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0" r:id="rId1"/>
    <p:sldMasterId id="2147483732" r:id="rId2"/>
  </p:sldMasterIdLst>
  <p:notesMasterIdLst>
    <p:notesMasterId r:id="rId18"/>
  </p:notesMasterIdLst>
  <p:sldIdLst>
    <p:sldId id="256" r:id="rId3"/>
    <p:sldId id="272" r:id="rId4"/>
    <p:sldId id="269" r:id="rId5"/>
    <p:sldId id="257" r:id="rId6"/>
    <p:sldId id="302" r:id="rId7"/>
    <p:sldId id="264" r:id="rId8"/>
    <p:sldId id="263" r:id="rId9"/>
    <p:sldId id="317" r:id="rId10"/>
    <p:sldId id="260" r:id="rId11"/>
    <p:sldId id="301" r:id="rId12"/>
    <p:sldId id="258" r:id="rId13"/>
    <p:sldId id="316" r:id="rId14"/>
    <p:sldId id="318" r:id="rId15"/>
    <p:sldId id="266" r:id="rId16"/>
    <p:sldId id="315" r:id="rId1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HelloPlainJane" panose="02000603000000000000" pitchFamily="2" charset="0"/>
      <p:regular r:id="rId25"/>
    </p:embeddedFont>
    <p:embeddedFont>
      <p:font typeface="Roboto" panose="02000000000000000000" pitchFamily="2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67C"/>
    <a:srgbClr val="F46B5C"/>
    <a:srgbClr val="59C19D"/>
    <a:srgbClr val="762627"/>
    <a:srgbClr val="E6DF58"/>
    <a:srgbClr val="70D557"/>
    <a:srgbClr val="5D83AB"/>
    <a:srgbClr val="7565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80"/>
    <p:restoredTop sz="94748"/>
  </p:normalViewPr>
  <p:slideViewPr>
    <p:cSldViewPr snapToGrid="0">
      <p:cViewPr varScale="1">
        <p:scale>
          <a:sx n="75" d="100"/>
          <a:sy n="75" d="100"/>
        </p:scale>
        <p:origin x="108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" Type="http://schemas.openxmlformats.org/officeDocument/2006/relationships/image" Target="../media/image16.png"/><Relationship Id="rId4" Type="http://schemas.openxmlformats.org/officeDocument/2006/relationships/image" Target="../media/image1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0779C3-AC3F-4A79-AF52-5F0AC96A41A8}" type="doc">
      <dgm:prSet loTypeId="urn:microsoft.com/office/officeart/2005/8/layout/vList3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Z"/>
        </a:p>
      </dgm:t>
    </dgm:pt>
    <dgm:pt modelId="{7559615E-8515-48A4-8894-01007D8CA8B3}">
      <dgm:prSet custT="1"/>
      <dgm:spPr/>
      <dgm:t>
        <a:bodyPr/>
        <a:lstStyle/>
        <a:p>
          <a:r>
            <a: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Nominations are now closed, time to vote!</a:t>
          </a:r>
          <a:endParaRPr lang="en-NZ" sz="16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03875D1-BD34-4B4E-B226-38351CBC1560}" type="parTrans" cxnId="{CA480EE6-72DF-492A-B67A-163A3CD596C9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32A803-684D-49C1-A575-4826D62DFDB1}" type="sibTrans" cxnId="{CA480EE6-72DF-492A-B67A-163A3CD596C9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FAF2493-ECA9-4191-BDC2-240F34AD6AA7}">
      <dgm:prSet custT="1"/>
      <dgm:spPr/>
      <dgm:t>
        <a:bodyPr/>
        <a:lstStyle/>
        <a:p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New Board will take over in December</a:t>
          </a:r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62811EC-45AB-462F-A071-B00328A75E3D}" type="parTrans" cxnId="{2C0B5D85-3BBB-470A-8F60-48248E4D87C7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0D8DEA6-14F4-450D-AE50-09E8A17A3A86}" type="sibTrans" cxnId="{2C0B5D85-3BBB-470A-8F60-48248E4D87C7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2F74B3A-0AE4-4903-A903-6202AECBA3F0}">
      <dgm:prSet custT="1"/>
      <dgm:spPr/>
      <dgm:t>
        <a:bodyPr/>
        <a:lstStyle/>
        <a:p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Each Board member has a two-year term</a:t>
          </a:r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48F1ED-ED96-495D-9731-2FF9BAF13D28}" type="parTrans" cxnId="{043716A9-E5A5-4DE2-BEC4-E9BAA1401D61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89A3C78-CA70-47A1-909F-4B1D77FC943D}" type="sibTrans" cxnId="{043716A9-E5A5-4DE2-BEC4-E9BAA1401D61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35F56FE-F97A-4CEA-A6FB-6BAC2F26576D}">
      <dgm:prSet custT="1"/>
      <dgm:spPr/>
      <dgm:t>
        <a:bodyPr/>
        <a:lstStyle/>
        <a:p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Half the Board changes each election</a:t>
          </a:r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92AB432-67CF-439D-A772-068BF34002AE}" type="parTrans" cxnId="{11EE0A73-DE6D-4914-925D-F393BE0E90EB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68059A5-AC7C-430B-B676-87CD74570632}" type="sibTrans" cxnId="{11EE0A73-DE6D-4914-925D-F393BE0E90EB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7D265BD-4EF2-4AB9-B97F-EFDB14C37666}">
      <dgm:prSet custT="1"/>
      <dgm:spPr/>
      <dgm:t>
        <a:bodyPr/>
        <a:lstStyle/>
        <a:p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Some responsibility, but not hard</a:t>
          </a:r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3847699-CF1F-4124-B7FA-FDC1F302B239}" type="parTrans" cxnId="{527A91D3-0A9C-4A81-902D-09600A5214B1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96741D3-C931-401F-B32E-A82974EA311B}" type="sibTrans" cxnId="{527A91D3-0A9C-4A81-902D-09600A5214B1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C5D5535-A3F8-4F65-8CA2-BD9205B29089}">
      <dgm:prSet custT="1"/>
      <dgm:spPr/>
      <dgm:t>
        <a:bodyPr/>
        <a:lstStyle/>
        <a:p>
          <a:r>
            <a:rPr lang="en-US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Plenty of scope for more and making a huge impact</a:t>
          </a:r>
          <a:endParaRPr lang="en-NZ" sz="16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2D8F227-8E4C-466E-8275-CEFF354C867C}" type="parTrans" cxnId="{E670A9CC-73FA-448A-8784-D4681C657253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E7973CC-0E64-419A-91DF-D6F90B505DD8}" type="sibTrans" cxnId="{E670A9CC-73FA-448A-8784-D4681C657253}">
      <dgm:prSet/>
      <dgm:spPr/>
      <dgm:t>
        <a:bodyPr/>
        <a:lstStyle/>
        <a:p>
          <a:endParaRPr lang="en-NZ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DA9DE1A-B37F-49A1-A7F2-49F6589C573F}" type="pres">
      <dgm:prSet presAssocID="{E10779C3-AC3F-4A79-AF52-5F0AC96A41A8}" presName="linearFlow" presStyleCnt="0">
        <dgm:presLayoutVars>
          <dgm:dir/>
          <dgm:resizeHandles val="exact"/>
        </dgm:presLayoutVars>
      </dgm:prSet>
      <dgm:spPr/>
    </dgm:pt>
    <dgm:pt modelId="{ED609204-F95E-4FE1-B74B-10FDD9611E8F}" type="pres">
      <dgm:prSet presAssocID="{7559615E-8515-48A4-8894-01007D8CA8B3}" presName="composite" presStyleCnt="0"/>
      <dgm:spPr/>
    </dgm:pt>
    <dgm:pt modelId="{35BA4EF9-5B6F-48D0-BE24-9AAF8B38EB65}" type="pres">
      <dgm:prSet presAssocID="{7559615E-8515-48A4-8894-01007D8CA8B3}" presName="imgShp" presStyleLbl="fgImgPlace1" presStyleIdx="0" presStyleCnt="6"/>
      <dgm:spPr/>
    </dgm:pt>
    <dgm:pt modelId="{152492F5-F3F3-4788-8DF3-A2F8929137BC}" type="pres">
      <dgm:prSet presAssocID="{7559615E-8515-48A4-8894-01007D8CA8B3}" presName="txShp" presStyleLbl="node1" presStyleIdx="0" presStyleCnt="6">
        <dgm:presLayoutVars>
          <dgm:bulletEnabled val="1"/>
        </dgm:presLayoutVars>
      </dgm:prSet>
      <dgm:spPr/>
    </dgm:pt>
    <dgm:pt modelId="{9410CA9F-1576-4AE9-8CA0-5916E1087791}" type="pres">
      <dgm:prSet presAssocID="{2332A803-684D-49C1-A575-4826D62DFDB1}" presName="spacing" presStyleCnt="0"/>
      <dgm:spPr/>
    </dgm:pt>
    <dgm:pt modelId="{6F2E22E9-8F37-48F9-A391-C0091999976B}" type="pres">
      <dgm:prSet presAssocID="{FFAF2493-ECA9-4191-BDC2-240F34AD6AA7}" presName="composite" presStyleCnt="0"/>
      <dgm:spPr/>
    </dgm:pt>
    <dgm:pt modelId="{29195599-0C79-4ED4-AE1F-231F3612B0C8}" type="pres">
      <dgm:prSet presAssocID="{FFAF2493-ECA9-4191-BDC2-240F34AD6AA7}" presName="imgShp" presStyleLbl="fgImgPlace1" presStyleIdx="1" presStyleCnt="6"/>
      <dgm:spPr/>
    </dgm:pt>
    <dgm:pt modelId="{6E8B3976-F97C-4A4B-B40B-E708B21A1CEC}" type="pres">
      <dgm:prSet presAssocID="{FFAF2493-ECA9-4191-BDC2-240F34AD6AA7}" presName="txShp" presStyleLbl="node1" presStyleIdx="1" presStyleCnt="6">
        <dgm:presLayoutVars>
          <dgm:bulletEnabled val="1"/>
        </dgm:presLayoutVars>
      </dgm:prSet>
      <dgm:spPr/>
    </dgm:pt>
    <dgm:pt modelId="{CB0CEE8E-F737-44BE-BFB0-3D22A39F35D1}" type="pres">
      <dgm:prSet presAssocID="{50D8DEA6-14F4-450D-AE50-09E8A17A3A86}" presName="spacing" presStyleCnt="0"/>
      <dgm:spPr/>
    </dgm:pt>
    <dgm:pt modelId="{B0AA8D9E-560D-48E0-A1B0-CC8B95C5EAC2}" type="pres">
      <dgm:prSet presAssocID="{02F74B3A-0AE4-4903-A903-6202AECBA3F0}" presName="composite" presStyleCnt="0"/>
      <dgm:spPr/>
    </dgm:pt>
    <dgm:pt modelId="{DCE1902B-7572-41A4-8290-40EC4E8645A5}" type="pres">
      <dgm:prSet presAssocID="{02F74B3A-0AE4-4903-A903-6202AECBA3F0}" presName="imgShp" presStyleLbl="fgImgPlace1" presStyleIdx="2" presStyleCnt="6"/>
      <dgm:spPr/>
    </dgm:pt>
    <dgm:pt modelId="{CF8D697F-29C5-4F97-94D6-0D183BBF8A3F}" type="pres">
      <dgm:prSet presAssocID="{02F74B3A-0AE4-4903-A903-6202AECBA3F0}" presName="txShp" presStyleLbl="node1" presStyleIdx="2" presStyleCnt="6">
        <dgm:presLayoutVars>
          <dgm:bulletEnabled val="1"/>
        </dgm:presLayoutVars>
      </dgm:prSet>
      <dgm:spPr/>
    </dgm:pt>
    <dgm:pt modelId="{3CF0D8EF-03D5-4F10-9DF7-535439245571}" type="pres">
      <dgm:prSet presAssocID="{389A3C78-CA70-47A1-909F-4B1D77FC943D}" presName="spacing" presStyleCnt="0"/>
      <dgm:spPr/>
    </dgm:pt>
    <dgm:pt modelId="{127EE938-4E2B-46B2-AF9A-1F36F289F6B1}" type="pres">
      <dgm:prSet presAssocID="{835F56FE-F97A-4CEA-A6FB-6BAC2F26576D}" presName="composite" presStyleCnt="0"/>
      <dgm:spPr/>
    </dgm:pt>
    <dgm:pt modelId="{328E8360-70D1-44B6-AC1E-A300F711FADE}" type="pres">
      <dgm:prSet presAssocID="{835F56FE-F97A-4CEA-A6FB-6BAC2F26576D}" presName="imgShp" presStyleLbl="fgImgPlace1" presStyleIdx="3" presStyleCnt="6"/>
      <dgm:spPr/>
    </dgm:pt>
    <dgm:pt modelId="{D7F4FEEF-6C0F-41A3-9BB7-9C8A4448E615}" type="pres">
      <dgm:prSet presAssocID="{835F56FE-F97A-4CEA-A6FB-6BAC2F26576D}" presName="txShp" presStyleLbl="node1" presStyleIdx="3" presStyleCnt="6">
        <dgm:presLayoutVars>
          <dgm:bulletEnabled val="1"/>
        </dgm:presLayoutVars>
      </dgm:prSet>
      <dgm:spPr/>
    </dgm:pt>
    <dgm:pt modelId="{3B1B0344-27D6-4B1F-8D29-73B6185B120C}" type="pres">
      <dgm:prSet presAssocID="{F68059A5-AC7C-430B-B676-87CD74570632}" presName="spacing" presStyleCnt="0"/>
      <dgm:spPr/>
    </dgm:pt>
    <dgm:pt modelId="{1CF8A6FF-88D7-4623-98F4-C56FDFD75B7A}" type="pres">
      <dgm:prSet presAssocID="{57D265BD-4EF2-4AB9-B97F-EFDB14C37666}" presName="composite" presStyleCnt="0"/>
      <dgm:spPr/>
    </dgm:pt>
    <dgm:pt modelId="{5EB2357F-4950-455A-8A51-A202455B136C}" type="pres">
      <dgm:prSet presAssocID="{57D265BD-4EF2-4AB9-B97F-EFDB14C37666}" presName="imgShp" presStyleLbl="fgImgPlace1" presStyleIdx="4" presStyleCnt="6"/>
      <dgm:spPr/>
    </dgm:pt>
    <dgm:pt modelId="{7D0393D6-7607-48BB-B2F0-7D113AEC331D}" type="pres">
      <dgm:prSet presAssocID="{57D265BD-4EF2-4AB9-B97F-EFDB14C37666}" presName="txShp" presStyleLbl="node1" presStyleIdx="4" presStyleCnt="6">
        <dgm:presLayoutVars>
          <dgm:bulletEnabled val="1"/>
        </dgm:presLayoutVars>
      </dgm:prSet>
      <dgm:spPr/>
    </dgm:pt>
    <dgm:pt modelId="{D2ADF27C-23C1-4FD6-B5A3-51EA61992BAF}" type="pres">
      <dgm:prSet presAssocID="{496741D3-C931-401F-B32E-A82974EA311B}" presName="spacing" presStyleCnt="0"/>
      <dgm:spPr/>
    </dgm:pt>
    <dgm:pt modelId="{1EBAFC5D-C0D6-46F1-BB6A-D2FB9EF833D6}" type="pres">
      <dgm:prSet presAssocID="{6C5D5535-A3F8-4F65-8CA2-BD9205B29089}" presName="composite" presStyleCnt="0"/>
      <dgm:spPr/>
    </dgm:pt>
    <dgm:pt modelId="{A9ACE7C3-E6E3-42FB-9C34-266175661F99}" type="pres">
      <dgm:prSet presAssocID="{6C5D5535-A3F8-4F65-8CA2-BD9205B29089}" presName="imgShp" presStyleLbl="fgImgPlace1" presStyleIdx="5" presStyleCnt="6"/>
      <dgm:spPr/>
    </dgm:pt>
    <dgm:pt modelId="{55100EE9-B1D2-4BA8-834A-EDDC192FC084}" type="pres">
      <dgm:prSet presAssocID="{6C5D5535-A3F8-4F65-8CA2-BD9205B29089}" presName="txShp" presStyleLbl="node1" presStyleIdx="5" presStyleCnt="6">
        <dgm:presLayoutVars>
          <dgm:bulletEnabled val="1"/>
        </dgm:presLayoutVars>
      </dgm:prSet>
      <dgm:spPr/>
    </dgm:pt>
  </dgm:ptLst>
  <dgm:cxnLst>
    <dgm:cxn modelId="{35367904-B9A0-4325-AE4D-0F2C784F168A}" type="presOf" srcId="{57D265BD-4EF2-4AB9-B97F-EFDB14C37666}" destId="{7D0393D6-7607-48BB-B2F0-7D113AEC331D}" srcOrd="0" destOrd="0" presId="urn:microsoft.com/office/officeart/2005/8/layout/vList3"/>
    <dgm:cxn modelId="{4AB2FB17-0EAD-4872-A064-16B269856319}" type="presOf" srcId="{835F56FE-F97A-4CEA-A6FB-6BAC2F26576D}" destId="{D7F4FEEF-6C0F-41A3-9BB7-9C8A4448E615}" srcOrd="0" destOrd="0" presId="urn:microsoft.com/office/officeart/2005/8/layout/vList3"/>
    <dgm:cxn modelId="{617D1432-BC89-4F65-9C2D-19300D241E3D}" type="presOf" srcId="{02F74B3A-0AE4-4903-A903-6202AECBA3F0}" destId="{CF8D697F-29C5-4F97-94D6-0D183BBF8A3F}" srcOrd="0" destOrd="0" presId="urn:microsoft.com/office/officeart/2005/8/layout/vList3"/>
    <dgm:cxn modelId="{8FF2F15B-97E9-416D-9F88-CE715C7867E7}" type="presOf" srcId="{6C5D5535-A3F8-4F65-8CA2-BD9205B29089}" destId="{55100EE9-B1D2-4BA8-834A-EDDC192FC084}" srcOrd="0" destOrd="0" presId="urn:microsoft.com/office/officeart/2005/8/layout/vList3"/>
    <dgm:cxn modelId="{C9DE4C72-B3E1-4677-885A-0975607F486F}" type="presOf" srcId="{E10779C3-AC3F-4A79-AF52-5F0AC96A41A8}" destId="{CDA9DE1A-B37F-49A1-A7F2-49F6589C573F}" srcOrd="0" destOrd="0" presId="urn:microsoft.com/office/officeart/2005/8/layout/vList3"/>
    <dgm:cxn modelId="{11EE0A73-DE6D-4914-925D-F393BE0E90EB}" srcId="{E10779C3-AC3F-4A79-AF52-5F0AC96A41A8}" destId="{835F56FE-F97A-4CEA-A6FB-6BAC2F26576D}" srcOrd="3" destOrd="0" parTransId="{C92AB432-67CF-439D-A772-068BF34002AE}" sibTransId="{F68059A5-AC7C-430B-B676-87CD74570632}"/>
    <dgm:cxn modelId="{2C0B5D85-3BBB-470A-8F60-48248E4D87C7}" srcId="{E10779C3-AC3F-4A79-AF52-5F0AC96A41A8}" destId="{FFAF2493-ECA9-4191-BDC2-240F34AD6AA7}" srcOrd="1" destOrd="0" parTransId="{862811EC-45AB-462F-A071-B00328A75E3D}" sibTransId="{50D8DEA6-14F4-450D-AE50-09E8A17A3A86}"/>
    <dgm:cxn modelId="{8E83168C-A770-4FFF-8FCB-E1E82E015803}" type="presOf" srcId="{7559615E-8515-48A4-8894-01007D8CA8B3}" destId="{152492F5-F3F3-4788-8DF3-A2F8929137BC}" srcOrd="0" destOrd="0" presId="urn:microsoft.com/office/officeart/2005/8/layout/vList3"/>
    <dgm:cxn modelId="{043716A9-E5A5-4DE2-BEC4-E9BAA1401D61}" srcId="{E10779C3-AC3F-4A79-AF52-5F0AC96A41A8}" destId="{02F74B3A-0AE4-4903-A903-6202AECBA3F0}" srcOrd="2" destOrd="0" parTransId="{6148F1ED-ED96-495D-9731-2FF9BAF13D28}" sibTransId="{389A3C78-CA70-47A1-909F-4B1D77FC943D}"/>
    <dgm:cxn modelId="{E670A9CC-73FA-448A-8784-D4681C657253}" srcId="{E10779C3-AC3F-4A79-AF52-5F0AC96A41A8}" destId="{6C5D5535-A3F8-4F65-8CA2-BD9205B29089}" srcOrd="5" destOrd="0" parTransId="{E2D8F227-8E4C-466E-8275-CEFF354C867C}" sibTransId="{4E7973CC-0E64-419A-91DF-D6F90B505DD8}"/>
    <dgm:cxn modelId="{527A91D3-0A9C-4A81-902D-09600A5214B1}" srcId="{E10779C3-AC3F-4A79-AF52-5F0AC96A41A8}" destId="{57D265BD-4EF2-4AB9-B97F-EFDB14C37666}" srcOrd="4" destOrd="0" parTransId="{F3847699-CF1F-4124-B7FA-FDC1F302B239}" sibTransId="{496741D3-C931-401F-B32E-A82974EA311B}"/>
    <dgm:cxn modelId="{CA480EE6-72DF-492A-B67A-163A3CD596C9}" srcId="{E10779C3-AC3F-4A79-AF52-5F0AC96A41A8}" destId="{7559615E-8515-48A4-8894-01007D8CA8B3}" srcOrd="0" destOrd="0" parTransId="{103875D1-BD34-4B4E-B226-38351CBC1560}" sibTransId="{2332A803-684D-49C1-A575-4826D62DFDB1}"/>
    <dgm:cxn modelId="{9E46F3F4-F5DD-434E-BA1F-5BDFF7923703}" type="presOf" srcId="{FFAF2493-ECA9-4191-BDC2-240F34AD6AA7}" destId="{6E8B3976-F97C-4A4B-B40B-E708B21A1CEC}" srcOrd="0" destOrd="0" presId="urn:microsoft.com/office/officeart/2005/8/layout/vList3"/>
    <dgm:cxn modelId="{02A8A4FB-4630-47D0-A926-3F5DEAC1221F}" type="presParOf" srcId="{CDA9DE1A-B37F-49A1-A7F2-49F6589C573F}" destId="{ED609204-F95E-4FE1-B74B-10FDD9611E8F}" srcOrd="0" destOrd="0" presId="urn:microsoft.com/office/officeart/2005/8/layout/vList3"/>
    <dgm:cxn modelId="{FC585545-0800-43D4-BD0D-55AE8A6D61F1}" type="presParOf" srcId="{ED609204-F95E-4FE1-B74B-10FDD9611E8F}" destId="{35BA4EF9-5B6F-48D0-BE24-9AAF8B38EB65}" srcOrd="0" destOrd="0" presId="urn:microsoft.com/office/officeart/2005/8/layout/vList3"/>
    <dgm:cxn modelId="{7D468F49-C04E-45D6-9D3C-9147A9507482}" type="presParOf" srcId="{ED609204-F95E-4FE1-B74B-10FDD9611E8F}" destId="{152492F5-F3F3-4788-8DF3-A2F8929137BC}" srcOrd="1" destOrd="0" presId="urn:microsoft.com/office/officeart/2005/8/layout/vList3"/>
    <dgm:cxn modelId="{5EF684D1-082E-446D-9ED3-5E7076204E20}" type="presParOf" srcId="{CDA9DE1A-B37F-49A1-A7F2-49F6589C573F}" destId="{9410CA9F-1576-4AE9-8CA0-5916E1087791}" srcOrd="1" destOrd="0" presId="urn:microsoft.com/office/officeart/2005/8/layout/vList3"/>
    <dgm:cxn modelId="{8C953E76-C2E5-4D71-8C86-1AE33181FC53}" type="presParOf" srcId="{CDA9DE1A-B37F-49A1-A7F2-49F6589C573F}" destId="{6F2E22E9-8F37-48F9-A391-C0091999976B}" srcOrd="2" destOrd="0" presId="urn:microsoft.com/office/officeart/2005/8/layout/vList3"/>
    <dgm:cxn modelId="{E9072C7D-3193-4D61-B4F5-FB81428C67B6}" type="presParOf" srcId="{6F2E22E9-8F37-48F9-A391-C0091999976B}" destId="{29195599-0C79-4ED4-AE1F-231F3612B0C8}" srcOrd="0" destOrd="0" presId="urn:microsoft.com/office/officeart/2005/8/layout/vList3"/>
    <dgm:cxn modelId="{E6F86358-1440-4D38-AFF2-BC37C92C3B00}" type="presParOf" srcId="{6F2E22E9-8F37-48F9-A391-C0091999976B}" destId="{6E8B3976-F97C-4A4B-B40B-E708B21A1CEC}" srcOrd="1" destOrd="0" presId="urn:microsoft.com/office/officeart/2005/8/layout/vList3"/>
    <dgm:cxn modelId="{9CEFEBBB-1300-49FA-8659-01EC11DEEED9}" type="presParOf" srcId="{CDA9DE1A-B37F-49A1-A7F2-49F6589C573F}" destId="{CB0CEE8E-F737-44BE-BFB0-3D22A39F35D1}" srcOrd="3" destOrd="0" presId="urn:microsoft.com/office/officeart/2005/8/layout/vList3"/>
    <dgm:cxn modelId="{A1228ABA-C75E-400F-BEC8-C6764FFDCDAE}" type="presParOf" srcId="{CDA9DE1A-B37F-49A1-A7F2-49F6589C573F}" destId="{B0AA8D9E-560D-48E0-A1B0-CC8B95C5EAC2}" srcOrd="4" destOrd="0" presId="urn:microsoft.com/office/officeart/2005/8/layout/vList3"/>
    <dgm:cxn modelId="{62CC797F-7F55-41C1-A2C4-25D7368CBB14}" type="presParOf" srcId="{B0AA8D9E-560D-48E0-A1B0-CC8B95C5EAC2}" destId="{DCE1902B-7572-41A4-8290-40EC4E8645A5}" srcOrd="0" destOrd="0" presId="urn:microsoft.com/office/officeart/2005/8/layout/vList3"/>
    <dgm:cxn modelId="{021B5623-BF56-485C-A26A-F91AC64957E2}" type="presParOf" srcId="{B0AA8D9E-560D-48E0-A1B0-CC8B95C5EAC2}" destId="{CF8D697F-29C5-4F97-94D6-0D183BBF8A3F}" srcOrd="1" destOrd="0" presId="urn:microsoft.com/office/officeart/2005/8/layout/vList3"/>
    <dgm:cxn modelId="{08F0D51B-13FE-4DBD-90E4-A33C0AD04AF5}" type="presParOf" srcId="{CDA9DE1A-B37F-49A1-A7F2-49F6589C573F}" destId="{3CF0D8EF-03D5-4F10-9DF7-535439245571}" srcOrd="5" destOrd="0" presId="urn:microsoft.com/office/officeart/2005/8/layout/vList3"/>
    <dgm:cxn modelId="{562E0812-710B-4EDB-8C2C-BD1510E2574E}" type="presParOf" srcId="{CDA9DE1A-B37F-49A1-A7F2-49F6589C573F}" destId="{127EE938-4E2B-46B2-AF9A-1F36F289F6B1}" srcOrd="6" destOrd="0" presId="urn:microsoft.com/office/officeart/2005/8/layout/vList3"/>
    <dgm:cxn modelId="{051C590F-83EA-4B11-9384-3DDF9F6E3813}" type="presParOf" srcId="{127EE938-4E2B-46B2-AF9A-1F36F289F6B1}" destId="{328E8360-70D1-44B6-AC1E-A300F711FADE}" srcOrd="0" destOrd="0" presId="urn:microsoft.com/office/officeart/2005/8/layout/vList3"/>
    <dgm:cxn modelId="{7C364E80-B331-4DF2-B9B2-1156BE5E9459}" type="presParOf" srcId="{127EE938-4E2B-46B2-AF9A-1F36F289F6B1}" destId="{D7F4FEEF-6C0F-41A3-9BB7-9C8A4448E615}" srcOrd="1" destOrd="0" presId="urn:microsoft.com/office/officeart/2005/8/layout/vList3"/>
    <dgm:cxn modelId="{D0B8B420-BC00-4F52-BB6D-4A82D40F01BA}" type="presParOf" srcId="{CDA9DE1A-B37F-49A1-A7F2-49F6589C573F}" destId="{3B1B0344-27D6-4B1F-8D29-73B6185B120C}" srcOrd="7" destOrd="0" presId="urn:microsoft.com/office/officeart/2005/8/layout/vList3"/>
    <dgm:cxn modelId="{2D1BD8C8-C207-42A7-BD7F-EBABD5A15F64}" type="presParOf" srcId="{CDA9DE1A-B37F-49A1-A7F2-49F6589C573F}" destId="{1CF8A6FF-88D7-4623-98F4-C56FDFD75B7A}" srcOrd="8" destOrd="0" presId="urn:microsoft.com/office/officeart/2005/8/layout/vList3"/>
    <dgm:cxn modelId="{E130E1BF-442D-4F13-8192-2EBEF6C5D9A3}" type="presParOf" srcId="{1CF8A6FF-88D7-4623-98F4-C56FDFD75B7A}" destId="{5EB2357F-4950-455A-8A51-A202455B136C}" srcOrd="0" destOrd="0" presId="urn:microsoft.com/office/officeart/2005/8/layout/vList3"/>
    <dgm:cxn modelId="{743B79A0-3DD4-4E69-98A9-E49B536F96FF}" type="presParOf" srcId="{1CF8A6FF-88D7-4623-98F4-C56FDFD75B7A}" destId="{7D0393D6-7607-48BB-B2F0-7D113AEC331D}" srcOrd="1" destOrd="0" presId="urn:microsoft.com/office/officeart/2005/8/layout/vList3"/>
    <dgm:cxn modelId="{7A8C5448-654E-41AC-B103-3009CB2879F7}" type="presParOf" srcId="{CDA9DE1A-B37F-49A1-A7F2-49F6589C573F}" destId="{D2ADF27C-23C1-4FD6-B5A3-51EA61992BAF}" srcOrd="9" destOrd="0" presId="urn:microsoft.com/office/officeart/2005/8/layout/vList3"/>
    <dgm:cxn modelId="{0D9EF950-33FB-40C2-A1C0-7C36ABB42FA6}" type="presParOf" srcId="{CDA9DE1A-B37F-49A1-A7F2-49F6589C573F}" destId="{1EBAFC5D-C0D6-46F1-BB6A-D2FB9EF833D6}" srcOrd="10" destOrd="0" presId="urn:microsoft.com/office/officeart/2005/8/layout/vList3"/>
    <dgm:cxn modelId="{1C09ED8C-F408-43D2-AA90-F456FBC8EEAD}" type="presParOf" srcId="{1EBAFC5D-C0D6-46F1-BB6A-D2FB9EF833D6}" destId="{A9ACE7C3-E6E3-42FB-9C34-266175661F99}" srcOrd="0" destOrd="0" presId="urn:microsoft.com/office/officeart/2005/8/layout/vList3"/>
    <dgm:cxn modelId="{3F55F5CA-F93B-4588-AD9F-56D298461E8B}" type="presParOf" srcId="{1EBAFC5D-C0D6-46F1-BB6A-D2FB9EF833D6}" destId="{55100EE9-B1D2-4BA8-834A-EDDC192FC08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0779C3-AC3F-4A79-AF52-5F0AC96A41A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NZ"/>
        </a:p>
      </dgm:t>
    </dgm:pt>
    <dgm:pt modelId="{7559615E-8515-48A4-8894-01007D8CA8B3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Financial Committee</a:t>
          </a:r>
        </a:p>
      </dgm:t>
    </dgm:pt>
    <dgm:pt modelId="{103875D1-BD34-4B4E-B226-38351CBC1560}" type="parTrans" cxnId="{CA480EE6-72DF-492A-B67A-163A3CD596C9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332A803-684D-49C1-A575-4826D62DFDB1}" type="sibTrans" cxnId="{CA480EE6-72DF-492A-B67A-163A3CD596C9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FAF2493-ECA9-4191-BDC2-240F34AD6AA7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Membership Group</a:t>
          </a:r>
          <a:endParaRPr lang="en-NZ" sz="18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62811EC-45AB-462F-A071-B00328A75E3D}" type="parTrans" cxnId="{2C0B5D85-3BBB-470A-8F60-48248E4D87C7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0D8DEA6-14F4-450D-AE50-09E8A17A3A86}" type="sibTrans" cxnId="{2C0B5D85-3BBB-470A-8F60-48248E4D87C7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2F74B3A-0AE4-4903-A903-6202AECBA3F0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Communication Group</a:t>
          </a:r>
          <a:endParaRPr lang="en-NZ" sz="18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48F1ED-ED96-495D-9731-2FF9BAF13D28}" type="parTrans" cxnId="{043716A9-E5A5-4DE2-BEC4-E9BAA1401D61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89A3C78-CA70-47A1-909F-4B1D77FC943D}" type="sibTrans" cxnId="{043716A9-E5A5-4DE2-BEC4-E9BAA1401D61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35F56FE-F97A-4CEA-A6FB-6BAC2F26576D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Grant </a:t>
          </a:r>
          <a:r>
            <a:rPr lang="en-US" sz="18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Commitee</a:t>
          </a:r>
          <a:endParaRPr lang="en-NZ" sz="18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92AB432-67CF-439D-A772-068BF34002AE}" type="parTrans" cxnId="{11EE0A73-DE6D-4914-925D-F393BE0E90EB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68059A5-AC7C-430B-B676-87CD74570632}" type="sibTrans" cxnId="{11EE0A73-DE6D-4914-925D-F393BE0E90EB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57D265BD-4EF2-4AB9-B97F-EFDB14C37666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QGIS Special interest Group</a:t>
          </a:r>
          <a:endParaRPr lang="en-NZ" sz="18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3847699-CF1F-4124-B7FA-FDC1F302B239}" type="parTrans" cxnId="{527A91D3-0A9C-4A81-902D-09600A5214B1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96741D3-C931-401F-B32E-A82974EA311B}" type="sibTrans" cxnId="{527A91D3-0A9C-4A81-902D-09600A5214B1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C5D5535-A3F8-4F65-8CA2-BD9205B29089}">
      <dgm:prSet custT="1"/>
      <dgm:spPr/>
      <dgm:t>
        <a:bodyPr/>
        <a:lstStyle/>
        <a:p>
          <a:r>
            <a:rPr lang="en-US" sz="18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OSM Special Interest Group</a:t>
          </a:r>
          <a:endParaRPr lang="en-NZ" sz="18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2D8F227-8E4C-466E-8275-CEFF354C867C}" type="parTrans" cxnId="{E670A9CC-73FA-448A-8784-D4681C657253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E7973CC-0E64-419A-91DF-D6F90B505DD8}" type="sibTrans" cxnId="{E670A9CC-73FA-448A-8784-D4681C657253}">
      <dgm:prSet/>
      <dgm:spPr/>
      <dgm:t>
        <a:bodyPr/>
        <a:lstStyle/>
        <a:p>
          <a:endParaRPr lang="en-NZ" sz="18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B8C0B75-DFC3-45A1-8095-785E436E8DB5}" type="pres">
      <dgm:prSet presAssocID="{E10779C3-AC3F-4A79-AF52-5F0AC96A41A8}" presName="Name0" presStyleCnt="0">
        <dgm:presLayoutVars>
          <dgm:chMax val="7"/>
          <dgm:chPref val="7"/>
          <dgm:dir/>
        </dgm:presLayoutVars>
      </dgm:prSet>
      <dgm:spPr/>
    </dgm:pt>
    <dgm:pt modelId="{17351FDE-06A8-412B-A112-988629523A9A}" type="pres">
      <dgm:prSet presAssocID="{E10779C3-AC3F-4A79-AF52-5F0AC96A41A8}" presName="Name1" presStyleCnt="0"/>
      <dgm:spPr/>
    </dgm:pt>
    <dgm:pt modelId="{2BFB9C71-291D-4275-89AF-317A2CD32B3A}" type="pres">
      <dgm:prSet presAssocID="{E10779C3-AC3F-4A79-AF52-5F0AC96A41A8}" presName="cycle" presStyleCnt="0"/>
      <dgm:spPr/>
    </dgm:pt>
    <dgm:pt modelId="{3D34AF16-C0FB-4DDF-9520-C8E1CA7AD2F1}" type="pres">
      <dgm:prSet presAssocID="{E10779C3-AC3F-4A79-AF52-5F0AC96A41A8}" presName="srcNode" presStyleLbl="node1" presStyleIdx="0" presStyleCnt="6"/>
      <dgm:spPr/>
    </dgm:pt>
    <dgm:pt modelId="{CC5E3076-B823-49BD-9DD0-0A6F04BFC1C8}" type="pres">
      <dgm:prSet presAssocID="{E10779C3-AC3F-4A79-AF52-5F0AC96A41A8}" presName="conn" presStyleLbl="parChTrans1D2" presStyleIdx="0" presStyleCnt="1"/>
      <dgm:spPr/>
    </dgm:pt>
    <dgm:pt modelId="{2CE8CC41-2933-4ABF-B2F2-A37C54103AA3}" type="pres">
      <dgm:prSet presAssocID="{E10779C3-AC3F-4A79-AF52-5F0AC96A41A8}" presName="extraNode" presStyleLbl="node1" presStyleIdx="0" presStyleCnt="6"/>
      <dgm:spPr/>
    </dgm:pt>
    <dgm:pt modelId="{0D35BE21-1CBD-4E4F-906F-4238847AD5DE}" type="pres">
      <dgm:prSet presAssocID="{E10779C3-AC3F-4A79-AF52-5F0AC96A41A8}" presName="dstNode" presStyleLbl="node1" presStyleIdx="0" presStyleCnt="6"/>
      <dgm:spPr/>
    </dgm:pt>
    <dgm:pt modelId="{F008CB5F-88F3-4556-9B0C-FCE5DDD813CF}" type="pres">
      <dgm:prSet presAssocID="{7559615E-8515-48A4-8894-01007D8CA8B3}" presName="text_1" presStyleLbl="node1" presStyleIdx="0" presStyleCnt="6">
        <dgm:presLayoutVars>
          <dgm:bulletEnabled val="1"/>
        </dgm:presLayoutVars>
      </dgm:prSet>
      <dgm:spPr/>
    </dgm:pt>
    <dgm:pt modelId="{9F1912B8-A114-41BC-A6FF-9E27510CDDFB}" type="pres">
      <dgm:prSet presAssocID="{7559615E-8515-48A4-8894-01007D8CA8B3}" presName="accent_1" presStyleCnt="0"/>
      <dgm:spPr/>
    </dgm:pt>
    <dgm:pt modelId="{5A33D493-B5DF-4FD0-98E2-31C92AAE8990}" type="pres">
      <dgm:prSet presAssocID="{7559615E-8515-48A4-8894-01007D8CA8B3}" presName="accentRepeatNode" presStyleLbl="solidFgAcc1" presStyleIdx="0" presStyleCnt="6"/>
      <dgm:spPr/>
    </dgm:pt>
    <dgm:pt modelId="{E479CA97-F05D-411C-8113-50AE45AEFFD4}" type="pres">
      <dgm:prSet presAssocID="{FFAF2493-ECA9-4191-BDC2-240F34AD6AA7}" presName="text_2" presStyleLbl="node1" presStyleIdx="1" presStyleCnt="6">
        <dgm:presLayoutVars>
          <dgm:bulletEnabled val="1"/>
        </dgm:presLayoutVars>
      </dgm:prSet>
      <dgm:spPr/>
    </dgm:pt>
    <dgm:pt modelId="{0130A6B9-1F87-477E-8A39-D3C677449DD2}" type="pres">
      <dgm:prSet presAssocID="{FFAF2493-ECA9-4191-BDC2-240F34AD6AA7}" presName="accent_2" presStyleCnt="0"/>
      <dgm:spPr/>
    </dgm:pt>
    <dgm:pt modelId="{7DB6EECE-F11D-49CC-B5BA-69CBAA509357}" type="pres">
      <dgm:prSet presAssocID="{FFAF2493-ECA9-4191-BDC2-240F34AD6AA7}" presName="accentRepeatNode" presStyleLbl="solidFgAcc1" presStyleIdx="1" presStyleCnt="6"/>
      <dgm:spPr/>
    </dgm:pt>
    <dgm:pt modelId="{0CF73CEC-DBC3-4922-AEBF-E7BF98A56621}" type="pres">
      <dgm:prSet presAssocID="{02F74B3A-0AE4-4903-A903-6202AECBA3F0}" presName="text_3" presStyleLbl="node1" presStyleIdx="2" presStyleCnt="6">
        <dgm:presLayoutVars>
          <dgm:bulletEnabled val="1"/>
        </dgm:presLayoutVars>
      </dgm:prSet>
      <dgm:spPr/>
    </dgm:pt>
    <dgm:pt modelId="{EC1FB6E7-55AD-422D-9178-B8F04113F0A2}" type="pres">
      <dgm:prSet presAssocID="{02F74B3A-0AE4-4903-A903-6202AECBA3F0}" presName="accent_3" presStyleCnt="0"/>
      <dgm:spPr/>
    </dgm:pt>
    <dgm:pt modelId="{0D7D15A9-10F1-400A-A6FF-8BBCCA5A7A8D}" type="pres">
      <dgm:prSet presAssocID="{02F74B3A-0AE4-4903-A903-6202AECBA3F0}" presName="accentRepeatNode" presStyleLbl="solidFgAcc1" presStyleIdx="2" presStyleCnt="6"/>
      <dgm:spPr/>
    </dgm:pt>
    <dgm:pt modelId="{83CE08BF-A27B-491A-856C-0F52F443DA5D}" type="pres">
      <dgm:prSet presAssocID="{835F56FE-F97A-4CEA-A6FB-6BAC2F26576D}" presName="text_4" presStyleLbl="node1" presStyleIdx="3" presStyleCnt="6">
        <dgm:presLayoutVars>
          <dgm:bulletEnabled val="1"/>
        </dgm:presLayoutVars>
      </dgm:prSet>
      <dgm:spPr/>
    </dgm:pt>
    <dgm:pt modelId="{BE59DF24-DF33-4F4F-A32B-5EE04B59E871}" type="pres">
      <dgm:prSet presAssocID="{835F56FE-F97A-4CEA-A6FB-6BAC2F26576D}" presName="accent_4" presStyleCnt="0"/>
      <dgm:spPr/>
    </dgm:pt>
    <dgm:pt modelId="{88982694-0B55-4E36-A6BA-76D8483A2E1A}" type="pres">
      <dgm:prSet presAssocID="{835F56FE-F97A-4CEA-A6FB-6BAC2F26576D}" presName="accentRepeatNode" presStyleLbl="solidFgAcc1" presStyleIdx="3" presStyleCnt="6"/>
      <dgm:spPr/>
    </dgm:pt>
    <dgm:pt modelId="{3DCFD258-F5D5-4BF1-9E36-5E72072C7286}" type="pres">
      <dgm:prSet presAssocID="{57D265BD-4EF2-4AB9-B97F-EFDB14C37666}" presName="text_5" presStyleLbl="node1" presStyleIdx="4" presStyleCnt="6">
        <dgm:presLayoutVars>
          <dgm:bulletEnabled val="1"/>
        </dgm:presLayoutVars>
      </dgm:prSet>
      <dgm:spPr/>
    </dgm:pt>
    <dgm:pt modelId="{64C4B4AC-DB93-4293-AACD-791DCE405B02}" type="pres">
      <dgm:prSet presAssocID="{57D265BD-4EF2-4AB9-B97F-EFDB14C37666}" presName="accent_5" presStyleCnt="0"/>
      <dgm:spPr/>
    </dgm:pt>
    <dgm:pt modelId="{CEF7282C-E484-4DD4-91C2-26691A7D71A4}" type="pres">
      <dgm:prSet presAssocID="{57D265BD-4EF2-4AB9-B97F-EFDB14C37666}" presName="accentRepeatNode" presStyleLbl="solidFgAcc1" presStyleIdx="4" presStyleCnt="6"/>
      <dgm:spPr/>
    </dgm:pt>
    <dgm:pt modelId="{379FDF41-42C4-442C-93DE-BC6A64CD1C72}" type="pres">
      <dgm:prSet presAssocID="{6C5D5535-A3F8-4F65-8CA2-BD9205B29089}" presName="text_6" presStyleLbl="node1" presStyleIdx="5" presStyleCnt="6">
        <dgm:presLayoutVars>
          <dgm:bulletEnabled val="1"/>
        </dgm:presLayoutVars>
      </dgm:prSet>
      <dgm:spPr/>
    </dgm:pt>
    <dgm:pt modelId="{BF133C95-1738-4146-9AD0-3EF4024903E6}" type="pres">
      <dgm:prSet presAssocID="{6C5D5535-A3F8-4F65-8CA2-BD9205B29089}" presName="accent_6" presStyleCnt="0"/>
      <dgm:spPr/>
    </dgm:pt>
    <dgm:pt modelId="{14E8B6B1-A566-4117-A821-8A481754BEBE}" type="pres">
      <dgm:prSet presAssocID="{6C5D5535-A3F8-4F65-8CA2-BD9205B29089}" presName="accentRepeatNode" presStyleLbl="solidFgAcc1" presStyleIdx="5" presStyleCnt="6"/>
      <dgm:spPr/>
    </dgm:pt>
  </dgm:ptLst>
  <dgm:cxnLst>
    <dgm:cxn modelId="{91D87113-6BFE-40EB-8275-5CD794DBE890}" type="presOf" srcId="{7559615E-8515-48A4-8894-01007D8CA8B3}" destId="{F008CB5F-88F3-4556-9B0C-FCE5DDD813CF}" srcOrd="0" destOrd="0" presId="urn:microsoft.com/office/officeart/2008/layout/VerticalCurvedList"/>
    <dgm:cxn modelId="{642D7021-74B2-4495-AC02-21EEA586B99D}" type="presOf" srcId="{2332A803-684D-49C1-A575-4826D62DFDB1}" destId="{CC5E3076-B823-49BD-9DD0-0A6F04BFC1C8}" srcOrd="0" destOrd="0" presId="urn:microsoft.com/office/officeart/2008/layout/VerticalCurvedList"/>
    <dgm:cxn modelId="{C6435832-3FFD-482F-8FCA-51E380989FBF}" type="presOf" srcId="{FFAF2493-ECA9-4191-BDC2-240F34AD6AA7}" destId="{E479CA97-F05D-411C-8113-50AE45AEFFD4}" srcOrd="0" destOrd="0" presId="urn:microsoft.com/office/officeart/2008/layout/VerticalCurvedList"/>
    <dgm:cxn modelId="{02333A37-1F1F-434D-828E-AA6FF53388FA}" type="presOf" srcId="{6C5D5535-A3F8-4F65-8CA2-BD9205B29089}" destId="{379FDF41-42C4-442C-93DE-BC6A64CD1C72}" srcOrd="0" destOrd="0" presId="urn:microsoft.com/office/officeart/2008/layout/VerticalCurvedList"/>
    <dgm:cxn modelId="{671CDD3A-1F4A-44C6-89CC-A5667163561B}" type="presOf" srcId="{02F74B3A-0AE4-4903-A903-6202AECBA3F0}" destId="{0CF73CEC-DBC3-4922-AEBF-E7BF98A56621}" srcOrd="0" destOrd="0" presId="urn:microsoft.com/office/officeart/2008/layout/VerticalCurvedList"/>
    <dgm:cxn modelId="{11EE0A73-DE6D-4914-925D-F393BE0E90EB}" srcId="{E10779C3-AC3F-4A79-AF52-5F0AC96A41A8}" destId="{835F56FE-F97A-4CEA-A6FB-6BAC2F26576D}" srcOrd="3" destOrd="0" parTransId="{C92AB432-67CF-439D-A772-068BF34002AE}" sibTransId="{F68059A5-AC7C-430B-B676-87CD74570632}"/>
    <dgm:cxn modelId="{2C0B5D85-3BBB-470A-8F60-48248E4D87C7}" srcId="{E10779C3-AC3F-4A79-AF52-5F0AC96A41A8}" destId="{FFAF2493-ECA9-4191-BDC2-240F34AD6AA7}" srcOrd="1" destOrd="0" parTransId="{862811EC-45AB-462F-A071-B00328A75E3D}" sibTransId="{50D8DEA6-14F4-450D-AE50-09E8A17A3A86}"/>
    <dgm:cxn modelId="{B280508C-4726-4EFA-B22A-9211555FB884}" type="presOf" srcId="{835F56FE-F97A-4CEA-A6FB-6BAC2F26576D}" destId="{83CE08BF-A27B-491A-856C-0F52F443DA5D}" srcOrd="0" destOrd="0" presId="urn:microsoft.com/office/officeart/2008/layout/VerticalCurvedList"/>
    <dgm:cxn modelId="{043716A9-E5A5-4DE2-BEC4-E9BAA1401D61}" srcId="{E10779C3-AC3F-4A79-AF52-5F0AC96A41A8}" destId="{02F74B3A-0AE4-4903-A903-6202AECBA3F0}" srcOrd="2" destOrd="0" parTransId="{6148F1ED-ED96-495D-9731-2FF9BAF13D28}" sibTransId="{389A3C78-CA70-47A1-909F-4B1D77FC943D}"/>
    <dgm:cxn modelId="{E4ED83AB-6483-4454-B6CD-B2C70AE9EF46}" type="presOf" srcId="{E10779C3-AC3F-4A79-AF52-5F0AC96A41A8}" destId="{9B8C0B75-DFC3-45A1-8095-785E436E8DB5}" srcOrd="0" destOrd="0" presId="urn:microsoft.com/office/officeart/2008/layout/VerticalCurvedList"/>
    <dgm:cxn modelId="{E670A9CC-73FA-448A-8784-D4681C657253}" srcId="{E10779C3-AC3F-4A79-AF52-5F0AC96A41A8}" destId="{6C5D5535-A3F8-4F65-8CA2-BD9205B29089}" srcOrd="5" destOrd="0" parTransId="{E2D8F227-8E4C-466E-8275-CEFF354C867C}" sibTransId="{4E7973CC-0E64-419A-91DF-D6F90B505DD8}"/>
    <dgm:cxn modelId="{527A91D3-0A9C-4A81-902D-09600A5214B1}" srcId="{E10779C3-AC3F-4A79-AF52-5F0AC96A41A8}" destId="{57D265BD-4EF2-4AB9-B97F-EFDB14C37666}" srcOrd="4" destOrd="0" parTransId="{F3847699-CF1F-4124-B7FA-FDC1F302B239}" sibTransId="{496741D3-C931-401F-B32E-A82974EA311B}"/>
    <dgm:cxn modelId="{F2D76CE0-9F0F-4390-ACCB-9AAAAED657DF}" type="presOf" srcId="{57D265BD-4EF2-4AB9-B97F-EFDB14C37666}" destId="{3DCFD258-F5D5-4BF1-9E36-5E72072C7286}" srcOrd="0" destOrd="0" presId="urn:microsoft.com/office/officeart/2008/layout/VerticalCurvedList"/>
    <dgm:cxn modelId="{CA480EE6-72DF-492A-B67A-163A3CD596C9}" srcId="{E10779C3-AC3F-4A79-AF52-5F0AC96A41A8}" destId="{7559615E-8515-48A4-8894-01007D8CA8B3}" srcOrd="0" destOrd="0" parTransId="{103875D1-BD34-4B4E-B226-38351CBC1560}" sibTransId="{2332A803-684D-49C1-A575-4826D62DFDB1}"/>
    <dgm:cxn modelId="{11DA504B-5D36-43D3-A3EA-85A9CB49E500}" type="presParOf" srcId="{9B8C0B75-DFC3-45A1-8095-785E436E8DB5}" destId="{17351FDE-06A8-412B-A112-988629523A9A}" srcOrd="0" destOrd="0" presId="urn:microsoft.com/office/officeart/2008/layout/VerticalCurvedList"/>
    <dgm:cxn modelId="{78AD8C6B-31F1-4804-B6F9-E98464F3A72A}" type="presParOf" srcId="{17351FDE-06A8-412B-A112-988629523A9A}" destId="{2BFB9C71-291D-4275-89AF-317A2CD32B3A}" srcOrd="0" destOrd="0" presId="urn:microsoft.com/office/officeart/2008/layout/VerticalCurvedList"/>
    <dgm:cxn modelId="{06E400A6-D79D-4E10-BF7F-A353AEADDBAF}" type="presParOf" srcId="{2BFB9C71-291D-4275-89AF-317A2CD32B3A}" destId="{3D34AF16-C0FB-4DDF-9520-C8E1CA7AD2F1}" srcOrd="0" destOrd="0" presId="urn:microsoft.com/office/officeart/2008/layout/VerticalCurvedList"/>
    <dgm:cxn modelId="{04F77BE7-844E-4F9F-B1C9-00672103C6B9}" type="presParOf" srcId="{2BFB9C71-291D-4275-89AF-317A2CD32B3A}" destId="{CC5E3076-B823-49BD-9DD0-0A6F04BFC1C8}" srcOrd="1" destOrd="0" presId="urn:microsoft.com/office/officeart/2008/layout/VerticalCurvedList"/>
    <dgm:cxn modelId="{63EB4733-912A-4D88-9A70-007C3F0A59C4}" type="presParOf" srcId="{2BFB9C71-291D-4275-89AF-317A2CD32B3A}" destId="{2CE8CC41-2933-4ABF-B2F2-A37C54103AA3}" srcOrd="2" destOrd="0" presId="urn:microsoft.com/office/officeart/2008/layout/VerticalCurvedList"/>
    <dgm:cxn modelId="{EAFC62D2-2D0A-49D6-B8BF-AF9FE6B82346}" type="presParOf" srcId="{2BFB9C71-291D-4275-89AF-317A2CD32B3A}" destId="{0D35BE21-1CBD-4E4F-906F-4238847AD5DE}" srcOrd="3" destOrd="0" presId="urn:microsoft.com/office/officeart/2008/layout/VerticalCurvedList"/>
    <dgm:cxn modelId="{0AD4E2CD-5AAC-4C35-A079-553FB56DE977}" type="presParOf" srcId="{17351FDE-06A8-412B-A112-988629523A9A}" destId="{F008CB5F-88F3-4556-9B0C-FCE5DDD813CF}" srcOrd="1" destOrd="0" presId="urn:microsoft.com/office/officeart/2008/layout/VerticalCurvedList"/>
    <dgm:cxn modelId="{D0E422BB-30E5-45DA-8D62-F860F1FACDC6}" type="presParOf" srcId="{17351FDE-06A8-412B-A112-988629523A9A}" destId="{9F1912B8-A114-41BC-A6FF-9E27510CDDFB}" srcOrd="2" destOrd="0" presId="urn:microsoft.com/office/officeart/2008/layout/VerticalCurvedList"/>
    <dgm:cxn modelId="{D62D3884-0423-4843-8DDE-AFA11AC8CC54}" type="presParOf" srcId="{9F1912B8-A114-41BC-A6FF-9E27510CDDFB}" destId="{5A33D493-B5DF-4FD0-98E2-31C92AAE8990}" srcOrd="0" destOrd="0" presId="urn:microsoft.com/office/officeart/2008/layout/VerticalCurvedList"/>
    <dgm:cxn modelId="{203D1B1C-5D8A-4613-9628-BA60BC1ADE5C}" type="presParOf" srcId="{17351FDE-06A8-412B-A112-988629523A9A}" destId="{E479CA97-F05D-411C-8113-50AE45AEFFD4}" srcOrd="3" destOrd="0" presId="urn:microsoft.com/office/officeart/2008/layout/VerticalCurvedList"/>
    <dgm:cxn modelId="{2EFEA669-A40C-4D5C-BCE2-5B4281ACB5BA}" type="presParOf" srcId="{17351FDE-06A8-412B-A112-988629523A9A}" destId="{0130A6B9-1F87-477E-8A39-D3C677449DD2}" srcOrd="4" destOrd="0" presId="urn:microsoft.com/office/officeart/2008/layout/VerticalCurvedList"/>
    <dgm:cxn modelId="{4944877C-14CB-49B6-85DF-92D8D4850582}" type="presParOf" srcId="{0130A6B9-1F87-477E-8A39-D3C677449DD2}" destId="{7DB6EECE-F11D-49CC-B5BA-69CBAA509357}" srcOrd="0" destOrd="0" presId="urn:microsoft.com/office/officeart/2008/layout/VerticalCurvedList"/>
    <dgm:cxn modelId="{31F7187B-1680-4B54-9B4A-934010741EF1}" type="presParOf" srcId="{17351FDE-06A8-412B-A112-988629523A9A}" destId="{0CF73CEC-DBC3-4922-AEBF-E7BF98A56621}" srcOrd="5" destOrd="0" presId="urn:microsoft.com/office/officeart/2008/layout/VerticalCurvedList"/>
    <dgm:cxn modelId="{A35E96C9-27E6-43C6-A0DF-8A75A6FBA2B1}" type="presParOf" srcId="{17351FDE-06A8-412B-A112-988629523A9A}" destId="{EC1FB6E7-55AD-422D-9178-B8F04113F0A2}" srcOrd="6" destOrd="0" presId="urn:microsoft.com/office/officeart/2008/layout/VerticalCurvedList"/>
    <dgm:cxn modelId="{3BA44C76-B0A1-420C-93C3-AC8856486DC1}" type="presParOf" srcId="{EC1FB6E7-55AD-422D-9178-B8F04113F0A2}" destId="{0D7D15A9-10F1-400A-A6FF-8BBCCA5A7A8D}" srcOrd="0" destOrd="0" presId="urn:microsoft.com/office/officeart/2008/layout/VerticalCurvedList"/>
    <dgm:cxn modelId="{C4469A12-D2AC-45C0-A05B-00986F511BFF}" type="presParOf" srcId="{17351FDE-06A8-412B-A112-988629523A9A}" destId="{83CE08BF-A27B-491A-856C-0F52F443DA5D}" srcOrd="7" destOrd="0" presId="urn:microsoft.com/office/officeart/2008/layout/VerticalCurvedList"/>
    <dgm:cxn modelId="{19C55E66-DA0A-45C3-9101-10D047295D46}" type="presParOf" srcId="{17351FDE-06A8-412B-A112-988629523A9A}" destId="{BE59DF24-DF33-4F4F-A32B-5EE04B59E871}" srcOrd="8" destOrd="0" presId="urn:microsoft.com/office/officeart/2008/layout/VerticalCurvedList"/>
    <dgm:cxn modelId="{94987903-097F-4E8F-8048-3AA04436633A}" type="presParOf" srcId="{BE59DF24-DF33-4F4F-A32B-5EE04B59E871}" destId="{88982694-0B55-4E36-A6BA-76D8483A2E1A}" srcOrd="0" destOrd="0" presId="urn:microsoft.com/office/officeart/2008/layout/VerticalCurvedList"/>
    <dgm:cxn modelId="{6E0BFCD4-9D7A-4AA7-852E-5B6B1CE0333D}" type="presParOf" srcId="{17351FDE-06A8-412B-A112-988629523A9A}" destId="{3DCFD258-F5D5-4BF1-9E36-5E72072C7286}" srcOrd="9" destOrd="0" presId="urn:microsoft.com/office/officeart/2008/layout/VerticalCurvedList"/>
    <dgm:cxn modelId="{D1B45C1A-33ED-4250-9C0D-560154F9DEEC}" type="presParOf" srcId="{17351FDE-06A8-412B-A112-988629523A9A}" destId="{64C4B4AC-DB93-4293-AACD-791DCE405B02}" srcOrd="10" destOrd="0" presId="urn:microsoft.com/office/officeart/2008/layout/VerticalCurvedList"/>
    <dgm:cxn modelId="{57682E87-6DF2-4FA8-A1F9-1CE349CAE49D}" type="presParOf" srcId="{64C4B4AC-DB93-4293-AACD-791DCE405B02}" destId="{CEF7282C-E484-4DD4-91C2-26691A7D71A4}" srcOrd="0" destOrd="0" presId="urn:microsoft.com/office/officeart/2008/layout/VerticalCurvedList"/>
    <dgm:cxn modelId="{A6DDB172-A6C0-4E3C-9673-D6746257BD29}" type="presParOf" srcId="{17351FDE-06A8-412B-A112-988629523A9A}" destId="{379FDF41-42C4-442C-93DE-BC6A64CD1C72}" srcOrd="11" destOrd="0" presId="urn:microsoft.com/office/officeart/2008/layout/VerticalCurvedList"/>
    <dgm:cxn modelId="{E4D20397-D409-4C4D-BD2F-859A8EA4E120}" type="presParOf" srcId="{17351FDE-06A8-412B-A112-988629523A9A}" destId="{BF133C95-1738-4146-9AD0-3EF4024903E6}" srcOrd="12" destOrd="0" presId="urn:microsoft.com/office/officeart/2008/layout/VerticalCurvedList"/>
    <dgm:cxn modelId="{116F4108-1B1B-4574-AB1E-8CE9F2C8ED1F}" type="presParOf" srcId="{BF133C95-1738-4146-9AD0-3EF4024903E6}" destId="{14E8B6B1-A566-4117-A821-8A481754BE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41A2AC-57FF-4C9D-B8FB-7883BB59C4AB}" type="doc">
      <dgm:prSet loTypeId="urn:microsoft.com/office/officeart/2018/2/layout/IconLabelDescription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97FC6C2-BD98-4C41-B320-737FB6F7F134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 sz="2200" dirty="0">
              <a:solidFill>
                <a:srgbClr val="F46B5C"/>
              </a:solidFill>
              <a:latin typeface="HelloPlainJane" panose="02000603000000000000" pitchFamily="2" charset="0"/>
              <a:ea typeface="HelloPlainJane" panose="02000603000000000000" pitchFamily="2" charset="0"/>
              <a:cs typeface="Roboto" panose="02000000000000000000" pitchFamily="2" charset="0"/>
            </a:rPr>
            <a:t>How we are giving back:</a:t>
          </a:r>
        </a:p>
      </dgm:t>
    </dgm:pt>
    <dgm:pt modelId="{77771710-BFDE-44AF-8A24-7DE861EF3F40}" type="parTrans" cxnId="{7216FBE5-6D6F-4D32-9CE0-22301E936180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4A5CF092-3B96-40FE-B34E-B5644DBE3A07}" type="sibTrans" cxnId="{7216FBE5-6D6F-4D32-9CE0-22301E936180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A309F7B-6AA1-4317-8B72-E6C03112AD4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Provided $3,000 in support for other organisations, like QGIS and OSM</a:t>
          </a:r>
          <a:endParaRPr lang="en-US" sz="16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FB01EF-E8E4-4241-ADD9-EF1DD0D3F0B3}" type="parTrans" cxnId="{64B1BB6B-C5BC-445C-A60A-38BAF082AFCD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79B4D28-1B3D-4EA8-826F-BD07E11CF610}" type="sibTrans" cxnId="{64B1BB6B-C5BC-445C-A60A-38BAF082AFC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E417C91-2072-44AB-9372-32EC22427DBC}">
      <dgm:prSet custT="1"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AU" sz="2200" dirty="0">
              <a:solidFill>
                <a:srgbClr val="0C467C"/>
              </a:solidFill>
              <a:latin typeface="HelloPlainJane" panose="02000603000000000000" pitchFamily="2" charset="0"/>
              <a:ea typeface="HelloPlainJane" panose="02000603000000000000" pitchFamily="2" charset="0"/>
              <a:cs typeface="Roboto" panose="02000000000000000000" pitchFamily="2" charset="0"/>
            </a:rPr>
            <a:t>We’re working on:</a:t>
          </a:r>
          <a:endParaRPr lang="en-US" sz="2200" dirty="0">
            <a:solidFill>
              <a:srgbClr val="0C467C"/>
            </a:solidFill>
            <a:latin typeface="HelloPlainJane" panose="02000603000000000000" pitchFamily="2" charset="0"/>
            <a:ea typeface="HelloPlainJane" panose="02000603000000000000" pitchFamily="2" charset="0"/>
            <a:cs typeface="Roboto" panose="02000000000000000000" pitchFamily="2" charset="0"/>
          </a:endParaRPr>
        </a:p>
      </dgm:t>
    </dgm:pt>
    <dgm:pt modelId="{D02A342F-D19F-4AEB-BE93-3D329A563371}" type="parTrans" cxnId="{0E51AB06-E542-4CB3-B038-D9A6EB2F37CC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6E18CA9-57AD-4EFC-9E6D-94FFBB8DEF04}" type="sibTrans" cxnId="{0E51AB06-E542-4CB3-B038-D9A6EB2F37CC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F3FB434-2D8B-4400-814E-047D2896EF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MOUs with other organisations</a:t>
          </a:r>
          <a:endParaRPr lang="en-US" sz="16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E133CEE-8B12-40A8-B478-FCF3AE60B853}" type="parTrans" cxnId="{77C3BBA1-65DF-43A4-9E2E-76AF039C9E6D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A55DFCD-F1BD-45BF-AF9A-2E5C013A0AC2}" type="sibTrans" cxnId="{77C3BBA1-65DF-43A4-9E2E-76AF039C9E6D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5D64231-AAC2-4334-AEB3-C25CD743137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Ideas around rewards and recognition</a:t>
          </a:r>
          <a:endParaRPr lang="en-US" sz="16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6AA386B-F709-4928-94C9-E49D2F6047AE}" type="parTrans" cxnId="{6164253E-6B34-4DD9-A55E-4BBD48CA14E1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F63A23F-B229-4A62-9F69-4825A091174E}" type="sibTrans" cxnId="{6164253E-6B34-4DD9-A55E-4BBD48CA14E1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8DD8E32-246E-4DAA-9F19-5B09F73CA65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Thinking about how we might employ someone to increase our capacity</a:t>
          </a:r>
        </a:p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 you have ideas? </a:t>
          </a:r>
        </a:p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Let us know!</a:t>
          </a:r>
        </a:p>
      </dgm:t>
    </dgm:pt>
    <dgm:pt modelId="{BF78C6EA-09CE-4343-B34A-F6C4D57BA04D}" type="parTrans" cxnId="{A5077682-E7EB-4FA7-9FBE-C0B2EA023180}">
      <dgm:prSet/>
      <dgm:spPr/>
      <dgm:t>
        <a:bodyPr/>
        <a:lstStyle/>
        <a:p>
          <a:pPr algn="l"/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040C903-C01E-4B90-81CB-2CA5C16BF2FC}" type="sibTrans" cxnId="{A5077682-E7EB-4FA7-9FBE-C0B2EA023180}">
      <dgm:prSet/>
      <dgm:spPr/>
      <dgm:t>
        <a:bodyPr/>
        <a:lstStyle/>
        <a:p>
          <a:endParaRPr lang="en-US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E0F3F49-F9A0-6348-B52C-02901F9A2BF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A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Delivered over $11,000 in grants and microgrants for individuals</a:t>
          </a:r>
          <a:endParaRPr lang="en-US" sz="16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1D50AD6-C39D-D644-9718-D526FDD60E65}" type="parTrans" cxnId="{6CC4A122-373B-4A4E-B079-2495E3D53734}">
      <dgm:prSet/>
      <dgm:spPr/>
      <dgm:t>
        <a:bodyPr/>
        <a:lstStyle/>
        <a:p>
          <a:pPr algn="l"/>
          <a:endParaRPr lang="en-GB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31FD936-4931-1D45-B5FF-9188DDB2411D}" type="sibTrans" cxnId="{6CC4A122-373B-4A4E-B079-2495E3D53734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23BFD28-107F-E44C-A796-A6619068E64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Supported travel grants at $20,000 this year</a:t>
          </a:r>
        </a:p>
      </dgm:t>
    </dgm:pt>
    <dgm:pt modelId="{5E6CE6D3-8B7C-5F42-B96D-0E03798E0D98}" type="parTrans" cxnId="{D2FBFFFC-D639-4F45-815C-3737302DBEE2}">
      <dgm:prSet/>
      <dgm:spPr/>
      <dgm:t>
        <a:bodyPr/>
        <a:lstStyle/>
        <a:p>
          <a:pPr algn="l"/>
          <a:endParaRPr lang="en-GB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853309B-B7EE-3A4C-9540-A04E034612C5}" type="sibTrans" cxnId="{D2FBFFFC-D639-4F45-815C-3737302DBEE2}">
      <dgm:prSet/>
      <dgm:spPr/>
      <dgm:t>
        <a:bodyPr/>
        <a:lstStyle/>
        <a:p>
          <a:endParaRPr lang="en-GB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4522CD9-A2A1-421C-8150-6685CF856759}" type="pres">
      <dgm:prSet presAssocID="{1F41A2AC-57FF-4C9D-B8FB-7883BB59C4AB}" presName="root" presStyleCnt="0">
        <dgm:presLayoutVars>
          <dgm:dir/>
          <dgm:resizeHandles val="exact"/>
        </dgm:presLayoutVars>
      </dgm:prSet>
      <dgm:spPr/>
    </dgm:pt>
    <dgm:pt modelId="{DC779E55-8DC9-445E-8E4B-2879C6128209}" type="pres">
      <dgm:prSet presAssocID="{697FC6C2-BD98-4C41-B320-737FB6F7F134}" presName="compNode" presStyleCnt="0"/>
      <dgm:spPr/>
    </dgm:pt>
    <dgm:pt modelId="{A28BAED4-8555-4670-B866-D0288F47131C}" type="pres">
      <dgm:prSet presAssocID="{697FC6C2-BD98-4C41-B320-737FB6F7F134}" presName="iconRect" presStyleLbl="node1" presStyleIdx="0" presStyleCnt="2" custLinFactNeighborX="77758" custLinFactNeighborY="1435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BDDFDDCE-A260-44D3-8910-51065F01F42E}" type="pres">
      <dgm:prSet presAssocID="{697FC6C2-BD98-4C41-B320-737FB6F7F134}" presName="iconSpace" presStyleCnt="0"/>
      <dgm:spPr/>
    </dgm:pt>
    <dgm:pt modelId="{06CEA4B1-0F3C-496F-891E-A94C6FDF00AF}" type="pres">
      <dgm:prSet presAssocID="{697FC6C2-BD98-4C41-B320-737FB6F7F134}" presName="parTx" presStyleLbl="revTx" presStyleIdx="0" presStyleCnt="4">
        <dgm:presLayoutVars>
          <dgm:chMax val="0"/>
          <dgm:chPref val="0"/>
        </dgm:presLayoutVars>
      </dgm:prSet>
      <dgm:spPr/>
    </dgm:pt>
    <dgm:pt modelId="{A235C921-7C0A-41B9-8B80-1562B09A746F}" type="pres">
      <dgm:prSet presAssocID="{697FC6C2-BD98-4C41-B320-737FB6F7F134}" presName="txSpace" presStyleCnt="0"/>
      <dgm:spPr/>
    </dgm:pt>
    <dgm:pt modelId="{FE4BF1BA-78C6-4CB3-B401-FC4E13095CBE}" type="pres">
      <dgm:prSet presAssocID="{697FC6C2-BD98-4C41-B320-737FB6F7F134}" presName="desTx" presStyleLbl="revTx" presStyleIdx="1" presStyleCnt="4">
        <dgm:presLayoutVars/>
      </dgm:prSet>
      <dgm:spPr/>
    </dgm:pt>
    <dgm:pt modelId="{87B37B0C-4F0D-41CE-90C2-0FAB898BE1B3}" type="pres">
      <dgm:prSet presAssocID="{4A5CF092-3B96-40FE-B34E-B5644DBE3A07}" presName="sibTrans" presStyleCnt="0"/>
      <dgm:spPr/>
    </dgm:pt>
    <dgm:pt modelId="{CA5577AD-D931-41F7-9838-CC5FE348C224}" type="pres">
      <dgm:prSet presAssocID="{9E417C91-2072-44AB-9372-32EC22427DBC}" presName="compNode" presStyleCnt="0"/>
      <dgm:spPr/>
    </dgm:pt>
    <dgm:pt modelId="{BE0FE14D-10D2-49AA-BEC3-F0804406942F}" type="pres">
      <dgm:prSet presAssocID="{9E417C91-2072-44AB-9372-32EC22427DBC}" presName="iconRect" presStyleLbl="node1" presStyleIdx="1" presStyleCnt="2" custLinFactNeighborX="77758" custLinFactNeighborY="1435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</dgm:pt>
    <dgm:pt modelId="{6B68282C-7454-4E05-B23F-4E6EF5E38A63}" type="pres">
      <dgm:prSet presAssocID="{9E417C91-2072-44AB-9372-32EC22427DBC}" presName="iconSpace" presStyleCnt="0"/>
      <dgm:spPr/>
    </dgm:pt>
    <dgm:pt modelId="{3C5831A1-E053-4459-8FD2-22B517CF5792}" type="pres">
      <dgm:prSet presAssocID="{9E417C91-2072-44AB-9372-32EC22427DBC}" presName="parTx" presStyleLbl="revTx" presStyleIdx="2" presStyleCnt="4">
        <dgm:presLayoutVars>
          <dgm:chMax val="0"/>
          <dgm:chPref val="0"/>
        </dgm:presLayoutVars>
      </dgm:prSet>
      <dgm:spPr/>
    </dgm:pt>
    <dgm:pt modelId="{202C686B-58E1-4D3D-B601-A2FF249AB703}" type="pres">
      <dgm:prSet presAssocID="{9E417C91-2072-44AB-9372-32EC22427DBC}" presName="txSpace" presStyleCnt="0"/>
      <dgm:spPr/>
    </dgm:pt>
    <dgm:pt modelId="{0A03980F-FF84-4C6D-AE10-1ABED0651B4E}" type="pres">
      <dgm:prSet presAssocID="{9E417C91-2072-44AB-9372-32EC22427DBC}" presName="desTx" presStyleLbl="revTx" presStyleIdx="3" presStyleCnt="4">
        <dgm:presLayoutVars/>
      </dgm:prSet>
      <dgm:spPr/>
    </dgm:pt>
  </dgm:ptLst>
  <dgm:cxnLst>
    <dgm:cxn modelId="{0E51AB06-E542-4CB3-B038-D9A6EB2F37CC}" srcId="{1F41A2AC-57FF-4C9D-B8FB-7883BB59C4AB}" destId="{9E417C91-2072-44AB-9372-32EC22427DBC}" srcOrd="1" destOrd="0" parTransId="{D02A342F-D19F-4AEB-BE93-3D329A563371}" sibTransId="{36E18CA9-57AD-4EFC-9E6D-94FFBB8DEF04}"/>
    <dgm:cxn modelId="{6187551F-AAA7-4C18-A32E-7405CBA21F2D}" type="presOf" srcId="{723BFD28-107F-E44C-A796-A6619068E64F}" destId="{FE4BF1BA-78C6-4CB3-B401-FC4E13095CBE}" srcOrd="0" destOrd="2" presId="urn:microsoft.com/office/officeart/2018/2/layout/IconLabelDescriptionList"/>
    <dgm:cxn modelId="{6CC4A122-373B-4A4E-B079-2495E3D53734}" srcId="{697FC6C2-BD98-4C41-B320-737FB6F7F134}" destId="{8E0F3F49-F9A0-6348-B52C-02901F9A2BF2}" srcOrd="0" destOrd="0" parTransId="{61D50AD6-C39D-D644-9718-D526FDD60E65}" sibTransId="{B31FD936-4931-1D45-B5FF-9188DDB2411D}"/>
    <dgm:cxn modelId="{9D79D128-3000-4410-B85B-AF0CCB8B9CD5}" type="presOf" srcId="{1F41A2AC-57FF-4C9D-B8FB-7883BB59C4AB}" destId="{B4522CD9-A2A1-421C-8150-6685CF856759}" srcOrd="0" destOrd="0" presId="urn:microsoft.com/office/officeart/2018/2/layout/IconLabelDescriptionList"/>
    <dgm:cxn modelId="{4E361E37-96DE-4A96-AAEC-878D90E1C2D8}" type="presOf" srcId="{E5D64231-AAC2-4334-AEB3-C25CD7431374}" destId="{0A03980F-FF84-4C6D-AE10-1ABED0651B4E}" srcOrd="0" destOrd="1" presId="urn:microsoft.com/office/officeart/2018/2/layout/IconLabelDescriptionList"/>
    <dgm:cxn modelId="{6164253E-6B34-4DD9-A55E-4BBD48CA14E1}" srcId="{9E417C91-2072-44AB-9372-32EC22427DBC}" destId="{E5D64231-AAC2-4334-AEB3-C25CD7431374}" srcOrd="1" destOrd="0" parTransId="{76AA386B-F709-4928-94C9-E49D2F6047AE}" sibTransId="{BF63A23F-B229-4A62-9F69-4825A091174E}"/>
    <dgm:cxn modelId="{A36B6766-B061-438E-A918-5899F927F929}" type="presOf" srcId="{697FC6C2-BD98-4C41-B320-737FB6F7F134}" destId="{06CEA4B1-0F3C-496F-891E-A94C6FDF00AF}" srcOrd="0" destOrd="0" presId="urn:microsoft.com/office/officeart/2018/2/layout/IconLabelDescriptionList"/>
    <dgm:cxn modelId="{64B1BB6B-C5BC-445C-A60A-38BAF082AFCD}" srcId="{697FC6C2-BD98-4C41-B320-737FB6F7F134}" destId="{7A309F7B-6AA1-4317-8B72-E6C03112AD47}" srcOrd="1" destOrd="0" parTransId="{6AFB01EF-E8E4-4241-ADD9-EF1DD0D3F0B3}" sibTransId="{079B4D28-1B3D-4EA8-826F-BD07E11CF610}"/>
    <dgm:cxn modelId="{A5077682-E7EB-4FA7-9FBE-C0B2EA023180}" srcId="{9E417C91-2072-44AB-9372-32EC22427DBC}" destId="{A8DD8E32-246E-4DAA-9F19-5B09F73CA65C}" srcOrd="2" destOrd="0" parTransId="{BF78C6EA-09CE-4343-B34A-F6C4D57BA04D}" sibTransId="{F040C903-C01E-4B90-81CB-2CA5C16BF2FC}"/>
    <dgm:cxn modelId="{190FD78A-3585-484F-B2B5-87D37B2EDA2A}" type="presOf" srcId="{7A309F7B-6AA1-4317-8B72-E6C03112AD47}" destId="{FE4BF1BA-78C6-4CB3-B401-FC4E13095CBE}" srcOrd="0" destOrd="1" presId="urn:microsoft.com/office/officeart/2018/2/layout/IconLabelDescriptionList"/>
    <dgm:cxn modelId="{45E60198-106F-47D0-8D57-6661A331C601}" type="presOf" srcId="{9E417C91-2072-44AB-9372-32EC22427DBC}" destId="{3C5831A1-E053-4459-8FD2-22B517CF5792}" srcOrd="0" destOrd="0" presId="urn:microsoft.com/office/officeart/2018/2/layout/IconLabelDescriptionList"/>
    <dgm:cxn modelId="{E01A3A9C-A1DD-4EBB-A8BC-194A74FEA9E1}" type="presOf" srcId="{A8DD8E32-246E-4DAA-9F19-5B09F73CA65C}" destId="{0A03980F-FF84-4C6D-AE10-1ABED0651B4E}" srcOrd="0" destOrd="2" presId="urn:microsoft.com/office/officeart/2018/2/layout/IconLabelDescriptionList"/>
    <dgm:cxn modelId="{B7C1819E-F7AB-4CA3-81C9-017694C7A1C2}" type="presOf" srcId="{6F3FB434-2D8B-4400-814E-047D2896EF32}" destId="{0A03980F-FF84-4C6D-AE10-1ABED0651B4E}" srcOrd="0" destOrd="0" presId="urn:microsoft.com/office/officeart/2018/2/layout/IconLabelDescriptionList"/>
    <dgm:cxn modelId="{77C3BBA1-65DF-43A4-9E2E-76AF039C9E6D}" srcId="{9E417C91-2072-44AB-9372-32EC22427DBC}" destId="{6F3FB434-2D8B-4400-814E-047D2896EF32}" srcOrd="0" destOrd="0" parTransId="{DE133CEE-8B12-40A8-B478-FCF3AE60B853}" sibTransId="{6A55DFCD-F1BD-45BF-AF9A-2E5C013A0AC2}"/>
    <dgm:cxn modelId="{DAEBF1BD-3C9E-4D68-A891-A1A059CE2F59}" type="presOf" srcId="{8E0F3F49-F9A0-6348-B52C-02901F9A2BF2}" destId="{FE4BF1BA-78C6-4CB3-B401-FC4E13095CBE}" srcOrd="0" destOrd="0" presId="urn:microsoft.com/office/officeart/2018/2/layout/IconLabelDescriptionList"/>
    <dgm:cxn modelId="{7216FBE5-6D6F-4D32-9CE0-22301E936180}" srcId="{1F41A2AC-57FF-4C9D-B8FB-7883BB59C4AB}" destId="{697FC6C2-BD98-4C41-B320-737FB6F7F134}" srcOrd="0" destOrd="0" parTransId="{77771710-BFDE-44AF-8A24-7DE861EF3F40}" sibTransId="{4A5CF092-3B96-40FE-B34E-B5644DBE3A07}"/>
    <dgm:cxn modelId="{D2FBFFFC-D639-4F45-815C-3737302DBEE2}" srcId="{697FC6C2-BD98-4C41-B320-737FB6F7F134}" destId="{723BFD28-107F-E44C-A796-A6619068E64F}" srcOrd="2" destOrd="0" parTransId="{5E6CE6D3-8B7C-5F42-B96D-0E03798E0D98}" sibTransId="{F853309B-B7EE-3A4C-9540-A04E034612C5}"/>
    <dgm:cxn modelId="{43401CEA-F341-4CB2-BC04-8E7C395A961A}" type="presParOf" srcId="{B4522CD9-A2A1-421C-8150-6685CF856759}" destId="{DC779E55-8DC9-445E-8E4B-2879C6128209}" srcOrd="0" destOrd="0" presId="urn:microsoft.com/office/officeart/2018/2/layout/IconLabelDescriptionList"/>
    <dgm:cxn modelId="{9E4C5283-8158-4381-A935-A0B083CFA22B}" type="presParOf" srcId="{DC779E55-8DC9-445E-8E4B-2879C6128209}" destId="{A28BAED4-8555-4670-B866-D0288F47131C}" srcOrd="0" destOrd="0" presId="urn:microsoft.com/office/officeart/2018/2/layout/IconLabelDescriptionList"/>
    <dgm:cxn modelId="{468F27C1-5C01-4574-BCA9-45FFA5B0F147}" type="presParOf" srcId="{DC779E55-8DC9-445E-8E4B-2879C6128209}" destId="{BDDFDDCE-A260-44D3-8910-51065F01F42E}" srcOrd="1" destOrd="0" presId="urn:microsoft.com/office/officeart/2018/2/layout/IconLabelDescriptionList"/>
    <dgm:cxn modelId="{7CEE21D6-7C20-4D5A-8F9F-5F923FFAD97E}" type="presParOf" srcId="{DC779E55-8DC9-445E-8E4B-2879C6128209}" destId="{06CEA4B1-0F3C-496F-891E-A94C6FDF00AF}" srcOrd="2" destOrd="0" presId="urn:microsoft.com/office/officeart/2018/2/layout/IconLabelDescriptionList"/>
    <dgm:cxn modelId="{DC648296-7256-4E22-ABA1-9E37BEA4401B}" type="presParOf" srcId="{DC779E55-8DC9-445E-8E4B-2879C6128209}" destId="{A235C921-7C0A-41B9-8B80-1562B09A746F}" srcOrd="3" destOrd="0" presId="urn:microsoft.com/office/officeart/2018/2/layout/IconLabelDescriptionList"/>
    <dgm:cxn modelId="{FF650C51-381F-4CB7-94E6-EADF4CB01E2E}" type="presParOf" srcId="{DC779E55-8DC9-445E-8E4B-2879C6128209}" destId="{FE4BF1BA-78C6-4CB3-B401-FC4E13095CBE}" srcOrd="4" destOrd="0" presId="urn:microsoft.com/office/officeart/2018/2/layout/IconLabelDescriptionList"/>
    <dgm:cxn modelId="{C6448230-D95A-4D77-9B31-23BAB7605A74}" type="presParOf" srcId="{B4522CD9-A2A1-421C-8150-6685CF856759}" destId="{87B37B0C-4F0D-41CE-90C2-0FAB898BE1B3}" srcOrd="1" destOrd="0" presId="urn:microsoft.com/office/officeart/2018/2/layout/IconLabelDescriptionList"/>
    <dgm:cxn modelId="{77D81EC2-6797-4074-B7CB-C0E52C53D196}" type="presParOf" srcId="{B4522CD9-A2A1-421C-8150-6685CF856759}" destId="{CA5577AD-D931-41F7-9838-CC5FE348C224}" srcOrd="2" destOrd="0" presId="urn:microsoft.com/office/officeart/2018/2/layout/IconLabelDescriptionList"/>
    <dgm:cxn modelId="{BE8FF9B8-D865-4DF3-A142-844BCE33B476}" type="presParOf" srcId="{CA5577AD-D931-41F7-9838-CC5FE348C224}" destId="{BE0FE14D-10D2-49AA-BEC3-F0804406942F}" srcOrd="0" destOrd="0" presId="urn:microsoft.com/office/officeart/2018/2/layout/IconLabelDescriptionList"/>
    <dgm:cxn modelId="{E3B6DF83-AA3E-4E1B-B3C4-EAF02F7B5380}" type="presParOf" srcId="{CA5577AD-D931-41F7-9838-CC5FE348C224}" destId="{6B68282C-7454-4E05-B23F-4E6EF5E38A63}" srcOrd="1" destOrd="0" presId="urn:microsoft.com/office/officeart/2018/2/layout/IconLabelDescriptionList"/>
    <dgm:cxn modelId="{88058910-B26E-4CCB-8F0F-84F79DD8C5E1}" type="presParOf" srcId="{CA5577AD-D931-41F7-9838-CC5FE348C224}" destId="{3C5831A1-E053-4459-8FD2-22B517CF5792}" srcOrd="2" destOrd="0" presId="urn:microsoft.com/office/officeart/2018/2/layout/IconLabelDescriptionList"/>
    <dgm:cxn modelId="{FCA621D7-45ED-42E0-B3D1-83379C9C8EC0}" type="presParOf" srcId="{CA5577AD-D931-41F7-9838-CC5FE348C224}" destId="{202C686B-58E1-4D3D-B601-A2FF249AB703}" srcOrd="3" destOrd="0" presId="urn:microsoft.com/office/officeart/2018/2/layout/IconLabelDescriptionList"/>
    <dgm:cxn modelId="{379D8FAA-2B6F-48C1-B4B2-B68395C7F50B}" type="presParOf" srcId="{CA5577AD-D931-41F7-9838-CC5FE348C224}" destId="{0A03980F-FF84-4C6D-AE10-1ABED0651B4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1B4AD47-34F2-4D21-8959-AA2388E194EC}" type="doc">
      <dgm:prSet loTypeId="urn:microsoft.com/office/officeart/2005/8/layout/hList6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NZ"/>
        </a:p>
      </dgm:t>
    </dgm:pt>
    <dgm:pt modelId="{851B5E2C-CC95-4C1E-84DE-7C4C96717FE2}">
      <dgm:prSet/>
      <dgm:spPr/>
      <dgm:t>
        <a:bodyPr/>
        <a:lstStyle/>
        <a:p>
          <a:r>
            <a:rPr lang="en-US" b="1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34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Microgrants all around Oceania (funded events in 9 different countries to date)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4E07987-C77E-4F98-97C0-D8AF6ADD76A3}" type="parTrans" cxnId="{85B5C35A-E6C5-497E-A587-C678C3194EE9}">
      <dgm:prSet/>
      <dgm:spPr/>
      <dgm:t>
        <a:bodyPr/>
        <a:lstStyle/>
        <a:p>
          <a:endParaRPr lang="en-NZ"/>
        </a:p>
      </dgm:t>
    </dgm:pt>
    <dgm:pt modelId="{B3F5F93F-CC60-4A3F-A201-EDDB58037DA1}" type="sibTrans" cxnId="{85B5C35A-E6C5-497E-A587-C678C3194EE9}">
      <dgm:prSet/>
      <dgm:spPr/>
      <dgm:t>
        <a:bodyPr/>
        <a:lstStyle/>
        <a:p>
          <a:endParaRPr lang="en-NZ"/>
        </a:p>
      </dgm:t>
    </dgm:pt>
    <dgm:pt modelId="{62B97B09-9294-4FC3-BC42-47809D157441}">
      <dgm:prSet/>
      <dgm:spPr/>
      <dgm:t>
        <a:bodyPr/>
        <a:lstStyle/>
        <a:p>
          <a:r>
            <a:rPr lang="en-US" b="1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grants for: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16DED41-B4ED-4B59-86EC-A226BE548C65}" type="parTrans" cxnId="{E9AAB92B-9D0B-4C25-94AA-6C4F0AC86DBF}">
      <dgm:prSet/>
      <dgm:spPr/>
      <dgm:t>
        <a:bodyPr/>
        <a:lstStyle/>
        <a:p>
          <a:endParaRPr lang="en-NZ"/>
        </a:p>
      </dgm:t>
    </dgm:pt>
    <dgm:pt modelId="{5577CA93-7CAA-478F-BA06-2DCECD5C8569}" type="sibTrans" cxnId="{E9AAB92B-9D0B-4C25-94AA-6C4F0AC86DBF}">
      <dgm:prSet/>
      <dgm:spPr/>
      <dgm:t>
        <a:bodyPr/>
        <a:lstStyle/>
        <a:p>
          <a:endParaRPr lang="en-NZ"/>
        </a:p>
      </dgm:t>
    </dgm:pt>
    <dgm:pt modelId="{97B6A605-3740-4CF1-A102-2241262DDF03}">
      <dgm:prSet/>
      <dgm:spPr/>
      <dgm:t>
        <a:bodyPr/>
        <a:lstStyle/>
        <a:p>
          <a:r>
            <a:rPr lang="en-US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Samoa GIS User group</a:t>
          </a:r>
          <a:endParaRPr lang="en-NZ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209F02-2675-439C-9736-0572938F637B}" type="parTrans" cxnId="{8FF7AEA4-2DA9-4014-A2FC-A04908CCF311}">
      <dgm:prSet/>
      <dgm:spPr/>
      <dgm:t>
        <a:bodyPr/>
        <a:lstStyle/>
        <a:p>
          <a:endParaRPr lang="en-NZ"/>
        </a:p>
      </dgm:t>
    </dgm:pt>
    <dgm:pt modelId="{B76298E6-85F8-4F82-BBDF-786CB47B646A}" type="sibTrans" cxnId="{8FF7AEA4-2DA9-4014-A2FC-A04908CCF311}">
      <dgm:prSet/>
      <dgm:spPr/>
      <dgm:t>
        <a:bodyPr/>
        <a:lstStyle/>
        <a:p>
          <a:endParaRPr lang="en-NZ"/>
        </a:p>
      </dgm:t>
    </dgm:pt>
    <dgm:pt modelId="{15A42AE8-48AF-45E0-B84E-9FCCB83935BA}">
      <dgm:prSet/>
      <dgm:spPr/>
      <dgm:t>
        <a:bodyPr/>
        <a:lstStyle/>
        <a:p>
          <a:r>
            <a:rPr lang="en-NZ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CartoMobil’ite project (</a:t>
          </a:r>
          <a:r>
            <a:rPr lang="en-US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French Polynesia)</a:t>
          </a:r>
          <a:endParaRPr lang="en-NZ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F35E4CB-1E15-4B0D-BC0B-4932D01573B2}" type="parTrans" cxnId="{4D11DEF1-AB87-4650-83F6-D02F532C42B0}">
      <dgm:prSet/>
      <dgm:spPr/>
      <dgm:t>
        <a:bodyPr/>
        <a:lstStyle/>
        <a:p>
          <a:endParaRPr lang="en-NZ"/>
        </a:p>
      </dgm:t>
    </dgm:pt>
    <dgm:pt modelId="{813D5525-5893-4DF9-8DC3-B0E04E78D8B3}" type="sibTrans" cxnId="{4D11DEF1-AB87-4650-83F6-D02F532C42B0}">
      <dgm:prSet/>
      <dgm:spPr/>
      <dgm:t>
        <a:bodyPr/>
        <a:lstStyle/>
        <a:p>
          <a:endParaRPr lang="en-NZ"/>
        </a:p>
      </dgm:t>
    </dgm:pt>
    <dgm:pt modelId="{4E47ED4D-A403-4E26-9E8A-A66C3D84EF75}">
      <dgm:prSet/>
      <dgm:spPr/>
      <dgm:t>
        <a:bodyPr/>
        <a:lstStyle/>
        <a:p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Perth </a:t>
          </a:r>
          <a:r>
            <a:rPr lang="en-NZ" b="0" i="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Geogeeks</a:t>
          </a:r>
          <a:r>
            <a:rPr lang="en-NZ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group (Australia)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D42EC1-824B-436C-B6FF-B800AAE2BF71}" type="parTrans" cxnId="{97F1D225-DA8E-48E1-9087-05E9B448B0B9}">
      <dgm:prSet/>
      <dgm:spPr/>
      <dgm:t>
        <a:bodyPr/>
        <a:lstStyle/>
        <a:p>
          <a:endParaRPr lang="en-NZ"/>
        </a:p>
      </dgm:t>
    </dgm:pt>
    <dgm:pt modelId="{F4AA7388-5402-45CA-BED0-BE47C38D599F}" type="sibTrans" cxnId="{97F1D225-DA8E-48E1-9087-05E9B448B0B9}">
      <dgm:prSet/>
      <dgm:spPr/>
      <dgm:t>
        <a:bodyPr/>
        <a:lstStyle/>
        <a:p>
          <a:endParaRPr lang="en-NZ"/>
        </a:p>
      </dgm:t>
    </dgm:pt>
    <dgm:pt modelId="{2098D957-83C9-4B06-BDB5-8157095FC3A6}">
      <dgm:prSet/>
      <dgm:spPr/>
      <dgm:t>
        <a:bodyPr/>
        <a:lstStyle/>
        <a:p>
          <a:pPr algn="ctr"/>
          <a:endParaRPr lang="en-NZ" b="1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/>
          <a:r>
            <a: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Big budget grants!</a:t>
          </a:r>
        </a:p>
      </dgm:t>
    </dgm:pt>
    <dgm:pt modelId="{F5691336-4B14-4036-B5A6-337D4B7AE7D8}" type="parTrans" cxnId="{52DB1131-A76D-44BD-B8C4-C7F67D13D1CB}">
      <dgm:prSet/>
      <dgm:spPr/>
      <dgm:t>
        <a:bodyPr/>
        <a:lstStyle/>
        <a:p>
          <a:endParaRPr lang="en-NZ"/>
        </a:p>
      </dgm:t>
    </dgm:pt>
    <dgm:pt modelId="{BC388B0D-D1E1-45D1-AC46-A80D4E596F1A}" type="sibTrans" cxnId="{52DB1131-A76D-44BD-B8C4-C7F67D13D1CB}">
      <dgm:prSet/>
      <dgm:spPr/>
      <dgm:t>
        <a:bodyPr/>
        <a:lstStyle/>
        <a:p>
          <a:endParaRPr lang="en-NZ"/>
        </a:p>
      </dgm:t>
    </dgm:pt>
    <dgm:pt modelId="{5D9FE765-D7D2-4A97-9861-CFFFD5D4E414}">
      <dgm:prSet/>
      <dgm:spPr/>
      <dgm:t>
        <a:bodyPr/>
        <a:lstStyle/>
        <a:p>
          <a:r>
            <a:rPr lang="en-NZ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Coming soon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:</a:t>
          </a:r>
          <a:b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 for Women in Mapping (Kiribati)</a:t>
          </a:r>
        </a:p>
      </dgm:t>
    </dgm:pt>
    <dgm:pt modelId="{BF94204E-2DB5-406E-BD25-7C3F6ADD9B07}" type="parTrans" cxnId="{559D1937-1A3A-4578-9F04-E9FA4D761C6A}">
      <dgm:prSet/>
      <dgm:spPr/>
      <dgm:t>
        <a:bodyPr/>
        <a:lstStyle/>
        <a:p>
          <a:endParaRPr lang="en-NZ"/>
        </a:p>
      </dgm:t>
    </dgm:pt>
    <dgm:pt modelId="{79AD2580-1808-4194-B1AB-8F26A6FEAA0E}" type="sibTrans" cxnId="{559D1937-1A3A-4578-9F04-E9FA4D761C6A}">
      <dgm:prSet/>
      <dgm:spPr/>
      <dgm:t>
        <a:bodyPr/>
        <a:lstStyle/>
        <a:p>
          <a:endParaRPr lang="en-NZ"/>
        </a:p>
      </dgm:t>
    </dgm:pt>
    <dgm:pt modelId="{5656273D-DB77-48AB-9716-F447FCC633F0}">
      <dgm:prSet/>
      <dgm:spPr/>
      <dgm:t>
        <a:bodyPr/>
        <a:lstStyle/>
        <a:p>
          <a:pPr algn="l"/>
          <a:r>
            <a:rPr lang="en-NZ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Perth</a:t>
          </a:r>
        </a:p>
      </dgm:t>
    </dgm:pt>
    <dgm:pt modelId="{65F977B3-6F89-445E-83B7-46763FB95D08}" type="parTrans" cxnId="{3ED3DFED-ADC6-48EE-B415-5F702AB389B2}">
      <dgm:prSet/>
      <dgm:spPr/>
      <dgm:t>
        <a:bodyPr/>
        <a:lstStyle/>
        <a:p>
          <a:endParaRPr lang="en-NZ"/>
        </a:p>
      </dgm:t>
    </dgm:pt>
    <dgm:pt modelId="{7C0B960B-659B-4294-A363-54AF0A6AFB8E}" type="sibTrans" cxnId="{3ED3DFED-ADC6-48EE-B415-5F702AB389B2}">
      <dgm:prSet/>
      <dgm:spPr/>
      <dgm:t>
        <a:bodyPr/>
        <a:lstStyle/>
        <a:p>
          <a:endParaRPr lang="en-NZ"/>
        </a:p>
      </dgm:t>
    </dgm:pt>
    <dgm:pt modelId="{9DB2821B-8487-4D99-9D54-2F254A1927FE}">
      <dgm:prSet/>
      <dgm:spPr/>
      <dgm:t>
        <a:bodyPr/>
        <a:lstStyle/>
        <a:p>
          <a:pPr algn="l"/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G-SIG Timor-Leste</a:t>
          </a:r>
        </a:p>
        <a:p>
          <a:pPr algn="l"/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E0B416F-28BE-435A-8305-0DB1E2225C7F}" type="parTrans" cxnId="{9C364F13-CEA8-4B12-A172-432732737C92}">
      <dgm:prSet/>
      <dgm:spPr/>
      <dgm:t>
        <a:bodyPr/>
        <a:lstStyle/>
        <a:p>
          <a:endParaRPr lang="en-NZ"/>
        </a:p>
      </dgm:t>
    </dgm:pt>
    <dgm:pt modelId="{1B0EA214-199F-43D5-83B9-304EF313B827}" type="sibTrans" cxnId="{9C364F13-CEA8-4B12-A172-432732737C92}">
      <dgm:prSet/>
      <dgm:spPr/>
      <dgm:t>
        <a:bodyPr/>
        <a:lstStyle/>
        <a:p>
          <a:endParaRPr lang="en-NZ"/>
        </a:p>
      </dgm:t>
    </dgm:pt>
    <dgm:pt modelId="{E6C75C6C-0AD3-4648-BBFD-69B66F62EB18}" type="pres">
      <dgm:prSet presAssocID="{51B4AD47-34F2-4D21-8959-AA2388E194EC}" presName="Name0" presStyleCnt="0">
        <dgm:presLayoutVars>
          <dgm:dir/>
          <dgm:resizeHandles val="exact"/>
        </dgm:presLayoutVars>
      </dgm:prSet>
      <dgm:spPr/>
    </dgm:pt>
    <dgm:pt modelId="{56C34A00-94F3-473F-A103-E3CD3EBE671F}" type="pres">
      <dgm:prSet presAssocID="{851B5E2C-CC95-4C1E-84DE-7C4C96717FE2}" presName="node" presStyleLbl="node1" presStyleIdx="0" presStyleCnt="4" custLinFactNeighborX="-21633" custLinFactNeighborY="940">
        <dgm:presLayoutVars>
          <dgm:bulletEnabled val="1"/>
        </dgm:presLayoutVars>
      </dgm:prSet>
      <dgm:spPr/>
    </dgm:pt>
    <dgm:pt modelId="{B579DF17-6D82-46DB-86DC-289F779F5319}" type="pres">
      <dgm:prSet presAssocID="{B3F5F93F-CC60-4A3F-A201-EDDB58037DA1}" presName="sibTrans" presStyleCnt="0"/>
      <dgm:spPr/>
    </dgm:pt>
    <dgm:pt modelId="{FFDC8789-248C-4FA3-A06F-EA5CB3DE6E08}" type="pres">
      <dgm:prSet presAssocID="{62B97B09-9294-4FC3-BC42-47809D157441}" presName="node" presStyleLbl="node1" presStyleIdx="1" presStyleCnt="4">
        <dgm:presLayoutVars>
          <dgm:bulletEnabled val="1"/>
        </dgm:presLayoutVars>
      </dgm:prSet>
      <dgm:spPr/>
    </dgm:pt>
    <dgm:pt modelId="{04B17A49-18BB-4C63-ACCA-E115CAD21E80}" type="pres">
      <dgm:prSet presAssocID="{5577CA93-7CAA-478F-BA06-2DCECD5C8569}" presName="sibTrans" presStyleCnt="0"/>
      <dgm:spPr/>
    </dgm:pt>
    <dgm:pt modelId="{2E65855A-4935-43DA-B2B2-F1DA902475B3}" type="pres">
      <dgm:prSet presAssocID="{5D9FE765-D7D2-4A97-9861-CFFFD5D4E414}" presName="node" presStyleLbl="node1" presStyleIdx="2" presStyleCnt="4">
        <dgm:presLayoutVars>
          <dgm:bulletEnabled val="1"/>
        </dgm:presLayoutVars>
      </dgm:prSet>
      <dgm:spPr/>
    </dgm:pt>
    <dgm:pt modelId="{BBE27D82-3A94-42FB-8B37-C2C21936CFBD}" type="pres">
      <dgm:prSet presAssocID="{79AD2580-1808-4194-B1AB-8F26A6FEAA0E}" presName="sibTrans" presStyleCnt="0"/>
      <dgm:spPr/>
    </dgm:pt>
    <dgm:pt modelId="{5B39139D-1B7A-4ADC-82A1-E2B93273F113}" type="pres">
      <dgm:prSet presAssocID="{2098D957-83C9-4B06-BDB5-8157095FC3A6}" presName="node" presStyleLbl="node1" presStyleIdx="3" presStyleCnt="4">
        <dgm:presLayoutVars>
          <dgm:bulletEnabled val="1"/>
        </dgm:presLayoutVars>
      </dgm:prSet>
      <dgm:spPr/>
    </dgm:pt>
  </dgm:ptLst>
  <dgm:cxnLst>
    <dgm:cxn modelId="{98440C07-A4EE-413E-8664-8350591F56E0}" type="presOf" srcId="{62B97B09-9294-4FC3-BC42-47809D157441}" destId="{FFDC8789-248C-4FA3-A06F-EA5CB3DE6E08}" srcOrd="0" destOrd="0" presId="urn:microsoft.com/office/officeart/2005/8/layout/hList6"/>
    <dgm:cxn modelId="{9C364F13-CEA8-4B12-A172-432732737C92}" srcId="{2098D957-83C9-4B06-BDB5-8157095FC3A6}" destId="{9DB2821B-8487-4D99-9D54-2F254A1927FE}" srcOrd="1" destOrd="0" parTransId="{BE0B416F-28BE-435A-8305-0DB1E2225C7F}" sibTransId="{1B0EA214-199F-43D5-83B9-304EF313B827}"/>
    <dgm:cxn modelId="{62C82515-46A2-461E-A1CC-E760ADDCF3C0}" type="presOf" srcId="{5656273D-DB77-48AB-9716-F447FCC633F0}" destId="{5B39139D-1B7A-4ADC-82A1-E2B93273F113}" srcOrd="0" destOrd="1" presId="urn:microsoft.com/office/officeart/2005/8/layout/hList6"/>
    <dgm:cxn modelId="{97F1D225-DA8E-48E1-9087-05E9B448B0B9}" srcId="{62B97B09-9294-4FC3-BC42-47809D157441}" destId="{4E47ED4D-A403-4E26-9E8A-A66C3D84EF75}" srcOrd="2" destOrd="0" parTransId="{82D42EC1-824B-436C-B6FF-B800AAE2BF71}" sibTransId="{F4AA7388-5402-45CA-BED0-BE47C38D599F}"/>
    <dgm:cxn modelId="{6E29BE26-DA4C-41A0-8DFF-90A6048F953A}" type="presOf" srcId="{97B6A605-3740-4CF1-A102-2241262DDF03}" destId="{FFDC8789-248C-4FA3-A06F-EA5CB3DE6E08}" srcOrd="0" destOrd="1" presId="urn:microsoft.com/office/officeart/2005/8/layout/hList6"/>
    <dgm:cxn modelId="{E9AAB92B-9D0B-4C25-94AA-6C4F0AC86DBF}" srcId="{51B4AD47-34F2-4D21-8959-AA2388E194EC}" destId="{62B97B09-9294-4FC3-BC42-47809D157441}" srcOrd="1" destOrd="0" parTransId="{316DED41-B4ED-4B59-86EC-A226BE548C65}" sibTransId="{5577CA93-7CAA-478F-BA06-2DCECD5C8569}"/>
    <dgm:cxn modelId="{52DB1131-A76D-44BD-B8C4-C7F67D13D1CB}" srcId="{51B4AD47-34F2-4D21-8959-AA2388E194EC}" destId="{2098D957-83C9-4B06-BDB5-8157095FC3A6}" srcOrd="3" destOrd="0" parTransId="{F5691336-4B14-4036-B5A6-337D4B7AE7D8}" sibTransId="{BC388B0D-D1E1-45D1-AC46-A80D4E596F1A}"/>
    <dgm:cxn modelId="{559D1937-1A3A-4578-9F04-E9FA4D761C6A}" srcId="{51B4AD47-34F2-4D21-8959-AA2388E194EC}" destId="{5D9FE765-D7D2-4A97-9861-CFFFD5D4E414}" srcOrd="2" destOrd="0" parTransId="{BF94204E-2DB5-406E-BD25-7C3F6ADD9B07}" sibTransId="{79AD2580-1808-4194-B1AB-8F26A6FEAA0E}"/>
    <dgm:cxn modelId="{17AB964E-64F9-40E7-94FB-87AE4F5ED957}" type="presOf" srcId="{851B5E2C-CC95-4C1E-84DE-7C4C96717FE2}" destId="{56C34A00-94F3-473F-A103-E3CD3EBE671F}" srcOrd="0" destOrd="0" presId="urn:microsoft.com/office/officeart/2005/8/layout/hList6"/>
    <dgm:cxn modelId="{C23D5471-1F2C-4BD7-B9E4-C411FFF29750}" type="presOf" srcId="{2098D957-83C9-4B06-BDB5-8157095FC3A6}" destId="{5B39139D-1B7A-4ADC-82A1-E2B93273F113}" srcOrd="0" destOrd="0" presId="urn:microsoft.com/office/officeart/2005/8/layout/hList6"/>
    <dgm:cxn modelId="{85B5C35A-E6C5-497E-A587-C678C3194EE9}" srcId="{51B4AD47-34F2-4D21-8959-AA2388E194EC}" destId="{851B5E2C-CC95-4C1E-84DE-7C4C96717FE2}" srcOrd="0" destOrd="0" parTransId="{14E07987-C77E-4F98-97C0-D8AF6ADD76A3}" sibTransId="{B3F5F93F-CC60-4A3F-A201-EDDB58037DA1}"/>
    <dgm:cxn modelId="{50E03C7B-680E-4F9C-AC66-6C6C557CEE34}" type="presOf" srcId="{9DB2821B-8487-4D99-9D54-2F254A1927FE}" destId="{5B39139D-1B7A-4ADC-82A1-E2B93273F113}" srcOrd="0" destOrd="2" presId="urn:microsoft.com/office/officeart/2005/8/layout/hList6"/>
    <dgm:cxn modelId="{8FF7AEA4-2DA9-4014-A2FC-A04908CCF311}" srcId="{62B97B09-9294-4FC3-BC42-47809D157441}" destId="{97B6A605-3740-4CF1-A102-2241262DDF03}" srcOrd="0" destOrd="0" parTransId="{A7209F02-2675-439C-9736-0572938F637B}" sibTransId="{B76298E6-85F8-4F82-BBDF-786CB47B646A}"/>
    <dgm:cxn modelId="{4D3786C9-952F-42A6-9BA5-4B1D3AE544F8}" type="presOf" srcId="{51B4AD47-34F2-4D21-8959-AA2388E194EC}" destId="{E6C75C6C-0AD3-4648-BBFD-69B66F62EB18}" srcOrd="0" destOrd="0" presId="urn:microsoft.com/office/officeart/2005/8/layout/hList6"/>
    <dgm:cxn modelId="{41F172D5-3A1F-4830-88FB-902D2D59F7B7}" type="presOf" srcId="{5D9FE765-D7D2-4A97-9861-CFFFD5D4E414}" destId="{2E65855A-4935-43DA-B2B2-F1DA902475B3}" srcOrd="0" destOrd="0" presId="urn:microsoft.com/office/officeart/2005/8/layout/hList6"/>
    <dgm:cxn modelId="{1CCFBFE3-F991-4DB2-9305-BC302E2E97DB}" type="presOf" srcId="{15A42AE8-48AF-45E0-B84E-9FCCB83935BA}" destId="{FFDC8789-248C-4FA3-A06F-EA5CB3DE6E08}" srcOrd="0" destOrd="2" presId="urn:microsoft.com/office/officeart/2005/8/layout/hList6"/>
    <dgm:cxn modelId="{3ED3DFED-ADC6-48EE-B415-5F702AB389B2}" srcId="{2098D957-83C9-4B06-BDB5-8157095FC3A6}" destId="{5656273D-DB77-48AB-9716-F447FCC633F0}" srcOrd="0" destOrd="0" parTransId="{65F977B3-6F89-445E-83B7-46763FB95D08}" sibTransId="{7C0B960B-659B-4294-A363-54AF0A6AFB8E}"/>
    <dgm:cxn modelId="{7DB3EBEF-0ED1-440F-9682-043F0908BD94}" type="presOf" srcId="{4E47ED4D-A403-4E26-9E8A-A66C3D84EF75}" destId="{FFDC8789-248C-4FA3-A06F-EA5CB3DE6E08}" srcOrd="0" destOrd="3" presId="urn:microsoft.com/office/officeart/2005/8/layout/hList6"/>
    <dgm:cxn modelId="{4D11DEF1-AB87-4650-83F6-D02F532C42B0}" srcId="{62B97B09-9294-4FC3-BC42-47809D157441}" destId="{15A42AE8-48AF-45E0-B84E-9FCCB83935BA}" srcOrd="1" destOrd="0" parTransId="{3F35E4CB-1E15-4B0D-BC0B-4932D01573B2}" sibTransId="{813D5525-5893-4DF9-8DC3-B0E04E78D8B3}"/>
    <dgm:cxn modelId="{B0C26D63-4984-48CB-B376-ABD2E5D7A345}" type="presParOf" srcId="{E6C75C6C-0AD3-4648-BBFD-69B66F62EB18}" destId="{56C34A00-94F3-473F-A103-E3CD3EBE671F}" srcOrd="0" destOrd="0" presId="urn:microsoft.com/office/officeart/2005/8/layout/hList6"/>
    <dgm:cxn modelId="{1F81EEB5-AC2C-4BBC-91F7-8E397364272D}" type="presParOf" srcId="{E6C75C6C-0AD3-4648-BBFD-69B66F62EB18}" destId="{B579DF17-6D82-46DB-86DC-289F779F5319}" srcOrd="1" destOrd="0" presId="urn:microsoft.com/office/officeart/2005/8/layout/hList6"/>
    <dgm:cxn modelId="{4AA51EBE-EF73-41DD-9FAC-54090FCDF8F7}" type="presParOf" srcId="{E6C75C6C-0AD3-4648-BBFD-69B66F62EB18}" destId="{FFDC8789-248C-4FA3-A06F-EA5CB3DE6E08}" srcOrd="2" destOrd="0" presId="urn:microsoft.com/office/officeart/2005/8/layout/hList6"/>
    <dgm:cxn modelId="{11746A26-36C2-4783-B877-1FB62E90F5EB}" type="presParOf" srcId="{E6C75C6C-0AD3-4648-BBFD-69B66F62EB18}" destId="{04B17A49-18BB-4C63-ACCA-E115CAD21E80}" srcOrd="3" destOrd="0" presId="urn:microsoft.com/office/officeart/2005/8/layout/hList6"/>
    <dgm:cxn modelId="{210FA3B0-7DA9-4713-9C21-EF744E3C74EE}" type="presParOf" srcId="{E6C75C6C-0AD3-4648-BBFD-69B66F62EB18}" destId="{2E65855A-4935-43DA-B2B2-F1DA902475B3}" srcOrd="4" destOrd="0" presId="urn:microsoft.com/office/officeart/2005/8/layout/hList6"/>
    <dgm:cxn modelId="{47C8AC33-8BF0-4001-BE6F-53CC23D7E440}" type="presParOf" srcId="{E6C75C6C-0AD3-4648-BBFD-69B66F62EB18}" destId="{BBE27D82-3A94-42FB-8B37-C2C21936CFBD}" srcOrd="5" destOrd="0" presId="urn:microsoft.com/office/officeart/2005/8/layout/hList6"/>
    <dgm:cxn modelId="{7695EDF0-6424-442A-B3FA-1AE7DC6A6DB4}" type="presParOf" srcId="{E6C75C6C-0AD3-4648-BBFD-69B66F62EB18}" destId="{5B39139D-1B7A-4ADC-82A1-E2B93273F11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B4AD47-34F2-4D21-8959-AA2388E194EC}" type="doc">
      <dgm:prSet loTypeId="urn:microsoft.com/office/officeart/2005/8/layout/hList6" loCatId="list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NZ"/>
        </a:p>
      </dgm:t>
    </dgm:pt>
    <dgm:pt modelId="{851B5E2C-CC95-4C1E-84DE-7C4C96717FE2}">
      <dgm:prSet/>
      <dgm:spPr/>
      <dgm:t>
        <a:bodyPr/>
        <a:lstStyle/>
        <a:p>
          <a:r>
            <a:rPr lang="en-US" b="1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34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Microgrants all around Oceania (funded events in 9 different countries to date)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4E07987-C77E-4F98-97C0-D8AF6ADD76A3}" type="parTrans" cxnId="{85B5C35A-E6C5-497E-A587-C678C3194EE9}">
      <dgm:prSet/>
      <dgm:spPr/>
      <dgm:t>
        <a:bodyPr/>
        <a:lstStyle/>
        <a:p>
          <a:endParaRPr lang="en-NZ"/>
        </a:p>
      </dgm:t>
    </dgm:pt>
    <dgm:pt modelId="{B3F5F93F-CC60-4A3F-A201-EDDB58037DA1}" type="sibTrans" cxnId="{85B5C35A-E6C5-497E-A587-C678C3194EE9}">
      <dgm:prSet/>
      <dgm:spPr/>
      <dgm:t>
        <a:bodyPr/>
        <a:lstStyle/>
        <a:p>
          <a:endParaRPr lang="en-NZ"/>
        </a:p>
      </dgm:t>
    </dgm:pt>
    <dgm:pt modelId="{62B97B09-9294-4FC3-BC42-47809D157441}">
      <dgm:prSet/>
      <dgm:spPr/>
      <dgm:t>
        <a:bodyPr/>
        <a:lstStyle/>
        <a:p>
          <a:r>
            <a:rPr lang="en-US" b="1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grants for: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16DED41-B4ED-4B59-86EC-A226BE548C65}" type="parTrans" cxnId="{E9AAB92B-9D0B-4C25-94AA-6C4F0AC86DBF}">
      <dgm:prSet/>
      <dgm:spPr/>
      <dgm:t>
        <a:bodyPr/>
        <a:lstStyle/>
        <a:p>
          <a:endParaRPr lang="en-NZ"/>
        </a:p>
      </dgm:t>
    </dgm:pt>
    <dgm:pt modelId="{5577CA93-7CAA-478F-BA06-2DCECD5C8569}" type="sibTrans" cxnId="{E9AAB92B-9D0B-4C25-94AA-6C4F0AC86DBF}">
      <dgm:prSet/>
      <dgm:spPr/>
      <dgm:t>
        <a:bodyPr/>
        <a:lstStyle/>
        <a:p>
          <a:endParaRPr lang="en-NZ"/>
        </a:p>
      </dgm:t>
    </dgm:pt>
    <dgm:pt modelId="{97B6A605-3740-4CF1-A102-2241262DDF03}">
      <dgm:prSet/>
      <dgm:spPr/>
      <dgm:t>
        <a:bodyPr/>
        <a:lstStyle/>
        <a:p>
          <a:r>
            <a:rPr lang="en-US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Samoa GIS User group</a:t>
          </a:r>
          <a:endParaRPr lang="en-NZ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209F02-2675-439C-9736-0572938F637B}" type="parTrans" cxnId="{8FF7AEA4-2DA9-4014-A2FC-A04908CCF311}">
      <dgm:prSet/>
      <dgm:spPr/>
      <dgm:t>
        <a:bodyPr/>
        <a:lstStyle/>
        <a:p>
          <a:endParaRPr lang="en-NZ"/>
        </a:p>
      </dgm:t>
    </dgm:pt>
    <dgm:pt modelId="{B76298E6-85F8-4F82-BBDF-786CB47B646A}" type="sibTrans" cxnId="{8FF7AEA4-2DA9-4014-A2FC-A04908CCF311}">
      <dgm:prSet/>
      <dgm:spPr/>
      <dgm:t>
        <a:bodyPr/>
        <a:lstStyle/>
        <a:p>
          <a:endParaRPr lang="en-NZ"/>
        </a:p>
      </dgm:t>
    </dgm:pt>
    <dgm:pt modelId="{15A42AE8-48AF-45E0-B84E-9FCCB83935BA}">
      <dgm:prSet/>
      <dgm:spPr/>
      <dgm:t>
        <a:bodyPr/>
        <a:lstStyle/>
        <a:p>
          <a:r>
            <a:rPr lang="en-NZ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CartoMobil’ite project (</a:t>
          </a:r>
          <a:r>
            <a:rPr lang="en-US" b="0" i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French Polynesia)</a:t>
          </a:r>
          <a:endParaRPr lang="en-NZ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3F35E4CB-1E15-4B0D-BC0B-4932D01573B2}" type="parTrans" cxnId="{4D11DEF1-AB87-4650-83F6-D02F532C42B0}">
      <dgm:prSet/>
      <dgm:spPr/>
      <dgm:t>
        <a:bodyPr/>
        <a:lstStyle/>
        <a:p>
          <a:endParaRPr lang="en-NZ"/>
        </a:p>
      </dgm:t>
    </dgm:pt>
    <dgm:pt modelId="{813D5525-5893-4DF9-8DC3-B0E04E78D8B3}" type="sibTrans" cxnId="{4D11DEF1-AB87-4650-83F6-D02F532C42B0}">
      <dgm:prSet/>
      <dgm:spPr/>
      <dgm:t>
        <a:bodyPr/>
        <a:lstStyle/>
        <a:p>
          <a:endParaRPr lang="en-NZ"/>
        </a:p>
      </dgm:t>
    </dgm:pt>
    <dgm:pt modelId="{4E47ED4D-A403-4E26-9E8A-A66C3D84EF75}">
      <dgm:prSet/>
      <dgm:spPr/>
      <dgm:t>
        <a:bodyPr/>
        <a:lstStyle/>
        <a:p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Perth </a:t>
          </a:r>
          <a:r>
            <a:rPr lang="en-NZ" b="0" i="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Geogeeks</a:t>
          </a:r>
          <a:r>
            <a:rPr lang="en-NZ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b="0" i="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group (Australia)</a:t>
          </a:r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2D42EC1-824B-436C-B6FF-B800AAE2BF71}" type="parTrans" cxnId="{97F1D225-DA8E-48E1-9087-05E9B448B0B9}">
      <dgm:prSet/>
      <dgm:spPr/>
      <dgm:t>
        <a:bodyPr/>
        <a:lstStyle/>
        <a:p>
          <a:endParaRPr lang="en-NZ"/>
        </a:p>
      </dgm:t>
    </dgm:pt>
    <dgm:pt modelId="{F4AA7388-5402-45CA-BED0-BE47C38D599F}" type="sibTrans" cxnId="{97F1D225-DA8E-48E1-9087-05E9B448B0B9}">
      <dgm:prSet/>
      <dgm:spPr/>
      <dgm:t>
        <a:bodyPr/>
        <a:lstStyle/>
        <a:p>
          <a:endParaRPr lang="en-NZ"/>
        </a:p>
      </dgm:t>
    </dgm:pt>
    <dgm:pt modelId="{2098D957-83C9-4B06-BDB5-8157095FC3A6}">
      <dgm:prSet/>
      <dgm:spPr/>
      <dgm:t>
        <a:bodyPr/>
        <a:lstStyle/>
        <a:p>
          <a:pPr algn="ctr"/>
          <a:endParaRPr lang="en-NZ" b="1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algn="ctr"/>
          <a:r>
            <a: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Big budget grants!</a:t>
          </a:r>
        </a:p>
      </dgm:t>
    </dgm:pt>
    <dgm:pt modelId="{F5691336-4B14-4036-B5A6-337D4B7AE7D8}" type="parTrans" cxnId="{52DB1131-A76D-44BD-B8C4-C7F67D13D1CB}">
      <dgm:prSet/>
      <dgm:spPr/>
      <dgm:t>
        <a:bodyPr/>
        <a:lstStyle/>
        <a:p>
          <a:endParaRPr lang="en-NZ"/>
        </a:p>
      </dgm:t>
    </dgm:pt>
    <dgm:pt modelId="{BC388B0D-D1E1-45D1-AC46-A80D4E596F1A}" type="sibTrans" cxnId="{52DB1131-A76D-44BD-B8C4-C7F67D13D1CB}">
      <dgm:prSet/>
      <dgm:spPr/>
      <dgm:t>
        <a:bodyPr/>
        <a:lstStyle/>
        <a:p>
          <a:endParaRPr lang="en-NZ"/>
        </a:p>
      </dgm:t>
    </dgm:pt>
    <dgm:pt modelId="{5D9FE765-D7D2-4A97-9861-CFFFD5D4E414}">
      <dgm:prSet/>
      <dgm:spPr/>
      <dgm:t>
        <a:bodyPr/>
        <a:lstStyle/>
        <a:p>
          <a:r>
            <a:rPr lang="en-NZ" i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Coming soon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:</a:t>
          </a:r>
          <a:b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NZ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 for Women in Mapping (Kiribati)</a:t>
          </a:r>
        </a:p>
      </dgm:t>
    </dgm:pt>
    <dgm:pt modelId="{BF94204E-2DB5-406E-BD25-7C3F6ADD9B07}" type="parTrans" cxnId="{559D1937-1A3A-4578-9F04-E9FA4D761C6A}">
      <dgm:prSet/>
      <dgm:spPr/>
      <dgm:t>
        <a:bodyPr/>
        <a:lstStyle/>
        <a:p>
          <a:endParaRPr lang="en-NZ"/>
        </a:p>
      </dgm:t>
    </dgm:pt>
    <dgm:pt modelId="{79AD2580-1808-4194-B1AB-8F26A6FEAA0E}" type="sibTrans" cxnId="{559D1937-1A3A-4578-9F04-E9FA4D761C6A}">
      <dgm:prSet/>
      <dgm:spPr/>
      <dgm:t>
        <a:bodyPr/>
        <a:lstStyle/>
        <a:p>
          <a:endParaRPr lang="en-NZ"/>
        </a:p>
      </dgm:t>
    </dgm:pt>
    <dgm:pt modelId="{5656273D-DB77-48AB-9716-F447FCC633F0}">
      <dgm:prSet/>
      <dgm:spPr/>
      <dgm:t>
        <a:bodyPr/>
        <a:lstStyle/>
        <a:p>
          <a:pPr algn="l"/>
          <a:r>
            <a:rPr lang="en-NZ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</a:t>
          </a:r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Perth</a:t>
          </a:r>
        </a:p>
      </dgm:t>
    </dgm:pt>
    <dgm:pt modelId="{65F977B3-6F89-445E-83B7-46763FB95D08}" type="parTrans" cxnId="{3ED3DFED-ADC6-48EE-B415-5F702AB389B2}">
      <dgm:prSet/>
      <dgm:spPr/>
      <dgm:t>
        <a:bodyPr/>
        <a:lstStyle/>
        <a:p>
          <a:endParaRPr lang="en-NZ"/>
        </a:p>
      </dgm:t>
    </dgm:pt>
    <dgm:pt modelId="{7C0B960B-659B-4294-A363-54AF0A6AFB8E}" type="sibTrans" cxnId="{3ED3DFED-ADC6-48EE-B415-5F702AB389B2}">
      <dgm:prSet/>
      <dgm:spPr/>
      <dgm:t>
        <a:bodyPr/>
        <a:lstStyle/>
        <a:p>
          <a:endParaRPr lang="en-NZ"/>
        </a:p>
      </dgm:t>
    </dgm:pt>
    <dgm:pt modelId="{9DB2821B-8487-4D99-9D54-2F254A1927FE}">
      <dgm:prSet/>
      <dgm:spPr/>
      <dgm:t>
        <a:bodyPr/>
        <a:lstStyle/>
        <a:p>
          <a:pPr algn="l"/>
          <a:r>
            <a:rPr lang="en-NZ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G-SIG Timor-Leste</a:t>
          </a:r>
        </a:p>
        <a:p>
          <a:pPr algn="l"/>
          <a:endParaRPr lang="en-NZ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E0B416F-28BE-435A-8305-0DB1E2225C7F}" type="parTrans" cxnId="{9C364F13-CEA8-4B12-A172-432732737C92}">
      <dgm:prSet/>
      <dgm:spPr/>
      <dgm:t>
        <a:bodyPr/>
        <a:lstStyle/>
        <a:p>
          <a:endParaRPr lang="en-NZ"/>
        </a:p>
      </dgm:t>
    </dgm:pt>
    <dgm:pt modelId="{1B0EA214-199F-43D5-83B9-304EF313B827}" type="sibTrans" cxnId="{9C364F13-CEA8-4B12-A172-432732737C92}">
      <dgm:prSet/>
      <dgm:spPr/>
      <dgm:t>
        <a:bodyPr/>
        <a:lstStyle/>
        <a:p>
          <a:endParaRPr lang="en-NZ"/>
        </a:p>
      </dgm:t>
    </dgm:pt>
    <dgm:pt modelId="{E6C75C6C-0AD3-4648-BBFD-69B66F62EB18}" type="pres">
      <dgm:prSet presAssocID="{51B4AD47-34F2-4D21-8959-AA2388E194EC}" presName="Name0" presStyleCnt="0">
        <dgm:presLayoutVars>
          <dgm:dir/>
          <dgm:resizeHandles val="exact"/>
        </dgm:presLayoutVars>
      </dgm:prSet>
      <dgm:spPr/>
    </dgm:pt>
    <dgm:pt modelId="{56C34A00-94F3-473F-A103-E3CD3EBE671F}" type="pres">
      <dgm:prSet presAssocID="{851B5E2C-CC95-4C1E-84DE-7C4C96717FE2}" presName="node" presStyleLbl="node1" presStyleIdx="0" presStyleCnt="4" custLinFactNeighborX="-21633" custLinFactNeighborY="940">
        <dgm:presLayoutVars>
          <dgm:bulletEnabled val="1"/>
        </dgm:presLayoutVars>
      </dgm:prSet>
      <dgm:spPr/>
    </dgm:pt>
    <dgm:pt modelId="{B579DF17-6D82-46DB-86DC-289F779F5319}" type="pres">
      <dgm:prSet presAssocID="{B3F5F93F-CC60-4A3F-A201-EDDB58037DA1}" presName="sibTrans" presStyleCnt="0"/>
      <dgm:spPr/>
    </dgm:pt>
    <dgm:pt modelId="{FFDC8789-248C-4FA3-A06F-EA5CB3DE6E08}" type="pres">
      <dgm:prSet presAssocID="{62B97B09-9294-4FC3-BC42-47809D157441}" presName="node" presStyleLbl="node1" presStyleIdx="1" presStyleCnt="4">
        <dgm:presLayoutVars>
          <dgm:bulletEnabled val="1"/>
        </dgm:presLayoutVars>
      </dgm:prSet>
      <dgm:spPr/>
    </dgm:pt>
    <dgm:pt modelId="{04B17A49-18BB-4C63-ACCA-E115CAD21E80}" type="pres">
      <dgm:prSet presAssocID="{5577CA93-7CAA-478F-BA06-2DCECD5C8569}" presName="sibTrans" presStyleCnt="0"/>
      <dgm:spPr/>
    </dgm:pt>
    <dgm:pt modelId="{2E65855A-4935-43DA-B2B2-F1DA902475B3}" type="pres">
      <dgm:prSet presAssocID="{5D9FE765-D7D2-4A97-9861-CFFFD5D4E414}" presName="node" presStyleLbl="node1" presStyleIdx="2" presStyleCnt="4">
        <dgm:presLayoutVars>
          <dgm:bulletEnabled val="1"/>
        </dgm:presLayoutVars>
      </dgm:prSet>
      <dgm:spPr/>
    </dgm:pt>
    <dgm:pt modelId="{BBE27D82-3A94-42FB-8B37-C2C21936CFBD}" type="pres">
      <dgm:prSet presAssocID="{79AD2580-1808-4194-B1AB-8F26A6FEAA0E}" presName="sibTrans" presStyleCnt="0"/>
      <dgm:spPr/>
    </dgm:pt>
    <dgm:pt modelId="{5B39139D-1B7A-4ADC-82A1-E2B93273F113}" type="pres">
      <dgm:prSet presAssocID="{2098D957-83C9-4B06-BDB5-8157095FC3A6}" presName="node" presStyleLbl="node1" presStyleIdx="3" presStyleCnt="4">
        <dgm:presLayoutVars>
          <dgm:bulletEnabled val="1"/>
        </dgm:presLayoutVars>
      </dgm:prSet>
      <dgm:spPr/>
    </dgm:pt>
  </dgm:ptLst>
  <dgm:cxnLst>
    <dgm:cxn modelId="{98440C07-A4EE-413E-8664-8350591F56E0}" type="presOf" srcId="{62B97B09-9294-4FC3-BC42-47809D157441}" destId="{FFDC8789-248C-4FA3-A06F-EA5CB3DE6E08}" srcOrd="0" destOrd="0" presId="urn:microsoft.com/office/officeart/2005/8/layout/hList6"/>
    <dgm:cxn modelId="{9C364F13-CEA8-4B12-A172-432732737C92}" srcId="{2098D957-83C9-4B06-BDB5-8157095FC3A6}" destId="{9DB2821B-8487-4D99-9D54-2F254A1927FE}" srcOrd="1" destOrd="0" parTransId="{BE0B416F-28BE-435A-8305-0DB1E2225C7F}" sibTransId="{1B0EA214-199F-43D5-83B9-304EF313B827}"/>
    <dgm:cxn modelId="{62C82515-46A2-461E-A1CC-E760ADDCF3C0}" type="presOf" srcId="{5656273D-DB77-48AB-9716-F447FCC633F0}" destId="{5B39139D-1B7A-4ADC-82A1-E2B93273F113}" srcOrd="0" destOrd="1" presId="urn:microsoft.com/office/officeart/2005/8/layout/hList6"/>
    <dgm:cxn modelId="{97F1D225-DA8E-48E1-9087-05E9B448B0B9}" srcId="{62B97B09-9294-4FC3-BC42-47809D157441}" destId="{4E47ED4D-A403-4E26-9E8A-A66C3D84EF75}" srcOrd="2" destOrd="0" parTransId="{82D42EC1-824B-436C-B6FF-B800AAE2BF71}" sibTransId="{F4AA7388-5402-45CA-BED0-BE47C38D599F}"/>
    <dgm:cxn modelId="{6E29BE26-DA4C-41A0-8DFF-90A6048F953A}" type="presOf" srcId="{97B6A605-3740-4CF1-A102-2241262DDF03}" destId="{FFDC8789-248C-4FA3-A06F-EA5CB3DE6E08}" srcOrd="0" destOrd="1" presId="urn:microsoft.com/office/officeart/2005/8/layout/hList6"/>
    <dgm:cxn modelId="{E9AAB92B-9D0B-4C25-94AA-6C4F0AC86DBF}" srcId="{51B4AD47-34F2-4D21-8959-AA2388E194EC}" destId="{62B97B09-9294-4FC3-BC42-47809D157441}" srcOrd="1" destOrd="0" parTransId="{316DED41-B4ED-4B59-86EC-A226BE548C65}" sibTransId="{5577CA93-7CAA-478F-BA06-2DCECD5C8569}"/>
    <dgm:cxn modelId="{52DB1131-A76D-44BD-B8C4-C7F67D13D1CB}" srcId="{51B4AD47-34F2-4D21-8959-AA2388E194EC}" destId="{2098D957-83C9-4B06-BDB5-8157095FC3A6}" srcOrd="3" destOrd="0" parTransId="{F5691336-4B14-4036-B5A6-337D4B7AE7D8}" sibTransId="{BC388B0D-D1E1-45D1-AC46-A80D4E596F1A}"/>
    <dgm:cxn modelId="{559D1937-1A3A-4578-9F04-E9FA4D761C6A}" srcId="{51B4AD47-34F2-4D21-8959-AA2388E194EC}" destId="{5D9FE765-D7D2-4A97-9861-CFFFD5D4E414}" srcOrd="2" destOrd="0" parTransId="{BF94204E-2DB5-406E-BD25-7C3F6ADD9B07}" sibTransId="{79AD2580-1808-4194-B1AB-8F26A6FEAA0E}"/>
    <dgm:cxn modelId="{17AB964E-64F9-40E7-94FB-87AE4F5ED957}" type="presOf" srcId="{851B5E2C-CC95-4C1E-84DE-7C4C96717FE2}" destId="{56C34A00-94F3-473F-A103-E3CD3EBE671F}" srcOrd="0" destOrd="0" presId="urn:microsoft.com/office/officeart/2005/8/layout/hList6"/>
    <dgm:cxn modelId="{C23D5471-1F2C-4BD7-B9E4-C411FFF29750}" type="presOf" srcId="{2098D957-83C9-4B06-BDB5-8157095FC3A6}" destId="{5B39139D-1B7A-4ADC-82A1-E2B93273F113}" srcOrd="0" destOrd="0" presId="urn:microsoft.com/office/officeart/2005/8/layout/hList6"/>
    <dgm:cxn modelId="{85B5C35A-E6C5-497E-A587-C678C3194EE9}" srcId="{51B4AD47-34F2-4D21-8959-AA2388E194EC}" destId="{851B5E2C-CC95-4C1E-84DE-7C4C96717FE2}" srcOrd="0" destOrd="0" parTransId="{14E07987-C77E-4F98-97C0-D8AF6ADD76A3}" sibTransId="{B3F5F93F-CC60-4A3F-A201-EDDB58037DA1}"/>
    <dgm:cxn modelId="{50E03C7B-680E-4F9C-AC66-6C6C557CEE34}" type="presOf" srcId="{9DB2821B-8487-4D99-9D54-2F254A1927FE}" destId="{5B39139D-1B7A-4ADC-82A1-E2B93273F113}" srcOrd="0" destOrd="2" presId="urn:microsoft.com/office/officeart/2005/8/layout/hList6"/>
    <dgm:cxn modelId="{8FF7AEA4-2DA9-4014-A2FC-A04908CCF311}" srcId="{62B97B09-9294-4FC3-BC42-47809D157441}" destId="{97B6A605-3740-4CF1-A102-2241262DDF03}" srcOrd="0" destOrd="0" parTransId="{A7209F02-2675-439C-9736-0572938F637B}" sibTransId="{B76298E6-85F8-4F82-BBDF-786CB47B646A}"/>
    <dgm:cxn modelId="{4D3786C9-952F-42A6-9BA5-4B1D3AE544F8}" type="presOf" srcId="{51B4AD47-34F2-4D21-8959-AA2388E194EC}" destId="{E6C75C6C-0AD3-4648-BBFD-69B66F62EB18}" srcOrd="0" destOrd="0" presId="urn:microsoft.com/office/officeart/2005/8/layout/hList6"/>
    <dgm:cxn modelId="{41F172D5-3A1F-4830-88FB-902D2D59F7B7}" type="presOf" srcId="{5D9FE765-D7D2-4A97-9861-CFFFD5D4E414}" destId="{2E65855A-4935-43DA-B2B2-F1DA902475B3}" srcOrd="0" destOrd="0" presId="urn:microsoft.com/office/officeart/2005/8/layout/hList6"/>
    <dgm:cxn modelId="{1CCFBFE3-F991-4DB2-9305-BC302E2E97DB}" type="presOf" srcId="{15A42AE8-48AF-45E0-B84E-9FCCB83935BA}" destId="{FFDC8789-248C-4FA3-A06F-EA5CB3DE6E08}" srcOrd="0" destOrd="2" presId="urn:microsoft.com/office/officeart/2005/8/layout/hList6"/>
    <dgm:cxn modelId="{3ED3DFED-ADC6-48EE-B415-5F702AB389B2}" srcId="{2098D957-83C9-4B06-BDB5-8157095FC3A6}" destId="{5656273D-DB77-48AB-9716-F447FCC633F0}" srcOrd="0" destOrd="0" parTransId="{65F977B3-6F89-445E-83B7-46763FB95D08}" sibTransId="{7C0B960B-659B-4294-A363-54AF0A6AFB8E}"/>
    <dgm:cxn modelId="{7DB3EBEF-0ED1-440F-9682-043F0908BD94}" type="presOf" srcId="{4E47ED4D-A403-4E26-9E8A-A66C3D84EF75}" destId="{FFDC8789-248C-4FA3-A06F-EA5CB3DE6E08}" srcOrd="0" destOrd="3" presId="urn:microsoft.com/office/officeart/2005/8/layout/hList6"/>
    <dgm:cxn modelId="{4D11DEF1-AB87-4650-83F6-D02F532C42B0}" srcId="{62B97B09-9294-4FC3-BC42-47809D157441}" destId="{15A42AE8-48AF-45E0-B84E-9FCCB83935BA}" srcOrd="1" destOrd="0" parTransId="{3F35E4CB-1E15-4B0D-BC0B-4932D01573B2}" sibTransId="{813D5525-5893-4DF9-8DC3-B0E04E78D8B3}"/>
    <dgm:cxn modelId="{B0C26D63-4984-48CB-B376-ABD2E5D7A345}" type="presParOf" srcId="{E6C75C6C-0AD3-4648-BBFD-69B66F62EB18}" destId="{56C34A00-94F3-473F-A103-E3CD3EBE671F}" srcOrd="0" destOrd="0" presId="urn:microsoft.com/office/officeart/2005/8/layout/hList6"/>
    <dgm:cxn modelId="{1F81EEB5-AC2C-4BBC-91F7-8E397364272D}" type="presParOf" srcId="{E6C75C6C-0AD3-4648-BBFD-69B66F62EB18}" destId="{B579DF17-6D82-46DB-86DC-289F779F5319}" srcOrd="1" destOrd="0" presId="urn:microsoft.com/office/officeart/2005/8/layout/hList6"/>
    <dgm:cxn modelId="{4AA51EBE-EF73-41DD-9FAC-54090FCDF8F7}" type="presParOf" srcId="{E6C75C6C-0AD3-4648-BBFD-69B66F62EB18}" destId="{FFDC8789-248C-4FA3-A06F-EA5CB3DE6E08}" srcOrd="2" destOrd="0" presId="urn:microsoft.com/office/officeart/2005/8/layout/hList6"/>
    <dgm:cxn modelId="{11746A26-36C2-4783-B877-1FB62E90F5EB}" type="presParOf" srcId="{E6C75C6C-0AD3-4648-BBFD-69B66F62EB18}" destId="{04B17A49-18BB-4C63-ACCA-E115CAD21E80}" srcOrd="3" destOrd="0" presId="urn:microsoft.com/office/officeart/2005/8/layout/hList6"/>
    <dgm:cxn modelId="{210FA3B0-7DA9-4713-9C21-EF744E3C74EE}" type="presParOf" srcId="{E6C75C6C-0AD3-4648-BBFD-69B66F62EB18}" destId="{2E65855A-4935-43DA-B2B2-F1DA902475B3}" srcOrd="4" destOrd="0" presId="urn:microsoft.com/office/officeart/2005/8/layout/hList6"/>
    <dgm:cxn modelId="{47C8AC33-8BF0-4001-BE6F-53CC23D7E440}" type="presParOf" srcId="{E6C75C6C-0AD3-4648-BBFD-69B66F62EB18}" destId="{BBE27D82-3A94-42FB-8B37-C2C21936CFBD}" srcOrd="5" destOrd="0" presId="urn:microsoft.com/office/officeart/2005/8/layout/hList6"/>
    <dgm:cxn modelId="{7695EDF0-6424-442A-B3FA-1AE7DC6A6DB4}" type="presParOf" srcId="{E6C75C6C-0AD3-4648-BBFD-69B66F62EB18}" destId="{5B39139D-1B7A-4ADC-82A1-E2B93273F113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B86B66C-9CEC-48BF-B5A4-36620D9365F8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NZ"/>
        </a:p>
      </dgm:t>
    </dgm:pt>
    <dgm:pt modelId="{BE0CC13E-7D38-471B-B7B7-C65C138D258D}">
      <dgm:prSet/>
      <dgm:spPr/>
      <dgm:t>
        <a:bodyPr/>
        <a:lstStyle/>
        <a:p>
          <a:r>
            <a:rPr lang="en-AU" b="0" i="0" dirty="0"/>
            <a:t>Member benefits:</a:t>
          </a:r>
          <a:endParaRPr lang="en-NZ" dirty="0"/>
        </a:p>
      </dgm:t>
    </dgm:pt>
    <dgm:pt modelId="{0483B3AF-7D03-4BF6-BEEA-0BFCBCF7DF07}" type="parTrans" cxnId="{A3F13E2C-FAD2-4B18-AD99-4B12DEE540DB}">
      <dgm:prSet/>
      <dgm:spPr/>
      <dgm:t>
        <a:bodyPr/>
        <a:lstStyle/>
        <a:p>
          <a:endParaRPr lang="en-NZ"/>
        </a:p>
      </dgm:t>
    </dgm:pt>
    <dgm:pt modelId="{F599B1E2-70C6-4574-B33F-A79A4EC77D92}" type="sibTrans" cxnId="{A3F13E2C-FAD2-4B18-AD99-4B12DEE540DB}">
      <dgm:prSet/>
      <dgm:spPr/>
      <dgm:t>
        <a:bodyPr/>
        <a:lstStyle/>
        <a:p>
          <a:endParaRPr lang="en-NZ"/>
        </a:p>
      </dgm:t>
    </dgm:pt>
    <dgm:pt modelId="{B84F36E9-1AC0-4D6A-A6CB-7D32CFD822E2}">
      <dgm:prSet/>
      <dgm:spPr/>
      <dgm:t>
        <a:bodyPr/>
        <a:lstStyle/>
        <a:p>
          <a:pPr>
            <a:lnSpc>
              <a:spcPct val="150000"/>
            </a:lnSpc>
          </a:pPr>
          <a:r>
            <a:rPr lang="en-AU" b="0" i="0" dirty="0"/>
            <a:t>Eligible for grants</a:t>
          </a:r>
          <a:endParaRPr lang="en-NZ" dirty="0"/>
        </a:p>
      </dgm:t>
    </dgm:pt>
    <dgm:pt modelId="{3AD57E1A-90CC-4F41-A609-8E9E8CF6276D}" type="parTrans" cxnId="{48E452C9-9379-4D04-9A82-A38BE183999B}">
      <dgm:prSet/>
      <dgm:spPr/>
      <dgm:t>
        <a:bodyPr/>
        <a:lstStyle/>
        <a:p>
          <a:endParaRPr lang="en-NZ"/>
        </a:p>
      </dgm:t>
    </dgm:pt>
    <dgm:pt modelId="{3595F2C5-04AC-4EBC-AFE7-54031F007053}" type="sibTrans" cxnId="{48E452C9-9379-4D04-9A82-A38BE183999B}">
      <dgm:prSet/>
      <dgm:spPr/>
      <dgm:t>
        <a:bodyPr/>
        <a:lstStyle/>
        <a:p>
          <a:endParaRPr lang="en-NZ"/>
        </a:p>
      </dgm:t>
    </dgm:pt>
    <dgm:pt modelId="{0AD911FA-F680-4DC9-92FB-3FADFD7B4EF5}">
      <dgm:prSet/>
      <dgm:spPr/>
      <dgm:t>
        <a:bodyPr/>
        <a:lstStyle/>
        <a:p>
          <a:pPr>
            <a:lnSpc>
              <a:spcPct val="150000"/>
            </a:lnSpc>
          </a:pPr>
          <a:r>
            <a:rPr lang="en-AU" b="0" i="0" dirty="0"/>
            <a:t>Can vote in the Board elections</a:t>
          </a:r>
          <a:endParaRPr lang="en-NZ" dirty="0"/>
        </a:p>
      </dgm:t>
    </dgm:pt>
    <dgm:pt modelId="{B09693F1-63AC-4869-A865-11402931AA7E}" type="parTrans" cxnId="{9E04B0BF-19D3-4602-8927-00BD6E9EC1DD}">
      <dgm:prSet/>
      <dgm:spPr/>
      <dgm:t>
        <a:bodyPr/>
        <a:lstStyle/>
        <a:p>
          <a:endParaRPr lang="en-NZ"/>
        </a:p>
      </dgm:t>
    </dgm:pt>
    <dgm:pt modelId="{C3D22CA6-3608-4A70-B151-82EAA0C42E3B}" type="sibTrans" cxnId="{9E04B0BF-19D3-4602-8927-00BD6E9EC1DD}">
      <dgm:prSet/>
      <dgm:spPr/>
      <dgm:t>
        <a:bodyPr/>
        <a:lstStyle/>
        <a:p>
          <a:endParaRPr lang="en-NZ"/>
        </a:p>
      </dgm:t>
    </dgm:pt>
    <dgm:pt modelId="{B03F39A8-C36D-496D-8CA0-BF62D8620793}">
      <dgm:prSet/>
      <dgm:spPr/>
      <dgm:t>
        <a:bodyPr/>
        <a:lstStyle/>
        <a:p>
          <a:pPr>
            <a:lnSpc>
              <a:spcPct val="150000"/>
            </a:lnSpc>
          </a:pPr>
          <a:r>
            <a:rPr lang="en-AU" b="0" i="0" dirty="0"/>
            <a:t>Can stand to be a Board member</a:t>
          </a:r>
          <a:endParaRPr lang="en-NZ" dirty="0"/>
        </a:p>
      </dgm:t>
    </dgm:pt>
    <dgm:pt modelId="{F032B00E-14B8-4D97-836E-ECEA23D25CE7}" type="parTrans" cxnId="{670A67DE-1A10-4F5D-8C79-3568AB7AD4ED}">
      <dgm:prSet/>
      <dgm:spPr/>
      <dgm:t>
        <a:bodyPr/>
        <a:lstStyle/>
        <a:p>
          <a:endParaRPr lang="en-NZ"/>
        </a:p>
      </dgm:t>
    </dgm:pt>
    <dgm:pt modelId="{0CCA949E-9E9F-4862-A9CA-FF70DF7C8D20}" type="sibTrans" cxnId="{670A67DE-1A10-4F5D-8C79-3568AB7AD4ED}">
      <dgm:prSet/>
      <dgm:spPr/>
      <dgm:t>
        <a:bodyPr/>
        <a:lstStyle/>
        <a:p>
          <a:endParaRPr lang="en-NZ"/>
        </a:p>
      </dgm:t>
    </dgm:pt>
    <dgm:pt modelId="{35C3E2DC-6E52-4F41-8F70-E5D6AB208483}">
      <dgm:prSet/>
      <dgm:spPr/>
      <dgm:t>
        <a:bodyPr/>
        <a:lstStyle/>
        <a:p>
          <a:pPr>
            <a:lnSpc>
              <a:spcPct val="150000"/>
            </a:lnSpc>
          </a:pPr>
          <a:r>
            <a:rPr lang="en-AU" b="0" i="0" dirty="0"/>
            <a:t>It’s similar to being a charter member of OSGeo, in that a lot of the benefit is intangible. But it does mean you get to have a say in what we do.</a:t>
          </a:r>
          <a:endParaRPr lang="en-NZ" dirty="0"/>
        </a:p>
      </dgm:t>
    </dgm:pt>
    <dgm:pt modelId="{DA5CD46A-FD39-4FB4-911E-5415AA34FE5A}" type="parTrans" cxnId="{EC726941-8B66-4F39-9BD5-79F45D3E111E}">
      <dgm:prSet/>
      <dgm:spPr/>
      <dgm:t>
        <a:bodyPr/>
        <a:lstStyle/>
        <a:p>
          <a:endParaRPr lang="en-NZ"/>
        </a:p>
      </dgm:t>
    </dgm:pt>
    <dgm:pt modelId="{B0A9E36D-D0CA-4AA0-A450-72970CB7BBFD}" type="sibTrans" cxnId="{EC726941-8B66-4F39-9BD5-79F45D3E111E}">
      <dgm:prSet/>
      <dgm:spPr/>
      <dgm:t>
        <a:bodyPr/>
        <a:lstStyle/>
        <a:p>
          <a:endParaRPr lang="en-NZ"/>
        </a:p>
      </dgm:t>
    </dgm:pt>
    <dgm:pt modelId="{6B8C3C7C-F550-4BC6-B862-D7490179BFBC}" type="pres">
      <dgm:prSet presAssocID="{CB86B66C-9CEC-48BF-B5A4-36620D9365F8}" presName="linear" presStyleCnt="0">
        <dgm:presLayoutVars>
          <dgm:animLvl val="lvl"/>
          <dgm:resizeHandles val="exact"/>
        </dgm:presLayoutVars>
      </dgm:prSet>
      <dgm:spPr/>
    </dgm:pt>
    <dgm:pt modelId="{50F6DE93-1F04-442A-84F3-BAE663B53C4E}" type="pres">
      <dgm:prSet presAssocID="{BE0CC13E-7D38-471B-B7B7-C65C138D258D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C6EC722E-977E-4B04-8D0E-EE229959A67B}" type="pres">
      <dgm:prSet presAssocID="{BE0CC13E-7D38-471B-B7B7-C65C138D258D}" presName="childText" presStyleLbl="revTx" presStyleIdx="0" presStyleCnt="1" custScaleY="132268">
        <dgm:presLayoutVars>
          <dgm:bulletEnabled val="1"/>
        </dgm:presLayoutVars>
      </dgm:prSet>
      <dgm:spPr/>
    </dgm:pt>
  </dgm:ptLst>
  <dgm:cxnLst>
    <dgm:cxn modelId="{23510D0C-B3C2-42FC-8C8E-A91FE68E03E4}" type="presOf" srcId="{B84F36E9-1AC0-4D6A-A6CB-7D32CFD822E2}" destId="{C6EC722E-977E-4B04-8D0E-EE229959A67B}" srcOrd="0" destOrd="0" presId="urn:microsoft.com/office/officeart/2005/8/layout/vList2"/>
    <dgm:cxn modelId="{A3F13E2C-FAD2-4B18-AD99-4B12DEE540DB}" srcId="{CB86B66C-9CEC-48BF-B5A4-36620D9365F8}" destId="{BE0CC13E-7D38-471B-B7B7-C65C138D258D}" srcOrd="0" destOrd="0" parTransId="{0483B3AF-7D03-4BF6-BEEA-0BFCBCF7DF07}" sibTransId="{F599B1E2-70C6-4574-B33F-A79A4EC77D92}"/>
    <dgm:cxn modelId="{CBC5F060-737E-4A41-829D-9F4179E84759}" type="presOf" srcId="{BE0CC13E-7D38-471B-B7B7-C65C138D258D}" destId="{50F6DE93-1F04-442A-84F3-BAE663B53C4E}" srcOrd="0" destOrd="0" presId="urn:microsoft.com/office/officeart/2005/8/layout/vList2"/>
    <dgm:cxn modelId="{EC726941-8B66-4F39-9BD5-79F45D3E111E}" srcId="{BE0CC13E-7D38-471B-B7B7-C65C138D258D}" destId="{35C3E2DC-6E52-4F41-8F70-E5D6AB208483}" srcOrd="3" destOrd="0" parTransId="{DA5CD46A-FD39-4FB4-911E-5415AA34FE5A}" sibTransId="{B0A9E36D-D0CA-4AA0-A450-72970CB7BBFD}"/>
    <dgm:cxn modelId="{DB74DC6A-9743-4570-B6D7-65F8F9FB6F77}" type="presOf" srcId="{CB86B66C-9CEC-48BF-B5A4-36620D9365F8}" destId="{6B8C3C7C-F550-4BC6-B862-D7490179BFBC}" srcOrd="0" destOrd="0" presId="urn:microsoft.com/office/officeart/2005/8/layout/vList2"/>
    <dgm:cxn modelId="{2CFF2754-D86B-4D16-AEF3-2071BEC3B936}" type="presOf" srcId="{0AD911FA-F680-4DC9-92FB-3FADFD7B4EF5}" destId="{C6EC722E-977E-4B04-8D0E-EE229959A67B}" srcOrd="0" destOrd="1" presId="urn:microsoft.com/office/officeart/2005/8/layout/vList2"/>
    <dgm:cxn modelId="{9E04B0BF-19D3-4602-8927-00BD6E9EC1DD}" srcId="{BE0CC13E-7D38-471B-B7B7-C65C138D258D}" destId="{0AD911FA-F680-4DC9-92FB-3FADFD7B4EF5}" srcOrd="1" destOrd="0" parTransId="{B09693F1-63AC-4869-A865-11402931AA7E}" sibTransId="{C3D22CA6-3608-4A70-B151-82EAA0C42E3B}"/>
    <dgm:cxn modelId="{48E452C9-9379-4D04-9A82-A38BE183999B}" srcId="{BE0CC13E-7D38-471B-B7B7-C65C138D258D}" destId="{B84F36E9-1AC0-4D6A-A6CB-7D32CFD822E2}" srcOrd="0" destOrd="0" parTransId="{3AD57E1A-90CC-4F41-A609-8E9E8CF6276D}" sibTransId="{3595F2C5-04AC-4EBC-AFE7-54031F007053}"/>
    <dgm:cxn modelId="{A5DEE0DC-70CD-4C29-BA89-1D1477135435}" type="presOf" srcId="{35C3E2DC-6E52-4F41-8F70-E5D6AB208483}" destId="{C6EC722E-977E-4B04-8D0E-EE229959A67B}" srcOrd="0" destOrd="3" presId="urn:microsoft.com/office/officeart/2005/8/layout/vList2"/>
    <dgm:cxn modelId="{670A67DE-1A10-4F5D-8C79-3568AB7AD4ED}" srcId="{BE0CC13E-7D38-471B-B7B7-C65C138D258D}" destId="{B03F39A8-C36D-496D-8CA0-BF62D8620793}" srcOrd="2" destOrd="0" parTransId="{F032B00E-14B8-4D97-836E-ECEA23D25CE7}" sibTransId="{0CCA949E-9E9F-4862-A9CA-FF70DF7C8D20}"/>
    <dgm:cxn modelId="{6DD1A5E0-B466-4373-BABC-A648B954FD6D}" type="presOf" srcId="{B03F39A8-C36D-496D-8CA0-BF62D8620793}" destId="{C6EC722E-977E-4B04-8D0E-EE229959A67B}" srcOrd="0" destOrd="2" presId="urn:microsoft.com/office/officeart/2005/8/layout/vList2"/>
    <dgm:cxn modelId="{9BBAAEAE-50CC-416F-9324-EAD06A588915}" type="presParOf" srcId="{6B8C3C7C-F550-4BC6-B862-D7490179BFBC}" destId="{50F6DE93-1F04-442A-84F3-BAE663B53C4E}" srcOrd="0" destOrd="0" presId="urn:microsoft.com/office/officeart/2005/8/layout/vList2"/>
    <dgm:cxn modelId="{9C062DA9-011B-49EB-B3A9-0708059AF0B9}" type="presParOf" srcId="{6B8C3C7C-F550-4BC6-B862-D7490179BFBC}" destId="{C6EC722E-977E-4B04-8D0E-EE229959A67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492F5-F3F3-4788-8DF3-A2F8929137BC}">
      <dsp:nvSpPr>
        <dsp:cNvPr id="0" name=""/>
        <dsp:cNvSpPr/>
      </dsp:nvSpPr>
      <dsp:spPr>
        <a:xfrm rot="10800000">
          <a:off x="1550531" y="3271"/>
          <a:ext cx="5465927" cy="6951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Nominations are now closed, time to vote!</a:t>
          </a:r>
          <a:endParaRPr lang="en-NZ" sz="16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3271"/>
        <a:ext cx="5292152" cy="695100"/>
      </dsp:txXfrm>
    </dsp:sp>
    <dsp:sp modelId="{35BA4EF9-5B6F-48D0-BE24-9AAF8B38EB65}">
      <dsp:nvSpPr>
        <dsp:cNvPr id="0" name=""/>
        <dsp:cNvSpPr/>
      </dsp:nvSpPr>
      <dsp:spPr>
        <a:xfrm>
          <a:off x="1202981" y="3271"/>
          <a:ext cx="695100" cy="695100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8B3976-F97C-4A4B-B40B-E708B21A1CEC}">
      <dsp:nvSpPr>
        <dsp:cNvPr id="0" name=""/>
        <dsp:cNvSpPr/>
      </dsp:nvSpPr>
      <dsp:spPr>
        <a:xfrm rot="10800000">
          <a:off x="1550531" y="905864"/>
          <a:ext cx="5465927" cy="695100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New Board will take over in December</a:t>
          </a:r>
          <a:endParaRPr lang="en-NZ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905864"/>
        <a:ext cx="5292152" cy="695100"/>
      </dsp:txXfrm>
    </dsp:sp>
    <dsp:sp modelId="{29195599-0C79-4ED4-AE1F-231F3612B0C8}">
      <dsp:nvSpPr>
        <dsp:cNvPr id="0" name=""/>
        <dsp:cNvSpPr/>
      </dsp:nvSpPr>
      <dsp:spPr>
        <a:xfrm>
          <a:off x="1202981" y="905864"/>
          <a:ext cx="695100" cy="695100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8D697F-29C5-4F97-94D6-0D183BBF8A3F}">
      <dsp:nvSpPr>
        <dsp:cNvPr id="0" name=""/>
        <dsp:cNvSpPr/>
      </dsp:nvSpPr>
      <dsp:spPr>
        <a:xfrm rot="10800000">
          <a:off x="1550531" y="1808457"/>
          <a:ext cx="5465927" cy="695100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Each Board member has a two-year term</a:t>
          </a:r>
          <a:endParaRPr lang="en-NZ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1808457"/>
        <a:ext cx="5292152" cy="695100"/>
      </dsp:txXfrm>
    </dsp:sp>
    <dsp:sp modelId="{DCE1902B-7572-41A4-8290-40EC4E8645A5}">
      <dsp:nvSpPr>
        <dsp:cNvPr id="0" name=""/>
        <dsp:cNvSpPr/>
      </dsp:nvSpPr>
      <dsp:spPr>
        <a:xfrm>
          <a:off x="1202981" y="1808457"/>
          <a:ext cx="695100" cy="695100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4FEEF-6C0F-41A3-9BB7-9C8A4448E615}">
      <dsp:nvSpPr>
        <dsp:cNvPr id="0" name=""/>
        <dsp:cNvSpPr/>
      </dsp:nvSpPr>
      <dsp:spPr>
        <a:xfrm rot="10800000">
          <a:off x="1550531" y="2711050"/>
          <a:ext cx="5465927" cy="695100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Half the Board changes each election</a:t>
          </a:r>
          <a:endParaRPr lang="en-NZ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2711050"/>
        <a:ext cx="5292152" cy="695100"/>
      </dsp:txXfrm>
    </dsp:sp>
    <dsp:sp modelId="{328E8360-70D1-44B6-AC1E-A300F711FADE}">
      <dsp:nvSpPr>
        <dsp:cNvPr id="0" name=""/>
        <dsp:cNvSpPr/>
      </dsp:nvSpPr>
      <dsp:spPr>
        <a:xfrm>
          <a:off x="1202981" y="2711050"/>
          <a:ext cx="695100" cy="695100"/>
        </a:xfrm>
        <a:prstGeom prst="ellipse">
          <a:avLst/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0393D6-7607-48BB-B2F0-7D113AEC331D}">
      <dsp:nvSpPr>
        <dsp:cNvPr id="0" name=""/>
        <dsp:cNvSpPr/>
      </dsp:nvSpPr>
      <dsp:spPr>
        <a:xfrm rot="10800000">
          <a:off x="1550531" y="3613644"/>
          <a:ext cx="5465927" cy="695100"/>
        </a:xfrm>
        <a:prstGeom prst="homePlat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Some responsibility, but not hard</a:t>
          </a:r>
          <a:endParaRPr lang="en-NZ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3613644"/>
        <a:ext cx="5292152" cy="695100"/>
      </dsp:txXfrm>
    </dsp:sp>
    <dsp:sp modelId="{5EB2357F-4950-455A-8A51-A202455B136C}">
      <dsp:nvSpPr>
        <dsp:cNvPr id="0" name=""/>
        <dsp:cNvSpPr/>
      </dsp:nvSpPr>
      <dsp:spPr>
        <a:xfrm>
          <a:off x="1202981" y="3613644"/>
          <a:ext cx="695100" cy="695100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100EE9-B1D2-4BA8-834A-EDDC192FC084}">
      <dsp:nvSpPr>
        <dsp:cNvPr id="0" name=""/>
        <dsp:cNvSpPr/>
      </dsp:nvSpPr>
      <dsp:spPr>
        <a:xfrm rot="10800000">
          <a:off x="1550531" y="4516237"/>
          <a:ext cx="5465927" cy="695100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6520" tIns="60960" rIns="113792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Plenty of scope for more and making a huge impact</a:t>
          </a:r>
          <a:endParaRPr lang="en-NZ" sz="16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10800000">
        <a:off x="1724306" y="4516237"/>
        <a:ext cx="5292152" cy="695100"/>
      </dsp:txXfrm>
    </dsp:sp>
    <dsp:sp modelId="{A9ACE7C3-E6E3-42FB-9C34-266175661F99}">
      <dsp:nvSpPr>
        <dsp:cNvPr id="0" name=""/>
        <dsp:cNvSpPr/>
      </dsp:nvSpPr>
      <dsp:spPr>
        <a:xfrm>
          <a:off x="1202981" y="4516237"/>
          <a:ext cx="695100" cy="695100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5E3076-B823-49BD-9DD0-0A6F04BFC1C8}">
      <dsp:nvSpPr>
        <dsp:cNvPr id="0" name=""/>
        <dsp:cNvSpPr/>
      </dsp:nvSpPr>
      <dsp:spPr>
        <a:xfrm>
          <a:off x="-4337245" y="-665323"/>
          <a:ext cx="5167410" cy="5167410"/>
        </a:xfrm>
        <a:prstGeom prst="blockArc">
          <a:avLst>
            <a:gd name="adj1" fmla="val 18900000"/>
            <a:gd name="adj2" fmla="val 2700000"/>
            <a:gd name="adj3" fmla="val 418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8CB5F-88F3-4556-9B0C-FCE5DDD813CF}">
      <dsp:nvSpPr>
        <dsp:cNvPr id="0" name=""/>
        <dsp:cNvSpPr/>
      </dsp:nvSpPr>
      <dsp:spPr>
        <a:xfrm>
          <a:off x="310209" y="202043"/>
          <a:ext cx="6425073" cy="403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Financial Committee</a:t>
          </a:r>
        </a:p>
      </dsp:txBody>
      <dsp:txXfrm>
        <a:off x="310209" y="202043"/>
        <a:ext cx="6425073" cy="403934"/>
      </dsp:txXfrm>
    </dsp:sp>
    <dsp:sp modelId="{5A33D493-B5DF-4FD0-98E2-31C92AAE8990}">
      <dsp:nvSpPr>
        <dsp:cNvPr id="0" name=""/>
        <dsp:cNvSpPr/>
      </dsp:nvSpPr>
      <dsp:spPr>
        <a:xfrm>
          <a:off x="57750" y="151552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79CA97-F05D-411C-8113-50AE45AEFFD4}">
      <dsp:nvSpPr>
        <dsp:cNvPr id="0" name=""/>
        <dsp:cNvSpPr/>
      </dsp:nvSpPr>
      <dsp:spPr>
        <a:xfrm>
          <a:off x="642472" y="807869"/>
          <a:ext cx="6092809" cy="4039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Membership Group</a:t>
          </a:r>
          <a:endParaRPr lang="en-NZ" sz="18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42472" y="807869"/>
        <a:ext cx="6092809" cy="403934"/>
      </dsp:txXfrm>
    </dsp:sp>
    <dsp:sp modelId="{7DB6EECE-F11D-49CC-B5BA-69CBAA509357}">
      <dsp:nvSpPr>
        <dsp:cNvPr id="0" name=""/>
        <dsp:cNvSpPr/>
      </dsp:nvSpPr>
      <dsp:spPr>
        <a:xfrm>
          <a:off x="390013" y="757377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F73CEC-DBC3-4922-AEBF-E7BF98A56621}">
      <dsp:nvSpPr>
        <dsp:cNvPr id="0" name=""/>
        <dsp:cNvSpPr/>
      </dsp:nvSpPr>
      <dsp:spPr>
        <a:xfrm>
          <a:off x="794408" y="1413694"/>
          <a:ext cx="5940873" cy="403934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Communication Group</a:t>
          </a:r>
          <a:endParaRPr lang="en-NZ" sz="18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4408" y="1413694"/>
        <a:ext cx="5940873" cy="403934"/>
      </dsp:txXfrm>
    </dsp:sp>
    <dsp:sp modelId="{0D7D15A9-10F1-400A-A6FF-8BBCCA5A7A8D}">
      <dsp:nvSpPr>
        <dsp:cNvPr id="0" name=""/>
        <dsp:cNvSpPr/>
      </dsp:nvSpPr>
      <dsp:spPr>
        <a:xfrm>
          <a:off x="541949" y="1363202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CE08BF-A27B-491A-856C-0F52F443DA5D}">
      <dsp:nvSpPr>
        <dsp:cNvPr id="0" name=""/>
        <dsp:cNvSpPr/>
      </dsp:nvSpPr>
      <dsp:spPr>
        <a:xfrm>
          <a:off x="794408" y="2019135"/>
          <a:ext cx="5940873" cy="40393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Grant </a:t>
          </a:r>
          <a:r>
            <a:rPr lang="en-US" sz="18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Commitee</a:t>
          </a:r>
          <a:endParaRPr lang="en-NZ" sz="18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794408" y="2019135"/>
        <a:ext cx="5940873" cy="403934"/>
      </dsp:txXfrm>
    </dsp:sp>
    <dsp:sp modelId="{88982694-0B55-4E36-A6BA-76D8483A2E1A}">
      <dsp:nvSpPr>
        <dsp:cNvPr id="0" name=""/>
        <dsp:cNvSpPr/>
      </dsp:nvSpPr>
      <dsp:spPr>
        <a:xfrm>
          <a:off x="541949" y="1968643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FD258-F5D5-4BF1-9E36-5E72072C7286}">
      <dsp:nvSpPr>
        <dsp:cNvPr id="0" name=""/>
        <dsp:cNvSpPr/>
      </dsp:nvSpPr>
      <dsp:spPr>
        <a:xfrm>
          <a:off x="642472" y="2624960"/>
          <a:ext cx="6092809" cy="403934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QGIS Special interest Group</a:t>
          </a:r>
          <a:endParaRPr lang="en-NZ" sz="18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642472" y="2624960"/>
        <a:ext cx="6092809" cy="403934"/>
      </dsp:txXfrm>
    </dsp:sp>
    <dsp:sp modelId="{CEF7282C-E484-4DD4-91C2-26691A7D71A4}">
      <dsp:nvSpPr>
        <dsp:cNvPr id="0" name=""/>
        <dsp:cNvSpPr/>
      </dsp:nvSpPr>
      <dsp:spPr>
        <a:xfrm>
          <a:off x="390013" y="2574468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FDF41-42C4-442C-93DE-BC6A64CD1C72}">
      <dsp:nvSpPr>
        <dsp:cNvPr id="0" name=""/>
        <dsp:cNvSpPr/>
      </dsp:nvSpPr>
      <dsp:spPr>
        <a:xfrm>
          <a:off x="310209" y="3230785"/>
          <a:ext cx="6425073" cy="4039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623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OSM Special Interest Group</a:t>
          </a:r>
          <a:endParaRPr lang="en-NZ" sz="18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>
        <a:off x="310209" y="3230785"/>
        <a:ext cx="6425073" cy="403934"/>
      </dsp:txXfrm>
    </dsp:sp>
    <dsp:sp modelId="{14E8B6B1-A566-4117-A821-8A481754BEBE}">
      <dsp:nvSpPr>
        <dsp:cNvPr id="0" name=""/>
        <dsp:cNvSpPr/>
      </dsp:nvSpPr>
      <dsp:spPr>
        <a:xfrm>
          <a:off x="57750" y="3180293"/>
          <a:ext cx="504918" cy="5049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8BAED4-8555-4670-B866-D0288F47131C}">
      <dsp:nvSpPr>
        <dsp:cNvPr id="0" name=""/>
        <dsp:cNvSpPr/>
      </dsp:nvSpPr>
      <dsp:spPr>
        <a:xfrm>
          <a:off x="496949" y="491605"/>
          <a:ext cx="637136" cy="6371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CEA4B1-0F3C-496F-891E-A94C6FDF00AF}">
      <dsp:nvSpPr>
        <dsp:cNvPr id="0" name=""/>
        <dsp:cNvSpPr/>
      </dsp:nvSpPr>
      <dsp:spPr>
        <a:xfrm>
          <a:off x="1525" y="1245969"/>
          <a:ext cx="1820390" cy="63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200" kern="1200" dirty="0">
              <a:solidFill>
                <a:srgbClr val="F46B5C"/>
              </a:solidFill>
              <a:latin typeface="HelloPlainJane" panose="02000603000000000000" pitchFamily="2" charset="0"/>
              <a:ea typeface="HelloPlainJane" panose="02000603000000000000" pitchFamily="2" charset="0"/>
              <a:cs typeface="Roboto" panose="02000000000000000000" pitchFamily="2" charset="0"/>
            </a:rPr>
            <a:t>How we are giving back:</a:t>
          </a:r>
        </a:p>
      </dsp:txBody>
      <dsp:txXfrm>
        <a:off x="1525" y="1245969"/>
        <a:ext cx="1820390" cy="631447"/>
      </dsp:txXfrm>
    </dsp:sp>
    <dsp:sp modelId="{FE4BF1BA-78C6-4CB3-B401-FC4E13095CBE}">
      <dsp:nvSpPr>
        <dsp:cNvPr id="0" name=""/>
        <dsp:cNvSpPr/>
      </dsp:nvSpPr>
      <dsp:spPr>
        <a:xfrm>
          <a:off x="1525" y="1974472"/>
          <a:ext cx="1820390" cy="327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Delivered over $11,000 in grants and microgrants for individuals</a:t>
          </a:r>
          <a:endParaRPr lang="en-US" sz="16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Provided $3,000 in support for other organisations, like QGIS and OSM</a:t>
          </a:r>
          <a:endParaRPr lang="en-US" sz="16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Supported travel grants at $20,000 this year</a:t>
          </a:r>
        </a:p>
      </dsp:txBody>
      <dsp:txXfrm>
        <a:off x="1525" y="1974472"/>
        <a:ext cx="1820390" cy="3278451"/>
      </dsp:txXfrm>
    </dsp:sp>
    <dsp:sp modelId="{BE0FE14D-10D2-49AA-BEC3-F0804406942F}">
      <dsp:nvSpPr>
        <dsp:cNvPr id="0" name=""/>
        <dsp:cNvSpPr/>
      </dsp:nvSpPr>
      <dsp:spPr>
        <a:xfrm>
          <a:off x="2635908" y="491605"/>
          <a:ext cx="637136" cy="6371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5831A1-E053-4459-8FD2-22B517CF5792}">
      <dsp:nvSpPr>
        <dsp:cNvPr id="0" name=""/>
        <dsp:cNvSpPr/>
      </dsp:nvSpPr>
      <dsp:spPr>
        <a:xfrm>
          <a:off x="2140484" y="1245969"/>
          <a:ext cx="1820390" cy="6314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2200" kern="1200" dirty="0">
              <a:solidFill>
                <a:srgbClr val="0C467C"/>
              </a:solidFill>
              <a:latin typeface="HelloPlainJane" panose="02000603000000000000" pitchFamily="2" charset="0"/>
              <a:ea typeface="HelloPlainJane" panose="02000603000000000000" pitchFamily="2" charset="0"/>
              <a:cs typeface="Roboto" panose="02000000000000000000" pitchFamily="2" charset="0"/>
            </a:rPr>
            <a:t>We’re working on:</a:t>
          </a:r>
          <a:endParaRPr lang="en-US" sz="2200" kern="1200" dirty="0">
            <a:solidFill>
              <a:srgbClr val="0C467C"/>
            </a:solidFill>
            <a:latin typeface="HelloPlainJane" panose="02000603000000000000" pitchFamily="2" charset="0"/>
            <a:ea typeface="HelloPlainJane" panose="02000603000000000000" pitchFamily="2" charset="0"/>
            <a:cs typeface="Roboto" panose="02000000000000000000" pitchFamily="2" charset="0"/>
          </a:endParaRPr>
        </a:p>
      </dsp:txBody>
      <dsp:txXfrm>
        <a:off x="2140484" y="1245969"/>
        <a:ext cx="1820390" cy="631447"/>
      </dsp:txXfrm>
    </dsp:sp>
    <dsp:sp modelId="{0A03980F-FF84-4C6D-AE10-1ABED0651B4E}">
      <dsp:nvSpPr>
        <dsp:cNvPr id="0" name=""/>
        <dsp:cNvSpPr/>
      </dsp:nvSpPr>
      <dsp:spPr>
        <a:xfrm>
          <a:off x="2140484" y="1974472"/>
          <a:ext cx="1820390" cy="327845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MOUs with other organisations</a:t>
          </a:r>
          <a:endParaRPr lang="en-US" sz="16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Ideas around rewards and recognition</a:t>
          </a:r>
          <a:endParaRPr lang="en-US" sz="16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Thinking about how we might employ someone to increase our capacity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Do you have ideas? </a:t>
          </a:r>
        </a:p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Let us know!</a:t>
          </a:r>
        </a:p>
      </dsp:txBody>
      <dsp:txXfrm>
        <a:off x="2140484" y="1974472"/>
        <a:ext cx="1820390" cy="32784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34A00-94F3-473F-A103-E3CD3EBE671F}">
      <dsp:nvSpPr>
        <dsp:cNvPr id="0" name=""/>
        <dsp:cNvSpPr/>
      </dsp:nvSpPr>
      <dsp:spPr>
        <a:xfrm rot="16200000">
          <a:off x="-835327" y="835327"/>
          <a:ext cx="3705933" cy="203527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34</a:t>
          </a:r>
          <a:r>
            <a:rPr lang="en-US" sz="19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Microgrants all around Oceania (funded events in 9 different countries to date)</a:t>
          </a:r>
          <a:endParaRPr lang="en-NZ" sz="19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0" y="741187"/>
        <a:ext cx="2035278" cy="2223559"/>
      </dsp:txXfrm>
    </dsp:sp>
    <dsp:sp modelId="{FFDC8789-248C-4FA3-A06F-EA5CB3DE6E08}">
      <dsp:nvSpPr>
        <dsp:cNvPr id="0" name=""/>
        <dsp:cNvSpPr/>
      </dsp:nvSpPr>
      <dsp:spPr>
        <a:xfrm rot="16200000">
          <a:off x="1354670" y="835327"/>
          <a:ext cx="3705933" cy="2035278"/>
        </a:xfrm>
        <a:prstGeom prst="flowChartManualOperation">
          <a:avLst/>
        </a:prstGeom>
        <a:solidFill>
          <a:schemeClr val="accent2">
            <a:hueOff val="5117914"/>
            <a:satOff val="-23157"/>
            <a:lumOff val="-588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</a:t>
          </a:r>
          <a:r>
            <a:rPr lang="en-US" sz="19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grants for:</a:t>
          </a:r>
          <a:endParaRPr lang="en-NZ" sz="19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Samoa GIS User group</a:t>
          </a:r>
          <a:endParaRPr lang="en-NZ" sz="15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CartoMobil’ite project (</a:t>
          </a:r>
          <a:r>
            <a:rPr lang="en-US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French Polynesia)</a:t>
          </a:r>
          <a:endParaRPr lang="en-NZ" sz="15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Perth </a:t>
          </a:r>
          <a:r>
            <a:rPr lang="en-NZ" sz="1500" b="0" i="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Geogeeks</a:t>
          </a:r>
          <a:r>
            <a:rPr lang="en-NZ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group (Australia)</a:t>
          </a:r>
          <a:endParaRPr lang="en-NZ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2189997" y="741187"/>
        <a:ext cx="2035278" cy="2223559"/>
      </dsp:txXfrm>
    </dsp:sp>
    <dsp:sp modelId="{2E65855A-4935-43DA-B2B2-F1DA902475B3}">
      <dsp:nvSpPr>
        <dsp:cNvPr id="0" name=""/>
        <dsp:cNvSpPr/>
      </dsp:nvSpPr>
      <dsp:spPr>
        <a:xfrm rot="16200000">
          <a:off x="3542594" y="835327"/>
          <a:ext cx="3705933" cy="2035278"/>
        </a:xfrm>
        <a:prstGeom prst="flowChartManualOperation">
          <a:avLst/>
        </a:prstGeom>
        <a:solidFill>
          <a:schemeClr val="accent2">
            <a:hueOff val="10235828"/>
            <a:satOff val="-46313"/>
            <a:lumOff val="-1176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i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Coming soon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:</a:t>
          </a:r>
          <a:b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NZ" sz="19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 for Women in Mapping (Kiribati)</a:t>
          </a:r>
        </a:p>
      </dsp:txBody>
      <dsp:txXfrm rot="5400000">
        <a:off x="4377921" y="741187"/>
        <a:ext cx="2035278" cy="2223559"/>
      </dsp:txXfrm>
    </dsp:sp>
    <dsp:sp modelId="{5B39139D-1B7A-4ADC-82A1-E2B93273F113}">
      <dsp:nvSpPr>
        <dsp:cNvPr id="0" name=""/>
        <dsp:cNvSpPr/>
      </dsp:nvSpPr>
      <dsp:spPr>
        <a:xfrm rot="16200000">
          <a:off x="5730518" y="835327"/>
          <a:ext cx="3705933" cy="2035278"/>
        </a:xfrm>
        <a:prstGeom prst="flowChartManualOperation">
          <a:avLst/>
        </a:prstGeom>
        <a:solidFill>
          <a:schemeClr val="accent2">
            <a:hueOff val="15353742"/>
            <a:satOff val="-69470"/>
            <a:lumOff val="-176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900" b="1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Big budget grants!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</a:t>
          </a:r>
          <a:r>
            <a:rPr lang="en-NZ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Perth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G-SIG Timor-Leste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6565845" y="741187"/>
        <a:ext cx="2035278" cy="22235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C34A00-94F3-473F-A103-E3CD3EBE671F}">
      <dsp:nvSpPr>
        <dsp:cNvPr id="0" name=""/>
        <dsp:cNvSpPr/>
      </dsp:nvSpPr>
      <dsp:spPr>
        <a:xfrm rot="16200000">
          <a:off x="-835327" y="835327"/>
          <a:ext cx="3705933" cy="2035278"/>
        </a:xfrm>
        <a:prstGeom prst="flowChartManualOperati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34</a:t>
          </a:r>
          <a:r>
            <a:rPr lang="en-US" sz="19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Microgrants all around Oceania (funded events in 9 different countries to date)</a:t>
          </a:r>
          <a:endParaRPr lang="en-NZ" sz="19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0" y="741187"/>
        <a:ext cx="2035278" cy="2223559"/>
      </dsp:txXfrm>
    </dsp:sp>
    <dsp:sp modelId="{FFDC8789-248C-4FA3-A06F-EA5CB3DE6E08}">
      <dsp:nvSpPr>
        <dsp:cNvPr id="0" name=""/>
        <dsp:cNvSpPr/>
      </dsp:nvSpPr>
      <dsp:spPr>
        <a:xfrm rot="16200000">
          <a:off x="1354670" y="835327"/>
          <a:ext cx="3705933" cy="2035278"/>
        </a:xfrm>
        <a:prstGeom prst="flowChartManualOperation">
          <a:avLst/>
        </a:prstGeom>
        <a:solidFill>
          <a:schemeClr val="accent2">
            <a:hueOff val="5117914"/>
            <a:satOff val="-23157"/>
            <a:lumOff val="-5882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b="1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3</a:t>
          </a:r>
          <a:r>
            <a:rPr lang="en-US" sz="19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grants for:</a:t>
          </a:r>
          <a:endParaRPr lang="en-NZ" sz="19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Samoa GIS User group</a:t>
          </a:r>
          <a:endParaRPr lang="en-NZ" sz="15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CartoMobil’ite project (</a:t>
          </a:r>
          <a:r>
            <a:rPr lang="en-US" sz="1500" b="0" i="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French Polynesia)</a:t>
          </a:r>
          <a:endParaRPr lang="en-NZ" sz="15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Perth </a:t>
          </a:r>
          <a:r>
            <a:rPr lang="en-NZ" sz="1500" b="0" i="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Geogeeks</a:t>
          </a:r>
          <a:r>
            <a:rPr lang="en-NZ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</a:t>
          </a:r>
          <a:r>
            <a:rPr lang="en-US" sz="1500" b="0" i="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group (Australia)</a:t>
          </a:r>
          <a:endParaRPr lang="en-NZ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2189997" y="741187"/>
        <a:ext cx="2035278" cy="2223559"/>
      </dsp:txXfrm>
    </dsp:sp>
    <dsp:sp modelId="{2E65855A-4935-43DA-B2B2-F1DA902475B3}">
      <dsp:nvSpPr>
        <dsp:cNvPr id="0" name=""/>
        <dsp:cNvSpPr/>
      </dsp:nvSpPr>
      <dsp:spPr>
        <a:xfrm rot="16200000">
          <a:off x="3542594" y="835327"/>
          <a:ext cx="3705933" cy="2035278"/>
        </a:xfrm>
        <a:prstGeom prst="flowChartManualOperation">
          <a:avLst/>
        </a:prstGeom>
        <a:solidFill>
          <a:schemeClr val="accent2">
            <a:hueOff val="10235828"/>
            <a:satOff val="-46313"/>
            <a:lumOff val="-11764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i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Coming soon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:</a:t>
          </a:r>
          <a:b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</a:br>
          <a:r>
            <a:rPr lang="en-NZ" sz="19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1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Small budget grant for Women in Mapping (Kiribati)</a:t>
          </a:r>
        </a:p>
      </dsp:txBody>
      <dsp:txXfrm rot="5400000">
        <a:off x="4377921" y="741187"/>
        <a:ext cx="2035278" cy="2223559"/>
      </dsp:txXfrm>
    </dsp:sp>
    <dsp:sp modelId="{5B39139D-1B7A-4ADC-82A1-E2B93273F113}">
      <dsp:nvSpPr>
        <dsp:cNvPr id="0" name=""/>
        <dsp:cNvSpPr/>
      </dsp:nvSpPr>
      <dsp:spPr>
        <a:xfrm rot="16200000">
          <a:off x="5730518" y="835327"/>
          <a:ext cx="3705933" cy="2035278"/>
        </a:xfrm>
        <a:prstGeom prst="flowChartManualOperation">
          <a:avLst/>
        </a:prstGeom>
        <a:solidFill>
          <a:schemeClr val="accent2">
            <a:hueOff val="15353742"/>
            <a:satOff val="-69470"/>
            <a:lumOff val="-1764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0650" tIns="0" rIns="121066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NZ" sz="1900" b="1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Z" sz="1900" b="1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2</a:t>
          </a:r>
          <a:r>
            <a:rPr lang="en-NZ" sz="19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Big budget grants!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 err="1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GeoGeek</a:t>
          </a:r>
          <a:r>
            <a:rPr lang="en-NZ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 Perth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NZ" sz="1500" kern="12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G-SIG Timor-Leste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NZ" sz="1500" kern="1200" dirty="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sp:txBody>
      <dsp:txXfrm rot="5400000">
        <a:off x="6565845" y="741187"/>
        <a:ext cx="2035278" cy="222355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F6DE93-1F04-442A-84F3-BAE663B53C4E}">
      <dsp:nvSpPr>
        <dsp:cNvPr id="0" name=""/>
        <dsp:cNvSpPr/>
      </dsp:nvSpPr>
      <dsp:spPr>
        <a:xfrm>
          <a:off x="0" y="39576"/>
          <a:ext cx="5693003" cy="4913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2100" b="0" i="0" kern="1200" dirty="0"/>
            <a:t>Member benefits:</a:t>
          </a:r>
          <a:endParaRPr lang="en-NZ" sz="2100" kern="1200" dirty="0"/>
        </a:p>
      </dsp:txBody>
      <dsp:txXfrm>
        <a:off x="23988" y="63564"/>
        <a:ext cx="5645027" cy="443423"/>
      </dsp:txXfrm>
    </dsp:sp>
    <dsp:sp modelId="{C6EC722E-977E-4B04-8D0E-EE229959A67B}">
      <dsp:nvSpPr>
        <dsp:cNvPr id="0" name=""/>
        <dsp:cNvSpPr/>
      </dsp:nvSpPr>
      <dsp:spPr>
        <a:xfrm>
          <a:off x="0" y="530976"/>
          <a:ext cx="5693003" cy="29898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0753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b="0" i="0" kern="1200" dirty="0"/>
            <a:t>Eligible for grants</a:t>
          </a:r>
          <a:endParaRPr lang="en-NZ" sz="1600" kern="1200" dirty="0"/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b="0" i="0" kern="1200" dirty="0"/>
            <a:t>Can vote in the Board elections</a:t>
          </a:r>
          <a:endParaRPr lang="en-NZ" sz="1600" kern="1200" dirty="0"/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b="0" i="0" kern="1200" dirty="0"/>
            <a:t>Can stand to be a Board member</a:t>
          </a:r>
          <a:endParaRPr lang="en-NZ" sz="1600" kern="1200" dirty="0"/>
        </a:p>
        <a:p>
          <a:pPr marL="171450" lvl="1" indent="-171450" algn="l" defTabSz="711200">
            <a:lnSpc>
              <a:spcPct val="15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AU" sz="1600" b="0" i="0" kern="1200" dirty="0"/>
            <a:t>It’s similar to being a charter member of OSGeo, in that a lot of the benefit is intangible. But it does mean you get to have a say in what we do.</a:t>
          </a:r>
          <a:endParaRPr lang="en-NZ" sz="1600" kern="1200" dirty="0"/>
        </a:p>
      </dsp:txBody>
      <dsp:txXfrm>
        <a:off x="0" y="530976"/>
        <a:ext cx="5693003" cy="29898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88D57-2D3D-DE49-A71B-1CE2A675A7CA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3A2575-ACEA-DE47-B55E-99A85827A86B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772485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1" name="Google Shape;6321;ged5174f7bb_0_8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2" name="Google Shape;6322;ged5174f7bb_0_8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2575-ACEA-DE47-B55E-99A85827A86B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32823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9" name="Google Shape;9039;ged5174f7bb_0_89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0" name="Google Shape;9040;ged5174f7bb_0_89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2575-ACEA-DE47-B55E-99A85827A86B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19651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6" name="Google Shape;6506;ged5174f7bb_0_85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07" name="Google Shape;6507;ged5174f7bb_0_85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2575-ACEA-DE47-B55E-99A85827A86B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0652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3A2575-ACEA-DE47-B55E-99A85827A86B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13062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2" name="Google Shape;8482;ged5174f7bb_0_87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83" name="Google Shape;8483;ged5174f7bb_0_87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5" name="Google Shape;6245;gec182b6aad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6" name="Google Shape;6246;gec182b6aad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2" name="Google Shape;7282;ged5174f7bb_0_8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3" name="Google Shape;7283;ged5174f7bb_0_8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0630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2" name="Google Shape;7282;ged5174f7bb_0_8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3" name="Google Shape;7283;ged5174f7bb_0_8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2789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8604" y="-95906"/>
            <a:ext cx="10023319" cy="7254407"/>
            <a:chOff x="-418605" y="-71931"/>
            <a:chExt cx="10023319" cy="5440805"/>
          </a:xfrm>
        </p:grpSpPr>
        <p:sp>
          <p:nvSpPr>
            <p:cNvPr id="10" name="Google Shape;10;p2"/>
            <p:cNvSpPr/>
            <p:nvPr/>
          </p:nvSpPr>
          <p:spPr>
            <a:xfrm>
              <a:off x="8877971" y="-71931"/>
              <a:ext cx="636154" cy="414878"/>
            </a:xfrm>
            <a:custGeom>
              <a:avLst/>
              <a:gdLst/>
              <a:ahLst/>
              <a:cxnLst/>
              <a:rect l="l" t="t" r="r" b="b"/>
              <a:pathLst>
                <a:path w="17448" h="11379" extrusionOk="0">
                  <a:moveTo>
                    <a:pt x="1526" y="1"/>
                  </a:moveTo>
                  <a:lnTo>
                    <a:pt x="0" y="6692"/>
                  </a:lnTo>
                  <a:lnTo>
                    <a:pt x="6735" y="11378"/>
                  </a:lnTo>
                  <a:lnTo>
                    <a:pt x="17448" y="8632"/>
                  </a:lnTo>
                  <a:lnTo>
                    <a:pt x="165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8157973" y="-71931"/>
              <a:ext cx="628643" cy="398581"/>
            </a:xfrm>
            <a:custGeom>
              <a:avLst/>
              <a:gdLst/>
              <a:ahLst/>
              <a:cxnLst/>
              <a:rect l="l" t="t" r="r" b="b"/>
              <a:pathLst>
                <a:path w="17242" h="10932" extrusionOk="0">
                  <a:moveTo>
                    <a:pt x="1" y="1"/>
                  </a:moveTo>
                  <a:lnTo>
                    <a:pt x="1" y="8839"/>
                  </a:lnTo>
                  <a:lnTo>
                    <a:pt x="3858" y="10932"/>
                  </a:lnTo>
                  <a:lnTo>
                    <a:pt x="10278" y="10768"/>
                  </a:lnTo>
                  <a:lnTo>
                    <a:pt x="16816" y="7531"/>
                  </a:lnTo>
                  <a:lnTo>
                    <a:pt x="17241" y="3456"/>
                  </a:lnTo>
                  <a:lnTo>
                    <a:pt x="161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7426453" y="-71931"/>
              <a:ext cx="672760" cy="472886"/>
            </a:xfrm>
            <a:custGeom>
              <a:avLst/>
              <a:gdLst/>
              <a:ahLst/>
              <a:cxnLst/>
              <a:rect l="l" t="t" r="r" b="b"/>
              <a:pathLst>
                <a:path w="18452" h="12970" extrusionOk="0">
                  <a:moveTo>
                    <a:pt x="1" y="1"/>
                  </a:moveTo>
                  <a:lnTo>
                    <a:pt x="1701" y="10768"/>
                  </a:lnTo>
                  <a:lnTo>
                    <a:pt x="4349" y="12054"/>
                  </a:lnTo>
                  <a:lnTo>
                    <a:pt x="8905" y="12970"/>
                  </a:lnTo>
                  <a:lnTo>
                    <a:pt x="13220" y="11782"/>
                  </a:lnTo>
                  <a:lnTo>
                    <a:pt x="18452" y="7531"/>
                  </a:lnTo>
                  <a:lnTo>
                    <a:pt x="179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322878" y="160133"/>
              <a:ext cx="961195" cy="1044652"/>
            </a:xfrm>
            <a:custGeom>
              <a:avLst/>
              <a:gdLst/>
              <a:ahLst/>
              <a:cxnLst/>
              <a:rect l="l" t="t" r="r" b="b"/>
              <a:pathLst>
                <a:path w="26363" h="28652" extrusionOk="0">
                  <a:moveTo>
                    <a:pt x="11541" y="0"/>
                  </a:moveTo>
                  <a:cubicBezTo>
                    <a:pt x="11541" y="0"/>
                    <a:pt x="3738" y="2213"/>
                    <a:pt x="1722" y="3924"/>
                  </a:cubicBezTo>
                  <a:cubicBezTo>
                    <a:pt x="1090" y="4458"/>
                    <a:pt x="0" y="6757"/>
                    <a:pt x="0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28" y="25273"/>
                  </a:lnTo>
                  <a:lnTo>
                    <a:pt x="26363" y="3640"/>
                  </a:lnTo>
                  <a:cubicBezTo>
                    <a:pt x="23715" y="1897"/>
                    <a:pt x="17198" y="240"/>
                    <a:pt x="17198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12" y="687"/>
                    <a:pt x="17034" y="1003"/>
                    <a:pt x="17034" y="1057"/>
                  </a:cubicBezTo>
                  <a:cubicBezTo>
                    <a:pt x="17034" y="1252"/>
                    <a:pt x="15319" y="2480"/>
                    <a:pt x="14009" y="2480"/>
                  </a:cubicBezTo>
                  <a:cubicBezTo>
                    <a:pt x="13922" y="2480"/>
                    <a:pt x="13837" y="2475"/>
                    <a:pt x="13754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8504445" y="213764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1" y="1"/>
                  </a:moveTo>
                  <a:cubicBezTo>
                    <a:pt x="14273" y="1149"/>
                    <a:pt x="11707" y="2064"/>
                    <a:pt x="8909" y="2064"/>
                  </a:cubicBezTo>
                  <a:cubicBezTo>
                    <a:pt x="8813" y="2064"/>
                    <a:pt x="8717" y="2062"/>
                    <a:pt x="8621" y="2060"/>
                  </a:cubicBezTo>
                  <a:cubicBezTo>
                    <a:pt x="5559" y="1984"/>
                    <a:pt x="3085" y="1243"/>
                    <a:pt x="1145" y="306"/>
                  </a:cubicBezTo>
                  <a:cubicBezTo>
                    <a:pt x="764" y="447"/>
                    <a:pt x="382" y="600"/>
                    <a:pt x="1" y="753"/>
                  </a:cubicBezTo>
                  <a:cubicBezTo>
                    <a:pt x="2126" y="1897"/>
                    <a:pt x="4959" y="2867"/>
                    <a:pt x="8599" y="2954"/>
                  </a:cubicBezTo>
                  <a:lnTo>
                    <a:pt x="8926" y="2954"/>
                  </a:lnTo>
                  <a:cubicBezTo>
                    <a:pt x="12239" y="2954"/>
                    <a:pt x="15204" y="1777"/>
                    <a:pt x="17536" y="404"/>
                  </a:cubicBezTo>
                  <a:cubicBezTo>
                    <a:pt x="17154" y="262"/>
                    <a:pt x="16762" y="131"/>
                    <a:pt x="16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88432" y="774399"/>
              <a:ext cx="832090" cy="207858"/>
            </a:xfrm>
            <a:custGeom>
              <a:avLst/>
              <a:gdLst/>
              <a:ahLst/>
              <a:cxnLst/>
              <a:rect l="l" t="t" r="r" b="b"/>
              <a:pathLst>
                <a:path w="22822" h="5701" extrusionOk="0">
                  <a:moveTo>
                    <a:pt x="0" y="1"/>
                  </a:moveTo>
                  <a:lnTo>
                    <a:pt x="11" y="1265"/>
                  </a:lnTo>
                  <a:cubicBezTo>
                    <a:pt x="2017" y="3063"/>
                    <a:pt x="5842" y="5548"/>
                    <a:pt x="11781" y="5690"/>
                  </a:cubicBezTo>
                  <a:cubicBezTo>
                    <a:pt x="11890" y="5700"/>
                    <a:pt x="11999" y="5700"/>
                    <a:pt x="12108" y="5700"/>
                  </a:cubicBezTo>
                  <a:cubicBezTo>
                    <a:pt x="16435" y="5700"/>
                    <a:pt x="20151" y="3695"/>
                    <a:pt x="22658" y="1864"/>
                  </a:cubicBezTo>
                  <a:lnTo>
                    <a:pt x="22821" y="589"/>
                  </a:lnTo>
                  <a:lnTo>
                    <a:pt x="22821" y="589"/>
                  </a:lnTo>
                  <a:cubicBezTo>
                    <a:pt x="20434" y="2465"/>
                    <a:pt x="16566" y="4800"/>
                    <a:pt x="12106" y="4800"/>
                  </a:cubicBezTo>
                  <a:cubicBezTo>
                    <a:pt x="12005" y="4800"/>
                    <a:pt x="11904" y="4798"/>
                    <a:pt x="11803" y="4796"/>
                  </a:cubicBezTo>
                  <a:cubicBezTo>
                    <a:pt x="5504" y="4654"/>
                    <a:pt x="1646" y="1646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387630" y="663162"/>
              <a:ext cx="848388" cy="209025"/>
            </a:xfrm>
            <a:custGeom>
              <a:avLst/>
              <a:gdLst/>
              <a:ahLst/>
              <a:cxnLst/>
              <a:rect l="l" t="t" r="r" b="b"/>
              <a:pathLst>
                <a:path w="23269" h="5733" extrusionOk="0">
                  <a:moveTo>
                    <a:pt x="1" y="0"/>
                  </a:moveTo>
                  <a:lnTo>
                    <a:pt x="12" y="1275"/>
                  </a:lnTo>
                  <a:cubicBezTo>
                    <a:pt x="1995" y="3063"/>
                    <a:pt x="5831" y="5580"/>
                    <a:pt x="11803" y="5722"/>
                  </a:cubicBezTo>
                  <a:cubicBezTo>
                    <a:pt x="11912" y="5722"/>
                    <a:pt x="12021" y="5733"/>
                    <a:pt x="12130" y="5733"/>
                  </a:cubicBezTo>
                  <a:cubicBezTo>
                    <a:pt x="16708" y="5733"/>
                    <a:pt x="20598" y="3488"/>
                    <a:pt x="23105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28" y="2196"/>
                    <a:pt x="16860" y="4831"/>
                    <a:pt x="12111" y="4831"/>
                  </a:cubicBezTo>
                  <a:cubicBezTo>
                    <a:pt x="12016" y="4831"/>
                    <a:pt x="11921" y="4830"/>
                    <a:pt x="11825" y="4828"/>
                  </a:cubicBezTo>
                  <a:cubicBezTo>
                    <a:pt x="5482" y="4676"/>
                    <a:pt x="1624" y="16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332394" y="405686"/>
              <a:ext cx="934616" cy="246397"/>
            </a:xfrm>
            <a:custGeom>
              <a:avLst/>
              <a:gdLst/>
              <a:ahLst/>
              <a:cxnLst/>
              <a:rect l="l" t="t" r="r" b="b"/>
              <a:pathLst>
                <a:path w="25634" h="6758" extrusionOk="0">
                  <a:moveTo>
                    <a:pt x="611" y="0"/>
                  </a:moveTo>
                  <a:lnTo>
                    <a:pt x="1" y="425"/>
                  </a:lnTo>
                  <a:lnTo>
                    <a:pt x="687" y="1472"/>
                  </a:lnTo>
                  <a:cubicBezTo>
                    <a:pt x="2300" y="3183"/>
                    <a:pt x="6354" y="6583"/>
                    <a:pt x="13318" y="6746"/>
                  </a:cubicBezTo>
                  <a:cubicBezTo>
                    <a:pt x="13427" y="6746"/>
                    <a:pt x="13536" y="6757"/>
                    <a:pt x="13645" y="6757"/>
                  </a:cubicBezTo>
                  <a:cubicBezTo>
                    <a:pt x="18778" y="6757"/>
                    <a:pt x="23061" y="3935"/>
                    <a:pt x="25470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7" y="2450"/>
                    <a:pt x="19034" y="5856"/>
                    <a:pt x="13642" y="5856"/>
                  </a:cubicBezTo>
                  <a:cubicBezTo>
                    <a:pt x="13542" y="5856"/>
                    <a:pt x="13441" y="5855"/>
                    <a:pt x="13340" y="5853"/>
                  </a:cubicBezTo>
                  <a:cubicBezTo>
                    <a:pt x="4687" y="5646"/>
                    <a:pt x="644" y="55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354671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8" y="0"/>
                  </a:moveTo>
                  <a:lnTo>
                    <a:pt x="25458" y="0"/>
                  </a:lnTo>
                  <a:cubicBezTo>
                    <a:pt x="23616" y="1746"/>
                    <a:pt x="18825" y="5692"/>
                    <a:pt x="13033" y="5692"/>
                  </a:cubicBezTo>
                  <a:cubicBezTo>
                    <a:pt x="12932" y="5692"/>
                    <a:pt x="12831" y="5691"/>
                    <a:pt x="12729" y="5689"/>
                  </a:cubicBezTo>
                  <a:cubicBezTo>
                    <a:pt x="5798" y="5525"/>
                    <a:pt x="1831" y="1907"/>
                    <a:pt x="501" y="436"/>
                  </a:cubicBezTo>
                  <a:cubicBezTo>
                    <a:pt x="338" y="665"/>
                    <a:pt x="164" y="937"/>
                    <a:pt x="0" y="1232"/>
                  </a:cubicBezTo>
                  <a:cubicBezTo>
                    <a:pt x="1559" y="2910"/>
                    <a:pt x="5634" y="6419"/>
                    <a:pt x="12707" y="6582"/>
                  </a:cubicBezTo>
                  <a:lnTo>
                    <a:pt x="13034" y="6582"/>
                  </a:lnTo>
                  <a:cubicBezTo>
                    <a:pt x="18483" y="6582"/>
                    <a:pt x="22984" y="3400"/>
                    <a:pt x="25284" y="1384"/>
                  </a:cubicBezTo>
                  <a:lnTo>
                    <a:pt x="254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408703" y="254307"/>
              <a:ext cx="834861" cy="177232"/>
            </a:xfrm>
            <a:custGeom>
              <a:avLst/>
              <a:gdLst/>
              <a:ahLst/>
              <a:cxnLst/>
              <a:rect l="l" t="t" r="r" b="b"/>
              <a:pathLst>
                <a:path w="22898" h="4861" extrusionOk="0">
                  <a:moveTo>
                    <a:pt x="21960" y="0"/>
                  </a:moveTo>
                  <a:cubicBezTo>
                    <a:pt x="19550" y="1823"/>
                    <a:pt x="15816" y="3970"/>
                    <a:pt x="11532" y="3970"/>
                  </a:cubicBezTo>
                  <a:cubicBezTo>
                    <a:pt x="11437" y="3970"/>
                    <a:pt x="11342" y="3969"/>
                    <a:pt x="11247" y="3967"/>
                  </a:cubicBezTo>
                  <a:cubicBezTo>
                    <a:pt x="6343" y="3847"/>
                    <a:pt x="2921" y="2005"/>
                    <a:pt x="872" y="414"/>
                  </a:cubicBezTo>
                  <a:cubicBezTo>
                    <a:pt x="556" y="578"/>
                    <a:pt x="262" y="741"/>
                    <a:pt x="0" y="894"/>
                  </a:cubicBezTo>
                  <a:cubicBezTo>
                    <a:pt x="2115" y="2627"/>
                    <a:pt x="5787" y="4730"/>
                    <a:pt x="11225" y="4861"/>
                  </a:cubicBezTo>
                  <a:lnTo>
                    <a:pt x="11552" y="4861"/>
                  </a:lnTo>
                  <a:cubicBezTo>
                    <a:pt x="16358" y="4861"/>
                    <a:pt x="20423" y="2398"/>
                    <a:pt x="22897" y="425"/>
                  </a:cubicBezTo>
                  <a:cubicBezTo>
                    <a:pt x="22603" y="284"/>
                    <a:pt x="22287" y="131"/>
                    <a:pt x="21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386427" y="550320"/>
              <a:ext cx="865086" cy="211796"/>
            </a:xfrm>
            <a:custGeom>
              <a:avLst/>
              <a:gdLst/>
              <a:ahLst/>
              <a:cxnLst/>
              <a:rect l="l" t="t" r="r" b="b"/>
              <a:pathLst>
                <a:path w="23727" h="5809" extrusionOk="0">
                  <a:moveTo>
                    <a:pt x="23726" y="0"/>
                  </a:moveTo>
                  <a:lnTo>
                    <a:pt x="23726" y="0"/>
                  </a:lnTo>
                  <a:cubicBezTo>
                    <a:pt x="21481" y="1924"/>
                    <a:pt x="17202" y="4908"/>
                    <a:pt x="12154" y="4908"/>
                  </a:cubicBezTo>
                  <a:cubicBezTo>
                    <a:pt x="12055" y="4908"/>
                    <a:pt x="11957" y="4907"/>
                    <a:pt x="11858" y="4904"/>
                  </a:cubicBezTo>
                  <a:cubicBezTo>
                    <a:pt x="5483" y="4752"/>
                    <a:pt x="1614" y="1679"/>
                    <a:pt x="1" y="44"/>
                  </a:cubicBezTo>
                  <a:lnTo>
                    <a:pt x="1" y="44"/>
                  </a:lnTo>
                  <a:lnTo>
                    <a:pt x="12" y="1319"/>
                  </a:lnTo>
                  <a:cubicBezTo>
                    <a:pt x="1995" y="3117"/>
                    <a:pt x="5842" y="5656"/>
                    <a:pt x="11836" y="5798"/>
                  </a:cubicBezTo>
                  <a:cubicBezTo>
                    <a:pt x="11945" y="5798"/>
                    <a:pt x="12054" y="5809"/>
                    <a:pt x="12163" y="5809"/>
                  </a:cubicBezTo>
                  <a:cubicBezTo>
                    <a:pt x="17002" y="5809"/>
                    <a:pt x="21089" y="3291"/>
                    <a:pt x="23563" y="1319"/>
                  </a:cubicBezTo>
                  <a:lnTo>
                    <a:pt x="23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742051" y="76677"/>
              <a:ext cx="201915" cy="173914"/>
            </a:xfrm>
            <a:custGeom>
              <a:avLst/>
              <a:gdLst/>
              <a:ahLst/>
              <a:cxnLst/>
              <a:rect l="l" t="t" r="r" b="b"/>
              <a:pathLst>
                <a:path w="5538" h="4770" extrusionOk="0">
                  <a:moveTo>
                    <a:pt x="153" y="1"/>
                  </a:moveTo>
                  <a:lnTo>
                    <a:pt x="44" y="2289"/>
                  </a:lnTo>
                  <a:lnTo>
                    <a:pt x="1" y="3259"/>
                  </a:lnTo>
                  <a:cubicBezTo>
                    <a:pt x="1" y="3259"/>
                    <a:pt x="448" y="4502"/>
                    <a:pt x="2257" y="4752"/>
                  </a:cubicBezTo>
                  <a:cubicBezTo>
                    <a:pt x="2340" y="4764"/>
                    <a:pt x="2425" y="4769"/>
                    <a:pt x="2512" y="4769"/>
                  </a:cubicBezTo>
                  <a:cubicBezTo>
                    <a:pt x="3822" y="4769"/>
                    <a:pt x="5537" y="3541"/>
                    <a:pt x="5537" y="3346"/>
                  </a:cubicBezTo>
                  <a:cubicBezTo>
                    <a:pt x="5537" y="3292"/>
                    <a:pt x="5515" y="2976"/>
                    <a:pt x="5472" y="2518"/>
                  </a:cubicBezTo>
                  <a:cubicBezTo>
                    <a:pt x="5439" y="2060"/>
                    <a:pt x="5385" y="1483"/>
                    <a:pt x="5341" y="916"/>
                  </a:cubicBezTo>
                  <a:cubicBezTo>
                    <a:pt x="4676" y="1668"/>
                    <a:pt x="3783" y="2235"/>
                    <a:pt x="3150" y="2289"/>
                  </a:cubicBezTo>
                  <a:cubicBezTo>
                    <a:pt x="3104" y="2293"/>
                    <a:pt x="3057" y="2295"/>
                    <a:pt x="3007" y="2295"/>
                  </a:cubicBezTo>
                  <a:cubicBezTo>
                    <a:pt x="2164" y="2295"/>
                    <a:pt x="841" y="1780"/>
                    <a:pt x="110" y="1080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745624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6" y="1"/>
                  </a:moveTo>
                  <a:cubicBezTo>
                    <a:pt x="4502" y="698"/>
                    <a:pt x="3663" y="1221"/>
                    <a:pt x="3052" y="1265"/>
                  </a:cubicBezTo>
                  <a:cubicBezTo>
                    <a:pt x="2999" y="1270"/>
                    <a:pt x="2943" y="1272"/>
                    <a:pt x="2885" y="1272"/>
                  </a:cubicBezTo>
                  <a:cubicBezTo>
                    <a:pt x="2064" y="1272"/>
                    <a:pt x="798" y="781"/>
                    <a:pt x="55" y="110"/>
                  </a:cubicBezTo>
                  <a:lnTo>
                    <a:pt x="1" y="1189"/>
                  </a:lnTo>
                  <a:cubicBezTo>
                    <a:pt x="742" y="1889"/>
                    <a:pt x="2066" y="2404"/>
                    <a:pt x="2909" y="2404"/>
                  </a:cubicBezTo>
                  <a:cubicBezTo>
                    <a:pt x="2959" y="2404"/>
                    <a:pt x="3006" y="2402"/>
                    <a:pt x="3052" y="2398"/>
                  </a:cubicBezTo>
                  <a:cubicBezTo>
                    <a:pt x="3685" y="2344"/>
                    <a:pt x="4578" y="1777"/>
                    <a:pt x="5243" y="1025"/>
                  </a:cubicBezTo>
                  <a:cubicBezTo>
                    <a:pt x="5210" y="666"/>
                    <a:pt x="5178" y="317"/>
                    <a:pt x="5156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747629" y="25416"/>
              <a:ext cx="2406" cy="51299"/>
            </a:xfrm>
            <a:custGeom>
              <a:avLst/>
              <a:gdLst/>
              <a:ahLst/>
              <a:cxnLst/>
              <a:rect l="l" t="t" r="r" b="b"/>
              <a:pathLst>
                <a:path w="66" h="1407" extrusionOk="0">
                  <a:moveTo>
                    <a:pt x="66" y="1"/>
                  </a:moveTo>
                  <a:lnTo>
                    <a:pt x="0" y="1407"/>
                  </a:lnTo>
                  <a:lnTo>
                    <a:pt x="0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55059" y="-71931"/>
              <a:ext cx="367954" cy="191050"/>
            </a:xfrm>
            <a:custGeom>
              <a:avLst/>
              <a:gdLst/>
              <a:ahLst/>
              <a:cxnLst/>
              <a:rect l="l" t="t" r="r" b="b"/>
              <a:pathLst>
                <a:path w="10092" h="5240" extrusionOk="0">
                  <a:moveTo>
                    <a:pt x="0" y="1"/>
                  </a:moveTo>
                  <a:cubicBezTo>
                    <a:pt x="392" y="546"/>
                    <a:pt x="1144" y="840"/>
                    <a:pt x="1373" y="927"/>
                  </a:cubicBezTo>
                  <a:cubicBezTo>
                    <a:pt x="1646" y="2191"/>
                    <a:pt x="1973" y="3445"/>
                    <a:pt x="2289" y="3815"/>
                  </a:cubicBezTo>
                  <a:cubicBezTo>
                    <a:pt x="2365" y="3913"/>
                    <a:pt x="2452" y="4000"/>
                    <a:pt x="2539" y="4077"/>
                  </a:cubicBezTo>
                  <a:cubicBezTo>
                    <a:pt x="3282" y="4748"/>
                    <a:pt x="4548" y="5239"/>
                    <a:pt x="5369" y="5239"/>
                  </a:cubicBezTo>
                  <a:cubicBezTo>
                    <a:pt x="5427" y="5239"/>
                    <a:pt x="5483" y="5237"/>
                    <a:pt x="5536" y="5232"/>
                  </a:cubicBezTo>
                  <a:cubicBezTo>
                    <a:pt x="6147" y="5188"/>
                    <a:pt x="6986" y="4665"/>
                    <a:pt x="7640" y="3968"/>
                  </a:cubicBezTo>
                  <a:cubicBezTo>
                    <a:pt x="7956" y="3619"/>
                    <a:pt x="8239" y="3238"/>
                    <a:pt x="8424" y="2834"/>
                  </a:cubicBezTo>
                  <a:cubicBezTo>
                    <a:pt x="8621" y="2420"/>
                    <a:pt x="8773" y="1723"/>
                    <a:pt x="8882" y="993"/>
                  </a:cubicBezTo>
                  <a:cubicBezTo>
                    <a:pt x="9013" y="916"/>
                    <a:pt x="9710" y="459"/>
                    <a:pt x="10092" y="12"/>
                  </a:cubicBezTo>
                  <a:lnTo>
                    <a:pt x="9329" y="12"/>
                  </a:lnTo>
                  <a:lnTo>
                    <a:pt x="9329" y="1"/>
                  </a:lnTo>
                  <a:lnTo>
                    <a:pt x="8980" y="1"/>
                  </a:lnTo>
                  <a:lnTo>
                    <a:pt x="8904" y="611"/>
                  </a:lnTo>
                  <a:cubicBezTo>
                    <a:pt x="8849" y="491"/>
                    <a:pt x="8806" y="273"/>
                    <a:pt x="8762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888690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64" y="0"/>
                    <a:pt x="0" y="196"/>
                    <a:pt x="0" y="447"/>
                  </a:cubicBezTo>
                  <a:cubicBezTo>
                    <a:pt x="0" y="698"/>
                    <a:pt x="164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71072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0" y="196"/>
                    <a:pt x="0" y="447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42204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39" y="2104"/>
                    <a:pt x="741" y="2333"/>
                  </a:cubicBezTo>
                  <a:cubicBezTo>
                    <a:pt x="643" y="2561"/>
                    <a:pt x="0" y="2649"/>
                    <a:pt x="175" y="2692"/>
                  </a:cubicBezTo>
                  <a:cubicBezTo>
                    <a:pt x="206" y="2705"/>
                    <a:pt x="250" y="2710"/>
                    <a:pt x="297" y="2710"/>
                  </a:cubicBezTo>
                  <a:cubicBezTo>
                    <a:pt x="331" y="2710"/>
                    <a:pt x="367" y="2708"/>
                    <a:pt x="403" y="2703"/>
                  </a:cubicBezTo>
                  <a:cubicBezTo>
                    <a:pt x="610" y="2681"/>
                    <a:pt x="861" y="2583"/>
                    <a:pt x="981" y="2442"/>
                  </a:cubicBezTo>
                  <a:cubicBezTo>
                    <a:pt x="1144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813000" y="47546"/>
              <a:ext cx="74123" cy="17647"/>
            </a:xfrm>
            <a:custGeom>
              <a:avLst/>
              <a:gdLst/>
              <a:ahLst/>
              <a:cxnLst/>
              <a:rect l="l" t="t" r="r" b="b"/>
              <a:pathLst>
                <a:path w="2033" h="484" extrusionOk="0">
                  <a:moveTo>
                    <a:pt x="2001" y="0"/>
                  </a:moveTo>
                  <a:cubicBezTo>
                    <a:pt x="1919" y="0"/>
                    <a:pt x="1608" y="190"/>
                    <a:pt x="1117" y="266"/>
                  </a:cubicBezTo>
                  <a:cubicBezTo>
                    <a:pt x="984" y="288"/>
                    <a:pt x="866" y="297"/>
                    <a:pt x="763" y="297"/>
                  </a:cubicBezTo>
                  <a:cubicBezTo>
                    <a:pt x="419" y="297"/>
                    <a:pt x="245" y="200"/>
                    <a:pt x="245" y="200"/>
                  </a:cubicBezTo>
                  <a:cubicBezTo>
                    <a:pt x="184" y="177"/>
                    <a:pt x="67" y="94"/>
                    <a:pt x="24" y="94"/>
                  </a:cubicBezTo>
                  <a:cubicBezTo>
                    <a:pt x="6" y="94"/>
                    <a:pt x="1" y="108"/>
                    <a:pt x="17" y="146"/>
                  </a:cubicBezTo>
                  <a:cubicBezTo>
                    <a:pt x="65" y="262"/>
                    <a:pt x="460" y="483"/>
                    <a:pt x="940" y="483"/>
                  </a:cubicBezTo>
                  <a:cubicBezTo>
                    <a:pt x="998" y="483"/>
                    <a:pt x="1057" y="480"/>
                    <a:pt x="1117" y="473"/>
                  </a:cubicBezTo>
                  <a:cubicBezTo>
                    <a:pt x="1662" y="396"/>
                    <a:pt x="2033" y="102"/>
                    <a:pt x="2022" y="15"/>
                  </a:cubicBezTo>
                  <a:cubicBezTo>
                    <a:pt x="2020" y="5"/>
                    <a:pt x="2013" y="0"/>
                    <a:pt x="200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813000" y="47546"/>
              <a:ext cx="74123" cy="17647"/>
            </a:xfrm>
            <a:custGeom>
              <a:avLst/>
              <a:gdLst/>
              <a:ahLst/>
              <a:cxnLst/>
              <a:rect l="l" t="t" r="r" b="b"/>
              <a:pathLst>
                <a:path w="2033" h="484" extrusionOk="0">
                  <a:moveTo>
                    <a:pt x="2001" y="0"/>
                  </a:moveTo>
                  <a:cubicBezTo>
                    <a:pt x="1919" y="0"/>
                    <a:pt x="1608" y="190"/>
                    <a:pt x="1117" y="266"/>
                  </a:cubicBezTo>
                  <a:cubicBezTo>
                    <a:pt x="984" y="288"/>
                    <a:pt x="866" y="297"/>
                    <a:pt x="763" y="297"/>
                  </a:cubicBezTo>
                  <a:cubicBezTo>
                    <a:pt x="419" y="297"/>
                    <a:pt x="245" y="200"/>
                    <a:pt x="245" y="200"/>
                  </a:cubicBezTo>
                  <a:cubicBezTo>
                    <a:pt x="184" y="177"/>
                    <a:pt x="67" y="94"/>
                    <a:pt x="24" y="94"/>
                  </a:cubicBezTo>
                  <a:cubicBezTo>
                    <a:pt x="6" y="94"/>
                    <a:pt x="1" y="108"/>
                    <a:pt x="17" y="146"/>
                  </a:cubicBezTo>
                  <a:cubicBezTo>
                    <a:pt x="65" y="262"/>
                    <a:pt x="460" y="483"/>
                    <a:pt x="940" y="483"/>
                  </a:cubicBezTo>
                  <a:cubicBezTo>
                    <a:pt x="998" y="483"/>
                    <a:pt x="1057" y="480"/>
                    <a:pt x="1117" y="473"/>
                  </a:cubicBezTo>
                  <a:cubicBezTo>
                    <a:pt x="1662" y="396"/>
                    <a:pt x="2033" y="102"/>
                    <a:pt x="2022" y="15"/>
                  </a:cubicBezTo>
                  <a:cubicBezTo>
                    <a:pt x="2020" y="5"/>
                    <a:pt x="2013" y="0"/>
                    <a:pt x="20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771072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0" y="196"/>
                    <a:pt x="0" y="447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888690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64" y="0"/>
                    <a:pt x="0" y="196"/>
                    <a:pt x="0" y="447"/>
                  </a:cubicBezTo>
                  <a:cubicBezTo>
                    <a:pt x="0" y="698"/>
                    <a:pt x="164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42204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39" y="2104"/>
                    <a:pt x="741" y="2333"/>
                  </a:cubicBezTo>
                  <a:cubicBezTo>
                    <a:pt x="643" y="2561"/>
                    <a:pt x="0" y="2649"/>
                    <a:pt x="175" y="2692"/>
                  </a:cubicBezTo>
                  <a:lnTo>
                    <a:pt x="403" y="2703"/>
                  </a:lnTo>
                  <a:cubicBezTo>
                    <a:pt x="610" y="2681"/>
                    <a:pt x="861" y="2583"/>
                    <a:pt x="981" y="2442"/>
                  </a:cubicBezTo>
                  <a:cubicBezTo>
                    <a:pt x="1144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848548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39" y="13"/>
                    <a:pt x="81" y="18"/>
                    <a:pt x="127" y="18"/>
                  </a:cubicBezTo>
                  <a:cubicBezTo>
                    <a:pt x="159" y="18"/>
                    <a:pt x="193" y="16"/>
                    <a:pt x="229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426453" y="-71530"/>
              <a:ext cx="149851" cy="368392"/>
            </a:xfrm>
            <a:custGeom>
              <a:avLst/>
              <a:gdLst/>
              <a:ahLst/>
              <a:cxnLst/>
              <a:rect l="l" t="t" r="r" b="b"/>
              <a:pathLst>
                <a:path w="4110" h="10104" extrusionOk="0">
                  <a:moveTo>
                    <a:pt x="1" y="1"/>
                  </a:moveTo>
                  <a:lnTo>
                    <a:pt x="1" y="10103"/>
                  </a:lnTo>
                  <a:lnTo>
                    <a:pt x="2856" y="8937"/>
                  </a:lnTo>
                  <a:cubicBezTo>
                    <a:pt x="2856" y="8937"/>
                    <a:pt x="2715" y="6420"/>
                    <a:pt x="1745" y="4687"/>
                  </a:cubicBezTo>
                  <a:cubicBezTo>
                    <a:pt x="2344" y="3837"/>
                    <a:pt x="3521" y="2017"/>
                    <a:pt x="41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7412161" y="202644"/>
              <a:ext cx="384689" cy="887291"/>
            </a:xfrm>
            <a:custGeom>
              <a:avLst/>
              <a:gdLst/>
              <a:ahLst/>
              <a:cxnLst/>
              <a:rect l="l" t="t" r="r" b="b"/>
              <a:pathLst>
                <a:path w="10551" h="24336" extrusionOk="0">
                  <a:moveTo>
                    <a:pt x="393" y="0"/>
                  </a:moveTo>
                  <a:lnTo>
                    <a:pt x="371" y="11149"/>
                  </a:lnTo>
                  <a:lnTo>
                    <a:pt x="240" y="11727"/>
                  </a:lnTo>
                  <a:lnTo>
                    <a:pt x="393" y="12620"/>
                  </a:lnTo>
                  <a:lnTo>
                    <a:pt x="393" y="13754"/>
                  </a:lnTo>
                  <a:lnTo>
                    <a:pt x="1" y="15356"/>
                  </a:lnTo>
                  <a:lnTo>
                    <a:pt x="99" y="19639"/>
                  </a:lnTo>
                  <a:lnTo>
                    <a:pt x="393" y="22200"/>
                  </a:lnTo>
                  <a:lnTo>
                    <a:pt x="393" y="24336"/>
                  </a:lnTo>
                  <a:lnTo>
                    <a:pt x="9057" y="24336"/>
                  </a:lnTo>
                  <a:lnTo>
                    <a:pt x="10550" y="6768"/>
                  </a:lnTo>
                  <a:cubicBezTo>
                    <a:pt x="10550" y="6768"/>
                    <a:pt x="6736" y="2027"/>
                    <a:pt x="5591" y="1341"/>
                  </a:cubicBezTo>
                  <a:cubicBezTo>
                    <a:pt x="4447" y="665"/>
                    <a:pt x="1058" y="44"/>
                    <a:pt x="1058" y="44"/>
                  </a:cubicBezTo>
                  <a:cubicBezTo>
                    <a:pt x="1058" y="44"/>
                    <a:pt x="807" y="22"/>
                    <a:pt x="3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7511914" y="-33284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0"/>
                  </a:moveTo>
                  <a:cubicBezTo>
                    <a:pt x="862" y="0"/>
                    <a:pt x="403" y="401"/>
                    <a:pt x="403" y="401"/>
                  </a:cubicBezTo>
                  <a:lnTo>
                    <a:pt x="0" y="1981"/>
                  </a:lnTo>
                  <a:cubicBezTo>
                    <a:pt x="1112" y="1872"/>
                    <a:pt x="1766" y="521"/>
                    <a:pt x="1471" y="129"/>
                  </a:cubicBezTo>
                  <a:cubicBezTo>
                    <a:pt x="1404" y="36"/>
                    <a:pt x="1311" y="0"/>
                    <a:pt x="120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741972" y="192326"/>
              <a:ext cx="735508" cy="1045928"/>
            </a:xfrm>
            <a:custGeom>
              <a:avLst/>
              <a:gdLst/>
              <a:ahLst/>
              <a:cxnLst/>
              <a:rect l="l" t="t" r="r" b="b"/>
              <a:pathLst>
                <a:path w="20173" h="2868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19" y="33"/>
                    <a:pt x="3008" y="2114"/>
                    <a:pt x="1504" y="3400"/>
                  </a:cubicBezTo>
                  <a:cubicBezTo>
                    <a:pt x="0" y="4686"/>
                    <a:pt x="251" y="22581"/>
                    <a:pt x="251" y="22581"/>
                  </a:cubicBezTo>
                  <a:cubicBezTo>
                    <a:pt x="251" y="22581"/>
                    <a:pt x="4697" y="28019"/>
                    <a:pt x="9078" y="28662"/>
                  </a:cubicBezTo>
                  <a:cubicBezTo>
                    <a:pt x="9192" y="28679"/>
                    <a:pt x="9307" y="28687"/>
                    <a:pt x="9423" y="28687"/>
                  </a:cubicBezTo>
                  <a:cubicBezTo>
                    <a:pt x="13778" y="28687"/>
                    <a:pt x="19868" y="17252"/>
                    <a:pt x="19868" y="17252"/>
                  </a:cubicBezTo>
                  <a:cubicBezTo>
                    <a:pt x="19868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8" y="273"/>
                  </a:cubicBezTo>
                  <a:lnTo>
                    <a:pt x="12718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3" y="2005"/>
                    <a:pt x="10975" y="2223"/>
                  </a:cubicBezTo>
                  <a:cubicBezTo>
                    <a:pt x="10887" y="2237"/>
                    <a:pt x="10799" y="2243"/>
                    <a:pt x="10710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946181" y="428437"/>
              <a:ext cx="313994" cy="351803"/>
            </a:xfrm>
            <a:custGeom>
              <a:avLst/>
              <a:gdLst/>
              <a:ahLst/>
              <a:cxnLst/>
              <a:rect l="l" t="t" r="r" b="b"/>
              <a:pathLst>
                <a:path w="8612" h="9649" extrusionOk="0">
                  <a:moveTo>
                    <a:pt x="4215" y="0"/>
                  </a:moveTo>
                  <a:cubicBezTo>
                    <a:pt x="4063" y="0"/>
                    <a:pt x="3909" y="87"/>
                    <a:pt x="3848" y="259"/>
                  </a:cubicBezTo>
                  <a:lnTo>
                    <a:pt x="2867" y="3147"/>
                  </a:lnTo>
                  <a:cubicBezTo>
                    <a:pt x="2823" y="3300"/>
                    <a:pt x="2693" y="3398"/>
                    <a:pt x="2540" y="3409"/>
                  </a:cubicBezTo>
                  <a:lnTo>
                    <a:pt x="480" y="3572"/>
                  </a:lnTo>
                  <a:cubicBezTo>
                    <a:pt x="121" y="3594"/>
                    <a:pt x="1" y="4052"/>
                    <a:pt x="284" y="4259"/>
                  </a:cubicBezTo>
                  <a:lnTo>
                    <a:pt x="1832" y="5359"/>
                  </a:lnTo>
                  <a:cubicBezTo>
                    <a:pt x="1973" y="5457"/>
                    <a:pt x="2028" y="5632"/>
                    <a:pt x="1973" y="5795"/>
                  </a:cubicBezTo>
                  <a:lnTo>
                    <a:pt x="840" y="9141"/>
                  </a:lnTo>
                  <a:cubicBezTo>
                    <a:pt x="743" y="9416"/>
                    <a:pt x="957" y="9648"/>
                    <a:pt x="1195" y="9648"/>
                  </a:cubicBezTo>
                  <a:cubicBezTo>
                    <a:pt x="1278" y="9648"/>
                    <a:pt x="1363" y="9620"/>
                    <a:pt x="1439" y="9555"/>
                  </a:cubicBezTo>
                  <a:lnTo>
                    <a:pt x="4066" y="7299"/>
                  </a:lnTo>
                  <a:cubicBezTo>
                    <a:pt x="4142" y="7240"/>
                    <a:pt x="4231" y="7210"/>
                    <a:pt x="4319" y="7210"/>
                  </a:cubicBezTo>
                  <a:cubicBezTo>
                    <a:pt x="4395" y="7210"/>
                    <a:pt x="4469" y="7232"/>
                    <a:pt x="4534" y="7277"/>
                  </a:cubicBezTo>
                  <a:lnTo>
                    <a:pt x="7074" y="9076"/>
                  </a:lnTo>
                  <a:cubicBezTo>
                    <a:pt x="7145" y="9127"/>
                    <a:pt x="7221" y="9149"/>
                    <a:pt x="7295" y="9149"/>
                  </a:cubicBezTo>
                  <a:cubicBezTo>
                    <a:pt x="7538" y="9149"/>
                    <a:pt x="7752" y="8907"/>
                    <a:pt x="7651" y="8640"/>
                  </a:cubicBezTo>
                  <a:lnTo>
                    <a:pt x="6507" y="5534"/>
                  </a:lnTo>
                  <a:cubicBezTo>
                    <a:pt x="6453" y="5381"/>
                    <a:pt x="6496" y="5218"/>
                    <a:pt x="6616" y="5109"/>
                  </a:cubicBezTo>
                  <a:lnTo>
                    <a:pt x="8338" y="3637"/>
                  </a:lnTo>
                  <a:cubicBezTo>
                    <a:pt x="8612" y="3406"/>
                    <a:pt x="8438" y="2971"/>
                    <a:pt x="8102" y="2971"/>
                  </a:cubicBezTo>
                  <a:cubicBezTo>
                    <a:pt x="8090" y="2971"/>
                    <a:pt x="8078" y="2972"/>
                    <a:pt x="8065" y="2973"/>
                  </a:cubicBezTo>
                  <a:lnTo>
                    <a:pt x="5929" y="3136"/>
                  </a:lnTo>
                  <a:cubicBezTo>
                    <a:pt x="5921" y="3137"/>
                    <a:pt x="5912" y="3137"/>
                    <a:pt x="5903" y="3137"/>
                  </a:cubicBezTo>
                  <a:cubicBezTo>
                    <a:pt x="5740" y="3137"/>
                    <a:pt x="5599" y="3041"/>
                    <a:pt x="5537" y="2896"/>
                  </a:cubicBezTo>
                  <a:lnTo>
                    <a:pt x="4567" y="248"/>
                  </a:lnTo>
                  <a:cubicBezTo>
                    <a:pt x="4508" y="82"/>
                    <a:pt x="4362" y="0"/>
                    <a:pt x="4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045933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0" y="66"/>
                  </a:moveTo>
                  <a:cubicBezTo>
                    <a:pt x="0" y="44"/>
                    <a:pt x="11" y="22"/>
                    <a:pt x="11" y="0"/>
                  </a:cubicBezTo>
                  <a:cubicBezTo>
                    <a:pt x="11" y="22"/>
                    <a:pt x="0" y="44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194942" y="139861"/>
              <a:ext cx="1203" cy="8787"/>
            </a:xfrm>
            <a:custGeom>
              <a:avLst/>
              <a:gdLst/>
              <a:ahLst/>
              <a:cxnLst/>
              <a:rect l="l" t="t" r="r" b="b"/>
              <a:pathLst>
                <a:path w="33" h="241" extrusionOk="0">
                  <a:moveTo>
                    <a:pt x="0" y="1"/>
                  </a:moveTo>
                  <a:cubicBezTo>
                    <a:pt x="11" y="77"/>
                    <a:pt x="22" y="153"/>
                    <a:pt x="33" y="240"/>
                  </a:cubicBezTo>
                  <a:cubicBezTo>
                    <a:pt x="22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047501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2"/>
                    <a:pt x="1" y="33"/>
                    <a:pt x="1" y="55"/>
                  </a:cubicBezTo>
                  <a:cubicBezTo>
                    <a:pt x="1" y="33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047100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198114" y="165675"/>
              <a:ext cx="1203" cy="7985"/>
            </a:xfrm>
            <a:custGeom>
              <a:avLst/>
              <a:gdLst/>
              <a:ahLst/>
              <a:cxnLst/>
              <a:rect l="l" t="t" r="r" b="b"/>
              <a:pathLst>
                <a:path w="33" h="219" extrusionOk="0">
                  <a:moveTo>
                    <a:pt x="0" y="1"/>
                  </a:moveTo>
                  <a:cubicBezTo>
                    <a:pt x="11" y="66"/>
                    <a:pt x="22" y="143"/>
                    <a:pt x="33" y="219"/>
                  </a:cubicBezTo>
                  <a:cubicBezTo>
                    <a:pt x="22" y="143"/>
                    <a:pt x="11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96510" y="152586"/>
              <a:ext cx="1240" cy="9151"/>
            </a:xfrm>
            <a:custGeom>
              <a:avLst/>
              <a:gdLst/>
              <a:ahLst/>
              <a:cxnLst/>
              <a:rect l="l" t="t" r="r" b="b"/>
              <a:pathLst>
                <a:path w="34" h="251" extrusionOk="0">
                  <a:moveTo>
                    <a:pt x="1" y="0"/>
                  </a:moveTo>
                  <a:cubicBezTo>
                    <a:pt x="12" y="77"/>
                    <a:pt x="22" y="164"/>
                    <a:pt x="33" y="251"/>
                  </a:cubicBezTo>
                  <a:cubicBezTo>
                    <a:pt x="22" y="164"/>
                    <a:pt x="12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032808" y="165675"/>
              <a:ext cx="182008" cy="108432"/>
            </a:xfrm>
            <a:custGeom>
              <a:avLst/>
              <a:gdLst/>
              <a:ahLst/>
              <a:cxnLst/>
              <a:rect l="l" t="t" r="r" b="b"/>
              <a:pathLst>
                <a:path w="4992" h="2974" extrusionOk="0">
                  <a:moveTo>
                    <a:pt x="317" y="1"/>
                  </a:moveTo>
                  <a:cubicBezTo>
                    <a:pt x="284" y="262"/>
                    <a:pt x="229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3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6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1" y="1004"/>
                  </a:cubicBezTo>
                  <a:cubicBezTo>
                    <a:pt x="4687" y="796"/>
                    <a:pt x="4621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8" y="622"/>
                    <a:pt x="3564" y="840"/>
                    <a:pt x="3030" y="862"/>
                  </a:cubicBezTo>
                  <a:cubicBezTo>
                    <a:pt x="3004" y="862"/>
                    <a:pt x="2977" y="863"/>
                    <a:pt x="295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044329" y="127137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8" y="1"/>
                  </a:moveTo>
                  <a:cubicBezTo>
                    <a:pt x="88" y="12"/>
                    <a:pt x="88" y="33"/>
                    <a:pt x="88" y="55"/>
                  </a:cubicBezTo>
                  <a:cubicBezTo>
                    <a:pt x="88" y="153"/>
                    <a:pt x="88" y="241"/>
                    <a:pt x="77" y="350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55" y="698"/>
                    <a:pt x="44" y="720"/>
                    <a:pt x="44" y="742"/>
                  </a:cubicBezTo>
                  <a:cubicBezTo>
                    <a:pt x="33" y="840"/>
                    <a:pt x="22" y="949"/>
                    <a:pt x="1" y="1058"/>
                  </a:cubicBezTo>
                  <a:cubicBezTo>
                    <a:pt x="763" y="1566"/>
                    <a:pt x="1741" y="1920"/>
                    <a:pt x="2635" y="1920"/>
                  </a:cubicBezTo>
                  <a:cubicBezTo>
                    <a:pt x="2661" y="1920"/>
                    <a:pt x="2688" y="1919"/>
                    <a:pt x="2714" y="1919"/>
                  </a:cubicBezTo>
                  <a:cubicBezTo>
                    <a:pt x="3248" y="1897"/>
                    <a:pt x="3782" y="1679"/>
                    <a:pt x="4262" y="1363"/>
                  </a:cubicBezTo>
                  <a:cubicBezTo>
                    <a:pt x="4262" y="1363"/>
                    <a:pt x="4262" y="1363"/>
                    <a:pt x="4262" y="1352"/>
                  </a:cubicBezTo>
                  <a:cubicBezTo>
                    <a:pt x="4262" y="1330"/>
                    <a:pt x="4251" y="1298"/>
                    <a:pt x="4251" y="1276"/>
                  </a:cubicBezTo>
                  <a:cubicBezTo>
                    <a:pt x="4240" y="1200"/>
                    <a:pt x="4229" y="1123"/>
                    <a:pt x="4218" y="1058"/>
                  </a:cubicBezTo>
                  <a:cubicBezTo>
                    <a:pt x="4207" y="1014"/>
                    <a:pt x="4207" y="982"/>
                    <a:pt x="4207" y="949"/>
                  </a:cubicBezTo>
                  <a:cubicBezTo>
                    <a:pt x="4196" y="862"/>
                    <a:pt x="4186" y="775"/>
                    <a:pt x="4175" y="698"/>
                  </a:cubicBezTo>
                  <a:cubicBezTo>
                    <a:pt x="4164" y="655"/>
                    <a:pt x="4164" y="622"/>
                    <a:pt x="4164" y="589"/>
                  </a:cubicBezTo>
                  <a:cubicBezTo>
                    <a:pt x="4153" y="502"/>
                    <a:pt x="4142" y="426"/>
                    <a:pt x="4131" y="350"/>
                  </a:cubicBezTo>
                  <a:cubicBezTo>
                    <a:pt x="4131" y="339"/>
                    <a:pt x="4131" y="339"/>
                    <a:pt x="4131" y="339"/>
                  </a:cubicBezTo>
                  <a:cubicBezTo>
                    <a:pt x="3684" y="600"/>
                    <a:pt x="3205" y="785"/>
                    <a:pt x="2714" y="807"/>
                  </a:cubicBezTo>
                  <a:cubicBezTo>
                    <a:pt x="2686" y="808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987124" y="-71931"/>
              <a:ext cx="290477" cy="228568"/>
            </a:xfrm>
            <a:custGeom>
              <a:avLst/>
              <a:gdLst/>
              <a:ahLst/>
              <a:cxnLst/>
              <a:rect l="l" t="t" r="r" b="b"/>
              <a:pathLst>
                <a:path w="7967" h="6269" extrusionOk="0">
                  <a:moveTo>
                    <a:pt x="0" y="1"/>
                  </a:moveTo>
                  <a:cubicBezTo>
                    <a:pt x="44" y="121"/>
                    <a:pt x="77" y="208"/>
                    <a:pt x="109" y="284"/>
                  </a:cubicBezTo>
                  <a:cubicBezTo>
                    <a:pt x="98" y="371"/>
                    <a:pt x="88" y="916"/>
                    <a:pt x="98" y="1603"/>
                  </a:cubicBezTo>
                  <a:cubicBezTo>
                    <a:pt x="109" y="2322"/>
                    <a:pt x="153" y="3194"/>
                    <a:pt x="284" y="3804"/>
                  </a:cubicBezTo>
                  <a:cubicBezTo>
                    <a:pt x="404" y="4393"/>
                    <a:pt x="948" y="4992"/>
                    <a:pt x="1657" y="5461"/>
                  </a:cubicBezTo>
                  <a:cubicBezTo>
                    <a:pt x="2406" y="5946"/>
                    <a:pt x="3340" y="6268"/>
                    <a:pt x="4200" y="6268"/>
                  </a:cubicBezTo>
                  <a:cubicBezTo>
                    <a:pt x="4228" y="6268"/>
                    <a:pt x="4255" y="6268"/>
                    <a:pt x="4283" y="6267"/>
                  </a:cubicBezTo>
                  <a:cubicBezTo>
                    <a:pt x="4774" y="6245"/>
                    <a:pt x="5253" y="6060"/>
                    <a:pt x="5700" y="5799"/>
                  </a:cubicBezTo>
                  <a:cubicBezTo>
                    <a:pt x="6790" y="5145"/>
                    <a:pt x="7640" y="3979"/>
                    <a:pt x="7825" y="3347"/>
                  </a:cubicBezTo>
                  <a:cubicBezTo>
                    <a:pt x="7967" y="2856"/>
                    <a:pt x="7869" y="2050"/>
                    <a:pt x="7760" y="1439"/>
                  </a:cubicBezTo>
                  <a:cubicBezTo>
                    <a:pt x="7662" y="949"/>
                    <a:pt x="7564" y="578"/>
                    <a:pt x="7564" y="578"/>
                  </a:cubicBezTo>
                  <a:cubicBezTo>
                    <a:pt x="7564" y="578"/>
                    <a:pt x="6365" y="1777"/>
                    <a:pt x="6081" y="1777"/>
                  </a:cubicBezTo>
                  <a:cubicBezTo>
                    <a:pt x="5798" y="1777"/>
                    <a:pt x="5308" y="1352"/>
                    <a:pt x="3935" y="1319"/>
                  </a:cubicBezTo>
                  <a:cubicBezTo>
                    <a:pt x="3905" y="1319"/>
                    <a:pt x="3877" y="1318"/>
                    <a:pt x="3848" y="1318"/>
                  </a:cubicBezTo>
                  <a:cubicBezTo>
                    <a:pt x="2547" y="1318"/>
                    <a:pt x="2207" y="2039"/>
                    <a:pt x="1450" y="2039"/>
                  </a:cubicBezTo>
                  <a:cubicBezTo>
                    <a:pt x="829" y="2039"/>
                    <a:pt x="338" y="894"/>
                    <a:pt x="164" y="448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992666" y="-71931"/>
              <a:ext cx="270242" cy="74342"/>
            </a:xfrm>
            <a:custGeom>
              <a:avLst/>
              <a:gdLst/>
              <a:ahLst/>
              <a:cxnLst/>
              <a:rect l="l" t="t" r="r" b="b"/>
              <a:pathLst>
                <a:path w="7412" h="2039" extrusionOk="0">
                  <a:moveTo>
                    <a:pt x="1" y="1"/>
                  </a:moveTo>
                  <a:lnTo>
                    <a:pt x="12" y="448"/>
                  </a:lnTo>
                  <a:cubicBezTo>
                    <a:pt x="186" y="894"/>
                    <a:pt x="677" y="2039"/>
                    <a:pt x="1298" y="2039"/>
                  </a:cubicBezTo>
                  <a:cubicBezTo>
                    <a:pt x="2055" y="2039"/>
                    <a:pt x="2395" y="1318"/>
                    <a:pt x="3696" y="1318"/>
                  </a:cubicBezTo>
                  <a:cubicBezTo>
                    <a:pt x="3725" y="1318"/>
                    <a:pt x="3753" y="1319"/>
                    <a:pt x="3783" y="1319"/>
                  </a:cubicBezTo>
                  <a:cubicBezTo>
                    <a:pt x="5156" y="1352"/>
                    <a:pt x="5646" y="1777"/>
                    <a:pt x="5929" y="1777"/>
                  </a:cubicBezTo>
                  <a:cubicBezTo>
                    <a:pt x="6213" y="1777"/>
                    <a:pt x="7412" y="578"/>
                    <a:pt x="7412" y="578"/>
                  </a:cubicBezTo>
                  <a:cubicBezTo>
                    <a:pt x="7412" y="568"/>
                    <a:pt x="7412" y="339"/>
                    <a:pt x="7401" y="1"/>
                  </a:cubicBezTo>
                  <a:lnTo>
                    <a:pt x="4535" y="1"/>
                  </a:lnTo>
                  <a:cubicBezTo>
                    <a:pt x="4763" y="339"/>
                    <a:pt x="4981" y="687"/>
                    <a:pt x="5003" y="851"/>
                  </a:cubicBezTo>
                  <a:cubicBezTo>
                    <a:pt x="5058" y="1232"/>
                    <a:pt x="3946" y="1254"/>
                    <a:pt x="3946" y="1254"/>
                  </a:cubicBezTo>
                  <a:cubicBezTo>
                    <a:pt x="3946" y="1254"/>
                    <a:pt x="4404" y="1058"/>
                    <a:pt x="4426" y="676"/>
                  </a:cubicBezTo>
                  <a:cubicBezTo>
                    <a:pt x="4426" y="535"/>
                    <a:pt x="4349" y="273"/>
                    <a:pt x="42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7956134" y="-71931"/>
              <a:ext cx="35002" cy="58445"/>
            </a:xfrm>
            <a:custGeom>
              <a:avLst/>
              <a:gdLst/>
              <a:ahLst/>
              <a:cxnLst/>
              <a:rect l="l" t="t" r="r" b="b"/>
              <a:pathLst>
                <a:path w="960" h="1603" extrusionOk="0">
                  <a:moveTo>
                    <a:pt x="0" y="1"/>
                  </a:moveTo>
                  <a:cubicBezTo>
                    <a:pt x="196" y="753"/>
                    <a:pt x="556" y="1548"/>
                    <a:pt x="948" y="1603"/>
                  </a:cubicBezTo>
                  <a:cubicBezTo>
                    <a:pt x="938" y="916"/>
                    <a:pt x="948" y="371"/>
                    <a:pt x="959" y="284"/>
                  </a:cubicBezTo>
                  <a:cubicBezTo>
                    <a:pt x="927" y="208"/>
                    <a:pt x="894" y="121"/>
                    <a:pt x="85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8262866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2" y="1"/>
                  </a:moveTo>
                  <a:cubicBezTo>
                    <a:pt x="66" y="251"/>
                    <a:pt x="12" y="448"/>
                    <a:pt x="1" y="578"/>
                  </a:cubicBezTo>
                  <a:cubicBezTo>
                    <a:pt x="1" y="578"/>
                    <a:pt x="99" y="949"/>
                    <a:pt x="197" y="1439"/>
                  </a:cubicBezTo>
                  <a:cubicBezTo>
                    <a:pt x="469" y="1156"/>
                    <a:pt x="709" y="568"/>
                    <a:pt x="8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8907758" y="436640"/>
              <a:ext cx="416847" cy="534103"/>
            </a:xfrm>
            <a:custGeom>
              <a:avLst/>
              <a:gdLst/>
              <a:ahLst/>
              <a:cxnLst/>
              <a:rect l="l" t="t" r="r" b="b"/>
              <a:pathLst>
                <a:path w="11433" h="14649" extrusionOk="0">
                  <a:moveTo>
                    <a:pt x="5433" y="1"/>
                  </a:moveTo>
                  <a:cubicBezTo>
                    <a:pt x="4621" y="1"/>
                    <a:pt x="3291" y="315"/>
                    <a:pt x="2017" y="2007"/>
                  </a:cubicBezTo>
                  <a:cubicBezTo>
                    <a:pt x="0" y="4688"/>
                    <a:pt x="1788" y="7194"/>
                    <a:pt x="2387" y="7946"/>
                  </a:cubicBezTo>
                  <a:cubicBezTo>
                    <a:pt x="2976" y="869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44" y="5102"/>
                    <a:pt x="10157" y="2900"/>
                  </a:cubicBezTo>
                  <a:cubicBezTo>
                    <a:pt x="9471" y="699"/>
                    <a:pt x="6212" y="110"/>
                    <a:pt x="6212" y="110"/>
                  </a:cubicBezTo>
                  <a:cubicBezTo>
                    <a:pt x="6212" y="110"/>
                    <a:pt x="5913" y="1"/>
                    <a:pt x="5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8887961" y="430478"/>
              <a:ext cx="176393" cy="169539"/>
            </a:xfrm>
            <a:custGeom>
              <a:avLst/>
              <a:gdLst/>
              <a:ahLst/>
              <a:cxnLst/>
              <a:rect l="l" t="t" r="r" b="b"/>
              <a:pathLst>
                <a:path w="4838" h="4650" extrusionOk="0">
                  <a:moveTo>
                    <a:pt x="2669" y="1"/>
                  </a:moveTo>
                  <a:cubicBezTo>
                    <a:pt x="668" y="1"/>
                    <a:pt x="1" y="1637"/>
                    <a:pt x="325" y="3047"/>
                  </a:cubicBezTo>
                  <a:cubicBezTo>
                    <a:pt x="674" y="4573"/>
                    <a:pt x="2124" y="4650"/>
                    <a:pt x="2124" y="4650"/>
                  </a:cubicBezTo>
                  <a:lnTo>
                    <a:pt x="4281" y="2568"/>
                  </a:lnTo>
                  <a:cubicBezTo>
                    <a:pt x="4281" y="2568"/>
                    <a:pt x="4837" y="236"/>
                    <a:pt x="3137" y="29"/>
                  </a:cubicBezTo>
                  <a:cubicBezTo>
                    <a:pt x="2974" y="10"/>
                    <a:pt x="2817" y="1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753572" y="956805"/>
              <a:ext cx="700980" cy="915912"/>
            </a:xfrm>
            <a:custGeom>
              <a:avLst/>
              <a:gdLst/>
              <a:ahLst/>
              <a:cxnLst/>
              <a:rect l="l" t="t" r="r" b="b"/>
              <a:pathLst>
                <a:path w="19226" h="25121" extrusionOk="0">
                  <a:moveTo>
                    <a:pt x="9445" y="0"/>
                  </a:moveTo>
                  <a:cubicBezTo>
                    <a:pt x="4654" y="0"/>
                    <a:pt x="1455" y="2799"/>
                    <a:pt x="1" y="4795"/>
                  </a:cubicBezTo>
                  <a:lnTo>
                    <a:pt x="1" y="25120"/>
                  </a:lnTo>
                  <a:lnTo>
                    <a:pt x="19225" y="25120"/>
                  </a:lnTo>
                  <a:cubicBezTo>
                    <a:pt x="19149" y="22396"/>
                    <a:pt x="19018" y="7008"/>
                    <a:pt x="18811" y="6354"/>
                  </a:cubicBezTo>
                  <a:cubicBezTo>
                    <a:pt x="18223" y="4490"/>
                    <a:pt x="17133" y="3248"/>
                    <a:pt x="15672" y="2278"/>
                  </a:cubicBezTo>
                  <a:cubicBezTo>
                    <a:pt x="14212" y="1319"/>
                    <a:pt x="10725" y="65"/>
                    <a:pt x="10725" y="65"/>
                  </a:cubicBezTo>
                  <a:cubicBezTo>
                    <a:pt x="10286" y="21"/>
                    <a:pt x="9860" y="0"/>
                    <a:pt x="94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015350" y="832406"/>
              <a:ext cx="214275" cy="296894"/>
            </a:xfrm>
            <a:custGeom>
              <a:avLst/>
              <a:gdLst/>
              <a:ahLst/>
              <a:cxnLst/>
              <a:rect l="l" t="t" r="r" b="b"/>
              <a:pathLst>
                <a:path w="5877" h="8143" extrusionOk="0">
                  <a:moveTo>
                    <a:pt x="1267" y="1"/>
                  </a:moveTo>
                  <a:cubicBezTo>
                    <a:pt x="1267" y="1"/>
                    <a:pt x="1267" y="3674"/>
                    <a:pt x="613" y="4480"/>
                  </a:cubicBezTo>
                  <a:cubicBezTo>
                    <a:pt x="1" y="5248"/>
                    <a:pt x="327" y="8142"/>
                    <a:pt x="2554" y="8142"/>
                  </a:cubicBezTo>
                  <a:cubicBezTo>
                    <a:pt x="2665" y="8142"/>
                    <a:pt x="2781" y="8135"/>
                    <a:pt x="2902" y="8120"/>
                  </a:cubicBezTo>
                  <a:cubicBezTo>
                    <a:pt x="5452" y="7804"/>
                    <a:pt x="5877" y="5504"/>
                    <a:pt x="5441" y="4851"/>
                  </a:cubicBezTo>
                  <a:cubicBezTo>
                    <a:pt x="5005" y="4197"/>
                    <a:pt x="4635" y="4044"/>
                    <a:pt x="4504" y="3107"/>
                  </a:cubicBezTo>
                  <a:cubicBezTo>
                    <a:pt x="4384" y="2181"/>
                    <a:pt x="4384" y="273"/>
                    <a:pt x="4384" y="273"/>
                  </a:cubicBezTo>
                  <a:lnTo>
                    <a:pt x="126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058736" y="832406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1"/>
                  </a:moveTo>
                  <a:cubicBezTo>
                    <a:pt x="77" y="1"/>
                    <a:pt x="77" y="905"/>
                    <a:pt x="1" y="1919"/>
                  </a:cubicBezTo>
                  <a:cubicBezTo>
                    <a:pt x="22" y="1941"/>
                    <a:pt x="55" y="1963"/>
                    <a:pt x="77" y="1984"/>
                  </a:cubicBezTo>
                  <a:cubicBezTo>
                    <a:pt x="679" y="2390"/>
                    <a:pt x="1388" y="2596"/>
                    <a:pt x="2047" y="2596"/>
                  </a:cubicBezTo>
                  <a:cubicBezTo>
                    <a:pt x="2484" y="2596"/>
                    <a:pt x="2900" y="2505"/>
                    <a:pt x="3248" y="2322"/>
                  </a:cubicBezTo>
                  <a:cubicBezTo>
                    <a:pt x="3194" y="1374"/>
                    <a:pt x="3194" y="273"/>
                    <a:pt x="3194" y="27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8942796" y="562972"/>
              <a:ext cx="375465" cy="322233"/>
            </a:xfrm>
            <a:custGeom>
              <a:avLst/>
              <a:gdLst/>
              <a:ahLst/>
              <a:cxnLst/>
              <a:rect l="l" t="t" r="r" b="b"/>
              <a:pathLst>
                <a:path w="10298" h="8838" extrusionOk="0">
                  <a:moveTo>
                    <a:pt x="4451" y="0"/>
                  </a:moveTo>
                  <a:cubicBezTo>
                    <a:pt x="3697" y="0"/>
                    <a:pt x="2985" y="164"/>
                    <a:pt x="2451" y="569"/>
                  </a:cubicBezTo>
                  <a:cubicBezTo>
                    <a:pt x="2451" y="569"/>
                    <a:pt x="1012" y="2476"/>
                    <a:pt x="1415" y="3980"/>
                  </a:cubicBezTo>
                  <a:cubicBezTo>
                    <a:pt x="1154" y="3735"/>
                    <a:pt x="813" y="3467"/>
                    <a:pt x="563" y="3467"/>
                  </a:cubicBezTo>
                  <a:cubicBezTo>
                    <a:pt x="467" y="3467"/>
                    <a:pt x="385" y="3505"/>
                    <a:pt x="325" y="3598"/>
                  </a:cubicBezTo>
                  <a:cubicBezTo>
                    <a:pt x="1" y="4090"/>
                    <a:pt x="1035" y="6047"/>
                    <a:pt x="1744" y="6047"/>
                  </a:cubicBezTo>
                  <a:cubicBezTo>
                    <a:pt x="1820" y="6047"/>
                    <a:pt x="1893" y="6024"/>
                    <a:pt x="1960" y="5974"/>
                  </a:cubicBezTo>
                  <a:cubicBezTo>
                    <a:pt x="1971" y="5963"/>
                    <a:pt x="1982" y="5952"/>
                    <a:pt x="2004" y="5941"/>
                  </a:cubicBezTo>
                  <a:cubicBezTo>
                    <a:pt x="2374" y="7009"/>
                    <a:pt x="2810" y="7925"/>
                    <a:pt x="3257" y="8230"/>
                  </a:cubicBezTo>
                  <a:cubicBezTo>
                    <a:pt x="3854" y="8633"/>
                    <a:pt x="4558" y="8837"/>
                    <a:pt x="5215" y="8837"/>
                  </a:cubicBezTo>
                  <a:cubicBezTo>
                    <a:pt x="6032" y="8837"/>
                    <a:pt x="6778" y="8522"/>
                    <a:pt x="7159" y="7881"/>
                  </a:cubicBezTo>
                  <a:cubicBezTo>
                    <a:pt x="7398" y="7478"/>
                    <a:pt x="7693" y="6770"/>
                    <a:pt x="7965" y="5974"/>
                  </a:cubicBezTo>
                  <a:cubicBezTo>
                    <a:pt x="7977" y="5975"/>
                    <a:pt x="7990" y="5975"/>
                    <a:pt x="8002" y="5975"/>
                  </a:cubicBezTo>
                  <a:cubicBezTo>
                    <a:pt x="9021" y="5975"/>
                    <a:pt x="10297" y="4213"/>
                    <a:pt x="9414" y="3631"/>
                  </a:cubicBezTo>
                  <a:cubicBezTo>
                    <a:pt x="9330" y="3574"/>
                    <a:pt x="9246" y="3551"/>
                    <a:pt x="9166" y="3551"/>
                  </a:cubicBezTo>
                  <a:cubicBezTo>
                    <a:pt x="8833" y="3551"/>
                    <a:pt x="8564" y="3947"/>
                    <a:pt x="8564" y="3947"/>
                  </a:cubicBezTo>
                  <a:cubicBezTo>
                    <a:pt x="8564" y="3947"/>
                    <a:pt x="8553" y="3958"/>
                    <a:pt x="8543" y="3969"/>
                  </a:cubicBezTo>
                  <a:cubicBezTo>
                    <a:pt x="8739" y="3141"/>
                    <a:pt x="8848" y="2389"/>
                    <a:pt x="8782" y="1964"/>
                  </a:cubicBezTo>
                  <a:cubicBezTo>
                    <a:pt x="8664" y="1113"/>
                    <a:pt x="6417" y="0"/>
                    <a:pt x="445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151999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9" y="0"/>
                  </a:moveTo>
                  <a:cubicBezTo>
                    <a:pt x="632" y="0"/>
                    <a:pt x="1" y="628"/>
                    <a:pt x="80" y="707"/>
                  </a:cubicBezTo>
                  <a:cubicBezTo>
                    <a:pt x="122" y="749"/>
                    <a:pt x="164" y="761"/>
                    <a:pt x="198" y="761"/>
                  </a:cubicBezTo>
                  <a:cubicBezTo>
                    <a:pt x="244" y="761"/>
                    <a:pt x="276" y="740"/>
                    <a:pt x="276" y="740"/>
                  </a:cubicBezTo>
                  <a:cubicBezTo>
                    <a:pt x="573" y="422"/>
                    <a:pt x="908" y="313"/>
                    <a:pt x="1229" y="313"/>
                  </a:cubicBezTo>
                  <a:cubicBezTo>
                    <a:pt x="1932" y="313"/>
                    <a:pt x="2565" y="838"/>
                    <a:pt x="2565" y="838"/>
                  </a:cubicBezTo>
                  <a:cubicBezTo>
                    <a:pt x="2565" y="838"/>
                    <a:pt x="2303" y="227"/>
                    <a:pt x="1421" y="20"/>
                  </a:cubicBezTo>
                  <a:cubicBezTo>
                    <a:pt x="1361" y="6"/>
                    <a:pt x="1300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008678" y="642562"/>
              <a:ext cx="93119" cy="30553"/>
            </a:xfrm>
            <a:custGeom>
              <a:avLst/>
              <a:gdLst/>
              <a:ahLst/>
              <a:cxnLst/>
              <a:rect l="l" t="t" r="r" b="b"/>
              <a:pathLst>
                <a:path w="2554" h="838" extrusionOk="0">
                  <a:moveTo>
                    <a:pt x="1327" y="0"/>
                  </a:moveTo>
                  <a:cubicBezTo>
                    <a:pt x="1266" y="0"/>
                    <a:pt x="1205" y="6"/>
                    <a:pt x="1145" y="20"/>
                  </a:cubicBezTo>
                  <a:cubicBezTo>
                    <a:pt x="262" y="227"/>
                    <a:pt x="1" y="838"/>
                    <a:pt x="1" y="838"/>
                  </a:cubicBezTo>
                  <a:cubicBezTo>
                    <a:pt x="1" y="838"/>
                    <a:pt x="628" y="313"/>
                    <a:pt x="1331" y="313"/>
                  </a:cubicBezTo>
                  <a:cubicBezTo>
                    <a:pt x="1652" y="313"/>
                    <a:pt x="1989" y="422"/>
                    <a:pt x="2289" y="740"/>
                  </a:cubicBezTo>
                  <a:cubicBezTo>
                    <a:pt x="2289" y="740"/>
                    <a:pt x="2321" y="761"/>
                    <a:pt x="2365" y="761"/>
                  </a:cubicBezTo>
                  <a:cubicBezTo>
                    <a:pt x="2398" y="761"/>
                    <a:pt x="2437" y="749"/>
                    <a:pt x="2474" y="707"/>
                  </a:cubicBezTo>
                  <a:cubicBezTo>
                    <a:pt x="2554" y="628"/>
                    <a:pt x="1931" y="0"/>
                    <a:pt x="1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032121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0"/>
                  </a:moveTo>
                  <a:cubicBezTo>
                    <a:pt x="1153" y="0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9" y="2507"/>
                    <a:pt x="5289" y="2663"/>
                    <a:pt x="6037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5" y="2442"/>
                    <a:pt x="6474" y="949"/>
                    <a:pt x="6169" y="884"/>
                  </a:cubicBezTo>
                  <a:cubicBezTo>
                    <a:pt x="5951" y="846"/>
                    <a:pt x="3754" y="0"/>
                    <a:pt x="1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97688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0"/>
                  </a:moveTo>
                  <a:cubicBezTo>
                    <a:pt x="1206" y="0"/>
                    <a:pt x="153" y="81"/>
                    <a:pt x="153" y="81"/>
                  </a:cubicBezTo>
                  <a:cubicBezTo>
                    <a:pt x="1" y="113"/>
                    <a:pt x="480" y="1726"/>
                    <a:pt x="764" y="1977"/>
                  </a:cubicBezTo>
                  <a:cubicBezTo>
                    <a:pt x="919" y="2115"/>
                    <a:pt x="1481" y="2216"/>
                    <a:pt x="2053" y="2216"/>
                  </a:cubicBezTo>
                  <a:cubicBezTo>
                    <a:pt x="2520" y="2216"/>
                    <a:pt x="2994" y="2149"/>
                    <a:pt x="3259" y="1977"/>
                  </a:cubicBezTo>
                  <a:cubicBezTo>
                    <a:pt x="3859" y="1596"/>
                    <a:pt x="3946" y="375"/>
                    <a:pt x="3412" y="124"/>
                  </a:cubicBezTo>
                  <a:cubicBezTo>
                    <a:pt x="3206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127498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0"/>
                  </a:moveTo>
                  <a:cubicBezTo>
                    <a:pt x="1259" y="0"/>
                    <a:pt x="746" y="30"/>
                    <a:pt x="545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6"/>
                    <a:pt x="1902" y="2216"/>
                  </a:cubicBezTo>
                  <a:cubicBezTo>
                    <a:pt x="2476" y="2216"/>
                    <a:pt x="3037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97688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0"/>
                  </a:moveTo>
                  <a:cubicBezTo>
                    <a:pt x="1206" y="0"/>
                    <a:pt x="153" y="81"/>
                    <a:pt x="153" y="81"/>
                  </a:cubicBezTo>
                  <a:cubicBezTo>
                    <a:pt x="1" y="113"/>
                    <a:pt x="480" y="1726"/>
                    <a:pt x="764" y="1977"/>
                  </a:cubicBezTo>
                  <a:cubicBezTo>
                    <a:pt x="919" y="2115"/>
                    <a:pt x="1481" y="2216"/>
                    <a:pt x="2053" y="2216"/>
                  </a:cubicBezTo>
                  <a:cubicBezTo>
                    <a:pt x="2520" y="2216"/>
                    <a:pt x="2994" y="2149"/>
                    <a:pt x="3259" y="1977"/>
                  </a:cubicBezTo>
                  <a:cubicBezTo>
                    <a:pt x="3859" y="1596"/>
                    <a:pt x="3946" y="375"/>
                    <a:pt x="3412" y="124"/>
                  </a:cubicBezTo>
                  <a:cubicBezTo>
                    <a:pt x="3206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127498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0"/>
                  </a:moveTo>
                  <a:cubicBezTo>
                    <a:pt x="1259" y="0"/>
                    <a:pt x="746" y="30"/>
                    <a:pt x="545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6"/>
                    <a:pt x="1902" y="2216"/>
                  </a:cubicBezTo>
                  <a:cubicBezTo>
                    <a:pt x="2476" y="2216"/>
                    <a:pt x="3037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973713" y="665131"/>
              <a:ext cx="301233" cy="91442"/>
            </a:xfrm>
            <a:custGeom>
              <a:avLst/>
              <a:gdLst/>
              <a:ahLst/>
              <a:cxnLst/>
              <a:rect l="l" t="t" r="r" b="b"/>
              <a:pathLst>
                <a:path w="8262" h="2508" extrusionOk="0">
                  <a:moveTo>
                    <a:pt x="2165" y="292"/>
                  </a:moveTo>
                  <a:cubicBezTo>
                    <a:pt x="2755" y="292"/>
                    <a:pt x="3254" y="322"/>
                    <a:pt x="3433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6" y="2162"/>
                    <a:pt x="2580" y="2222"/>
                    <a:pt x="2142" y="2222"/>
                  </a:cubicBezTo>
                  <a:cubicBezTo>
                    <a:pt x="1601" y="2222"/>
                    <a:pt x="1070" y="2131"/>
                    <a:pt x="938" y="2017"/>
                  </a:cubicBezTo>
                  <a:cubicBezTo>
                    <a:pt x="731" y="1832"/>
                    <a:pt x="382" y="698"/>
                    <a:pt x="349" y="360"/>
                  </a:cubicBezTo>
                  <a:cubicBezTo>
                    <a:pt x="894" y="322"/>
                    <a:pt x="1575" y="292"/>
                    <a:pt x="2165" y="292"/>
                  </a:cubicBezTo>
                  <a:close/>
                  <a:moveTo>
                    <a:pt x="6060" y="295"/>
                  </a:moveTo>
                  <a:cubicBezTo>
                    <a:pt x="6659" y="295"/>
                    <a:pt x="7357" y="328"/>
                    <a:pt x="7902" y="360"/>
                  </a:cubicBezTo>
                  <a:cubicBezTo>
                    <a:pt x="7869" y="698"/>
                    <a:pt x="7520" y="1832"/>
                    <a:pt x="7313" y="2017"/>
                  </a:cubicBezTo>
                  <a:cubicBezTo>
                    <a:pt x="7187" y="2131"/>
                    <a:pt x="6659" y="2222"/>
                    <a:pt x="6117" y="2222"/>
                  </a:cubicBezTo>
                  <a:cubicBezTo>
                    <a:pt x="5678" y="2222"/>
                    <a:pt x="5230" y="2162"/>
                    <a:pt x="4981" y="2006"/>
                  </a:cubicBezTo>
                  <a:cubicBezTo>
                    <a:pt x="4665" y="1799"/>
                    <a:pt x="4523" y="1319"/>
                    <a:pt x="4556" y="949"/>
                  </a:cubicBezTo>
                  <a:cubicBezTo>
                    <a:pt x="4567" y="676"/>
                    <a:pt x="4665" y="480"/>
                    <a:pt x="4817" y="404"/>
                  </a:cubicBezTo>
                  <a:cubicBezTo>
                    <a:pt x="4992" y="317"/>
                    <a:pt x="5482" y="295"/>
                    <a:pt x="6060" y="295"/>
                  </a:cubicBezTo>
                  <a:close/>
                  <a:moveTo>
                    <a:pt x="2147" y="0"/>
                  </a:moveTo>
                  <a:cubicBezTo>
                    <a:pt x="1305" y="0"/>
                    <a:pt x="394" y="64"/>
                    <a:pt x="229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0" y="513"/>
                    <a:pt x="458" y="1973"/>
                    <a:pt x="752" y="2235"/>
                  </a:cubicBezTo>
                  <a:cubicBezTo>
                    <a:pt x="938" y="2398"/>
                    <a:pt x="1526" y="2507"/>
                    <a:pt x="2137" y="2507"/>
                  </a:cubicBezTo>
                  <a:cubicBezTo>
                    <a:pt x="2638" y="2507"/>
                    <a:pt x="3139" y="2431"/>
                    <a:pt x="3423" y="2246"/>
                  </a:cubicBezTo>
                  <a:cubicBezTo>
                    <a:pt x="3858" y="1973"/>
                    <a:pt x="4022" y="1374"/>
                    <a:pt x="3989" y="927"/>
                  </a:cubicBezTo>
                  <a:cubicBezTo>
                    <a:pt x="3989" y="927"/>
                    <a:pt x="3989" y="916"/>
                    <a:pt x="3989" y="905"/>
                  </a:cubicBezTo>
                  <a:cubicBezTo>
                    <a:pt x="4031" y="893"/>
                    <a:pt x="4079" y="885"/>
                    <a:pt x="4131" y="885"/>
                  </a:cubicBezTo>
                  <a:cubicBezTo>
                    <a:pt x="4173" y="885"/>
                    <a:pt x="4217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403" y="1973"/>
                    <a:pt x="4828" y="2246"/>
                  </a:cubicBezTo>
                  <a:cubicBezTo>
                    <a:pt x="5112" y="2431"/>
                    <a:pt x="5624" y="2507"/>
                    <a:pt x="6125" y="2507"/>
                  </a:cubicBezTo>
                  <a:cubicBezTo>
                    <a:pt x="6725" y="2507"/>
                    <a:pt x="7313" y="2398"/>
                    <a:pt x="7498" y="2235"/>
                  </a:cubicBezTo>
                  <a:cubicBezTo>
                    <a:pt x="7804" y="1973"/>
                    <a:pt x="8261" y="513"/>
                    <a:pt x="8185" y="219"/>
                  </a:cubicBezTo>
                  <a:cubicBezTo>
                    <a:pt x="8152" y="121"/>
                    <a:pt x="8076" y="88"/>
                    <a:pt x="8054" y="88"/>
                  </a:cubicBezTo>
                  <a:lnTo>
                    <a:pt x="8032" y="77"/>
                  </a:lnTo>
                  <a:cubicBezTo>
                    <a:pt x="7867" y="64"/>
                    <a:pt x="6953" y="0"/>
                    <a:pt x="6108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3" y="764"/>
                  </a:cubicBezTo>
                  <a:cubicBezTo>
                    <a:pt x="4229" y="749"/>
                    <a:pt x="4177" y="743"/>
                    <a:pt x="4129" y="743"/>
                  </a:cubicBezTo>
                  <a:cubicBezTo>
                    <a:pt x="4070" y="743"/>
                    <a:pt x="4015" y="752"/>
                    <a:pt x="3967" y="764"/>
                  </a:cubicBezTo>
                  <a:cubicBezTo>
                    <a:pt x="3913" y="469"/>
                    <a:pt x="3771" y="241"/>
                    <a:pt x="3553" y="142"/>
                  </a:cubicBezTo>
                  <a:cubicBezTo>
                    <a:pt x="3321" y="33"/>
                    <a:pt x="2752" y="0"/>
                    <a:pt x="21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9127097" y="735461"/>
              <a:ext cx="27819" cy="45393"/>
            </a:xfrm>
            <a:custGeom>
              <a:avLst/>
              <a:gdLst/>
              <a:ahLst/>
              <a:cxnLst/>
              <a:rect l="l" t="t" r="r" b="b"/>
              <a:pathLst>
                <a:path w="763" h="1245" extrusionOk="0">
                  <a:moveTo>
                    <a:pt x="44" y="1"/>
                  </a:moveTo>
                  <a:lnTo>
                    <a:pt x="44" y="1"/>
                  </a:lnTo>
                  <a:cubicBezTo>
                    <a:pt x="44" y="1"/>
                    <a:pt x="512" y="807"/>
                    <a:pt x="523" y="938"/>
                  </a:cubicBezTo>
                  <a:cubicBezTo>
                    <a:pt x="545" y="1058"/>
                    <a:pt x="0" y="1243"/>
                    <a:pt x="0" y="1243"/>
                  </a:cubicBezTo>
                  <a:cubicBezTo>
                    <a:pt x="0" y="1243"/>
                    <a:pt x="29" y="1244"/>
                    <a:pt x="75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9106425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0" y="35"/>
                    <a:pt x="404" y="21"/>
                  </a:cubicBezTo>
                  <a:cubicBezTo>
                    <a:pt x="400" y="20"/>
                    <a:pt x="395" y="20"/>
                    <a:pt x="391" y="20"/>
                  </a:cubicBezTo>
                  <a:cubicBezTo>
                    <a:pt x="273" y="20"/>
                    <a:pt x="0" y="151"/>
                    <a:pt x="0" y="151"/>
                  </a:cubicBezTo>
                  <a:cubicBezTo>
                    <a:pt x="0" y="151"/>
                    <a:pt x="349" y="424"/>
                    <a:pt x="64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008562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3" y="1"/>
                  </a:moveTo>
                  <a:cubicBezTo>
                    <a:pt x="9330" y="1"/>
                    <a:pt x="8644" y="47"/>
                    <a:pt x="7967" y="150"/>
                  </a:cubicBezTo>
                  <a:cubicBezTo>
                    <a:pt x="230" y="1327"/>
                    <a:pt x="1" y="5250"/>
                    <a:pt x="1" y="5250"/>
                  </a:cubicBezTo>
                  <a:lnTo>
                    <a:pt x="993" y="19483"/>
                  </a:lnTo>
                  <a:lnTo>
                    <a:pt x="982" y="29553"/>
                  </a:lnTo>
                  <a:lnTo>
                    <a:pt x="18364" y="27003"/>
                  </a:lnTo>
                  <a:lnTo>
                    <a:pt x="21034" y="17162"/>
                  </a:lnTo>
                  <a:cubicBezTo>
                    <a:pt x="21034" y="17162"/>
                    <a:pt x="22691" y="4324"/>
                    <a:pt x="18124" y="1970"/>
                  </a:cubicBezTo>
                  <a:cubicBezTo>
                    <a:pt x="16143" y="952"/>
                    <a:pt x="13102" y="1"/>
                    <a:pt x="10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044730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4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033209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79"/>
                    <a:pt x="20522" y="578"/>
                    <a:pt x="205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8008963" y="1097830"/>
              <a:ext cx="760957" cy="52903"/>
            </a:xfrm>
            <a:custGeom>
              <a:avLst/>
              <a:gdLst/>
              <a:ahLst/>
              <a:cxnLst/>
              <a:rect l="l" t="t" r="r" b="b"/>
              <a:pathLst>
                <a:path w="20871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871" y="1450"/>
                  </a:lnTo>
                  <a:cubicBezTo>
                    <a:pt x="20773" y="949"/>
                    <a:pt x="20642" y="459"/>
                    <a:pt x="205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8020886" y="1268313"/>
              <a:ext cx="764931" cy="52867"/>
            </a:xfrm>
            <a:custGeom>
              <a:avLst/>
              <a:gdLst/>
              <a:ahLst/>
              <a:cxnLst/>
              <a:rect l="l" t="t" r="r" b="b"/>
              <a:pathLst>
                <a:path w="20980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980" y="1450"/>
                  </a:lnTo>
                  <a:cubicBezTo>
                    <a:pt x="20980" y="981"/>
                    <a:pt x="20958" y="491"/>
                    <a:pt x="2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280768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09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55" y="4371"/>
                  </a:cubicBezTo>
                  <a:cubicBezTo>
                    <a:pt x="96" y="4694"/>
                    <a:pt x="1946" y="6726"/>
                    <a:pt x="3089" y="6726"/>
                  </a:cubicBezTo>
                  <a:cubicBezTo>
                    <a:pt x="3140" y="6726"/>
                    <a:pt x="3189" y="6722"/>
                    <a:pt x="3237" y="6714"/>
                  </a:cubicBezTo>
                  <a:cubicBezTo>
                    <a:pt x="4370" y="6518"/>
                    <a:pt x="5645" y="4948"/>
                    <a:pt x="5700" y="4120"/>
                  </a:cubicBezTo>
                  <a:cubicBezTo>
                    <a:pt x="5754" y="3303"/>
                    <a:pt x="5209" y="1"/>
                    <a:pt x="520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301404" y="763279"/>
              <a:ext cx="183613" cy="123745"/>
            </a:xfrm>
            <a:custGeom>
              <a:avLst/>
              <a:gdLst/>
              <a:ahLst/>
              <a:cxnLst/>
              <a:rect l="l" t="t" r="r" b="b"/>
              <a:pathLst>
                <a:path w="5036" h="3394" extrusionOk="0">
                  <a:moveTo>
                    <a:pt x="4643" y="1"/>
                  </a:moveTo>
                  <a:lnTo>
                    <a:pt x="339" y="153"/>
                  </a:lnTo>
                  <a:cubicBezTo>
                    <a:pt x="339" y="153"/>
                    <a:pt x="175" y="851"/>
                    <a:pt x="1" y="1679"/>
                  </a:cubicBezTo>
                  <a:cubicBezTo>
                    <a:pt x="404" y="2496"/>
                    <a:pt x="982" y="3150"/>
                    <a:pt x="1788" y="3292"/>
                  </a:cubicBezTo>
                  <a:cubicBezTo>
                    <a:pt x="2180" y="3360"/>
                    <a:pt x="2539" y="3393"/>
                    <a:pt x="2869" y="3393"/>
                  </a:cubicBezTo>
                  <a:cubicBezTo>
                    <a:pt x="3798" y="3393"/>
                    <a:pt x="4497" y="3135"/>
                    <a:pt x="5036" y="2692"/>
                  </a:cubicBezTo>
                  <a:cubicBezTo>
                    <a:pt x="4883" y="1472"/>
                    <a:pt x="4643" y="1"/>
                    <a:pt x="464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249376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0" y="1"/>
                  </a:moveTo>
                  <a:cubicBezTo>
                    <a:pt x="4892" y="1"/>
                    <a:pt x="4822" y="2"/>
                    <a:pt x="4752" y="4"/>
                  </a:cubicBezTo>
                  <a:cubicBezTo>
                    <a:pt x="1101" y="113"/>
                    <a:pt x="185" y="2565"/>
                    <a:pt x="98" y="3469"/>
                  </a:cubicBezTo>
                  <a:cubicBezTo>
                    <a:pt x="0" y="4374"/>
                    <a:pt x="491" y="5616"/>
                    <a:pt x="491" y="5616"/>
                  </a:cubicBezTo>
                  <a:cubicBezTo>
                    <a:pt x="491" y="5616"/>
                    <a:pt x="763" y="11054"/>
                    <a:pt x="3291" y="11501"/>
                  </a:cubicBezTo>
                  <a:cubicBezTo>
                    <a:pt x="3688" y="11573"/>
                    <a:pt x="4053" y="11607"/>
                    <a:pt x="4388" y="11607"/>
                  </a:cubicBezTo>
                  <a:cubicBezTo>
                    <a:pt x="6195" y="11607"/>
                    <a:pt x="7139" y="10617"/>
                    <a:pt x="7672" y="9202"/>
                  </a:cubicBezTo>
                  <a:cubicBezTo>
                    <a:pt x="8305" y="7523"/>
                    <a:pt x="8250" y="5256"/>
                    <a:pt x="8250" y="5256"/>
                  </a:cubicBezTo>
                  <a:cubicBezTo>
                    <a:pt x="8250" y="5256"/>
                    <a:pt x="10161" y="1"/>
                    <a:pt x="49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198515" y="265136"/>
              <a:ext cx="406894" cy="411159"/>
            </a:xfrm>
            <a:custGeom>
              <a:avLst/>
              <a:gdLst/>
              <a:ahLst/>
              <a:cxnLst/>
              <a:rect l="l" t="t" r="r" b="b"/>
              <a:pathLst>
                <a:path w="11160" h="11277" extrusionOk="0">
                  <a:moveTo>
                    <a:pt x="6802" y="0"/>
                  </a:moveTo>
                  <a:cubicBezTo>
                    <a:pt x="6653" y="0"/>
                    <a:pt x="6408" y="500"/>
                    <a:pt x="5733" y="1000"/>
                  </a:cubicBezTo>
                  <a:cubicBezTo>
                    <a:pt x="4893" y="1632"/>
                    <a:pt x="3389" y="1774"/>
                    <a:pt x="2648" y="2373"/>
                  </a:cubicBezTo>
                  <a:cubicBezTo>
                    <a:pt x="2082" y="2820"/>
                    <a:pt x="1907" y="3801"/>
                    <a:pt x="1842" y="4237"/>
                  </a:cubicBezTo>
                  <a:cubicBezTo>
                    <a:pt x="1820" y="4280"/>
                    <a:pt x="1809" y="4313"/>
                    <a:pt x="1809" y="4313"/>
                  </a:cubicBezTo>
                  <a:cubicBezTo>
                    <a:pt x="1809" y="4313"/>
                    <a:pt x="676" y="4487"/>
                    <a:pt x="338" y="5686"/>
                  </a:cubicBezTo>
                  <a:cubicBezTo>
                    <a:pt x="0" y="6896"/>
                    <a:pt x="1428" y="10765"/>
                    <a:pt x="2082" y="11277"/>
                  </a:cubicBezTo>
                  <a:cubicBezTo>
                    <a:pt x="2082" y="11277"/>
                    <a:pt x="3095" y="6602"/>
                    <a:pt x="2659" y="5697"/>
                  </a:cubicBezTo>
                  <a:lnTo>
                    <a:pt x="2659" y="5697"/>
                  </a:lnTo>
                  <a:cubicBezTo>
                    <a:pt x="2660" y="5697"/>
                    <a:pt x="4992" y="5991"/>
                    <a:pt x="6637" y="6100"/>
                  </a:cubicBezTo>
                  <a:cubicBezTo>
                    <a:pt x="6801" y="6112"/>
                    <a:pt x="6958" y="6118"/>
                    <a:pt x="7107" y="6118"/>
                  </a:cubicBezTo>
                  <a:cubicBezTo>
                    <a:pt x="8462" y="6118"/>
                    <a:pt x="9187" y="5675"/>
                    <a:pt x="9187" y="5675"/>
                  </a:cubicBezTo>
                  <a:lnTo>
                    <a:pt x="9187" y="5675"/>
                  </a:lnTo>
                  <a:cubicBezTo>
                    <a:pt x="9187" y="5676"/>
                    <a:pt x="8882" y="7822"/>
                    <a:pt x="8969" y="8411"/>
                  </a:cubicBezTo>
                  <a:cubicBezTo>
                    <a:pt x="9067" y="9054"/>
                    <a:pt x="9547" y="11113"/>
                    <a:pt x="9547" y="11113"/>
                  </a:cubicBezTo>
                  <a:cubicBezTo>
                    <a:pt x="9547" y="11113"/>
                    <a:pt x="10451" y="10601"/>
                    <a:pt x="10702" y="8879"/>
                  </a:cubicBezTo>
                  <a:cubicBezTo>
                    <a:pt x="11160" y="7822"/>
                    <a:pt x="11073" y="5425"/>
                    <a:pt x="10800" y="4869"/>
                  </a:cubicBezTo>
                  <a:cubicBezTo>
                    <a:pt x="10582" y="4422"/>
                    <a:pt x="10190" y="4248"/>
                    <a:pt x="10048" y="4193"/>
                  </a:cubicBezTo>
                  <a:cubicBezTo>
                    <a:pt x="10037" y="4171"/>
                    <a:pt x="10016" y="4150"/>
                    <a:pt x="10005" y="4128"/>
                  </a:cubicBezTo>
                  <a:cubicBezTo>
                    <a:pt x="10026" y="4073"/>
                    <a:pt x="10070" y="3899"/>
                    <a:pt x="10135" y="3452"/>
                  </a:cubicBezTo>
                  <a:cubicBezTo>
                    <a:pt x="10234" y="2733"/>
                    <a:pt x="10037" y="1414"/>
                    <a:pt x="9710" y="1000"/>
                  </a:cubicBezTo>
                  <a:cubicBezTo>
                    <a:pt x="9663" y="939"/>
                    <a:pt x="9594" y="913"/>
                    <a:pt x="9512" y="913"/>
                  </a:cubicBezTo>
                  <a:cubicBezTo>
                    <a:pt x="9050" y="913"/>
                    <a:pt x="8163" y="1730"/>
                    <a:pt x="8163" y="1730"/>
                  </a:cubicBezTo>
                  <a:cubicBezTo>
                    <a:pt x="8163" y="1730"/>
                    <a:pt x="8675" y="695"/>
                    <a:pt x="8272" y="313"/>
                  </a:cubicBezTo>
                  <a:cubicBezTo>
                    <a:pt x="8223" y="267"/>
                    <a:pt x="8165" y="247"/>
                    <a:pt x="8102" y="247"/>
                  </a:cubicBezTo>
                  <a:cubicBezTo>
                    <a:pt x="7646" y="247"/>
                    <a:pt x="6899" y="1305"/>
                    <a:pt x="6899" y="1305"/>
                  </a:cubicBezTo>
                  <a:cubicBezTo>
                    <a:pt x="6899" y="1305"/>
                    <a:pt x="7040" y="444"/>
                    <a:pt x="6899" y="95"/>
                  </a:cubicBezTo>
                  <a:cubicBezTo>
                    <a:pt x="6869" y="30"/>
                    <a:pt x="6838" y="0"/>
                    <a:pt x="68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214302" y="625718"/>
              <a:ext cx="74050" cy="107812"/>
            </a:xfrm>
            <a:custGeom>
              <a:avLst/>
              <a:gdLst/>
              <a:ahLst/>
              <a:cxnLst/>
              <a:rect l="l" t="t" r="r" b="b"/>
              <a:pathLst>
                <a:path w="2031" h="2957" extrusionOk="0">
                  <a:moveTo>
                    <a:pt x="1229" y="1"/>
                  </a:moveTo>
                  <a:cubicBezTo>
                    <a:pt x="780" y="1"/>
                    <a:pt x="0" y="463"/>
                    <a:pt x="308" y="1387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4" y="79"/>
                  </a:lnTo>
                  <a:cubicBezTo>
                    <a:pt x="1424" y="27"/>
                    <a:pt x="1336" y="1"/>
                    <a:pt x="122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8537040" y="613504"/>
              <a:ext cx="73139" cy="108906"/>
            </a:xfrm>
            <a:custGeom>
              <a:avLst/>
              <a:gdLst/>
              <a:ahLst/>
              <a:cxnLst/>
              <a:rect l="l" t="t" r="r" b="b"/>
              <a:pathLst>
                <a:path w="2006" h="2987" extrusionOk="0">
                  <a:moveTo>
                    <a:pt x="996" y="0"/>
                  </a:moveTo>
                  <a:cubicBezTo>
                    <a:pt x="661" y="0"/>
                    <a:pt x="349" y="229"/>
                    <a:pt x="349" y="229"/>
                  </a:cubicBezTo>
                  <a:lnTo>
                    <a:pt x="0" y="2986"/>
                  </a:lnTo>
                  <a:cubicBezTo>
                    <a:pt x="796" y="2899"/>
                    <a:pt x="2006" y="1384"/>
                    <a:pt x="1624" y="480"/>
                  </a:cubicBezTo>
                  <a:cubicBezTo>
                    <a:pt x="1468" y="110"/>
                    <a:pt x="1227" y="0"/>
                    <a:pt x="996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783681" y="640229"/>
              <a:ext cx="120391" cy="103765"/>
            </a:xfrm>
            <a:custGeom>
              <a:avLst/>
              <a:gdLst/>
              <a:ahLst/>
              <a:cxnLst/>
              <a:rect l="l" t="t" r="r" b="b"/>
              <a:pathLst>
                <a:path w="3302" h="2846" extrusionOk="0">
                  <a:moveTo>
                    <a:pt x="2133" y="1"/>
                  </a:moveTo>
                  <a:cubicBezTo>
                    <a:pt x="1658" y="1"/>
                    <a:pt x="1188" y="335"/>
                    <a:pt x="1188" y="335"/>
                  </a:cubicBezTo>
                  <a:cubicBezTo>
                    <a:pt x="1188" y="335"/>
                    <a:pt x="0" y="2547"/>
                    <a:pt x="916" y="2820"/>
                  </a:cubicBezTo>
                  <a:cubicBezTo>
                    <a:pt x="973" y="2837"/>
                    <a:pt x="1033" y="2845"/>
                    <a:pt x="1095" y="2845"/>
                  </a:cubicBezTo>
                  <a:cubicBezTo>
                    <a:pt x="2012" y="2845"/>
                    <a:pt x="3301" y="1040"/>
                    <a:pt x="2790" y="335"/>
                  </a:cubicBezTo>
                  <a:cubicBezTo>
                    <a:pt x="2609" y="84"/>
                    <a:pt x="2370" y="1"/>
                    <a:pt x="213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499189" y="632609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1" y="0"/>
                  </a:moveTo>
                  <a:cubicBezTo>
                    <a:pt x="958" y="0"/>
                    <a:pt x="876" y="20"/>
                    <a:pt x="796" y="65"/>
                  </a:cubicBezTo>
                  <a:cubicBezTo>
                    <a:pt x="131" y="424"/>
                    <a:pt x="0" y="1797"/>
                    <a:pt x="687" y="2364"/>
                  </a:cubicBezTo>
                  <a:cubicBezTo>
                    <a:pt x="1164" y="2772"/>
                    <a:pt x="1762" y="2832"/>
                    <a:pt x="2071" y="2832"/>
                  </a:cubicBezTo>
                  <a:cubicBezTo>
                    <a:pt x="2199" y="2832"/>
                    <a:pt x="2278" y="2822"/>
                    <a:pt x="2278" y="2822"/>
                  </a:cubicBezTo>
                  <a:lnTo>
                    <a:pt x="2278" y="1045"/>
                  </a:lnTo>
                  <a:cubicBezTo>
                    <a:pt x="2278" y="1045"/>
                    <a:pt x="1646" y="0"/>
                    <a:pt x="10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420109" y="916262"/>
              <a:ext cx="739919" cy="977894"/>
            </a:xfrm>
            <a:custGeom>
              <a:avLst/>
              <a:gdLst/>
              <a:ahLst/>
              <a:cxnLst/>
              <a:rect l="l" t="t" r="r" b="b"/>
              <a:pathLst>
                <a:path w="20294" h="26821" extrusionOk="0">
                  <a:moveTo>
                    <a:pt x="8349" y="0"/>
                  </a:moveTo>
                  <a:cubicBezTo>
                    <a:pt x="5399" y="0"/>
                    <a:pt x="2466" y="1255"/>
                    <a:pt x="175" y="2736"/>
                  </a:cubicBezTo>
                  <a:lnTo>
                    <a:pt x="1" y="3194"/>
                  </a:lnTo>
                  <a:lnTo>
                    <a:pt x="175" y="3749"/>
                  </a:lnTo>
                  <a:lnTo>
                    <a:pt x="175" y="26821"/>
                  </a:lnTo>
                  <a:lnTo>
                    <a:pt x="19094" y="26821"/>
                  </a:lnTo>
                  <a:cubicBezTo>
                    <a:pt x="19094" y="26821"/>
                    <a:pt x="20293" y="7139"/>
                    <a:pt x="19628" y="5798"/>
                  </a:cubicBezTo>
                  <a:cubicBezTo>
                    <a:pt x="18953" y="4458"/>
                    <a:pt x="16784" y="3248"/>
                    <a:pt x="14582" y="2060"/>
                  </a:cubicBezTo>
                  <a:cubicBezTo>
                    <a:pt x="12392" y="872"/>
                    <a:pt x="8425" y="0"/>
                    <a:pt x="8425" y="0"/>
                  </a:cubicBezTo>
                  <a:cubicBezTo>
                    <a:pt x="8400" y="0"/>
                    <a:pt x="8374" y="0"/>
                    <a:pt x="83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26453" y="1221828"/>
              <a:ext cx="600059" cy="749399"/>
            </a:xfrm>
            <a:custGeom>
              <a:avLst/>
              <a:gdLst/>
              <a:ahLst/>
              <a:cxnLst/>
              <a:rect l="l" t="t" r="r" b="b"/>
              <a:pathLst>
                <a:path w="16458" h="20554" extrusionOk="0">
                  <a:moveTo>
                    <a:pt x="1" y="0"/>
                  </a:moveTo>
                  <a:lnTo>
                    <a:pt x="132" y="17546"/>
                  </a:lnTo>
                  <a:lnTo>
                    <a:pt x="9472" y="20554"/>
                  </a:lnTo>
                  <a:lnTo>
                    <a:pt x="16457" y="1444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598505" y="809765"/>
              <a:ext cx="215223" cy="213109"/>
            </a:xfrm>
            <a:custGeom>
              <a:avLst/>
              <a:gdLst/>
              <a:ahLst/>
              <a:cxnLst/>
              <a:rect l="l" t="t" r="r" b="b"/>
              <a:pathLst>
                <a:path w="5903" h="5845" extrusionOk="0">
                  <a:moveTo>
                    <a:pt x="4927" y="1"/>
                  </a:moveTo>
                  <a:lnTo>
                    <a:pt x="786" y="88"/>
                  </a:lnTo>
                  <a:cubicBezTo>
                    <a:pt x="786" y="88"/>
                    <a:pt x="709" y="1701"/>
                    <a:pt x="557" y="2409"/>
                  </a:cubicBezTo>
                  <a:cubicBezTo>
                    <a:pt x="404" y="3107"/>
                    <a:pt x="88" y="3314"/>
                    <a:pt x="44" y="3717"/>
                  </a:cubicBezTo>
                  <a:cubicBezTo>
                    <a:pt x="1" y="4109"/>
                    <a:pt x="1309" y="5635"/>
                    <a:pt x="2976" y="5831"/>
                  </a:cubicBezTo>
                  <a:cubicBezTo>
                    <a:pt x="3055" y="5840"/>
                    <a:pt x="3133" y="5845"/>
                    <a:pt x="3209" y="5845"/>
                  </a:cubicBezTo>
                  <a:cubicBezTo>
                    <a:pt x="4769" y="5845"/>
                    <a:pt x="5902" y="4023"/>
                    <a:pt x="5570" y="3608"/>
                  </a:cubicBezTo>
                  <a:cubicBezTo>
                    <a:pt x="5221" y="3161"/>
                    <a:pt x="4927" y="1"/>
                    <a:pt x="49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623953" y="809765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1"/>
                  </a:moveTo>
                  <a:lnTo>
                    <a:pt x="88" y="88"/>
                  </a:lnTo>
                  <a:cubicBezTo>
                    <a:pt x="88" y="88"/>
                    <a:pt x="55" y="753"/>
                    <a:pt x="0" y="1417"/>
                  </a:cubicBezTo>
                  <a:cubicBezTo>
                    <a:pt x="623" y="1869"/>
                    <a:pt x="1403" y="2268"/>
                    <a:pt x="2210" y="2268"/>
                  </a:cubicBezTo>
                  <a:cubicBezTo>
                    <a:pt x="2377" y="2268"/>
                    <a:pt x="2545" y="2250"/>
                    <a:pt x="2714" y="2213"/>
                  </a:cubicBezTo>
                  <a:cubicBezTo>
                    <a:pt x="3335" y="2082"/>
                    <a:pt x="3902" y="1832"/>
                    <a:pt x="4403" y="1537"/>
                  </a:cubicBezTo>
                  <a:cubicBezTo>
                    <a:pt x="4294" y="731"/>
                    <a:pt x="4229" y="1"/>
                    <a:pt x="422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43625" y="326241"/>
              <a:ext cx="513357" cy="400914"/>
            </a:xfrm>
            <a:custGeom>
              <a:avLst/>
              <a:gdLst/>
              <a:ahLst/>
              <a:cxnLst/>
              <a:rect l="l" t="t" r="r" b="b"/>
              <a:pathLst>
                <a:path w="14080" h="10996" extrusionOk="0">
                  <a:moveTo>
                    <a:pt x="7187" y="1"/>
                  </a:moveTo>
                  <a:cubicBezTo>
                    <a:pt x="0" y="1"/>
                    <a:pt x="2043" y="7878"/>
                    <a:pt x="2265" y="8206"/>
                  </a:cubicBezTo>
                  <a:cubicBezTo>
                    <a:pt x="2778" y="8947"/>
                    <a:pt x="4249" y="10996"/>
                    <a:pt x="4249" y="10996"/>
                  </a:cubicBezTo>
                  <a:lnTo>
                    <a:pt x="9665" y="10691"/>
                  </a:lnTo>
                  <a:lnTo>
                    <a:pt x="11158" y="8980"/>
                  </a:lnTo>
                  <a:cubicBezTo>
                    <a:pt x="11158" y="8980"/>
                    <a:pt x="12226" y="8228"/>
                    <a:pt x="12314" y="7737"/>
                  </a:cubicBezTo>
                  <a:cubicBezTo>
                    <a:pt x="12401" y="7247"/>
                    <a:pt x="14079" y="414"/>
                    <a:pt x="7845" y="22"/>
                  </a:cubicBezTo>
                  <a:cubicBezTo>
                    <a:pt x="7618" y="8"/>
                    <a:pt x="7399" y="1"/>
                    <a:pt x="7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66493" y="543502"/>
              <a:ext cx="278810" cy="315051"/>
            </a:xfrm>
            <a:custGeom>
              <a:avLst/>
              <a:gdLst/>
              <a:ahLst/>
              <a:cxnLst/>
              <a:rect l="l" t="t" r="r" b="b"/>
              <a:pathLst>
                <a:path w="7647" h="8641" extrusionOk="0">
                  <a:moveTo>
                    <a:pt x="2437" y="1"/>
                  </a:moveTo>
                  <a:cubicBezTo>
                    <a:pt x="1261" y="1"/>
                    <a:pt x="901" y="710"/>
                    <a:pt x="901" y="710"/>
                  </a:cubicBezTo>
                  <a:cubicBezTo>
                    <a:pt x="922" y="830"/>
                    <a:pt x="933" y="950"/>
                    <a:pt x="933" y="1081"/>
                  </a:cubicBezTo>
                  <a:cubicBezTo>
                    <a:pt x="933" y="1593"/>
                    <a:pt x="72" y="1833"/>
                    <a:pt x="72" y="1833"/>
                  </a:cubicBezTo>
                  <a:cubicBezTo>
                    <a:pt x="72" y="1833"/>
                    <a:pt x="171" y="2443"/>
                    <a:pt x="83" y="3195"/>
                  </a:cubicBezTo>
                  <a:cubicBezTo>
                    <a:pt x="0" y="3899"/>
                    <a:pt x="351" y="8640"/>
                    <a:pt x="3502" y="8640"/>
                  </a:cubicBezTo>
                  <a:cubicBezTo>
                    <a:pt x="3666" y="8640"/>
                    <a:pt x="3838" y="8628"/>
                    <a:pt x="4018" y="8601"/>
                  </a:cubicBezTo>
                  <a:cubicBezTo>
                    <a:pt x="7647" y="8045"/>
                    <a:pt x="7429" y="3435"/>
                    <a:pt x="7429" y="3435"/>
                  </a:cubicBezTo>
                  <a:lnTo>
                    <a:pt x="7363" y="1811"/>
                  </a:lnTo>
                  <a:cubicBezTo>
                    <a:pt x="7363" y="1811"/>
                    <a:pt x="7374" y="1168"/>
                    <a:pt x="7069" y="710"/>
                  </a:cubicBezTo>
                  <a:cubicBezTo>
                    <a:pt x="6740" y="217"/>
                    <a:pt x="6405" y="67"/>
                    <a:pt x="6067" y="67"/>
                  </a:cubicBezTo>
                  <a:cubicBezTo>
                    <a:pt x="5540" y="67"/>
                    <a:pt x="5004" y="430"/>
                    <a:pt x="4469" y="430"/>
                  </a:cubicBezTo>
                  <a:cubicBezTo>
                    <a:pt x="4344" y="430"/>
                    <a:pt x="4219" y="410"/>
                    <a:pt x="4094" y="362"/>
                  </a:cubicBezTo>
                  <a:cubicBezTo>
                    <a:pt x="3416" y="97"/>
                    <a:pt x="2871" y="1"/>
                    <a:pt x="243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770556" y="1163967"/>
              <a:ext cx="586131" cy="655915"/>
            </a:xfrm>
            <a:custGeom>
              <a:avLst/>
              <a:gdLst/>
              <a:ahLst/>
              <a:cxnLst/>
              <a:rect l="l" t="t" r="r" b="b"/>
              <a:pathLst>
                <a:path w="16076" h="17990" extrusionOk="0">
                  <a:moveTo>
                    <a:pt x="6479" y="0"/>
                  </a:moveTo>
                  <a:cubicBezTo>
                    <a:pt x="5576" y="0"/>
                    <a:pt x="4536" y="327"/>
                    <a:pt x="3314" y="1206"/>
                  </a:cubicBezTo>
                  <a:cubicBezTo>
                    <a:pt x="2518" y="1783"/>
                    <a:pt x="1548" y="2840"/>
                    <a:pt x="1243" y="4551"/>
                  </a:cubicBezTo>
                  <a:cubicBezTo>
                    <a:pt x="938" y="6251"/>
                    <a:pt x="2006" y="7516"/>
                    <a:pt x="1614" y="8867"/>
                  </a:cubicBezTo>
                  <a:cubicBezTo>
                    <a:pt x="1211" y="10207"/>
                    <a:pt x="1" y="10763"/>
                    <a:pt x="186" y="11581"/>
                  </a:cubicBezTo>
                  <a:cubicBezTo>
                    <a:pt x="360" y="12398"/>
                    <a:pt x="1886" y="13629"/>
                    <a:pt x="1636" y="14697"/>
                  </a:cubicBezTo>
                  <a:cubicBezTo>
                    <a:pt x="1396" y="15755"/>
                    <a:pt x="4044" y="17912"/>
                    <a:pt x="7335" y="17989"/>
                  </a:cubicBezTo>
                  <a:cubicBezTo>
                    <a:pt x="7367" y="17989"/>
                    <a:pt x="7399" y="17990"/>
                    <a:pt x="7431" y="17990"/>
                  </a:cubicBezTo>
                  <a:cubicBezTo>
                    <a:pt x="10338" y="17990"/>
                    <a:pt x="10711" y="14873"/>
                    <a:pt x="11839" y="14873"/>
                  </a:cubicBezTo>
                  <a:cubicBezTo>
                    <a:pt x="11956" y="14873"/>
                    <a:pt x="12081" y="14907"/>
                    <a:pt x="12218" y="14981"/>
                  </a:cubicBezTo>
                  <a:cubicBezTo>
                    <a:pt x="12851" y="15321"/>
                    <a:pt x="13501" y="15539"/>
                    <a:pt x="14069" y="15539"/>
                  </a:cubicBezTo>
                  <a:cubicBezTo>
                    <a:pt x="14809" y="15539"/>
                    <a:pt x="15410" y="15168"/>
                    <a:pt x="15651" y="14218"/>
                  </a:cubicBezTo>
                  <a:cubicBezTo>
                    <a:pt x="16076" y="12551"/>
                    <a:pt x="14408" y="12496"/>
                    <a:pt x="13515" y="10970"/>
                  </a:cubicBezTo>
                  <a:cubicBezTo>
                    <a:pt x="12610" y="9445"/>
                    <a:pt x="13591" y="9902"/>
                    <a:pt x="14038" y="7723"/>
                  </a:cubicBezTo>
                  <a:cubicBezTo>
                    <a:pt x="14408" y="5968"/>
                    <a:pt x="13122" y="4584"/>
                    <a:pt x="11967" y="4573"/>
                  </a:cubicBezTo>
                  <a:cubicBezTo>
                    <a:pt x="10812" y="4562"/>
                    <a:pt x="11422" y="2001"/>
                    <a:pt x="8294" y="454"/>
                  </a:cubicBezTo>
                  <a:cubicBezTo>
                    <a:pt x="7753" y="183"/>
                    <a:pt x="7154" y="0"/>
                    <a:pt x="6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606052" y="637239"/>
              <a:ext cx="68399" cy="22386"/>
            </a:xfrm>
            <a:custGeom>
              <a:avLst/>
              <a:gdLst/>
              <a:ahLst/>
              <a:cxnLst/>
              <a:rect l="l" t="t" r="r" b="b"/>
              <a:pathLst>
                <a:path w="1876" h="614" extrusionOk="0">
                  <a:moveTo>
                    <a:pt x="1031" y="0"/>
                  </a:moveTo>
                  <a:cubicBezTo>
                    <a:pt x="437" y="0"/>
                    <a:pt x="23" y="515"/>
                    <a:pt x="23" y="515"/>
                  </a:cubicBezTo>
                  <a:cubicBezTo>
                    <a:pt x="1" y="586"/>
                    <a:pt x="21" y="613"/>
                    <a:pt x="69" y="613"/>
                  </a:cubicBezTo>
                  <a:cubicBezTo>
                    <a:pt x="237" y="613"/>
                    <a:pt x="744" y="281"/>
                    <a:pt x="1015" y="264"/>
                  </a:cubicBezTo>
                  <a:cubicBezTo>
                    <a:pt x="1019" y="264"/>
                    <a:pt x="1024" y="264"/>
                    <a:pt x="1029" y="264"/>
                  </a:cubicBezTo>
                  <a:cubicBezTo>
                    <a:pt x="1358" y="264"/>
                    <a:pt x="1645" y="604"/>
                    <a:pt x="1763" y="604"/>
                  </a:cubicBezTo>
                  <a:cubicBezTo>
                    <a:pt x="1768" y="604"/>
                    <a:pt x="1773" y="604"/>
                    <a:pt x="1777" y="602"/>
                  </a:cubicBezTo>
                  <a:cubicBezTo>
                    <a:pt x="1875" y="570"/>
                    <a:pt x="1745" y="57"/>
                    <a:pt x="1102" y="3"/>
                  </a:cubicBezTo>
                  <a:cubicBezTo>
                    <a:pt x="1078" y="1"/>
                    <a:pt x="1054" y="0"/>
                    <a:pt x="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730815" y="637239"/>
              <a:ext cx="68399" cy="22386"/>
            </a:xfrm>
            <a:custGeom>
              <a:avLst/>
              <a:gdLst/>
              <a:ahLst/>
              <a:cxnLst/>
              <a:rect l="l" t="t" r="r" b="b"/>
              <a:pathLst>
                <a:path w="1876" h="614" extrusionOk="0">
                  <a:moveTo>
                    <a:pt x="846" y="0"/>
                  </a:moveTo>
                  <a:cubicBezTo>
                    <a:pt x="822" y="0"/>
                    <a:pt x="799" y="1"/>
                    <a:pt x="775" y="3"/>
                  </a:cubicBezTo>
                  <a:cubicBezTo>
                    <a:pt x="143" y="57"/>
                    <a:pt x="1" y="570"/>
                    <a:pt x="99" y="602"/>
                  </a:cubicBezTo>
                  <a:cubicBezTo>
                    <a:pt x="104" y="604"/>
                    <a:pt x="108" y="604"/>
                    <a:pt x="114" y="604"/>
                  </a:cubicBezTo>
                  <a:cubicBezTo>
                    <a:pt x="231" y="604"/>
                    <a:pt x="519" y="264"/>
                    <a:pt x="847" y="264"/>
                  </a:cubicBezTo>
                  <a:cubicBezTo>
                    <a:pt x="852" y="264"/>
                    <a:pt x="857" y="264"/>
                    <a:pt x="862" y="264"/>
                  </a:cubicBezTo>
                  <a:cubicBezTo>
                    <a:pt x="1133" y="281"/>
                    <a:pt x="1640" y="613"/>
                    <a:pt x="1807" y="613"/>
                  </a:cubicBezTo>
                  <a:cubicBezTo>
                    <a:pt x="1856" y="613"/>
                    <a:pt x="1876" y="586"/>
                    <a:pt x="1854" y="515"/>
                  </a:cubicBezTo>
                  <a:cubicBezTo>
                    <a:pt x="1854" y="515"/>
                    <a:pt x="1440" y="0"/>
                    <a:pt x="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648745" y="748258"/>
              <a:ext cx="110729" cy="36934"/>
            </a:xfrm>
            <a:custGeom>
              <a:avLst/>
              <a:gdLst/>
              <a:ahLst/>
              <a:cxnLst/>
              <a:rect l="l" t="t" r="r" b="b"/>
              <a:pathLst>
                <a:path w="3037" h="1013" extrusionOk="0">
                  <a:moveTo>
                    <a:pt x="201" y="1"/>
                  </a:moveTo>
                  <a:cubicBezTo>
                    <a:pt x="1" y="1"/>
                    <a:pt x="852" y="1012"/>
                    <a:pt x="1478" y="1012"/>
                  </a:cubicBezTo>
                  <a:cubicBezTo>
                    <a:pt x="2154" y="1012"/>
                    <a:pt x="3037" y="260"/>
                    <a:pt x="3026" y="129"/>
                  </a:cubicBezTo>
                  <a:cubicBezTo>
                    <a:pt x="3024" y="110"/>
                    <a:pt x="3013" y="101"/>
                    <a:pt x="2993" y="101"/>
                  </a:cubicBezTo>
                  <a:cubicBezTo>
                    <a:pt x="2866" y="101"/>
                    <a:pt x="2384" y="447"/>
                    <a:pt x="1772" y="598"/>
                  </a:cubicBezTo>
                  <a:cubicBezTo>
                    <a:pt x="1701" y="614"/>
                    <a:pt x="1629" y="621"/>
                    <a:pt x="1557" y="621"/>
                  </a:cubicBezTo>
                  <a:cubicBezTo>
                    <a:pt x="905" y="621"/>
                    <a:pt x="269" y="20"/>
                    <a:pt x="269" y="20"/>
                  </a:cubicBezTo>
                  <a:cubicBezTo>
                    <a:pt x="239" y="7"/>
                    <a:pt x="217" y="1"/>
                    <a:pt x="20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697455" y="671511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0"/>
                  </a:moveTo>
                  <a:cubicBezTo>
                    <a:pt x="219" y="0"/>
                    <a:pt x="382" y="970"/>
                    <a:pt x="524" y="1046"/>
                  </a:cubicBezTo>
                  <a:cubicBezTo>
                    <a:pt x="665" y="1123"/>
                    <a:pt x="894" y="1580"/>
                    <a:pt x="524" y="1809"/>
                  </a:cubicBezTo>
                  <a:cubicBezTo>
                    <a:pt x="369" y="1900"/>
                    <a:pt x="253" y="1927"/>
                    <a:pt x="169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4"/>
                    <a:pt x="349" y="2044"/>
                  </a:cubicBezTo>
                  <a:cubicBezTo>
                    <a:pt x="466" y="2044"/>
                    <a:pt x="611" y="2002"/>
                    <a:pt x="785" y="1875"/>
                  </a:cubicBezTo>
                  <a:cubicBezTo>
                    <a:pt x="1069" y="1678"/>
                    <a:pt x="992" y="1297"/>
                    <a:pt x="840" y="1123"/>
                  </a:cubicBezTo>
                  <a:cubicBezTo>
                    <a:pt x="687" y="937"/>
                    <a:pt x="219" y="0"/>
                    <a:pt x="21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594531" y="583279"/>
              <a:ext cx="75363" cy="31027"/>
            </a:xfrm>
            <a:custGeom>
              <a:avLst/>
              <a:gdLst/>
              <a:ahLst/>
              <a:cxnLst/>
              <a:rect l="l" t="t" r="r" b="b"/>
              <a:pathLst>
                <a:path w="2067" h="851" extrusionOk="0">
                  <a:moveTo>
                    <a:pt x="1131" y="0"/>
                  </a:moveTo>
                  <a:cubicBezTo>
                    <a:pt x="1085" y="0"/>
                    <a:pt x="1038" y="4"/>
                    <a:pt x="993" y="12"/>
                  </a:cubicBezTo>
                  <a:cubicBezTo>
                    <a:pt x="480" y="88"/>
                    <a:pt x="1" y="502"/>
                    <a:pt x="164" y="851"/>
                  </a:cubicBezTo>
                  <a:cubicBezTo>
                    <a:pt x="164" y="851"/>
                    <a:pt x="426" y="339"/>
                    <a:pt x="1025" y="339"/>
                  </a:cubicBezTo>
                  <a:cubicBezTo>
                    <a:pt x="1510" y="339"/>
                    <a:pt x="1817" y="595"/>
                    <a:pt x="1951" y="595"/>
                  </a:cubicBezTo>
                  <a:cubicBezTo>
                    <a:pt x="1983" y="595"/>
                    <a:pt x="2005" y="581"/>
                    <a:pt x="2017" y="546"/>
                  </a:cubicBezTo>
                  <a:cubicBezTo>
                    <a:pt x="2067" y="367"/>
                    <a:pt x="1594" y="0"/>
                    <a:pt x="1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3805" y="583279"/>
              <a:ext cx="75326" cy="31027"/>
            </a:xfrm>
            <a:custGeom>
              <a:avLst/>
              <a:gdLst/>
              <a:ahLst/>
              <a:cxnLst/>
              <a:rect l="l" t="t" r="r" b="b"/>
              <a:pathLst>
                <a:path w="2066" h="851" extrusionOk="0">
                  <a:moveTo>
                    <a:pt x="936" y="0"/>
                  </a:moveTo>
                  <a:cubicBezTo>
                    <a:pt x="473" y="0"/>
                    <a:pt x="0" y="367"/>
                    <a:pt x="50" y="546"/>
                  </a:cubicBezTo>
                  <a:cubicBezTo>
                    <a:pt x="62" y="581"/>
                    <a:pt x="84" y="595"/>
                    <a:pt x="116" y="595"/>
                  </a:cubicBezTo>
                  <a:cubicBezTo>
                    <a:pt x="250" y="595"/>
                    <a:pt x="557" y="339"/>
                    <a:pt x="1042" y="339"/>
                  </a:cubicBezTo>
                  <a:cubicBezTo>
                    <a:pt x="1641" y="339"/>
                    <a:pt x="1902" y="851"/>
                    <a:pt x="1902" y="851"/>
                  </a:cubicBezTo>
                  <a:cubicBezTo>
                    <a:pt x="2066" y="502"/>
                    <a:pt x="1586" y="88"/>
                    <a:pt x="1074" y="12"/>
                  </a:cubicBezTo>
                  <a:cubicBezTo>
                    <a:pt x="1029" y="4"/>
                    <a:pt x="982" y="0"/>
                    <a:pt x="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8307383" y="561513"/>
              <a:ext cx="75326" cy="30955"/>
            </a:xfrm>
            <a:custGeom>
              <a:avLst/>
              <a:gdLst/>
              <a:ahLst/>
              <a:cxnLst/>
              <a:rect l="l" t="t" r="r" b="b"/>
              <a:pathLst>
                <a:path w="2066" h="849" extrusionOk="0">
                  <a:moveTo>
                    <a:pt x="1106" y="0"/>
                  </a:moveTo>
                  <a:cubicBezTo>
                    <a:pt x="1064" y="0"/>
                    <a:pt x="1023" y="3"/>
                    <a:pt x="981" y="9"/>
                  </a:cubicBezTo>
                  <a:cubicBezTo>
                    <a:pt x="480" y="96"/>
                    <a:pt x="0" y="511"/>
                    <a:pt x="164" y="848"/>
                  </a:cubicBezTo>
                  <a:cubicBezTo>
                    <a:pt x="164" y="848"/>
                    <a:pt x="414" y="347"/>
                    <a:pt x="1025" y="347"/>
                  </a:cubicBezTo>
                  <a:cubicBezTo>
                    <a:pt x="1507" y="347"/>
                    <a:pt x="1813" y="594"/>
                    <a:pt x="1942" y="594"/>
                  </a:cubicBezTo>
                  <a:cubicBezTo>
                    <a:pt x="1974" y="594"/>
                    <a:pt x="1995" y="580"/>
                    <a:pt x="2006" y="543"/>
                  </a:cubicBezTo>
                  <a:cubicBezTo>
                    <a:pt x="2066" y="373"/>
                    <a:pt x="1583" y="0"/>
                    <a:pt x="1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446621" y="561513"/>
              <a:ext cx="75363" cy="30955"/>
            </a:xfrm>
            <a:custGeom>
              <a:avLst/>
              <a:gdLst/>
              <a:ahLst/>
              <a:cxnLst/>
              <a:rect l="l" t="t" r="r" b="b"/>
              <a:pathLst>
                <a:path w="2067" h="849" extrusionOk="0">
                  <a:moveTo>
                    <a:pt x="952" y="0"/>
                  </a:moveTo>
                  <a:cubicBezTo>
                    <a:pt x="484" y="0"/>
                    <a:pt x="0" y="373"/>
                    <a:pt x="50" y="543"/>
                  </a:cubicBezTo>
                  <a:cubicBezTo>
                    <a:pt x="61" y="580"/>
                    <a:pt x="82" y="594"/>
                    <a:pt x="114" y="594"/>
                  </a:cubicBezTo>
                  <a:cubicBezTo>
                    <a:pt x="247" y="594"/>
                    <a:pt x="560" y="347"/>
                    <a:pt x="1042" y="347"/>
                  </a:cubicBezTo>
                  <a:cubicBezTo>
                    <a:pt x="1641" y="347"/>
                    <a:pt x="1903" y="848"/>
                    <a:pt x="1903" y="848"/>
                  </a:cubicBezTo>
                  <a:cubicBezTo>
                    <a:pt x="2066" y="511"/>
                    <a:pt x="1587" y="96"/>
                    <a:pt x="1075" y="9"/>
                  </a:cubicBezTo>
                  <a:cubicBezTo>
                    <a:pt x="1034" y="3"/>
                    <a:pt x="993" y="0"/>
                    <a:pt x="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404614" y="1660470"/>
              <a:ext cx="365584" cy="988248"/>
            </a:xfrm>
            <a:custGeom>
              <a:avLst/>
              <a:gdLst/>
              <a:ahLst/>
              <a:cxnLst/>
              <a:rect l="l" t="t" r="r" b="b"/>
              <a:pathLst>
                <a:path w="10027" h="27105" extrusionOk="0">
                  <a:moveTo>
                    <a:pt x="1635" y="1"/>
                  </a:moveTo>
                  <a:cubicBezTo>
                    <a:pt x="1668" y="480"/>
                    <a:pt x="1701" y="818"/>
                    <a:pt x="1701" y="872"/>
                  </a:cubicBezTo>
                  <a:cubicBezTo>
                    <a:pt x="1701" y="981"/>
                    <a:pt x="1232" y="1363"/>
                    <a:pt x="600" y="1712"/>
                  </a:cubicBezTo>
                  <a:lnTo>
                    <a:pt x="295" y="2082"/>
                  </a:lnTo>
                  <a:lnTo>
                    <a:pt x="219" y="4218"/>
                  </a:lnTo>
                  <a:lnTo>
                    <a:pt x="1" y="14310"/>
                  </a:lnTo>
                  <a:lnTo>
                    <a:pt x="600" y="19661"/>
                  </a:lnTo>
                  <a:lnTo>
                    <a:pt x="600" y="27104"/>
                  </a:lnTo>
                  <a:lnTo>
                    <a:pt x="8643" y="26407"/>
                  </a:lnTo>
                  <a:lnTo>
                    <a:pt x="9874" y="10016"/>
                  </a:lnTo>
                  <a:cubicBezTo>
                    <a:pt x="10027" y="2365"/>
                    <a:pt x="1864" y="11"/>
                    <a:pt x="1864" y="11"/>
                  </a:cubicBezTo>
                  <a:lnTo>
                    <a:pt x="163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457079" y="1577415"/>
              <a:ext cx="2005" cy="21511"/>
            </a:xfrm>
            <a:custGeom>
              <a:avLst/>
              <a:gdLst/>
              <a:ahLst/>
              <a:cxnLst/>
              <a:rect l="l" t="t" r="r" b="b"/>
              <a:pathLst>
                <a:path w="55" h="590" extrusionOk="0">
                  <a:moveTo>
                    <a:pt x="0" y="1"/>
                  </a:moveTo>
                  <a:cubicBezTo>
                    <a:pt x="11" y="197"/>
                    <a:pt x="33" y="393"/>
                    <a:pt x="44" y="589"/>
                  </a:cubicBezTo>
                  <a:lnTo>
                    <a:pt x="55" y="589"/>
                  </a:lnTo>
                  <a:cubicBezTo>
                    <a:pt x="33" y="393"/>
                    <a:pt x="22" y="19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455475" y="155914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6"/>
                  </a:moveTo>
                  <a:cubicBezTo>
                    <a:pt x="22" y="197"/>
                    <a:pt x="11" y="99"/>
                    <a:pt x="1" y="1"/>
                  </a:cubicBezTo>
                  <a:lnTo>
                    <a:pt x="1" y="1"/>
                  </a:lnTo>
                  <a:cubicBezTo>
                    <a:pt x="11" y="99"/>
                    <a:pt x="22" y="197"/>
                    <a:pt x="22" y="30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454272" y="1546826"/>
              <a:ext cx="438" cy="1240"/>
            </a:xfrm>
            <a:custGeom>
              <a:avLst/>
              <a:gdLst/>
              <a:ahLst/>
              <a:cxnLst/>
              <a:rect l="l" t="t" r="r" b="b"/>
              <a:pathLst>
                <a:path w="12" h="34" extrusionOk="0">
                  <a:moveTo>
                    <a:pt x="1" y="1"/>
                  </a:moveTo>
                  <a:cubicBezTo>
                    <a:pt x="1" y="12"/>
                    <a:pt x="12" y="23"/>
                    <a:pt x="12" y="33"/>
                  </a:cubicBezTo>
                  <a:cubicBezTo>
                    <a:pt x="12" y="23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451501" y="1514268"/>
              <a:ext cx="839" cy="8349"/>
            </a:xfrm>
            <a:custGeom>
              <a:avLst/>
              <a:gdLst/>
              <a:ahLst/>
              <a:cxnLst/>
              <a:rect l="l" t="t" r="r" b="b"/>
              <a:pathLst>
                <a:path w="23" h="229" extrusionOk="0">
                  <a:moveTo>
                    <a:pt x="1" y="0"/>
                  </a:moveTo>
                  <a:cubicBezTo>
                    <a:pt x="1" y="0"/>
                    <a:pt x="11" y="87"/>
                    <a:pt x="22" y="229"/>
                  </a:cubicBezTo>
                  <a:cubicBezTo>
                    <a:pt x="11" y="8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7426453" y="1513466"/>
              <a:ext cx="25084" cy="839"/>
            </a:xfrm>
            <a:custGeom>
              <a:avLst/>
              <a:gdLst/>
              <a:ahLst/>
              <a:cxnLst/>
              <a:rect l="l" t="t" r="r" b="b"/>
              <a:pathLst>
                <a:path w="688" h="23" extrusionOk="0">
                  <a:moveTo>
                    <a:pt x="688" y="22"/>
                  </a:moveTo>
                  <a:lnTo>
                    <a:pt x="688" y="22"/>
                  </a:lnTo>
                  <a:lnTo>
                    <a:pt x="688" y="22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452303" y="1522580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0" y="1"/>
                  </a:moveTo>
                  <a:cubicBezTo>
                    <a:pt x="11" y="154"/>
                    <a:pt x="33" y="382"/>
                    <a:pt x="55" y="666"/>
                  </a:cubicBezTo>
                  <a:cubicBezTo>
                    <a:pt x="33" y="382"/>
                    <a:pt x="11" y="154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454673" y="154802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8"/>
                    <a:pt x="1" y="0"/>
                  </a:cubicBezTo>
                  <a:cubicBezTo>
                    <a:pt x="1" y="98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7502361" y="1428042"/>
              <a:ext cx="3610" cy="17501"/>
            </a:xfrm>
            <a:custGeom>
              <a:avLst/>
              <a:gdLst/>
              <a:ahLst/>
              <a:cxnLst/>
              <a:rect l="l" t="t" r="r" b="b"/>
              <a:pathLst>
                <a:path w="99" h="480" extrusionOk="0">
                  <a:moveTo>
                    <a:pt x="99" y="0"/>
                  </a:moveTo>
                  <a:lnTo>
                    <a:pt x="99" y="0"/>
                  </a:lnTo>
                  <a:cubicBezTo>
                    <a:pt x="77" y="33"/>
                    <a:pt x="55" y="66"/>
                    <a:pt x="55" y="66"/>
                  </a:cubicBezTo>
                  <a:lnTo>
                    <a:pt x="1" y="480"/>
                  </a:lnTo>
                  <a:cubicBezTo>
                    <a:pt x="1" y="480"/>
                    <a:pt x="11" y="480"/>
                    <a:pt x="33" y="469"/>
                  </a:cubicBezTo>
                  <a:cubicBezTo>
                    <a:pt x="55" y="316"/>
                    <a:pt x="77" y="153"/>
                    <a:pt x="9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7503565" y="1342289"/>
              <a:ext cx="59612" cy="102854"/>
            </a:xfrm>
            <a:custGeom>
              <a:avLst/>
              <a:gdLst/>
              <a:ahLst/>
              <a:cxnLst/>
              <a:rect l="l" t="t" r="r" b="b"/>
              <a:pathLst>
                <a:path w="1635" h="2821" extrusionOk="0">
                  <a:moveTo>
                    <a:pt x="862" y="1"/>
                  </a:moveTo>
                  <a:cubicBezTo>
                    <a:pt x="701" y="1"/>
                    <a:pt x="512" y="55"/>
                    <a:pt x="29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5"/>
                    <a:pt x="22" y="2668"/>
                    <a:pt x="0" y="2821"/>
                  </a:cubicBezTo>
                  <a:cubicBezTo>
                    <a:pt x="153" y="2723"/>
                    <a:pt x="1101" y="2102"/>
                    <a:pt x="1439" y="1568"/>
                  </a:cubicBezTo>
                  <a:cubicBezTo>
                    <a:pt x="1635" y="1251"/>
                    <a:pt x="1635" y="685"/>
                    <a:pt x="1406" y="325"/>
                  </a:cubicBezTo>
                  <a:cubicBezTo>
                    <a:pt x="1293" y="133"/>
                    <a:pt x="1112" y="1"/>
                    <a:pt x="86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504367" y="1348961"/>
              <a:ext cx="9954" cy="81488"/>
            </a:xfrm>
            <a:custGeom>
              <a:avLst/>
              <a:gdLst/>
              <a:ahLst/>
              <a:cxnLst/>
              <a:rect l="l" t="t" r="r" b="b"/>
              <a:pathLst>
                <a:path w="273" h="2235" extrusionOk="0">
                  <a:moveTo>
                    <a:pt x="262" y="0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69"/>
                  </a:cubicBezTo>
                  <a:cubicBezTo>
                    <a:pt x="164" y="1308"/>
                    <a:pt x="229" y="469"/>
                    <a:pt x="27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206865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3" y="99"/>
                    <a:pt x="327" y="208"/>
                    <a:pt x="490" y="317"/>
                  </a:cubicBezTo>
                  <a:cubicBezTo>
                    <a:pt x="327" y="208"/>
                    <a:pt x="163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8188963" y="1769337"/>
              <a:ext cx="17902" cy="10756"/>
            </a:xfrm>
            <a:custGeom>
              <a:avLst/>
              <a:gdLst/>
              <a:ahLst/>
              <a:cxnLst/>
              <a:rect l="l" t="t" r="r" b="b"/>
              <a:pathLst>
                <a:path w="491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8150426" y="1749467"/>
              <a:ext cx="34601" cy="17537"/>
            </a:xfrm>
            <a:custGeom>
              <a:avLst/>
              <a:gdLst/>
              <a:ahLst/>
              <a:cxnLst/>
              <a:rect l="l" t="t" r="r" b="b"/>
              <a:pathLst>
                <a:path w="949" h="481" extrusionOk="0">
                  <a:moveTo>
                    <a:pt x="0" y="1"/>
                  </a:moveTo>
                  <a:cubicBezTo>
                    <a:pt x="306" y="142"/>
                    <a:pt x="622" y="306"/>
                    <a:pt x="949" y="480"/>
                  </a:cubicBezTo>
                  <a:cubicBezTo>
                    <a:pt x="622" y="306"/>
                    <a:pt x="306" y="142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8130154" y="1739951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0"/>
                  </a:moveTo>
                  <a:cubicBezTo>
                    <a:pt x="142" y="66"/>
                    <a:pt x="295" y="131"/>
                    <a:pt x="447" y="207"/>
                  </a:cubicBezTo>
                  <a:cubicBezTo>
                    <a:pt x="295" y="131"/>
                    <a:pt x="142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813469" y="1699809"/>
              <a:ext cx="321103" cy="935782"/>
            </a:xfrm>
            <a:custGeom>
              <a:avLst/>
              <a:gdLst/>
              <a:ahLst/>
              <a:cxnLst/>
              <a:rect l="l" t="t" r="r" b="b"/>
              <a:pathLst>
                <a:path w="8807" h="25666" extrusionOk="0">
                  <a:moveTo>
                    <a:pt x="4768" y="0"/>
                  </a:moveTo>
                  <a:cubicBezTo>
                    <a:pt x="3482" y="0"/>
                    <a:pt x="2080" y="531"/>
                    <a:pt x="753" y="1286"/>
                  </a:cubicBezTo>
                  <a:cubicBezTo>
                    <a:pt x="753" y="1330"/>
                    <a:pt x="1" y="21688"/>
                    <a:pt x="273" y="25666"/>
                  </a:cubicBezTo>
                  <a:lnTo>
                    <a:pt x="8240" y="25426"/>
                  </a:lnTo>
                  <a:cubicBezTo>
                    <a:pt x="8807" y="20718"/>
                    <a:pt x="8687" y="1101"/>
                    <a:pt x="8687" y="1101"/>
                  </a:cubicBezTo>
                  <a:cubicBezTo>
                    <a:pt x="6474" y="153"/>
                    <a:pt x="4807" y="0"/>
                    <a:pt x="4807" y="0"/>
                  </a:cubicBezTo>
                  <a:cubicBezTo>
                    <a:pt x="4794" y="0"/>
                    <a:pt x="4781" y="0"/>
                    <a:pt x="4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901700" y="1593312"/>
              <a:ext cx="171289" cy="195280"/>
            </a:xfrm>
            <a:custGeom>
              <a:avLst/>
              <a:gdLst/>
              <a:ahLst/>
              <a:cxnLst/>
              <a:rect l="l" t="t" r="r" b="b"/>
              <a:pathLst>
                <a:path w="4698" h="5356" extrusionOk="0">
                  <a:moveTo>
                    <a:pt x="894" y="1"/>
                  </a:moveTo>
                  <a:cubicBezTo>
                    <a:pt x="981" y="1636"/>
                    <a:pt x="0" y="3848"/>
                    <a:pt x="0" y="3848"/>
                  </a:cubicBezTo>
                  <a:cubicBezTo>
                    <a:pt x="0" y="3848"/>
                    <a:pt x="1101" y="5265"/>
                    <a:pt x="2136" y="5352"/>
                  </a:cubicBezTo>
                  <a:cubicBezTo>
                    <a:pt x="2166" y="5354"/>
                    <a:pt x="2196" y="5355"/>
                    <a:pt x="2227" y="5355"/>
                  </a:cubicBezTo>
                  <a:cubicBezTo>
                    <a:pt x="3258" y="5355"/>
                    <a:pt x="4697" y="3968"/>
                    <a:pt x="4697" y="3968"/>
                  </a:cubicBezTo>
                  <a:cubicBezTo>
                    <a:pt x="4000" y="2932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931086" y="1593312"/>
              <a:ext cx="119261" cy="82035"/>
            </a:xfrm>
            <a:custGeom>
              <a:avLst/>
              <a:gdLst/>
              <a:ahLst/>
              <a:cxnLst/>
              <a:rect l="l" t="t" r="r" b="b"/>
              <a:pathLst>
                <a:path w="3271" h="2250" extrusionOk="0">
                  <a:moveTo>
                    <a:pt x="88" y="1"/>
                  </a:moveTo>
                  <a:cubicBezTo>
                    <a:pt x="110" y="393"/>
                    <a:pt x="66" y="807"/>
                    <a:pt x="1" y="1232"/>
                  </a:cubicBezTo>
                  <a:cubicBezTo>
                    <a:pt x="600" y="1873"/>
                    <a:pt x="1209" y="2249"/>
                    <a:pt x="1717" y="2249"/>
                  </a:cubicBezTo>
                  <a:cubicBezTo>
                    <a:pt x="1744" y="2249"/>
                    <a:pt x="1772" y="2248"/>
                    <a:pt x="1799" y="2246"/>
                  </a:cubicBezTo>
                  <a:cubicBezTo>
                    <a:pt x="2246" y="2202"/>
                    <a:pt x="2747" y="1875"/>
                    <a:pt x="3270" y="1319"/>
                  </a:cubicBezTo>
                  <a:cubicBezTo>
                    <a:pt x="3216" y="578"/>
                    <a:pt x="3227" y="1"/>
                    <a:pt x="322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130154" y="173995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184989" y="1766967"/>
              <a:ext cx="4011" cy="2406"/>
            </a:xfrm>
            <a:custGeom>
              <a:avLst/>
              <a:gdLst/>
              <a:ahLst/>
              <a:cxnLst/>
              <a:rect l="l" t="t" r="r" b="b"/>
              <a:pathLst>
                <a:path w="110" h="66" extrusionOk="0">
                  <a:moveTo>
                    <a:pt x="1" y="0"/>
                  </a:moveTo>
                  <a:cubicBezTo>
                    <a:pt x="33" y="22"/>
                    <a:pt x="77" y="44"/>
                    <a:pt x="110" y="66"/>
                  </a:cubicBezTo>
                  <a:cubicBezTo>
                    <a:pt x="77" y="44"/>
                    <a:pt x="33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46451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0" y="0"/>
                  </a:moveTo>
                  <a:lnTo>
                    <a:pt x="0" y="0"/>
                  </a:lnTo>
                  <a:cubicBezTo>
                    <a:pt x="33" y="22"/>
                    <a:pt x="77" y="33"/>
                    <a:pt x="109" y="55"/>
                  </a:cubicBezTo>
                  <a:cubicBezTo>
                    <a:pt x="77" y="33"/>
                    <a:pt x="33" y="11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206865" y="1780056"/>
              <a:ext cx="0" cy="36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8055850" y="1739951"/>
              <a:ext cx="302436" cy="769671"/>
            </a:xfrm>
            <a:custGeom>
              <a:avLst/>
              <a:gdLst/>
              <a:ahLst/>
              <a:cxnLst/>
              <a:rect l="l" t="t" r="r" b="b"/>
              <a:pathLst>
                <a:path w="8295" h="21110" extrusionOk="0">
                  <a:moveTo>
                    <a:pt x="2039" y="0"/>
                  </a:moveTo>
                  <a:cubicBezTo>
                    <a:pt x="2039" y="0"/>
                    <a:pt x="469" y="15094"/>
                    <a:pt x="1" y="21110"/>
                  </a:cubicBezTo>
                  <a:lnTo>
                    <a:pt x="8131" y="19148"/>
                  </a:lnTo>
                  <a:cubicBezTo>
                    <a:pt x="8294" y="18603"/>
                    <a:pt x="7826" y="9743"/>
                    <a:pt x="7935" y="9122"/>
                  </a:cubicBezTo>
                  <a:cubicBezTo>
                    <a:pt x="8022" y="8675"/>
                    <a:pt x="8076" y="8217"/>
                    <a:pt x="8109" y="7760"/>
                  </a:cubicBezTo>
                  <a:cubicBezTo>
                    <a:pt x="8120" y="7607"/>
                    <a:pt x="8120" y="7455"/>
                    <a:pt x="8131" y="7302"/>
                  </a:cubicBezTo>
                  <a:cubicBezTo>
                    <a:pt x="8131" y="6997"/>
                    <a:pt x="8120" y="6681"/>
                    <a:pt x="8098" y="6386"/>
                  </a:cubicBezTo>
                  <a:cubicBezTo>
                    <a:pt x="7967" y="5013"/>
                    <a:pt x="7477" y="3716"/>
                    <a:pt x="6365" y="2736"/>
                  </a:cubicBezTo>
                  <a:cubicBezTo>
                    <a:pt x="6202" y="2594"/>
                    <a:pt x="6038" y="2452"/>
                    <a:pt x="5864" y="2321"/>
                  </a:cubicBezTo>
                  <a:cubicBezTo>
                    <a:pt x="5831" y="2289"/>
                    <a:pt x="5788" y="2256"/>
                    <a:pt x="5744" y="2223"/>
                  </a:cubicBezTo>
                  <a:cubicBezTo>
                    <a:pt x="5581" y="2093"/>
                    <a:pt x="5417" y="1962"/>
                    <a:pt x="5254" y="1842"/>
                  </a:cubicBezTo>
                  <a:cubicBezTo>
                    <a:pt x="5079" y="1722"/>
                    <a:pt x="4916" y="1602"/>
                    <a:pt x="4752" y="1493"/>
                  </a:cubicBezTo>
                  <a:cubicBezTo>
                    <a:pt x="4709" y="1471"/>
                    <a:pt x="4676" y="1439"/>
                    <a:pt x="4632" y="1417"/>
                  </a:cubicBezTo>
                  <a:cubicBezTo>
                    <a:pt x="4469" y="1308"/>
                    <a:pt x="4305" y="1199"/>
                    <a:pt x="4142" y="1101"/>
                  </a:cubicBezTo>
                  <a:cubicBezTo>
                    <a:pt x="3979" y="1003"/>
                    <a:pt x="3815" y="905"/>
                    <a:pt x="3652" y="807"/>
                  </a:cubicBezTo>
                  <a:cubicBezTo>
                    <a:pt x="3619" y="785"/>
                    <a:pt x="3575" y="763"/>
                    <a:pt x="3543" y="741"/>
                  </a:cubicBezTo>
                  <a:cubicBezTo>
                    <a:pt x="3216" y="567"/>
                    <a:pt x="2900" y="403"/>
                    <a:pt x="2594" y="262"/>
                  </a:cubicBezTo>
                  <a:cubicBezTo>
                    <a:pt x="2562" y="240"/>
                    <a:pt x="2518" y="218"/>
                    <a:pt x="2485" y="207"/>
                  </a:cubicBezTo>
                  <a:cubicBezTo>
                    <a:pt x="2333" y="131"/>
                    <a:pt x="2180" y="66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622750" y="1746696"/>
              <a:ext cx="256314" cy="805438"/>
            </a:xfrm>
            <a:custGeom>
              <a:avLst/>
              <a:gdLst/>
              <a:ahLst/>
              <a:cxnLst/>
              <a:rect l="l" t="t" r="r" b="b"/>
              <a:pathLst>
                <a:path w="7030" h="22091" extrusionOk="0">
                  <a:moveTo>
                    <a:pt x="5984" y="0"/>
                  </a:moveTo>
                  <a:cubicBezTo>
                    <a:pt x="3194" y="1570"/>
                    <a:pt x="698" y="4098"/>
                    <a:pt x="110" y="4708"/>
                  </a:cubicBezTo>
                  <a:cubicBezTo>
                    <a:pt x="77" y="4752"/>
                    <a:pt x="44" y="4774"/>
                    <a:pt x="22" y="4796"/>
                  </a:cubicBezTo>
                  <a:cubicBezTo>
                    <a:pt x="22" y="4807"/>
                    <a:pt x="12" y="4807"/>
                    <a:pt x="12" y="4807"/>
                  </a:cubicBezTo>
                  <a:cubicBezTo>
                    <a:pt x="1" y="4828"/>
                    <a:pt x="142" y="5885"/>
                    <a:pt x="142" y="5885"/>
                  </a:cubicBezTo>
                  <a:lnTo>
                    <a:pt x="873" y="10702"/>
                  </a:lnTo>
                  <a:lnTo>
                    <a:pt x="7030" y="22091"/>
                  </a:lnTo>
                  <a:cubicBezTo>
                    <a:pt x="6659" y="16794"/>
                    <a:pt x="5984" y="44"/>
                    <a:pt x="59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862361" y="1288184"/>
              <a:ext cx="257517" cy="354209"/>
            </a:xfrm>
            <a:custGeom>
              <a:avLst/>
              <a:gdLst/>
              <a:ahLst/>
              <a:cxnLst/>
              <a:rect l="l" t="t" r="r" b="b"/>
              <a:pathLst>
                <a:path w="7063" h="9715" extrusionOk="0">
                  <a:moveTo>
                    <a:pt x="1504" y="0"/>
                  </a:moveTo>
                  <a:cubicBezTo>
                    <a:pt x="1428" y="763"/>
                    <a:pt x="251" y="3139"/>
                    <a:pt x="0" y="3618"/>
                  </a:cubicBezTo>
                  <a:cubicBezTo>
                    <a:pt x="87" y="4436"/>
                    <a:pt x="382" y="6604"/>
                    <a:pt x="1079" y="7672"/>
                  </a:cubicBezTo>
                  <a:cubicBezTo>
                    <a:pt x="1927" y="8950"/>
                    <a:pt x="2856" y="9714"/>
                    <a:pt x="3594" y="9714"/>
                  </a:cubicBezTo>
                  <a:cubicBezTo>
                    <a:pt x="3625" y="9714"/>
                    <a:pt x="3654" y="9713"/>
                    <a:pt x="3684" y="9710"/>
                  </a:cubicBezTo>
                  <a:cubicBezTo>
                    <a:pt x="4447" y="9645"/>
                    <a:pt x="5395" y="8719"/>
                    <a:pt x="6321" y="7291"/>
                  </a:cubicBezTo>
                  <a:cubicBezTo>
                    <a:pt x="6855" y="6474"/>
                    <a:pt x="7019" y="4861"/>
                    <a:pt x="7062" y="3651"/>
                  </a:cubicBezTo>
                  <a:cubicBezTo>
                    <a:pt x="7051" y="3651"/>
                    <a:pt x="6147" y="3586"/>
                    <a:pt x="4610" y="3052"/>
                  </a:cubicBezTo>
                  <a:cubicBezTo>
                    <a:pt x="3084" y="2518"/>
                    <a:pt x="1504" y="0"/>
                    <a:pt x="15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917596" y="1439964"/>
              <a:ext cx="24246" cy="30626"/>
            </a:xfrm>
            <a:custGeom>
              <a:avLst/>
              <a:gdLst/>
              <a:ahLst/>
              <a:cxnLst/>
              <a:rect l="l" t="t" r="r" b="b"/>
              <a:pathLst>
                <a:path w="665" h="840" extrusionOk="0">
                  <a:moveTo>
                    <a:pt x="327" y="0"/>
                  </a:moveTo>
                  <a:cubicBezTo>
                    <a:pt x="142" y="0"/>
                    <a:pt x="0" y="185"/>
                    <a:pt x="0" y="414"/>
                  </a:cubicBezTo>
                  <a:cubicBezTo>
                    <a:pt x="0" y="643"/>
                    <a:pt x="142" y="839"/>
                    <a:pt x="327" y="839"/>
                  </a:cubicBezTo>
                  <a:cubicBezTo>
                    <a:pt x="512" y="839"/>
                    <a:pt x="665" y="643"/>
                    <a:pt x="665" y="414"/>
                  </a:cubicBezTo>
                  <a:cubicBezTo>
                    <a:pt x="665" y="185"/>
                    <a:pt x="512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037985" y="1439964"/>
              <a:ext cx="24647" cy="30626"/>
            </a:xfrm>
            <a:custGeom>
              <a:avLst/>
              <a:gdLst/>
              <a:ahLst/>
              <a:cxnLst/>
              <a:rect l="l" t="t" r="r" b="b"/>
              <a:pathLst>
                <a:path w="676" h="840" extrusionOk="0">
                  <a:moveTo>
                    <a:pt x="338" y="0"/>
                  </a:moveTo>
                  <a:cubicBezTo>
                    <a:pt x="153" y="0"/>
                    <a:pt x="0" y="185"/>
                    <a:pt x="0" y="414"/>
                  </a:cubicBezTo>
                  <a:cubicBezTo>
                    <a:pt x="0" y="643"/>
                    <a:pt x="153" y="839"/>
                    <a:pt x="338" y="839"/>
                  </a:cubicBezTo>
                  <a:cubicBezTo>
                    <a:pt x="523" y="839"/>
                    <a:pt x="676" y="643"/>
                    <a:pt x="676" y="414"/>
                  </a:cubicBezTo>
                  <a:cubicBezTo>
                    <a:pt x="676" y="185"/>
                    <a:pt x="52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8011625" y="1400296"/>
              <a:ext cx="86374" cy="27783"/>
            </a:xfrm>
            <a:custGeom>
              <a:avLst/>
              <a:gdLst/>
              <a:ahLst/>
              <a:cxnLst/>
              <a:rect l="l" t="t" r="r" b="b"/>
              <a:pathLst>
                <a:path w="2369" h="762" extrusionOk="0">
                  <a:moveTo>
                    <a:pt x="1140" y="1"/>
                  </a:moveTo>
                  <a:cubicBezTo>
                    <a:pt x="577" y="1"/>
                    <a:pt x="0" y="573"/>
                    <a:pt x="69" y="652"/>
                  </a:cubicBezTo>
                  <a:cubicBezTo>
                    <a:pt x="108" y="691"/>
                    <a:pt x="149" y="702"/>
                    <a:pt x="183" y="702"/>
                  </a:cubicBezTo>
                  <a:cubicBezTo>
                    <a:pt x="224" y="702"/>
                    <a:pt x="255" y="685"/>
                    <a:pt x="255" y="685"/>
                  </a:cubicBezTo>
                  <a:cubicBezTo>
                    <a:pt x="530" y="385"/>
                    <a:pt x="843" y="282"/>
                    <a:pt x="1142" y="282"/>
                  </a:cubicBezTo>
                  <a:cubicBezTo>
                    <a:pt x="1788" y="282"/>
                    <a:pt x="2369" y="761"/>
                    <a:pt x="2369" y="761"/>
                  </a:cubicBezTo>
                  <a:cubicBezTo>
                    <a:pt x="2369" y="761"/>
                    <a:pt x="2129" y="205"/>
                    <a:pt x="1312" y="20"/>
                  </a:cubicBezTo>
                  <a:cubicBezTo>
                    <a:pt x="1255" y="7"/>
                    <a:pt x="1197" y="1"/>
                    <a:pt x="11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878658" y="1400296"/>
              <a:ext cx="86738" cy="27783"/>
            </a:xfrm>
            <a:custGeom>
              <a:avLst/>
              <a:gdLst/>
              <a:ahLst/>
              <a:cxnLst/>
              <a:rect l="l" t="t" r="r" b="b"/>
              <a:pathLst>
                <a:path w="2379" h="762" extrusionOk="0">
                  <a:moveTo>
                    <a:pt x="1238" y="1"/>
                  </a:moveTo>
                  <a:cubicBezTo>
                    <a:pt x="1181" y="1"/>
                    <a:pt x="1124" y="7"/>
                    <a:pt x="1068" y="20"/>
                  </a:cubicBezTo>
                  <a:cubicBezTo>
                    <a:pt x="251" y="205"/>
                    <a:pt x="0" y="761"/>
                    <a:pt x="0" y="761"/>
                  </a:cubicBezTo>
                  <a:cubicBezTo>
                    <a:pt x="0" y="761"/>
                    <a:pt x="581" y="282"/>
                    <a:pt x="1230" y="282"/>
                  </a:cubicBezTo>
                  <a:cubicBezTo>
                    <a:pt x="1531" y="282"/>
                    <a:pt x="1846" y="385"/>
                    <a:pt x="2125" y="685"/>
                  </a:cubicBezTo>
                  <a:cubicBezTo>
                    <a:pt x="2125" y="685"/>
                    <a:pt x="2152" y="702"/>
                    <a:pt x="2191" y="702"/>
                  </a:cubicBezTo>
                  <a:cubicBezTo>
                    <a:pt x="2222" y="702"/>
                    <a:pt x="2261" y="691"/>
                    <a:pt x="2300" y="652"/>
                  </a:cubicBezTo>
                  <a:cubicBezTo>
                    <a:pt x="2379" y="573"/>
                    <a:pt x="1794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904872" y="1490423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27"/>
                  </a:cubicBezTo>
                  <a:cubicBezTo>
                    <a:pt x="0" y="501"/>
                    <a:pt x="349" y="643"/>
                    <a:pt x="785" y="643"/>
                  </a:cubicBezTo>
                  <a:cubicBezTo>
                    <a:pt x="1221" y="643"/>
                    <a:pt x="1570" y="501"/>
                    <a:pt x="1570" y="327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8026464" y="1488418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70" y="513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989494" y="1451886"/>
              <a:ext cx="28658" cy="90822"/>
            </a:xfrm>
            <a:custGeom>
              <a:avLst/>
              <a:gdLst/>
              <a:ahLst/>
              <a:cxnLst/>
              <a:rect l="l" t="t" r="r" b="b"/>
              <a:pathLst>
                <a:path w="786" h="2491" extrusionOk="0">
                  <a:moveTo>
                    <a:pt x="328" y="0"/>
                  </a:moveTo>
                  <a:cubicBezTo>
                    <a:pt x="328" y="1"/>
                    <a:pt x="557" y="1559"/>
                    <a:pt x="589" y="1864"/>
                  </a:cubicBezTo>
                  <a:cubicBezTo>
                    <a:pt x="622" y="2158"/>
                    <a:pt x="1" y="2452"/>
                    <a:pt x="131" y="2485"/>
                  </a:cubicBezTo>
                  <a:cubicBezTo>
                    <a:pt x="143" y="2489"/>
                    <a:pt x="159" y="2491"/>
                    <a:pt x="177" y="2491"/>
                  </a:cubicBezTo>
                  <a:cubicBezTo>
                    <a:pt x="354" y="2491"/>
                    <a:pt x="785" y="2296"/>
                    <a:pt x="785" y="1940"/>
                  </a:cubicBezTo>
                  <a:cubicBezTo>
                    <a:pt x="785" y="1537"/>
                    <a:pt x="328" y="1"/>
                    <a:pt x="328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972796" y="1568702"/>
              <a:ext cx="53706" cy="17501"/>
            </a:xfrm>
            <a:custGeom>
              <a:avLst/>
              <a:gdLst/>
              <a:ahLst/>
              <a:cxnLst/>
              <a:rect l="l" t="t" r="r" b="b"/>
              <a:pathLst>
                <a:path w="1473" h="480" extrusionOk="0">
                  <a:moveTo>
                    <a:pt x="1472" y="0"/>
                  </a:moveTo>
                  <a:lnTo>
                    <a:pt x="1472" y="0"/>
                  </a:lnTo>
                  <a:cubicBezTo>
                    <a:pt x="1472" y="0"/>
                    <a:pt x="1018" y="155"/>
                    <a:pt x="738" y="155"/>
                  </a:cubicBezTo>
                  <a:cubicBezTo>
                    <a:pt x="720" y="155"/>
                    <a:pt x="704" y="154"/>
                    <a:pt x="688" y="153"/>
                  </a:cubicBezTo>
                  <a:cubicBezTo>
                    <a:pt x="415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04" y="480"/>
                    <a:pt x="655" y="480"/>
                  </a:cubicBezTo>
                  <a:cubicBezTo>
                    <a:pt x="659" y="480"/>
                    <a:pt x="663" y="480"/>
                    <a:pt x="668" y="480"/>
                  </a:cubicBezTo>
                  <a:cubicBezTo>
                    <a:pt x="1056" y="480"/>
                    <a:pt x="1472" y="0"/>
                    <a:pt x="1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8354671" y="1639031"/>
              <a:ext cx="767702" cy="996561"/>
            </a:xfrm>
            <a:custGeom>
              <a:avLst/>
              <a:gdLst/>
              <a:ahLst/>
              <a:cxnLst/>
              <a:rect l="l" t="t" r="r" b="b"/>
              <a:pathLst>
                <a:path w="21056" h="27333" extrusionOk="0">
                  <a:moveTo>
                    <a:pt x="11607" y="0"/>
                  </a:moveTo>
                  <a:cubicBezTo>
                    <a:pt x="1569" y="0"/>
                    <a:pt x="469" y="5307"/>
                    <a:pt x="469" y="5307"/>
                  </a:cubicBezTo>
                  <a:lnTo>
                    <a:pt x="0" y="15377"/>
                  </a:lnTo>
                  <a:lnTo>
                    <a:pt x="6158" y="27333"/>
                  </a:lnTo>
                  <a:lnTo>
                    <a:pt x="20227" y="27333"/>
                  </a:lnTo>
                  <a:cubicBezTo>
                    <a:pt x="20227" y="27333"/>
                    <a:pt x="21055" y="3923"/>
                    <a:pt x="20064" y="2866"/>
                  </a:cubicBezTo>
                  <a:cubicBezTo>
                    <a:pt x="19083" y="1809"/>
                    <a:pt x="1486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676898" y="1639031"/>
              <a:ext cx="104932" cy="884921"/>
            </a:xfrm>
            <a:custGeom>
              <a:avLst/>
              <a:gdLst/>
              <a:ahLst/>
              <a:cxnLst/>
              <a:rect l="l" t="t" r="r" b="b"/>
              <a:pathLst>
                <a:path w="2878" h="24271" extrusionOk="0">
                  <a:moveTo>
                    <a:pt x="2355" y="0"/>
                  </a:moveTo>
                  <a:cubicBezTo>
                    <a:pt x="1504" y="11"/>
                    <a:pt x="720" y="65"/>
                    <a:pt x="1" y="153"/>
                  </a:cubicBezTo>
                  <a:lnTo>
                    <a:pt x="1287" y="24270"/>
                  </a:lnTo>
                  <a:lnTo>
                    <a:pt x="2878" y="24183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512393" y="1666449"/>
              <a:ext cx="104166" cy="824506"/>
            </a:xfrm>
            <a:custGeom>
              <a:avLst/>
              <a:gdLst/>
              <a:ahLst/>
              <a:cxnLst/>
              <a:rect l="l" t="t" r="r" b="b"/>
              <a:pathLst>
                <a:path w="2857" h="22614" extrusionOk="0">
                  <a:moveTo>
                    <a:pt x="1559" y="0"/>
                  </a:moveTo>
                  <a:cubicBezTo>
                    <a:pt x="982" y="174"/>
                    <a:pt x="458" y="371"/>
                    <a:pt x="1" y="589"/>
                  </a:cubicBezTo>
                  <a:lnTo>
                    <a:pt x="1254" y="22614"/>
                  </a:lnTo>
                  <a:lnTo>
                    <a:pt x="2856" y="22614"/>
                  </a:lnTo>
                  <a:lnTo>
                    <a:pt x="15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8863241" y="1658100"/>
              <a:ext cx="113281" cy="977493"/>
            </a:xfrm>
            <a:custGeom>
              <a:avLst/>
              <a:gdLst/>
              <a:ahLst/>
              <a:cxnLst/>
              <a:rect l="l" t="t" r="r" b="b"/>
              <a:pathLst>
                <a:path w="3107" h="26810" extrusionOk="0">
                  <a:moveTo>
                    <a:pt x="1123" y="0"/>
                  </a:moveTo>
                  <a:lnTo>
                    <a:pt x="1" y="26810"/>
                  </a:lnTo>
                  <a:lnTo>
                    <a:pt x="578" y="26810"/>
                  </a:lnTo>
                  <a:lnTo>
                    <a:pt x="2017" y="26319"/>
                  </a:lnTo>
                  <a:lnTo>
                    <a:pt x="3107" y="654"/>
                  </a:lnTo>
                  <a:cubicBezTo>
                    <a:pt x="2486" y="414"/>
                    <a:pt x="1810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8369765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0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6" y="3600"/>
                    <a:pt x="11051" y="3670"/>
                    <a:pt x="12220" y="3670"/>
                  </a:cubicBezTo>
                  <a:cubicBezTo>
                    <a:pt x="16411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86" y="665"/>
                  </a:cubicBezTo>
                  <a:lnTo>
                    <a:pt x="19802" y="414"/>
                  </a:lnTo>
                  <a:cubicBezTo>
                    <a:pt x="17260" y="1614"/>
                    <a:pt x="14531" y="2028"/>
                    <a:pt x="11979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8408703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97" y="0"/>
                  </a:moveTo>
                  <a:cubicBezTo>
                    <a:pt x="741" y="403"/>
                    <a:pt x="327" y="817"/>
                    <a:pt x="0" y="1210"/>
                  </a:cubicBezTo>
                  <a:cubicBezTo>
                    <a:pt x="1482" y="1929"/>
                    <a:pt x="3793" y="2725"/>
                    <a:pt x="7226" y="3117"/>
                  </a:cubicBezTo>
                  <a:cubicBezTo>
                    <a:pt x="8688" y="3287"/>
                    <a:pt x="10001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5" y="796"/>
                    <a:pt x="18582" y="621"/>
                  </a:cubicBezTo>
                  <a:cubicBezTo>
                    <a:pt x="18494" y="534"/>
                    <a:pt x="18375" y="425"/>
                    <a:pt x="18244" y="327"/>
                  </a:cubicBezTo>
                  <a:cubicBezTo>
                    <a:pt x="15840" y="1354"/>
                    <a:pt x="13295" y="1716"/>
                    <a:pt x="10905" y="1716"/>
                  </a:cubicBezTo>
                  <a:cubicBezTo>
                    <a:pt x="6654" y="1716"/>
                    <a:pt x="2895" y="572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8363785" y="1973181"/>
              <a:ext cx="734341" cy="133553"/>
            </a:xfrm>
            <a:custGeom>
              <a:avLst/>
              <a:gdLst/>
              <a:ahLst/>
              <a:cxnLst/>
              <a:rect l="l" t="t" r="r" b="b"/>
              <a:pathLst>
                <a:path w="20141" h="3663" extrusionOk="0">
                  <a:moveTo>
                    <a:pt x="44" y="0"/>
                  </a:moveTo>
                  <a:lnTo>
                    <a:pt x="1" y="829"/>
                  </a:lnTo>
                  <a:cubicBezTo>
                    <a:pt x="1276" y="1657"/>
                    <a:pt x="3859" y="2888"/>
                    <a:pt x="8458" y="3422"/>
                  </a:cubicBezTo>
                  <a:cubicBezTo>
                    <a:pt x="9918" y="3591"/>
                    <a:pt x="11230" y="3663"/>
                    <a:pt x="12405" y="3663"/>
                  </a:cubicBezTo>
                  <a:cubicBezTo>
                    <a:pt x="16385" y="3663"/>
                    <a:pt x="18791" y="2841"/>
                    <a:pt x="20053" y="2202"/>
                  </a:cubicBezTo>
                  <a:cubicBezTo>
                    <a:pt x="20086" y="1690"/>
                    <a:pt x="20119" y="1134"/>
                    <a:pt x="20141" y="567"/>
                  </a:cubicBezTo>
                  <a:lnTo>
                    <a:pt x="19966" y="404"/>
                  </a:lnTo>
                  <a:cubicBezTo>
                    <a:pt x="17419" y="1606"/>
                    <a:pt x="14686" y="2020"/>
                    <a:pt x="12130" y="2020"/>
                  </a:cubicBezTo>
                  <a:cubicBezTo>
                    <a:pt x="6483" y="2020"/>
                    <a:pt x="1701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674346" y="1525789"/>
              <a:ext cx="199290" cy="217776"/>
            </a:xfrm>
            <a:custGeom>
              <a:avLst/>
              <a:gdLst/>
              <a:ahLst/>
              <a:cxnLst/>
              <a:rect l="l" t="t" r="r" b="b"/>
              <a:pathLst>
                <a:path w="5466" h="5973" extrusionOk="0">
                  <a:moveTo>
                    <a:pt x="670" y="0"/>
                  </a:moveTo>
                  <a:cubicBezTo>
                    <a:pt x="670" y="0"/>
                    <a:pt x="833" y="2234"/>
                    <a:pt x="626" y="3106"/>
                  </a:cubicBezTo>
                  <a:cubicBezTo>
                    <a:pt x="441" y="3913"/>
                    <a:pt x="234" y="4065"/>
                    <a:pt x="114" y="4457"/>
                  </a:cubicBezTo>
                  <a:cubicBezTo>
                    <a:pt x="1" y="4839"/>
                    <a:pt x="1098" y="5973"/>
                    <a:pt x="2306" y="5973"/>
                  </a:cubicBezTo>
                  <a:cubicBezTo>
                    <a:pt x="2374" y="5973"/>
                    <a:pt x="2443" y="5969"/>
                    <a:pt x="2512" y="5961"/>
                  </a:cubicBezTo>
                  <a:cubicBezTo>
                    <a:pt x="3787" y="5820"/>
                    <a:pt x="5465" y="4163"/>
                    <a:pt x="4779" y="3804"/>
                  </a:cubicBezTo>
                  <a:cubicBezTo>
                    <a:pt x="4103" y="3455"/>
                    <a:pt x="4441" y="0"/>
                    <a:pt x="44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698737" y="1525789"/>
              <a:ext cx="137527" cy="113099"/>
            </a:xfrm>
            <a:custGeom>
              <a:avLst/>
              <a:gdLst/>
              <a:ahLst/>
              <a:cxnLst/>
              <a:rect l="l" t="t" r="r" b="b"/>
              <a:pathLst>
                <a:path w="3772" h="3102" extrusionOk="0">
                  <a:moveTo>
                    <a:pt x="1" y="0"/>
                  </a:moveTo>
                  <a:cubicBezTo>
                    <a:pt x="1" y="0"/>
                    <a:pt x="88" y="1253"/>
                    <a:pt x="55" y="2256"/>
                  </a:cubicBezTo>
                  <a:cubicBezTo>
                    <a:pt x="666" y="2692"/>
                    <a:pt x="1352" y="3041"/>
                    <a:pt x="1886" y="3095"/>
                  </a:cubicBezTo>
                  <a:cubicBezTo>
                    <a:pt x="1919" y="3099"/>
                    <a:pt x="1953" y="3101"/>
                    <a:pt x="1987" y="3101"/>
                  </a:cubicBezTo>
                  <a:cubicBezTo>
                    <a:pt x="2514" y="3101"/>
                    <a:pt x="3153" y="2638"/>
                    <a:pt x="3695" y="2136"/>
                  </a:cubicBezTo>
                  <a:cubicBezTo>
                    <a:pt x="3663" y="1112"/>
                    <a:pt x="3772" y="0"/>
                    <a:pt x="377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8603797" y="1216650"/>
              <a:ext cx="314322" cy="369777"/>
            </a:xfrm>
            <a:custGeom>
              <a:avLst/>
              <a:gdLst/>
              <a:ahLst/>
              <a:cxnLst/>
              <a:rect l="l" t="t" r="r" b="b"/>
              <a:pathLst>
                <a:path w="8621" h="10142" extrusionOk="0">
                  <a:moveTo>
                    <a:pt x="0" y="0"/>
                  </a:moveTo>
                  <a:cubicBezTo>
                    <a:pt x="0" y="0"/>
                    <a:pt x="785" y="7084"/>
                    <a:pt x="1308" y="7945"/>
                  </a:cubicBezTo>
                  <a:cubicBezTo>
                    <a:pt x="1820" y="8817"/>
                    <a:pt x="3455" y="10027"/>
                    <a:pt x="4490" y="10136"/>
                  </a:cubicBezTo>
                  <a:cubicBezTo>
                    <a:pt x="4523" y="10139"/>
                    <a:pt x="4556" y="10141"/>
                    <a:pt x="4589" y="10141"/>
                  </a:cubicBezTo>
                  <a:cubicBezTo>
                    <a:pt x="5622" y="10141"/>
                    <a:pt x="7083" y="8399"/>
                    <a:pt x="7400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8530295" y="1027682"/>
              <a:ext cx="444666" cy="372585"/>
            </a:xfrm>
            <a:custGeom>
              <a:avLst/>
              <a:gdLst/>
              <a:ahLst/>
              <a:cxnLst/>
              <a:rect l="l" t="t" r="r" b="b"/>
              <a:pathLst>
                <a:path w="12196" h="10219" extrusionOk="0">
                  <a:moveTo>
                    <a:pt x="7930" y="1"/>
                  </a:moveTo>
                  <a:cubicBezTo>
                    <a:pt x="7667" y="1"/>
                    <a:pt x="7443" y="61"/>
                    <a:pt x="7324" y="203"/>
                  </a:cubicBezTo>
                  <a:cubicBezTo>
                    <a:pt x="7147" y="413"/>
                    <a:pt x="6787" y="495"/>
                    <a:pt x="6366" y="495"/>
                  </a:cubicBezTo>
                  <a:cubicBezTo>
                    <a:pt x="5824" y="495"/>
                    <a:pt x="5181" y="359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3" y="101"/>
                    <a:pt x="2274" y="718"/>
                    <a:pt x="2365" y="1380"/>
                  </a:cubicBezTo>
                  <a:cubicBezTo>
                    <a:pt x="2474" y="2186"/>
                    <a:pt x="1777" y="2383"/>
                    <a:pt x="883" y="2775"/>
                  </a:cubicBezTo>
                  <a:cubicBezTo>
                    <a:pt x="0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0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23" y="8878"/>
                    <a:pt x="926" y="9063"/>
                    <a:pt x="1046" y="9597"/>
                  </a:cubicBezTo>
                  <a:cubicBezTo>
                    <a:pt x="1155" y="1013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200" y="7282"/>
                    <a:pt x="3232" y="6472"/>
                    <a:pt x="3449" y="6472"/>
                  </a:cubicBezTo>
                  <a:cubicBezTo>
                    <a:pt x="3468" y="6472"/>
                    <a:pt x="3488" y="6478"/>
                    <a:pt x="3509" y="6491"/>
                  </a:cubicBezTo>
                  <a:cubicBezTo>
                    <a:pt x="3578" y="6532"/>
                    <a:pt x="3652" y="6551"/>
                    <a:pt x="3730" y="6551"/>
                  </a:cubicBezTo>
                  <a:cubicBezTo>
                    <a:pt x="3963" y="6551"/>
                    <a:pt x="4234" y="6382"/>
                    <a:pt x="4512" y="6121"/>
                  </a:cubicBezTo>
                  <a:cubicBezTo>
                    <a:pt x="4637" y="6004"/>
                    <a:pt x="4781" y="5955"/>
                    <a:pt x="4925" y="5955"/>
                  </a:cubicBezTo>
                  <a:cubicBezTo>
                    <a:pt x="5196" y="5955"/>
                    <a:pt x="5466" y="6129"/>
                    <a:pt x="5602" y="6349"/>
                  </a:cubicBezTo>
                  <a:cubicBezTo>
                    <a:pt x="5742" y="6600"/>
                    <a:pt x="6399" y="6749"/>
                    <a:pt x="7017" y="6749"/>
                  </a:cubicBezTo>
                  <a:cubicBezTo>
                    <a:pt x="7260" y="6749"/>
                    <a:pt x="7497" y="6726"/>
                    <a:pt x="7694" y="6676"/>
                  </a:cubicBezTo>
                  <a:cubicBezTo>
                    <a:pt x="8064" y="6580"/>
                    <a:pt x="8466" y="6510"/>
                    <a:pt x="8772" y="6510"/>
                  </a:cubicBezTo>
                  <a:cubicBezTo>
                    <a:pt x="9053" y="6510"/>
                    <a:pt x="9254" y="6569"/>
                    <a:pt x="9274" y="6720"/>
                  </a:cubicBezTo>
                  <a:cubicBezTo>
                    <a:pt x="9318" y="7036"/>
                    <a:pt x="9754" y="7537"/>
                    <a:pt x="9939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09" y="9641"/>
                    <a:pt x="10866" y="9183"/>
                  </a:cubicBezTo>
                  <a:cubicBezTo>
                    <a:pt x="10822" y="8725"/>
                    <a:pt x="11367" y="7853"/>
                    <a:pt x="11519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0" y="5870"/>
                    <a:pt x="11509" y="5739"/>
                    <a:pt x="11846" y="4573"/>
                  </a:cubicBezTo>
                  <a:cubicBezTo>
                    <a:pt x="12195" y="3418"/>
                    <a:pt x="11509" y="1958"/>
                    <a:pt x="10571" y="1958"/>
                  </a:cubicBezTo>
                  <a:cubicBezTo>
                    <a:pt x="9634" y="1958"/>
                    <a:pt x="9939" y="1227"/>
                    <a:pt x="9623" y="704"/>
                  </a:cubicBezTo>
                  <a:cubicBezTo>
                    <a:pt x="9401" y="336"/>
                    <a:pt x="8554" y="1"/>
                    <a:pt x="7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8881143" y="1348378"/>
              <a:ext cx="83858" cy="93192"/>
            </a:xfrm>
            <a:custGeom>
              <a:avLst/>
              <a:gdLst/>
              <a:ahLst/>
              <a:cxnLst/>
              <a:rect l="l" t="t" r="r" b="b"/>
              <a:pathLst>
                <a:path w="2300" h="2556" extrusionOk="0">
                  <a:moveTo>
                    <a:pt x="1156" y="1"/>
                  </a:moveTo>
                  <a:cubicBezTo>
                    <a:pt x="586" y="1"/>
                    <a:pt x="425" y="540"/>
                    <a:pt x="425" y="540"/>
                  </a:cubicBezTo>
                  <a:lnTo>
                    <a:pt x="0" y="2556"/>
                  </a:lnTo>
                  <a:cubicBezTo>
                    <a:pt x="1973" y="2403"/>
                    <a:pt x="2300" y="300"/>
                    <a:pt x="1471" y="49"/>
                  </a:cubicBezTo>
                  <a:cubicBezTo>
                    <a:pt x="1355" y="15"/>
                    <a:pt x="1250" y="1"/>
                    <a:pt x="115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8566827" y="1354685"/>
              <a:ext cx="86665" cy="83202"/>
            </a:xfrm>
            <a:custGeom>
              <a:avLst/>
              <a:gdLst/>
              <a:ahLst/>
              <a:cxnLst/>
              <a:rect l="l" t="t" r="r" b="b"/>
              <a:pathLst>
                <a:path w="2377" h="2282" extrusionOk="0">
                  <a:moveTo>
                    <a:pt x="840" y="0"/>
                  </a:moveTo>
                  <a:cubicBezTo>
                    <a:pt x="766" y="0"/>
                    <a:pt x="693" y="9"/>
                    <a:pt x="622" y="29"/>
                  </a:cubicBezTo>
                  <a:cubicBezTo>
                    <a:pt x="1" y="203"/>
                    <a:pt x="480" y="2165"/>
                    <a:pt x="1330" y="2263"/>
                  </a:cubicBezTo>
                  <a:cubicBezTo>
                    <a:pt x="1461" y="2276"/>
                    <a:pt x="1576" y="2282"/>
                    <a:pt x="1678" y="2282"/>
                  </a:cubicBezTo>
                  <a:cubicBezTo>
                    <a:pt x="2236" y="2282"/>
                    <a:pt x="2377" y="2110"/>
                    <a:pt x="2377" y="2110"/>
                  </a:cubicBezTo>
                  <a:lnTo>
                    <a:pt x="2028" y="541"/>
                  </a:lnTo>
                  <a:cubicBezTo>
                    <a:pt x="2028" y="541"/>
                    <a:pt x="1419" y="0"/>
                    <a:pt x="84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734321" y="1493377"/>
              <a:ext cx="63003" cy="14985"/>
            </a:xfrm>
            <a:custGeom>
              <a:avLst/>
              <a:gdLst/>
              <a:ahLst/>
              <a:cxnLst/>
              <a:rect l="l" t="t" r="r" b="b"/>
              <a:pathLst>
                <a:path w="1728" h="411" extrusionOk="0">
                  <a:moveTo>
                    <a:pt x="1704" y="1"/>
                  </a:moveTo>
                  <a:cubicBezTo>
                    <a:pt x="1627" y="1"/>
                    <a:pt x="1361" y="160"/>
                    <a:pt x="954" y="224"/>
                  </a:cubicBezTo>
                  <a:cubicBezTo>
                    <a:pt x="839" y="245"/>
                    <a:pt x="736" y="253"/>
                    <a:pt x="648" y="253"/>
                  </a:cubicBezTo>
                  <a:cubicBezTo>
                    <a:pt x="359" y="253"/>
                    <a:pt x="213" y="170"/>
                    <a:pt x="213" y="170"/>
                  </a:cubicBezTo>
                  <a:cubicBezTo>
                    <a:pt x="159" y="147"/>
                    <a:pt x="58" y="81"/>
                    <a:pt x="21" y="81"/>
                  </a:cubicBezTo>
                  <a:cubicBezTo>
                    <a:pt x="5" y="81"/>
                    <a:pt x="0" y="94"/>
                    <a:pt x="17" y="126"/>
                  </a:cubicBezTo>
                  <a:cubicBezTo>
                    <a:pt x="55" y="222"/>
                    <a:pt x="388" y="410"/>
                    <a:pt x="786" y="410"/>
                  </a:cubicBezTo>
                  <a:cubicBezTo>
                    <a:pt x="841" y="410"/>
                    <a:pt x="897" y="407"/>
                    <a:pt x="954" y="399"/>
                  </a:cubicBezTo>
                  <a:cubicBezTo>
                    <a:pt x="1423" y="344"/>
                    <a:pt x="1728" y="83"/>
                    <a:pt x="1728" y="17"/>
                  </a:cubicBezTo>
                  <a:cubicBezTo>
                    <a:pt x="1726" y="6"/>
                    <a:pt x="1718" y="1"/>
                    <a:pt x="17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701544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589"/>
                    <a:pt x="142" y="764"/>
                    <a:pt x="305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75"/>
                    <a:pt x="480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8810813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5" y="0"/>
                  </a:moveTo>
                  <a:cubicBezTo>
                    <a:pt x="142" y="0"/>
                    <a:pt x="0" y="174"/>
                    <a:pt x="0" y="382"/>
                  </a:cubicBezTo>
                  <a:cubicBezTo>
                    <a:pt x="0" y="600"/>
                    <a:pt x="142" y="763"/>
                    <a:pt x="305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8346321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42" y="0"/>
                    <a:pt x="0" y="164"/>
                    <a:pt x="0" y="382"/>
                  </a:cubicBezTo>
                  <a:cubicBezTo>
                    <a:pt x="0" y="589"/>
                    <a:pt x="142" y="763"/>
                    <a:pt x="305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8460366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5" y="763"/>
                  </a:cubicBezTo>
                  <a:cubicBezTo>
                    <a:pt x="480" y="763"/>
                    <a:pt x="610" y="589"/>
                    <a:pt x="610" y="382"/>
                  </a:cubicBezTo>
                  <a:cubicBezTo>
                    <a:pt x="610" y="164"/>
                    <a:pt x="480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8659069" y="1345206"/>
              <a:ext cx="87796" cy="25376"/>
            </a:xfrm>
            <a:custGeom>
              <a:avLst/>
              <a:gdLst/>
              <a:ahLst/>
              <a:cxnLst/>
              <a:rect l="l" t="t" r="r" b="b"/>
              <a:pathLst>
                <a:path w="2408" h="696" extrusionOk="0">
                  <a:moveTo>
                    <a:pt x="1281" y="1"/>
                  </a:moveTo>
                  <a:cubicBezTo>
                    <a:pt x="1157" y="1"/>
                    <a:pt x="1041" y="13"/>
                    <a:pt x="936" y="38"/>
                  </a:cubicBezTo>
                  <a:cubicBezTo>
                    <a:pt x="488" y="153"/>
                    <a:pt x="1" y="696"/>
                    <a:pt x="225" y="696"/>
                  </a:cubicBezTo>
                  <a:cubicBezTo>
                    <a:pt x="235" y="696"/>
                    <a:pt x="247" y="694"/>
                    <a:pt x="261" y="692"/>
                  </a:cubicBezTo>
                  <a:cubicBezTo>
                    <a:pt x="500" y="659"/>
                    <a:pt x="511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5" y="247"/>
                    <a:pt x="2077" y="555"/>
                    <a:pt x="2235" y="555"/>
                  </a:cubicBezTo>
                  <a:cubicBezTo>
                    <a:pt x="2246" y="555"/>
                    <a:pt x="2257" y="554"/>
                    <a:pt x="2266" y="550"/>
                  </a:cubicBezTo>
                  <a:cubicBezTo>
                    <a:pt x="2408" y="496"/>
                    <a:pt x="2288" y="191"/>
                    <a:pt x="1928" y="93"/>
                  </a:cubicBezTo>
                  <a:cubicBezTo>
                    <a:pt x="1700" y="32"/>
                    <a:pt x="1480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790542" y="1345206"/>
              <a:ext cx="88197" cy="25376"/>
            </a:xfrm>
            <a:custGeom>
              <a:avLst/>
              <a:gdLst/>
              <a:ahLst/>
              <a:cxnLst/>
              <a:rect l="l" t="t" r="r" b="b"/>
              <a:pathLst>
                <a:path w="2419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31" y="191"/>
                    <a:pt x="0" y="496"/>
                    <a:pt x="153" y="550"/>
                  </a:cubicBezTo>
                  <a:cubicBezTo>
                    <a:pt x="162" y="554"/>
                    <a:pt x="172" y="555"/>
                    <a:pt x="184" y="555"/>
                  </a:cubicBezTo>
                  <a:cubicBezTo>
                    <a:pt x="342" y="555"/>
                    <a:pt x="694" y="247"/>
                    <a:pt x="1151" y="247"/>
                  </a:cubicBezTo>
                  <a:cubicBezTo>
                    <a:pt x="1195" y="247"/>
                    <a:pt x="1240" y="250"/>
                    <a:pt x="1286" y="256"/>
                  </a:cubicBezTo>
                  <a:cubicBezTo>
                    <a:pt x="1908" y="343"/>
                    <a:pt x="1918" y="659"/>
                    <a:pt x="2158" y="692"/>
                  </a:cubicBezTo>
                  <a:cubicBezTo>
                    <a:pt x="2172" y="694"/>
                    <a:pt x="2184" y="696"/>
                    <a:pt x="2194" y="696"/>
                  </a:cubicBezTo>
                  <a:cubicBezTo>
                    <a:pt x="2418" y="696"/>
                    <a:pt x="1931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369843" y="1818229"/>
              <a:ext cx="17537" cy="6381"/>
            </a:xfrm>
            <a:custGeom>
              <a:avLst/>
              <a:gdLst/>
              <a:ahLst/>
              <a:cxnLst/>
              <a:rect l="l" t="t" r="r" b="b"/>
              <a:pathLst>
                <a:path w="481" h="175" extrusionOk="0">
                  <a:moveTo>
                    <a:pt x="480" y="0"/>
                  </a:moveTo>
                  <a:cubicBezTo>
                    <a:pt x="371" y="44"/>
                    <a:pt x="208" y="98"/>
                    <a:pt x="1" y="174"/>
                  </a:cubicBezTo>
                  <a:cubicBezTo>
                    <a:pt x="208" y="98"/>
                    <a:pt x="371" y="44"/>
                    <a:pt x="480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978775" y="2277543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0"/>
                  </a:moveTo>
                  <a:lnTo>
                    <a:pt x="1635" y="4414"/>
                  </a:lnTo>
                  <a:lnTo>
                    <a:pt x="197" y="7215"/>
                  </a:lnTo>
                  <a:lnTo>
                    <a:pt x="0" y="10179"/>
                  </a:lnTo>
                  <a:lnTo>
                    <a:pt x="22026" y="10179"/>
                  </a:lnTo>
                  <a:cubicBezTo>
                    <a:pt x="21655" y="7280"/>
                    <a:pt x="21241" y="4621"/>
                    <a:pt x="20958" y="4054"/>
                  </a:cubicBezTo>
                  <a:cubicBezTo>
                    <a:pt x="20282" y="2703"/>
                    <a:pt x="14124" y="284"/>
                    <a:pt x="14124" y="284"/>
                  </a:cubicBezTo>
                  <a:lnTo>
                    <a:pt x="8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8242996" y="2277543"/>
              <a:ext cx="315124" cy="112333"/>
            </a:xfrm>
            <a:custGeom>
              <a:avLst/>
              <a:gdLst/>
              <a:ahLst/>
              <a:cxnLst/>
              <a:rect l="l" t="t" r="r" b="b"/>
              <a:pathLst>
                <a:path w="8643" h="3081" extrusionOk="0">
                  <a:moveTo>
                    <a:pt x="960" y="0"/>
                  </a:moveTo>
                  <a:lnTo>
                    <a:pt x="23" y="632"/>
                  </a:lnTo>
                  <a:cubicBezTo>
                    <a:pt x="1" y="1145"/>
                    <a:pt x="164" y="2300"/>
                    <a:pt x="1766" y="2758"/>
                  </a:cubicBezTo>
                  <a:cubicBezTo>
                    <a:pt x="2555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3"/>
                  </a:cubicBezTo>
                  <a:cubicBezTo>
                    <a:pt x="8044" y="1897"/>
                    <a:pt x="8436" y="1373"/>
                    <a:pt x="8643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8268043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1" y="0"/>
                  </a:moveTo>
                  <a:lnTo>
                    <a:pt x="0" y="4305"/>
                  </a:lnTo>
                  <a:cubicBezTo>
                    <a:pt x="0" y="4305"/>
                    <a:pt x="1079" y="5744"/>
                    <a:pt x="2834" y="5984"/>
                  </a:cubicBezTo>
                  <a:cubicBezTo>
                    <a:pt x="2913" y="5995"/>
                    <a:pt x="2998" y="6000"/>
                    <a:pt x="3086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6" y="120"/>
                    <a:pt x="5656" y="120"/>
                  </a:cubicBezTo>
                  <a:lnTo>
                    <a:pt x="861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8289882" y="2148404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62" y="0"/>
                  </a:moveTo>
                  <a:lnTo>
                    <a:pt x="1" y="1308"/>
                  </a:lnTo>
                  <a:cubicBezTo>
                    <a:pt x="679" y="2048"/>
                    <a:pt x="2072" y="2623"/>
                    <a:pt x="2951" y="2623"/>
                  </a:cubicBezTo>
                  <a:cubicBezTo>
                    <a:pt x="3005" y="2623"/>
                    <a:pt x="3057" y="2620"/>
                    <a:pt x="3107" y="2616"/>
                  </a:cubicBezTo>
                  <a:cubicBezTo>
                    <a:pt x="3761" y="2562"/>
                    <a:pt x="4687" y="1951"/>
                    <a:pt x="5341" y="1156"/>
                  </a:cubicBezTo>
                  <a:cubicBezTo>
                    <a:pt x="5177" y="556"/>
                    <a:pt x="5057" y="120"/>
                    <a:pt x="5057" y="120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8235850" y="1799817"/>
              <a:ext cx="296857" cy="406857"/>
            </a:xfrm>
            <a:custGeom>
              <a:avLst/>
              <a:gdLst/>
              <a:ahLst/>
              <a:cxnLst/>
              <a:rect l="l" t="t" r="r" b="b"/>
              <a:pathLst>
                <a:path w="8142" h="11159" extrusionOk="0">
                  <a:moveTo>
                    <a:pt x="2668" y="1"/>
                  </a:moveTo>
                  <a:cubicBezTo>
                    <a:pt x="2443" y="1"/>
                    <a:pt x="2234" y="53"/>
                    <a:pt x="2049" y="167"/>
                  </a:cubicBezTo>
                  <a:cubicBezTo>
                    <a:pt x="197" y="1333"/>
                    <a:pt x="1" y="3894"/>
                    <a:pt x="1" y="3894"/>
                  </a:cubicBezTo>
                  <a:cubicBezTo>
                    <a:pt x="1" y="3894"/>
                    <a:pt x="742" y="8951"/>
                    <a:pt x="1428" y="9769"/>
                  </a:cubicBezTo>
                  <a:cubicBezTo>
                    <a:pt x="2078" y="10542"/>
                    <a:pt x="3536" y="11159"/>
                    <a:pt x="4439" y="11159"/>
                  </a:cubicBezTo>
                  <a:cubicBezTo>
                    <a:pt x="4491" y="11159"/>
                    <a:pt x="4541" y="11157"/>
                    <a:pt x="4589" y="11153"/>
                  </a:cubicBezTo>
                  <a:cubicBezTo>
                    <a:pt x="5471" y="11076"/>
                    <a:pt x="6856" y="9986"/>
                    <a:pt x="7400" y="8820"/>
                  </a:cubicBezTo>
                  <a:cubicBezTo>
                    <a:pt x="7945" y="7643"/>
                    <a:pt x="8142" y="4254"/>
                    <a:pt x="8142" y="4254"/>
                  </a:cubicBezTo>
                  <a:cubicBezTo>
                    <a:pt x="8142" y="4254"/>
                    <a:pt x="4711" y="1"/>
                    <a:pt x="266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8190567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0" y="2738"/>
                    <a:pt x="305" y="4536"/>
                  </a:cubicBezTo>
                  <a:cubicBezTo>
                    <a:pt x="0" y="6324"/>
                    <a:pt x="1613" y="8743"/>
                    <a:pt x="1613" y="8743"/>
                  </a:cubicBezTo>
                  <a:lnTo>
                    <a:pt x="1711" y="6945"/>
                  </a:lnTo>
                  <a:cubicBezTo>
                    <a:pt x="1711" y="6945"/>
                    <a:pt x="3651" y="4536"/>
                    <a:pt x="3902" y="3468"/>
                  </a:cubicBezTo>
                  <a:cubicBezTo>
                    <a:pt x="3902" y="3468"/>
                    <a:pt x="4893" y="5517"/>
                    <a:pt x="5929" y="5920"/>
                  </a:cubicBezTo>
                  <a:cubicBezTo>
                    <a:pt x="6098" y="5985"/>
                    <a:pt x="6244" y="6013"/>
                    <a:pt x="6370" y="6013"/>
                  </a:cubicBezTo>
                  <a:cubicBezTo>
                    <a:pt x="7024" y="6013"/>
                    <a:pt x="7138" y="5277"/>
                    <a:pt x="7138" y="5277"/>
                  </a:cubicBezTo>
                  <a:cubicBezTo>
                    <a:pt x="7138" y="5277"/>
                    <a:pt x="8130" y="6694"/>
                    <a:pt x="857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34" y="8067"/>
                    <a:pt x="9983" y="7250"/>
                  </a:cubicBezTo>
                  <a:cubicBezTo>
                    <a:pt x="10277" y="5245"/>
                    <a:pt x="11160" y="4645"/>
                    <a:pt x="11541" y="4536"/>
                  </a:cubicBezTo>
                  <a:cubicBezTo>
                    <a:pt x="11934" y="4416"/>
                    <a:pt x="12479" y="3763"/>
                    <a:pt x="12064" y="2989"/>
                  </a:cubicBezTo>
                  <a:cubicBezTo>
                    <a:pt x="11661" y="2215"/>
                    <a:pt x="10615" y="2487"/>
                    <a:pt x="10550" y="2324"/>
                  </a:cubicBezTo>
                  <a:cubicBezTo>
                    <a:pt x="10495" y="2160"/>
                    <a:pt x="11291" y="1823"/>
                    <a:pt x="11203" y="1376"/>
                  </a:cubicBezTo>
                  <a:cubicBezTo>
                    <a:pt x="11118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099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8191625" y="1954988"/>
              <a:ext cx="66503" cy="109599"/>
            </a:xfrm>
            <a:custGeom>
              <a:avLst/>
              <a:gdLst/>
              <a:ahLst/>
              <a:cxnLst/>
              <a:rect l="l" t="t" r="r" b="b"/>
              <a:pathLst>
                <a:path w="1824" h="3006" extrusionOk="0">
                  <a:moveTo>
                    <a:pt x="1026" y="1"/>
                  </a:moveTo>
                  <a:cubicBezTo>
                    <a:pt x="494" y="1"/>
                    <a:pt x="1" y="1050"/>
                    <a:pt x="255" y="1774"/>
                  </a:cubicBezTo>
                  <a:cubicBezTo>
                    <a:pt x="549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6" y="27"/>
                    <a:pt x="1110" y="1"/>
                    <a:pt x="102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8521144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21" y="0"/>
                  </a:moveTo>
                  <a:cubicBezTo>
                    <a:pt x="672" y="0"/>
                    <a:pt x="497" y="50"/>
                    <a:pt x="295" y="167"/>
                  </a:cubicBezTo>
                  <a:lnTo>
                    <a:pt x="0" y="2619"/>
                  </a:lnTo>
                  <a:cubicBezTo>
                    <a:pt x="0" y="2619"/>
                    <a:pt x="1014" y="1987"/>
                    <a:pt x="1352" y="1442"/>
                  </a:cubicBezTo>
                  <a:cubicBezTo>
                    <a:pt x="1628" y="1006"/>
                    <a:pt x="1489" y="0"/>
                    <a:pt x="82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8295752" y="2009640"/>
              <a:ext cx="67670" cy="21985"/>
            </a:xfrm>
            <a:custGeom>
              <a:avLst/>
              <a:gdLst/>
              <a:ahLst/>
              <a:cxnLst/>
              <a:rect l="l" t="t" r="r" b="b"/>
              <a:pathLst>
                <a:path w="1856" h="603" extrusionOk="0">
                  <a:moveTo>
                    <a:pt x="1011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8" y="603"/>
                    <a:pt x="65" y="603"/>
                  </a:cubicBezTo>
                  <a:cubicBezTo>
                    <a:pt x="224" y="603"/>
                    <a:pt x="724" y="273"/>
                    <a:pt x="995" y="265"/>
                  </a:cubicBezTo>
                  <a:cubicBezTo>
                    <a:pt x="1005" y="264"/>
                    <a:pt x="1014" y="264"/>
                    <a:pt x="1024" y="264"/>
                  </a:cubicBezTo>
                  <a:cubicBezTo>
                    <a:pt x="1346" y="264"/>
                    <a:pt x="1627" y="593"/>
                    <a:pt x="1734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1"/>
                    <a:pt x="1035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8395578" y="2015510"/>
              <a:ext cx="33798" cy="83348"/>
            </a:xfrm>
            <a:custGeom>
              <a:avLst/>
              <a:gdLst/>
              <a:ahLst/>
              <a:cxnLst/>
              <a:rect l="l" t="t" r="r" b="b"/>
              <a:pathLst>
                <a:path w="927" h="2286" extrusionOk="0">
                  <a:moveTo>
                    <a:pt x="59" y="1"/>
                  </a:moveTo>
                  <a:cubicBezTo>
                    <a:pt x="39" y="1"/>
                    <a:pt x="19" y="32"/>
                    <a:pt x="1" y="104"/>
                  </a:cubicBezTo>
                  <a:cubicBezTo>
                    <a:pt x="1" y="104"/>
                    <a:pt x="164" y="1390"/>
                    <a:pt x="458" y="1586"/>
                  </a:cubicBezTo>
                  <a:cubicBezTo>
                    <a:pt x="764" y="1782"/>
                    <a:pt x="447" y="2098"/>
                    <a:pt x="186" y="2240"/>
                  </a:cubicBezTo>
                  <a:cubicBezTo>
                    <a:pt x="125" y="2271"/>
                    <a:pt x="119" y="2285"/>
                    <a:pt x="148" y="2285"/>
                  </a:cubicBezTo>
                  <a:cubicBezTo>
                    <a:pt x="248" y="2285"/>
                    <a:pt x="761" y="2122"/>
                    <a:pt x="829" y="1978"/>
                  </a:cubicBezTo>
                  <a:cubicBezTo>
                    <a:pt x="927" y="1793"/>
                    <a:pt x="589" y="1618"/>
                    <a:pt x="415" y="1128"/>
                  </a:cubicBezTo>
                  <a:cubicBezTo>
                    <a:pt x="271" y="713"/>
                    <a:pt x="156" y="1"/>
                    <a:pt x="59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8272455" y="1954915"/>
              <a:ext cx="100921" cy="33288"/>
            </a:xfrm>
            <a:custGeom>
              <a:avLst/>
              <a:gdLst/>
              <a:ahLst/>
              <a:cxnLst/>
              <a:rect l="l" t="t" r="r" b="b"/>
              <a:pathLst>
                <a:path w="2768" h="913" extrusionOk="0">
                  <a:moveTo>
                    <a:pt x="1438" y="0"/>
                  </a:moveTo>
                  <a:cubicBezTo>
                    <a:pt x="675" y="0"/>
                    <a:pt x="32" y="828"/>
                    <a:pt x="32" y="828"/>
                  </a:cubicBezTo>
                  <a:cubicBezTo>
                    <a:pt x="1" y="888"/>
                    <a:pt x="11" y="912"/>
                    <a:pt x="52" y="912"/>
                  </a:cubicBezTo>
                  <a:cubicBezTo>
                    <a:pt x="214" y="912"/>
                    <a:pt x="862" y="536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48" y="444"/>
                    <a:pt x="2525" y="794"/>
                    <a:pt x="2653" y="794"/>
                  </a:cubicBezTo>
                  <a:cubicBezTo>
                    <a:pt x="2670" y="794"/>
                    <a:pt x="2683" y="788"/>
                    <a:pt x="2691" y="774"/>
                  </a:cubicBezTo>
                  <a:cubicBezTo>
                    <a:pt x="2767" y="654"/>
                    <a:pt x="2201" y="0"/>
                    <a:pt x="14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8418620" y="2009640"/>
              <a:ext cx="67597" cy="21985"/>
            </a:xfrm>
            <a:custGeom>
              <a:avLst/>
              <a:gdLst/>
              <a:ahLst/>
              <a:cxnLst/>
              <a:rect l="l" t="t" r="r" b="b"/>
              <a:pathLst>
                <a:path w="1854" h="603" extrusionOk="0">
                  <a:moveTo>
                    <a:pt x="836" y="1"/>
                  </a:moveTo>
                  <a:cubicBezTo>
                    <a:pt x="812" y="1"/>
                    <a:pt x="788" y="1"/>
                    <a:pt x="764" y="3"/>
                  </a:cubicBezTo>
                  <a:cubicBezTo>
                    <a:pt x="142" y="58"/>
                    <a:pt x="1" y="559"/>
                    <a:pt x="99" y="592"/>
                  </a:cubicBezTo>
                  <a:cubicBezTo>
                    <a:pt x="103" y="593"/>
                    <a:pt x="108" y="593"/>
                    <a:pt x="113" y="593"/>
                  </a:cubicBezTo>
                  <a:cubicBezTo>
                    <a:pt x="229" y="593"/>
                    <a:pt x="500" y="264"/>
                    <a:pt x="822" y="264"/>
                  </a:cubicBezTo>
                  <a:cubicBezTo>
                    <a:pt x="831" y="264"/>
                    <a:pt x="841" y="264"/>
                    <a:pt x="851" y="265"/>
                  </a:cubicBezTo>
                  <a:cubicBezTo>
                    <a:pt x="1121" y="273"/>
                    <a:pt x="1621" y="603"/>
                    <a:pt x="1786" y="603"/>
                  </a:cubicBezTo>
                  <a:cubicBezTo>
                    <a:pt x="1834" y="603"/>
                    <a:pt x="1854" y="575"/>
                    <a:pt x="1832" y="504"/>
                  </a:cubicBezTo>
                  <a:cubicBezTo>
                    <a:pt x="1832" y="504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8408302" y="1954915"/>
              <a:ext cx="100958" cy="33288"/>
            </a:xfrm>
            <a:custGeom>
              <a:avLst/>
              <a:gdLst/>
              <a:ahLst/>
              <a:cxnLst/>
              <a:rect l="l" t="t" r="r" b="b"/>
              <a:pathLst>
                <a:path w="2769" h="913" extrusionOk="0">
                  <a:moveTo>
                    <a:pt x="1341" y="0"/>
                  </a:moveTo>
                  <a:cubicBezTo>
                    <a:pt x="578" y="0"/>
                    <a:pt x="0" y="654"/>
                    <a:pt x="77" y="774"/>
                  </a:cubicBezTo>
                  <a:cubicBezTo>
                    <a:pt x="86" y="788"/>
                    <a:pt x="100" y="794"/>
                    <a:pt x="118" y="794"/>
                  </a:cubicBezTo>
                  <a:cubicBezTo>
                    <a:pt x="253" y="794"/>
                    <a:pt x="630" y="444"/>
                    <a:pt x="1157" y="444"/>
                  </a:cubicBezTo>
                  <a:cubicBezTo>
                    <a:pt x="1217" y="444"/>
                    <a:pt x="1278" y="448"/>
                    <a:pt x="1341" y="458"/>
                  </a:cubicBezTo>
                  <a:cubicBezTo>
                    <a:pt x="1906" y="536"/>
                    <a:pt x="2561" y="912"/>
                    <a:pt x="2720" y="912"/>
                  </a:cubicBezTo>
                  <a:cubicBezTo>
                    <a:pt x="2760" y="912"/>
                    <a:pt x="2769" y="888"/>
                    <a:pt x="2736" y="828"/>
                  </a:cubicBezTo>
                  <a:cubicBezTo>
                    <a:pt x="2736" y="828"/>
                    <a:pt x="2093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8360030" y="2127841"/>
              <a:ext cx="72154" cy="17136"/>
            </a:xfrm>
            <a:custGeom>
              <a:avLst/>
              <a:gdLst/>
              <a:ahLst/>
              <a:cxnLst/>
              <a:rect l="l" t="t" r="r" b="b"/>
              <a:pathLst>
                <a:path w="1979" h="470" extrusionOk="0">
                  <a:moveTo>
                    <a:pt x="1943" y="1"/>
                  </a:moveTo>
                  <a:cubicBezTo>
                    <a:pt x="1859" y="1"/>
                    <a:pt x="1566" y="185"/>
                    <a:pt x="1085" y="259"/>
                  </a:cubicBezTo>
                  <a:cubicBezTo>
                    <a:pt x="956" y="282"/>
                    <a:pt x="843" y="291"/>
                    <a:pt x="743" y="291"/>
                  </a:cubicBezTo>
                  <a:cubicBezTo>
                    <a:pt x="413" y="291"/>
                    <a:pt x="245" y="194"/>
                    <a:pt x="245" y="194"/>
                  </a:cubicBezTo>
                  <a:cubicBezTo>
                    <a:pt x="183" y="171"/>
                    <a:pt x="66" y="92"/>
                    <a:pt x="23" y="92"/>
                  </a:cubicBezTo>
                  <a:cubicBezTo>
                    <a:pt x="6" y="92"/>
                    <a:pt x="1" y="105"/>
                    <a:pt x="17" y="139"/>
                  </a:cubicBezTo>
                  <a:cubicBezTo>
                    <a:pt x="64" y="254"/>
                    <a:pt x="439" y="469"/>
                    <a:pt x="890" y="469"/>
                  </a:cubicBezTo>
                  <a:cubicBezTo>
                    <a:pt x="954" y="469"/>
                    <a:pt x="1019" y="465"/>
                    <a:pt x="1085" y="455"/>
                  </a:cubicBezTo>
                  <a:cubicBezTo>
                    <a:pt x="1619" y="390"/>
                    <a:pt x="1978" y="96"/>
                    <a:pt x="1967" y="20"/>
                  </a:cubicBezTo>
                  <a:cubicBezTo>
                    <a:pt x="1966" y="6"/>
                    <a:pt x="1958" y="1"/>
                    <a:pt x="19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408588" y="1861506"/>
              <a:ext cx="571037" cy="713413"/>
            </a:xfrm>
            <a:custGeom>
              <a:avLst/>
              <a:gdLst/>
              <a:ahLst/>
              <a:cxnLst/>
              <a:rect l="l" t="t" r="r" b="b"/>
              <a:pathLst>
                <a:path w="15662" h="19567" extrusionOk="0">
                  <a:moveTo>
                    <a:pt x="7015" y="0"/>
                  </a:moveTo>
                  <a:cubicBezTo>
                    <a:pt x="2488" y="0"/>
                    <a:pt x="1842" y="4030"/>
                    <a:pt x="1842" y="5112"/>
                  </a:cubicBezTo>
                  <a:cubicBezTo>
                    <a:pt x="1842" y="5832"/>
                    <a:pt x="1897" y="9112"/>
                    <a:pt x="1494" y="10169"/>
                  </a:cubicBezTo>
                  <a:cubicBezTo>
                    <a:pt x="1079" y="11226"/>
                    <a:pt x="1" y="14931"/>
                    <a:pt x="1821" y="16860"/>
                  </a:cubicBezTo>
                  <a:cubicBezTo>
                    <a:pt x="3641" y="18800"/>
                    <a:pt x="6322" y="18920"/>
                    <a:pt x="8033" y="19421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2"/>
                    <a:pt x="15116" y="17024"/>
                  </a:cubicBezTo>
                  <a:cubicBezTo>
                    <a:pt x="15661" y="14975"/>
                    <a:pt x="13166" y="13242"/>
                    <a:pt x="12959" y="11945"/>
                  </a:cubicBezTo>
                  <a:cubicBezTo>
                    <a:pt x="12751" y="10659"/>
                    <a:pt x="13362" y="6627"/>
                    <a:pt x="13253" y="5199"/>
                  </a:cubicBezTo>
                  <a:cubicBezTo>
                    <a:pt x="13144" y="3826"/>
                    <a:pt x="13264" y="77"/>
                    <a:pt x="7106" y="1"/>
                  </a:cubicBezTo>
                  <a:cubicBezTo>
                    <a:pt x="7076" y="1"/>
                    <a:pt x="7045" y="0"/>
                    <a:pt x="7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426453" y="2369895"/>
              <a:ext cx="565094" cy="278810"/>
            </a:xfrm>
            <a:custGeom>
              <a:avLst/>
              <a:gdLst/>
              <a:ahLst/>
              <a:cxnLst/>
              <a:rect l="l" t="t" r="r" b="b"/>
              <a:pathLst>
                <a:path w="15499" h="7647" extrusionOk="0">
                  <a:moveTo>
                    <a:pt x="6466" y="1"/>
                  </a:moveTo>
                  <a:cubicBezTo>
                    <a:pt x="3760" y="1"/>
                    <a:pt x="1593" y="946"/>
                    <a:pt x="1" y="2099"/>
                  </a:cubicBezTo>
                  <a:lnTo>
                    <a:pt x="1" y="7646"/>
                  </a:lnTo>
                  <a:lnTo>
                    <a:pt x="15498" y="7646"/>
                  </a:lnTo>
                  <a:cubicBezTo>
                    <a:pt x="15444" y="6851"/>
                    <a:pt x="15367" y="6262"/>
                    <a:pt x="15280" y="5990"/>
                  </a:cubicBezTo>
                  <a:cubicBezTo>
                    <a:pt x="14724" y="4235"/>
                    <a:pt x="13700" y="3058"/>
                    <a:pt x="12316" y="2154"/>
                  </a:cubicBezTo>
                  <a:cubicBezTo>
                    <a:pt x="10943" y="1238"/>
                    <a:pt x="7662" y="61"/>
                    <a:pt x="7662" y="61"/>
                  </a:cubicBezTo>
                  <a:cubicBezTo>
                    <a:pt x="7253" y="20"/>
                    <a:pt x="6854" y="1"/>
                    <a:pt x="64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583739" y="2252496"/>
              <a:ext cx="201952" cy="279794"/>
            </a:xfrm>
            <a:custGeom>
              <a:avLst/>
              <a:gdLst/>
              <a:ahLst/>
              <a:cxnLst/>
              <a:rect l="l" t="t" r="r" b="b"/>
              <a:pathLst>
                <a:path w="5539" h="7674" extrusionOk="0">
                  <a:moveTo>
                    <a:pt x="1201" y="1"/>
                  </a:moveTo>
                  <a:cubicBezTo>
                    <a:pt x="1201" y="1"/>
                    <a:pt x="1201" y="3466"/>
                    <a:pt x="591" y="4229"/>
                  </a:cubicBezTo>
                  <a:cubicBezTo>
                    <a:pt x="0" y="4955"/>
                    <a:pt x="317" y="7673"/>
                    <a:pt x="2404" y="7673"/>
                  </a:cubicBezTo>
                  <a:cubicBezTo>
                    <a:pt x="2511" y="7673"/>
                    <a:pt x="2622" y="7666"/>
                    <a:pt x="2738" y="7651"/>
                  </a:cubicBezTo>
                  <a:cubicBezTo>
                    <a:pt x="5136" y="7357"/>
                    <a:pt x="5539" y="5188"/>
                    <a:pt x="5136" y="4578"/>
                  </a:cubicBezTo>
                  <a:cubicBezTo>
                    <a:pt x="4722" y="3957"/>
                    <a:pt x="4373" y="3815"/>
                    <a:pt x="4253" y="2932"/>
                  </a:cubicBezTo>
                  <a:cubicBezTo>
                    <a:pt x="4133" y="2050"/>
                    <a:pt x="4133" y="262"/>
                    <a:pt x="4133" y="262"/>
                  </a:cubicBezTo>
                  <a:lnTo>
                    <a:pt x="1201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624755" y="2252496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6" y="1"/>
                  </a:moveTo>
                  <a:cubicBezTo>
                    <a:pt x="76" y="1"/>
                    <a:pt x="76" y="862"/>
                    <a:pt x="0" y="1810"/>
                  </a:cubicBezTo>
                  <a:cubicBezTo>
                    <a:pt x="22" y="1832"/>
                    <a:pt x="55" y="1853"/>
                    <a:pt x="76" y="1875"/>
                  </a:cubicBezTo>
                  <a:cubicBezTo>
                    <a:pt x="639" y="2255"/>
                    <a:pt x="1304" y="2446"/>
                    <a:pt x="1925" y="2446"/>
                  </a:cubicBezTo>
                  <a:cubicBezTo>
                    <a:pt x="2338" y="2446"/>
                    <a:pt x="2732" y="2361"/>
                    <a:pt x="3063" y="2191"/>
                  </a:cubicBezTo>
                  <a:cubicBezTo>
                    <a:pt x="3008" y="1309"/>
                    <a:pt x="3008" y="262"/>
                    <a:pt x="3008" y="262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555227" y="1998192"/>
              <a:ext cx="263460" cy="300831"/>
            </a:xfrm>
            <a:custGeom>
              <a:avLst/>
              <a:gdLst/>
              <a:ahLst/>
              <a:cxnLst/>
              <a:rect l="l" t="t" r="r" b="b"/>
              <a:pathLst>
                <a:path w="7226" h="8251" extrusionOk="0">
                  <a:moveTo>
                    <a:pt x="2005" y="1"/>
                  </a:moveTo>
                  <a:cubicBezTo>
                    <a:pt x="1689" y="960"/>
                    <a:pt x="501" y="1930"/>
                    <a:pt x="0" y="2300"/>
                  </a:cubicBezTo>
                  <a:cubicBezTo>
                    <a:pt x="163" y="4186"/>
                    <a:pt x="643" y="7008"/>
                    <a:pt x="1983" y="7771"/>
                  </a:cubicBezTo>
                  <a:cubicBezTo>
                    <a:pt x="2554" y="8094"/>
                    <a:pt x="3150" y="8250"/>
                    <a:pt x="3714" y="8250"/>
                  </a:cubicBezTo>
                  <a:cubicBezTo>
                    <a:pt x="4465" y="8250"/>
                    <a:pt x="5158" y="7973"/>
                    <a:pt x="5656" y="7444"/>
                  </a:cubicBezTo>
                  <a:cubicBezTo>
                    <a:pt x="6779" y="6246"/>
                    <a:pt x="7225" y="3434"/>
                    <a:pt x="7225" y="2072"/>
                  </a:cubicBezTo>
                  <a:lnTo>
                    <a:pt x="7225" y="2072"/>
                  </a:lnTo>
                  <a:cubicBezTo>
                    <a:pt x="7043" y="2088"/>
                    <a:pt x="6782" y="2100"/>
                    <a:pt x="6474" y="2100"/>
                  </a:cubicBezTo>
                  <a:cubicBezTo>
                    <a:pt x="5755" y="2100"/>
                    <a:pt x="4784" y="2033"/>
                    <a:pt x="3967" y="1788"/>
                  </a:cubicBezTo>
                  <a:cubicBezTo>
                    <a:pt x="3019" y="1505"/>
                    <a:pt x="2365" y="644"/>
                    <a:pt x="20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726367" y="2073809"/>
              <a:ext cx="87942" cy="28548"/>
            </a:xfrm>
            <a:custGeom>
              <a:avLst/>
              <a:gdLst/>
              <a:ahLst/>
              <a:cxnLst/>
              <a:rect l="l" t="t" r="r" b="b"/>
              <a:pathLst>
                <a:path w="2412" h="783" extrusionOk="0">
                  <a:moveTo>
                    <a:pt x="1165" y="1"/>
                  </a:moveTo>
                  <a:cubicBezTo>
                    <a:pt x="597" y="1"/>
                    <a:pt x="0" y="594"/>
                    <a:pt x="79" y="673"/>
                  </a:cubicBezTo>
                  <a:cubicBezTo>
                    <a:pt x="114" y="708"/>
                    <a:pt x="149" y="719"/>
                    <a:pt x="178" y="719"/>
                  </a:cubicBezTo>
                  <a:cubicBezTo>
                    <a:pt x="222" y="719"/>
                    <a:pt x="254" y="695"/>
                    <a:pt x="254" y="695"/>
                  </a:cubicBezTo>
                  <a:cubicBezTo>
                    <a:pt x="538" y="394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6"/>
                    <a:pt x="1333" y="19"/>
                  </a:cubicBezTo>
                  <a:cubicBezTo>
                    <a:pt x="1278" y="7"/>
                    <a:pt x="1221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571889" y="2073809"/>
              <a:ext cx="87978" cy="28548"/>
            </a:xfrm>
            <a:custGeom>
              <a:avLst/>
              <a:gdLst/>
              <a:ahLst/>
              <a:cxnLst/>
              <a:rect l="l" t="t" r="r" b="b"/>
              <a:pathLst>
                <a:path w="2413" h="783" extrusionOk="0">
                  <a:moveTo>
                    <a:pt x="1239" y="1"/>
                  </a:moveTo>
                  <a:cubicBezTo>
                    <a:pt x="1182" y="1"/>
                    <a:pt x="1125" y="7"/>
                    <a:pt x="1069" y="19"/>
                  </a:cubicBezTo>
                  <a:cubicBezTo>
                    <a:pt x="240" y="216"/>
                    <a:pt x="1" y="782"/>
                    <a:pt x="1" y="782"/>
                  </a:cubicBezTo>
                  <a:cubicBezTo>
                    <a:pt x="1" y="782"/>
                    <a:pt x="590" y="290"/>
                    <a:pt x="1249" y="290"/>
                  </a:cubicBezTo>
                  <a:cubicBezTo>
                    <a:pt x="1550" y="290"/>
                    <a:pt x="1867" y="394"/>
                    <a:pt x="2148" y="695"/>
                  </a:cubicBezTo>
                  <a:cubicBezTo>
                    <a:pt x="2148" y="695"/>
                    <a:pt x="2183" y="719"/>
                    <a:pt x="2230" y="719"/>
                  </a:cubicBezTo>
                  <a:cubicBezTo>
                    <a:pt x="2261" y="719"/>
                    <a:pt x="2298" y="708"/>
                    <a:pt x="2333" y="673"/>
                  </a:cubicBezTo>
                  <a:cubicBezTo>
                    <a:pt x="2412" y="594"/>
                    <a:pt x="1815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7689106" y="2127732"/>
              <a:ext cx="26251" cy="78754"/>
            </a:xfrm>
            <a:custGeom>
              <a:avLst/>
              <a:gdLst/>
              <a:ahLst/>
              <a:cxnLst/>
              <a:rect l="l" t="t" r="r" b="b"/>
              <a:pathLst>
                <a:path w="720" h="2160" extrusionOk="0">
                  <a:moveTo>
                    <a:pt x="121" y="1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9"/>
                    <a:pt x="1" y="2159"/>
                  </a:cubicBezTo>
                  <a:cubicBezTo>
                    <a:pt x="1" y="2159"/>
                    <a:pt x="31" y="2160"/>
                    <a:pt x="78" y="2160"/>
                  </a:cubicBezTo>
                  <a:cubicBezTo>
                    <a:pt x="244" y="2160"/>
                    <a:pt x="623" y="2146"/>
                    <a:pt x="665" y="2028"/>
                  </a:cubicBezTo>
                  <a:cubicBezTo>
                    <a:pt x="720" y="1875"/>
                    <a:pt x="121" y="1"/>
                    <a:pt x="12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669637" y="2231058"/>
              <a:ext cx="47726" cy="14730"/>
            </a:xfrm>
            <a:custGeom>
              <a:avLst/>
              <a:gdLst/>
              <a:ahLst/>
              <a:cxnLst/>
              <a:rect l="l" t="t" r="r" b="b"/>
              <a:pathLst>
                <a:path w="1309" h="404" extrusionOk="0">
                  <a:moveTo>
                    <a:pt x="886" y="1"/>
                  </a:moveTo>
                  <a:cubicBezTo>
                    <a:pt x="854" y="1"/>
                    <a:pt x="826" y="7"/>
                    <a:pt x="807" y="22"/>
                  </a:cubicBezTo>
                  <a:cubicBezTo>
                    <a:pt x="740" y="69"/>
                    <a:pt x="682" y="85"/>
                    <a:pt x="628" y="85"/>
                  </a:cubicBezTo>
                  <a:cubicBezTo>
                    <a:pt x="535" y="85"/>
                    <a:pt x="459" y="36"/>
                    <a:pt x="382" y="22"/>
                  </a:cubicBezTo>
                  <a:cubicBezTo>
                    <a:pt x="374" y="20"/>
                    <a:pt x="366" y="20"/>
                    <a:pt x="356" y="20"/>
                  </a:cubicBezTo>
                  <a:cubicBezTo>
                    <a:pt x="236" y="20"/>
                    <a:pt x="1" y="142"/>
                    <a:pt x="1" y="142"/>
                  </a:cubicBezTo>
                  <a:cubicBezTo>
                    <a:pt x="1" y="142"/>
                    <a:pt x="339" y="403"/>
                    <a:pt x="600" y="403"/>
                  </a:cubicBezTo>
                  <a:cubicBezTo>
                    <a:pt x="949" y="403"/>
                    <a:pt x="1308" y="142"/>
                    <a:pt x="1308" y="142"/>
                  </a:cubicBezTo>
                  <a:cubicBezTo>
                    <a:pt x="1308" y="142"/>
                    <a:pt x="1041" y="1"/>
                    <a:pt x="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8857700" y="1797228"/>
              <a:ext cx="539353" cy="711444"/>
            </a:xfrm>
            <a:custGeom>
              <a:avLst/>
              <a:gdLst/>
              <a:ahLst/>
              <a:cxnLst/>
              <a:rect l="l" t="t" r="r" b="b"/>
              <a:pathLst>
                <a:path w="14793" h="19513" extrusionOk="0">
                  <a:moveTo>
                    <a:pt x="7003" y="1"/>
                  </a:moveTo>
                  <a:cubicBezTo>
                    <a:pt x="4550" y="1"/>
                    <a:pt x="3030" y="2026"/>
                    <a:pt x="3030" y="2026"/>
                  </a:cubicBezTo>
                  <a:cubicBezTo>
                    <a:pt x="0" y="2461"/>
                    <a:pt x="698" y="5818"/>
                    <a:pt x="698" y="8292"/>
                  </a:cubicBezTo>
                  <a:cubicBezTo>
                    <a:pt x="698" y="10755"/>
                    <a:pt x="436" y="16847"/>
                    <a:pt x="4359" y="18405"/>
                  </a:cubicBezTo>
                  <a:cubicBezTo>
                    <a:pt x="5613" y="18907"/>
                    <a:pt x="5863" y="19386"/>
                    <a:pt x="7999" y="19506"/>
                  </a:cubicBezTo>
                  <a:cubicBezTo>
                    <a:pt x="8066" y="19510"/>
                    <a:pt x="8136" y="19512"/>
                    <a:pt x="8207" y="19512"/>
                  </a:cubicBezTo>
                  <a:cubicBezTo>
                    <a:pt x="10423" y="19512"/>
                    <a:pt x="14793" y="17547"/>
                    <a:pt x="14233" y="13251"/>
                  </a:cubicBezTo>
                  <a:cubicBezTo>
                    <a:pt x="14048" y="11856"/>
                    <a:pt x="11847" y="9916"/>
                    <a:pt x="12457" y="8020"/>
                  </a:cubicBezTo>
                  <a:cubicBezTo>
                    <a:pt x="13459" y="4935"/>
                    <a:pt x="11879" y="1372"/>
                    <a:pt x="8533" y="260"/>
                  </a:cubicBezTo>
                  <a:cubicBezTo>
                    <a:pt x="7991" y="77"/>
                    <a:pt x="7479" y="1"/>
                    <a:pt x="7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8703112" y="2396328"/>
              <a:ext cx="747065" cy="252376"/>
            </a:xfrm>
            <a:custGeom>
              <a:avLst/>
              <a:gdLst/>
              <a:ahLst/>
              <a:cxnLst/>
              <a:rect l="l" t="t" r="r" b="b"/>
              <a:pathLst>
                <a:path w="20490" h="6922" extrusionOk="0">
                  <a:moveTo>
                    <a:pt x="10326" y="1"/>
                  </a:moveTo>
                  <a:cubicBezTo>
                    <a:pt x="9007" y="1"/>
                    <a:pt x="7551" y="553"/>
                    <a:pt x="6180" y="1330"/>
                  </a:cubicBezTo>
                  <a:cubicBezTo>
                    <a:pt x="3303" y="2954"/>
                    <a:pt x="731" y="5559"/>
                    <a:pt x="132" y="6180"/>
                  </a:cubicBezTo>
                  <a:cubicBezTo>
                    <a:pt x="132" y="6191"/>
                    <a:pt x="132" y="6191"/>
                    <a:pt x="121" y="6191"/>
                  </a:cubicBezTo>
                  <a:cubicBezTo>
                    <a:pt x="88" y="6224"/>
                    <a:pt x="55" y="6256"/>
                    <a:pt x="34" y="6278"/>
                  </a:cubicBezTo>
                  <a:cubicBezTo>
                    <a:pt x="34" y="6289"/>
                    <a:pt x="23" y="6289"/>
                    <a:pt x="23" y="6289"/>
                  </a:cubicBezTo>
                  <a:cubicBezTo>
                    <a:pt x="12" y="6311"/>
                    <a:pt x="1" y="6322"/>
                    <a:pt x="1" y="6322"/>
                  </a:cubicBezTo>
                  <a:lnTo>
                    <a:pt x="88" y="6921"/>
                  </a:lnTo>
                  <a:lnTo>
                    <a:pt x="20489" y="6921"/>
                  </a:lnTo>
                  <a:cubicBezTo>
                    <a:pt x="20261" y="5810"/>
                    <a:pt x="19759" y="4774"/>
                    <a:pt x="18822" y="3968"/>
                  </a:cubicBezTo>
                  <a:cubicBezTo>
                    <a:pt x="18658" y="3815"/>
                    <a:pt x="18484" y="3674"/>
                    <a:pt x="18321" y="3532"/>
                  </a:cubicBezTo>
                  <a:cubicBezTo>
                    <a:pt x="18277" y="3499"/>
                    <a:pt x="18233" y="3466"/>
                    <a:pt x="18190" y="3434"/>
                  </a:cubicBezTo>
                  <a:cubicBezTo>
                    <a:pt x="18015" y="3303"/>
                    <a:pt x="17852" y="3172"/>
                    <a:pt x="17678" y="3041"/>
                  </a:cubicBezTo>
                  <a:cubicBezTo>
                    <a:pt x="17503" y="2922"/>
                    <a:pt x="17340" y="2802"/>
                    <a:pt x="17165" y="2682"/>
                  </a:cubicBezTo>
                  <a:cubicBezTo>
                    <a:pt x="17122" y="2660"/>
                    <a:pt x="17078" y="2627"/>
                    <a:pt x="17046" y="2595"/>
                  </a:cubicBezTo>
                  <a:cubicBezTo>
                    <a:pt x="16871" y="2486"/>
                    <a:pt x="16708" y="2377"/>
                    <a:pt x="16533" y="2279"/>
                  </a:cubicBezTo>
                  <a:cubicBezTo>
                    <a:pt x="16370" y="2170"/>
                    <a:pt x="16196" y="2072"/>
                    <a:pt x="16032" y="1973"/>
                  </a:cubicBezTo>
                  <a:cubicBezTo>
                    <a:pt x="15988" y="1952"/>
                    <a:pt x="15956" y="1930"/>
                    <a:pt x="15912" y="1908"/>
                  </a:cubicBezTo>
                  <a:cubicBezTo>
                    <a:pt x="15585" y="1723"/>
                    <a:pt x="15258" y="1559"/>
                    <a:pt x="14942" y="1407"/>
                  </a:cubicBezTo>
                  <a:cubicBezTo>
                    <a:pt x="14899" y="1385"/>
                    <a:pt x="14866" y="1374"/>
                    <a:pt x="14833" y="1352"/>
                  </a:cubicBezTo>
                  <a:cubicBezTo>
                    <a:pt x="14670" y="1276"/>
                    <a:pt x="14517" y="1211"/>
                    <a:pt x="14365" y="1145"/>
                  </a:cubicBezTo>
                  <a:cubicBezTo>
                    <a:pt x="12087" y="153"/>
                    <a:pt x="10365" y="1"/>
                    <a:pt x="10365" y="1"/>
                  </a:cubicBezTo>
                  <a:cubicBezTo>
                    <a:pt x="10352" y="1"/>
                    <a:pt x="10339" y="1"/>
                    <a:pt x="10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9305894" y="2479382"/>
              <a:ext cx="18704" cy="11558"/>
            </a:xfrm>
            <a:custGeom>
              <a:avLst/>
              <a:gdLst/>
              <a:ahLst/>
              <a:cxnLst/>
              <a:rect l="l" t="t" r="r" b="b"/>
              <a:pathLst>
                <a:path w="513" h="317" extrusionOk="0">
                  <a:moveTo>
                    <a:pt x="0" y="1"/>
                  </a:moveTo>
                  <a:cubicBezTo>
                    <a:pt x="175" y="99"/>
                    <a:pt x="338" y="208"/>
                    <a:pt x="513" y="317"/>
                  </a:cubicBezTo>
                  <a:cubicBezTo>
                    <a:pt x="338" y="208"/>
                    <a:pt x="175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9287628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38" y="197"/>
                    <a:pt x="501" y="306"/>
                  </a:cubicBezTo>
                  <a:cubicBezTo>
                    <a:pt x="338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9247887" y="2447589"/>
              <a:ext cx="35403" cy="18339"/>
            </a:xfrm>
            <a:custGeom>
              <a:avLst/>
              <a:gdLst/>
              <a:ahLst/>
              <a:cxnLst/>
              <a:rect l="l" t="t" r="r" b="b"/>
              <a:pathLst>
                <a:path w="971" h="503" extrusionOk="0">
                  <a:moveTo>
                    <a:pt x="0" y="1"/>
                  </a:moveTo>
                  <a:cubicBezTo>
                    <a:pt x="316" y="153"/>
                    <a:pt x="643" y="317"/>
                    <a:pt x="970" y="502"/>
                  </a:cubicBezTo>
                  <a:cubicBezTo>
                    <a:pt x="643" y="317"/>
                    <a:pt x="316" y="153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9226814" y="2438074"/>
              <a:ext cx="17136" cy="7584"/>
            </a:xfrm>
            <a:custGeom>
              <a:avLst/>
              <a:gdLst/>
              <a:ahLst/>
              <a:cxnLst/>
              <a:rect l="l" t="t" r="r" b="b"/>
              <a:pathLst>
                <a:path w="470" h="208" extrusionOk="0">
                  <a:moveTo>
                    <a:pt x="1" y="0"/>
                  </a:moveTo>
                  <a:cubicBezTo>
                    <a:pt x="153" y="66"/>
                    <a:pt x="306" y="131"/>
                    <a:pt x="469" y="207"/>
                  </a:cubicBezTo>
                  <a:cubicBezTo>
                    <a:pt x="306" y="131"/>
                    <a:pt x="15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991177" y="2286658"/>
              <a:ext cx="176466" cy="201259"/>
            </a:xfrm>
            <a:custGeom>
              <a:avLst/>
              <a:gdLst/>
              <a:ahLst/>
              <a:cxnLst/>
              <a:rect l="l" t="t" r="r" b="b"/>
              <a:pathLst>
                <a:path w="4840" h="5520" extrusionOk="0">
                  <a:moveTo>
                    <a:pt x="927" y="1"/>
                  </a:moveTo>
                  <a:cubicBezTo>
                    <a:pt x="1015" y="1690"/>
                    <a:pt x="1" y="3979"/>
                    <a:pt x="1" y="3979"/>
                  </a:cubicBezTo>
                  <a:cubicBezTo>
                    <a:pt x="1" y="3979"/>
                    <a:pt x="1134" y="5428"/>
                    <a:pt x="2202" y="5515"/>
                  </a:cubicBezTo>
                  <a:cubicBezTo>
                    <a:pt x="2233" y="5518"/>
                    <a:pt x="2263" y="5519"/>
                    <a:pt x="2294" y="5519"/>
                  </a:cubicBezTo>
                  <a:cubicBezTo>
                    <a:pt x="3358" y="5519"/>
                    <a:pt x="4840" y="4099"/>
                    <a:pt x="4840" y="4099"/>
                  </a:cubicBezTo>
                  <a:cubicBezTo>
                    <a:pt x="4131" y="3031"/>
                    <a:pt x="4164" y="1"/>
                    <a:pt x="4164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9021402" y="2286658"/>
              <a:ext cx="123198" cy="84405"/>
            </a:xfrm>
            <a:custGeom>
              <a:avLst/>
              <a:gdLst/>
              <a:ahLst/>
              <a:cxnLst/>
              <a:rect l="l" t="t" r="r" b="b"/>
              <a:pathLst>
                <a:path w="3379" h="2315" extrusionOk="0">
                  <a:moveTo>
                    <a:pt x="98" y="1"/>
                  </a:moveTo>
                  <a:cubicBezTo>
                    <a:pt x="120" y="404"/>
                    <a:pt x="77" y="840"/>
                    <a:pt x="0" y="1265"/>
                  </a:cubicBezTo>
                  <a:cubicBezTo>
                    <a:pt x="620" y="1937"/>
                    <a:pt x="1250" y="2315"/>
                    <a:pt x="1779" y="2315"/>
                  </a:cubicBezTo>
                  <a:cubicBezTo>
                    <a:pt x="1807" y="2315"/>
                    <a:pt x="1836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4" y="600"/>
                    <a:pt x="3335" y="1"/>
                    <a:pt x="3335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9226814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9283253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0" y="0"/>
                  </a:moveTo>
                  <a:cubicBezTo>
                    <a:pt x="44" y="22"/>
                    <a:pt x="76" y="44"/>
                    <a:pt x="120" y="65"/>
                  </a:cubicBezTo>
                  <a:cubicBezTo>
                    <a:pt x="76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9243913" y="2445621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0" y="0"/>
                  </a:moveTo>
                  <a:cubicBezTo>
                    <a:pt x="33" y="22"/>
                    <a:pt x="66" y="33"/>
                    <a:pt x="109" y="55"/>
                  </a:cubicBezTo>
                  <a:cubicBezTo>
                    <a:pt x="66" y="33"/>
                    <a:pt x="33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9305894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8950671" y="1994036"/>
              <a:ext cx="274580" cy="343271"/>
            </a:xfrm>
            <a:custGeom>
              <a:avLst/>
              <a:gdLst/>
              <a:ahLst/>
              <a:cxnLst/>
              <a:rect l="l" t="t" r="r" b="b"/>
              <a:pathLst>
                <a:path w="7531" h="9415" extrusionOk="0">
                  <a:moveTo>
                    <a:pt x="1548" y="1"/>
                  </a:moveTo>
                  <a:cubicBezTo>
                    <a:pt x="1201" y="1"/>
                    <a:pt x="949" y="169"/>
                    <a:pt x="949" y="169"/>
                  </a:cubicBezTo>
                  <a:cubicBezTo>
                    <a:pt x="861" y="965"/>
                    <a:pt x="251" y="2632"/>
                    <a:pt x="0" y="3134"/>
                  </a:cubicBezTo>
                  <a:cubicBezTo>
                    <a:pt x="88" y="3962"/>
                    <a:pt x="393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8" y="8387"/>
                    <a:pt x="6517" y="6915"/>
                  </a:cubicBezTo>
                  <a:cubicBezTo>
                    <a:pt x="7073" y="6076"/>
                    <a:pt x="7487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90" y="2258"/>
                    <a:pt x="5548" y="2258"/>
                  </a:cubicBezTo>
                  <a:cubicBezTo>
                    <a:pt x="4455" y="2258"/>
                    <a:pt x="3251" y="2058"/>
                    <a:pt x="2910" y="1237"/>
                  </a:cubicBezTo>
                  <a:cubicBezTo>
                    <a:pt x="2493" y="232"/>
                    <a:pt x="1955" y="1"/>
                    <a:pt x="1548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9007474" y="2128534"/>
              <a:ext cx="25084" cy="31429"/>
            </a:xfrm>
            <a:custGeom>
              <a:avLst/>
              <a:gdLst/>
              <a:ahLst/>
              <a:cxnLst/>
              <a:rect l="l" t="t" r="r" b="b"/>
              <a:pathLst>
                <a:path w="688" h="862" extrusionOk="0">
                  <a:moveTo>
                    <a:pt x="350" y="1"/>
                  </a:moveTo>
                  <a:cubicBezTo>
                    <a:pt x="153" y="1"/>
                    <a:pt x="1" y="197"/>
                    <a:pt x="1" y="426"/>
                  </a:cubicBezTo>
                  <a:cubicBezTo>
                    <a:pt x="1" y="665"/>
                    <a:pt x="153" y="861"/>
                    <a:pt x="350" y="861"/>
                  </a:cubicBezTo>
                  <a:cubicBezTo>
                    <a:pt x="535" y="861"/>
                    <a:pt x="687" y="665"/>
                    <a:pt x="687" y="426"/>
                  </a:cubicBezTo>
                  <a:cubicBezTo>
                    <a:pt x="687" y="197"/>
                    <a:pt x="535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9131837" y="2128534"/>
              <a:ext cx="25486" cy="31429"/>
            </a:xfrm>
            <a:custGeom>
              <a:avLst/>
              <a:gdLst/>
              <a:ahLst/>
              <a:cxnLst/>
              <a:rect l="l" t="t" r="r" b="b"/>
              <a:pathLst>
                <a:path w="699" h="862" extrusionOk="0">
                  <a:moveTo>
                    <a:pt x="350" y="1"/>
                  </a:moveTo>
                  <a:cubicBezTo>
                    <a:pt x="154" y="1"/>
                    <a:pt x="1" y="197"/>
                    <a:pt x="1" y="426"/>
                  </a:cubicBezTo>
                  <a:cubicBezTo>
                    <a:pt x="1" y="665"/>
                    <a:pt x="154" y="861"/>
                    <a:pt x="350" y="861"/>
                  </a:cubicBezTo>
                  <a:cubicBezTo>
                    <a:pt x="535" y="861"/>
                    <a:pt x="698" y="665"/>
                    <a:pt x="698" y="426"/>
                  </a:cubicBezTo>
                  <a:cubicBezTo>
                    <a:pt x="698" y="197"/>
                    <a:pt x="535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9104310" y="2087335"/>
              <a:ext cx="89181" cy="28913"/>
            </a:xfrm>
            <a:custGeom>
              <a:avLst/>
              <a:gdLst/>
              <a:ahLst/>
              <a:cxnLst/>
              <a:rect l="l" t="t" r="r" b="b"/>
              <a:pathLst>
                <a:path w="2446" h="793" extrusionOk="0">
                  <a:moveTo>
                    <a:pt x="1187" y="1"/>
                  </a:moveTo>
                  <a:cubicBezTo>
                    <a:pt x="609" y="1"/>
                    <a:pt x="1" y="604"/>
                    <a:pt x="80" y="684"/>
                  </a:cubicBezTo>
                  <a:cubicBezTo>
                    <a:pt x="115" y="719"/>
                    <a:pt x="152" y="729"/>
                    <a:pt x="183" y="729"/>
                  </a:cubicBezTo>
                  <a:cubicBezTo>
                    <a:pt x="230" y="729"/>
                    <a:pt x="266" y="706"/>
                    <a:pt x="266" y="706"/>
                  </a:cubicBezTo>
                  <a:cubicBezTo>
                    <a:pt x="550" y="400"/>
                    <a:pt x="871" y="296"/>
                    <a:pt x="1178" y="296"/>
                  </a:cubicBezTo>
                  <a:cubicBezTo>
                    <a:pt x="1846" y="296"/>
                    <a:pt x="2445" y="793"/>
                    <a:pt x="2445" y="793"/>
                  </a:cubicBezTo>
                  <a:cubicBezTo>
                    <a:pt x="2445" y="793"/>
                    <a:pt x="2195" y="215"/>
                    <a:pt x="1355" y="19"/>
                  </a:cubicBezTo>
                  <a:cubicBezTo>
                    <a:pt x="1300" y="6"/>
                    <a:pt x="1244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8967770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258" y="1"/>
                  </a:moveTo>
                  <a:cubicBezTo>
                    <a:pt x="1202" y="1"/>
                    <a:pt x="1145" y="6"/>
                    <a:pt x="1090" y="19"/>
                  </a:cubicBezTo>
                  <a:cubicBezTo>
                    <a:pt x="240" y="215"/>
                    <a:pt x="0" y="793"/>
                    <a:pt x="0" y="793"/>
                  </a:cubicBezTo>
                  <a:cubicBezTo>
                    <a:pt x="0" y="793"/>
                    <a:pt x="599" y="296"/>
                    <a:pt x="1267" y="296"/>
                  </a:cubicBezTo>
                  <a:cubicBezTo>
                    <a:pt x="1574" y="296"/>
                    <a:pt x="1895" y="400"/>
                    <a:pt x="2180" y="706"/>
                  </a:cubicBezTo>
                  <a:cubicBezTo>
                    <a:pt x="2180" y="706"/>
                    <a:pt x="2215" y="729"/>
                    <a:pt x="2262" y="729"/>
                  </a:cubicBezTo>
                  <a:cubicBezTo>
                    <a:pt x="2293" y="729"/>
                    <a:pt x="2330" y="719"/>
                    <a:pt x="2365" y="684"/>
                  </a:cubicBezTo>
                  <a:cubicBezTo>
                    <a:pt x="2444" y="604"/>
                    <a:pt x="1837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8994385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71" y="0"/>
                    <a:pt x="0" y="153"/>
                    <a:pt x="0" y="338"/>
                  </a:cubicBezTo>
                  <a:cubicBezTo>
                    <a:pt x="0" y="523"/>
                    <a:pt x="371" y="665"/>
                    <a:pt x="807" y="665"/>
                  </a:cubicBezTo>
                  <a:cubicBezTo>
                    <a:pt x="1253" y="665"/>
                    <a:pt x="1613" y="523"/>
                    <a:pt x="1613" y="338"/>
                  </a:cubicBezTo>
                  <a:cubicBezTo>
                    <a:pt x="1613" y="153"/>
                    <a:pt x="125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9119951" y="2178593"/>
              <a:ext cx="58810" cy="24683"/>
            </a:xfrm>
            <a:custGeom>
              <a:avLst/>
              <a:gdLst/>
              <a:ahLst/>
              <a:cxnLst/>
              <a:rect l="l" t="t" r="r" b="b"/>
              <a:pathLst>
                <a:path w="1613" h="677" extrusionOk="0">
                  <a:moveTo>
                    <a:pt x="806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6" y="676"/>
                  </a:cubicBezTo>
                  <a:cubicBezTo>
                    <a:pt x="1253" y="676"/>
                    <a:pt x="1613" y="524"/>
                    <a:pt x="1613" y="339"/>
                  </a:cubicBezTo>
                  <a:cubicBezTo>
                    <a:pt x="1613" y="153"/>
                    <a:pt x="1253" y="1"/>
                    <a:pt x="8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9081778" y="2140857"/>
              <a:ext cx="29460" cy="93629"/>
            </a:xfrm>
            <a:custGeom>
              <a:avLst/>
              <a:gdLst/>
              <a:ahLst/>
              <a:cxnLst/>
              <a:rect l="l" t="t" r="r" b="b"/>
              <a:pathLst>
                <a:path w="808" h="2568" extrusionOk="0">
                  <a:moveTo>
                    <a:pt x="339" y="0"/>
                  </a:moveTo>
                  <a:cubicBezTo>
                    <a:pt x="339" y="1"/>
                    <a:pt x="567" y="1602"/>
                    <a:pt x="600" y="1918"/>
                  </a:cubicBezTo>
                  <a:cubicBezTo>
                    <a:pt x="644" y="2224"/>
                    <a:pt x="1" y="2529"/>
                    <a:pt x="132" y="2561"/>
                  </a:cubicBezTo>
                  <a:cubicBezTo>
                    <a:pt x="144" y="2565"/>
                    <a:pt x="161" y="2567"/>
                    <a:pt x="179" y="2567"/>
                  </a:cubicBezTo>
                  <a:cubicBezTo>
                    <a:pt x="366" y="2567"/>
                    <a:pt x="807" y="2371"/>
                    <a:pt x="807" y="1995"/>
                  </a:cubicBezTo>
                  <a:cubicBezTo>
                    <a:pt x="807" y="1581"/>
                    <a:pt x="339" y="1"/>
                    <a:pt x="339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9064715" y="2261246"/>
              <a:ext cx="55237" cy="18303"/>
            </a:xfrm>
            <a:custGeom>
              <a:avLst/>
              <a:gdLst/>
              <a:ahLst/>
              <a:cxnLst/>
              <a:rect l="l" t="t" r="r" b="b"/>
              <a:pathLst>
                <a:path w="1515" h="502" extrusionOk="0">
                  <a:moveTo>
                    <a:pt x="1515" y="1"/>
                  </a:moveTo>
                  <a:cubicBezTo>
                    <a:pt x="1515" y="1"/>
                    <a:pt x="1013" y="164"/>
                    <a:pt x="724" y="164"/>
                  </a:cubicBezTo>
                  <a:cubicBezTo>
                    <a:pt x="715" y="164"/>
                    <a:pt x="706" y="164"/>
                    <a:pt x="698" y="164"/>
                  </a:cubicBezTo>
                  <a:cubicBezTo>
                    <a:pt x="41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403" y="491"/>
                    <a:pt x="676" y="502"/>
                  </a:cubicBezTo>
                  <a:cubicBezTo>
                    <a:pt x="1079" y="502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942607" y="2444819"/>
              <a:ext cx="273012" cy="203884"/>
            </a:xfrm>
            <a:custGeom>
              <a:avLst/>
              <a:gdLst/>
              <a:ahLst/>
              <a:cxnLst/>
              <a:rect l="l" t="t" r="r" b="b"/>
              <a:pathLst>
                <a:path w="7488" h="5592" extrusionOk="0">
                  <a:moveTo>
                    <a:pt x="4571" y="1"/>
                  </a:moveTo>
                  <a:cubicBezTo>
                    <a:pt x="3159" y="1"/>
                    <a:pt x="1608" y="187"/>
                    <a:pt x="88" y="731"/>
                  </a:cubicBezTo>
                  <a:cubicBezTo>
                    <a:pt x="66" y="818"/>
                    <a:pt x="44" y="905"/>
                    <a:pt x="44" y="1014"/>
                  </a:cubicBezTo>
                  <a:cubicBezTo>
                    <a:pt x="1" y="1799"/>
                    <a:pt x="360" y="3096"/>
                    <a:pt x="720" y="4185"/>
                  </a:cubicBezTo>
                  <a:cubicBezTo>
                    <a:pt x="905" y="4752"/>
                    <a:pt x="1091" y="5253"/>
                    <a:pt x="122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92" y="2474"/>
                  </a:cubicBezTo>
                  <a:cubicBezTo>
                    <a:pt x="1788" y="2354"/>
                    <a:pt x="2932" y="589"/>
                    <a:pt x="2932" y="589"/>
                  </a:cubicBezTo>
                  <a:cubicBezTo>
                    <a:pt x="2932" y="589"/>
                    <a:pt x="4143" y="914"/>
                    <a:pt x="5202" y="914"/>
                  </a:cubicBezTo>
                  <a:cubicBezTo>
                    <a:pt x="5473" y="914"/>
                    <a:pt x="5734" y="893"/>
                    <a:pt x="5962" y="840"/>
                  </a:cubicBezTo>
                  <a:cubicBezTo>
                    <a:pt x="6834" y="643"/>
                    <a:pt x="7313" y="371"/>
                    <a:pt x="7488" y="251"/>
                  </a:cubicBezTo>
                  <a:cubicBezTo>
                    <a:pt x="6647" y="109"/>
                    <a:pt x="5650" y="1"/>
                    <a:pt x="4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8218386" y="2454736"/>
              <a:ext cx="104130" cy="193967"/>
            </a:xfrm>
            <a:custGeom>
              <a:avLst/>
              <a:gdLst/>
              <a:ahLst/>
              <a:cxnLst/>
              <a:rect l="l" t="t" r="r" b="b"/>
              <a:pathLst>
                <a:path w="2856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7" y="2682"/>
                  </a:cubicBezTo>
                  <a:cubicBezTo>
                    <a:pt x="1144" y="3063"/>
                    <a:pt x="1199" y="4502"/>
                    <a:pt x="1210" y="5319"/>
                  </a:cubicBezTo>
                  <a:lnTo>
                    <a:pt x="1362" y="5319"/>
                  </a:lnTo>
                  <a:cubicBezTo>
                    <a:pt x="1493" y="4927"/>
                    <a:pt x="1689" y="4426"/>
                    <a:pt x="1896" y="3881"/>
                  </a:cubicBezTo>
                  <a:cubicBezTo>
                    <a:pt x="2343" y="2715"/>
                    <a:pt x="2855" y="1363"/>
                    <a:pt x="2855" y="568"/>
                  </a:cubicBezTo>
                  <a:cubicBezTo>
                    <a:pt x="2855" y="415"/>
                    <a:pt x="2746" y="284"/>
                    <a:pt x="2561" y="175"/>
                  </a:cubicBezTo>
                  <a:lnTo>
                    <a:pt x="2561" y="426"/>
                  </a:lnTo>
                  <a:cubicBezTo>
                    <a:pt x="2561" y="491"/>
                    <a:pt x="2561" y="557"/>
                    <a:pt x="2561" y="611"/>
                  </a:cubicBezTo>
                  <a:cubicBezTo>
                    <a:pt x="2561" y="717"/>
                    <a:pt x="2550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8133326" y="2616068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1" y="1"/>
                  </a:moveTo>
                  <a:cubicBezTo>
                    <a:pt x="1" y="1"/>
                    <a:pt x="219" y="458"/>
                    <a:pt x="393" y="894"/>
                  </a:cubicBezTo>
                  <a:lnTo>
                    <a:pt x="677" y="894"/>
                  </a:lnTo>
                  <a:cubicBezTo>
                    <a:pt x="361" y="4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8136535" y="-71931"/>
              <a:ext cx="40544" cy="45757"/>
            </a:xfrm>
            <a:custGeom>
              <a:avLst/>
              <a:gdLst/>
              <a:ahLst/>
              <a:cxnLst/>
              <a:rect l="l" t="t" r="r" b="b"/>
              <a:pathLst>
                <a:path w="1112" h="1255" extrusionOk="0">
                  <a:moveTo>
                    <a:pt x="305" y="1"/>
                  </a:moveTo>
                  <a:cubicBezTo>
                    <a:pt x="403" y="273"/>
                    <a:pt x="480" y="535"/>
                    <a:pt x="480" y="676"/>
                  </a:cubicBezTo>
                  <a:cubicBezTo>
                    <a:pt x="458" y="1058"/>
                    <a:pt x="0" y="1254"/>
                    <a:pt x="0" y="1254"/>
                  </a:cubicBezTo>
                  <a:cubicBezTo>
                    <a:pt x="0" y="1254"/>
                    <a:pt x="1112" y="1232"/>
                    <a:pt x="1057" y="851"/>
                  </a:cubicBezTo>
                  <a:cubicBezTo>
                    <a:pt x="1035" y="687"/>
                    <a:pt x="817" y="339"/>
                    <a:pt x="589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8645105" y="2261282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22" y="189"/>
                    <a:pt x="3966" y="189"/>
                  </a:cubicBezTo>
                  <a:cubicBezTo>
                    <a:pt x="3902" y="189"/>
                    <a:pt x="3837" y="191"/>
                    <a:pt x="3771" y="196"/>
                  </a:cubicBezTo>
                  <a:cubicBezTo>
                    <a:pt x="1832" y="337"/>
                    <a:pt x="3368" y="2561"/>
                    <a:pt x="3368" y="2561"/>
                  </a:cubicBezTo>
                  <a:cubicBezTo>
                    <a:pt x="3368" y="2561"/>
                    <a:pt x="2104" y="2593"/>
                    <a:pt x="1254" y="3389"/>
                  </a:cubicBezTo>
                  <a:cubicBezTo>
                    <a:pt x="131" y="4468"/>
                    <a:pt x="1" y="6691"/>
                    <a:pt x="578" y="8587"/>
                  </a:cubicBezTo>
                  <a:cubicBezTo>
                    <a:pt x="676" y="8516"/>
                    <a:pt x="782" y="8475"/>
                    <a:pt x="890" y="8475"/>
                  </a:cubicBezTo>
                  <a:cubicBezTo>
                    <a:pt x="963" y="8475"/>
                    <a:pt x="1038" y="8493"/>
                    <a:pt x="1112" y="8533"/>
                  </a:cubicBezTo>
                  <a:cubicBezTo>
                    <a:pt x="1123" y="8544"/>
                    <a:pt x="1145" y="8544"/>
                    <a:pt x="1156" y="8555"/>
                  </a:cubicBezTo>
                  <a:lnTo>
                    <a:pt x="1526" y="10527"/>
                  </a:lnTo>
                  <a:cubicBezTo>
                    <a:pt x="1526" y="10527"/>
                    <a:pt x="2071" y="8511"/>
                    <a:pt x="1712" y="7061"/>
                  </a:cubicBezTo>
                  <a:lnTo>
                    <a:pt x="1712" y="7061"/>
                  </a:lnTo>
                  <a:cubicBezTo>
                    <a:pt x="1712" y="7062"/>
                    <a:pt x="4122" y="7892"/>
                    <a:pt x="5738" y="7892"/>
                  </a:cubicBezTo>
                  <a:cubicBezTo>
                    <a:pt x="5788" y="7892"/>
                    <a:pt x="5837" y="7891"/>
                    <a:pt x="5886" y="7890"/>
                  </a:cubicBezTo>
                  <a:cubicBezTo>
                    <a:pt x="6954" y="7857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49"/>
                    <a:pt x="8627" y="8349"/>
                  </a:cubicBezTo>
                  <a:cubicBezTo>
                    <a:pt x="8688" y="8349"/>
                    <a:pt x="8748" y="8342"/>
                    <a:pt x="8806" y="8326"/>
                  </a:cubicBezTo>
                  <a:cubicBezTo>
                    <a:pt x="8806" y="8326"/>
                    <a:pt x="8894" y="9732"/>
                    <a:pt x="9035" y="10625"/>
                  </a:cubicBezTo>
                  <a:lnTo>
                    <a:pt x="9253" y="10625"/>
                  </a:lnTo>
                  <a:lnTo>
                    <a:pt x="9428" y="9110"/>
                  </a:lnTo>
                  <a:lnTo>
                    <a:pt x="9439" y="9110"/>
                  </a:lnTo>
                  <a:cubicBezTo>
                    <a:pt x="9642" y="8991"/>
                    <a:pt x="9820" y="8940"/>
                    <a:pt x="9971" y="8940"/>
                  </a:cubicBezTo>
                  <a:cubicBezTo>
                    <a:pt x="10209" y="8940"/>
                    <a:pt x="10383" y="9066"/>
                    <a:pt x="10496" y="9252"/>
                  </a:cubicBezTo>
                  <a:cubicBezTo>
                    <a:pt x="10921" y="8565"/>
                    <a:pt x="11476" y="7857"/>
                    <a:pt x="11673" y="7160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70" y="1362"/>
                    <a:pt x="8676" y="250"/>
                  </a:cubicBezTo>
                  <a:cubicBezTo>
                    <a:pt x="8360" y="74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9471966" y="14106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8"/>
                  </a:moveTo>
                  <a:cubicBezTo>
                    <a:pt x="1" y="142"/>
                    <a:pt x="1" y="76"/>
                    <a:pt x="1" y="0"/>
                  </a:cubicBezTo>
                  <a:cubicBezTo>
                    <a:pt x="1" y="76"/>
                    <a:pt x="1" y="142"/>
                    <a:pt x="1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9471966" y="132314"/>
              <a:ext cx="438" cy="5979"/>
            </a:xfrm>
            <a:custGeom>
              <a:avLst/>
              <a:gdLst/>
              <a:ahLst/>
              <a:cxnLst/>
              <a:rect l="l" t="t" r="r" b="b"/>
              <a:pathLst>
                <a:path w="12" h="164" extrusionOk="0">
                  <a:moveTo>
                    <a:pt x="1" y="164"/>
                  </a:moveTo>
                  <a:cubicBezTo>
                    <a:pt x="12" y="109"/>
                    <a:pt x="12" y="55"/>
                    <a:pt x="12" y="0"/>
                  </a:cubicBezTo>
                  <a:cubicBezTo>
                    <a:pt x="12" y="55"/>
                    <a:pt x="12" y="109"/>
                    <a:pt x="1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9471966" y="121194"/>
              <a:ext cx="438" cy="8386"/>
            </a:xfrm>
            <a:custGeom>
              <a:avLst/>
              <a:gdLst/>
              <a:ahLst/>
              <a:cxnLst/>
              <a:rect l="l" t="t" r="r" b="b"/>
              <a:pathLst>
                <a:path w="12" h="230" extrusionOk="0">
                  <a:moveTo>
                    <a:pt x="1" y="0"/>
                  </a:moveTo>
                  <a:cubicBezTo>
                    <a:pt x="12" y="77"/>
                    <a:pt x="12" y="153"/>
                    <a:pt x="12" y="229"/>
                  </a:cubicBezTo>
                  <a:cubicBezTo>
                    <a:pt x="12" y="153"/>
                    <a:pt x="12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9604678" y="109673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0"/>
                  </a:moveTo>
                  <a:cubicBezTo>
                    <a:pt x="1" y="66"/>
                    <a:pt x="1" y="142"/>
                    <a:pt x="1" y="218"/>
                  </a:cubicBezTo>
                  <a:cubicBezTo>
                    <a:pt x="1" y="142"/>
                    <a:pt x="1" y="66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604277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1" y="0"/>
                  </a:moveTo>
                  <a:cubicBezTo>
                    <a:pt x="1" y="65"/>
                    <a:pt x="1" y="131"/>
                    <a:pt x="1" y="196"/>
                  </a:cubicBezTo>
                  <a:cubicBezTo>
                    <a:pt x="1" y="131"/>
                    <a:pt x="1" y="65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471966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8"/>
                  </a:moveTo>
                  <a:cubicBezTo>
                    <a:pt x="1" y="142"/>
                    <a:pt x="1" y="66"/>
                    <a:pt x="1" y="0"/>
                  </a:cubicBezTo>
                  <a:cubicBezTo>
                    <a:pt x="1" y="66"/>
                    <a:pt x="1" y="142"/>
                    <a:pt x="1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9604277" y="134283"/>
              <a:ext cx="438" cy="7219"/>
            </a:xfrm>
            <a:custGeom>
              <a:avLst/>
              <a:gdLst/>
              <a:ahLst/>
              <a:cxnLst/>
              <a:rect l="l" t="t" r="r" b="b"/>
              <a:pathLst>
                <a:path w="12" h="198" extrusionOk="0">
                  <a:moveTo>
                    <a:pt x="1" y="1"/>
                  </a:moveTo>
                  <a:cubicBezTo>
                    <a:pt x="1" y="66"/>
                    <a:pt x="1" y="132"/>
                    <a:pt x="12" y="197"/>
                  </a:cubicBezTo>
                  <a:cubicBezTo>
                    <a:pt x="1" y="132"/>
                    <a:pt x="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9471966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6"/>
                  </a:moveTo>
                  <a:cubicBezTo>
                    <a:pt x="1" y="55"/>
                    <a:pt x="1" y="22"/>
                    <a:pt x="1" y="0"/>
                  </a:cubicBezTo>
                  <a:cubicBezTo>
                    <a:pt x="1" y="22"/>
                    <a:pt x="1" y="55"/>
                    <a:pt x="1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9471966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11"/>
                    <a:pt x="1" y="0"/>
                    <a:pt x="1" y="0"/>
                  </a:cubicBezTo>
                  <a:cubicBezTo>
                    <a:pt x="1" y="0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9604277" y="117621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2" y="0"/>
                  </a:moveTo>
                  <a:cubicBezTo>
                    <a:pt x="12" y="33"/>
                    <a:pt x="12" y="76"/>
                    <a:pt x="1" y="120"/>
                  </a:cubicBezTo>
                  <a:cubicBezTo>
                    <a:pt x="12" y="76"/>
                    <a:pt x="12" y="33"/>
                    <a:pt x="12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9471966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1" y="77"/>
                  </a:moveTo>
                  <a:cubicBezTo>
                    <a:pt x="1" y="55"/>
                    <a:pt x="1" y="23"/>
                    <a:pt x="1" y="1"/>
                  </a:cubicBezTo>
                  <a:cubicBezTo>
                    <a:pt x="1" y="23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471966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11"/>
                    <a:pt x="1" y="0"/>
                    <a:pt x="1" y="0"/>
                  </a:cubicBezTo>
                  <a:cubicBezTo>
                    <a:pt x="1" y="0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9604678" y="141466"/>
              <a:ext cx="36" cy="3610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1" y="98"/>
                  </a:moveTo>
                  <a:cubicBezTo>
                    <a:pt x="1" y="65"/>
                    <a:pt x="1" y="33"/>
                    <a:pt x="1" y="0"/>
                  </a:cubicBezTo>
                  <a:cubicBezTo>
                    <a:pt x="1" y="33"/>
                    <a:pt x="1" y="65"/>
                    <a:pt x="1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9604277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1" y="142"/>
                  </a:moveTo>
                  <a:cubicBezTo>
                    <a:pt x="1" y="98"/>
                    <a:pt x="1" y="44"/>
                    <a:pt x="1" y="0"/>
                  </a:cubicBezTo>
                  <a:cubicBezTo>
                    <a:pt x="1" y="44"/>
                    <a:pt x="1" y="98"/>
                    <a:pt x="1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9472367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0"/>
                  </a:moveTo>
                  <a:cubicBezTo>
                    <a:pt x="1" y="22"/>
                    <a:pt x="1" y="44"/>
                    <a:pt x="1" y="76"/>
                  </a:cubicBezTo>
                  <a:cubicBezTo>
                    <a:pt x="1" y="44"/>
                    <a:pt x="1" y="22"/>
                    <a:pt x="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7616807" y="2112237"/>
              <a:ext cx="24246" cy="30626"/>
            </a:xfrm>
            <a:custGeom>
              <a:avLst/>
              <a:gdLst/>
              <a:ahLst/>
              <a:cxnLst/>
              <a:rect l="l" t="t" r="r" b="b"/>
              <a:pathLst>
                <a:path w="665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26"/>
                  </a:cubicBezTo>
                  <a:cubicBezTo>
                    <a:pt x="0" y="655"/>
                    <a:pt x="153" y="840"/>
                    <a:pt x="338" y="840"/>
                  </a:cubicBezTo>
                  <a:cubicBezTo>
                    <a:pt x="523" y="840"/>
                    <a:pt x="665" y="655"/>
                    <a:pt x="665" y="426"/>
                  </a:cubicBezTo>
                  <a:cubicBezTo>
                    <a:pt x="665" y="186"/>
                    <a:pt x="5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7737196" y="2112237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26"/>
                  </a:cubicBezTo>
                  <a:cubicBezTo>
                    <a:pt x="0" y="655"/>
                    <a:pt x="153" y="840"/>
                    <a:pt x="338" y="840"/>
                  </a:cubicBezTo>
                  <a:cubicBezTo>
                    <a:pt x="523" y="840"/>
                    <a:pt x="676" y="655"/>
                    <a:pt x="676" y="426"/>
                  </a:cubicBezTo>
                  <a:cubicBezTo>
                    <a:pt x="676" y="186"/>
                    <a:pt x="5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7604083" y="2162696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02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725675" y="2161129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60" y="0"/>
                    <a:pt x="0" y="142"/>
                    <a:pt x="0" y="316"/>
                  </a:cubicBezTo>
                  <a:cubicBezTo>
                    <a:pt x="0" y="502"/>
                    <a:pt x="360" y="643"/>
                    <a:pt x="785" y="643"/>
                  </a:cubicBezTo>
                  <a:cubicBezTo>
                    <a:pt x="1221" y="643"/>
                    <a:pt x="1570" y="502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8367322" y="749971"/>
              <a:ext cx="89108" cy="17756"/>
            </a:xfrm>
            <a:custGeom>
              <a:avLst/>
              <a:gdLst/>
              <a:ahLst/>
              <a:cxnLst/>
              <a:rect l="l" t="t" r="r" b="b"/>
              <a:pathLst>
                <a:path w="2444" h="487" extrusionOk="0">
                  <a:moveTo>
                    <a:pt x="2332" y="1"/>
                  </a:moveTo>
                  <a:cubicBezTo>
                    <a:pt x="2267" y="1"/>
                    <a:pt x="2162" y="32"/>
                    <a:pt x="1996" y="137"/>
                  </a:cubicBezTo>
                  <a:cubicBezTo>
                    <a:pt x="1861" y="222"/>
                    <a:pt x="1651" y="253"/>
                    <a:pt x="1422" y="253"/>
                  </a:cubicBezTo>
                  <a:cubicBezTo>
                    <a:pt x="952" y="253"/>
                    <a:pt x="403" y="123"/>
                    <a:pt x="263" y="71"/>
                  </a:cubicBezTo>
                  <a:cubicBezTo>
                    <a:pt x="226" y="59"/>
                    <a:pt x="176" y="51"/>
                    <a:pt x="132" y="51"/>
                  </a:cubicBezTo>
                  <a:cubicBezTo>
                    <a:pt x="59" y="51"/>
                    <a:pt x="1" y="72"/>
                    <a:pt x="35" y="126"/>
                  </a:cubicBezTo>
                  <a:cubicBezTo>
                    <a:pt x="98" y="220"/>
                    <a:pt x="787" y="487"/>
                    <a:pt x="1422" y="487"/>
                  </a:cubicBezTo>
                  <a:cubicBezTo>
                    <a:pt x="1447" y="487"/>
                    <a:pt x="1471" y="486"/>
                    <a:pt x="1495" y="486"/>
                  </a:cubicBezTo>
                  <a:cubicBezTo>
                    <a:pt x="2160" y="453"/>
                    <a:pt x="2443" y="71"/>
                    <a:pt x="2443" y="71"/>
                  </a:cubicBezTo>
                  <a:cubicBezTo>
                    <a:pt x="2443" y="71"/>
                    <a:pt x="2431" y="1"/>
                    <a:pt x="2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413990" y="629364"/>
              <a:ext cx="35257" cy="91442"/>
            </a:xfrm>
            <a:custGeom>
              <a:avLst/>
              <a:gdLst/>
              <a:ahLst/>
              <a:cxnLst/>
              <a:rect l="l" t="t" r="r" b="b"/>
              <a:pathLst>
                <a:path w="967" h="2508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400" y="1134"/>
                    <a:pt x="564" y="1374"/>
                  </a:cubicBezTo>
                  <a:cubicBezTo>
                    <a:pt x="727" y="1625"/>
                    <a:pt x="684" y="2061"/>
                    <a:pt x="367" y="2191"/>
                  </a:cubicBezTo>
                  <a:cubicBezTo>
                    <a:pt x="62" y="2308"/>
                    <a:pt x="1" y="2464"/>
                    <a:pt x="165" y="2464"/>
                  </a:cubicBezTo>
                  <a:cubicBezTo>
                    <a:pt x="171" y="2464"/>
                    <a:pt x="176" y="2464"/>
                    <a:pt x="182" y="2464"/>
                  </a:cubicBezTo>
                  <a:cubicBezTo>
                    <a:pt x="367" y="2453"/>
                    <a:pt x="662" y="2508"/>
                    <a:pt x="814" y="1919"/>
                  </a:cubicBezTo>
                  <a:cubicBezTo>
                    <a:pt x="967" y="1320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8974515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0" y="0"/>
                  </a:moveTo>
                  <a:cubicBezTo>
                    <a:pt x="44" y="262"/>
                    <a:pt x="87" y="480"/>
                    <a:pt x="142" y="600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8262866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8877971" y="2639511"/>
              <a:ext cx="636154" cy="423592"/>
            </a:xfrm>
            <a:custGeom>
              <a:avLst/>
              <a:gdLst/>
              <a:ahLst/>
              <a:cxnLst/>
              <a:rect l="l" t="t" r="r" b="b"/>
              <a:pathLst>
                <a:path w="17448" h="11618" extrusionOk="0">
                  <a:moveTo>
                    <a:pt x="4381" y="1"/>
                  </a:moveTo>
                  <a:lnTo>
                    <a:pt x="4000" y="251"/>
                  </a:lnTo>
                  <a:lnTo>
                    <a:pt x="1526" y="251"/>
                  </a:lnTo>
                  <a:lnTo>
                    <a:pt x="0" y="6932"/>
                  </a:lnTo>
                  <a:lnTo>
                    <a:pt x="6735" y="11618"/>
                  </a:lnTo>
                  <a:lnTo>
                    <a:pt x="17448" y="8872"/>
                  </a:lnTo>
                  <a:lnTo>
                    <a:pt x="16576" y="251"/>
                  </a:lnTo>
                  <a:lnTo>
                    <a:pt x="12838" y="251"/>
                  </a:lnTo>
                  <a:lnTo>
                    <a:pt x="12631" y="11"/>
                  </a:lnTo>
                  <a:lnTo>
                    <a:pt x="43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8157973" y="2639511"/>
              <a:ext cx="628643" cy="407331"/>
            </a:xfrm>
            <a:custGeom>
              <a:avLst/>
              <a:gdLst/>
              <a:ahLst/>
              <a:cxnLst/>
              <a:rect l="l" t="t" r="r" b="b"/>
              <a:pathLst>
                <a:path w="17242" h="11172" extrusionOk="0">
                  <a:moveTo>
                    <a:pt x="3869" y="1"/>
                  </a:moveTo>
                  <a:lnTo>
                    <a:pt x="3728" y="251"/>
                  </a:lnTo>
                  <a:lnTo>
                    <a:pt x="1" y="251"/>
                  </a:lnTo>
                  <a:lnTo>
                    <a:pt x="1" y="9079"/>
                  </a:lnTo>
                  <a:lnTo>
                    <a:pt x="3858" y="11171"/>
                  </a:lnTo>
                  <a:lnTo>
                    <a:pt x="10278" y="11008"/>
                  </a:lnTo>
                  <a:lnTo>
                    <a:pt x="16816" y="7771"/>
                  </a:lnTo>
                  <a:lnTo>
                    <a:pt x="17241" y="3695"/>
                  </a:lnTo>
                  <a:lnTo>
                    <a:pt x="16173" y="251"/>
                  </a:lnTo>
                  <a:lnTo>
                    <a:pt x="13482" y="251"/>
                  </a:lnTo>
                  <a:lnTo>
                    <a:pt x="132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7426453" y="2635537"/>
              <a:ext cx="672760" cy="485611"/>
            </a:xfrm>
            <a:custGeom>
              <a:avLst/>
              <a:gdLst/>
              <a:ahLst/>
              <a:cxnLst/>
              <a:rect l="l" t="t" r="r" b="b"/>
              <a:pathLst>
                <a:path w="18452" h="13319" extrusionOk="0">
                  <a:moveTo>
                    <a:pt x="4338" y="1"/>
                  </a:moveTo>
                  <a:lnTo>
                    <a:pt x="4110" y="360"/>
                  </a:lnTo>
                  <a:lnTo>
                    <a:pt x="1" y="360"/>
                  </a:lnTo>
                  <a:lnTo>
                    <a:pt x="1701" y="11117"/>
                  </a:lnTo>
                  <a:lnTo>
                    <a:pt x="4349" y="12403"/>
                  </a:lnTo>
                  <a:lnTo>
                    <a:pt x="8905" y="13318"/>
                  </a:lnTo>
                  <a:lnTo>
                    <a:pt x="13220" y="12130"/>
                  </a:lnTo>
                  <a:lnTo>
                    <a:pt x="18452" y="7880"/>
                  </a:lnTo>
                  <a:lnTo>
                    <a:pt x="17918" y="360"/>
                  </a:lnTo>
                  <a:lnTo>
                    <a:pt x="14397" y="360"/>
                  </a:lnTo>
                  <a:lnTo>
                    <a:pt x="14397" y="55"/>
                  </a:lnTo>
                  <a:lnTo>
                    <a:pt x="43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8322878" y="2880289"/>
              <a:ext cx="961195" cy="1044652"/>
            </a:xfrm>
            <a:custGeom>
              <a:avLst/>
              <a:gdLst/>
              <a:ahLst/>
              <a:cxnLst/>
              <a:rect l="l" t="t" r="r" b="b"/>
              <a:pathLst>
                <a:path w="26363" h="28652" extrusionOk="0">
                  <a:moveTo>
                    <a:pt x="11541" y="1"/>
                  </a:moveTo>
                  <a:cubicBezTo>
                    <a:pt x="11541" y="1"/>
                    <a:pt x="3738" y="2213"/>
                    <a:pt x="1722" y="3924"/>
                  </a:cubicBezTo>
                  <a:cubicBezTo>
                    <a:pt x="1090" y="4458"/>
                    <a:pt x="0" y="6758"/>
                    <a:pt x="0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28" y="25273"/>
                  </a:lnTo>
                  <a:lnTo>
                    <a:pt x="26363" y="3641"/>
                  </a:lnTo>
                  <a:cubicBezTo>
                    <a:pt x="23715" y="1897"/>
                    <a:pt x="17198" y="241"/>
                    <a:pt x="17198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12" y="687"/>
                    <a:pt x="17034" y="1003"/>
                    <a:pt x="17034" y="1058"/>
                  </a:cubicBezTo>
                  <a:cubicBezTo>
                    <a:pt x="17034" y="1252"/>
                    <a:pt x="15319" y="2481"/>
                    <a:pt x="14009" y="2481"/>
                  </a:cubicBezTo>
                  <a:cubicBezTo>
                    <a:pt x="13922" y="2481"/>
                    <a:pt x="13837" y="2475"/>
                    <a:pt x="13754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8504445" y="2933957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1" y="0"/>
                  </a:moveTo>
                  <a:cubicBezTo>
                    <a:pt x="14273" y="1149"/>
                    <a:pt x="11707" y="2063"/>
                    <a:pt x="8909" y="2063"/>
                  </a:cubicBezTo>
                  <a:cubicBezTo>
                    <a:pt x="8813" y="2063"/>
                    <a:pt x="8717" y="2062"/>
                    <a:pt x="8621" y="2060"/>
                  </a:cubicBezTo>
                  <a:cubicBezTo>
                    <a:pt x="5559" y="1983"/>
                    <a:pt x="3085" y="1242"/>
                    <a:pt x="1145" y="305"/>
                  </a:cubicBezTo>
                  <a:cubicBezTo>
                    <a:pt x="764" y="447"/>
                    <a:pt x="382" y="599"/>
                    <a:pt x="1" y="752"/>
                  </a:cubicBezTo>
                  <a:cubicBezTo>
                    <a:pt x="2126" y="1896"/>
                    <a:pt x="4959" y="2866"/>
                    <a:pt x="8599" y="2953"/>
                  </a:cubicBezTo>
                  <a:lnTo>
                    <a:pt x="8926" y="2953"/>
                  </a:lnTo>
                  <a:cubicBezTo>
                    <a:pt x="12239" y="2953"/>
                    <a:pt x="15204" y="1776"/>
                    <a:pt x="17536" y="403"/>
                  </a:cubicBezTo>
                  <a:cubicBezTo>
                    <a:pt x="17154" y="262"/>
                    <a:pt x="16762" y="131"/>
                    <a:pt x="16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8388432" y="3494591"/>
              <a:ext cx="832090" cy="207822"/>
            </a:xfrm>
            <a:custGeom>
              <a:avLst/>
              <a:gdLst/>
              <a:ahLst/>
              <a:cxnLst/>
              <a:rect l="l" t="t" r="r" b="b"/>
              <a:pathLst>
                <a:path w="22822" h="5700" extrusionOk="0">
                  <a:moveTo>
                    <a:pt x="0" y="0"/>
                  </a:moveTo>
                  <a:lnTo>
                    <a:pt x="11" y="1264"/>
                  </a:lnTo>
                  <a:cubicBezTo>
                    <a:pt x="2017" y="3063"/>
                    <a:pt x="5842" y="5558"/>
                    <a:pt x="11781" y="5689"/>
                  </a:cubicBezTo>
                  <a:cubicBezTo>
                    <a:pt x="11890" y="5700"/>
                    <a:pt x="11999" y="5700"/>
                    <a:pt x="12108" y="5700"/>
                  </a:cubicBezTo>
                  <a:cubicBezTo>
                    <a:pt x="16435" y="5700"/>
                    <a:pt x="20151" y="3695"/>
                    <a:pt x="22658" y="1864"/>
                  </a:cubicBezTo>
                  <a:lnTo>
                    <a:pt x="22821" y="589"/>
                  </a:lnTo>
                  <a:lnTo>
                    <a:pt x="22821" y="589"/>
                  </a:lnTo>
                  <a:cubicBezTo>
                    <a:pt x="20434" y="2465"/>
                    <a:pt x="16566" y="4799"/>
                    <a:pt x="12106" y="4799"/>
                  </a:cubicBezTo>
                  <a:cubicBezTo>
                    <a:pt x="12005" y="4799"/>
                    <a:pt x="11904" y="4798"/>
                    <a:pt x="11803" y="4795"/>
                  </a:cubicBezTo>
                  <a:cubicBezTo>
                    <a:pt x="5504" y="4654"/>
                    <a:pt x="1646" y="1646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8387630" y="3383318"/>
              <a:ext cx="848388" cy="209062"/>
            </a:xfrm>
            <a:custGeom>
              <a:avLst/>
              <a:gdLst/>
              <a:ahLst/>
              <a:cxnLst/>
              <a:rect l="l" t="t" r="r" b="b"/>
              <a:pathLst>
                <a:path w="23269" h="5734" extrusionOk="0">
                  <a:moveTo>
                    <a:pt x="1" y="1"/>
                  </a:moveTo>
                  <a:lnTo>
                    <a:pt x="12" y="1276"/>
                  </a:lnTo>
                  <a:cubicBezTo>
                    <a:pt x="1995" y="3063"/>
                    <a:pt x="5831" y="5581"/>
                    <a:pt x="11803" y="5722"/>
                  </a:cubicBezTo>
                  <a:cubicBezTo>
                    <a:pt x="11912" y="5733"/>
                    <a:pt x="12021" y="5733"/>
                    <a:pt x="12130" y="5733"/>
                  </a:cubicBezTo>
                  <a:cubicBezTo>
                    <a:pt x="16708" y="5733"/>
                    <a:pt x="20598" y="3488"/>
                    <a:pt x="23105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33" y="2193"/>
                    <a:pt x="16875" y="4832"/>
                    <a:pt x="12138" y="4832"/>
                  </a:cubicBezTo>
                  <a:cubicBezTo>
                    <a:pt x="12034" y="4832"/>
                    <a:pt x="11930" y="4831"/>
                    <a:pt x="11825" y="4829"/>
                  </a:cubicBezTo>
                  <a:cubicBezTo>
                    <a:pt x="5482" y="4687"/>
                    <a:pt x="1624" y="163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8332394" y="3125842"/>
              <a:ext cx="934616" cy="246397"/>
            </a:xfrm>
            <a:custGeom>
              <a:avLst/>
              <a:gdLst/>
              <a:ahLst/>
              <a:cxnLst/>
              <a:rect l="l" t="t" r="r" b="b"/>
              <a:pathLst>
                <a:path w="25634" h="6758" extrusionOk="0">
                  <a:moveTo>
                    <a:pt x="611" y="1"/>
                  </a:moveTo>
                  <a:lnTo>
                    <a:pt x="1" y="426"/>
                  </a:lnTo>
                  <a:lnTo>
                    <a:pt x="687" y="1472"/>
                  </a:lnTo>
                  <a:cubicBezTo>
                    <a:pt x="2300" y="3194"/>
                    <a:pt x="6354" y="6583"/>
                    <a:pt x="13318" y="6747"/>
                  </a:cubicBezTo>
                  <a:cubicBezTo>
                    <a:pt x="13427" y="6747"/>
                    <a:pt x="13536" y="6758"/>
                    <a:pt x="13645" y="6758"/>
                  </a:cubicBezTo>
                  <a:cubicBezTo>
                    <a:pt x="18778" y="6758"/>
                    <a:pt x="23061" y="3935"/>
                    <a:pt x="25470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7" y="2451"/>
                    <a:pt x="19034" y="5857"/>
                    <a:pt x="13642" y="5857"/>
                  </a:cubicBezTo>
                  <a:cubicBezTo>
                    <a:pt x="13542" y="5857"/>
                    <a:pt x="13441" y="5855"/>
                    <a:pt x="13340" y="5853"/>
                  </a:cubicBezTo>
                  <a:cubicBezTo>
                    <a:pt x="4687" y="5646"/>
                    <a:pt x="644" y="55"/>
                    <a:pt x="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8354671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8" y="0"/>
                  </a:moveTo>
                  <a:lnTo>
                    <a:pt x="25458" y="0"/>
                  </a:lnTo>
                  <a:cubicBezTo>
                    <a:pt x="23616" y="1746"/>
                    <a:pt x="18825" y="5693"/>
                    <a:pt x="13033" y="5693"/>
                  </a:cubicBezTo>
                  <a:cubicBezTo>
                    <a:pt x="12932" y="5693"/>
                    <a:pt x="12831" y="5692"/>
                    <a:pt x="12729" y="5689"/>
                  </a:cubicBezTo>
                  <a:cubicBezTo>
                    <a:pt x="5798" y="5526"/>
                    <a:pt x="1831" y="1908"/>
                    <a:pt x="501" y="436"/>
                  </a:cubicBezTo>
                  <a:cubicBezTo>
                    <a:pt x="338" y="665"/>
                    <a:pt x="164" y="938"/>
                    <a:pt x="0" y="1232"/>
                  </a:cubicBezTo>
                  <a:cubicBezTo>
                    <a:pt x="1559" y="2910"/>
                    <a:pt x="5634" y="6419"/>
                    <a:pt x="12707" y="6583"/>
                  </a:cubicBezTo>
                  <a:cubicBezTo>
                    <a:pt x="12816" y="6583"/>
                    <a:pt x="12925" y="6594"/>
                    <a:pt x="13034" y="6594"/>
                  </a:cubicBezTo>
                  <a:cubicBezTo>
                    <a:pt x="18483" y="6594"/>
                    <a:pt x="22984" y="3401"/>
                    <a:pt x="25284" y="1385"/>
                  </a:cubicBezTo>
                  <a:lnTo>
                    <a:pt x="254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8408703" y="2974463"/>
              <a:ext cx="834861" cy="177670"/>
            </a:xfrm>
            <a:custGeom>
              <a:avLst/>
              <a:gdLst/>
              <a:ahLst/>
              <a:cxnLst/>
              <a:rect l="l" t="t" r="r" b="b"/>
              <a:pathLst>
                <a:path w="22898" h="4873" extrusionOk="0">
                  <a:moveTo>
                    <a:pt x="21960" y="1"/>
                  </a:moveTo>
                  <a:cubicBezTo>
                    <a:pt x="19550" y="1824"/>
                    <a:pt x="15816" y="3971"/>
                    <a:pt x="11532" y="3971"/>
                  </a:cubicBezTo>
                  <a:cubicBezTo>
                    <a:pt x="11437" y="3971"/>
                    <a:pt x="11342" y="3970"/>
                    <a:pt x="11247" y="3968"/>
                  </a:cubicBezTo>
                  <a:cubicBezTo>
                    <a:pt x="6343" y="3859"/>
                    <a:pt x="2921" y="2006"/>
                    <a:pt x="872" y="415"/>
                  </a:cubicBezTo>
                  <a:cubicBezTo>
                    <a:pt x="556" y="578"/>
                    <a:pt x="262" y="742"/>
                    <a:pt x="0" y="894"/>
                  </a:cubicBezTo>
                  <a:cubicBezTo>
                    <a:pt x="2115" y="2627"/>
                    <a:pt x="5787" y="4730"/>
                    <a:pt x="11225" y="4861"/>
                  </a:cubicBezTo>
                  <a:cubicBezTo>
                    <a:pt x="11334" y="4861"/>
                    <a:pt x="11443" y="4872"/>
                    <a:pt x="11552" y="4872"/>
                  </a:cubicBezTo>
                  <a:cubicBezTo>
                    <a:pt x="16358" y="4872"/>
                    <a:pt x="20423" y="2398"/>
                    <a:pt x="22897" y="426"/>
                  </a:cubicBezTo>
                  <a:cubicBezTo>
                    <a:pt x="22603" y="284"/>
                    <a:pt x="22287" y="142"/>
                    <a:pt x="21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8386427" y="3270476"/>
              <a:ext cx="865086" cy="211833"/>
            </a:xfrm>
            <a:custGeom>
              <a:avLst/>
              <a:gdLst/>
              <a:ahLst/>
              <a:cxnLst/>
              <a:rect l="l" t="t" r="r" b="b"/>
              <a:pathLst>
                <a:path w="23727" h="5810" extrusionOk="0">
                  <a:moveTo>
                    <a:pt x="23726" y="1"/>
                  </a:moveTo>
                  <a:lnTo>
                    <a:pt x="23726" y="1"/>
                  </a:lnTo>
                  <a:cubicBezTo>
                    <a:pt x="21481" y="1925"/>
                    <a:pt x="17202" y="4908"/>
                    <a:pt x="12154" y="4908"/>
                  </a:cubicBezTo>
                  <a:cubicBezTo>
                    <a:pt x="12055" y="4908"/>
                    <a:pt x="11957" y="4907"/>
                    <a:pt x="11858" y="4905"/>
                  </a:cubicBezTo>
                  <a:cubicBezTo>
                    <a:pt x="5483" y="4752"/>
                    <a:pt x="1614" y="1679"/>
                    <a:pt x="1" y="44"/>
                  </a:cubicBezTo>
                  <a:lnTo>
                    <a:pt x="1" y="44"/>
                  </a:lnTo>
                  <a:lnTo>
                    <a:pt x="12" y="1319"/>
                  </a:lnTo>
                  <a:cubicBezTo>
                    <a:pt x="1995" y="3118"/>
                    <a:pt x="5842" y="5657"/>
                    <a:pt x="11836" y="5799"/>
                  </a:cubicBezTo>
                  <a:cubicBezTo>
                    <a:pt x="11945" y="5809"/>
                    <a:pt x="12054" y="5809"/>
                    <a:pt x="12163" y="5809"/>
                  </a:cubicBezTo>
                  <a:cubicBezTo>
                    <a:pt x="17002" y="5809"/>
                    <a:pt x="21089" y="3292"/>
                    <a:pt x="23563" y="1319"/>
                  </a:cubicBezTo>
                  <a:lnTo>
                    <a:pt x="2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8742051" y="2796870"/>
              <a:ext cx="201915" cy="173878"/>
            </a:xfrm>
            <a:custGeom>
              <a:avLst/>
              <a:gdLst/>
              <a:ahLst/>
              <a:cxnLst/>
              <a:rect l="l" t="t" r="r" b="b"/>
              <a:pathLst>
                <a:path w="5538" h="4769" extrusionOk="0">
                  <a:moveTo>
                    <a:pt x="153" y="0"/>
                  </a:moveTo>
                  <a:lnTo>
                    <a:pt x="44" y="2289"/>
                  </a:lnTo>
                  <a:lnTo>
                    <a:pt x="1" y="3259"/>
                  </a:lnTo>
                  <a:cubicBezTo>
                    <a:pt x="1" y="3259"/>
                    <a:pt x="448" y="4501"/>
                    <a:pt x="2257" y="4752"/>
                  </a:cubicBezTo>
                  <a:cubicBezTo>
                    <a:pt x="2340" y="4763"/>
                    <a:pt x="2425" y="4769"/>
                    <a:pt x="2512" y="4769"/>
                  </a:cubicBezTo>
                  <a:cubicBezTo>
                    <a:pt x="3822" y="4769"/>
                    <a:pt x="5537" y="3540"/>
                    <a:pt x="5537" y="3346"/>
                  </a:cubicBezTo>
                  <a:cubicBezTo>
                    <a:pt x="5537" y="3291"/>
                    <a:pt x="5515" y="2975"/>
                    <a:pt x="5472" y="2518"/>
                  </a:cubicBezTo>
                  <a:cubicBezTo>
                    <a:pt x="5439" y="2071"/>
                    <a:pt x="5385" y="1482"/>
                    <a:pt x="5341" y="916"/>
                  </a:cubicBezTo>
                  <a:cubicBezTo>
                    <a:pt x="4676" y="1668"/>
                    <a:pt x="3783" y="2234"/>
                    <a:pt x="3150" y="2289"/>
                  </a:cubicBezTo>
                  <a:cubicBezTo>
                    <a:pt x="3104" y="2292"/>
                    <a:pt x="3057" y="2294"/>
                    <a:pt x="3007" y="2294"/>
                  </a:cubicBezTo>
                  <a:cubicBezTo>
                    <a:pt x="2164" y="2294"/>
                    <a:pt x="841" y="1779"/>
                    <a:pt x="110" y="1079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8745624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6" y="0"/>
                  </a:moveTo>
                  <a:cubicBezTo>
                    <a:pt x="4502" y="698"/>
                    <a:pt x="3663" y="1221"/>
                    <a:pt x="3052" y="1275"/>
                  </a:cubicBezTo>
                  <a:cubicBezTo>
                    <a:pt x="3006" y="1279"/>
                    <a:pt x="2957" y="1281"/>
                    <a:pt x="2907" y="1281"/>
                  </a:cubicBezTo>
                  <a:cubicBezTo>
                    <a:pt x="2087" y="1281"/>
                    <a:pt x="805" y="787"/>
                    <a:pt x="55" y="109"/>
                  </a:cubicBezTo>
                  <a:lnTo>
                    <a:pt x="1" y="1188"/>
                  </a:lnTo>
                  <a:cubicBezTo>
                    <a:pt x="742" y="1888"/>
                    <a:pt x="2066" y="2403"/>
                    <a:pt x="2909" y="2403"/>
                  </a:cubicBezTo>
                  <a:cubicBezTo>
                    <a:pt x="2959" y="2403"/>
                    <a:pt x="3006" y="2401"/>
                    <a:pt x="3052" y="2398"/>
                  </a:cubicBezTo>
                  <a:cubicBezTo>
                    <a:pt x="3685" y="2343"/>
                    <a:pt x="4578" y="1777"/>
                    <a:pt x="5243" y="1025"/>
                  </a:cubicBezTo>
                  <a:cubicBezTo>
                    <a:pt x="5210" y="665"/>
                    <a:pt x="5178" y="316"/>
                    <a:pt x="5156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8747629" y="2746009"/>
              <a:ext cx="2406" cy="50898"/>
            </a:xfrm>
            <a:custGeom>
              <a:avLst/>
              <a:gdLst/>
              <a:ahLst/>
              <a:cxnLst/>
              <a:rect l="l" t="t" r="r" b="b"/>
              <a:pathLst>
                <a:path w="66" h="1396" extrusionOk="0">
                  <a:moveTo>
                    <a:pt x="66" y="0"/>
                  </a:moveTo>
                  <a:lnTo>
                    <a:pt x="0" y="1395"/>
                  </a:lnTo>
                  <a:lnTo>
                    <a:pt x="0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8641131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35" y="2159"/>
                  </a:moveTo>
                  <a:cubicBezTo>
                    <a:pt x="4622" y="2159"/>
                    <a:pt x="5145" y="2834"/>
                    <a:pt x="5079" y="2965"/>
                  </a:cubicBezTo>
                  <a:cubicBezTo>
                    <a:pt x="5072" y="2977"/>
                    <a:pt x="5061" y="2982"/>
                    <a:pt x="5047" y="2982"/>
                  </a:cubicBezTo>
                  <a:cubicBezTo>
                    <a:pt x="4930" y="2982"/>
                    <a:pt x="4583" y="2613"/>
                    <a:pt x="4090" y="2613"/>
                  </a:cubicBezTo>
                  <a:cubicBezTo>
                    <a:pt x="4036" y="2613"/>
                    <a:pt x="3981" y="2618"/>
                    <a:pt x="3924" y="2627"/>
                  </a:cubicBezTo>
                  <a:cubicBezTo>
                    <a:pt x="3409" y="2715"/>
                    <a:pt x="2810" y="3102"/>
                    <a:pt x="2671" y="3102"/>
                  </a:cubicBezTo>
                  <a:cubicBezTo>
                    <a:pt x="2636" y="3102"/>
                    <a:pt x="2629" y="3078"/>
                    <a:pt x="2660" y="3020"/>
                  </a:cubicBezTo>
                  <a:cubicBezTo>
                    <a:pt x="2660" y="3020"/>
                    <a:pt x="3237" y="2159"/>
                    <a:pt x="3935" y="2159"/>
                  </a:cubicBezTo>
                  <a:close/>
                  <a:moveTo>
                    <a:pt x="7237" y="2159"/>
                  </a:moveTo>
                  <a:cubicBezTo>
                    <a:pt x="7924" y="2159"/>
                    <a:pt x="8512" y="3020"/>
                    <a:pt x="8512" y="3020"/>
                  </a:cubicBezTo>
                  <a:cubicBezTo>
                    <a:pt x="8540" y="3078"/>
                    <a:pt x="8532" y="3102"/>
                    <a:pt x="8496" y="3102"/>
                  </a:cubicBezTo>
                  <a:cubicBezTo>
                    <a:pt x="8351" y="3102"/>
                    <a:pt x="7752" y="2715"/>
                    <a:pt x="7237" y="2627"/>
                  </a:cubicBezTo>
                  <a:cubicBezTo>
                    <a:pt x="7184" y="2619"/>
                    <a:pt x="7133" y="2616"/>
                    <a:pt x="7084" y="2616"/>
                  </a:cubicBezTo>
                  <a:cubicBezTo>
                    <a:pt x="6585" y="2616"/>
                    <a:pt x="6235" y="2982"/>
                    <a:pt x="6123" y="2982"/>
                  </a:cubicBezTo>
                  <a:cubicBezTo>
                    <a:pt x="6109" y="2982"/>
                    <a:pt x="6099" y="2977"/>
                    <a:pt x="6093" y="2965"/>
                  </a:cubicBezTo>
                  <a:cubicBezTo>
                    <a:pt x="6016" y="2834"/>
                    <a:pt x="6540" y="2159"/>
                    <a:pt x="7237" y="2159"/>
                  </a:cubicBezTo>
                  <a:close/>
                  <a:moveTo>
                    <a:pt x="6954" y="1"/>
                  </a:moveTo>
                  <a:cubicBezTo>
                    <a:pt x="6954" y="1"/>
                    <a:pt x="7063" y="829"/>
                    <a:pt x="5995" y="862"/>
                  </a:cubicBezTo>
                  <a:cubicBezTo>
                    <a:pt x="5946" y="863"/>
                    <a:pt x="5897" y="864"/>
                    <a:pt x="5847" y="864"/>
                  </a:cubicBezTo>
                  <a:cubicBezTo>
                    <a:pt x="4231" y="864"/>
                    <a:pt x="1821" y="34"/>
                    <a:pt x="1821" y="33"/>
                  </a:cubicBezTo>
                  <a:lnTo>
                    <a:pt x="1821" y="33"/>
                  </a:lnTo>
                  <a:cubicBezTo>
                    <a:pt x="2180" y="1483"/>
                    <a:pt x="1635" y="3488"/>
                    <a:pt x="1635" y="3488"/>
                  </a:cubicBezTo>
                  <a:lnTo>
                    <a:pt x="1265" y="1527"/>
                  </a:lnTo>
                  <a:cubicBezTo>
                    <a:pt x="1254" y="1516"/>
                    <a:pt x="1232" y="1516"/>
                    <a:pt x="1210" y="1505"/>
                  </a:cubicBezTo>
                  <a:cubicBezTo>
                    <a:pt x="1140" y="1465"/>
                    <a:pt x="1068" y="1447"/>
                    <a:pt x="997" y="1447"/>
                  </a:cubicBezTo>
                  <a:cubicBezTo>
                    <a:pt x="891" y="1447"/>
                    <a:pt x="785" y="1488"/>
                    <a:pt x="687" y="1559"/>
                  </a:cubicBezTo>
                  <a:cubicBezTo>
                    <a:pt x="284" y="1864"/>
                    <a:pt x="1" y="2671"/>
                    <a:pt x="208" y="3270"/>
                  </a:cubicBezTo>
                  <a:cubicBezTo>
                    <a:pt x="251" y="3379"/>
                    <a:pt x="317" y="3488"/>
                    <a:pt x="382" y="3597"/>
                  </a:cubicBezTo>
                  <a:cubicBezTo>
                    <a:pt x="774" y="4131"/>
                    <a:pt x="1526" y="4425"/>
                    <a:pt x="1755" y="4513"/>
                  </a:cubicBezTo>
                  <a:cubicBezTo>
                    <a:pt x="2028" y="5777"/>
                    <a:pt x="2355" y="7030"/>
                    <a:pt x="2671" y="7412"/>
                  </a:cubicBezTo>
                  <a:cubicBezTo>
                    <a:pt x="2736" y="7499"/>
                    <a:pt x="2823" y="7586"/>
                    <a:pt x="2921" y="7662"/>
                  </a:cubicBezTo>
                  <a:cubicBezTo>
                    <a:pt x="3662" y="8338"/>
                    <a:pt x="4948" y="8828"/>
                    <a:pt x="5766" y="8828"/>
                  </a:cubicBezTo>
                  <a:lnTo>
                    <a:pt x="5918" y="8828"/>
                  </a:lnTo>
                  <a:cubicBezTo>
                    <a:pt x="6529" y="8774"/>
                    <a:pt x="7368" y="8251"/>
                    <a:pt x="8022" y="7553"/>
                  </a:cubicBezTo>
                  <a:cubicBezTo>
                    <a:pt x="8338" y="7204"/>
                    <a:pt x="8621" y="6823"/>
                    <a:pt x="8806" y="6420"/>
                  </a:cubicBezTo>
                  <a:cubicBezTo>
                    <a:pt x="9003" y="6006"/>
                    <a:pt x="9155" y="5308"/>
                    <a:pt x="9264" y="4578"/>
                  </a:cubicBezTo>
                  <a:cubicBezTo>
                    <a:pt x="9395" y="4502"/>
                    <a:pt x="10092" y="4044"/>
                    <a:pt x="10474" y="3597"/>
                  </a:cubicBezTo>
                  <a:cubicBezTo>
                    <a:pt x="10539" y="3521"/>
                    <a:pt x="10583" y="3455"/>
                    <a:pt x="10626" y="3390"/>
                  </a:cubicBezTo>
                  <a:cubicBezTo>
                    <a:pt x="10812" y="3096"/>
                    <a:pt x="10812" y="2562"/>
                    <a:pt x="10605" y="2224"/>
                  </a:cubicBezTo>
                  <a:cubicBezTo>
                    <a:pt x="10492" y="2038"/>
                    <a:pt x="10318" y="1912"/>
                    <a:pt x="10080" y="1912"/>
                  </a:cubicBezTo>
                  <a:cubicBezTo>
                    <a:pt x="9929" y="1912"/>
                    <a:pt x="9751" y="1963"/>
                    <a:pt x="9548" y="2082"/>
                  </a:cubicBezTo>
                  <a:lnTo>
                    <a:pt x="9537" y="2082"/>
                  </a:lnTo>
                  <a:lnTo>
                    <a:pt x="9362" y="3597"/>
                  </a:lnTo>
                  <a:lnTo>
                    <a:pt x="8915" y="1298"/>
                  </a:lnTo>
                  <a:cubicBezTo>
                    <a:pt x="8857" y="1314"/>
                    <a:pt x="8797" y="1321"/>
                    <a:pt x="8736" y="1321"/>
                  </a:cubicBezTo>
                  <a:cubicBezTo>
                    <a:pt x="7925" y="1321"/>
                    <a:pt x="6954" y="1"/>
                    <a:pt x="6954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8888690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64" y="1"/>
                    <a:pt x="0" y="208"/>
                    <a:pt x="0" y="448"/>
                  </a:cubicBezTo>
                  <a:cubicBezTo>
                    <a:pt x="0" y="698"/>
                    <a:pt x="164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8771072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0" y="208"/>
                    <a:pt x="0" y="448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8842204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2"/>
                    <a:pt x="839" y="2104"/>
                    <a:pt x="741" y="2333"/>
                  </a:cubicBezTo>
                  <a:cubicBezTo>
                    <a:pt x="643" y="2562"/>
                    <a:pt x="0" y="2649"/>
                    <a:pt x="175" y="2693"/>
                  </a:cubicBezTo>
                  <a:cubicBezTo>
                    <a:pt x="206" y="2705"/>
                    <a:pt x="250" y="2711"/>
                    <a:pt x="297" y="2711"/>
                  </a:cubicBezTo>
                  <a:cubicBezTo>
                    <a:pt x="331" y="2711"/>
                    <a:pt x="367" y="2708"/>
                    <a:pt x="403" y="2704"/>
                  </a:cubicBezTo>
                  <a:cubicBezTo>
                    <a:pt x="610" y="2682"/>
                    <a:pt x="861" y="2584"/>
                    <a:pt x="981" y="2442"/>
                  </a:cubicBezTo>
                  <a:cubicBezTo>
                    <a:pt x="1144" y="2224"/>
                    <a:pt x="175" y="2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8813000" y="2767702"/>
              <a:ext cx="74123" cy="17756"/>
            </a:xfrm>
            <a:custGeom>
              <a:avLst/>
              <a:gdLst/>
              <a:ahLst/>
              <a:cxnLst/>
              <a:rect l="l" t="t" r="r" b="b"/>
              <a:pathLst>
                <a:path w="2033" h="487" extrusionOk="0">
                  <a:moveTo>
                    <a:pt x="2001" y="1"/>
                  </a:moveTo>
                  <a:cubicBezTo>
                    <a:pt x="1919" y="1"/>
                    <a:pt x="1608" y="191"/>
                    <a:pt x="1117" y="266"/>
                  </a:cubicBezTo>
                  <a:cubicBezTo>
                    <a:pt x="984" y="289"/>
                    <a:pt x="866" y="297"/>
                    <a:pt x="763" y="297"/>
                  </a:cubicBezTo>
                  <a:cubicBezTo>
                    <a:pt x="419" y="297"/>
                    <a:pt x="245" y="201"/>
                    <a:pt x="245" y="201"/>
                  </a:cubicBezTo>
                  <a:cubicBezTo>
                    <a:pt x="184" y="178"/>
                    <a:pt x="67" y="94"/>
                    <a:pt x="24" y="94"/>
                  </a:cubicBezTo>
                  <a:cubicBezTo>
                    <a:pt x="6" y="94"/>
                    <a:pt x="1" y="108"/>
                    <a:pt x="17" y="146"/>
                  </a:cubicBezTo>
                  <a:cubicBezTo>
                    <a:pt x="64" y="261"/>
                    <a:pt x="451" y="486"/>
                    <a:pt x="922" y="486"/>
                  </a:cubicBezTo>
                  <a:cubicBezTo>
                    <a:pt x="985" y="486"/>
                    <a:pt x="1051" y="482"/>
                    <a:pt x="1117" y="473"/>
                  </a:cubicBezTo>
                  <a:cubicBezTo>
                    <a:pt x="1662" y="397"/>
                    <a:pt x="2033" y="103"/>
                    <a:pt x="2022" y="16"/>
                  </a:cubicBezTo>
                  <a:cubicBezTo>
                    <a:pt x="2020" y="5"/>
                    <a:pt x="2013" y="1"/>
                    <a:pt x="200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8813000" y="2767702"/>
              <a:ext cx="74123" cy="17756"/>
            </a:xfrm>
            <a:custGeom>
              <a:avLst/>
              <a:gdLst/>
              <a:ahLst/>
              <a:cxnLst/>
              <a:rect l="l" t="t" r="r" b="b"/>
              <a:pathLst>
                <a:path w="2033" h="487" extrusionOk="0">
                  <a:moveTo>
                    <a:pt x="2001" y="1"/>
                  </a:moveTo>
                  <a:cubicBezTo>
                    <a:pt x="1919" y="1"/>
                    <a:pt x="1608" y="191"/>
                    <a:pt x="1117" y="266"/>
                  </a:cubicBezTo>
                  <a:cubicBezTo>
                    <a:pt x="984" y="289"/>
                    <a:pt x="866" y="297"/>
                    <a:pt x="763" y="297"/>
                  </a:cubicBezTo>
                  <a:cubicBezTo>
                    <a:pt x="419" y="297"/>
                    <a:pt x="245" y="201"/>
                    <a:pt x="245" y="201"/>
                  </a:cubicBezTo>
                  <a:cubicBezTo>
                    <a:pt x="184" y="178"/>
                    <a:pt x="67" y="94"/>
                    <a:pt x="24" y="94"/>
                  </a:cubicBezTo>
                  <a:cubicBezTo>
                    <a:pt x="6" y="94"/>
                    <a:pt x="1" y="108"/>
                    <a:pt x="17" y="146"/>
                  </a:cubicBezTo>
                  <a:cubicBezTo>
                    <a:pt x="64" y="261"/>
                    <a:pt x="451" y="486"/>
                    <a:pt x="922" y="486"/>
                  </a:cubicBezTo>
                  <a:cubicBezTo>
                    <a:pt x="985" y="486"/>
                    <a:pt x="1051" y="482"/>
                    <a:pt x="1117" y="473"/>
                  </a:cubicBezTo>
                  <a:cubicBezTo>
                    <a:pt x="1662" y="397"/>
                    <a:pt x="2033" y="103"/>
                    <a:pt x="2022" y="16"/>
                  </a:cubicBezTo>
                  <a:cubicBezTo>
                    <a:pt x="2020" y="5"/>
                    <a:pt x="2013" y="1"/>
                    <a:pt x="20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8771072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0" y="208"/>
                    <a:pt x="0" y="448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8888690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64" y="1"/>
                    <a:pt x="0" y="208"/>
                    <a:pt x="0" y="448"/>
                  </a:cubicBezTo>
                  <a:cubicBezTo>
                    <a:pt x="0" y="698"/>
                    <a:pt x="164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8842204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2"/>
                    <a:pt x="839" y="2104"/>
                    <a:pt x="741" y="2333"/>
                  </a:cubicBezTo>
                  <a:cubicBezTo>
                    <a:pt x="643" y="2562"/>
                    <a:pt x="0" y="2649"/>
                    <a:pt x="175" y="2693"/>
                  </a:cubicBezTo>
                  <a:lnTo>
                    <a:pt x="403" y="2704"/>
                  </a:lnTo>
                  <a:cubicBezTo>
                    <a:pt x="610" y="2682"/>
                    <a:pt x="861" y="2584"/>
                    <a:pt x="981" y="2442"/>
                  </a:cubicBezTo>
                  <a:cubicBezTo>
                    <a:pt x="1144" y="2224"/>
                    <a:pt x="175" y="2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8848548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9" y="13"/>
                    <a:pt x="81" y="19"/>
                    <a:pt x="127" y="19"/>
                  </a:cubicBezTo>
                  <a:cubicBezTo>
                    <a:pt x="159" y="19"/>
                    <a:pt x="193" y="16"/>
                    <a:pt x="229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7422114" y="2922800"/>
              <a:ext cx="374736" cy="887327"/>
            </a:xfrm>
            <a:custGeom>
              <a:avLst/>
              <a:gdLst/>
              <a:ahLst/>
              <a:cxnLst/>
              <a:rect l="l" t="t" r="r" b="b"/>
              <a:pathLst>
                <a:path w="10278" h="24337" extrusionOk="0">
                  <a:moveTo>
                    <a:pt x="120" y="1"/>
                  </a:moveTo>
                  <a:lnTo>
                    <a:pt x="87" y="11171"/>
                  </a:lnTo>
                  <a:lnTo>
                    <a:pt x="0" y="11793"/>
                  </a:lnTo>
                  <a:lnTo>
                    <a:pt x="120" y="12828"/>
                  </a:lnTo>
                  <a:lnTo>
                    <a:pt x="120" y="13667"/>
                  </a:lnTo>
                  <a:lnTo>
                    <a:pt x="55" y="14027"/>
                  </a:lnTo>
                  <a:lnTo>
                    <a:pt x="0" y="21743"/>
                  </a:lnTo>
                  <a:lnTo>
                    <a:pt x="120" y="22277"/>
                  </a:lnTo>
                  <a:lnTo>
                    <a:pt x="120" y="24336"/>
                  </a:lnTo>
                  <a:lnTo>
                    <a:pt x="8784" y="24336"/>
                  </a:lnTo>
                  <a:lnTo>
                    <a:pt x="10277" y="6769"/>
                  </a:lnTo>
                  <a:cubicBezTo>
                    <a:pt x="10277" y="6769"/>
                    <a:pt x="6463" y="2028"/>
                    <a:pt x="5318" y="1341"/>
                  </a:cubicBezTo>
                  <a:cubicBezTo>
                    <a:pt x="4174" y="666"/>
                    <a:pt x="785" y="44"/>
                    <a:pt x="785" y="44"/>
                  </a:cubicBezTo>
                  <a:cubicBezTo>
                    <a:pt x="785" y="44"/>
                    <a:pt x="534" y="23"/>
                    <a:pt x="1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7741972" y="2912883"/>
              <a:ext cx="735508" cy="1045563"/>
            </a:xfrm>
            <a:custGeom>
              <a:avLst/>
              <a:gdLst/>
              <a:ahLst/>
              <a:cxnLst/>
              <a:rect l="l" t="t" r="r" b="b"/>
              <a:pathLst>
                <a:path w="20173" h="2867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19" y="22"/>
                    <a:pt x="3008" y="2104"/>
                    <a:pt x="1504" y="3390"/>
                  </a:cubicBezTo>
                  <a:cubicBezTo>
                    <a:pt x="0" y="4676"/>
                    <a:pt x="251" y="22570"/>
                    <a:pt x="251" y="22570"/>
                  </a:cubicBezTo>
                  <a:cubicBezTo>
                    <a:pt x="251" y="22570"/>
                    <a:pt x="4697" y="28009"/>
                    <a:pt x="9078" y="28652"/>
                  </a:cubicBezTo>
                  <a:cubicBezTo>
                    <a:pt x="9192" y="28668"/>
                    <a:pt x="9307" y="28676"/>
                    <a:pt x="9423" y="28676"/>
                  </a:cubicBezTo>
                  <a:cubicBezTo>
                    <a:pt x="13778" y="28676"/>
                    <a:pt x="19868" y="17241"/>
                    <a:pt x="19868" y="17241"/>
                  </a:cubicBezTo>
                  <a:cubicBezTo>
                    <a:pt x="19868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8" y="262"/>
                  </a:cubicBezTo>
                  <a:lnTo>
                    <a:pt x="12718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3" y="1995"/>
                    <a:pt x="10975" y="2213"/>
                  </a:cubicBezTo>
                  <a:cubicBezTo>
                    <a:pt x="10887" y="2226"/>
                    <a:pt x="10799" y="2232"/>
                    <a:pt x="10710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7946181" y="3148738"/>
              <a:ext cx="313994" cy="351657"/>
            </a:xfrm>
            <a:custGeom>
              <a:avLst/>
              <a:gdLst/>
              <a:ahLst/>
              <a:cxnLst/>
              <a:rect l="l" t="t" r="r" b="b"/>
              <a:pathLst>
                <a:path w="8612" h="9645" extrusionOk="0">
                  <a:moveTo>
                    <a:pt x="4211" y="1"/>
                  </a:moveTo>
                  <a:cubicBezTo>
                    <a:pt x="4060" y="1"/>
                    <a:pt x="3908" y="85"/>
                    <a:pt x="3848" y="256"/>
                  </a:cubicBezTo>
                  <a:lnTo>
                    <a:pt x="2867" y="3144"/>
                  </a:lnTo>
                  <a:cubicBezTo>
                    <a:pt x="2823" y="3296"/>
                    <a:pt x="2693" y="3394"/>
                    <a:pt x="2540" y="3405"/>
                  </a:cubicBezTo>
                  <a:lnTo>
                    <a:pt x="480" y="3569"/>
                  </a:lnTo>
                  <a:cubicBezTo>
                    <a:pt x="121" y="3601"/>
                    <a:pt x="1" y="4048"/>
                    <a:pt x="284" y="4255"/>
                  </a:cubicBezTo>
                  <a:lnTo>
                    <a:pt x="1832" y="5356"/>
                  </a:lnTo>
                  <a:cubicBezTo>
                    <a:pt x="1973" y="5454"/>
                    <a:pt x="2028" y="5628"/>
                    <a:pt x="1973" y="5792"/>
                  </a:cubicBezTo>
                  <a:lnTo>
                    <a:pt x="840" y="9138"/>
                  </a:lnTo>
                  <a:cubicBezTo>
                    <a:pt x="743" y="9412"/>
                    <a:pt x="957" y="9645"/>
                    <a:pt x="1195" y="9645"/>
                  </a:cubicBezTo>
                  <a:cubicBezTo>
                    <a:pt x="1278" y="9645"/>
                    <a:pt x="1363" y="9617"/>
                    <a:pt x="1439" y="9552"/>
                  </a:cubicBezTo>
                  <a:lnTo>
                    <a:pt x="4066" y="7296"/>
                  </a:lnTo>
                  <a:cubicBezTo>
                    <a:pt x="4142" y="7237"/>
                    <a:pt x="4231" y="7207"/>
                    <a:pt x="4319" y="7207"/>
                  </a:cubicBezTo>
                  <a:cubicBezTo>
                    <a:pt x="4395" y="7207"/>
                    <a:pt x="4469" y="7229"/>
                    <a:pt x="4534" y="7274"/>
                  </a:cubicBezTo>
                  <a:lnTo>
                    <a:pt x="7074" y="9072"/>
                  </a:lnTo>
                  <a:cubicBezTo>
                    <a:pt x="7145" y="9123"/>
                    <a:pt x="7221" y="9145"/>
                    <a:pt x="7295" y="9145"/>
                  </a:cubicBezTo>
                  <a:cubicBezTo>
                    <a:pt x="7538" y="9145"/>
                    <a:pt x="7752" y="8904"/>
                    <a:pt x="7651" y="8636"/>
                  </a:cubicBezTo>
                  <a:lnTo>
                    <a:pt x="6507" y="5530"/>
                  </a:lnTo>
                  <a:cubicBezTo>
                    <a:pt x="6453" y="5378"/>
                    <a:pt x="6496" y="5214"/>
                    <a:pt x="6616" y="5116"/>
                  </a:cubicBezTo>
                  <a:lnTo>
                    <a:pt x="8338" y="3634"/>
                  </a:lnTo>
                  <a:cubicBezTo>
                    <a:pt x="8612" y="3402"/>
                    <a:pt x="8438" y="2968"/>
                    <a:pt x="8102" y="2968"/>
                  </a:cubicBezTo>
                  <a:cubicBezTo>
                    <a:pt x="8090" y="2968"/>
                    <a:pt x="8078" y="2968"/>
                    <a:pt x="8065" y="2969"/>
                  </a:cubicBezTo>
                  <a:lnTo>
                    <a:pt x="5929" y="3133"/>
                  </a:lnTo>
                  <a:cubicBezTo>
                    <a:pt x="5914" y="3135"/>
                    <a:pt x="5900" y="3135"/>
                    <a:pt x="5885" y="3135"/>
                  </a:cubicBezTo>
                  <a:cubicBezTo>
                    <a:pt x="5730" y="3135"/>
                    <a:pt x="5597" y="3032"/>
                    <a:pt x="5537" y="2893"/>
                  </a:cubicBezTo>
                  <a:lnTo>
                    <a:pt x="4567" y="245"/>
                  </a:lnTo>
                  <a:cubicBezTo>
                    <a:pt x="4508" y="83"/>
                    <a:pt x="4360" y="1"/>
                    <a:pt x="42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8045933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0" y="66"/>
                  </a:moveTo>
                  <a:cubicBezTo>
                    <a:pt x="0" y="45"/>
                    <a:pt x="11" y="23"/>
                    <a:pt x="11" y="1"/>
                  </a:cubicBezTo>
                  <a:cubicBezTo>
                    <a:pt x="11" y="23"/>
                    <a:pt x="0" y="45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8194942" y="2860017"/>
              <a:ext cx="1203" cy="8787"/>
            </a:xfrm>
            <a:custGeom>
              <a:avLst/>
              <a:gdLst/>
              <a:ahLst/>
              <a:cxnLst/>
              <a:rect l="l" t="t" r="r" b="b"/>
              <a:pathLst>
                <a:path w="33" h="241" extrusionOk="0">
                  <a:moveTo>
                    <a:pt x="0" y="1"/>
                  </a:moveTo>
                  <a:cubicBezTo>
                    <a:pt x="11" y="77"/>
                    <a:pt x="22" y="154"/>
                    <a:pt x="33" y="241"/>
                  </a:cubicBezTo>
                  <a:cubicBezTo>
                    <a:pt x="22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8047501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2"/>
                    <a:pt x="1" y="33"/>
                    <a:pt x="1" y="55"/>
                  </a:cubicBezTo>
                  <a:cubicBezTo>
                    <a:pt x="1" y="33"/>
                    <a:pt x="1" y="22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8047100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8198114" y="2885867"/>
              <a:ext cx="1203" cy="7985"/>
            </a:xfrm>
            <a:custGeom>
              <a:avLst/>
              <a:gdLst/>
              <a:ahLst/>
              <a:cxnLst/>
              <a:rect l="l" t="t" r="r" b="b"/>
              <a:pathLst>
                <a:path w="33" h="219" extrusionOk="0">
                  <a:moveTo>
                    <a:pt x="0" y="0"/>
                  </a:moveTo>
                  <a:cubicBezTo>
                    <a:pt x="11" y="77"/>
                    <a:pt x="22" y="142"/>
                    <a:pt x="33" y="218"/>
                  </a:cubicBezTo>
                  <a:cubicBezTo>
                    <a:pt x="22" y="142"/>
                    <a:pt x="11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8196510" y="2872741"/>
              <a:ext cx="1240" cy="9188"/>
            </a:xfrm>
            <a:custGeom>
              <a:avLst/>
              <a:gdLst/>
              <a:ahLst/>
              <a:cxnLst/>
              <a:rect l="l" t="t" r="r" b="b"/>
              <a:pathLst>
                <a:path w="34" h="252" extrusionOk="0">
                  <a:moveTo>
                    <a:pt x="1" y="1"/>
                  </a:moveTo>
                  <a:cubicBezTo>
                    <a:pt x="12" y="88"/>
                    <a:pt x="22" y="164"/>
                    <a:pt x="33" y="251"/>
                  </a:cubicBezTo>
                  <a:cubicBezTo>
                    <a:pt x="22" y="164"/>
                    <a:pt x="12" y="88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8032808" y="2885867"/>
              <a:ext cx="182008" cy="108432"/>
            </a:xfrm>
            <a:custGeom>
              <a:avLst/>
              <a:gdLst/>
              <a:ahLst/>
              <a:cxnLst/>
              <a:rect l="l" t="t" r="r" b="b"/>
              <a:pathLst>
                <a:path w="4992" h="2974" extrusionOk="0">
                  <a:moveTo>
                    <a:pt x="317" y="0"/>
                  </a:moveTo>
                  <a:cubicBezTo>
                    <a:pt x="284" y="262"/>
                    <a:pt x="229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3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6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1" y="1003"/>
                  </a:cubicBezTo>
                  <a:cubicBezTo>
                    <a:pt x="4687" y="796"/>
                    <a:pt x="4621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8" y="622"/>
                    <a:pt x="3564" y="839"/>
                    <a:pt x="3030" y="861"/>
                  </a:cubicBezTo>
                  <a:cubicBezTo>
                    <a:pt x="3004" y="862"/>
                    <a:pt x="2977" y="862"/>
                    <a:pt x="295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8044329" y="2847329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8" y="0"/>
                  </a:moveTo>
                  <a:cubicBezTo>
                    <a:pt x="88" y="22"/>
                    <a:pt x="88" y="33"/>
                    <a:pt x="88" y="55"/>
                  </a:cubicBezTo>
                  <a:cubicBezTo>
                    <a:pt x="88" y="153"/>
                    <a:pt x="88" y="251"/>
                    <a:pt x="77" y="349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55" y="698"/>
                    <a:pt x="44" y="720"/>
                    <a:pt x="44" y="741"/>
                  </a:cubicBezTo>
                  <a:cubicBezTo>
                    <a:pt x="33" y="839"/>
                    <a:pt x="22" y="948"/>
                    <a:pt x="1" y="1057"/>
                  </a:cubicBezTo>
                  <a:cubicBezTo>
                    <a:pt x="763" y="1565"/>
                    <a:pt x="1741" y="1919"/>
                    <a:pt x="2635" y="1919"/>
                  </a:cubicBezTo>
                  <a:cubicBezTo>
                    <a:pt x="2661" y="1919"/>
                    <a:pt x="2688" y="1919"/>
                    <a:pt x="2714" y="1918"/>
                  </a:cubicBezTo>
                  <a:cubicBezTo>
                    <a:pt x="3248" y="1896"/>
                    <a:pt x="3782" y="1679"/>
                    <a:pt x="4262" y="1362"/>
                  </a:cubicBezTo>
                  <a:cubicBezTo>
                    <a:pt x="4262" y="1362"/>
                    <a:pt x="4262" y="1362"/>
                    <a:pt x="4262" y="1352"/>
                  </a:cubicBezTo>
                  <a:cubicBezTo>
                    <a:pt x="4262" y="1330"/>
                    <a:pt x="4251" y="1297"/>
                    <a:pt x="4251" y="1275"/>
                  </a:cubicBezTo>
                  <a:cubicBezTo>
                    <a:pt x="4240" y="1199"/>
                    <a:pt x="4229" y="1134"/>
                    <a:pt x="4218" y="1057"/>
                  </a:cubicBezTo>
                  <a:cubicBezTo>
                    <a:pt x="4207" y="1014"/>
                    <a:pt x="4207" y="981"/>
                    <a:pt x="4207" y="948"/>
                  </a:cubicBezTo>
                  <a:cubicBezTo>
                    <a:pt x="4196" y="861"/>
                    <a:pt x="4186" y="785"/>
                    <a:pt x="4175" y="698"/>
                  </a:cubicBezTo>
                  <a:cubicBezTo>
                    <a:pt x="4164" y="665"/>
                    <a:pt x="4164" y="621"/>
                    <a:pt x="4164" y="589"/>
                  </a:cubicBezTo>
                  <a:cubicBezTo>
                    <a:pt x="4153" y="502"/>
                    <a:pt x="4142" y="425"/>
                    <a:pt x="4131" y="349"/>
                  </a:cubicBezTo>
                  <a:cubicBezTo>
                    <a:pt x="4131" y="338"/>
                    <a:pt x="4131" y="338"/>
                    <a:pt x="4131" y="338"/>
                  </a:cubicBezTo>
                  <a:cubicBezTo>
                    <a:pt x="3684" y="600"/>
                    <a:pt x="3205" y="785"/>
                    <a:pt x="2714" y="807"/>
                  </a:cubicBezTo>
                  <a:cubicBezTo>
                    <a:pt x="2686" y="807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8262465" y="2648663"/>
              <a:ext cx="5615" cy="20673"/>
            </a:xfrm>
            <a:custGeom>
              <a:avLst/>
              <a:gdLst/>
              <a:ahLst/>
              <a:cxnLst/>
              <a:rect l="l" t="t" r="r" b="b"/>
              <a:pathLst>
                <a:path w="154" h="567" extrusionOk="0">
                  <a:moveTo>
                    <a:pt x="1" y="0"/>
                  </a:moveTo>
                  <a:cubicBezTo>
                    <a:pt x="12" y="327"/>
                    <a:pt x="12" y="556"/>
                    <a:pt x="12" y="567"/>
                  </a:cubicBezTo>
                  <a:cubicBezTo>
                    <a:pt x="23" y="436"/>
                    <a:pt x="77" y="24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7987124" y="2648663"/>
              <a:ext cx="290477" cy="228130"/>
            </a:xfrm>
            <a:custGeom>
              <a:avLst/>
              <a:gdLst/>
              <a:ahLst/>
              <a:cxnLst/>
              <a:rect l="l" t="t" r="r" b="b"/>
              <a:pathLst>
                <a:path w="7967" h="6257" extrusionOk="0">
                  <a:moveTo>
                    <a:pt x="0" y="0"/>
                  </a:moveTo>
                  <a:cubicBezTo>
                    <a:pt x="44" y="109"/>
                    <a:pt x="77" y="196"/>
                    <a:pt x="109" y="273"/>
                  </a:cubicBezTo>
                  <a:cubicBezTo>
                    <a:pt x="98" y="360"/>
                    <a:pt x="88" y="905"/>
                    <a:pt x="98" y="1591"/>
                  </a:cubicBezTo>
                  <a:cubicBezTo>
                    <a:pt x="109" y="2311"/>
                    <a:pt x="153" y="3182"/>
                    <a:pt x="284" y="3793"/>
                  </a:cubicBezTo>
                  <a:cubicBezTo>
                    <a:pt x="404" y="4381"/>
                    <a:pt x="948" y="4981"/>
                    <a:pt x="1657" y="5449"/>
                  </a:cubicBezTo>
                  <a:cubicBezTo>
                    <a:pt x="2406" y="5935"/>
                    <a:pt x="3340" y="6257"/>
                    <a:pt x="4200" y="6257"/>
                  </a:cubicBezTo>
                  <a:cubicBezTo>
                    <a:pt x="4228" y="6257"/>
                    <a:pt x="4255" y="6256"/>
                    <a:pt x="4283" y="6256"/>
                  </a:cubicBezTo>
                  <a:cubicBezTo>
                    <a:pt x="4774" y="6234"/>
                    <a:pt x="5253" y="6049"/>
                    <a:pt x="5700" y="5787"/>
                  </a:cubicBezTo>
                  <a:cubicBezTo>
                    <a:pt x="6790" y="5133"/>
                    <a:pt x="7640" y="3967"/>
                    <a:pt x="7825" y="3335"/>
                  </a:cubicBezTo>
                  <a:cubicBezTo>
                    <a:pt x="7967" y="2845"/>
                    <a:pt x="7869" y="2038"/>
                    <a:pt x="7760" y="1428"/>
                  </a:cubicBezTo>
                  <a:cubicBezTo>
                    <a:pt x="7662" y="937"/>
                    <a:pt x="7564" y="567"/>
                    <a:pt x="7564" y="567"/>
                  </a:cubicBezTo>
                  <a:cubicBezTo>
                    <a:pt x="7564" y="567"/>
                    <a:pt x="6365" y="1766"/>
                    <a:pt x="6081" y="1766"/>
                  </a:cubicBezTo>
                  <a:cubicBezTo>
                    <a:pt x="5798" y="1766"/>
                    <a:pt x="5308" y="1341"/>
                    <a:pt x="3935" y="1308"/>
                  </a:cubicBezTo>
                  <a:cubicBezTo>
                    <a:pt x="3905" y="1307"/>
                    <a:pt x="3877" y="1307"/>
                    <a:pt x="3848" y="1307"/>
                  </a:cubicBezTo>
                  <a:cubicBezTo>
                    <a:pt x="2547" y="1307"/>
                    <a:pt x="2207" y="2027"/>
                    <a:pt x="1450" y="2027"/>
                  </a:cubicBezTo>
                  <a:cubicBezTo>
                    <a:pt x="829" y="2027"/>
                    <a:pt x="338" y="883"/>
                    <a:pt x="164" y="436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7990296" y="2453970"/>
              <a:ext cx="272611" cy="268637"/>
            </a:xfrm>
            <a:custGeom>
              <a:avLst/>
              <a:gdLst/>
              <a:ahLst/>
              <a:cxnLst/>
              <a:rect l="l" t="t" r="r" b="b"/>
              <a:pathLst>
                <a:path w="7477" h="7368" extrusionOk="0">
                  <a:moveTo>
                    <a:pt x="2126" y="2681"/>
                  </a:moveTo>
                  <a:cubicBezTo>
                    <a:pt x="2878" y="2681"/>
                    <a:pt x="3433" y="3302"/>
                    <a:pt x="3357" y="3422"/>
                  </a:cubicBezTo>
                  <a:cubicBezTo>
                    <a:pt x="3349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9" y="3105"/>
                  </a:cubicBezTo>
                  <a:cubicBezTo>
                    <a:pt x="2243" y="3105"/>
                    <a:pt x="2185" y="3108"/>
                    <a:pt x="2126" y="3117"/>
                  </a:cubicBezTo>
                  <a:cubicBezTo>
                    <a:pt x="1567" y="3195"/>
                    <a:pt x="925" y="3553"/>
                    <a:pt x="770" y="3553"/>
                  </a:cubicBezTo>
                  <a:cubicBezTo>
                    <a:pt x="731" y="3553"/>
                    <a:pt x="722" y="3531"/>
                    <a:pt x="752" y="3477"/>
                  </a:cubicBezTo>
                  <a:cubicBezTo>
                    <a:pt x="752" y="3477"/>
                    <a:pt x="1385" y="2681"/>
                    <a:pt x="2126" y="2681"/>
                  </a:cubicBezTo>
                  <a:close/>
                  <a:moveTo>
                    <a:pt x="5678" y="2681"/>
                  </a:moveTo>
                  <a:cubicBezTo>
                    <a:pt x="6430" y="2681"/>
                    <a:pt x="7052" y="3477"/>
                    <a:pt x="7052" y="3477"/>
                  </a:cubicBezTo>
                  <a:cubicBezTo>
                    <a:pt x="7082" y="3531"/>
                    <a:pt x="7073" y="3553"/>
                    <a:pt x="7035" y="3553"/>
                  </a:cubicBezTo>
                  <a:cubicBezTo>
                    <a:pt x="6879" y="3553"/>
                    <a:pt x="6239" y="3195"/>
                    <a:pt x="5689" y="3117"/>
                  </a:cubicBezTo>
                  <a:cubicBezTo>
                    <a:pt x="5630" y="3108"/>
                    <a:pt x="5572" y="3105"/>
                    <a:pt x="5516" y="3105"/>
                  </a:cubicBezTo>
                  <a:cubicBezTo>
                    <a:pt x="4992" y="3105"/>
                    <a:pt x="4620" y="3440"/>
                    <a:pt x="4494" y="3440"/>
                  </a:cubicBezTo>
                  <a:cubicBezTo>
                    <a:pt x="4478" y="3440"/>
                    <a:pt x="4466" y="3435"/>
                    <a:pt x="4458" y="3422"/>
                  </a:cubicBezTo>
                  <a:cubicBezTo>
                    <a:pt x="4371" y="3302"/>
                    <a:pt x="4937" y="2681"/>
                    <a:pt x="5678" y="2681"/>
                  </a:cubicBezTo>
                  <a:close/>
                  <a:moveTo>
                    <a:pt x="2419" y="4018"/>
                  </a:moveTo>
                  <a:cubicBezTo>
                    <a:pt x="2448" y="4018"/>
                    <a:pt x="2477" y="4019"/>
                    <a:pt x="2507" y="4022"/>
                  </a:cubicBezTo>
                  <a:cubicBezTo>
                    <a:pt x="3106" y="4065"/>
                    <a:pt x="3237" y="4545"/>
                    <a:pt x="3139" y="4577"/>
                  </a:cubicBezTo>
                  <a:cubicBezTo>
                    <a:pt x="3135" y="4579"/>
                    <a:pt x="3130" y="4579"/>
                    <a:pt x="3125" y="4579"/>
                  </a:cubicBezTo>
                  <a:cubicBezTo>
                    <a:pt x="3018" y="4579"/>
                    <a:pt x="2752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0" y="4587"/>
                    <a:pt x="1471" y="4560"/>
                    <a:pt x="1494" y="4490"/>
                  </a:cubicBezTo>
                  <a:cubicBezTo>
                    <a:pt x="1494" y="4490"/>
                    <a:pt x="1868" y="4018"/>
                    <a:pt x="2419" y="4018"/>
                  </a:cubicBezTo>
                  <a:close/>
                  <a:moveTo>
                    <a:pt x="5494" y="4018"/>
                  </a:moveTo>
                  <a:cubicBezTo>
                    <a:pt x="6045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8" y="4587"/>
                    <a:pt x="5745" y="4278"/>
                    <a:pt x="5493" y="4261"/>
                  </a:cubicBezTo>
                  <a:cubicBezTo>
                    <a:pt x="5488" y="4261"/>
                    <a:pt x="5483" y="4261"/>
                    <a:pt x="5478" y="4261"/>
                  </a:cubicBezTo>
                  <a:cubicBezTo>
                    <a:pt x="5162" y="4261"/>
                    <a:pt x="4905" y="4579"/>
                    <a:pt x="4789" y="4579"/>
                  </a:cubicBezTo>
                  <a:cubicBezTo>
                    <a:pt x="4784" y="4579"/>
                    <a:pt x="4779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24" y="4447"/>
                  </a:moveTo>
                  <a:cubicBezTo>
                    <a:pt x="3924" y="4447"/>
                    <a:pt x="4284" y="4883"/>
                    <a:pt x="4600" y="5340"/>
                  </a:cubicBezTo>
                  <a:cubicBezTo>
                    <a:pt x="4828" y="5667"/>
                    <a:pt x="5046" y="6016"/>
                    <a:pt x="5068" y="6179"/>
                  </a:cubicBezTo>
                  <a:cubicBezTo>
                    <a:pt x="5123" y="6561"/>
                    <a:pt x="4011" y="6583"/>
                    <a:pt x="4011" y="6583"/>
                  </a:cubicBezTo>
                  <a:cubicBezTo>
                    <a:pt x="4011" y="6583"/>
                    <a:pt x="4469" y="6386"/>
                    <a:pt x="4491" y="6005"/>
                  </a:cubicBezTo>
                  <a:cubicBezTo>
                    <a:pt x="4491" y="5863"/>
                    <a:pt x="4414" y="5602"/>
                    <a:pt x="4316" y="5340"/>
                  </a:cubicBezTo>
                  <a:cubicBezTo>
                    <a:pt x="4142" y="4904"/>
                    <a:pt x="3924" y="4447"/>
                    <a:pt x="3924" y="4447"/>
                  </a:cubicBezTo>
                  <a:close/>
                  <a:moveTo>
                    <a:pt x="6180" y="0"/>
                  </a:moveTo>
                  <a:cubicBezTo>
                    <a:pt x="6005" y="120"/>
                    <a:pt x="5526" y="392"/>
                    <a:pt x="4654" y="589"/>
                  </a:cubicBezTo>
                  <a:cubicBezTo>
                    <a:pt x="4426" y="642"/>
                    <a:pt x="4165" y="663"/>
                    <a:pt x="3894" y="663"/>
                  </a:cubicBezTo>
                  <a:cubicBezTo>
                    <a:pt x="2835" y="663"/>
                    <a:pt x="1624" y="338"/>
                    <a:pt x="1624" y="338"/>
                  </a:cubicBezTo>
                  <a:cubicBezTo>
                    <a:pt x="1624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1" y="6223"/>
                    <a:pt x="742" y="7367"/>
                    <a:pt x="1363" y="7367"/>
                  </a:cubicBezTo>
                  <a:cubicBezTo>
                    <a:pt x="2120" y="7367"/>
                    <a:pt x="2460" y="6647"/>
                    <a:pt x="3761" y="6647"/>
                  </a:cubicBezTo>
                  <a:cubicBezTo>
                    <a:pt x="3790" y="6647"/>
                    <a:pt x="3818" y="6647"/>
                    <a:pt x="3848" y="6648"/>
                  </a:cubicBezTo>
                  <a:cubicBezTo>
                    <a:pt x="5221" y="6681"/>
                    <a:pt x="5711" y="7106"/>
                    <a:pt x="5994" y="7106"/>
                  </a:cubicBezTo>
                  <a:cubicBezTo>
                    <a:pt x="6278" y="7106"/>
                    <a:pt x="7477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55" y="4523"/>
                    <a:pt x="7400" y="3084"/>
                    <a:pt x="7193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34" y="11"/>
                    <a:pt x="6202" y="11"/>
                    <a:pt x="618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7949352" y="2596307"/>
              <a:ext cx="41382" cy="110401"/>
            </a:xfrm>
            <a:custGeom>
              <a:avLst/>
              <a:gdLst/>
              <a:ahLst/>
              <a:cxnLst/>
              <a:rect l="l" t="t" r="r" b="b"/>
              <a:pathLst>
                <a:path w="1135" h="3028" extrusionOk="0">
                  <a:moveTo>
                    <a:pt x="371" y="0"/>
                  </a:moveTo>
                  <a:cubicBezTo>
                    <a:pt x="272" y="0"/>
                    <a:pt x="185" y="40"/>
                    <a:pt x="121" y="139"/>
                  </a:cubicBezTo>
                  <a:cubicBezTo>
                    <a:pt x="1" y="314"/>
                    <a:pt x="45" y="859"/>
                    <a:pt x="186" y="1436"/>
                  </a:cubicBezTo>
                  <a:cubicBezTo>
                    <a:pt x="382" y="2177"/>
                    <a:pt x="742" y="2973"/>
                    <a:pt x="1134" y="3027"/>
                  </a:cubicBezTo>
                  <a:cubicBezTo>
                    <a:pt x="1124" y="2341"/>
                    <a:pt x="1134" y="1796"/>
                    <a:pt x="1134" y="1709"/>
                  </a:cubicBezTo>
                  <a:cubicBezTo>
                    <a:pt x="1113" y="1632"/>
                    <a:pt x="1080" y="1545"/>
                    <a:pt x="1036" y="1436"/>
                  </a:cubicBezTo>
                  <a:cubicBezTo>
                    <a:pt x="906" y="1098"/>
                    <a:pt x="720" y="597"/>
                    <a:pt x="535" y="30"/>
                  </a:cubicBezTo>
                  <a:cubicBezTo>
                    <a:pt x="478" y="11"/>
                    <a:pt x="423" y="0"/>
                    <a:pt x="37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8262866" y="2596198"/>
              <a:ext cx="37773" cy="104531"/>
            </a:xfrm>
            <a:custGeom>
              <a:avLst/>
              <a:gdLst/>
              <a:ahLst/>
              <a:cxnLst/>
              <a:rect l="l" t="t" r="r" b="b"/>
              <a:pathLst>
                <a:path w="1036" h="2867" extrusionOk="0">
                  <a:moveTo>
                    <a:pt x="676" y="1"/>
                  </a:moveTo>
                  <a:cubicBezTo>
                    <a:pt x="469" y="546"/>
                    <a:pt x="273" y="1047"/>
                    <a:pt x="142" y="1439"/>
                  </a:cubicBezTo>
                  <a:cubicBezTo>
                    <a:pt x="66" y="1679"/>
                    <a:pt x="12" y="1875"/>
                    <a:pt x="1" y="2006"/>
                  </a:cubicBezTo>
                  <a:cubicBezTo>
                    <a:pt x="1" y="2006"/>
                    <a:pt x="99" y="2376"/>
                    <a:pt x="197" y="2867"/>
                  </a:cubicBezTo>
                  <a:cubicBezTo>
                    <a:pt x="469" y="2583"/>
                    <a:pt x="709" y="1995"/>
                    <a:pt x="851" y="1439"/>
                  </a:cubicBezTo>
                  <a:cubicBezTo>
                    <a:pt x="992" y="862"/>
                    <a:pt x="1036" y="317"/>
                    <a:pt x="916" y="142"/>
                  </a:cubicBezTo>
                  <a:cubicBezTo>
                    <a:pt x="851" y="44"/>
                    <a:pt x="764" y="12"/>
                    <a:pt x="676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8907758" y="3156832"/>
              <a:ext cx="416847" cy="534066"/>
            </a:xfrm>
            <a:custGeom>
              <a:avLst/>
              <a:gdLst/>
              <a:ahLst/>
              <a:cxnLst/>
              <a:rect l="l" t="t" r="r" b="b"/>
              <a:pathLst>
                <a:path w="11433" h="14648" extrusionOk="0">
                  <a:moveTo>
                    <a:pt x="5433" y="0"/>
                  </a:moveTo>
                  <a:cubicBezTo>
                    <a:pt x="4621" y="0"/>
                    <a:pt x="3291" y="314"/>
                    <a:pt x="2017" y="2006"/>
                  </a:cubicBezTo>
                  <a:cubicBezTo>
                    <a:pt x="0" y="4687"/>
                    <a:pt x="1788" y="7194"/>
                    <a:pt x="2387" y="7956"/>
                  </a:cubicBezTo>
                  <a:cubicBezTo>
                    <a:pt x="2976" y="870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44" y="5101"/>
                    <a:pt x="10157" y="2900"/>
                  </a:cubicBezTo>
                  <a:cubicBezTo>
                    <a:pt x="9471" y="698"/>
                    <a:pt x="6212" y="110"/>
                    <a:pt x="6212" y="110"/>
                  </a:cubicBezTo>
                  <a:cubicBezTo>
                    <a:pt x="6212" y="110"/>
                    <a:pt x="5913" y="0"/>
                    <a:pt x="5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8887997" y="3150999"/>
              <a:ext cx="176357" cy="169174"/>
            </a:xfrm>
            <a:custGeom>
              <a:avLst/>
              <a:gdLst/>
              <a:ahLst/>
              <a:cxnLst/>
              <a:rect l="l" t="t" r="r" b="b"/>
              <a:pathLst>
                <a:path w="4837" h="4640" extrusionOk="0">
                  <a:moveTo>
                    <a:pt x="2652" y="0"/>
                  </a:moveTo>
                  <a:cubicBezTo>
                    <a:pt x="663" y="0"/>
                    <a:pt x="1" y="1632"/>
                    <a:pt x="324" y="3049"/>
                  </a:cubicBezTo>
                  <a:cubicBezTo>
                    <a:pt x="673" y="4564"/>
                    <a:pt x="2123" y="4640"/>
                    <a:pt x="2123" y="4640"/>
                  </a:cubicBezTo>
                  <a:lnTo>
                    <a:pt x="4280" y="2558"/>
                  </a:lnTo>
                  <a:cubicBezTo>
                    <a:pt x="4280" y="2558"/>
                    <a:pt x="4836" y="226"/>
                    <a:pt x="3136" y="30"/>
                  </a:cubicBezTo>
                  <a:cubicBezTo>
                    <a:pt x="2967" y="10"/>
                    <a:pt x="2805" y="0"/>
                    <a:pt x="2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8753572" y="3677289"/>
              <a:ext cx="700980" cy="915584"/>
            </a:xfrm>
            <a:custGeom>
              <a:avLst/>
              <a:gdLst/>
              <a:ahLst/>
              <a:cxnLst/>
              <a:rect l="l" t="t" r="r" b="b"/>
              <a:pathLst>
                <a:path w="19226" h="25112" extrusionOk="0">
                  <a:moveTo>
                    <a:pt x="9423" y="0"/>
                  </a:moveTo>
                  <a:cubicBezTo>
                    <a:pt x="4645" y="0"/>
                    <a:pt x="1453" y="2794"/>
                    <a:pt x="1" y="4787"/>
                  </a:cubicBezTo>
                  <a:lnTo>
                    <a:pt x="1" y="25112"/>
                  </a:lnTo>
                  <a:lnTo>
                    <a:pt x="19225" y="25112"/>
                  </a:lnTo>
                  <a:cubicBezTo>
                    <a:pt x="19149" y="22398"/>
                    <a:pt x="19018" y="6999"/>
                    <a:pt x="18811" y="6345"/>
                  </a:cubicBezTo>
                  <a:cubicBezTo>
                    <a:pt x="18223" y="4482"/>
                    <a:pt x="17133" y="3239"/>
                    <a:pt x="15672" y="2269"/>
                  </a:cubicBezTo>
                  <a:cubicBezTo>
                    <a:pt x="14212" y="1310"/>
                    <a:pt x="10725" y="68"/>
                    <a:pt x="10725" y="68"/>
                  </a:cubicBezTo>
                  <a:cubicBezTo>
                    <a:pt x="10279" y="22"/>
                    <a:pt x="9845" y="0"/>
                    <a:pt x="9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9015350" y="3552598"/>
              <a:ext cx="214275" cy="296857"/>
            </a:xfrm>
            <a:custGeom>
              <a:avLst/>
              <a:gdLst/>
              <a:ahLst/>
              <a:cxnLst/>
              <a:rect l="l" t="t" r="r" b="b"/>
              <a:pathLst>
                <a:path w="5877" h="8142" extrusionOk="0">
                  <a:moveTo>
                    <a:pt x="1267" y="0"/>
                  </a:moveTo>
                  <a:cubicBezTo>
                    <a:pt x="1267" y="0"/>
                    <a:pt x="1267" y="3673"/>
                    <a:pt x="613" y="4479"/>
                  </a:cubicBezTo>
                  <a:cubicBezTo>
                    <a:pt x="1" y="5248"/>
                    <a:pt x="327" y="8142"/>
                    <a:pt x="2554" y="8142"/>
                  </a:cubicBezTo>
                  <a:cubicBezTo>
                    <a:pt x="2665" y="8142"/>
                    <a:pt x="2781" y="8134"/>
                    <a:pt x="2902" y="8119"/>
                  </a:cubicBezTo>
                  <a:cubicBezTo>
                    <a:pt x="5452" y="7803"/>
                    <a:pt x="5877" y="5504"/>
                    <a:pt x="5441" y="4850"/>
                  </a:cubicBezTo>
                  <a:cubicBezTo>
                    <a:pt x="5005" y="4196"/>
                    <a:pt x="4635" y="4044"/>
                    <a:pt x="4504" y="3106"/>
                  </a:cubicBezTo>
                  <a:cubicBezTo>
                    <a:pt x="4384" y="2180"/>
                    <a:pt x="4384" y="273"/>
                    <a:pt x="4384" y="273"/>
                  </a:cubicBezTo>
                  <a:lnTo>
                    <a:pt x="126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9058736" y="3552598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0"/>
                  </a:moveTo>
                  <a:cubicBezTo>
                    <a:pt x="77" y="0"/>
                    <a:pt x="77" y="905"/>
                    <a:pt x="1" y="1918"/>
                  </a:cubicBezTo>
                  <a:cubicBezTo>
                    <a:pt x="22" y="1940"/>
                    <a:pt x="55" y="1962"/>
                    <a:pt x="77" y="1984"/>
                  </a:cubicBezTo>
                  <a:cubicBezTo>
                    <a:pt x="679" y="2390"/>
                    <a:pt x="1388" y="2595"/>
                    <a:pt x="2047" y="2595"/>
                  </a:cubicBezTo>
                  <a:cubicBezTo>
                    <a:pt x="2484" y="2595"/>
                    <a:pt x="2900" y="2504"/>
                    <a:pt x="3248" y="2322"/>
                  </a:cubicBezTo>
                  <a:cubicBezTo>
                    <a:pt x="3194" y="1384"/>
                    <a:pt x="3194" y="273"/>
                    <a:pt x="3194" y="27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8942796" y="3283127"/>
              <a:ext cx="375465" cy="322233"/>
            </a:xfrm>
            <a:custGeom>
              <a:avLst/>
              <a:gdLst/>
              <a:ahLst/>
              <a:cxnLst/>
              <a:rect l="l" t="t" r="r" b="b"/>
              <a:pathLst>
                <a:path w="10298" h="8838" extrusionOk="0">
                  <a:moveTo>
                    <a:pt x="4451" y="1"/>
                  </a:moveTo>
                  <a:cubicBezTo>
                    <a:pt x="3697" y="1"/>
                    <a:pt x="2985" y="164"/>
                    <a:pt x="2451" y="569"/>
                  </a:cubicBezTo>
                  <a:cubicBezTo>
                    <a:pt x="2451" y="569"/>
                    <a:pt x="1012" y="2476"/>
                    <a:pt x="1415" y="3980"/>
                  </a:cubicBezTo>
                  <a:cubicBezTo>
                    <a:pt x="1154" y="3735"/>
                    <a:pt x="813" y="3467"/>
                    <a:pt x="563" y="3467"/>
                  </a:cubicBezTo>
                  <a:cubicBezTo>
                    <a:pt x="467" y="3467"/>
                    <a:pt x="385" y="3506"/>
                    <a:pt x="325" y="3599"/>
                  </a:cubicBezTo>
                  <a:cubicBezTo>
                    <a:pt x="1" y="4100"/>
                    <a:pt x="1034" y="6048"/>
                    <a:pt x="1743" y="6048"/>
                  </a:cubicBezTo>
                  <a:cubicBezTo>
                    <a:pt x="1820" y="6048"/>
                    <a:pt x="1893" y="6025"/>
                    <a:pt x="1960" y="5975"/>
                  </a:cubicBezTo>
                  <a:cubicBezTo>
                    <a:pt x="1971" y="5964"/>
                    <a:pt x="1982" y="5953"/>
                    <a:pt x="2004" y="5942"/>
                  </a:cubicBezTo>
                  <a:cubicBezTo>
                    <a:pt x="2374" y="7010"/>
                    <a:pt x="2810" y="7925"/>
                    <a:pt x="3257" y="8231"/>
                  </a:cubicBezTo>
                  <a:cubicBezTo>
                    <a:pt x="3854" y="8634"/>
                    <a:pt x="4558" y="8838"/>
                    <a:pt x="5215" y="8838"/>
                  </a:cubicBezTo>
                  <a:cubicBezTo>
                    <a:pt x="6032" y="8838"/>
                    <a:pt x="6778" y="8522"/>
                    <a:pt x="7159" y="7882"/>
                  </a:cubicBezTo>
                  <a:cubicBezTo>
                    <a:pt x="7398" y="7479"/>
                    <a:pt x="7693" y="6770"/>
                    <a:pt x="7965" y="5975"/>
                  </a:cubicBezTo>
                  <a:cubicBezTo>
                    <a:pt x="7977" y="5975"/>
                    <a:pt x="7990" y="5975"/>
                    <a:pt x="8002" y="5975"/>
                  </a:cubicBezTo>
                  <a:cubicBezTo>
                    <a:pt x="9021" y="5975"/>
                    <a:pt x="10297" y="4213"/>
                    <a:pt x="9414" y="3632"/>
                  </a:cubicBezTo>
                  <a:cubicBezTo>
                    <a:pt x="9331" y="3575"/>
                    <a:pt x="9248" y="3552"/>
                    <a:pt x="9169" y="3552"/>
                  </a:cubicBezTo>
                  <a:cubicBezTo>
                    <a:pt x="8835" y="3552"/>
                    <a:pt x="8564" y="3958"/>
                    <a:pt x="8564" y="3958"/>
                  </a:cubicBezTo>
                  <a:cubicBezTo>
                    <a:pt x="8564" y="3958"/>
                    <a:pt x="8553" y="3958"/>
                    <a:pt x="8543" y="3980"/>
                  </a:cubicBezTo>
                  <a:cubicBezTo>
                    <a:pt x="8739" y="3141"/>
                    <a:pt x="8848" y="2389"/>
                    <a:pt x="8782" y="1964"/>
                  </a:cubicBezTo>
                  <a:cubicBezTo>
                    <a:pt x="8664" y="1113"/>
                    <a:pt x="6417" y="1"/>
                    <a:pt x="44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9151999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9" y="1"/>
                  </a:moveTo>
                  <a:cubicBezTo>
                    <a:pt x="632" y="1"/>
                    <a:pt x="1" y="628"/>
                    <a:pt x="80" y="707"/>
                  </a:cubicBezTo>
                  <a:cubicBezTo>
                    <a:pt x="122" y="749"/>
                    <a:pt x="164" y="762"/>
                    <a:pt x="198" y="762"/>
                  </a:cubicBezTo>
                  <a:cubicBezTo>
                    <a:pt x="244" y="762"/>
                    <a:pt x="276" y="740"/>
                    <a:pt x="276" y="740"/>
                  </a:cubicBezTo>
                  <a:cubicBezTo>
                    <a:pt x="573" y="423"/>
                    <a:pt x="908" y="314"/>
                    <a:pt x="1229" y="314"/>
                  </a:cubicBezTo>
                  <a:cubicBezTo>
                    <a:pt x="1932" y="314"/>
                    <a:pt x="2565" y="838"/>
                    <a:pt x="2565" y="838"/>
                  </a:cubicBezTo>
                  <a:cubicBezTo>
                    <a:pt x="2565" y="838"/>
                    <a:pt x="2303" y="228"/>
                    <a:pt x="1421" y="21"/>
                  </a:cubicBezTo>
                  <a:cubicBezTo>
                    <a:pt x="1361" y="7"/>
                    <a:pt x="1300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9008678" y="3362718"/>
              <a:ext cx="93119" cy="30590"/>
            </a:xfrm>
            <a:custGeom>
              <a:avLst/>
              <a:gdLst/>
              <a:ahLst/>
              <a:cxnLst/>
              <a:rect l="l" t="t" r="r" b="b"/>
              <a:pathLst>
                <a:path w="2554" h="839" extrusionOk="0">
                  <a:moveTo>
                    <a:pt x="1327" y="1"/>
                  </a:moveTo>
                  <a:cubicBezTo>
                    <a:pt x="1266" y="1"/>
                    <a:pt x="1205" y="7"/>
                    <a:pt x="1145" y="21"/>
                  </a:cubicBezTo>
                  <a:cubicBezTo>
                    <a:pt x="262" y="228"/>
                    <a:pt x="1" y="838"/>
                    <a:pt x="1" y="838"/>
                  </a:cubicBezTo>
                  <a:cubicBezTo>
                    <a:pt x="1" y="838"/>
                    <a:pt x="628" y="314"/>
                    <a:pt x="1331" y="314"/>
                  </a:cubicBezTo>
                  <a:cubicBezTo>
                    <a:pt x="1652" y="314"/>
                    <a:pt x="1989" y="423"/>
                    <a:pt x="2289" y="740"/>
                  </a:cubicBezTo>
                  <a:cubicBezTo>
                    <a:pt x="2289" y="740"/>
                    <a:pt x="2321" y="762"/>
                    <a:pt x="2365" y="762"/>
                  </a:cubicBezTo>
                  <a:cubicBezTo>
                    <a:pt x="2398" y="762"/>
                    <a:pt x="2437" y="749"/>
                    <a:pt x="2474" y="707"/>
                  </a:cubicBezTo>
                  <a:cubicBezTo>
                    <a:pt x="2554" y="628"/>
                    <a:pt x="1931" y="1"/>
                    <a:pt x="1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9032121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1"/>
                  </a:moveTo>
                  <a:cubicBezTo>
                    <a:pt x="1153" y="1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9" y="2507"/>
                    <a:pt x="5289" y="2663"/>
                    <a:pt x="6037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5" y="2443"/>
                    <a:pt x="6474" y="950"/>
                    <a:pt x="6169" y="884"/>
                  </a:cubicBezTo>
                  <a:cubicBezTo>
                    <a:pt x="5951" y="847"/>
                    <a:pt x="3754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897688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1"/>
                  </a:moveTo>
                  <a:cubicBezTo>
                    <a:pt x="1206" y="1"/>
                    <a:pt x="153" y="81"/>
                    <a:pt x="153" y="81"/>
                  </a:cubicBezTo>
                  <a:cubicBezTo>
                    <a:pt x="1" y="114"/>
                    <a:pt x="480" y="1738"/>
                    <a:pt x="764" y="1977"/>
                  </a:cubicBezTo>
                  <a:cubicBezTo>
                    <a:pt x="919" y="2115"/>
                    <a:pt x="1481" y="2217"/>
                    <a:pt x="2053" y="2217"/>
                  </a:cubicBezTo>
                  <a:cubicBezTo>
                    <a:pt x="2520" y="2217"/>
                    <a:pt x="2994" y="2149"/>
                    <a:pt x="3259" y="1977"/>
                  </a:cubicBezTo>
                  <a:cubicBezTo>
                    <a:pt x="3859" y="1596"/>
                    <a:pt x="3946" y="375"/>
                    <a:pt x="3412" y="125"/>
                  </a:cubicBezTo>
                  <a:cubicBezTo>
                    <a:pt x="3206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9127498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1"/>
                  </a:moveTo>
                  <a:cubicBezTo>
                    <a:pt x="1259" y="1"/>
                    <a:pt x="746" y="30"/>
                    <a:pt x="545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7"/>
                    <a:pt x="1902" y="2217"/>
                  </a:cubicBezTo>
                  <a:cubicBezTo>
                    <a:pt x="2476" y="2217"/>
                    <a:pt x="3037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897688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1"/>
                  </a:moveTo>
                  <a:cubicBezTo>
                    <a:pt x="1206" y="1"/>
                    <a:pt x="153" y="81"/>
                    <a:pt x="153" y="81"/>
                  </a:cubicBezTo>
                  <a:cubicBezTo>
                    <a:pt x="1" y="114"/>
                    <a:pt x="480" y="1738"/>
                    <a:pt x="764" y="1977"/>
                  </a:cubicBezTo>
                  <a:cubicBezTo>
                    <a:pt x="919" y="2115"/>
                    <a:pt x="1481" y="2217"/>
                    <a:pt x="2053" y="2217"/>
                  </a:cubicBezTo>
                  <a:cubicBezTo>
                    <a:pt x="2520" y="2217"/>
                    <a:pt x="2994" y="2149"/>
                    <a:pt x="3259" y="1977"/>
                  </a:cubicBezTo>
                  <a:cubicBezTo>
                    <a:pt x="3859" y="1596"/>
                    <a:pt x="3946" y="375"/>
                    <a:pt x="3412" y="125"/>
                  </a:cubicBezTo>
                  <a:cubicBezTo>
                    <a:pt x="3206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9127498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1"/>
                  </a:moveTo>
                  <a:cubicBezTo>
                    <a:pt x="1259" y="1"/>
                    <a:pt x="746" y="30"/>
                    <a:pt x="545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7"/>
                    <a:pt x="1902" y="2217"/>
                  </a:cubicBezTo>
                  <a:cubicBezTo>
                    <a:pt x="2476" y="2217"/>
                    <a:pt x="3037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8973713" y="3385432"/>
              <a:ext cx="301233" cy="91296"/>
            </a:xfrm>
            <a:custGeom>
              <a:avLst/>
              <a:gdLst/>
              <a:ahLst/>
              <a:cxnLst/>
              <a:rect l="l" t="t" r="r" b="b"/>
              <a:pathLst>
                <a:path w="8262" h="2504" extrusionOk="0">
                  <a:moveTo>
                    <a:pt x="2165" y="289"/>
                  </a:moveTo>
                  <a:cubicBezTo>
                    <a:pt x="2755" y="289"/>
                    <a:pt x="3254" y="319"/>
                    <a:pt x="3433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6" y="2159"/>
                    <a:pt x="2580" y="2219"/>
                    <a:pt x="2142" y="2219"/>
                  </a:cubicBezTo>
                  <a:cubicBezTo>
                    <a:pt x="1601" y="2219"/>
                    <a:pt x="1070" y="2128"/>
                    <a:pt x="938" y="2013"/>
                  </a:cubicBezTo>
                  <a:cubicBezTo>
                    <a:pt x="731" y="1828"/>
                    <a:pt x="382" y="695"/>
                    <a:pt x="349" y="357"/>
                  </a:cubicBezTo>
                  <a:cubicBezTo>
                    <a:pt x="894" y="319"/>
                    <a:pt x="1575" y="289"/>
                    <a:pt x="2165" y="289"/>
                  </a:cubicBezTo>
                  <a:close/>
                  <a:moveTo>
                    <a:pt x="6060" y="292"/>
                  </a:moveTo>
                  <a:cubicBezTo>
                    <a:pt x="6659" y="292"/>
                    <a:pt x="7357" y="324"/>
                    <a:pt x="7902" y="357"/>
                  </a:cubicBezTo>
                  <a:cubicBezTo>
                    <a:pt x="7869" y="695"/>
                    <a:pt x="7520" y="1828"/>
                    <a:pt x="7313" y="2013"/>
                  </a:cubicBezTo>
                  <a:cubicBezTo>
                    <a:pt x="7187" y="2128"/>
                    <a:pt x="6659" y="2219"/>
                    <a:pt x="6117" y="2219"/>
                  </a:cubicBezTo>
                  <a:cubicBezTo>
                    <a:pt x="5678" y="2219"/>
                    <a:pt x="5230" y="2159"/>
                    <a:pt x="4981" y="2003"/>
                  </a:cubicBezTo>
                  <a:cubicBezTo>
                    <a:pt x="4665" y="1806"/>
                    <a:pt x="4523" y="1316"/>
                    <a:pt x="4556" y="945"/>
                  </a:cubicBezTo>
                  <a:cubicBezTo>
                    <a:pt x="4567" y="673"/>
                    <a:pt x="4665" y="477"/>
                    <a:pt x="4817" y="401"/>
                  </a:cubicBezTo>
                  <a:cubicBezTo>
                    <a:pt x="4992" y="313"/>
                    <a:pt x="5482" y="292"/>
                    <a:pt x="6060" y="292"/>
                  </a:cubicBezTo>
                  <a:close/>
                  <a:moveTo>
                    <a:pt x="2206" y="0"/>
                  </a:moveTo>
                  <a:cubicBezTo>
                    <a:pt x="1348" y="0"/>
                    <a:pt x="398" y="71"/>
                    <a:pt x="229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0" y="520"/>
                    <a:pt x="458" y="1970"/>
                    <a:pt x="752" y="2231"/>
                  </a:cubicBezTo>
                  <a:cubicBezTo>
                    <a:pt x="938" y="2395"/>
                    <a:pt x="1526" y="2504"/>
                    <a:pt x="2137" y="2504"/>
                  </a:cubicBezTo>
                  <a:cubicBezTo>
                    <a:pt x="2638" y="2504"/>
                    <a:pt x="3139" y="2428"/>
                    <a:pt x="3423" y="2242"/>
                  </a:cubicBezTo>
                  <a:cubicBezTo>
                    <a:pt x="3858" y="1970"/>
                    <a:pt x="4022" y="1370"/>
                    <a:pt x="3989" y="924"/>
                  </a:cubicBezTo>
                  <a:cubicBezTo>
                    <a:pt x="3989" y="924"/>
                    <a:pt x="3989" y="913"/>
                    <a:pt x="3989" y="913"/>
                  </a:cubicBezTo>
                  <a:cubicBezTo>
                    <a:pt x="4034" y="894"/>
                    <a:pt x="4085" y="882"/>
                    <a:pt x="4140" y="882"/>
                  </a:cubicBezTo>
                  <a:cubicBezTo>
                    <a:pt x="4179" y="882"/>
                    <a:pt x="4221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403" y="1970"/>
                    <a:pt x="4828" y="2242"/>
                  </a:cubicBezTo>
                  <a:cubicBezTo>
                    <a:pt x="5112" y="2428"/>
                    <a:pt x="5624" y="2504"/>
                    <a:pt x="6125" y="2504"/>
                  </a:cubicBezTo>
                  <a:cubicBezTo>
                    <a:pt x="6725" y="2504"/>
                    <a:pt x="7313" y="2395"/>
                    <a:pt x="7498" y="2231"/>
                  </a:cubicBezTo>
                  <a:cubicBezTo>
                    <a:pt x="7804" y="1970"/>
                    <a:pt x="8261" y="520"/>
                    <a:pt x="8185" y="215"/>
                  </a:cubicBezTo>
                  <a:cubicBezTo>
                    <a:pt x="8152" y="117"/>
                    <a:pt x="8076" y="84"/>
                    <a:pt x="8054" y="84"/>
                  </a:cubicBezTo>
                  <a:lnTo>
                    <a:pt x="8032" y="84"/>
                  </a:lnTo>
                  <a:cubicBezTo>
                    <a:pt x="7864" y="71"/>
                    <a:pt x="6910" y="0"/>
                    <a:pt x="6049" y="0"/>
                  </a:cubicBezTo>
                  <a:cubicBezTo>
                    <a:pt x="5464" y="0"/>
                    <a:pt x="4922" y="33"/>
                    <a:pt x="4698" y="139"/>
                  </a:cubicBezTo>
                  <a:cubicBezTo>
                    <a:pt x="4480" y="237"/>
                    <a:pt x="4338" y="466"/>
                    <a:pt x="4283" y="760"/>
                  </a:cubicBezTo>
                  <a:cubicBezTo>
                    <a:pt x="4229" y="745"/>
                    <a:pt x="4177" y="740"/>
                    <a:pt x="4129" y="740"/>
                  </a:cubicBezTo>
                  <a:cubicBezTo>
                    <a:pt x="4070" y="740"/>
                    <a:pt x="4015" y="748"/>
                    <a:pt x="3967" y="760"/>
                  </a:cubicBezTo>
                  <a:cubicBezTo>
                    <a:pt x="3913" y="466"/>
                    <a:pt x="3771" y="237"/>
                    <a:pt x="3553" y="139"/>
                  </a:cubicBezTo>
                  <a:cubicBezTo>
                    <a:pt x="3329" y="33"/>
                    <a:pt x="2788" y="0"/>
                    <a:pt x="2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9127097" y="3455653"/>
              <a:ext cx="27819" cy="45356"/>
            </a:xfrm>
            <a:custGeom>
              <a:avLst/>
              <a:gdLst/>
              <a:ahLst/>
              <a:cxnLst/>
              <a:rect l="l" t="t" r="r" b="b"/>
              <a:pathLst>
                <a:path w="763" h="1244" extrusionOk="0">
                  <a:moveTo>
                    <a:pt x="44" y="0"/>
                  </a:moveTo>
                  <a:cubicBezTo>
                    <a:pt x="44" y="1"/>
                    <a:pt x="512" y="807"/>
                    <a:pt x="523" y="937"/>
                  </a:cubicBezTo>
                  <a:cubicBezTo>
                    <a:pt x="545" y="1057"/>
                    <a:pt x="0" y="1243"/>
                    <a:pt x="0" y="1243"/>
                  </a:cubicBezTo>
                  <a:cubicBezTo>
                    <a:pt x="0" y="1243"/>
                    <a:pt x="32" y="1244"/>
                    <a:pt x="83" y="1244"/>
                  </a:cubicBezTo>
                  <a:cubicBezTo>
                    <a:pt x="261" y="1244"/>
                    <a:pt x="666" y="1231"/>
                    <a:pt x="709" y="1112"/>
                  </a:cubicBezTo>
                  <a:cubicBezTo>
                    <a:pt x="763" y="948"/>
                    <a:pt x="44" y="1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9106425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0" y="90"/>
                    <a:pt x="480" y="39"/>
                    <a:pt x="404" y="32"/>
                  </a:cubicBezTo>
                  <a:cubicBezTo>
                    <a:pt x="396" y="30"/>
                    <a:pt x="387" y="30"/>
                    <a:pt x="378" y="30"/>
                  </a:cubicBezTo>
                  <a:cubicBezTo>
                    <a:pt x="254" y="30"/>
                    <a:pt x="0" y="152"/>
                    <a:pt x="0" y="152"/>
                  </a:cubicBezTo>
                  <a:cubicBezTo>
                    <a:pt x="0" y="152"/>
                    <a:pt x="349" y="435"/>
                    <a:pt x="64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8008562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1" y="0"/>
                  </a:moveTo>
                  <a:cubicBezTo>
                    <a:pt x="9329" y="0"/>
                    <a:pt x="8644" y="47"/>
                    <a:pt x="7967" y="149"/>
                  </a:cubicBezTo>
                  <a:cubicBezTo>
                    <a:pt x="230" y="1326"/>
                    <a:pt x="1" y="5249"/>
                    <a:pt x="1" y="5249"/>
                  </a:cubicBezTo>
                  <a:lnTo>
                    <a:pt x="993" y="19482"/>
                  </a:lnTo>
                  <a:lnTo>
                    <a:pt x="982" y="29552"/>
                  </a:lnTo>
                  <a:lnTo>
                    <a:pt x="18364" y="27002"/>
                  </a:lnTo>
                  <a:lnTo>
                    <a:pt x="21034" y="17161"/>
                  </a:lnTo>
                  <a:cubicBezTo>
                    <a:pt x="21034" y="17161"/>
                    <a:pt x="22691" y="4323"/>
                    <a:pt x="18124" y="1980"/>
                  </a:cubicBezTo>
                  <a:cubicBezTo>
                    <a:pt x="16143" y="953"/>
                    <a:pt x="13101" y="0"/>
                    <a:pt x="10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8044730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4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8033209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80"/>
                    <a:pt x="20522" y="578"/>
                    <a:pt x="20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8008963" y="3818022"/>
              <a:ext cx="760957" cy="52867"/>
            </a:xfrm>
            <a:custGeom>
              <a:avLst/>
              <a:gdLst/>
              <a:ahLst/>
              <a:cxnLst/>
              <a:rect l="l" t="t" r="r" b="b"/>
              <a:pathLst>
                <a:path w="20871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871" y="1450"/>
                  </a:lnTo>
                  <a:cubicBezTo>
                    <a:pt x="20773" y="948"/>
                    <a:pt x="20642" y="458"/>
                    <a:pt x="205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8020886" y="3988469"/>
              <a:ext cx="764931" cy="53268"/>
            </a:xfrm>
            <a:custGeom>
              <a:avLst/>
              <a:gdLst/>
              <a:ahLst/>
              <a:cxnLst/>
              <a:rect l="l" t="t" r="r" b="b"/>
              <a:pathLst>
                <a:path w="20980" h="1461" extrusionOk="0">
                  <a:moveTo>
                    <a:pt x="1" y="1"/>
                  </a:moveTo>
                  <a:lnTo>
                    <a:pt x="99" y="1461"/>
                  </a:lnTo>
                  <a:lnTo>
                    <a:pt x="20980" y="1461"/>
                  </a:lnTo>
                  <a:cubicBezTo>
                    <a:pt x="20980" y="981"/>
                    <a:pt x="20958" y="491"/>
                    <a:pt x="20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8280768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09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55" y="4370"/>
                  </a:cubicBezTo>
                  <a:cubicBezTo>
                    <a:pt x="96" y="4694"/>
                    <a:pt x="1946" y="6726"/>
                    <a:pt x="3089" y="6726"/>
                  </a:cubicBezTo>
                  <a:cubicBezTo>
                    <a:pt x="3140" y="6726"/>
                    <a:pt x="3189" y="6722"/>
                    <a:pt x="3237" y="6713"/>
                  </a:cubicBezTo>
                  <a:cubicBezTo>
                    <a:pt x="4370" y="6517"/>
                    <a:pt x="5645" y="4948"/>
                    <a:pt x="5700" y="4120"/>
                  </a:cubicBezTo>
                  <a:cubicBezTo>
                    <a:pt x="5754" y="3302"/>
                    <a:pt x="5209" y="0"/>
                    <a:pt x="520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8301404" y="3483471"/>
              <a:ext cx="183613" cy="123709"/>
            </a:xfrm>
            <a:custGeom>
              <a:avLst/>
              <a:gdLst/>
              <a:ahLst/>
              <a:cxnLst/>
              <a:rect l="l" t="t" r="r" b="b"/>
              <a:pathLst>
                <a:path w="5036" h="3393" extrusionOk="0">
                  <a:moveTo>
                    <a:pt x="4643" y="0"/>
                  </a:moveTo>
                  <a:lnTo>
                    <a:pt x="339" y="153"/>
                  </a:lnTo>
                  <a:cubicBezTo>
                    <a:pt x="339" y="153"/>
                    <a:pt x="175" y="850"/>
                    <a:pt x="1" y="1689"/>
                  </a:cubicBezTo>
                  <a:cubicBezTo>
                    <a:pt x="404" y="2496"/>
                    <a:pt x="982" y="3150"/>
                    <a:pt x="1788" y="3291"/>
                  </a:cubicBezTo>
                  <a:cubicBezTo>
                    <a:pt x="2180" y="3360"/>
                    <a:pt x="2539" y="3393"/>
                    <a:pt x="2869" y="3393"/>
                  </a:cubicBezTo>
                  <a:cubicBezTo>
                    <a:pt x="3798" y="3393"/>
                    <a:pt x="4497" y="3134"/>
                    <a:pt x="5036" y="2692"/>
                  </a:cubicBezTo>
                  <a:cubicBezTo>
                    <a:pt x="4883" y="1471"/>
                    <a:pt x="4643" y="0"/>
                    <a:pt x="464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8249376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0" y="0"/>
                  </a:moveTo>
                  <a:cubicBezTo>
                    <a:pt x="4892" y="0"/>
                    <a:pt x="4822" y="1"/>
                    <a:pt x="4752" y="3"/>
                  </a:cubicBezTo>
                  <a:cubicBezTo>
                    <a:pt x="1101" y="112"/>
                    <a:pt x="185" y="2564"/>
                    <a:pt x="98" y="3469"/>
                  </a:cubicBezTo>
                  <a:cubicBezTo>
                    <a:pt x="0" y="4384"/>
                    <a:pt x="491" y="5616"/>
                    <a:pt x="491" y="5616"/>
                  </a:cubicBezTo>
                  <a:cubicBezTo>
                    <a:pt x="491" y="5616"/>
                    <a:pt x="763" y="11054"/>
                    <a:pt x="3291" y="11501"/>
                  </a:cubicBezTo>
                  <a:cubicBezTo>
                    <a:pt x="3688" y="11572"/>
                    <a:pt x="4053" y="11606"/>
                    <a:pt x="4388" y="11606"/>
                  </a:cubicBezTo>
                  <a:cubicBezTo>
                    <a:pt x="6195" y="11606"/>
                    <a:pt x="7139" y="10617"/>
                    <a:pt x="7672" y="9201"/>
                  </a:cubicBezTo>
                  <a:cubicBezTo>
                    <a:pt x="8305" y="7523"/>
                    <a:pt x="8250" y="5256"/>
                    <a:pt x="8250" y="5256"/>
                  </a:cubicBezTo>
                  <a:cubicBezTo>
                    <a:pt x="8250" y="5256"/>
                    <a:pt x="10161" y="0"/>
                    <a:pt x="49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8198515" y="2985291"/>
              <a:ext cx="406894" cy="411196"/>
            </a:xfrm>
            <a:custGeom>
              <a:avLst/>
              <a:gdLst/>
              <a:ahLst/>
              <a:cxnLst/>
              <a:rect l="l" t="t" r="r" b="b"/>
              <a:pathLst>
                <a:path w="11160" h="11278" extrusionOk="0">
                  <a:moveTo>
                    <a:pt x="6802" y="1"/>
                  </a:moveTo>
                  <a:cubicBezTo>
                    <a:pt x="6653" y="1"/>
                    <a:pt x="6408" y="501"/>
                    <a:pt x="5733" y="1000"/>
                  </a:cubicBezTo>
                  <a:cubicBezTo>
                    <a:pt x="4893" y="1633"/>
                    <a:pt x="3389" y="1774"/>
                    <a:pt x="2648" y="2374"/>
                  </a:cubicBezTo>
                  <a:cubicBezTo>
                    <a:pt x="2082" y="2820"/>
                    <a:pt x="1907" y="3801"/>
                    <a:pt x="1842" y="4248"/>
                  </a:cubicBezTo>
                  <a:cubicBezTo>
                    <a:pt x="1820" y="4281"/>
                    <a:pt x="1809" y="4314"/>
                    <a:pt x="1809" y="4314"/>
                  </a:cubicBezTo>
                  <a:cubicBezTo>
                    <a:pt x="1809" y="4314"/>
                    <a:pt x="676" y="4488"/>
                    <a:pt x="338" y="5698"/>
                  </a:cubicBezTo>
                  <a:cubicBezTo>
                    <a:pt x="0" y="6896"/>
                    <a:pt x="1428" y="10765"/>
                    <a:pt x="2082" y="11277"/>
                  </a:cubicBezTo>
                  <a:cubicBezTo>
                    <a:pt x="2082" y="11277"/>
                    <a:pt x="3095" y="6602"/>
                    <a:pt x="2659" y="5698"/>
                  </a:cubicBezTo>
                  <a:lnTo>
                    <a:pt x="2659" y="5698"/>
                  </a:lnTo>
                  <a:cubicBezTo>
                    <a:pt x="2660" y="5698"/>
                    <a:pt x="4992" y="5992"/>
                    <a:pt x="6637" y="6101"/>
                  </a:cubicBezTo>
                  <a:cubicBezTo>
                    <a:pt x="6801" y="6113"/>
                    <a:pt x="6958" y="6118"/>
                    <a:pt x="7107" y="6118"/>
                  </a:cubicBezTo>
                  <a:cubicBezTo>
                    <a:pt x="8462" y="6118"/>
                    <a:pt x="9187" y="5676"/>
                    <a:pt x="9187" y="5676"/>
                  </a:cubicBezTo>
                  <a:lnTo>
                    <a:pt x="9187" y="5676"/>
                  </a:lnTo>
                  <a:cubicBezTo>
                    <a:pt x="9187" y="5676"/>
                    <a:pt x="8882" y="7823"/>
                    <a:pt x="8969" y="8411"/>
                  </a:cubicBezTo>
                  <a:cubicBezTo>
                    <a:pt x="9067" y="9054"/>
                    <a:pt x="9547" y="11114"/>
                    <a:pt x="9547" y="11114"/>
                  </a:cubicBezTo>
                  <a:cubicBezTo>
                    <a:pt x="9547" y="11114"/>
                    <a:pt x="10451" y="10602"/>
                    <a:pt x="10702" y="8880"/>
                  </a:cubicBezTo>
                  <a:cubicBezTo>
                    <a:pt x="11160" y="7823"/>
                    <a:pt x="11073" y="5425"/>
                    <a:pt x="10800" y="4869"/>
                  </a:cubicBezTo>
                  <a:cubicBezTo>
                    <a:pt x="10582" y="4423"/>
                    <a:pt x="10190" y="4248"/>
                    <a:pt x="10048" y="4194"/>
                  </a:cubicBezTo>
                  <a:cubicBezTo>
                    <a:pt x="10037" y="4172"/>
                    <a:pt x="10016" y="4150"/>
                    <a:pt x="10005" y="4139"/>
                  </a:cubicBezTo>
                  <a:cubicBezTo>
                    <a:pt x="10026" y="4074"/>
                    <a:pt x="10070" y="3899"/>
                    <a:pt x="10135" y="3453"/>
                  </a:cubicBezTo>
                  <a:cubicBezTo>
                    <a:pt x="10234" y="2733"/>
                    <a:pt x="10037" y="1415"/>
                    <a:pt x="9710" y="1000"/>
                  </a:cubicBezTo>
                  <a:cubicBezTo>
                    <a:pt x="9663" y="940"/>
                    <a:pt x="9594" y="914"/>
                    <a:pt x="9512" y="914"/>
                  </a:cubicBezTo>
                  <a:cubicBezTo>
                    <a:pt x="9050" y="914"/>
                    <a:pt x="8163" y="1731"/>
                    <a:pt x="8163" y="1731"/>
                  </a:cubicBezTo>
                  <a:cubicBezTo>
                    <a:pt x="8163" y="1731"/>
                    <a:pt x="8675" y="695"/>
                    <a:pt x="8272" y="314"/>
                  </a:cubicBezTo>
                  <a:cubicBezTo>
                    <a:pt x="8223" y="267"/>
                    <a:pt x="8165" y="247"/>
                    <a:pt x="8102" y="247"/>
                  </a:cubicBezTo>
                  <a:cubicBezTo>
                    <a:pt x="7646" y="247"/>
                    <a:pt x="6899" y="1306"/>
                    <a:pt x="6899" y="1306"/>
                  </a:cubicBezTo>
                  <a:cubicBezTo>
                    <a:pt x="6899" y="1306"/>
                    <a:pt x="7040" y="445"/>
                    <a:pt x="6899" y="96"/>
                  </a:cubicBezTo>
                  <a:cubicBezTo>
                    <a:pt x="6869" y="30"/>
                    <a:pt x="6838" y="1"/>
                    <a:pt x="68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8214302" y="3345910"/>
              <a:ext cx="74050" cy="107776"/>
            </a:xfrm>
            <a:custGeom>
              <a:avLst/>
              <a:gdLst/>
              <a:ahLst/>
              <a:cxnLst/>
              <a:rect l="l" t="t" r="r" b="b"/>
              <a:pathLst>
                <a:path w="2031" h="2956" extrusionOk="0">
                  <a:moveTo>
                    <a:pt x="1229" y="0"/>
                  </a:moveTo>
                  <a:cubicBezTo>
                    <a:pt x="780" y="0"/>
                    <a:pt x="0" y="462"/>
                    <a:pt x="308" y="1386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4" y="79"/>
                  </a:lnTo>
                  <a:cubicBezTo>
                    <a:pt x="1424" y="26"/>
                    <a:pt x="1336" y="0"/>
                    <a:pt x="122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8537040" y="3333806"/>
              <a:ext cx="73139" cy="109161"/>
            </a:xfrm>
            <a:custGeom>
              <a:avLst/>
              <a:gdLst/>
              <a:ahLst/>
              <a:cxnLst/>
              <a:rect l="l" t="t" r="r" b="b"/>
              <a:pathLst>
                <a:path w="2006" h="2994" extrusionOk="0">
                  <a:moveTo>
                    <a:pt x="1002" y="1"/>
                  </a:moveTo>
                  <a:cubicBezTo>
                    <a:pt x="666" y="1"/>
                    <a:pt x="349" y="236"/>
                    <a:pt x="349" y="236"/>
                  </a:cubicBezTo>
                  <a:lnTo>
                    <a:pt x="0" y="2993"/>
                  </a:lnTo>
                  <a:cubicBezTo>
                    <a:pt x="796" y="2895"/>
                    <a:pt x="2006" y="1381"/>
                    <a:pt x="1624" y="476"/>
                  </a:cubicBezTo>
                  <a:cubicBezTo>
                    <a:pt x="1470" y="110"/>
                    <a:pt x="1231" y="1"/>
                    <a:pt x="100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7783681" y="3360421"/>
              <a:ext cx="120391" cy="103729"/>
            </a:xfrm>
            <a:custGeom>
              <a:avLst/>
              <a:gdLst/>
              <a:ahLst/>
              <a:cxnLst/>
              <a:rect l="l" t="t" r="r" b="b"/>
              <a:pathLst>
                <a:path w="3302" h="2845" extrusionOk="0">
                  <a:moveTo>
                    <a:pt x="2133" y="0"/>
                  </a:moveTo>
                  <a:cubicBezTo>
                    <a:pt x="1658" y="0"/>
                    <a:pt x="1188" y="335"/>
                    <a:pt x="1188" y="335"/>
                  </a:cubicBezTo>
                  <a:cubicBezTo>
                    <a:pt x="1188" y="335"/>
                    <a:pt x="0" y="2547"/>
                    <a:pt x="916" y="2819"/>
                  </a:cubicBezTo>
                  <a:cubicBezTo>
                    <a:pt x="973" y="2836"/>
                    <a:pt x="1033" y="2845"/>
                    <a:pt x="1095" y="2845"/>
                  </a:cubicBezTo>
                  <a:cubicBezTo>
                    <a:pt x="2012" y="2845"/>
                    <a:pt x="3301" y="1039"/>
                    <a:pt x="2790" y="335"/>
                  </a:cubicBezTo>
                  <a:cubicBezTo>
                    <a:pt x="2609" y="84"/>
                    <a:pt x="2370" y="0"/>
                    <a:pt x="2133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7499189" y="3352765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1" y="1"/>
                  </a:moveTo>
                  <a:cubicBezTo>
                    <a:pt x="958" y="1"/>
                    <a:pt x="876" y="20"/>
                    <a:pt x="796" y="65"/>
                  </a:cubicBezTo>
                  <a:cubicBezTo>
                    <a:pt x="131" y="425"/>
                    <a:pt x="0" y="1798"/>
                    <a:pt x="687" y="2375"/>
                  </a:cubicBezTo>
                  <a:cubicBezTo>
                    <a:pt x="1162" y="2774"/>
                    <a:pt x="1755" y="2833"/>
                    <a:pt x="2066" y="2833"/>
                  </a:cubicBezTo>
                  <a:cubicBezTo>
                    <a:pt x="2197" y="2833"/>
                    <a:pt x="2278" y="2822"/>
                    <a:pt x="2278" y="2822"/>
                  </a:cubicBezTo>
                  <a:lnTo>
                    <a:pt x="2278" y="1046"/>
                  </a:lnTo>
                  <a:cubicBezTo>
                    <a:pt x="2278" y="1046"/>
                    <a:pt x="1646" y="1"/>
                    <a:pt x="10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7422114" y="3636418"/>
              <a:ext cx="737914" cy="977930"/>
            </a:xfrm>
            <a:custGeom>
              <a:avLst/>
              <a:gdLst/>
              <a:ahLst/>
              <a:cxnLst/>
              <a:rect l="l" t="t" r="r" b="b"/>
              <a:pathLst>
                <a:path w="20239" h="26822" extrusionOk="0">
                  <a:moveTo>
                    <a:pt x="8294" y="1"/>
                  </a:moveTo>
                  <a:cubicBezTo>
                    <a:pt x="5344" y="1"/>
                    <a:pt x="2411" y="1256"/>
                    <a:pt x="120" y="2736"/>
                  </a:cubicBezTo>
                  <a:lnTo>
                    <a:pt x="0" y="2954"/>
                  </a:lnTo>
                  <a:lnTo>
                    <a:pt x="120" y="3793"/>
                  </a:lnTo>
                  <a:lnTo>
                    <a:pt x="120" y="26821"/>
                  </a:lnTo>
                  <a:lnTo>
                    <a:pt x="19039" y="26821"/>
                  </a:lnTo>
                  <a:cubicBezTo>
                    <a:pt x="19039" y="26821"/>
                    <a:pt x="20238" y="7139"/>
                    <a:pt x="19573" y="5799"/>
                  </a:cubicBezTo>
                  <a:cubicBezTo>
                    <a:pt x="18898" y="4458"/>
                    <a:pt x="16729" y="3249"/>
                    <a:pt x="14527" y="2061"/>
                  </a:cubicBezTo>
                  <a:cubicBezTo>
                    <a:pt x="12337" y="873"/>
                    <a:pt x="8370" y="1"/>
                    <a:pt x="8370" y="1"/>
                  </a:cubicBezTo>
                  <a:cubicBezTo>
                    <a:pt x="8345" y="1"/>
                    <a:pt x="8319" y="1"/>
                    <a:pt x="82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7426453" y="3941983"/>
              <a:ext cx="600059" cy="749836"/>
            </a:xfrm>
            <a:custGeom>
              <a:avLst/>
              <a:gdLst/>
              <a:ahLst/>
              <a:cxnLst/>
              <a:rect l="l" t="t" r="r" b="b"/>
              <a:pathLst>
                <a:path w="16458" h="20566" extrusionOk="0">
                  <a:moveTo>
                    <a:pt x="1" y="1"/>
                  </a:moveTo>
                  <a:lnTo>
                    <a:pt x="132" y="17546"/>
                  </a:lnTo>
                  <a:lnTo>
                    <a:pt x="9472" y="20565"/>
                  </a:lnTo>
                  <a:lnTo>
                    <a:pt x="16457" y="1444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7598505" y="3529957"/>
              <a:ext cx="215223" cy="213109"/>
            </a:xfrm>
            <a:custGeom>
              <a:avLst/>
              <a:gdLst/>
              <a:ahLst/>
              <a:cxnLst/>
              <a:rect l="l" t="t" r="r" b="b"/>
              <a:pathLst>
                <a:path w="5903" h="5845" extrusionOk="0">
                  <a:moveTo>
                    <a:pt x="4927" y="0"/>
                  </a:moveTo>
                  <a:lnTo>
                    <a:pt x="786" y="87"/>
                  </a:lnTo>
                  <a:cubicBezTo>
                    <a:pt x="786" y="87"/>
                    <a:pt x="709" y="1700"/>
                    <a:pt x="557" y="2409"/>
                  </a:cubicBezTo>
                  <a:cubicBezTo>
                    <a:pt x="404" y="3106"/>
                    <a:pt x="88" y="3313"/>
                    <a:pt x="44" y="3716"/>
                  </a:cubicBezTo>
                  <a:cubicBezTo>
                    <a:pt x="1" y="4109"/>
                    <a:pt x="1309" y="5635"/>
                    <a:pt x="2976" y="5831"/>
                  </a:cubicBezTo>
                  <a:cubicBezTo>
                    <a:pt x="3055" y="5840"/>
                    <a:pt x="3133" y="5844"/>
                    <a:pt x="3210" y="5844"/>
                  </a:cubicBezTo>
                  <a:cubicBezTo>
                    <a:pt x="4770" y="5844"/>
                    <a:pt x="5902" y="4033"/>
                    <a:pt x="5570" y="3607"/>
                  </a:cubicBezTo>
                  <a:cubicBezTo>
                    <a:pt x="5221" y="3172"/>
                    <a:pt x="4927" y="0"/>
                    <a:pt x="49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7623953" y="3529957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0"/>
                  </a:moveTo>
                  <a:lnTo>
                    <a:pt x="88" y="87"/>
                  </a:lnTo>
                  <a:cubicBezTo>
                    <a:pt x="88" y="87"/>
                    <a:pt x="55" y="752"/>
                    <a:pt x="0" y="1417"/>
                  </a:cubicBezTo>
                  <a:cubicBezTo>
                    <a:pt x="623" y="1868"/>
                    <a:pt x="1403" y="2267"/>
                    <a:pt x="2210" y="2267"/>
                  </a:cubicBezTo>
                  <a:cubicBezTo>
                    <a:pt x="2377" y="2267"/>
                    <a:pt x="2545" y="2250"/>
                    <a:pt x="2714" y="2213"/>
                  </a:cubicBezTo>
                  <a:cubicBezTo>
                    <a:pt x="3335" y="2082"/>
                    <a:pt x="3902" y="1831"/>
                    <a:pt x="4403" y="1537"/>
                  </a:cubicBezTo>
                  <a:cubicBezTo>
                    <a:pt x="4294" y="730"/>
                    <a:pt x="4229" y="0"/>
                    <a:pt x="422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7443698" y="3046798"/>
              <a:ext cx="513284" cy="400550"/>
            </a:xfrm>
            <a:custGeom>
              <a:avLst/>
              <a:gdLst/>
              <a:ahLst/>
              <a:cxnLst/>
              <a:rect l="l" t="t" r="r" b="b"/>
              <a:pathLst>
                <a:path w="14078" h="10986" extrusionOk="0">
                  <a:moveTo>
                    <a:pt x="7172" y="0"/>
                  </a:moveTo>
                  <a:cubicBezTo>
                    <a:pt x="1" y="0"/>
                    <a:pt x="2041" y="7867"/>
                    <a:pt x="2263" y="8195"/>
                  </a:cubicBezTo>
                  <a:cubicBezTo>
                    <a:pt x="2776" y="8937"/>
                    <a:pt x="4247" y="10985"/>
                    <a:pt x="4247" y="10985"/>
                  </a:cubicBezTo>
                  <a:lnTo>
                    <a:pt x="9663" y="10680"/>
                  </a:lnTo>
                  <a:lnTo>
                    <a:pt x="11156" y="8969"/>
                  </a:lnTo>
                  <a:cubicBezTo>
                    <a:pt x="11156" y="8969"/>
                    <a:pt x="12224" y="8217"/>
                    <a:pt x="12312" y="7727"/>
                  </a:cubicBezTo>
                  <a:cubicBezTo>
                    <a:pt x="12399" y="7236"/>
                    <a:pt x="14077" y="403"/>
                    <a:pt x="7843" y="22"/>
                  </a:cubicBezTo>
                  <a:cubicBezTo>
                    <a:pt x="7611" y="7"/>
                    <a:pt x="7387" y="0"/>
                    <a:pt x="7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7566493" y="3263695"/>
              <a:ext cx="278810" cy="315014"/>
            </a:xfrm>
            <a:custGeom>
              <a:avLst/>
              <a:gdLst/>
              <a:ahLst/>
              <a:cxnLst/>
              <a:rect l="l" t="t" r="r" b="b"/>
              <a:pathLst>
                <a:path w="7647" h="8640" extrusionOk="0">
                  <a:moveTo>
                    <a:pt x="2437" y="0"/>
                  </a:moveTo>
                  <a:cubicBezTo>
                    <a:pt x="1261" y="0"/>
                    <a:pt x="901" y="710"/>
                    <a:pt x="901" y="710"/>
                  </a:cubicBezTo>
                  <a:cubicBezTo>
                    <a:pt x="922" y="830"/>
                    <a:pt x="933" y="950"/>
                    <a:pt x="933" y="1080"/>
                  </a:cubicBezTo>
                  <a:cubicBezTo>
                    <a:pt x="933" y="1593"/>
                    <a:pt x="72" y="1832"/>
                    <a:pt x="72" y="1832"/>
                  </a:cubicBezTo>
                  <a:cubicBezTo>
                    <a:pt x="72" y="1832"/>
                    <a:pt x="171" y="2443"/>
                    <a:pt x="83" y="3195"/>
                  </a:cubicBezTo>
                  <a:cubicBezTo>
                    <a:pt x="0" y="3899"/>
                    <a:pt x="351" y="8640"/>
                    <a:pt x="3502" y="8640"/>
                  </a:cubicBezTo>
                  <a:cubicBezTo>
                    <a:pt x="3666" y="8640"/>
                    <a:pt x="3838" y="8627"/>
                    <a:pt x="4018" y="8600"/>
                  </a:cubicBezTo>
                  <a:cubicBezTo>
                    <a:pt x="7647" y="8044"/>
                    <a:pt x="7429" y="3434"/>
                    <a:pt x="7429" y="3434"/>
                  </a:cubicBezTo>
                  <a:lnTo>
                    <a:pt x="7363" y="1811"/>
                  </a:lnTo>
                  <a:cubicBezTo>
                    <a:pt x="7363" y="1811"/>
                    <a:pt x="7374" y="1168"/>
                    <a:pt x="7069" y="710"/>
                  </a:cubicBezTo>
                  <a:cubicBezTo>
                    <a:pt x="6740" y="217"/>
                    <a:pt x="6405" y="67"/>
                    <a:pt x="6067" y="67"/>
                  </a:cubicBezTo>
                  <a:cubicBezTo>
                    <a:pt x="5540" y="67"/>
                    <a:pt x="5004" y="430"/>
                    <a:pt x="4469" y="430"/>
                  </a:cubicBezTo>
                  <a:cubicBezTo>
                    <a:pt x="4344" y="430"/>
                    <a:pt x="4219" y="410"/>
                    <a:pt x="4094" y="361"/>
                  </a:cubicBezTo>
                  <a:cubicBezTo>
                    <a:pt x="3416" y="97"/>
                    <a:pt x="2871" y="0"/>
                    <a:pt x="243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7770556" y="3884159"/>
              <a:ext cx="586131" cy="655915"/>
            </a:xfrm>
            <a:custGeom>
              <a:avLst/>
              <a:gdLst/>
              <a:ahLst/>
              <a:cxnLst/>
              <a:rect l="l" t="t" r="r" b="b"/>
              <a:pathLst>
                <a:path w="16076" h="17990" extrusionOk="0">
                  <a:moveTo>
                    <a:pt x="6483" y="1"/>
                  </a:moveTo>
                  <a:cubicBezTo>
                    <a:pt x="5579" y="1"/>
                    <a:pt x="4538" y="329"/>
                    <a:pt x="3314" y="1216"/>
                  </a:cubicBezTo>
                  <a:cubicBezTo>
                    <a:pt x="2518" y="1783"/>
                    <a:pt x="1548" y="2840"/>
                    <a:pt x="1243" y="4551"/>
                  </a:cubicBezTo>
                  <a:cubicBezTo>
                    <a:pt x="938" y="6251"/>
                    <a:pt x="2006" y="7526"/>
                    <a:pt x="1614" y="8866"/>
                  </a:cubicBezTo>
                  <a:cubicBezTo>
                    <a:pt x="1211" y="10207"/>
                    <a:pt x="1" y="10763"/>
                    <a:pt x="186" y="11580"/>
                  </a:cubicBezTo>
                  <a:cubicBezTo>
                    <a:pt x="360" y="12397"/>
                    <a:pt x="1886" y="13629"/>
                    <a:pt x="1636" y="14697"/>
                  </a:cubicBezTo>
                  <a:cubicBezTo>
                    <a:pt x="1396" y="15754"/>
                    <a:pt x="4044" y="17912"/>
                    <a:pt x="7335" y="17988"/>
                  </a:cubicBezTo>
                  <a:cubicBezTo>
                    <a:pt x="7367" y="17989"/>
                    <a:pt x="7399" y="17989"/>
                    <a:pt x="7431" y="17989"/>
                  </a:cubicBezTo>
                  <a:cubicBezTo>
                    <a:pt x="10338" y="17989"/>
                    <a:pt x="10711" y="14873"/>
                    <a:pt x="11839" y="14873"/>
                  </a:cubicBezTo>
                  <a:cubicBezTo>
                    <a:pt x="11956" y="14873"/>
                    <a:pt x="12081" y="14906"/>
                    <a:pt x="12218" y="14980"/>
                  </a:cubicBezTo>
                  <a:cubicBezTo>
                    <a:pt x="12852" y="15321"/>
                    <a:pt x="13504" y="15539"/>
                    <a:pt x="14072" y="15539"/>
                  </a:cubicBezTo>
                  <a:cubicBezTo>
                    <a:pt x="14811" y="15539"/>
                    <a:pt x="15410" y="15171"/>
                    <a:pt x="15651" y="14228"/>
                  </a:cubicBezTo>
                  <a:cubicBezTo>
                    <a:pt x="16076" y="12550"/>
                    <a:pt x="14408" y="12496"/>
                    <a:pt x="13515" y="10970"/>
                  </a:cubicBezTo>
                  <a:cubicBezTo>
                    <a:pt x="12610" y="9444"/>
                    <a:pt x="13591" y="9902"/>
                    <a:pt x="14038" y="7722"/>
                  </a:cubicBezTo>
                  <a:cubicBezTo>
                    <a:pt x="14408" y="5968"/>
                    <a:pt x="13122" y="4584"/>
                    <a:pt x="11967" y="4573"/>
                  </a:cubicBezTo>
                  <a:cubicBezTo>
                    <a:pt x="10812" y="4562"/>
                    <a:pt x="11422" y="2001"/>
                    <a:pt x="8294" y="453"/>
                  </a:cubicBezTo>
                  <a:cubicBezTo>
                    <a:pt x="7754" y="183"/>
                    <a:pt x="7157" y="1"/>
                    <a:pt x="6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606052" y="3357395"/>
              <a:ext cx="68399" cy="22423"/>
            </a:xfrm>
            <a:custGeom>
              <a:avLst/>
              <a:gdLst/>
              <a:ahLst/>
              <a:cxnLst/>
              <a:rect l="l" t="t" r="r" b="b"/>
              <a:pathLst>
                <a:path w="1876" h="615" extrusionOk="0">
                  <a:moveTo>
                    <a:pt x="1031" y="1"/>
                  </a:moveTo>
                  <a:cubicBezTo>
                    <a:pt x="437" y="1"/>
                    <a:pt x="23" y="516"/>
                    <a:pt x="23" y="516"/>
                  </a:cubicBezTo>
                  <a:cubicBezTo>
                    <a:pt x="1" y="587"/>
                    <a:pt x="21" y="614"/>
                    <a:pt x="70" y="614"/>
                  </a:cubicBezTo>
                  <a:cubicBezTo>
                    <a:pt x="237" y="614"/>
                    <a:pt x="744" y="284"/>
                    <a:pt x="1015" y="276"/>
                  </a:cubicBezTo>
                  <a:cubicBezTo>
                    <a:pt x="1024" y="275"/>
                    <a:pt x="1033" y="275"/>
                    <a:pt x="1043" y="275"/>
                  </a:cubicBezTo>
                  <a:cubicBezTo>
                    <a:pt x="1361" y="275"/>
                    <a:pt x="1640" y="606"/>
                    <a:pt x="1759" y="606"/>
                  </a:cubicBezTo>
                  <a:cubicBezTo>
                    <a:pt x="1765" y="606"/>
                    <a:pt x="1772" y="605"/>
                    <a:pt x="1777" y="603"/>
                  </a:cubicBezTo>
                  <a:cubicBezTo>
                    <a:pt x="1875" y="570"/>
                    <a:pt x="1745" y="58"/>
                    <a:pt x="1102" y="3"/>
                  </a:cubicBezTo>
                  <a:cubicBezTo>
                    <a:pt x="1078" y="2"/>
                    <a:pt x="1054" y="1"/>
                    <a:pt x="10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730815" y="3357395"/>
              <a:ext cx="68399" cy="22423"/>
            </a:xfrm>
            <a:custGeom>
              <a:avLst/>
              <a:gdLst/>
              <a:ahLst/>
              <a:cxnLst/>
              <a:rect l="l" t="t" r="r" b="b"/>
              <a:pathLst>
                <a:path w="1876" h="615" extrusionOk="0">
                  <a:moveTo>
                    <a:pt x="846" y="1"/>
                  </a:moveTo>
                  <a:cubicBezTo>
                    <a:pt x="822" y="1"/>
                    <a:pt x="799" y="2"/>
                    <a:pt x="775" y="3"/>
                  </a:cubicBezTo>
                  <a:cubicBezTo>
                    <a:pt x="143" y="58"/>
                    <a:pt x="1" y="570"/>
                    <a:pt x="99" y="603"/>
                  </a:cubicBezTo>
                  <a:cubicBezTo>
                    <a:pt x="105" y="605"/>
                    <a:pt x="111" y="606"/>
                    <a:pt x="118" y="606"/>
                  </a:cubicBezTo>
                  <a:cubicBezTo>
                    <a:pt x="237" y="606"/>
                    <a:pt x="515" y="275"/>
                    <a:pt x="834" y="275"/>
                  </a:cubicBezTo>
                  <a:cubicBezTo>
                    <a:pt x="843" y="275"/>
                    <a:pt x="853" y="275"/>
                    <a:pt x="862" y="276"/>
                  </a:cubicBezTo>
                  <a:cubicBezTo>
                    <a:pt x="1132" y="284"/>
                    <a:pt x="1639" y="614"/>
                    <a:pt x="1807" y="614"/>
                  </a:cubicBezTo>
                  <a:cubicBezTo>
                    <a:pt x="1855" y="614"/>
                    <a:pt x="1876" y="587"/>
                    <a:pt x="1854" y="516"/>
                  </a:cubicBezTo>
                  <a:cubicBezTo>
                    <a:pt x="1854" y="516"/>
                    <a:pt x="1440" y="1"/>
                    <a:pt x="8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648709" y="3468450"/>
              <a:ext cx="110765" cy="37299"/>
            </a:xfrm>
            <a:custGeom>
              <a:avLst/>
              <a:gdLst/>
              <a:ahLst/>
              <a:cxnLst/>
              <a:rect l="l" t="t" r="r" b="b"/>
              <a:pathLst>
                <a:path w="3038" h="1023" extrusionOk="0">
                  <a:moveTo>
                    <a:pt x="202" y="0"/>
                  </a:moveTo>
                  <a:cubicBezTo>
                    <a:pt x="1" y="0"/>
                    <a:pt x="852" y="1022"/>
                    <a:pt x="1479" y="1022"/>
                  </a:cubicBezTo>
                  <a:cubicBezTo>
                    <a:pt x="2155" y="1022"/>
                    <a:pt x="3038" y="260"/>
                    <a:pt x="3027" y="129"/>
                  </a:cubicBezTo>
                  <a:cubicBezTo>
                    <a:pt x="3025" y="112"/>
                    <a:pt x="3015" y="104"/>
                    <a:pt x="2997" y="104"/>
                  </a:cubicBezTo>
                  <a:cubicBezTo>
                    <a:pt x="2874" y="104"/>
                    <a:pt x="2390" y="446"/>
                    <a:pt x="1773" y="597"/>
                  </a:cubicBezTo>
                  <a:cubicBezTo>
                    <a:pt x="1702" y="614"/>
                    <a:pt x="1630" y="621"/>
                    <a:pt x="1558" y="621"/>
                  </a:cubicBezTo>
                  <a:cubicBezTo>
                    <a:pt x="906" y="621"/>
                    <a:pt x="270" y="20"/>
                    <a:pt x="270" y="20"/>
                  </a:cubicBezTo>
                  <a:cubicBezTo>
                    <a:pt x="240" y="6"/>
                    <a:pt x="218" y="0"/>
                    <a:pt x="20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697455" y="3391667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1"/>
                  </a:moveTo>
                  <a:cubicBezTo>
                    <a:pt x="219" y="1"/>
                    <a:pt x="382" y="981"/>
                    <a:pt x="524" y="1047"/>
                  </a:cubicBezTo>
                  <a:cubicBezTo>
                    <a:pt x="665" y="1123"/>
                    <a:pt x="894" y="1592"/>
                    <a:pt x="524" y="1810"/>
                  </a:cubicBezTo>
                  <a:cubicBezTo>
                    <a:pt x="369" y="1901"/>
                    <a:pt x="253" y="1927"/>
                    <a:pt x="169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5"/>
                    <a:pt x="349" y="2045"/>
                  </a:cubicBezTo>
                  <a:cubicBezTo>
                    <a:pt x="466" y="2045"/>
                    <a:pt x="611" y="2002"/>
                    <a:pt x="785" y="1875"/>
                  </a:cubicBezTo>
                  <a:cubicBezTo>
                    <a:pt x="1069" y="1679"/>
                    <a:pt x="992" y="1298"/>
                    <a:pt x="840" y="1123"/>
                  </a:cubicBezTo>
                  <a:cubicBezTo>
                    <a:pt x="687" y="938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594531" y="3303435"/>
              <a:ext cx="75363" cy="31064"/>
            </a:xfrm>
            <a:custGeom>
              <a:avLst/>
              <a:gdLst/>
              <a:ahLst/>
              <a:cxnLst/>
              <a:rect l="l" t="t" r="r" b="b"/>
              <a:pathLst>
                <a:path w="2067" h="852" extrusionOk="0">
                  <a:moveTo>
                    <a:pt x="1131" y="1"/>
                  </a:moveTo>
                  <a:cubicBezTo>
                    <a:pt x="1085" y="1"/>
                    <a:pt x="1038" y="4"/>
                    <a:pt x="993" y="12"/>
                  </a:cubicBezTo>
                  <a:cubicBezTo>
                    <a:pt x="480" y="99"/>
                    <a:pt x="1" y="503"/>
                    <a:pt x="164" y="851"/>
                  </a:cubicBezTo>
                  <a:cubicBezTo>
                    <a:pt x="164" y="851"/>
                    <a:pt x="426" y="339"/>
                    <a:pt x="1025" y="339"/>
                  </a:cubicBezTo>
                  <a:cubicBezTo>
                    <a:pt x="1510" y="339"/>
                    <a:pt x="1817" y="596"/>
                    <a:pt x="1951" y="596"/>
                  </a:cubicBezTo>
                  <a:cubicBezTo>
                    <a:pt x="1983" y="596"/>
                    <a:pt x="2005" y="582"/>
                    <a:pt x="2017" y="546"/>
                  </a:cubicBezTo>
                  <a:cubicBezTo>
                    <a:pt x="2067" y="368"/>
                    <a:pt x="1594" y="1"/>
                    <a:pt x="1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7733805" y="3303435"/>
              <a:ext cx="75326" cy="31064"/>
            </a:xfrm>
            <a:custGeom>
              <a:avLst/>
              <a:gdLst/>
              <a:ahLst/>
              <a:cxnLst/>
              <a:rect l="l" t="t" r="r" b="b"/>
              <a:pathLst>
                <a:path w="2066" h="852" extrusionOk="0">
                  <a:moveTo>
                    <a:pt x="936" y="1"/>
                  </a:moveTo>
                  <a:cubicBezTo>
                    <a:pt x="473" y="1"/>
                    <a:pt x="0" y="368"/>
                    <a:pt x="50" y="546"/>
                  </a:cubicBezTo>
                  <a:cubicBezTo>
                    <a:pt x="62" y="582"/>
                    <a:pt x="84" y="596"/>
                    <a:pt x="116" y="596"/>
                  </a:cubicBezTo>
                  <a:cubicBezTo>
                    <a:pt x="250" y="596"/>
                    <a:pt x="557" y="339"/>
                    <a:pt x="1042" y="339"/>
                  </a:cubicBezTo>
                  <a:cubicBezTo>
                    <a:pt x="1641" y="339"/>
                    <a:pt x="1902" y="851"/>
                    <a:pt x="1902" y="851"/>
                  </a:cubicBezTo>
                  <a:cubicBezTo>
                    <a:pt x="2066" y="503"/>
                    <a:pt x="1586" y="99"/>
                    <a:pt x="1074" y="12"/>
                  </a:cubicBezTo>
                  <a:cubicBezTo>
                    <a:pt x="1029" y="4"/>
                    <a:pt x="98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8307383" y="3281997"/>
              <a:ext cx="75290" cy="30626"/>
            </a:xfrm>
            <a:custGeom>
              <a:avLst/>
              <a:gdLst/>
              <a:ahLst/>
              <a:cxnLst/>
              <a:rect l="l" t="t" r="r" b="b"/>
              <a:pathLst>
                <a:path w="2065" h="840" extrusionOk="0">
                  <a:moveTo>
                    <a:pt x="1122" y="0"/>
                  </a:moveTo>
                  <a:cubicBezTo>
                    <a:pt x="1075" y="0"/>
                    <a:pt x="1028" y="4"/>
                    <a:pt x="981" y="12"/>
                  </a:cubicBezTo>
                  <a:cubicBezTo>
                    <a:pt x="480" y="88"/>
                    <a:pt x="0" y="502"/>
                    <a:pt x="164" y="840"/>
                  </a:cubicBezTo>
                  <a:cubicBezTo>
                    <a:pt x="164" y="840"/>
                    <a:pt x="414" y="339"/>
                    <a:pt x="1025" y="339"/>
                  </a:cubicBezTo>
                  <a:cubicBezTo>
                    <a:pt x="1507" y="339"/>
                    <a:pt x="1813" y="586"/>
                    <a:pt x="1942" y="586"/>
                  </a:cubicBezTo>
                  <a:cubicBezTo>
                    <a:pt x="1974" y="586"/>
                    <a:pt x="1995" y="571"/>
                    <a:pt x="2006" y="535"/>
                  </a:cubicBezTo>
                  <a:cubicBezTo>
                    <a:pt x="2065" y="366"/>
                    <a:pt x="1593" y="0"/>
                    <a:pt x="112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8446621" y="3281997"/>
              <a:ext cx="75363" cy="30626"/>
            </a:xfrm>
            <a:custGeom>
              <a:avLst/>
              <a:gdLst/>
              <a:ahLst/>
              <a:cxnLst/>
              <a:rect l="l" t="t" r="r" b="b"/>
              <a:pathLst>
                <a:path w="2067" h="840" extrusionOk="0">
                  <a:moveTo>
                    <a:pt x="936" y="0"/>
                  </a:moveTo>
                  <a:cubicBezTo>
                    <a:pt x="473" y="0"/>
                    <a:pt x="1" y="366"/>
                    <a:pt x="50" y="535"/>
                  </a:cubicBezTo>
                  <a:cubicBezTo>
                    <a:pt x="61" y="571"/>
                    <a:pt x="82" y="586"/>
                    <a:pt x="114" y="586"/>
                  </a:cubicBezTo>
                  <a:cubicBezTo>
                    <a:pt x="247" y="586"/>
                    <a:pt x="560" y="339"/>
                    <a:pt x="1042" y="339"/>
                  </a:cubicBezTo>
                  <a:cubicBezTo>
                    <a:pt x="1641" y="339"/>
                    <a:pt x="1903" y="840"/>
                    <a:pt x="1903" y="840"/>
                  </a:cubicBezTo>
                  <a:cubicBezTo>
                    <a:pt x="2066" y="502"/>
                    <a:pt x="1587" y="88"/>
                    <a:pt x="1075" y="12"/>
                  </a:cubicBezTo>
                  <a:cubicBezTo>
                    <a:pt x="1029" y="4"/>
                    <a:pt x="982" y="0"/>
                    <a:pt x="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7417739" y="4380662"/>
              <a:ext cx="352459" cy="988212"/>
            </a:xfrm>
            <a:custGeom>
              <a:avLst/>
              <a:gdLst/>
              <a:ahLst/>
              <a:cxnLst/>
              <a:rect l="l" t="t" r="r" b="b"/>
              <a:pathLst>
                <a:path w="9667" h="27104" extrusionOk="0">
                  <a:moveTo>
                    <a:pt x="1275" y="0"/>
                  </a:moveTo>
                  <a:cubicBezTo>
                    <a:pt x="1308" y="480"/>
                    <a:pt x="1341" y="817"/>
                    <a:pt x="1341" y="872"/>
                  </a:cubicBezTo>
                  <a:cubicBezTo>
                    <a:pt x="1341" y="981"/>
                    <a:pt x="872" y="1362"/>
                    <a:pt x="240" y="1711"/>
                  </a:cubicBezTo>
                  <a:lnTo>
                    <a:pt x="0" y="2005"/>
                  </a:lnTo>
                  <a:lnTo>
                    <a:pt x="0" y="8250"/>
                  </a:lnTo>
                  <a:lnTo>
                    <a:pt x="240" y="16315"/>
                  </a:lnTo>
                  <a:lnTo>
                    <a:pt x="240" y="27104"/>
                  </a:lnTo>
                  <a:lnTo>
                    <a:pt x="8283" y="26406"/>
                  </a:lnTo>
                  <a:lnTo>
                    <a:pt x="9514" y="10015"/>
                  </a:lnTo>
                  <a:cubicBezTo>
                    <a:pt x="9667" y="2365"/>
                    <a:pt x="1504" y="11"/>
                    <a:pt x="1504" y="11"/>
                  </a:cubicBezTo>
                  <a:lnTo>
                    <a:pt x="12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7457079" y="4297607"/>
              <a:ext cx="2005" cy="21475"/>
            </a:xfrm>
            <a:custGeom>
              <a:avLst/>
              <a:gdLst/>
              <a:ahLst/>
              <a:cxnLst/>
              <a:rect l="l" t="t" r="r" b="b"/>
              <a:pathLst>
                <a:path w="55" h="589" extrusionOk="0">
                  <a:moveTo>
                    <a:pt x="0" y="0"/>
                  </a:moveTo>
                  <a:cubicBezTo>
                    <a:pt x="11" y="196"/>
                    <a:pt x="33" y="393"/>
                    <a:pt x="44" y="589"/>
                  </a:cubicBezTo>
                  <a:lnTo>
                    <a:pt x="55" y="589"/>
                  </a:lnTo>
                  <a:cubicBezTo>
                    <a:pt x="33" y="393"/>
                    <a:pt x="22" y="19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7455475" y="4279341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5"/>
                  </a:moveTo>
                  <a:cubicBezTo>
                    <a:pt x="22" y="196"/>
                    <a:pt x="11" y="98"/>
                    <a:pt x="1" y="0"/>
                  </a:cubicBezTo>
                  <a:lnTo>
                    <a:pt x="1" y="0"/>
                  </a:lnTo>
                  <a:cubicBezTo>
                    <a:pt x="11" y="98"/>
                    <a:pt x="22" y="196"/>
                    <a:pt x="22" y="305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7454272" y="4267018"/>
              <a:ext cx="438" cy="1203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1" y="11"/>
                    <a:pt x="12" y="22"/>
                    <a:pt x="12" y="33"/>
                  </a:cubicBezTo>
                  <a:cubicBezTo>
                    <a:pt x="12" y="22"/>
                    <a:pt x="1" y="11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7451501" y="4234424"/>
              <a:ext cx="839" cy="8386"/>
            </a:xfrm>
            <a:custGeom>
              <a:avLst/>
              <a:gdLst/>
              <a:ahLst/>
              <a:cxnLst/>
              <a:rect l="l" t="t" r="r" b="b"/>
              <a:pathLst>
                <a:path w="23" h="230" extrusionOk="0">
                  <a:moveTo>
                    <a:pt x="1" y="1"/>
                  </a:moveTo>
                  <a:cubicBezTo>
                    <a:pt x="1" y="1"/>
                    <a:pt x="11" y="88"/>
                    <a:pt x="22" y="229"/>
                  </a:cubicBezTo>
                  <a:cubicBezTo>
                    <a:pt x="11" y="8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7426453" y="4233621"/>
              <a:ext cx="25084" cy="839"/>
            </a:xfrm>
            <a:custGeom>
              <a:avLst/>
              <a:gdLst/>
              <a:ahLst/>
              <a:cxnLst/>
              <a:rect l="l" t="t" r="r" b="b"/>
              <a:pathLst>
                <a:path w="688" h="23" extrusionOk="0">
                  <a:moveTo>
                    <a:pt x="688" y="23"/>
                  </a:moveTo>
                  <a:lnTo>
                    <a:pt x="688" y="23"/>
                  </a:lnTo>
                  <a:lnTo>
                    <a:pt x="688" y="23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7452303" y="4242773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0" y="0"/>
                  </a:moveTo>
                  <a:cubicBezTo>
                    <a:pt x="11" y="164"/>
                    <a:pt x="33" y="393"/>
                    <a:pt x="55" y="665"/>
                  </a:cubicBezTo>
                  <a:cubicBezTo>
                    <a:pt x="33" y="393"/>
                    <a:pt x="11" y="164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7454673" y="4268185"/>
              <a:ext cx="839" cy="11193"/>
            </a:xfrm>
            <a:custGeom>
              <a:avLst/>
              <a:gdLst/>
              <a:ahLst/>
              <a:cxnLst/>
              <a:rect l="l" t="t" r="r" b="b"/>
              <a:pathLst>
                <a:path w="23" h="307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9"/>
                    <a:pt x="1" y="1"/>
                  </a:cubicBezTo>
                  <a:cubicBezTo>
                    <a:pt x="1" y="99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7502361" y="4148197"/>
              <a:ext cx="3610" cy="17938"/>
            </a:xfrm>
            <a:custGeom>
              <a:avLst/>
              <a:gdLst/>
              <a:ahLst/>
              <a:cxnLst/>
              <a:rect l="l" t="t" r="r" b="b"/>
              <a:pathLst>
                <a:path w="99" h="492" extrusionOk="0">
                  <a:moveTo>
                    <a:pt x="99" y="1"/>
                  </a:moveTo>
                  <a:lnTo>
                    <a:pt x="99" y="1"/>
                  </a:lnTo>
                  <a:cubicBezTo>
                    <a:pt x="77" y="33"/>
                    <a:pt x="55" y="66"/>
                    <a:pt x="55" y="66"/>
                  </a:cubicBezTo>
                  <a:lnTo>
                    <a:pt x="1" y="491"/>
                  </a:lnTo>
                  <a:cubicBezTo>
                    <a:pt x="1" y="491"/>
                    <a:pt x="11" y="480"/>
                    <a:pt x="33" y="469"/>
                  </a:cubicBezTo>
                  <a:cubicBezTo>
                    <a:pt x="55" y="317"/>
                    <a:pt x="77" y="153"/>
                    <a:pt x="9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7503565" y="4062481"/>
              <a:ext cx="59612" cy="102854"/>
            </a:xfrm>
            <a:custGeom>
              <a:avLst/>
              <a:gdLst/>
              <a:ahLst/>
              <a:cxnLst/>
              <a:rect l="l" t="t" r="r" b="b"/>
              <a:pathLst>
                <a:path w="1635" h="2821" extrusionOk="0">
                  <a:moveTo>
                    <a:pt x="862" y="0"/>
                  </a:moveTo>
                  <a:cubicBezTo>
                    <a:pt x="701" y="0"/>
                    <a:pt x="512" y="55"/>
                    <a:pt x="29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4"/>
                    <a:pt x="22" y="2668"/>
                    <a:pt x="0" y="2820"/>
                  </a:cubicBezTo>
                  <a:cubicBezTo>
                    <a:pt x="153" y="2722"/>
                    <a:pt x="1101" y="2101"/>
                    <a:pt x="1439" y="1567"/>
                  </a:cubicBezTo>
                  <a:cubicBezTo>
                    <a:pt x="1635" y="1251"/>
                    <a:pt x="1635" y="684"/>
                    <a:pt x="1406" y="325"/>
                  </a:cubicBezTo>
                  <a:cubicBezTo>
                    <a:pt x="1293" y="132"/>
                    <a:pt x="1112" y="0"/>
                    <a:pt x="86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7504367" y="4069117"/>
              <a:ext cx="9954" cy="81525"/>
            </a:xfrm>
            <a:custGeom>
              <a:avLst/>
              <a:gdLst/>
              <a:ahLst/>
              <a:cxnLst/>
              <a:rect l="l" t="t" r="r" b="b"/>
              <a:pathLst>
                <a:path w="273" h="2236" extrusionOk="0">
                  <a:moveTo>
                    <a:pt x="262" y="1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70"/>
                  </a:cubicBezTo>
                  <a:cubicBezTo>
                    <a:pt x="164" y="1309"/>
                    <a:pt x="229" y="470"/>
                    <a:pt x="27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8206865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3" y="98"/>
                    <a:pt x="327" y="207"/>
                    <a:pt x="490" y="316"/>
                  </a:cubicBezTo>
                  <a:cubicBezTo>
                    <a:pt x="327" y="207"/>
                    <a:pt x="163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8188963" y="4489930"/>
              <a:ext cx="17902" cy="10355"/>
            </a:xfrm>
            <a:custGeom>
              <a:avLst/>
              <a:gdLst/>
              <a:ahLst/>
              <a:cxnLst/>
              <a:rect l="l" t="t" r="r" b="b"/>
              <a:pathLst>
                <a:path w="491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8150426" y="4469659"/>
              <a:ext cx="34601" cy="17902"/>
            </a:xfrm>
            <a:custGeom>
              <a:avLst/>
              <a:gdLst/>
              <a:ahLst/>
              <a:cxnLst/>
              <a:rect l="l" t="t" r="r" b="b"/>
              <a:pathLst>
                <a:path w="949" h="491" extrusionOk="0">
                  <a:moveTo>
                    <a:pt x="0" y="0"/>
                  </a:moveTo>
                  <a:cubicBezTo>
                    <a:pt x="306" y="142"/>
                    <a:pt x="622" y="305"/>
                    <a:pt x="949" y="491"/>
                  </a:cubicBezTo>
                  <a:cubicBezTo>
                    <a:pt x="622" y="305"/>
                    <a:pt x="306" y="142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8130154" y="4460107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1"/>
                  </a:moveTo>
                  <a:cubicBezTo>
                    <a:pt x="142" y="66"/>
                    <a:pt x="295" y="131"/>
                    <a:pt x="447" y="208"/>
                  </a:cubicBezTo>
                  <a:cubicBezTo>
                    <a:pt x="295" y="131"/>
                    <a:pt x="142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7813469" y="4419965"/>
              <a:ext cx="321103" cy="936183"/>
            </a:xfrm>
            <a:custGeom>
              <a:avLst/>
              <a:gdLst/>
              <a:ahLst/>
              <a:cxnLst/>
              <a:rect l="l" t="t" r="r" b="b"/>
              <a:pathLst>
                <a:path w="8807" h="25677" extrusionOk="0">
                  <a:moveTo>
                    <a:pt x="4768" y="1"/>
                  </a:moveTo>
                  <a:cubicBezTo>
                    <a:pt x="3482" y="1"/>
                    <a:pt x="2080" y="532"/>
                    <a:pt x="753" y="1287"/>
                  </a:cubicBezTo>
                  <a:cubicBezTo>
                    <a:pt x="753" y="1331"/>
                    <a:pt x="1" y="21688"/>
                    <a:pt x="273" y="25677"/>
                  </a:cubicBezTo>
                  <a:lnTo>
                    <a:pt x="8240" y="25426"/>
                  </a:lnTo>
                  <a:cubicBezTo>
                    <a:pt x="8807" y="20718"/>
                    <a:pt x="8687" y="1102"/>
                    <a:pt x="8687" y="1102"/>
                  </a:cubicBezTo>
                  <a:cubicBezTo>
                    <a:pt x="6474" y="154"/>
                    <a:pt x="4807" y="1"/>
                    <a:pt x="4807" y="1"/>
                  </a:cubicBezTo>
                  <a:cubicBezTo>
                    <a:pt x="4794" y="1"/>
                    <a:pt x="4781" y="1"/>
                    <a:pt x="4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7901700" y="4313504"/>
              <a:ext cx="171289" cy="195243"/>
            </a:xfrm>
            <a:custGeom>
              <a:avLst/>
              <a:gdLst/>
              <a:ahLst/>
              <a:cxnLst/>
              <a:rect l="l" t="t" r="r" b="b"/>
              <a:pathLst>
                <a:path w="4698" h="5355" extrusionOk="0">
                  <a:moveTo>
                    <a:pt x="894" y="0"/>
                  </a:moveTo>
                  <a:cubicBezTo>
                    <a:pt x="981" y="1635"/>
                    <a:pt x="0" y="3858"/>
                    <a:pt x="0" y="3858"/>
                  </a:cubicBezTo>
                  <a:cubicBezTo>
                    <a:pt x="0" y="3858"/>
                    <a:pt x="1101" y="5264"/>
                    <a:pt x="2136" y="5351"/>
                  </a:cubicBezTo>
                  <a:cubicBezTo>
                    <a:pt x="2166" y="5354"/>
                    <a:pt x="2196" y="5355"/>
                    <a:pt x="2227" y="5355"/>
                  </a:cubicBezTo>
                  <a:cubicBezTo>
                    <a:pt x="3258" y="5355"/>
                    <a:pt x="4697" y="3967"/>
                    <a:pt x="4697" y="3967"/>
                  </a:cubicBezTo>
                  <a:cubicBezTo>
                    <a:pt x="4000" y="2932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7931086" y="4313504"/>
              <a:ext cx="119261" cy="81999"/>
            </a:xfrm>
            <a:custGeom>
              <a:avLst/>
              <a:gdLst/>
              <a:ahLst/>
              <a:cxnLst/>
              <a:rect l="l" t="t" r="r" b="b"/>
              <a:pathLst>
                <a:path w="3271" h="2249" extrusionOk="0">
                  <a:moveTo>
                    <a:pt x="88" y="0"/>
                  </a:moveTo>
                  <a:cubicBezTo>
                    <a:pt x="110" y="393"/>
                    <a:pt x="66" y="807"/>
                    <a:pt x="1" y="1232"/>
                  </a:cubicBezTo>
                  <a:cubicBezTo>
                    <a:pt x="599" y="1882"/>
                    <a:pt x="1208" y="2249"/>
                    <a:pt x="1715" y="2249"/>
                  </a:cubicBezTo>
                  <a:cubicBezTo>
                    <a:pt x="1743" y="2249"/>
                    <a:pt x="1771" y="2248"/>
                    <a:pt x="1799" y="2245"/>
                  </a:cubicBezTo>
                  <a:cubicBezTo>
                    <a:pt x="2246" y="2202"/>
                    <a:pt x="2747" y="1875"/>
                    <a:pt x="3270" y="1319"/>
                  </a:cubicBezTo>
                  <a:cubicBezTo>
                    <a:pt x="3216" y="589"/>
                    <a:pt x="3227" y="0"/>
                    <a:pt x="322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8130154" y="44601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8184989" y="4487524"/>
              <a:ext cx="4011" cy="2443"/>
            </a:xfrm>
            <a:custGeom>
              <a:avLst/>
              <a:gdLst/>
              <a:ahLst/>
              <a:cxnLst/>
              <a:rect l="l" t="t" r="r" b="b"/>
              <a:pathLst>
                <a:path w="110" h="67" extrusionOk="0">
                  <a:moveTo>
                    <a:pt x="1" y="1"/>
                  </a:moveTo>
                  <a:cubicBezTo>
                    <a:pt x="33" y="22"/>
                    <a:pt x="77" y="44"/>
                    <a:pt x="110" y="66"/>
                  </a:cubicBezTo>
                  <a:cubicBezTo>
                    <a:pt x="77" y="44"/>
                    <a:pt x="33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8146451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0" y="1"/>
                  </a:moveTo>
                  <a:cubicBezTo>
                    <a:pt x="33" y="23"/>
                    <a:pt x="77" y="33"/>
                    <a:pt x="109" y="55"/>
                  </a:cubicBezTo>
                  <a:cubicBezTo>
                    <a:pt x="77" y="33"/>
                    <a:pt x="33" y="23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8206865" y="4500248"/>
              <a:ext cx="0" cy="36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8055850" y="4460107"/>
              <a:ext cx="302436" cy="769707"/>
            </a:xfrm>
            <a:custGeom>
              <a:avLst/>
              <a:gdLst/>
              <a:ahLst/>
              <a:cxnLst/>
              <a:rect l="l" t="t" r="r" b="b"/>
              <a:pathLst>
                <a:path w="8295" h="21111" extrusionOk="0">
                  <a:moveTo>
                    <a:pt x="2039" y="1"/>
                  </a:moveTo>
                  <a:cubicBezTo>
                    <a:pt x="2039" y="1"/>
                    <a:pt x="469" y="15095"/>
                    <a:pt x="1" y="21110"/>
                  </a:cubicBezTo>
                  <a:lnTo>
                    <a:pt x="8131" y="19149"/>
                  </a:lnTo>
                  <a:cubicBezTo>
                    <a:pt x="8294" y="18604"/>
                    <a:pt x="7826" y="9744"/>
                    <a:pt x="7935" y="9122"/>
                  </a:cubicBezTo>
                  <a:cubicBezTo>
                    <a:pt x="8022" y="8676"/>
                    <a:pt x="8076" y="8218"/>
                    <a:pt x="8109" y="7760"/>
                  </a:cubicBezTo>
                  <a:cubicBezTo>
                    <a:pt x="8120" y="7608"/>
                    <a:pt x="8120" y="7455"/>
                    <a:pt x="8131" y="7302"/>
                  </a:cubicBezTo>
                  <a:cubicBezTo>
                    <a:pt x="8131" y="6997"/>
                    <a:pt x="8120" y="6692"/>
                    <a:pt x="8098" y="6387"/>
                  </a:cubicBezTo>
                  <a:cubicBezTo>
                    <a:pt x="7967" y="5025"/>
                    <a:pt x="7477" y="3717"/>
                    <a:pt x="6365" y="2736"/>
                  </a:cubicBezTo>
                  <a:cubicBezTo>
                    <a:pt x="6202" y="2594"/>
                    <a:pt x="6038" y="2453"/>
                    <a:pt x="5864" y="2322"/>
                  </a:cubicBezTo>
                  <a:cubicBezTo>
                    <a:pt x="5831" y="2289"/>
                    <a:pt x="5788" y="2257"/>
                    <a:pt x="5744" y="2224"/>
                  </a:cubicBezTo>
                  <a:cubicBezTo>
                    <a:pt x="5581" y="2093"/>
                    <a:pt x="5417" y="1962"/>
                    <a:pt x="5254" y="1842"/>
                  </a:cubicBezTo>
                  <a:cubicBezTo>
                    <a:pt x="5079" y="1723"/>
                    <a:pt x="4916" y="1603"/>
                    <a:pt x="4752" y="1494"/>
                  </a:cubicBezTo>
                  <a:cubicBezTo>
                    <a:pt x="4709" y="1472"/>
                    <a:pt x="4676" y="1439"/>
                    <a:pt x="4632" y="1417"/>
                  </a:cubicBezTo>
                  <a:cubicBezTo>
                    <a:pt x="4469" y="1308"/>
                    <a:pt x="4305" y="1199"/>
                    <a:pt x="4142" y="1101"/>
                  </a:cubicBezTo>
                  <a:cubicBezTo>
                    <a:pt x="3979" y="1003"/>
                    <a:pt x="3815" y="905"/>
                    <a:pt x="3652" y="818"/>
                  </a:cubicBezTo>
                  <a:cubicBezTo>
                    <a:pt x="3619" y="796"/>
                    <a:pt x="3575" y="774"/>
                    <a:pt x="3543" y="753"/>
                  </a:cubicBezTo>
                  <a:cubicBezTo>
                    <a:pt x="3216" y="567"/>
                    <a:pt x="2900" y="404"/>
                    <a:pt x="2594" y="262"/>
                  </a:cubicBezTo>
                  <a:cubicBezTo>
                    <a:pt x="2562" y="240"/>
                    <a:pt x="2518" y="230"/>
                    <a:pt x="2485" y="208"/>
                  </a:cubicBezTo>
                  <a:cubicBezTo>
                    <a:pt x="2333" y="142"/>
                    <a:pt x="2180" y="66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7622750" y="4466852"/>
              <a:ext cx="256314" cy="805474"/>
            </a:xfrm>
            <a:custGeom>
              <a:avLst/>
              <a:gdLst/>
              <a:ahLst/>
              <a:cxnLst/>
              <a:rect l="l" t="t" r="r" b="b"/>
              <a:pathLst>
                <a:path w="7030" h="22092" extrusionOk="0">
                  <a:moveTo>
                    <a:pt x="5984" y="1"/>
                  </a:moveTo>
                  <a:cubicBezTo>
                    <a:pt x="3194" y="1570"/>
                    <a:pt x="698" y="4099"/>
                    <a:pt x="110" y="4709"/>
                  </a:cubicBezTo>
                  <a:cubicBezTo>
                    <a:pt x="77" y="4753"/>
                    <a:pt x="44" y="4774"/>
                    <a:pt x="22" y="4807"/>
                  </a:cubicBezTo>
                  <a:lnTo>
                    <a:pt x="12" y="4807"/>
                  </a:lnTo>
                  <a:cubicBezTo>
                    <a:pt x="1" y="4829"/>
                    <a:pt x="142" y="5886"/>
                    <a:pt x="142" y="5886"/>
                  </a:cubicBezTo>
                  <a:lnTo>
                    <a:pt x="873" y="10703"/>
                  </a:lnTo>
                  <a:lnTo>
                    <a:pt x="7030" y="22091"/>
                  </a:lnTo>
                  <a:cubicBezTo>
                    <a:pt x="6659" y="16806"/>
                    <a:pt x="5984" y="45"/>
                    <a:pt x="59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7862361" y="4008339"/>
              <a:ext cx="257517" cy="354209"/>
            </a:xfrm>
            <a:custGeom>
              <a:avLst/>
              <a:gdLst/>
              <a:ahLst/>
              <a:cxnLst/>
              <a:rect l="l" t="t" r="r" b="b"/>
              <a:pathLst>
                <a:path w="7063" h="9715" extrusionOk="0">
                  <a:moveTo>
                    <a:pt x="1504" y="1"/>
                  </a:moveTo>
                  <a:cubicBezTo>
                    <a:pt x="1428" y="763"/>
                    <a:pt x="251" y="3139"/>
                    <a:pt x="0" y="3619"/>
                  </a:cubicBezTo>
                  <a:cubicBezTo>
                    <a:pt x="87" y="4436"/>
                    <a:pt x="382" y="6605"/>
                    <a:pt x="1079" y="7673"/>
                  </a:cubicBezTo>
                  <a:cubicBezTo>
                    <a:pt x="1927" y="8950"/>
                    <a:pt x="2856" y="9715"/>
                    <a:pt x="3594" y="9715"/>
                  </a:cubicBezTo>
                  <a:cubicBezTo>
                    <a:pt x="3625" y="9715"/>
                    <a:pt x="3654" y="9713"/>
                    <a:pt x="3684" y="9711"/>
                  </a:cubicBezTo>
                  <a:cubicBezTo>
                    <a:pt x="4447" y="9645"/>
                    <a:pt x="5395" y="8719"/>
                    <a:pt x="6321" y="7291"/>
                  </a:cubicBezTo>
                  <a:cubicBezTo>
                    <a:pt x="6855" y="6474"/>
                    <a:pt x="7019" y="4872"/>
                    <a:pt x="7062" y="3651"/>
                  </a:cubicBezTo>
                  <a:cubicBezTo>
                    <a:pt x="7051" y="3651"/>
                    <a:pt x="6147" y="3586"/>
                    <a:pt x="4610" y="3052"/>
                  </a:cubicBezTo>
                  <a:cubicBezTo>
                    <a:pt x="3084" y="2518"/>
                    <a:pt x="1504" y="1"/>
                    <a:pt x="15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7917596" y="4160119"/>
              <a:ext cx="24246" cy="30626"/>
            </a:xfrm>
            <a:custGeom>
              <a:avLst/>
              <a:gdLst/>
              <a:ahLst/>
              <a:cxnLst/>
              <a:rect l="l" t="t" r="r" b="b"/>
              <a:pathLst>
                <a:path w="665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15"/>
                  </a:cubicBezTo>
                  <a:cubicBezTo>
                    <a:pt x="0" y="654"/>
                    <a:pt x="142" y="840"/>
                    <a:pt x="327" y="840"/>
                  </a:cubicBezTo>
                  <a:cubicBezTo>
                    <a:pt x="512" y="840"/>
                    <a:pt x="665" y="654"/>
                    <a:pt x="665" y="415"/>
                  </a:cubicBezTo>
                  <a:cubicBezTo>
                    <a:pt x="665" y="186"/>
                    <a:pt x="512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8037985" y="4160119"/>
              <a:ext cx="24647" cy="30626"/>
            </a:xfrm>
            <a:custGeom>
              <a:avLst/>
              <a:gdLst/>
              <a:ahLst/>
              <a:cxnLst/>
              <a:rect l="l" t="t" r="r" b="b"/>
              <a:pathLst>
                <a:path w="676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15"/>
                  </a:cubicBezTo>
                  <a:cubicBezTo>
                    <a:pt x="0" y="654"/>
                    <a:pt x="153" y="840"/>
                    <a:pt x="338" y="840"/>
                  </a:cubicBezTo>
                  <a:cubicBezTo>
                    <a:pt x="523" y="840"/>
                    <a:pt x="676" y="654"/>
                    <a:pt x="676" y="415"/>
                  </a:cubicBezTo>
                  <a:cubicBezTo>
                    <a:pt x="676" y="186"/>
                    <a:pt x="523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8011625" y="4120488"/>
              <a:ext cx="86374" cy="28147"/>
            </a:xfrm>
            <a:custGeom>
              <a:avLst/>
              <a:gdLst/>
              <a:ahLst/>
              <a:cxnLst/>
              <a:rect l="l" t="t" r="r" b="b"/>
              <a:pathLst>
                <a:path w="2369" h="772" extrusionOk="0">
                  <a:moveTo>
                    <a:pt x="1140" y="0"/>
                  </a:moveTo>
                  <a:cubicBezTo>
                    <a:pt x="577" y="0"/>
                    <a:pt x="0" y="573"/>
                    <a:pt x="69" y="652"/>
                  </a:cubicBezTo>
                  <a:cubicBezTo>
                    <a:pt x="108" y="690"/>
                    <a:pt x="149" y="701"/>
                    <a:pt x="183" y="701"/>
                  </a:cubicBezTo>
                  <a:cubicBezTo>
                    <a:pt x="224" y="701"/>
                    <a:pt x="255" y="684"/>
                    <a:pt x="255" y="684"/>
                  </a:cubicBezTo>
                  <a:cubicBezTo>
                    <a:pt x="528" y="390"/>
                    <a:pt x="838" y="289"/>
                    <a:pt x="1135" y="289"/>
                  </a:cubicBezTo>
                  <a:cubicBezTo>
                    <a:pt x="1784" y="289"/>
                    <a:pt x="2369" y="772"/>
                    <a:pt x="2369" y="772"/>
                  </a:cubicBezTo>
                  <a:cubicBezTo>
                    <a:pt x="2369" y="772"/>
                    <a:pt x="2129" y="205"/>
                    <a:pt x="1312" y="20"/>
                  </a:cubicBezTo>
                  <a:cubicBezTo>
                    <a:pt x="1255" y="6"/>
                    <a:pt x="1197" y="0"/>
                    <a:pt x="1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7878658" y="4120488"/>
              <a:ext cx="86738" cy="28147"/>
            </a:xfrm>
            <a:custGeom>
              <a:avLst/>
              <a:gdLst/>
              <a:ahLst/>
              <a:cxnLst/>
              <a:rect l="l" t="t" r="r" b="b"/>
              <a:pathLst>
                <a:path w="2379" h="772" extrusionOk="0">
                  <a:moveTo>
                    <a:pt x="1238" y="0"/>
                  </a:moveTo>
                  <a:cubicBezTo>
                    <a:pt x="1181" y="0"/>
                    <a:pt x="1124" y="6"/>
                    <a:pt x="1068" y="20"/>
                  </a:cubicBezTo>
                  <a:cubicBezTo>
                    <a:pt x="251" y="205"/>
                    <a:pt x="0" y="772"/>
                    <a:pt x="0" y="772"/>
                  </a:cubicBezTo>
                  <a:cubicBezTo>
                    <a:pt x="0" y="772"/>
                    <a:pt x="585" y="289"/>
                    <a:pt x="1237" y="289"/>
                  </a:cubicBezTo>
                  <a:cubicBezTo>
                    <a:pt x="1536" y="289"/>
                    <a:pt x="1848" y="390"/>
                    <a:pt x="2125" y="684"/>
                  </a:cubicBezTo>
                  <a:cubicBezTo>
                    <a:pt x="2125" y="684"/>
                    <a:pt x="2152" y="701"/>
                    <a:pt x="2191" y="701"/>
                  </a:cubicBezTo>
                  <a:cubicBezTo>
                    <a:pt x="2222" y="701"/>
                    <a:pt x="2261" y="690"/>
                    <a:pt x="2300" y="652"/>
                  </a:cubicBezTo>
                  <a:cubicBezTo>
                    <a:pt x="2379" y="573"/>
                    <a:pt x="1794" y="0"/>
                    <a:pt x="1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7904872" y="4210579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42"/>
                    <a:pt x="0" y="328"/>
                  </a:cubicBezTo>
                  <a:cubicBezTo>
                    <a:pt x="0" y="502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8026464" y="4209011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1"/>
                    <a:pt x="349" y="643"/>
                    <a:pt x="785" y="643"/>
                  </a:cubicBezTo>
                  <a:cubicBezTo>
                    <a:pt x="1221" y="643"/>
                    <a:pt x="1570" y="501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7989494" y="4172042"/>
              <a:ext cx="28658" cy="91150"/>
            </a:xfrm>
            <a:custGeom>
              <a:avLst/>
              <a:gdLst/>
              <a:ahLst/>
              <a:cxnLst/>
              <a:rect l="l" t="t" r="r" b="b"/>
              <a:pathLst>
                <a:path w="786" h="2500" extrusionOk="0">
                  <a:moveTo>
                    <a:pt x="328" y="1"/>
                  </a:moveTo>
                  <a:cubicBezTo>
                    <a:pt x="328" y="1"/>
                    <a:pt x="557" y="1559"/>
                    <a:pt x="589" y="1864"/>
                  </a:cubicBezTo>
                  <a:cubicBezTo>
                    <a:pt x="622" y="2158"/>
                    <a:pt x="1" y="2453"/>
                    <a:pt x="131" y="2496"/>
                  </a:cubicBezTo>
                  <a:cubicBezTo>
                    <a:pt x="141" y="2499"/>
                    <a:pt x="153" y="2500"/>
                    <a:pt x="167" y="2500"/>
                  </a:cubicBezTo>
                  <a:cubicBezTo>
                    <a:pt x="338" y="2500"/>
                    <a:pt x="785" y="2313"/>
                    <a:pt x="785" y="1940"/>
                  </a:cubicBezTo>
                  <a:cubicBezTo>
                    <a:pt x="785" y="1537"/>
                    <a:pt x="328" y="1"/>
                    <a:pt x="328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7972796" y="4288857"/>
              <a:ext cx="53706" cy="17537"/>
            </a:xfrm>
            <a:custGeom>
              <a:avLst/>
              <a:gdLst/>
              <a:ahLst/>
              <a:cxnLst/>
              <a:rect l="l" t="t" r="r" b="b"/>
              <a:pathLst>
                <a:path w="1473" h="481" extrusionOk="0">
                  <a:moveTo>
                    <a:pt x="1472" y="1"/>
                  </a:moveTo>
                  <a:lnTo>
                    <a:pt x="1472" y="1"/>
                  </a:lnTo>
                  <a:cubicBezTo>
                    <a:pt x="1472" y="1"/>
                    <a:pt x="1018" y="155"/>
                    <a:pt x="738" y="155"/>
                  </a:cubicBezTo>
                  <a:cubicBezTo>
                    <a:pt x="720" y="155"/>
                    <a:pt x="704" y="154"/>
                    <a:pt x="688" y="153"/>
                  </a:cubicBezTo>
                  <a:cubicBezTo>
                    <a:pt x="415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04" y="480"/>
                    <a:pt x="655" y="480"/>
                  </a:cubicBezTo>
                  <a:cubicBezTo>
                    <a:pt x="659" y="480"/>
                    <a:pt x="663" y="480"/>
                    <a:pt x="668" y="480"/>
                  </a:cubicBezTo>
                  <a:cubicBezTo>
                    <a:pt x="1056" y="480"/>
                    <a:pt x="1472" y="1"/>
                    <a:pt x="14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8354671" y="4359187"/>
              <a:ext cx="767702" cy="996962"/>
            </a:xfrm>
            <a:custGeom>
              <a:avLst/>
              <a:gdLst/>
              <a:ahLst/>
              <a:cxnLst/>
              <a:rect l="l" t="t" r="r" b="b"/>
              <a:pathLst>
                <a:path w="21056" h="27344" extrusionOk="0">
                  <a:moveTo>
                    <a:pt x="11607" y="1"/>
                  </a:moveTo>
                  <a:cubicBezTo>
                    <a:pt x="1569" y="1"/>
                    <a:pt x="469" y="5308"/>
                    <a:pt x="469" y="5308"/>
                  </a:cubicBezTo>
                  <a:lnTo>
                    <a:pt x="0" y="15378"/>
                  </a:lnTo>
                  <a:lnTo>
                    <a:pt x="6158" y="27344"/>
                  </a:lnTo>
                  <a:lnTo>
                    <a:pt x="20227" y="27344"/>
                  </a:lnTo>
                  <a:cubicBezTo>
                    <a:pt x="20227" y="27344"/>
                    <a:pt x="21055" y="3924"/>
                    <a:pt x="20064" y="2867"/>
                  </a:cubicBezTo>
                  <a:cubicBezTo>
                    <a:pt x="19083" y="1821"/>
                    <a:pt x="1486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8676898" y="4359187"/>
              <a:ext cx="104932" cy="884921"/>
            </a:xfrm>
            <a:custGeom>
              <a:avLst/>
              <a:gdLst/>
              <a:ahLst/>
              <a:cxnLst/>
              <a:rect l="l" t="t" r="r" b="b"/>
              <a:pathLst>
                <a:path w="2878" h="24271" extrusionOk="0">
                  <a:moveTo>
                    <a:pt x="2355" y="1"/>
                  </a:moveTo>
                  <a:cubicBezTo>
                    <a:pt x="1504" y="11"/>
                    <a:pt x="720" y="66"/>
                    <a:pt x="1" y="153"/>
                  </a:cubicBezTo>
                  <a:lnTo>
                    <a:pt x="1287" y="24271"/>
                  </a:lnTo>
                  <a:lnTo>
                    <a:pt x="2878" y="24183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8512393" y="4386605"/>
              <a:ext cx="104166" cy="824907"/>
            </a:xfrm>
            <a:custGeom>
              <a:avLst/>
              <a:gdLst/>
              <a:ahLst/>
              <a:cxnLst/>
              <a:rect l="l" t="t" r="r" b="b"/>
              <a:pathLst>
                <a:path w="2857" h="22625" extrusionOk="0">
                  <a:moveTo>
                    <a:pt x="1559" y="1"/>
                  </a:moveTo>
                  <a:cubicBezTo>
                    <a:pt x="982" y="175"/>
                    <a:pt x="458" y="371"/>
                    <a:pt x="1" y="589"/>
                  </a:cubicBezTo>
                  <a:lnTo>
                    <a:pt x="1254" y="22625"/>
                  </a:lnTo>
                  <a:lnTo>
                    <a:pt x="2856" y="2262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8863241" y="4378255"/>
              <a:ext cx="113281" cy="977894"/>
            </a:xfrm>
            <a:custGeom>
              <a:avLst/>
              <a:gdLst/>
              <a:ahLst/>
              <a:cxnLst/>
              <a:rect l="l" t="t" r="r" b="b"/>
              <a:pathLst>
                <a:path w="3107" h="26821" extrusionOk="0">
                  <a:moveTo>
                    <a:pt x="1123" y="1"/>
                  </a:moveTo>
                  <a:lnTo>
                    <a:pt x="1" y="26821"/>
                  </a:lnTo>
                  <a:lnTo>
                    <a:pt x="578" y="26821"/>
                  </a:lnTo>
                  <a:lnTo>
                    <a:pt x="2017" y="26330"/>
                  </a:lnTo>
                  <a:lnTo>
                    <a:pt x="3107" y="655"/>
                  </a:lnTo>
                  <a:cubicBezTo>
                    <a:pt x="2486" y="415"/>
                    <a:pt x="1810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8369765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0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6" y="3600"/>
                    <a:pt x="11051" y="3670"/>
                    <a:pt x="12220" y="3670"/>
                  </a:cubicBezTo>
                  <a:cubicBezTo>
                    <a:pt x="16411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86" y="665"/>
                  </a:cubicBezTo>
                  <a:lnTo>
                    <a:pt x="19802" y="415"/>
                  </a:lnTo>
                  <a:cubicBezTo>
                    <a:pt x="17260" y="1615"/>
                    <a:pt x="14531" y="2028"/>
                    <a:pt x="11979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8408703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97" y="0"/>
                  </a:moveTo>
                  <a:cubicBezTo>
                    <a:pt x="741" y="393"/>
                    <a:pt x="327" y="807"/>
                    <a:pt x="0" y="1199"/>
                  </a:cubicBezTo>
                  <a:cubicBezTo>
                    <a:pt x="1482" y="1919"/>
                    <a:pt x="3793" y="2714"/>
                    <a:pt x="7226" y="3106"/>
                  </a:cubicBezTo>
                  <a:cubicBezTo>
                    <a:pt x="8688" y="3277"/>
                    <a:pt x="10001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5" y="785"/>
                    <a:pt x="18582" y="611"/>
                  </a:cubicBezTo>
                  <a:cubicBezTo>
                    <a:pt x="18494" y="524"/>
                    <a:pt x="18375" y="415"/>
                    <a:pt x="18244" y="316"/>
                  </a:cubicBezTo>
                  <a:cubicBezTo>
                    <a:pt x="15838" y="1345"/>
                    <a:pt x="13291" y="1706"/>
                    <a:pt x="10900" y="1706"/>
                  </a:cubicBezTo>
                  <a:cubicBezTo>
                    <a:pt x="6651" y="1706"/>
                    <a:pt x="2894" y="565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8363785" y="4693337"/>
              <a:ext cx="734341" cy="133589"/>
            </a:xfrm>
            <a:custGeom>
              <a:avLst/>
              <a:gdLst/>
              <a:ahLst/>
              <a:cxnLst/>
              <a:rect l="l" t="t" r="r" b="b"/>
              <a:pathLst>
                <a:path w="20141" h="3664" extrusionOk="0">
                  <a:moveTo>
                    <a:pt x="44" y="1"/>
                  </a:moveTo>
                  <a:lnTo>
                    <a:pt x="1" y="829"/>
                  </a:lnTo>
                  <a:cubicBezTo>
                    <a:pt x="1276" y="1657"/>
                    <a:pt x="3859" y="2889"/>
                    <a:pt x="8458" y="3423"/>
                  </a:cubicBezTo>
                  <a:cubicBezTo>
                    <a:pt x="9919" y="3592"/>
                    <a:pt x="11232" y="3663"/>
                    <a:pt x="12408" y="3663"/>
                  </a:cubicBezTo>
                  <a:cubicBezTo>
                    <a:pt x="16387" y="3663"/>
                    <a:pt x="18792" y="2844"/>
                    <a:pt x="20053" y="2213"/>
                  </a:cubicBezTo>
                  <a:cubicBezTo>
                    <a:pt x="20086" y="1690"/>
                    <a:pt x="20119" y="1134"/>
                    <a:pt x="20141" y="568"/>
                  </a:cubicBezTo>
                  <a:lnTo>
                    <a:pt x="19966" y="404"/>
                  </a:lnTo>
                  <a:cubicBezTo>
                    <a:pt x="17419" y="1606"/>
                    <a:pt x="14686" y="2020"/>
                    <a:pt x="12130" y="2020"/>
                  </a:cubicBezTo>
                  <a:cubicBezTo>
                    <a:pt x="6483" y="2020"/>
                    <a:pt x="1701" y="1"/>
                    <a:pt x="1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8674346" y="4245945"/>
              <a:ext cx="199290" cy="217812"/>
            </a:xfrm>
            <a:custGeom>
              <a:avLst/>
              <a:gdLst/>
              <a:ahLst/>
              <a:cxnLst/>
              <a:rect l="l" t="t" r="r" b="b"/>
              <a:pathLst>
                <a:path w="5466" h="5974" extrusionOk="0">
                  <a:moveTo>
                    <a:pt x="670" y="1"/>
                  </a:moveTo>
                  <a:cubicBezTo>
                    <a:pt x="670" y="1"/>
                    <a:pt x="833" y="2235"/>
                    <a:pt x="626" y="3107"/>
                  </a:cubicBezTo>
                  <a:cubicBezTo>
                    <a:pt x="441" y="3913"/>
                    <a:pt x="234" y="4066"/>
                    <a:pt x="114" y="4458"/>
                  </a:cubicBezTo>
                  <a:cubicBezTo>
                    <a:pt x="1" y="4840"/>
                    <a:pt x="1098" y="5973"/>
                    <a:pt x="2306" y="5973"/>
                  </a:cubicBezTo>
                  <a:cubicBezTo>
                    <a:pt x="2374" y="5973"/>
                    <a:pt x="2443" y="5969"/>
                    <a:pt x="2512" y="5962"/>
                  </a:cubicBezTo>
                  <a:cubicBezTo>
                    <a:pt x="3787" y="5820"/>
                    <a:pt x="5465" y="4164"/>
                    <a:pt x="4779" y="3804"/>
                  </a:cubicBezTo>
                  <a:cubicBezTo>
                    <a:pt x="4103" y="3455"/>
                    <a:pt x="4441" y="1"/>
                    <a:pt x="44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8698737" y="4245945"/>
              <a:ext cx="137527" cy="113099"/>
            </a:xfrm>
            <a:custGeom>
              <a:avLst/>
              <a:gdLst/>
              <a:ahLst/>
              <a:cxnLst/>
              <a:rect l="l" t="t" r="r" b="b"/>
              <a:pathLst>
                <a:path w="3772" h="3102" extrusionOk="0">
                  <a:moveTo>
                    <a:pt x="1" y="1"/>
                  </a:moveTo>
                  <a:cubicBezTo>
                    <a:pt x="1" y="1"/>
                    <a:pt x="88" y="1254"/>
                    <a:pt x="55" y="2256"/>
                  </a:cubicBezTo>
                  <a:cubicBezTo>
                    <a:pt x="666" y="2692"/>
                    <a:pt x="1352" y="3041"/>
                    <a:pt x="1886" y="3096"/>
                  </a:cubicBezTo>
                  <a:cubicBezTo>
                    <a:pt x="1919" y="3100"/>
                    <a:pt x="1953" y="3102"/>
                    <a:pt x="1987" y="3102"/>
                  </a:cubicBezTo>
                  <a:cubicBezTo>
                    <a:pt x="2514" y="3102"/>
                    <a:pt x="3153" y="2638"/>
                    <a:pt x="3695" y="2137"/>
                  </a:cubicBezTo>
                  <a:cubicBezTo>
                    <a:pt x="3663" y="1112"/>
                    <a:pt x="3772" y="1"/>
                    <a:pt x="377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8603797" y="3937207"/>
              <a:ext cx="314322" cy="369376"/>
            </a:xfrm>
            <a:custGeom>
              <a:avLst/>
              <a:gdLst/>
              <a:ahLst/>
              <a:cxnLst/>
              <a:rect l="l" t="t" r="r" b="b"/>
              <a:pathLst>
                <a:path w="8621" h="10131" extrusionOk="0">
                  <a:moveTo>
                    <a:pt x="0" y="1"/>
                  </a:moveTo>
                  <a:cubicBezTo>
                    <a:pt x="0" y="1"/>
                    <a:pt x="785" y="7074"/>
                    <a:pt x="1308" y="7935"/>
                  </a:cubicBezTo>
                  <a:cubicBezTo>
                    <a:pt x="1820" y="8806"/>
                    <a:pt x="3455" y="10016"/>
                    <a:pt x="4490" y="10125"/>
                  </a:cubicBezTo>
                  <a:cubicBezTo>
                    <a:pt x="4523" y="10129"/>
                    <a:pt x="4556" y="10131"/>
                    <a:pt x="4589" y="10131"/>
                  </a:cubicBezTo>
                  <a:cubicBezTo>
                    <a:pt x="5622" y="10131"/>
                    <a:pt x="7083" y="8388"/>
                    <a:pt x="7400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8530295" y="3747874"/>
              <a:ext cx="444666" cy="372548"/>
            </a:xfrm>
            <a:custGeom>
              <a:avLst/>
              <a:gdLst/>
              <a:ahLst/>
              <a:cxnLst/>
              <a:rect l="l" t="t" r="r" b="b"/>
              <a:pathLst>
                <a:path w="12196" h="10218" extrusionOk="0">
                  <a:moveTo>
                    <a:pt x="7930" y="0"/>
                  </a:moveTo>
                  <a:cubicBezTo>
                    <a:pt x="7667" y="0"/>
                    <a:pt x="7443" y="60"/>
                    <a:pt x="7324" y="202"/>
                  </a:cubicBezTo>
                  <a:cubicBezTo>
                    <a:pt x="7147" y="412"/>
                    <a:pt x="6787" y="495"/>
                    <a:pt x="6366" y="495"/>
                  </a:cubicBezTo>
                  <a:cubicBezTo>
                    <a:pt x="5824" y="495"/>
                    <a:pt x="5181" y="358"/>
                    <a:pt x="4697" y="181"/>
                  </a:cubicBezTo>
                  <a:cubicBezTo>
                    <a:pt x="4553" y="126"/>
                    <a:pt x="4388" y="101"/>
                    <a:pt x="4215" y="101"/>
                  </a:cubicBezTo>
                  <a:cubicBezTo>
                    <a:pt x="3354" y="101"/>
                    <a:pt x="2274" y="719"/>
                    <a:pt x="2365" y="1390"/>
                  </a:cubicBezTo>
                  <a:cubicBezTo>
                    <a:pt x="2474" y="2186"/>
                    <a:pt x="1777" y="2393"/>
                    <a:pt x="883" y="2774"/>
                  </a:cubicBezTo>
                  <a:cubicBezTo>
                    <a:pt x="0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0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23" y="8888"/>
                    <a:pt x="926" y="9063"/>
                    <a:pt x="1046" y="9597"/>
                  </a:cubicBezTo>
                  <a:cubicBezTo>
                    <a:pt x="1155" y="1014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200" y="7281"/>
                    <a:pt x="3232" y="6472"/>
                    <a:pt x="3449" y="6472"/>
                  </a:cubicBezTo>
                  <a:cubicBezTo>
                    <a:pt x="3468" y="6472"/>
                    <a:pt x="3488" y="6478"/>
                    <a:pt x="3509" y="6491"/>
                  </a:cubicBezTo>
                  <a:cubicBezTo>
                    <a:pt x="3578" y="6532"/>
                    <a:pt x="3652" y="6551"/>
                    <a:pt x="3731" y="6551"/>
                  </a:cubicBezTo>
                  <a:cubicBezTo>
                    <a:pt x="3964" y="6551"/>
                    <a:pt x="4235" y="6384"/>
                    <a:pt x="4512" y="6131"/>
                  </a:cubicBezTo>
                  <a:cubicBezTo>
                    <a:pt x="4639" y="6008"/>
                    <a:pt x="4786" y="5957"/>
                    <a:pt x="4932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2" y="6599"/>
                    <a:pt x="6399" y="6748"/>
                    <a:pt x="7017" y="6748"/>
                  </a:cubicBezTo>
                  <a:cubicBezTo>
                    <a:pt x="7260" y="6748"/>
                    <a:pt x="7497" y="6725"/>
                    <a:pt x="7694" y="6676"/>
                  </a:cubicBezTo>
                  <a:cubicBezTo>
                    <a:pt x="8064" y="6579"/>
                    <a:pt x="8466" y="6509"/>
                    <a:pt x="8772" y="6509"/>
                  </a:cubicBezTo>
                  <a:cubicBezTo>
                    <a:pt x="9053" y="6509"/>
                    <a:pt x="9254" y="6568"/>
                    <a:pt x="9274" y="6719"/>
                  </a:cubicBezTo>
                  <a:cubicBezTo>
                    <a:pt x="9318" y="7036"/>
                    <a:pt x="9754" y="7537"/>
                    <a:pt x="9939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09" y="9640"/>
                    <a:pt x="10866" y="9182"/>
                  </a:cubicBezTo>
                  <a:cubicBezTo>
                    <a:pt x="10822" y="8725"/>
                    <a:pt x="11367" y="7864"/>
                    <a:pt x="11519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0" y="5880"/>
                    <a:pt x="11509" y="5739"/>
                    <a:pt x="11846" y="4573"/>
                  </a:cubicBezTo>
                  <a:cubicBezTo>
                    <a:pt x="12195" y="3417"/>
                    <a:pt x="11509" y="1957"/>
                    <a:pt x="10571" y="1957"/>
                  </a:cubicBezTo>
                  <a:cubicBezTo>
                    <a:pt x="9634" y="1957"/>
                    <a:pt x="9939" y="1227"/>
                    <a:pt x="9623" y="704"/>
                  </a:cubicBezTo>
                  <a:cubicBezTo>
                    <a:pt x="9401" y="336"/>
                    <a:pt x="8554" y="0"/>
                    <a:pt x="7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8881143" y="4068825"/>
              <a:ext cx="83858" cy="92937"/>
            </a:xfrm>
            <a:custGeom>
              <a:avLst/>
              <a:gdLst/>
              <a:ahLst/>
              <a:cxnLst/>
              <a:rect l="l" t="t" r="r" b="b"/>
              <a:pathLst>
                <a:path w="2300" h="2549" extrusionOk="0">
                  <a:moveTo>
                    <a:pt x="1146" y="0"/>
                  </a:moveTo>
                  <a:cubicBezTo>
                    <a:pt x="584" y="0"/>
                    <a:pt x="425" y="532"/>
                    <a:pt x="425" y="532"/>
                  </a:cubicBezTo>
                  <a:lnTo>
                    <a:pt x="0" y="2548"/>
                  </a:lnTo>
                  <a:cubicBezTo>
                    <a:pt x="1973" y="2396"/>
                    <a:pt x="2300" y="292"/>
                    <a:pt x="1471" y="53"/>
                  </a:cubicBezTo>
                  <a:cubicBezTo>
                    <a:pt x="1350" y="16"/>
                    <a:pt x="1242" y="0"/>
                    <a:pt x="114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8566827" y="4074841"/>
              <a:ext cx="86665" cy="83384"/>
            </a:xfrm>
            <a:custGeom>
              <a:avLst/>
              <a:gdLst/>
              <a:ahLst/>
              <a:cxnLst/>
              <a:rect l="l" t="t" r="r" b="b"/>
              <a:pathLst>
                <a:path w="2377" h="2287" extrusionOk="0">
                  <a:moveTo>
                    <a:pt x="840" y="1"/>
                  </a:moveTo>
                  <a:cubicBezTo>
                    <a:pt x="766" y="1"/>
                    <a:pt x="693" y="10"/>
                    <a:pt x="622" y="29"/>
                  </a:cubicBezTo>
                  <a:cubicBezTo>
                    <a:pt x="1" y="204"/>
                    <a:pt x="480" y="2165"/>
                    <a:pt x="1330" y="2263"/>
                  </a:cubicBezTo>
                  <a:cubicBezTo>
                    <a:pt x="1469" y="2279"/>
                    <a:pt x="1591" y="2286"/>
                    <a:pt x="1697" y="2286"/>
                  </a:cubicBezTo>
                  <a:cubicBezTo>
                    <a:pt x="2239" y="2286"/>
                    <a:pt x="2377" y="2111"/>
                    <a:pt x="2377" y="2111"/>
                  </a:cubicBezTo>
                  <a:lnTo>
                    <a:pt x="2028" y="541"/>
                  </a:lnTo>
                  <a:cubicBezTo>
                    <a:pt x="2028" y="541"/>
                    <a:pt x="1419" y="1"/>
                    <a:pt x="840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8734321" y="4213569"/>
              <a:ext cx="63003" cy="14949"/>
            </a:xfrm>
            <a:custGeom>
              <a:avLst/>
              <a:gdLst/>
              <a:ahLst/>
              <a:cxnLst/>
              <a:rect l="l" t="t" r="r" b="b"/>
              <a:pathLst>
                <a:path w="1728" h="410" extrusionOk="0">
                  <a:moveTo>
                    <a:pt x="1704" y="0"/>
                  </a:moveTo>
                  <a:cubicBezTo>
                    <a:pt x="1627" y="0"/>
                    <a:pt x="1361" y="159"/>
                    <a:pt x="954" y="224"/>
                  </a:cubicBezTo>
                  <a:cubicBezTo>
                    <a:pt x="839" y="244"/>
                    <a:pt x="736" y="252"/>
                    <a:pt x="648" y="252"/>
                  </a:cubicBezTo>
                  <a:cubicBezTo>
                    <a:pt x="359" y="252"/>
                    <a:pt x="213" y="169"/>
                    <a:pt x="213" y="169"/>
                  </a:cubicBezTo>
                  <a:cubicBezTo>
                    <a:pt x="159" y="146"/>
                    <a:pt x="58" y="81"/>
                    <a:pt x="21" y="81"/>
                  </a:cubicBezTo>
                  <a:cubicBezTo>
                    <a:pt x="5" y="81"/>
                    <a:pt x="0" y="93"/>
                    <a:pt x="17" y="126"/>
                  </a:cubicBezTo>
                  <a:cubicBezTo>
                    <a:pt x="55" y="221"/>
                    <a:pt x="388" y="410"/>
                    <a:pt x="786" y="410"/>
                  </a:cubicBezTo>
                  <a:cubicBezTo>
                    <a:pt x="841" y="410"/>
                    <a:pt x="897" y="406"/>
                    <a:pt x="954" y="398"/>
                  </a:cubicBezTo>
                  <a:cubicBezTo>
                    <a:pt x="1423" y="344"/>
                    <a:pt x="1728" y="82"/>
                    <a:pt x="1728" y="17"/>
                  </a:cubicBezTo>
                  <a:cubicBezTo>
                    <a:pt x="1726" y="5"/>
                    <a:pt x="1718" y="0"/>
                    <a:pt x="17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8701544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42" y="0"/>
                    <a:pt x="0" y="175"/>
                    <a:pt x="0" y="382"/>
                  </a:cubicBezTo>
                  <a:cubicBezTo>
                    <a:pt x="0" y="589"/>
                    <a:pt x="142" y="763"/>
                    <a:pt x="305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75"/>
                    <a:pt x="480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8810813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600"/>
                    <a:pt x="142" y="763"/>
                    <a:pt x="305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8346321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42" y="1"/>
                    <a:pt x="0" y="164"/>
                    <a:pt x="0" y="382"/>
                  </a:cubicBezTo>
                  <a:cubicBezTo>
                    <a:pt x="0" y="589"/>
                    <a:pt x="142" y="764"/>
                    <a:pt x="305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8460366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5" y="764"/>
                  </a:cubicBezTo>
                  <a:cubicBezTo>
                    <a:pt x="480" y="764"/>
                    <a:pt x="610" y="589"/>
                    <a:pt x="610" y="382"/>
                  </a:cubicBezTo>
                  <a:cubicBezTo>
                    <a:pt x="610" y="164"/>
                    <a:pt x="480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8659069" y="4065471"/>
              <a:ext cx="87796" cy="25267"/>
            </a:xfrm>
            <a:custGeom>
              <a:avLst/>
              <a:gdLst/>
              <a:ahLst/>
              <a:cxnLst/>
              <a:rect l="l" t="t" r="r" b="b"/>
              <a:pathLst>
                <a:path w="2408" h="693" extrusionOk="0">
                  <a:moveTo>
                    <a:pt x="1304" y="1"/>
                  </a:moveTo>
                  <a:cubicBezTo>
                    <a:pt x="1171" y="1"/>
                    <a:pt x="1047" y="15"/>
                    <a:pt x="936" y="46"/>
                  </a:cubicBezTo>
                  <a:cubicBezTo>
                    <a:pt x="488" y="151"/>
                    <a:pt x="1" y="693"/>
                    <a:pt x="225" y="693"/>
                  </a:cubicBezTo>
                  <a:cubicBezTo>
                    <a:pt x="235" y="693"/>
                    <a:pt x="247" y="692"/>
                    <a:pt x="261" y="689"/>
                  </a:cubicBezTo>
                  <a:cubicBezTo>
                    <a:pt x="500" y="657"/>
                    <a:pt x="511" y="341"/>
                    <a:pt x="1133" y="253"/>
                  </a:cubicBezTo>
                  <a:cubicBezTo>
                    <a:pt x="1173" y="249"/>
                    <a:pt x="1214" y="246"/>
                    <a:pt x="1253" y="246"/>
                  </a:cubicBezTo>
                  <a:cubicBezTo>
                    <a:pt x="1716" y="246"/>
                    <a:pt x="2074" y="553"/>
                    <a:pt x="2234" y="553"/>
                  </a:cubicBezTo>
                  <a:cubicBezTo>
                    <a:pt x="2246" y="553"/>
                    <a:pt x="2256" y="551"/>
                    <a:pt x="2266" y="548"/>
                  </a:cubicBezTo>
                  <a:cubicBezTo>
                    <a:pt x="2408" y="504"/>
                    <a:pt x="2288" y="188"/>
                    <a:pt x="1928" y="90"/>
                  </a:cubicBezTo>
                  <a:cubicBezTo>
                    <a:pt x="1708" y="32"/>
                    <a:pt x="149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8790542" y="4065471"/>
              <a:ext cx="88197" cy="25267"/>
            </a:xfrm>
            <a:custGeom>
              <a:avLst/>
              <a:gdLst/>
              <a:ahLst/>
              <a:cxnLst/>
              <a:rect l="l" t="t" r="r" b="b"/>
              <a:pathLst>
                <a:path w="2419" h="693" extrusionOk="0">
                  <a:moveTo>
                    <a:pt x="1115" y="1"/>
                  </a:moveTo>
                  <a:cubicBezTo>
                    <a:pt x="922" y="1"/>
                    <a:pt x="710" y="32"/>
                    <a:pt x="491" y="90"/>
                  </a:cubicBezTo>
                  <a:cubicBezTo>
                    <a:pt x="131" y="188"/>
                    <a:pt x="0" y="504"/>
                    <a:pt x="153" y="548"/>
                  </a:cubicBezTo>
                  <a:cubicBezTo>
                    <a:pt x="162" y="551"/>
                    <a:pt x="173" y="553"/>
                    <a:pt x="184" y="553"/>
                  </a:cubicBezTo>
                  <a:cubicBezTo>
                    <a:pt x="345" y="553"/>
                    <a:pt x="703" y="246"/>
                    <a:pt x="1166" y="246"/>
                  </a:cubicBezTo>
                  <a:cubicBezTo>
                    <a:pt x="1205" y="246"/>
                    <a:pt x="1246" y="249"/>
                    <a:pt x="1286" y="253"/>
                  </a:cubicBezTo>
                  <a:cubicBezTo>
                    <a:pt x="1908" y="341"/>
                    <a:pt x="1918" y="657"/>
                    <a:pt x="2158" y="689"/>
                  </a:cubicBezTo>
                  <a:cubicBezTo>
                    <a:pt x="2172" y="692"/>
                    <a:pt x="2184" y="693"/>
                    <a:pt x="2194" y="693"/>
                  </a:cubicBezTo>
                  <a:cubicBezTo>
                    <a:pt x="2418" y="693"/>
                    <a:pt x="1931" y="151"/>
                    <a:pt x="1483" y="46"/>
                  </a:cubicBezTo>
                  <a:cubicBezTo>
                    <a:pt x="1372" y="15"/>
                    <a:pt x="1248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369843" y="4538385"/>
              <a:ext cx="17537" cy="6381"/>
            </a:xfrm>
            <a:custGeom>
              <a:avLst/>
              <a:gdLst/>
              <a:ahLst/>
              <a:cxnLst/>
              <a:rect l="l" t="t" r="r" b="b"/>
              <a:pathLst>
                <a:path w="481" h="175" extrusionOk="0">
                  <a:moveTo>
                    <a:pt x="480" y="1"/>
                  </a:moveTo>
                  <a:cubicBezTo>
                    <a:pt x="371" y="44"/>
                    <a:pt x="208" y="99"/>
                    <a:pt x="1" y="175"/>
                  </a:cubicBezTo>
                  <a:cubicBezTo>
                    <a:pt x="208" y="99"/>
                    <a:pt x="371" y="44"/>
                    <a:pt x="480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342827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1"/>
                  </a:moveTo>
                  <a:cubicBezTo>
                    <a:pt x="361" y="1"/>
                    <a:pt x="1" y="143"/>
                    <a:pt x="1" y="328"/>
                  </a:cubicBezTo>
                  <a:cubicBezTo>
                    <a:pt x="1" y="513"/>
                    <a:pt x="361" y="655"/>
                    <a:pt x="807" y="655"/>
                  </a:cubicBezTo>
                  <a:cubicBezTo>
                    <a:pt x="1243" y="655"/>
                    <a:pt x="1603" y="513"/>
                    <a:pt x="1603" y="328"/>
                  </a:cubicBezTo>
                  <a:cubicBezTo>
                    <a:pt x="1603" y="143"/>
                    <a:pt x="124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337285" y="5201543"/>
              <a:ext cx="17501" cy="12360"/>
            </a:xfrm>
            <a:custGeom>
              <a:avLst/>
              <a:gdLst/>
              <a:ahLst/>
              <a:cxnLst/>
              <a:rect l="l" t="t" r="r" b="b"/>
              <a:pathLst>
                <a:path w="480" h="339" extrusionOk="0">
                  <a:moveTo>
                    <a:pt x="0" y="1"/>
                  </a:moveTo>
                  <a:cubicBezTo>
                    <a:pt x="153" y="110"/>
                    <a:pt x="316" y="218"/>
                    <a:pt x="480" y="338"/>
                  </a:cubicBezTo>
                  <a:cubicBezTo>
                    <a:pt x="316" y="218"/>
                    <a:pt x="153" y="110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332910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0" y="0"/>
                  </a:moveTo>
                  <a:cubicBezTo>
                    <a:pt x="44" y="22"/>
                    <a:pt x="77" y="55"/>
                    <a:pt x="120" y="77"/>
                  </a:cubicBezTo>
                  <a:cubicBezTo>
                    <a:pt x="77" y="55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7978775" y="4997699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1"/>
                  </a:moveTo>
                  <a:lnTo>
                    <a:pt x="1635" y="4415"/>
                  </a:lnTo>
                  <a:lnTo>
                    <a:pt x="197" y="7215"/>
                  </a:lnTo>
                  <a:lnTo>
                    <a:pt x="0" y="10180"/>
                  </a:lnTo>
                  <a:lnTo>
                    <a:pt x="22026" y="10180"/>
                  </a:lnTo>
                  <a:cubicBezTo>
                    <a:pt x="21655" y="7281"/>
                    <a:pt x="21241" y="4622"/>
                    <a:pt x="20958" y="4055"/>
                  </a:cubicBezTo>
                  <a:cubicBezTo>
                    <a:pt x="20282" y="2704"/>
                    <a:pt x="14124" y="284"/>
                    <a:pt x="14124" y="284"/>
                  </a:cubicBezTo>
                  <a:lnTo>
                    <a:pt x="82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8242996" y="4997699"/>
              <a:ext cx="315124" cy="112370"/>
            </a:xfrm>
            <a:custGeom>
              <a:avLst/>
              <a:gdLst/>
              <a:ahLst/>
              <a:cxnLst/>
              <a:rect l="l" t="t" r="r" b="b"/>
              <a:pathLst>
                <a:path w="8643" h="3082" extrusionOk="0">
                  <a:moveTo>
                    <a:pt x="960" y="1"/>
                  </a:moveTo>
                  <a:lnTo>
                    <a:pt x="23" y="633"/>
                  </a:lnTo>
                  <a:cubicBezTo>
                    <a:pt x="1" y="1145"/>
                    <a:pt x="164" y="2311"/>
                    <a:pt x="1766" y="2758"/>
                  </a:cubicBezTo>
                  <a:cubicBezTo>
                    <a:pt x="2555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4"/>
                  </a:cubicBezTo>
                  <a:cubicBezTo>
                    <a:pt x="8044" y="1897"/>
                    <a:pt x="8436" y="1374"/>
                    <a:pt x="8643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8268043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1" y="1"/>
                  </a:moveTo>
                  <a:lnTo>
                    <a:pt x="0" y="4306"/>
                  </a:lnTo>
                  <a:cubicBezTo>
                    <a:pt x="0" y="4306"/>
                    <a:pt x="1079" y="5744"/>
                    <a:pt x="2834" y="5984"/>
                  </a:cubicBezTo>
                  <a:cubicBezTo>
                    <a:pt x="2913" y="5995"/>
                    <a:pt x="2998" y="6001"/>
                    <a:pt x="3086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6" y="121"/>
                    <a:pt x="5656" y="121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8289882" y="4868560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62" y="1"/>
                  </a:moveTo>
                  <a:lnTo>
                    <a:pt x="1" y="1309"/>
                  </a:lnTo>
                  <a:cubicBezTo>
                    <a:pt x="679" y="2048"/>
                    <a:pt x="2072" y="2623"/>
                    <a:pt x="2951" y="2623"/>
                  </a:cubicBezTo>
                  <a:cubicBezTo>
                    <a:pt x="3005" y="2623"/>
                    <a:pt x="3057" y="2621"/>
                    <a:pt x="3107" y="2616"/>
                  </a:cubicBezTo>
                  <a:cubicBezTo>
                    <a:pt x="3761" y="2562"/>
                    <a:pt x="4687" y="1952"/>
                    <a:pt x="5341" y="1156"/>
                  </a:cubicBezTo>
                  <a:cubicBezTo>
                    <a:pt x="5177" y="557"/>
                    <a:pt x="5057" y="121"/>
                    <a:pt x="5057" y="121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8235850" y="4520301"/>
              <a:ext cx="296857" cy="406565"/>
            </a:xfrm>
            <a:custGeom>
              <a:avLst/>
              <a:gdLst/>
              <a:ahLst/>
              <a:cxnLst/>
              <a:rect l="l" t="t" r="r" b="b"/>
              <a:pathLst>
                <a:path w="8142" h="11151" extrusionOk="0">
                  <a:moveTo>
                    <a:pt x="2673" y="0"/>
                  </a:moveTo>
                  <a:cubicBezTo>
                    <a:pt x="2446" y="0"/>
                    <a:pt x="2236" y="53"/>
                    <a:pt x="2049" y="170"/>
                  </a:cubicBezTo>
                  <a:cubicBezTo>
                    <a:pt x="197" y="1325"/>
                    <a:pt x="1" y="3886"/>
                    <a:pt x="1" y="3886"/>
                  </a:cubicBezTo>
                  <a:cubicBezTo>
                    <a:pt x="1" y="3886"/>
                    <a:pt x="742" y="8943"/>
                    <a:pt x="1428" y="9760"/>
                  </a:cubicBezTo>
                  <a:cubicBezTo>
                    <a:pt x="2077" y="10543"/>
                    <a:pt x="3534" y="11150"/>
                    <a:pt x="4437" y="11150"/>
                  </a:cubicBezTo>
                  <a:cubicBezTo>
                    <a:pt x="4490" y="11150"/>
                    <a:pt x="4540" y="11148"/>
                    <a:pt x="4589" y="11144"/>
                  </a:cubicBezTo>
                  <a:cubicBezTo>
                    <a:pt x="5471" y="11068"/>
                    <a:pt x="6856" y="9978"/>
                    <a:pt x="7400" y="8812"/>
                  </a:cubicBezTo>
                  <a:cubicBezTo>
                    <a:pt x="7945" y="7635"/>
                    <a:pt x="8142" y="4246"/>
                    <a:pt x="8142" y="4246"/>
                  </a:cubicBezTo>
                  <a:cubicBezTo>
                    <a:pt x="8142" y="4246"/>
                    <a:pt x="4717" y="0"/>
                    <a:pt x="2673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8190567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0" y="0"/>
                  </a:moveTo>
                  <a:cubicBezTo>
                    <a:pt x="4844" y="0"/>
                    <a:pt x="4808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0" y="2748"/>
                    <a:pt x="305" y="4536"/>
                  </a:cubicBezTo>
                  <a:cubicBezTo>
                    <a:pt x="0" y="6323"/>
                    <a:pt x="1613" y="8742"/>
                    <a:pt x="1613" y="8742"/>
                  </a:cubicBezTo>
                  <a:lnTo>
                    <a:pt x="1711" y="6944"/>
                  </a:lnTo>
                  <a:cubicBezTo>
                    <a:pt x="1711" y="6944"/>
                    <a:pt x="3651" y="4536"/>
                    <a:pt x="3902" y="3468"/>
                  </a:cubicBezTo>
                  <a:cubicBezTo>
                    <a:pt x="3902" y="3468"/>
                    <a:pt x="4893" y="5517"/>
                    <a:pt x="5929" y="5920"/>
                  </a:cubicBezTo>
                  <a:cubicBezTo>
                    <a:pt x="6100" y="5988"/>
                    <a:pt x="6248" y="6016"/>
                    <a:pt x="6375" y="6016"/>
                  </a:cubicBezTo>
                  <a:cubicBezTo>
                    <a:pt x="7024" y="6016"/>
                    <a:pt x="7138" y="5277"/>
                    <a:pt x="7138" y="5277"/>
                  </a:cubicBezTo>
                  <a:cubicBezTo>
                    <a:pt x="7138" y="5277"/>
                    <a:pt x="8130" y="6694"/>
                    <a:pt x="857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34" y="8067"/>
                    <a:pt x="9983" y="7260"/>
                  </a:cubicBezTo>
                  <a:cubicBezTo>
                    <a:pt x="10277" y="5244"/>
                    <a:pt x="11160" y="4656"/>
                    <a:pt x="11541" y="4536"/>
                  </a:cubicBezTo>
                  <a:cubicBezTo>
                    <a:pt x="11934" y="4416"/>
                    <a:pt x="12479" y="3762"/>
                    <a:pt x="12064" y="2988"/>
                  </a:cubicBezTo>
                  <a:cubicBezTo>
                    <a:pt x="11661" y="2214"/>
                    <a:pt x="10615" y="2487"/>
                    <a:pt x="10550" y="2323"/>
                  </a:cubicBezTo>
                  <a:cubicBezTo>
                    <a:pt x="10495" y="2171"/>
                    <a:pt x="11291" y="1822"/>
                    <a:pt x="11203" y="1375"/>
                  </a:cubicBezTo>
                  <a:cubicBezTo>
                    <a:pt x="11118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2" y="623"/>
                  </a:cubicBezTo>
                  <a:cubicBezTo>
                    <a:pt x="8096" y="623"/>
                    <a:pt x="6092" y="0"/>
                    <a:pt x="4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8191625" y="4675180"/>
              <a:ext cx="66503" cy="109599"/>
            </a:xfrm>
            <a:custGeom>
              <a:avLst/>
              <a:gdLst/>
              <a:ahLst/>
              <a:cxnLst/>
              <a:rect l="l" t="t" r="r" b="b"/>
              <a:pathLst>
                <a:path w="1824" h="3006" extrusionOk="0">
                  <a:moveTo>
                    <a:pt x="1026" y="0"/>
                  </a:moveTo>
                  <a:cubicBezTo>
                    <a:pt x="494" y="0"/>
                    <a:pt x="1" y="1050"/>
                    <a:pt x="255" y="1774"/>
                  </a:cubicBezTo>
                  <a:cubicBezTo>
                    <a:pt x="549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6" y="27"/>
                    <a:pt x="1110" y="0"/>
                    <a:pt x="102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8521144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27" y="1"/>
                  </a:moveTo>
                  <a:cubicBezTo>
                    <a:pt x="677" y="1"/>
                    <a:pt x="500" y="52"/>
                    <a:pt x="295" y="173"/>
                  </a:cubicBezTo>
                  <a:lnTo>
                    <a:pt x="0" y="2614"/>
                  </a:lnTo>
                  <a:cubicBezTo>
                    <a:pt x="0" y="2614"/>
                    <a:pt x="1014" y="1982"/>
                    <a:pt x="1352" y="1437"/>
                  </a:cubicBezTo>
                  <a:cubicBezTo>
                    <a:pt x="1627" y="1001"/>
                    <a:pt x="1490" y="1"/>
                    <a:pt x="82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8295752" y="4729796"/>
              <a:ext cx="67670" cy="22022"/>
            </a:xfrm>
            <a:custGeom>
              <a:avLst/>
              <a:gdLst/>
              <a:ahLst/>
              <a:cxnLst/>
              <a:rect l="l" t="t" r="r" b="b"/>
              <a:pathLst>
                <a:path w="1856" h="604" extrusionOk="0">
                  <a:moveTo>
                    <a:pt x="1011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8" y="603"/>
                    <a:pt x="65" y="603"/>
                  </a:cubicBezTo>
                  <a:cubicBezTo>
                    <a:pt x="224" y="603"/>
                    <a:pt x="724" y="273"/>
                    <a:pt x="995" y="265"/>
                  </a:cubicBezTo>
                  <a:cubicBezTo>
                    <a:pt x="1005" y="264"/>
                    <a:pt x="1014" y="264"/>
                    <a:pt x="1024" y="264"/>
                  </a:cubicBezTo>
                  <a:cubicBezTo>
                    <a:pt x="1346" y="264"/>
                    <a:pt x="1627" y="594"/>
                    <a:pt x="1734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2"/>
                    <a:pt x="1035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8395578" y="4735702"/>
              <a:ext cx="33798" cy="83348"/>
            </a:xfrm>
            <a:custGeom>
              <a:avLst/>
              <a:gdLst/>
              <a:ahLst/>
              <a:cxnLst/>
              <a:rect l="l" t="t" r="r" b="b"/>
              <a:pathLst>
                <a:path w="927" h="2286" extrusionOk="0">
                  <a:moveTo>
                    <a:pt x="59" y="0"/>
                  </a:moveTo>
                  <a:cubicBezTo>
                    <a:pt x="39" y="0"/>
                    <a:pt x="19" y="31"/>
                    <a:pt x="1" y="103"/>
                  </a:cubicBezTo>
                  <a:cubicBezTo>
                    <a:pt x="1" y="103"/>
                    <a:pt x="164" y="1389"/>
                    <a:pt x="458" y="1585"/>
                  </a:cubicBezTo>
                  <a:cubicBezTo>
                    <a:pt x="764" y="1781"/>
                    <a:pt x="447" y="2097"/>
                    <a:pt x="186" y="2239"/>
                  </a:cubicBezTo>
                  <a:cubicBezTo>
                    <a:pt x="123" y="2272"/>
                    <a:pt x="119" y="2286"/>
                    <a:pt x="150" y="2286"/>
                  </a:cubicBezTo>
                  <a:cubicBezTo>
                    <a:pt x="256" y="2286"/>
                    <a:pt x="762" y="2128"/>
                    <a:pt x="829" y="1978"/>
                  </a:cubicBezTo>
                  <a:cubicBezTo>
                    <a:pt x="927" y="1792"/>
                    <a:pt x="589" y="1618"/>
                    <a:pt x="415" y="1127"/>
                  </a:cubicBezTo>
                  <a:cubicBezTo>
                    <a:pt x="271" y="713"/>
                    <a:pt x="156" y="0"/>
                    <a:pt x="59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8272455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8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2" y="802"/>
                    <a:pt x="2657" y="802"/>
                  </a:cubicBezTo>
                  <a:cubicBezTo>
                    <a:pt x="2672" y="802"/>
                    <a:pt x="2684" y="797"/>
                    <a:pt x="2691" y="785"/>
                  </a:cubicBezTo>
                  <a:cubicBezTo>
                    <a:pt x="2767" y="654"/>
                    <a:pt x="2201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8418620" y="4729796"/>
              <a:ext cx="67597" cy="22022"/>
            </a:xfrm>
            <a:custGeom>
              <a:avLst/>
              <a:gdLst/>
              <a:ahLst/>
              <a:cxnLst/>
              <a:rect l="l" t="t" r="r" b="b"/>
              <a:pathLst>
                <a:path w="1854" h="604" extrusionOk="0">
                  <a:moveTo>
                    <a:pt x="836" y="1"/>
                  </a:moveTo>
                  <a:cubicBezTo>
                    <a:pt x="812" y="1"/>
                    <a:pt x="788" y="2"/>
                    <a:pt x="764" y="3"/>
                  </a:cubicBezTo>
                  <a:cubicBezTo>
                    <a:pt x="142" y="58"/>
                    <a:pt x="1" y="559"/>
                    <a:pt x="99" y="592"/>
                  </a:cubicBezTo>
                  <a:cubicBezTo>
                    <a:pt x="103" y="593"/>
                    <a:pt x="108" y="594"/>
                    <a:pt x="113" y="594"/>
                  </a:cubicBezTo>
                  <a:cubicBezTo>
                    <a:pt x="229" y="594"/>
                    <a:pt x="500" y="264"/>
                    <a:pt x="822" y="264"/>
                  </a:cubicBezTo>
                  <a:cubicBezTo>
                    <a:pt x="831" y="264"/>
                    <a:pt x="841" y="264"/>
                    <a:pt x="851" y="265"/>
                  </a:cubicBezTo>
                  <a:cubicBezTo>
                    <a:pt x="1121" y="273"/>
                    <a:pt x="1621" y="603"/>
                    <a:pt x="1786" y="603"/>
                  </a:cubicBezTo>
                  <a:cubicBezTo>
                    <a:pt x="1834" y="603"/>
                    <a:pt x="1854" y="576"/>
                    <a:pt x="1832" y="505"/>
                  </a:cubicBezTo>
                  <a:cubicBezTo>
                    <a:pt x="1832" y="505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8408302" y="4675071"/>
              <a:ext cx="100994" cy="33324"/>
            </a:xfrm>
            <a:custGeom>
              <a:avLst/>
              <a:gdLst/>
              <a:ahLst/>
              <a:cxnLst/>
              <a:rect l="l" t="t" r="r" b="b"/>
              <a:pathLst>
                <a:path w="2770" h="914" extrusionOk="0">
                  <a:moveTo>
                    <a:pt x="1341" y="1"/>
                  </a:moveTo>
                  <a:cubicBezTo>
                    <a:pt x="578" y="1"/>
                    <a:pt x="0" y="654"/>
                    <a:pt x="77" y="785"/>
                  </a:cubicBezTo>
                  <a:cubicBezTo>
                    <a:pt x="85" y="797"/>
                    <a:pt x="98" y="802"/>
                    <a:pt x="114" y="802"/>
                  </a:cubicBezTo>
                  <a:cubicBezTo>
                    <a:pt x="246" y="802"/>
                    <a:pt x="625" y="444"/>
                    <a:pt x="1158" y="444"/>
                  </a:cubicBezTo>
                  <a:cubicBezTo>
                    <a:pt x="1217" y="444"/>
                    <a:pt x="1278" y="448"/>
                    <a:pt x="1341" y="458"/>
                  </a:cubicBezTo>
                  <a:cubicBezTo>
                    <a:pt x="1904" y="545"/>
                    <a:pt x="2556" y="914"/>
                    <a:pt x="2718" y="914"/>
                  </a:cubicBezTo>
                  <a:cubicBezTo>
                    <a:pt x="2760" y="914"/>
                    <a:pt x="2769" y="889"/>
                    <a:pt x="2736" y="829"/>
                  </a:cubicBezTo>
                  <a:cubicBezTo>
                    <a:pt x="2736" y="829"/>
                    <a:pt x="2093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8359994" y="4848034"/>
              <a:ext cx="72191" cy="17100"/>
            </a:xfrm>
            <a:custGeom>
              <a:avLst/>
              <a:gdLst/>
              <a:ahLst/>
              <a:cxnLst/>
              <a:rect l="l" t="t" r="r" b="b"/>
              <a:pathLst>
                <a:path w="1980" h="469" extrusionOk="0">
                  <a:moveTo>
                    <a:pt x="1944" y="0"/>
                  </a:moveTo>
                  <a:cubicBezTo>
                    <a:pt x="1860" y="0"/>
                    <a:pt x="1567" y="185"/>
                    <a:pt x="1086" y="259"/>
                  </a:cubicBezTo>
                  <a:cubicBezTo>
                    <a:pt x="957" y="281"/>
                    <a:pt x="844" y="290"/>
                    <a:pt x="744" y="290"/>
                  </a:cubicBezTo>
                  <a:cubicBezTo>
                    <a:pt x="414" y="290"/>
                    <a:pt x="246" y="193"/>
                    <a:pt x="246" y="193"/>
                  </a:cubicBezTo>
                  <a:cubicBezTo>
                    <a:pt x="186" y="171"/>
                    <a:pt x="73" y="95"/>
                    <a:pt x="28" y="95"/>
                  </a:cubicBezTo>
                  <a:cubicBezTo>
                    <a:pt x="8" y="95"/>
                    <a:pt x="1" y="110"/>
                    <a:pt x="18" y="150"/>
                  </a:cubicBezTo>
                  <a:cubicBezTo>
                    <a:pt x="65" y="255"/>
                    <a:pt x="439" y="469"/>
                    <a:pt x="891" y="469"/>
                  </a:cubicBezTo>
                  <a:cubicBezTo>
                    <a:pt x="954" y="469"/>
                    <a:pt x="1020" y="464"/>
                    <a:pt x="1086" y="455"/>
                  </a:cubicBezTo>
                  <a:cubicBezTo>
                    <a:pt x="1620" y="390"/>
                    <a:pt x="1979" y="95"/>
                    <a:pt x="1968" y="19"/>
                  </a:cubicBezTo>
                  <a:cubicBezTo>
                    <a:pt x="1967" y="6"/>
                    <a:pt x="1959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7408588" y="4581662"/>
              <a:ext cx="571037" cy="713449"/>
            </a:xfrm>
            <a:custGeom>
              <a:avLst/>
              <a:gdLst/>
              <a:ahLst/>
              <a:cxnLst/>
              <a:rect l="l" t="t" r="r" b="b"/>
              <a:pathLst>
                <a:path w="15662" h="19568" extrusionOk="0">
                  <a:moveTo>
                    <a:pt x="7015" y="1"/>
                  </a:moveTo>
                  <a:cubicBezTo>
                    <a:pt x="2488" y="1"/>
                    <a:pt x="1842" y="4041"/>
                    <a:pt x="1842" y="5113"/>
                  </a:cubicBezTo>
                  <a:cubicBezTo>
                    <a:pt x="1842" y="5832"/>
                    <a:pt x="1897" y="9112"/>
                    <a:pt x="1494" y="10169"/>
                  </a:cubicBezTo>
                  <a:cubicBezTo>
                    <a:pt x="1079" y="11227"/>
                    <a:pt x="1" y="14932"/>
                    <a:pt x="1821" y="16872"/>
                  </a:cubicBezTo>
                  <a:cubicBezTo>
                    <a:pt x="3641" y="18801"/>
                    <a:pt x="6322" y="18921"/>
                    <a:pt x="8033" y="19422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3"/>
                    <a:pt x="15116" y="17024"/>
                  </a:cubicBezTo>
                  <a:cubicBezTo>
                    <a:pt x="15661" y="14975"/>
                    <a:pt x="13166" y="13243"/>
                    <a:pt x="12959" y="11946"/>
                  </a:cubicBezTo>
                  <a:cubicBezTo>
                    <a:pt x="12751" y="10660"/>
                    <a:pt x="13362" y="6628"/>
                    <a:pt x="13253" y="5200"/>
                  </a:cubicBezTo>
                  <a:cubicBezTo>
                    <a:pt x="13144" y="3838"/>
                    <a:pt x="13264" y="78"/>
                    <a:pt x="7106" y="1"/>
                  </a:cubicBezTo>
                  <a:cubicBezTo>
                    <a:pt x="7076" y="1"/>
                    <a:pt x="7045" y="1"/>
                    <a:pt x="7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7426453" y="5090342"/>
              <a:ext cx="565094" cy="278518"/>
            </a:xfrm>
            <a:custGeom>
              <a:avLst/>
              <a:gdLst/>
              <a:ahLst/>
              <a:cxnLst/>
              <a:rect l="l" t="t" r="r" b="b"/>
              <a:pathLst>
                <a:path w="15499" h="7639" extrusionOk="0">
                  <a:moveTo>
                    <a:pt x="6435" y="0"/>
                  </a:moveTo>
                  <a:cubicBezTo>
                    <a:pt x="3743" y="0"/>
                    <a:pt x="1587" y="943"/>
                    <a:pt x="1" y="2091"/>
                  </a:cubicBezTo>
                  <a:lnTo>
                    <a:pt x="1" y="7639"/>
                  </a:lnTo>
                  <a:lnTo>
                    <a:pt x="15498" y="7639"/>
                  </a:lnTo>
                  <a:cubicBezTo>
                    <a:pt x="15444" y="6843"/>
                    <a:pt x="15367" y="6255"/>
                    <a:pt x="15280" y="5982"/>
                  </a:cubicBezTo>
                  <a:cubicBezTo>
                    <a:pt x="14724" y="4228"/>
                    <a:pt x="13700" y="3051"/>
                    <a:pt x="12316" y="2146"/>
                  </a:cubicBezTo>
                  <a:cubicBezTo>
                    <a:pt x="10943" y="1231"/>
                    <a:pt x="7662" y="64"/>
                    <a:pt x="7662" y="64"/>
                  </a:cubicBezTo>
                  <a:cubicBezTo>
                    <a:pt x="7242" y="21"/>
                    <a:pt x="6832" y="0"/>
                    <a:pt x="64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7583702" y="4972688"/>
              <a:ext cx="201988" cy="280122"/>
            </a:xfrm>
            <a:custGeom>
              <a:avLst/>
              <a:gdLst/>
              <a:ahLst/>
              <a:cxnLst/>
              <a:rect l="l" t="t" r="r" b="b"/>
              <a:pathLst>
                <a:path w="5540" h="7683" extrusionOk="0">
                  <a:moveTo>
                    <a:pt x="1202" y="0"/>
                  </a:moveTo>
                  <a:cubicBezTo>
                    <a:pt x="1202" y="0"/>
                    <a:pt x="1202" y="3466"/>
                    <a:pt x="592" y="4229"/>
                  </a:cubicBezTo>
                  <a:cubicBezTo>
                    <a:pt x="0" y="4956"/>
                    <a:pt x="319" y="7682"/>
                    <a:pt x="2416" y="7682"/>
                  </a:cubicBezTo>
                  <a:cubicBezTo>
                    <a:pt x="2519" y="7682"/>
                    <a:pt x="2627" y="7675"/>
                    <a:pt x="2739" y="7662"/>
                  </a:cubicBezTo>
                  <a:cubicBezTo>
                    <a:pt x="5137" y="7356"/>
                    <a:pt x="5540" y="5188"/>
                    <a:pt x="5137" y="4577"/>
                  </a:cubicBezTo>
                  <a:cubicBezTo>
                    <a:pt x="4723" y="3956"/>
                    <a:pt x="4374" y="3815"/>
                    <a:pt x="4254" y="2932"/>
                  </a:cubicBezTo>
                  <a:cubicBezTo>
                    <a:pt x="4134" y="2060"/>
                    <a:pt x="4134" y="262"/>
                    <a:pt x="4134" y="262"/>
                  </a:cubicBezTo>
                  <a:lnTo>
                    <a:pt x="1202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7624755" y="4972688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6" y="0"/>
                  </a:moveTo>
                  <a:cubicBezTo>
                    <a:pt x="76" y="0"/>
                    <a:pt x="76" y="861"/>
                    <a:pt x="0" y="1820"/>
                  </a:cubicBezTo>
                  <a:cubicBezTo>
                    <a:pt x="22" y="1831"/>
                    <a:pt x="55" y="1864"/>
                    <a:pt x="76" y="1875"/>
                  </a:cubicBezTo>
                  <a:cubicBezTo>
                    <a:pt x="639" y="2254"/>
                    <a:pt x="1304" y="2445"/>
                    <a:pt x="1925" y="2445"/>
                  </a:cubicBezTo>
                  <a:cubicBezTo>
                    <a:pt x="2338" y="2445"/>
                    <a:pt x="2732" y="2361"/>
                    <a:pt x="3063" y="2191"/>
                  </a:cubicBezTo>
                  <a:cubicBezTo>
                    <a:pt x="3008" y="1308"/>
                    <a:pt x="3008" y="262"/>
                    <a:pt x="3008" y="262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7555227" y="4718384"/>
              <a:ext cx="263460" cy="300795"/>
            </a:xfrm>
            <a:custGeom>
              <a:avLst/>
              <a:gdLst/>
              <a:ahLst/>
              <a:cxnLst/>
              <a:rect l="l" t="t" r="r" b="b"/>
              <a:pathLst>
                <a:path w="7226" h="8250" extrusionOk="0">
                  <a:moveTo>
                    <a:pt x="2005" y="0"/>
                  </a:moveTo>
                  <a:cubicBezTo>
                    <a:pt x="1689" y="959"/>
                    <a:pt x="501" y="1929"/>
                    <a:pt x="0" y="2300"/>
                  </a:cubicBezTo>
                  <a:cubicBezTo>
                    <a:pt x="163" y="4185"/>
                    <a:pt x="643" y="7008"/>
                    <a:pt x="1983" y="7771"/>
                  </a:cubicBezTo>
                  <a:cubicBezTo>
                    <a:pt x="2554" y="8093"/>
                    <a:pt x="3150" y="8249"/>
                    <a:pt x="3714" y="8249"/>
                  </a:cubicBezTo>
                  <a:cubicBezTo>
                    <a:pt x="4465" y="8249"/>
                    <a:pt x="5158" y="7973"/>
                    <a:pt x="5656" y="7444"/>
                  </a:cubicBezTo>
                  <a:cubicBezTo>
                    <a:pt x="6779" y="6245"/>
                    <a:pt x="7225" y="3433"/>
                    <a:pt x="7225" y="2071"/>
                  </a:cubicBezTo>
                  <a:lnTo>
                    <a:pt x="7225" y="2071"/>
                  </a:lnTo>
                  <a:cubicBezTo>
                    <a:pt x="7043" y="2087"/>
                    <a:pt x="6782" y="2100"/>
                    <a:pt x="6474" y="2100"/>
                  </a:cubicBezTo>
                  <a:cubicBezTo>
                    <a:pt x="5755" y="2100"/>
                    <a:pt x="4784" y="2032"/>
                    <a:pt x="3967" y="1788"/>
                  </a:cubicBezTo>
                  <a:cubicBezTo>
                    <a:pt x="3019" y="1504"/>
                    <a:pt x="2365" y="643"/>
                    <a:pt x="20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7726367" y="4794001"/>
              <a:ext cx="87942" cy="28512"/>
            </a:xfrm>
            <a:custGeom>
              <a:avLst/>
              <a:gdLst/>
              <a:ahLst/>
              <a:cxnLst/>
              <a:rect l="l" t="t" r="r" b="b"/>
              <a:pathLst>
                <a:path w="2412" h="782" extrusionOk="0">
                  <a:moveTo>
                    <a:pt x="1165" y="0"/>
                  </a:moveTo>
                  <a:cubicBezTo>
                    <a:pt x="597" y="0"/>
                    <a:pt x="0" y="593"/>
                    <a:pt x="79" y="673"/>
                  </a:cubicBezTo>
                  <a:cubicBezTo>
                    <a:pt x="114" y="708"/>
                    <a:pt x="149" y="718"/>
                    <a:pt x="178" y="718"/>
                  </a:cubicBezTo>
                  <a:cubicBezTo>
                    <a:pt x="222" y="718"/>
                    <a:pt x="254" y="695"/>
                    <a:pt x="254" y="695"/>
                  </a:cubicBezTo>
                  <a:cubicBezTo>
                    <a:pt x="538" y="393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5"/>
                    <a:pt x="1333" y="19"/>
                  </a:cubicBezTo>
                  <a:cubicBezTo>
                    <a:pt x="1278" y="6"/>
                    <a:pt x="1221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7571889" y="4794001"/>
              <a:ext cx="87978" cy="28512"/>
            </a:xfrm>
            <a:custGeom>
              <a:avLst/>
              <a:gdLst/>
              <a:ahLst/>
              <a:cxnLst/>
              <a:rect l="l" t="t" r="r" b="b"/>
              <a:pathLst>
                <a:path w="2413" h="782" extrusionOk="0">
                  <a:moveTo>
                    <a:pt x="1239" y="0"/>
                  </a:moveTo>
                  <a:cubicBezTo>
                    <a:pt x="1182" y="0"/>
                    <a:pt x="1125" y="6"/>
                    <a:pt x="1069" y="19"/>
                  </a:cubicBezTo>
                  <a:cubicBezTo>
                    <a:pt x="240" y="215"/>
                    <a:pt x="1" y="782"/>
                    <a:pt x="1" y="782"/>
                  </a:cubicBezTo>
                  <a:cubicBezTo>
                    <a:pt x="1" y="782"/>
                    <a:pt x="590" y="290"/>
                    <a:pt x="1249" y="290"/>
                  </a:cubicBezTo>
                  <a:cubicBezTo>
                    <a:pt x="1550" y="290"/>
                    <a:pt x="1867" y="393"/>
                    <a:pt x="2148" y="695"/>
                  </a:cubicBezTo>
                  <a:cubicBezTo>
                    <a:pt x="2148" y="695"/>
                    <a:pt x="2183" y="718"/>
                    <a:pt x="2230" y="718"/>
                  </a:cubicBezTo>
                  <a:cubicBezTo>
                    <a:pt x="2261" y="718"/>
                    <a:pt x="2298" y="708"/>
                    <a:pt x="2333" y="673"/>
                  </a:cubicBezTo>
                  <a:cubicBezTo>
                    <a:pt x="2412" y="593"/>
                    <a:pt x="1815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7689106" y="4847924"/>
              <a:ext cx="26251" cy="78754"/>
            </a:xfrm>
            <a:custGeom>
              <a:avLst/>
              <a:gdLst/>
              <a:ahLst/>
              <a:cxnLst/>
              <a:rect l="l" t="t" r="r" b="b"/>
              <a:pathLst>
                <a:path w="720" h="2160" extrusionOk="0">
                  <a:moveTo>
                    <a:pt x="121" y="0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8"/>
                    <a:pt x="1" y="2158"/>
                  </a:cubicBezTo>
                  <a:cubicBezTo>
                    <a:pt x="1" y="2158"/>
                    <a:pt x="31" y="2159"/>
                    <a:pt x="78" y="2159"/>
                  </a:cubicBezTo>
                  <a:cubicBezTo>
                    <a:pt x="244" y="2159"/>
                    <a:pt x="623" y="2146"/>
                    <a:pt x="665" y="2027"/>
                  </a:cubicBezTo>
                  <a:cubicBezTo>
                    <a:pt x="720" y="1875"/>
                    <a:pt x="121" y="1"/>
                    <a:pt x="12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7669637" y="4951250"/>
              <a:ext cx="47726" cy="14693"/>
            </a:xfrm>
            <a:custGeom>
              <a:avLst/>
              <a:gdLst/>
              <a:ahLst/>
              <a:cxnLst/>
              <a:rect l="l" t="t" r="r" b="b"/>
              <a:pathLst>
                <a:path w="1309" h="403" extrusionOk="0">
                  <a:moveTo>
                    <a:pt x="886" y="0"/>
                  </a:moveTo>
                  <a:cubicBezTo>
                    <a:pt x="854" y="0"/>
                    <a:pt x="826" y="6"/>
                    <a:pt x="807" y="22"/>
                  </a:cubicBezTo>
                  <a:cubicBezTo>
                    <a:pt x="740" y="69"/>
                    <a:pt x="682" y="85"/>
                    <a:pt x="628" y="85"/>
                  </a:cubicBezTo>
                  <a:cubicBezTo>
                    <a:pt x="535" y="85"/>
                    <a:pt x="459" y="35"/>
                    <a:pt x="382" y="22"/>
                  </a:cubicBezTo>
                  <a:cubicBezTo>
                    <a:pt x="378" y="21"/>
                    <a:pt x="373" y="21"/>
                    <a:pt x="368" y="21"/>
                  </a:cubicBezTo>
                  <a:cubicBezTo>
                    <a:pt x="252" y="21"/>
                    <a:pt x="1" y="141"/>
                    <a:pt x="1" y="141"/>
                  </a:cubicBezTo>
                  <a:cubicBezTo>
                    <a:pt x="1" y="141"/>
                    <a:pt x="339" y="403"/>
                    <a:pt x="600" y="403"/>
                  </a:cubicBezTo>
                  <a:cubicBezTo>
                    <a:pt x="949" y="403"/>
                    <a:pt x="1308" y="141"/>
                    <a:pt x="1308" y="141"/>
                  </a:cubicBezTo>
                  <a:cubicBezTo>
                    <a:pt x="1308" y="141"/>
                    <a:pt x="1041" y="0"/>
                    <a:pt x="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8857700" y="4517421"/>
              <a:ext cx="539426" cy="711772"/>
            </a:xfrm>
            <a:custGeom>
              <a:avLst/>
              <a:gdLst/>
              <a:ahLst/>
              <a:cxnLst/>
              <a:rect l="l" t="t" r="r" b="b"/>
              <a:pathLst>
                <a:path w="14795" h="19522" extrusionOk="0">
                  <a:moveTo>
                    <a:pt x="7003" y="0"/>
                  </a:moveTo>
                  <a:cubicBezTo>
                    <a:pt x="4550" y="0"/>
                    <a:pt x="3030" y="2025"/>
                    <a:pt x="3030" y="2025"/>
                  </a:cubicBezTo>
                  <a:cubicBezTo>
                    <a:pt x="0" y="2461"/>
                    <a:pt x="698" y="5818"/>
                    <a:pt x="698" y="8291"/>
                  </a:cubicBezTo>
                  <a:cubicBezTo>
                    <a:pt x="698" y="10754"/>
                    <a:pt x="436" y="16846"/>
                    <a:pt x="4359" y="18416"/>
                  </a:cubicBezTo>
                  <a:cubicBezTo>
                    <a:pt x="5613" y="18906"/>
                    <a:pt x="5863" y="19386"/>
                    <a:pt x="7999" y="19517"/>
                  </a:cubicBezTo>
                  <a:cubicBezTo>
                    <a:pt x="8061" y="19520"/>
                    <a:pt x="8125" y="19522"/>
                    <a:pt x="8191" y="19522"/>
                  </a:cubicBezTo>
                  <a:cubicBezTo>
                    <a:pt x="10401" y="19522"/>
                    <a:pt x="14794" y="17558"/>
                    <a:pt x="14233" y="13250"/>
                  </a:cubicBezTo>
                  <a:cubicBezTo>
                    <a:pt x="14048" y="11855"/>
                    <a:pt x="11847" y="9915"/>
                    <a:pt x="12457" y="8019"/>
                  </a:cubicBezTo>
                  <a:cubicBezTo>
                    <a:pt x="13459" y="4935"/>
                    <a:pt x="11879" y="1371"/>
                    <a:pt x="8533" y="260"/>
                  </a:cubicBezTo>
                  <a:cubicBezTo>
                    <a:pt x="7991" y="77"/>
                    <a:pt x="7479" y="0"/>
                    <a:pt x="7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8703112" y="5116520"/>
              <a:ext cx="747065" cy="252340"/>
            </a:xfrm>
            <a:custGeom>
              <a:avLst/>
              <a:gdLst/>
              <a:ahLst/>
              <a:cxnLst/>
              <a:rect l="l" t="t" r="r" b="b"/>
              <a:pathLst>
                <a:path w="20490" h="6921" extrusionOk="0">
                  <a:moveTo>
                    <a:pt x="10326" y="0"/>
                  </a:moveTo>
                  <a:cubicBezTo>
                    <a:pt x="9007" y="0"/>
                    <a:pt x="7551" y="553"/>
                    <a:pt x="6180" y="1330"/>
                  </a:cubicBezTo>
                  <a:cubicBezTo>
                    <a:pt x="3303" y="2954"/>
                    <a:pt x="731" y="5558"/>
                    <a:pt x="132" y="6180"/>
                  </a:cubicBezTo>
                  <a:cubicBezTo>
                    <a:pt x="132" y="6190"/>
                    <a:pt x="132" y="6190"/>
                    <a:pt x="121" y="6190"/>
                  </a:cubicBezTo>
                  <a:cubicBezTo>
                    <a:pt x="88" y="6234"/>
                    <a:pt x="55" y="6256"/>
                    <a:pt x="34" y="6289"/>
                  </a:cubicBezTo>
                  <a:cubicBezTo>
                    <a:pt x="34" y="6289"/>
                    <a:pt x="23" y="6289"/>
                    <a:pt x="23" y="6299"/>
                  </a:cubicBezTo>
                  <a:cubicBezTo>
                    <a:pt x="12" y="6310"/>
                    <a:pt x="1" y="6321"/>
                    <a:pt x="1" y="6321"/>
                  </a:cubicBezTo>
                  <a:lnTo>
                    <a:pt x="88" y="6921"/>
                  </a:lnTo>
                  <a:lnTo>
                    <a:pt x="20489" y="6921"/>
                  </a:lnTo>
                  <a:cubicBezTo>
                    <a:pt x="20261" y="5809"/>
                    <a:pt x="19759" y="4785"/>
                    <a:pt x="18822" y="3967"/>
                  </a:cubicBezTo>
                  <a:cubicBezTo>
                    <a:pt x="18658" y="3815"/>
                    <a:pt x="18484" y="3673"/>
                    <a:pt x="18321" y="3531"/>
                  </a:cubicBezTo>
                  <a:cubicBezTo>
                    <a:pt x="18277" y="3499"/>
                    <a:pt x="18233" y="3466"/>
                    <a:pt x="18190" y="3433"/>
                  </a:cubicBezTo>
                  <a:cubicBezTo>
                    <a:pt x="18015" y="3302"/>
                    <a:pt x="17852" y="3172"/>
                    <a:pt x="17678" y="3041"/>
                  </a:cubicBezTo>
                  <a:cubicBezTo>
                    <a:pt x="17503" y="2921"/>
                    <a:pt x="17340" y="2801"/>
                    <a:pt x="17165" y="2681"/>
                  </a:cubicBezTo>
                  <a:cubicBezTo>
                    <a:pt x="17122" y="2659"/>
                    <a:pt x="17078" y="2627"/>
                    <a:pt x="17046" y="2605"/>
                  </a:cubicBezTo>
                  <a:cubicBezTo>
                    <a:pt x="16871" y="2485"/>
                    <a:pt x="16708" y="2376"/>
                    <a:pt x="16533" y="2278"/>
                  </a:cubicBezTo>
                  <a:cubicBezTo>
                    <a:pt x="16370" y="2169"/>
                    <a:pt x="16196" y="2071"/>
                    <a:pt x="16032" y="1984"/>
                  </a:cubicBezTo>
                  <a:cubicBezTo>
                    <a:pt x="15988" y="1951"/>
                    <a:pt x="15956" y="1929"/>
                    <a:pt x="15912" y="1908"/>
                  </a:cubicBezTo>
                  <a:cubicBezTo>
                    <a:pt x="15585" y="1722"/>
                    <a:pt x="15258" y="1559"/>
                    <a:pt x="14942" y="1406"/>
                  </a:cubicBezTo>
                  <a:cubicBezTo>
                    <a:pt x="14899" y="1395"/>
                    <a:pt x="14866" y="1373"/>
                    <a:pt x="14833" y="1352"/>
                  </a:cubicBezTo>
                  <a:cubicBezTo>
                    <a:pt x="14670" y="1286"/>
                    <a:pt x="14517" y="1210"/>
                    <a:pt x="14365" y="1145"/>
                  </a:cubicBezTo>
                  <a:cubicBezTo>
                    <a:pt x="12087" y="164"/>
                    <a:pt x="10365" y="0"/>
                    <a:pt x="10365" y="0"/>
                  </a:cubicBezTo>
                  <a:cubicBezTo>
                    <a:pt x="10352" y="0"/>
                    <a:pt x="10339" y="0"/>
                    <a:pt x="10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9305894" y="5199574"/>
              <a:ext cx="18704" cy="11922"/>
            </a:xfrm>
            <a:custGeom>
              <a:avLst/>
              <a:gdLst/>
              <a:ahLst/>
              <a:cxnLst/>
              <a:rect l="l" t="t" r="r" b="b"/>
              <a:pathLst>
                <a:path w="513" h="327" extrusionOk="0">
                  <a:moveTo>
                    <a:pt x="0" y="0"/>
                  </a:moveTo>
                  <a:cubicBezTo>
                    <a:pt x="175" y="98"/>
                    <a:pt x="338" y="207"/>
                    <a:pt x="513" y="327"/>
                  </a:cubicBezTo>
                  <a:cubicBezTo>
                    <a:pt x="338" y="207"/>
                    <a:pt x="175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9287628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38" y="186"/>
                    <a:pt x="501" y="295"/>
                  </a:cubicBezTo>
                  <a:cubicBezTo>
                    <a:pt x="338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247887" y="5167782"/>
              <a:ext cx="35403" cy="18303"/>
            </a:xfrm>
            <a:custGeom>
              <a:avLst/>
              <a:gdLst/>
              <a:ahLst/>
              <a:cxnLst/>
              <a:rect l="l" t="t" r="r" b="b"/>
              <a:pathLst>
                <a:path w="971" h="502" extrusionOk="0">
                  <a:moveTo>
                    <a:pt x="0" y="0"/>
                  </a:moveTo>
                  <a:cubicBezTo>
                    <a:pt x="316" y="153"/>
                    <a:pt x="643" y="316"/>
                    <a:pt x="970" y="502"/>
                  </a:cubicBezTo>
                  <a:cubicBezTo>
                    <a:pt x="643" y="316"/>
                    <a:pt x="316" y="153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226814" y="5158229"/>
              <a:ext cx="17136" cy="7584"/>
            </a:xfrm>
            <a:custGeom>
              <a:avLst/>
              <a:gdLst/>
              <a:ahLst/>
              <a:cxnLst/>
              <a:rect l="l" t="t" r="r" b="b"/>
              <a:pathLst>
                <a:path w="470" h="208" extrusionOk="0">
                  <a:moveTo>
                    <a:pt x="1" y="1"/>
                  </a:moveTo>
                  <a:cubicBezTo>
                    <a:pt x="153" y="66"/>
                    <a:pt x="306" y="142"/>
                    <a:pt x="469" y="208"/>
                  </a:cubicBezTo>
                  <a:cubicBezTo>
                    <a:pt x="306" y="142"/>
                    <a:pt x="15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8991177" y="5006850"/>
              <a:ext cx="176466" cy="201223"/>
            </a:xfrm>
            <a:custGeom>
              <a:avLst/>
              <a:gdLst/>
              <a:ahLst/>
              <a:cxnLst/>
              <a:rect l="l" t="t" r="r" b="b"/>
              <a:pathLst>
                <a:path w="4840" h="5519" extrusionOk="0">
                  <a:moveTo>
                    <a:pt x="927" y="0"/>
                  </a:moveTo>
                  <a:cubicBezTo>
                    <a:pt x="1015" y="1690"/>
                    <a:pt x="1" y="3978"/>
                    <a:pt x="1" y="3978"/>
                  </a:cubicBezTo>
                  <a:cubicBezTo>
                    <a:pt x="1" y="3978"/>
                    <a:pt x="1134" y="5428"/>
                    <a:pt x="2202" y="5515"/>
                  </a:cubicBezTo>
                  <a:cubicBezTo>
                    <a:pt x="2233" y="5517"/>
                    <a:pt x="2263" y="5519"/>
                    <a:pt x="2294" y="5519"/>
                  </a:cubicBezTo>
                  <a:cubicBezTo>
                    <a:pt x="3358" y="5519"/>
                    <a:pt x="4840" y="4098"/>
                    <a:pt x="4840" y="4098"/>
                  </a:cubicBezTo>
                  <a:cubicBezTo>
                    <a:pt x="4131" y="3030"/>
                    <a:pt x="4164" y="0"/>
                    <a:pt x="4164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021402" y="5006850"/>
              <a:ext cx="123198" cy="84441"/>
            </a:xfrm>
            <a:custGeom>
              <a:avLst/>
              <a:gdLst/>
              <a:ahLst/>
              <a:cxnLst/>
              <a:rect l="l" t="t" r="r" b="b"/>
              <a:pathLst>
                <a:path w="3379" h="2316" extrusionOk="0">
                  <a:moveTo>
                    <a:pt x="98" y="0"/>
                  </a:moveTo>
                  <a:cubicBezTo>
                    <a:pt x="120" y="404"/>
                    <a:pt x="77" y="840"/>
                    <a:pt x="0" y="1265"/>
                  </a:cubicBezTo>
                  <a:cubicBezTo>
                    <a:pt x="614" y="1929"/>
                    <a:pt x="1237" y="2316"/>
                    <a:pt x="1762" y="2316"/>
                  </a:cubicBezTo>
                  <a:cubicBezTo>
                    <a:pt x="1796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4" y="600"/>
                    <a:pt x="3335" y="0"/>
                    <a:pt x="3335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9226814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9283253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0" y="1"/>
                  </a:moveTo>
                  <a:cubicBezTo>
                    <a:pt x="44" y="22"/>
                    <a:pt x="76" y="44"/>
                    <a:pt x="120" y="77"/>
                  </a:cubicBezTo>
                  <a:cubicBezTo>
                    <a:pt x="76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9243913" y="5165776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0" y="1"/>
                  </a:moveTo>
                  <a:cubicBezTo>
                    <a:pt x="33" y="22"/>
                    <a:pt x="66" y="44"/>
                    <a:pt x="109" y="55"/>
                  </a:cubicBezTo>
                  <a:cubicBezTo>
                    <a:pt x="66" y="44"/>
                    <a:pt x="33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9305894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8950671" y="4714228"/>
              <a:ext cx="274580" cy="343271"/>
            </a:xfrm>
            <a:custGeom>
              <a:avLst/>
              <a:gdLst/>
              <a:ahLst/>
              <a:cxnLst/>
              <a:rect l="l" t="t" r="r" b="b"/>
              <a:pathLst>
                <a:path w="7531" h="9415" extrusionOk="0">
                  <a:moveTo>
                    <a:pt x="1548" y="0"/>
                  </a:moveTo>
                  <a:cubicBezTo>
                    <a:pt x="1201" y="0"/>
                    <a:pt x="949" y="169"/>
                    <a:pt x="949" y="169"/>
                  </a:cubicBezTo>
                  <a:cubicBezTo>
                    <a:pt x="861" y="964"/>
                    <a:pt x="251" y="2632"/>
                    <a:pt x="0" y="3133"/>
                  </a:cubicBezTo>
                  <a:cubicBezTo>
                    <a:pt x="88" y="3972"/>
                    <a:pt x="393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8" y="8386"/>
                    <a:pt x="6517" y="6915"/>
                  </a:cubicBezTo>
                  <a:cubicBezTo>
                    <a:pt x="7073" y="6076"/>
                    <a:pt x="7487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6" y="2267"/>
                    <a:pt x="5559" y="2267"/>
                  </a:cubicBezTo>
                  <a:cubicBezTo>
                    <a:pt x="4463" y="2267"/>
                    <a:pt x="3252" y="2066"/>
                    <a:pt x="2910" y="1237"/>
                  </a:cubicBezTo>
                  <a:cubicBezTo>
                    <a:pt x="2493" y="232"/>
                    <a:pt x="1955" y="0"/>
                    <a:pt x="1548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9007474" y="4848726"/>
              <a:ext cx="25084" cy="31392"/>
            </a:xfrm>
            <a:custGeom>
              <a:avLst/>
              <a:gdLst/>
              <a:ahLst/>
              <a:cxnLst/>
              <a:rect l="l" t="t" r="r" b="b"/>
              <a:pathLst>
                <a:path w="688" h="861" extrusionOk="0">
                  <a:moveTo>
                    <a:pt x="350" y="0"/>
                  </a:moveTo>
                  <a:cubicBezTo>
                    <a:pt x="153" y="0"/>
                    <a:pt x="1" y="196"/>
                    <a:pt x="1" y="436"/>
                  </a:cubicBezTo>
                  <a:cubicBezTo>
                    <a:pt x="1" y="665"/>
                    <a:pt x="153" y="861"/>
                    <a:pt x="350" y="861"/>
                  </a:cubicBezTo>
                  <a:cubicBezTo>
                    <a:pt x="535" y="861"/>
                    <a:pt x="687" y="665"/>
                    <a:pt x="687" y="436"/>
                  </a:cubicBezTo>
                  <a:cubicBezTo>
                    <a:pt x="687" y="196"/>
                    <a:pt x="53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9131837" y="4848726"/>
              <a:ext cx="25486" cy="31392"/>
            </a:xfrm>
            <a:custGeom>
              <a:avLst/>
              <a:gdLst/>
              <a:ahLst/>
              <a:cxnLst/>
              <a:rect l="l" t="t" r="r" b="b"/>
              <a:pathLst>
                <a:path w="699" h="861" extrusionOk="0">
                  <a:moveTo>
                    <a:pt x="350" y="0"/>
                  </a:moveTo>
                  <a:cubicBezTo>
                    <a:pt x="154" y="0"/>
                    <a:pt x="1" y="196"/>
                    <a:pt x="1" y="436"/>
                  </a:cubicBezTo>
                  <a:cubicBezTo>
                    <a:pt x="1" y="665"/>
                    <a:pt x="154" y="861"/>
                    <a:pt x="350" y="861"/>
                  </a:cubicBezTo>
                  <a:cubicBezTo>
                    <a:pt x="535" y="861"/>
                    <a:pt x="698" y="665"/>
                    <a:pt x="698" y="436"/>
                  </a:cubicBezTo>
                  <a:cubicBezTo>
                    <a:pt x="698" y="196"/>
                    <a:pt x="53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9104347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4" y="0"/>
                  </a:moveTo>
                  <a:cubicBezTo>
                    <a:pt x="599" y="0"/>
                    <a:pt x="0" y="596"/>
                    <a:pt x="79" y="675"/>
                  </a:cubicBezTo>
                  <a:cubicBezTo>
                    <a:pt x="114" y="710"/>
                    <a:pt x="151" y="721"/>
                    <a:pt x="182" y="721"/>
                  </a:cubicBezTo>
                  <a:cubicBezTo>
                    <a:pt x="229" y="721"/>
                    <a:pt x="265" y="697"/>
                    <a:pt x="265" y="697"/>
                  </a:cubicBezTo>
                  <a:cubicBezTo>
                    <a:pt x="547" y="398"/>
                    <a:pt x="865" y="295"/>
                    <a:pt x="1170" y="295"/>
                  </a:cubicBezTo>
                  <a:cubicBezTo>
                    <a:pt x="1841" y="295"/>
                    <a:pt x="2444" y="795"/>
                    <a:pt x="2444" y="795"/>
                  </a:cubicBezTo>
                  <a:cubicBezTo>
                    <a:pt x="2444" y="795"/>
                    <a:pt x="2194" y="217"/>
                    <a:pt x="1354" y="21"/>
                  </a:cubicBezTo>
                  <a:cubicBezTo>
                    <a:pt x="1295" y="7"/>
                    <a:pt x="1235" y="0"/>
                    <a:pt x="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8967770" y="4807819"/>
              <a:ext cx="89108" cy="29022"/>
            </a:xfrm>
            <a:custGeom>
              <a:avLst/>
              <a:gdLst/>
              <a:ahLst/>
              <a:cxnLst/>
              <a:rect l="l" t="t" r="r" b="b"/>
              <a:pathLst>
                <a:path w="2444" h="796" extrusionOk="0">
                  <a:moveTo>
                    <a:pt x="1270" y="0"/>
                  </a:moveTo>
                  <a:cubicBezTo>
                    <a:pt x="1209" y="0"/>
                    <a:pt x="1149" y="7"/>
                    <a:pt x="1090" y="21"/>
                  </a:cubicBezTo>
                  <a:cubicBezTo>
                    <a:pt x="240" y="217"/>
                    <a:pt x="0" y="795"/>
                    <a:pt x="0" y="795"/>
                  </a:cubicBezTo>
                  <a:cubicBezTo>
                    <a:pt x="0" y="795"/>
                    <a:pt x="603" y="295"/>
                    <a:pt x="1275" y="295"/>
                  </a:cubicBezTo>
                  <a:cubicBezTo>
                    <a:pt x="1579" y="295"/>
                    <a:pt x="1897" y="398"/>
                    <a:pt x="2180" y="697"/>
                  </a:cubicBezTo>
                  <a:cubicBezTo>
                    <a:pt x="2180" y="697"/>
                    <a:pt x="2215" y="721"/>
                    <a:pt x="2262" y="721"/>
                  </a:cubicBezTo>
                  <a:cubicBezTo>
                    <a:pt x="2293" y="721"/>
                    <a:pt x="2330" y="710"/>
                    <a:pt x="2365" y="675"/>
                  </a:cubicBezTo>
                  <a:cubicBezTo>
                    <a:pt x="2444" y="596"/>
                    <a:pt x="1845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8994385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71" y="1"/>
                    <a:pt x="0" y="153"/>
                    <a:pt x="0" y="339"/>
                  </a:cubicBezTo>
                  <a:cubicBezTo>
                    <a:pt x="0" y="524"/>
                    <a:pt x="371" y="665"/>
                    <a:pt x="807" y="665"/>
                  </a:cubicBezTo>
                  <a:cubicBezTo>
                    <a:pt x="1253" y="665"/>
                    <a:pt x="1613" y="524"/>
                    <a:pt x="1613" y="339"/>
                  </a:cubicBezTo>
                  <a:cubicBezTo>
                    <a:pt x="1613" y="153"/>
                    <a:pt x="125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9119951" y="4898785"/>
              <a:ext cx="58810" cy="24647"/>
            </a:xfrm>
            <a:custGeom>
              <a:avLst/>
              <a:gdLst/>
              <a:ahLst/>
              <a:cxnLst/>
              <a:rect l="l" t="t" r="r" b="b"/>
              <a:pathLst>
                <a:path w="1613" h="676" extrusionOk="0">
                  <a:moveTo>
                    <a:pt x="806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6" y="676"/>
                  </a:cubicBezTo>
                  <a:cubicBezTo>
                    <a:pt x="1253" y="676"/>
                    <a:pt x="1613" y="523"/>
                    <a:pt x="1613" y="338"/>
                  </a:cubicBezTo>
                  <a:cubicBezTo>
                    <a:pt x="1613" y="153"/>
                    <a:pt x="1253" y="0"/>
                    <a:pt x="8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9081778" y="4861013"/>
              <a:ext cx="29460" cy="93957"/>
            </a:xfrm>
            <a:custGeom>
              <a:avLst/>
              <a:gdLst/>
              <a:ahLst/>
              <a:cxnLst/>
              <a:rect l="l" t="t" r="r" b="b"/>
              <a:pathLst>
                <a:path w="808" h="2577" extrusionOk="0">
                  <a:moveTo>
                    <a:pt x="339" y="1"/>
                  </a:moveTo>
                  <a:cubicBezTo>
                    <a:pt x="339" y="1"/>
                    <a:pt x="567" y="1603"/>
                    <a:pt x="600" y="1919"/>
                  </a:cubicBezTo>
                  <a:cubicBezTo>
                    <a:pt x="644" y="2224"/>
                    <a:pt x="1" y="2529"/>
                    <a:pt x="132" y="2573"/>
                  </a:cubicBezTo>
                  <a:cubicBezTo>
                    <a:pt x="142" y="2575"/>
                    <a:pt x="154" y="2576"/>
                    <a:pt x="168" y="2576"/>
                  </a:cubicBezTo>
                  <a:cubicBezTo>
                    <a:pt x="347" y="2576"/>
                    <a:pt x="807" y="2380"/>
                    <a:pt x="807" y="1995"/>
                  </a:cubicBezTo>
                  <a:cubicBezTo>
                    <a:pt x="807" y="1581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9064715" y="4981803"/>
              <a:ext cx="55237" cy="17938"/>
            </a:xfrm>
            <a:custGeom>
              <a:avLst/>
              <a:gdLst/>
              <a:ahLst/>
              <a:cxnLst/>
              <a:rect l="l" t="t" r="r" b="b"/>
              <a:pathLst>
                <a:path w="1515" h="492" extrusionOk="0">
                  <a:moveTo>
                    <a:pt x="1515" y="1"/>
                  </a:moveTo>
                  <a:cubicBezTo>
                    <a:pt x="1515" y="1"/>
                    <a:pt x="1015" y="154"/>
                    <a:pt x="726" y="154"/>
                  </a:cubicBezTo>
                  <a:cubicBezTo>
                    <a:pt x="716" y="154"/>
                    <a:pt x="707" y="154"/>
                    <a:pt x="698" y="153"/>
                  </a:cubicBezTo>
                  <a:cubicBezTo>
                    <a:pt x="414" y="13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5"/>
                    <a:pt x="403" y="480"/>
                    <a:pt x="676" y="491"/>
                  </a:cubicBezTo>
                  <a:cubicBezTo>
                    <a:pt x="1079" y="491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7949352" y="5316463"/>
              <a:ext cx="37809" cy="52393"/>
            </a:xfrm>
            <a:custGeom>
              <a:avLst/>
              <a:gdLst/>
              <a:ahLst/>
              <a:cxnLst/>
              <a:rect l="l" t="t" r="r" b="b"/>
              <a:pathLst>
                <a:path w="1037" h="1437" extrusionOk="0">
                  <a:moveTo>
                    <a:pt x="371" y="1"/>
                  </a:moveTo>
                  <a:cubicBezTo>
                    <a:pt x="272" y="1"/>
                    <a:pt x="185" y="40"/>
                    <a:pt x="121" y="140"/>
                  </a:cubicBezTo>
                  <a:cubicBezTo>
                    <a:pt x="1" y="314"/>
                    <a:pt x="45" y="859"/>
                    <a:pt x="186" y="1437"/>
                  </a:cubicBezTo>
                  <a:lnTo>
                    <a:pt x="1036" y="1437"/>
                  </a:lnTo>
                  <a:cubicBezTo>
                    <a:pt x="906" y="1099"/>
                    <a:pt x="720" y="597"/>
                    <a:pt x="535" y="31"/>
                  </a:cubicBezTo>
                  <a:cubicBezTo>
                    <a:pt x="478" y="12"/>
                    <a:pt x="423" y="1"/>
                    <a:pt x="37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8268043" y="5316390"/>
              <a:ext cx="32595" cy="52466"/>
            </a:xfrm>
            <a:custGeom>
              <a:avLst/>
              <a:gdLst/>
              <a:ahLst/>
              <a:cxnLst/>
              <a:rect l="l" t="t" r="r" b="b"/>
              <a:pathLst>
                <a:path w="894" h="1439" extrusionOk="0">
                  <a:moveTo>
                    <a:pt x="534" y="0"/>
                  </a:moveTo>
                  <a:cubicBezTo>
                    <a:pt x="327" y="545"/>
                    <a:pt x="131" y="1046"/>
                    <a:pt x="0" y="1439"/>
                  </a:cubicBezTo>
                  <a:lnTo>
                    <a:pt x="709" y="1439"/>
                  </a:lnTo>
                  <a:cubicBezTo>
                    <a:pt x="850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7990296" y="5174126"/>
              <a:ext cx="272210" cy="194733"/>
            </a:xfrm>
            <a:custGeom>
              <a:avLst/>
              <a:gdLst/>
              <a:ahLst/>
              <a:cxnLst/>
              <a:rect l="l" t="t" r="r" b="b"/>
              <a:pathLst>
                <a:path w="7466" h="5341" extrusionOk="0">
                  <a:moveTo>
                    <a:pt x="2126" y="2681"/>
                  </a:moveTo>
                  <a:cubicBezTo>
                    <a:pt x="2878" y="2681"/>
                    <a:pt x="3433" y="3303"/>
                    <a:pt x="3357" y="3423"/>
                  </a:cubicBezTo>
                  <a:cubicBezTo>
                    <a:pt x="3349" y="3435"/>
                    <a:pt x="3337" y="3441"/>
                    <a:pt x="3321" y="3441"/>
                  </a:cubicBezTo>
                  <a:cubicBezTo>
                    <a:pt x="3195" y="3441"/>
                    <a:pt x="2823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7" y="3196"/>
                    <a:pt x="925" y="3554"/>
                    <a:pt x="775" y="3554"/>
                  </a:cubicBezTo>
                  <a:cubicBezTo>
                    <a:pt x="738" y="3554"/>
                    <a:pt x="731" y="3531"/>
                    <a:pt x="763" y="3477"/>
                  </a:cubicBezTo>
                  <a:cubicBezTo>
                    <a:pt x="763" y="3477"/>
                    <a:pt x="1385" y="2681"/>
                    <a:pt x="2126" y="2681"/>
                  </a:cubicBezTo>
                  <a:close/>
                  <a:moveTo>
                    <a:pt x="5678" y="2681"/>
                  </a:moveTo>
                  <a:cubicBezTo>
                    <a:pt x="6430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6" y="3554"/>
                  </a:cubicBezTo>
                  <a:cubicBezTo>
                    <a:pt x="6883" y="3554"/>
                    <a:pt x="6248" y="3196"/>
                    <a:pt x="5689" y="3117"/>
                  </a:cubicBezTo>
                  <a:cubicBezTo>
                    <a:pt x="5630" y="3109"/>
                    <a:pt x="5572" y="3105"/>
                    <a:pt x="5516" y="3105"/>
                  </a:cubicBezTo>
                  <a:cubicBezTo>
                    <a:pt x="4992" y="3105"/>
                    <a:pt x="4620" y="3441"/>
                    <a:pt x="4494" y="3441"/>
                  </a:cubicBezTo>
                  <a:cubicBezTo>
                    <a:pt x="4478" y="3441"/>
                    <a:pt x="4466" y="3435"/>
                    <a:pt x="4458" y="3423"/>
                  </a:cubicBezTo>
                  <a:cubicBezTo>
                    <a:pt x="4382" y="3303"/>
                    <a:pt x="4937" y="2681"/>
                    <a:pt x="5678" y="2681"/>
                  </a:cubicBezTo>
                  <a:close/>
                  <a:moveTo>
                    <a:pt x="2419" y="4018"/>
                  </a:moveTo>
                  <a:cubicBezTo>
                    <a:pt x="2448" y="4018"/>
                    <a:pt x="2477" y="4019"/>
                    <a:pt x="2507" y="4022"/>
                  </a:cubicBezTo>
                  <a:cubicBezTo>
                    <a:pt x="3106" y="4066"/>
                    <a:pt x="3237" y="4545"/>
                    <a:pt x="3139" y="4578"/>
                  </a:cubicBezTo>
                  <a:cubicBezTo>
                    <a:pt x="3135" y="4579"/>
                    <a:pt x="3130" y="4580"/>
                    <a:pt x="3125" y="4580"/>
                  </a:cubicBezTo>
                  <a:cubicBezTo>
                    <a:pt x="3018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0" y="4587"/>
                    <a:pt x="1471" y="4560"/>
                    <a:pt x="1494" y="4491"/>
                  </a:cubicBezTo>
                  <a:cubicBezTo>
                    <a:pt x="1494" y="4491"/>
                    <a:pt x="1868" y="4018"/>
                    <a:pt x="2419" y="4018"/>
                  </a:cubicBezTo>
                  <a:close/>
                  <a:moveTo>
                    <a:pt x="5494" y="4018"/>
                  </a:moveTo>
                  <a:cubicBezTo>
                    <a:pt x="6045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8" y="4587"/>
                    <a:pt x="5745" y="4279"/>
                    <a:pt x="5493" y="4262"/>
                  </a:cubicBezTo>
                  <a:cubicBezTo>
                    <a:pt x="5488" y="4262"/>
                    <a:pt x="5483" y="4261"/>
                    <a:pt x="5478" y="4261"/>
                  </a:cubicBezTo>
                  <a:cubicBezTo>
                    <a:pt x="5162" y="4261"/>
                    <a:pt x="4905" y="4580"/>
                    <a:pt x="4789" y="4580"/>
                  </a:cubicBezTo>
                  <a:cubicBezTo>
                    <a:pt x="4784" y="4580"/>
                    <a:pt x="4779" y="4579"/>
                    <a:pt x="4774" y="4578"/>
                  </a:cubicBezTo>
                  <a:cubicBezTo>
                    <a:pt x="4676" y="4545"/>
                    <a:pt x="481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80" y="1"/>
                  </a:moveTo>
                  <a:cubicBezTo>
                    <a:pt x="6005" y="120"/>
                    <a:pt x="5526" y="393"/>
                    <a:pt x="4654" y="589"/>
                  </a:cubicBezTo>
                  <a:cubicBezTo>
                    <a:pt x="4426" y="642"/>
                    <a:pt x="4165" y="663"/>
                    <a:pt x="3894" y="663"/>
                  </a:cubicBezTo>
                  <a:cubicBezTo>
                    <a:pt x="2835" y="663"/>
                    <a:pt x="1624" y="338"/>
                    <a:pt x="1624" y="338"/>
                  </a:cubicBezTo>
                  <a:cubicBezTo>
                    <a:pt x="1624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16" y="5341"/>
                  </a:lnTo>
                  <a:cubicBezTo>
                    <a:pt x="4142" y="4905"/>
                    <a:pt x="3924" y="4447"/>
                    <a:pt x="3924" y="4447"/>
                  </a:cubicBezTo>
                  <a:lnTo>
                    <a:pt x="3924" y="4447"/>
                  </a:lnTo>
                  <a:cubicBezTo>
                    <a:pt x="3924" y="4447"/>
                    <a:pt x="4284" y="4894"/>
                    <a:pt x="4600" y="5341"/>
                  </a:cubicBezTo>
                  <a:lnTo>
                    <a:pt x="7466" y="5341"/>
                  </a:lnTo>
                  <a:cubicBezTo>
                    <a:pt x="7455" y="4523"/>
                    <a:pt x="7400" y="3096"/>
                    <a:pt x="7193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34" y="11"/>
                    <a:pt x="6202" y="11"/>
                    <a:pt x="618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7940238" y="4988803"/>
              <a:ext cx="367590" cy="161117"/>
            </a:xfrm>
            <a:custGeom>
              <a:avLst/>
              <a:gdLst/>
              <a:ahLst/>
              <a:cxnLst/>
              <a:rect l="l" t="t" r="r" b="b"/>
              <a:pathLst>
                <a:path w="10082" h="4419" extrusionOk="0">
                  <a:moveTo>
                    <a:pt x="5386" y="1"/>
                  </a:moveTo>
                  <a:cubicBezTo>
                    <a:pt x="5075" y="1"/>
                    <a:pt x="4744" y="23"/>
                    <a:pt x="4392" y="70"/>
                  </a:cubicBezTo>
                  <a:cubicBezTo>
                    <a:pt x="1145" y="495"/>
                    <a:pt x="240" y="2762"/>
                    <a:pt x="0" y="4266"/>
                  </a:cubicBezTo>
                  <a:cubicBezTo>
                    <a:pt x="295" y="4005"/>
                    <a:pt x="1537" y="3176"/>
                    <a:pt x="5297" y="3122"/>
                  </a:cubicBezTo>
                  <a:cubicBezTo>
                    <a:pt x="5377" y="3121"/>
                    <a:pt x="5455" y="3120"/>
                    <a:pt x="5532" y="3120"/>
                  </a:cubicBezTo>
                  <a:cubicBezTo>
                    <a:pt x="8789" y="3120"/>
                    <a:pt x="9794" y="4004"/>
                    <a:pt x="10081" y="4419"/>
                  </a:cubicBezTo>
                  <a:cubicBezTo>
                    <a:pt x="9763" y="2469"/>
                    <a:pt x="8654" y="1"/>
                    <a:pt x="53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7933493" y="5102556"/>
              <a:ext cx="378309" cy="87905"/>
            </a:xfrm>
            <a:custGeom>
              <a:avLst/>
              <a:gdLst/>
              <a:ahLst/>
              <a:cxnLst/>
              <a:rect l="l" t="t" r="r" b="b"/>
              <a:pathLst>
                <a:path w="10376" h="2411" extrusionOk="0">
                  <a:moveTo>
                    <a:pt x="5714" y="0"/>
                  </a:moveTo>
                  <a:cubicBezTo>
                    <a:pt x="5638" y="0"/>
                    <a:pt x="5561" y="1"/>
                    <a:pt x="5482" y="2"/>
                  </a:cubicBezTo>
                  <a:cubicBezTo>
                    <a:pt x="1722" y="56"/>
                    <a:pt x="480" y="885"/>
                    <a:pt x="185" y="1146"/>
                  </a:cubicBezTo>
                  <a:cubicBezTo>
                    <a:pt x="120" y="1201"/>
                    <a:pt x="98" y="1233"/>
                    <a:pt x="98" y="1233"/>
                  </a:cubicBezTo>
                  <a:cubicBezTo>
                    <a:pt x="0" y="1430"/>
                    <a:pt x="76" y="2356"/>
                    <a:pt x="76" y="2356"/>
                  </a:cubicBezTo>
                  <a:cubicBezTo>
                    <a:pt x="76" y="2356"/>
                    <a:pt x="87" y="2345"/>
                    <a:pt x="98" y="2345"/>
                  </a:cubicBezTo>
                  <a:cubicBezTo>
                    <a:pt x="349" y="2269"/>
                    <a:pt x="2354" y="1658"/>
                    <a:pt x="5231" y="1506"/>
                  </a:cubicBezTo>
                  <a:cubicBezTo>
                    <a:pt x="5451" y="1494"/>
                    <a:pt x="5665" y="1489"/>
                    <a:pt x="5874" y="1489"/>
                  </a:cubicBezTo>
                  <a:cubicBezTo>
                    <a:pt x="8577" y="1489"/>
                    <a:pt x="10345" y="2400"/>
                    <a:pt x="10375" y="2410"/>
                  </a:cubicBezTo>
                  <a:lnTo>
                    <a:pt x="10375" y="2160"/>
                  </a:lnTo>
                  <a:lnTo>
                    <a:pt x="10375" y="1495"/>
                  </a:lnTo>
                  <a:cubicBezTo>
                    <a:pt x="10375" y="1495"/>
                    <a:pt x="10353" y="1419"/>
                    <a:pt x="10266" y="1299"/>
                  </a:cubicBezTo>
                  <a:cubicBezTo>
                    <a:pt x="9979" y="894"/>
                    <a:pt x="8973" y="0"/>
                    <a:pt x="5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8043928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8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0" y="543"/>
                    <a:pt x="19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47" y="563"/>
                    <a:pt x="1654" y="563"/>
                  </a:cubicBezTo>
                  <a:cubicBezTo>
                    <a:pt x="1659" y="563"/>
                    <a:pt x="1664" y="562"/>
                    <a:pt x="1668" y="561"/>
                  </a:cubicBezTo>
                  <a:cubicBezTo>
                    <a:pt x="1766" y="528"/>
                    <a:pt x="1635" y="49"/>
                    <a:pt x="1036" y="5"/>
                  </a:cubicBezTo>
                  <a:cubicBezTo>
                    <a:pt x="1006" y="2"/>
                    <a:pt x="977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8160744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819" y="1"/>
                  </a:moveTo>
                  <a:cubicBezTo>
                    <a:pt x="790" y="1"/>
                    <a:pt x="761" y="2"/>
                    <a:pt x="731" y="5"/>
                  </a:cubicBezTo>
                  <a:cubicBezTo>
                    <a:pt x="142" y="49"/>
                    <a:pt x="1" y="528"/>
                    <a:pt x="99" y="561"/>
                  </a:cubicBezTo>
                  <a:cubicBezTo>
                    <a:pt x="104" y="562"/>
                    <a:pt x="109" y="563"/>
                    <a:pt x="114" y="563"/>
                  </a:cubicBezTo>
                  <a:cubicBezTo>
                    <a:pt x="230" y="563"/>
                    <a:pt x="487" y="244"/>
                    <a:pt x="803" y="244"/>
                  </a:cubicBezTo>
                  <a:cubicBezTo>
                    <a:pt x="808" y="244"/>
                    <a:pt x="813" y="245"/>
                    <a:pt x="818" y="245"/>
                  </a:cubicBezTo>
                  <a:cubicBezTo>
                    <a:pt x="1070" y="262"/>
                    <a:pt x="1543" y="570"/>
                    <a:pt x="1701" y="570"/>
                  </a:cubicBezTo>
                  <a:cubicBezTo>
                    <a:pt x="1748" y="570"/>
                    <a:pt x="1767" y="543"/>
                    <a:pt x="1745" y="474"/>
                  </a:cubicBezTo>
                  <a:cubicBezTo>
                    <a:pt x="1745" y="474"/>
                    <a:pt x="1370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8016912" y="5271873"/>
              <a:ext cx="98588" cy="31830"/>
            </a:xfrm>
            <a:custGeom>
              <a:avLst/>
              <a:gdLst/>
              <a:ahLst/>
              <a:cxnLst/>
              <a:rect l="l" t="t" r="r" b="b"/>
              <a:pathLst>
                <a:path w="2704" h="873" extrusionOk="0">
                  <a:moveTo>
                    <a:pt x="1396" y="0"/>
                  </a:moveTo>
                  <a:cubicBezTo>
                    <a:pt x="655" y="0"/>
                    <a:pt x="33" y="796"/>
                    <a:pt x="33" y="796"/>
                  </a:cubicBezTo>
                  <a:cubicBezTo>
                    <a:pt x="1" y="850"/>
                    <a:pt x="8" y="873"/>
                    <a:pt x="45" y="873"/>
                  </a:cubicBezTo>
                  <a:cubicBezTo>
                    <a:pt x="195" y="873"/>
                    <a:pt x="837" y="515"/>
                    <a:pt x="1396" y="436"/>
                  </a:cubicBezTo>
                  <a:cubicBezTo>
                    <a:pt x="1455" y="428"/>
                    <a:pt x="1513" y="424"/>
                    <a:pt x="1569" y="424"/>
                  </a:cubicBezTo>
                  <a:cubicBezTo>
                    <a:pt x="2093" y="424"/>
                    <a:pt x="2465" y="760"/>
                    <a:pt x="2591" y="760"/>
                  </a:cubicBezTo>
                  <a:cubicBezTo>
                    <a:pt x="2607" y="760"/>
                    <a:pt x="2619" y="754"/>
                    <a:pt x="2627" y="742"/>
                  </a:cubicBezTo>
                  <a:cubicBezTo>
                    <a:pt x="2703" y="622"/>
                    <a:pt x="2148" y="0"/>
                    <a:pt x="1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8150024" y="5271873"/>
              <a:ext cx="98515" cy="31830"/>
            </a:xfrm>
            <a:custGeom>
              <a:avLst/>
              <a:gdLst/>
              <a:ahLst/>
              <a:cxnLst/>
              <a:rect l="l" t="t" r="r" b="b"/>
              <a:pathLst>
                <a:path w="2702" h="873" extrusionOk="0">
                  <a:moveTo>
                    <a:pt x="1297" y="0"/>
                  </a:moveTo>
                  <a:cubicBezTo>
                    <a:pt x="556" y="0"/>
                    <a:pt x="1" y="622"/>
                    <a:pt x="77" y="742"/>
                  </a:cubicBezTo>
                  <a:cubicBezTo>
                    <a:pt x="85" y="754"/>
                    <a:pt x="97" y="760"/>
                    <a:pt x="113" y="760"/>
                  </a:cubicBezTo>
                  <a:cubicBezTo>
                    <a:pt x="239" y="760"/>
                    <a:pt x="611" y="424"/>
                    <a:pt x="1135" y="424"/>
                  </a:cubicBezTo>
                  <a:cubicBezTo>
                    <a:pt x="1191" y="424"/>
                    <a:pt x="1249" y="428"/>
                    <a:pt x="1308" y="436"/>
                  </a:cubicBezTo>
                  <a:cubicBezTo>
                    <a:pt x="1867" y="515"/>
                    <a:pt x="2502" y="873"/>
                    <a:pt x="2655" y="873"/>
                  </a:cubicBezTo>
                  <a:cubicBezTo>
                    <a:pt x="2693" y="873"/>
                    <a:pt x="2701" y="850"/>
                    <a:pt x="2671" y="796"/>
                  </a:cubicBezTo>
                  <a:cubicBezTo>
                    <a:pt x="2671" y="796"/>
                    <a:pt x="2049" y="0"/>
                    <a:pt x="1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7942607" y="5165011"/>
              <a:ext cx="273012" cy="203848"/>
            </a:xfrm>
            <a:custGeom>
              <a:avLst/>
              <a:gdLst/>
              <a:ahLst/>
              <a:cxnLst/>
              <a:rect l="l" t="t" r="r" b="b"/>
              <a:pathLst>
                <a:path w="7488" h="5591" extrusionOk="0">
                  <a:moveTo>
                    <a:pt x="4571" y="0"/>
                  </a:moveTo>
                  <a:cubicBezTo>
                    <a:pt x="3159" y="0"/>
                    <a:pt x="1608" y="186"/>
                    <a:pt x="88" y="730"/>
                  </a:cubicBezTo>
                  <a:cubicBezTo>
                    <a:pt x="66" y="817"/>
                    <a:pt x="44" y="904"/>
                    <a:pt x="44" y="1013"/>
                  </a:cubicBezTo>
                  <a:cubicBezTo>
                    <a:pt x="1" y="1798"/>
                    <a:pt x="360" y="3106"/>
                    <a:pt x="720" y="4185"/>
                  </a:cubicBezTo>
                  <a:cubicBezTo>
                    <a:pt x="905" y="4751"/>
                    <a:pt x="1091" y="5253"/>
                    <a:pt x="122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92" y="2474"/>
                  </a:cubicBezTo>
                  <a:cubicBezTo>
                    <a:pt x="1788" y="2354"/>
                    <a:pt x="2932" y="588"/>
                    <a:pt x="2932" y="588"/>
                  </a:cubicBezTo>
                  <a:cubicBezTo>
                    <a:pt x="2932" y="588"/>
                    <a:pt x="4143" y="913"/>
                    <a:pt x="5202" y="913"/>
                  </a:cubicBezTo>
                  <a:cubicBezTo>
                    <a:pt x="5473" y="913"/>
                    <a:pt x="5734" y="892"/>
                    <a:pt x="5962" y="839"/>
                  </a:cubicBezTo>
                  <a:cubicBezTo>
                    <a:pt x="6834" y="643"/>
                    <a:pt x="7313" y="370"/>
                    <a:pt x="7488" y="251"/>
                  </a:cubicBezTo>
                  <a:cubicBezTo>
                    <a:pt x="6647" y="109"/>
                    <a:pt x="5650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8218386" y="5174928"/>
              <a:ext cx="104130" cy="193931"/>
            </a:xfrm>
            <a:custGeom>
              <a:avLst/>
              <a:gdLst/>
              <a:ahLst/>
              <a:cxnLst/>
              <a:rect l="l" t="t" r="r" b="b"/>
              <a:pathLst>
                <a:path w="2856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7" y="2681"/>
                  </a:cubicBezTo>
                  <a:cubicBezTo>
                    <a:pt x="1144" y="3074"/>
                    <a:pt x="1199" y="4501"/>
                    <a:pt x="1210" y="5319"/>
                  </a:cubicBezTo>
                  <a:lnTo>
                    <a:pt x="1362" y="5319"/>
                  </a:lnTo>
                  <a:cubicBezTo>
                    <a:pt x="1493" y="4926"/>
                    <a:pt x="1689" y="4425"/>
                    <a:pt x="1896" y="3880"/>
                  </a:cubicBezTo>
                  <a:cubicBezTo>
                    <a:pt x="2343" y="2714"/>
                    <a:pt x="2855" y="1363"/>
                    <a:pt x="2855" y="567"/>
                  </a:cubicBezTo>
                  <a:cubicBezTo>
                    <a:pt x="2855" y="414"/>
                    <a:pt x="2746" y="284"/>
                    <a:pt x="2561" y="175"/>
                  </a:cubicBezTo>
                  <a:lnTo>
                    <a:pt x="2561" y="436"/>
                  </a:lnTo>
                  <a:cubicBezTo>
                    <a:pt x="2561" y="498"/>
                    <a:pt x="2561" y="559"/>
                    <a:pt x="2561" y="611"/>
                  </a:cubicBezTo>
                  <a:cubicBezTo>
                    <a:pt x="2561" y="716"/>
                    <a:pt x="2550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7831771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9" y="0"/>
                  </a:moveTo>
                  <a:cubicBezTo>
                    <a:pt x="5071" y="0"/>
                    <a:pt x="3179" y="471"/>
                    <a:pt x="2103" y="1153"/>
                  </a:cubicBezTo>
                  <a:cubicBezTo>
                    <a:pt x="1046" y="1818"/>
                    <a:pt x="0" y="2886"/>
                    <a:pt x="3204" y="2886"/>
                  </a:cubicBezTo>
                  <a:cubicBezTo>
                    <a:pt x="3171" y="2482"/>
                    <a:pt x="3411" y="2101"/>
                    <a:pt x="3793" y="1970"/>
                  </a:cubicBezTo>
                  <a:cubicBezTo>
                    <a:pt x="4638" y="1673"/>
                    <a:pt x="6232" y="1228"/>
                    <a:pt x="8183" y="1228"/>
                  </a:cubicBezTo>
                  <a:cubicBezTo>
                    <a:pt x="9528" y="1228"/>
                    <a:pt x="11042" y="1439"/>
                    <a:pt x="1259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91" y="3136"/>
                    <a:pt x="15138" y="2450"/>
                  </a:cubicBezTo>
                  <a:cubicBezTo>
                    <a:pt x="15595" y="1774"/>
                    <a:pt x="13786" y="586"/>
                    <a:pt x="10212" y="161"/>
                  </a:cubicBezTo>
                  <a:cubicBezTo>
                    <a:pt x="9271" y="51"/>
                    <a:pt x="8387" y="0"/>
                    <a:pt x="75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8133326" y="5336224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219" y="459"/>
                    <a:pt x="393" y="895"/>
                  </a:cubicBezTo>
                  <a:lnTo>
                    <a:pt x="677" y="895"/>
                  </a:lnTo>
                  <a:cubicBezTo>
                    <a:pt x="361" y="4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8136535" y="2648663"/>
              <a:ext cx="40544" cy="45320"/>
            </a:xfrm>
            <a:custGeom>
              <a:avLst/>
              <a:gdLst/>
              <a:ahLst/>
              <a:cxnLst/>
              <a:rect l="l" t="t" r="r" b="b"/>
              <a:pathLst>
                <a:path w="1112" h="1243" extrusionOk="0">
                  <a:moveTo>
                    <a:pt x="305" y="0"/>
                  </a:moveTo>
                  <a:cubicBezTo>
                    <a:pt x="403" y="262"/>
                    <a:pt x="480" y="523"/>
                    <a:pt x="480" y="665"/>
                  </a:cubicBezTo>
                  <a:cubicBezTo>
                    <a:pt x="458" y="1046"/>
                    <a:pt x="0" y="1243"/>
                    <a:pt x="0" y="1243"/>
                  </a:cubicBezTo>
                  <a:cubicBezTo>
                    <a:pt x="0" y="1243"/>
                    <a:pt x="1112" y="1221"/>
                    <a:pt x="1057" y="839"/>
                  </a:cubicBezTo>
                  <a:cubicBezTo>
                    <a:pt x="1035" y="676"/>
                    <a:pt x="817" y="327"/>
                    <a:pt x="589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8700742" y="5237711"/>
              <a:ext cx="273815" cy="131147"/>
            </a:xfrm>
            <a:custGeom>
              <a:avLst/>
              <a:gdLst/>
              <a:ahLst/>
              <a:cxnLst/>
              <a:rect l="l" t="t" r="r" b="b"/>
              <a:pathLst>
                <a:path w="7510" h="3597" extrusionOk="0">
                  <a:moveTo>
                    <a:pt x="2300" y="2158"/>
                  </a:moveTo>
                  <a:cubicBezTo>
                    <a:pt x="2987" y="2169"/>
                    <a:pt x="3510" y="2834"/>
                    <a:pt x="3444" y="2965"/>
                  </a:cubicBezTo>
                  <a:cubicBezTo>
                    <a:pt x="3437" y="2976"/>
                    <a:pt x="3426" y="2982"/>
                    <a:pt x="3412" y="2982"/>
                  </a:cubicBezTo>
                  <a:cubicBezTo>
                    <a:pt x="3292" y="2982"/>
                    <a:pt x="2941" y="2615"/>
                    <a:pt x="2443" y="2615"/>
                  </a:cubicBezTo>
                  <a:cubicBezTo>
                    <a:pt x="2393" y="2615"/>
                    <a:pt x="2342" y="2619"/>
                    <a:pt x="2289" y="2627"/>
                  </a:cubicBezTo>
                  <a:cubicBezTo>
                    <a:pt x="1774" y="2714"/>
                    <a:pt x="1182" y="3102"/>
                    <a:pt x="1040" y="3102"/>
                  </a:cubicBezTo>
                  <a:cubicBezTo>
                    <a:pt x="1004" y="3102"/>
                    <a:pt x="997" y="3078"/>
                    <a:pt x="1025" y="3019"/>
                  </a:cubicBezTo>
                  <a:cubicBezTo>
                    <a:pt x="1025" y="3019"/>
                    <a:pt x="1602" y="2158"/>
                    <a:pt x="2300" y="2158"/>
                  </a:cubicBezTo>
                  <a:close/>
                  <a:moveTo>
                    <a:pt x="5602" y="2158"/>
                  </a:moveTo>
                  <a:cubicBezTo>
                    <a:pt x="6289" y="2158"/>
                    <a:pt x="6877" y="3019"/>
                    <a:pt x="6877" y="3019"/>
                  </a:cubicBezTo>
                  <a:cubicBezTo>
                    <a:pt x="6905" y="3078"/>
                    <a:pt x="6897" y="3102"/>
                    <a:pt x="6861" y="3102"/>
                  </a:cubicBezTo>
                  <a:cubicBezTo>
                    <a:pt x="6716" y="3102"/>
                    <a:pt x="6117" y="2714"/>
                    <a:pt x="5602" y="2627"/>
                  </a:cubicBezTo>
                  <a:cubicBezTo>
                    <a:pt x="5549" y="2619"/>
                    <a:pt x="5498" y="2615"/>
                    <a:pt x="5449" y="2615"/>
                  </a:cubicBezTo>
                  <a:cubicBezTo>
                    <a:pt x="4950" y="2615"/>
                    <a:pt x="4600" y="2982"/>
                    <a:pt x="4488" y="2982"/>
                  </a:cubicBezTo>
                  <a:cubicBezTo>
                    <a:pt x="4474" y="2982"/>
                    <a:pt x="4464" y="2976"/>
                    <a:pt x="4458" y="2965"/>
                  </a:cubicBezTo>
                  <a:cubicBezTo>
                    <a:pt x="4381" y="2834"/>
                    <a:pt x="4905" y="2169"/>
                    <a:pt x="5602" y="2158"/>
                  </a:cubicBezTo>
                  <a:close/>
                  <a:moveTo>
                    <a:pt x="5319" y="0"/>
                  </a:moveTo>
                  <a:lnTo>
                    <a:pt x="5319" y="0"/>
                  </a:lnTo>
                  <a:cubicBezTo>
                    <a:pt x="5319" y="0"/>
                    <a:pt x="5428" y="839"/>
                    <a:pt x="4360" y="861"/>
                  </a:cubicBezTo>
                  <a:cubicBezTo>
                    <a:pt x="4311" y="863"/>
                    <a:pt x="4262" y="864"/>
                    <a:pt x="4212" y="864"/>
                  </a:cubicBezTo>
                  <a:cubicBezTo>
                    <a:pt x="2596" y="864"/>
                    <a:pt x="186" y="33"/>
                    <a:pt x="186" y="33"/>
                  </a:cubicBezTo>
                  <a:lnTo>
                    <a:pt x="186" y="33"/>
                  </a:lnTo>
                  <a:cubicBezTo>
                    <a:pt x="545" y="1482"/>
                    <a:pt x="0" y="3499"/>
                    <a:pt x="0" y="3499"/>
                  </a:cubicBezTo>
                  <a:lnTo>
                    <a:pt x="11" y="3597"/>
                  </a:lnTo>
                  <a:lnTo>
                    <a:pt x="7509" y="3597"/>
                  </a:lnTo>
                  <a:cubicBezTo>
                    <a:pt x="7368" y="2703"/>
                    <a:pt x="7280" y="1297"/>
                    <a:pt x="7280" y="1297"/>
                  </a:cubicBezTo>
                  <a:cubicBezTo>
                    <a:pt x="7222" y="1313"/>
                    <a:pt x="7162" y="1321"/>
                    <a:pt x="7101" y="1321"/>
                  </a:cubicBezTo>
                  <a:cubicBezTo>
                    <a:pt x="6290" y="1321"/>
                    <a:pt x="5319" y="1"/>
                    <a:pt x="531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8645105" y="4981438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5" y="190"/>
                    <a:pt x="3953" y="190"/>
                  </a:cubicBezTo>
                  <a:cubicBezTo>
                    <a:pt x="3893" y="190"/>
                    <a:pt x="3832" y="192"/>
                    <a:pt x="3771" y="196"/>
                  </a:cubicBezTo>
                  <a:cubicBezTo>
                    <a:pt x="1832" y="338"/>
                    <a:pt x="3368" y="2561"/>
                    <a:pt x="3368" y="2561"/>
                  </a:cubicBezTo>
                  <a:cubicBezTo>
                    <a:pt x="3368" y="2561"/>
                    <a:pt x="2104" y="2594"/>
                    <a:pt x="1254" y="3389"/>
                  </a:cubicBezTo>
                  <a:cubicBezTo>
                    <a:pt x="131" y="4468"/>
                    <a:pt x="1" y="6691"/>
                    <a:pt x="578" y="8588"/>
                  </a:cubicBezTo>
                  <a:cubicBezTo>
                    <a:pt x="676" y="8516"/>
                    <a:pt x="782" y="8475"/>
                    <a:pt x="890" y="8475"/>
                  </a:cubicBezTo>
                  <a:cubicBezTo>
                    <a:pt x="963" y="8475"/>
                    <a:pt x="1038" y="8494"/>
                    <a:pt x="1112" y="8533"/>
                  </a:cubicBezTo>
                  <a:cubicBezTo>
                    <a:pt x="1123" y="8544"/>
                    <a:pt x="1145" y="8544"/>
                    <a:pt x="1156" y="8555"/>
                  </a:cubicBezTo>
                  <a:lnTo>
                    <a:pt x="1526" y="10528"/>
                  </a:lnTo>
                  <a:cubicBezTo>
                    <a:pt x="1526" y="10528"/>
                    <a:pt x="2071" y="8511"/>
                    <a:pt x="1712" y="7062"/>
                  </a:cubicBezTo>
                  <a:lnTo>
                    <a:pt x="1712" y="7062"/>
                  </a:lnTo>
                  <a:cubicBezTo>
                    <a:pt x="1712" y="7062"/>
                    <a:pt x="4122" y="7893"/>
                    <a:pt x="5738" y="7893"/>
                  </a:cubicBezTo>
                  <a:cubicBezTo>
                    <a:pt x="5788" y="7893"/>
                    <a:pt x="5837" y="7892"/>
                    <a:pt x="5886" y="7890"/>
                  </a:cubicBezTo>
                  <a:cubicBezTo>
                    <a:pt x="6954" y="7868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30"/>
                    <a:pt x="7816" y="8350"/>
                    <a:pt x="8627" y="8350"/>
                  </a:cubicBezTo>
                  <a:cubicBezTo>
                    <a:pt x="8688" y="8350"/>
                    <a:pt x="8748" y="8342"/>
                    <a:pt x="8806" y="8326"/>
                  </a:cubicBezTo>
                  <a:cubicBezTo>
                    <a:pt x="8806" y="8326"/>
                    <a:pt x="8894" y="9732"/>
                    <a:pt x="9035" y="10626"/>
                  </a:cubicBezTo>
                  <a:lnTo>
                    <a:pt x="9253" y="10626"/>
                  </a:lnTo>
                  <a:lnTo>
                    <a:pt x="9428" y="9111"/>
                  </a:lnTo>
                  <a:lnTo>
                    <a:pt x="9439" y="9111"/>
                  </a:lnTo>
                  <a:cubicBezTo>
                    <a:pt x="9642" y="8992"/>
                    <a:pt x="9820" y="8941"/>
                    <a:pt x="9971" y="8941"/>
                  </a:cubicBezTo>
                  <a:cubicBezTo>
                    <a:pt x="10209" y="8941"/>
                    <a:pt x="10383" y="9066"/>
                    <a:pt x="10496" y="9252"/>
                  </a:cubicBezTo>
                  <a:cubicBezTo>
                    <a:pt x="10921" y="8566"/>
                    <a:pt x="11476" y="7858"/>
                    <a:pt x="11673" y="7171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70" y="1362"/>
                    <a:pt x="8676" y="251"/>
                  </a:cubicBezTo>
                  <a:cubicBezTo>
                    <a:pt x="8360" y="75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8641131" y="5290431"/>
              <a:ext cx="60050" cy="78425"/>
            </a:xfrm>
            <a:custGeom>
              <a:avLst/>
              <a:gdLst/>
              <a:ahLst/>
              <a:cxnLst/>
              <a:rect l="l" t="t" r="r" b="b"/>
              <a:pathLst>
                <a:path w="1647" h="2151" extrusionOk="0">
                  <a:moveTo>
                    <a:pt x="999" y="0"/>
                  </a:moveTo>
                  <a:cubicBezTo>
                    <a:pt x="891" y="0"/>
                    <a:pt x="785" y="41"/>
                    <a:pt x="687" y="113"/>
                  </a:cubicBezTo>
                  <a:cubicBezTo>
                    <a:pt x="284" y="418"/>
                    <a:pt x="1" y="1224"/>
                    <a:pt x="208" y="1824"/>
                  </a:cubicBezTo>
                  <a:cubicBezTo>
                    <a:pt x="251" y="1933"/>
                    <a:pt x="317" y="2042"/>
                    <a:pt x="382" y="2151"/>
                  </a:cubicBezTo>
                  <a:lnTo>
                    <a:pt x="1646" y="2151"/>
                  </a:lnTo>
                  <a:lnTo>
                    <a:pt x="1635" y="2053"/>
                  </a:lnTo>
                  <a:lnTo>
                    <a:pt x="1265" y="80"/>
                  </a:lnTo>
                  <a:cubicBezTo>
                    <a:pt x="1254" y="69"/>
                    <a:pt x="1232" y="69"/>
                    <a:pt x="1221" y="58"/>
                  </a:cubicBezTo>
                  <a:cubicBezTo>
                    <a:pt x="1147" y="19"/>
                    <a:pt x="1072" y="0"/>
                    <a:pt x="99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8982463" y="5307384"/>
              <a:ext cx="52867" cy="61472"/>
            </a:xfrm>
            <a:custGeom>
              <a:avLst/>
              <a:gdLst/>
              <a:ahLst/>
              <a:cxnLst/>
              <a:rect l="l" t="t" r="r" b="b"/>
              <a:pathLst>
                <a:path w="1450" h="1686" extrusionOk="0">
                  <a:moveTo>
                    <a:pt x="718" y="1"/>
                  </a:moveTo>
                  <a:cubicBezTo>
                    <a:pt x="567" y="1"/>
                    <a:pt x="389" y="52"/>
                    <a:pt x="186" y="171"/>
                  </a:cubicBezTo>
                  <a:lnTo>
                    <a:pt x="175" y="171"/>
                  </a:lnTo>
                  <a:lnTo>
                    <a:pt x="0" y="1686"/>
                  </a:lnTo>
                  <a:lnTo>
                    <a:pt x="1123" y="1686"/>
                  </a:lnTo>
                  <a:cubicBezTo>
                    <a:pt x="1177" y="1620"/>
                    <a:pt x="1232" y="1544"/>
                    <a:pt x="1264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8737056" y="5316390"/>
              <a:ext cx="91660" cy="34418"/>
            </a:xfrm>
            <a:custGeom>
              <a:avLst/>
              <a:gdLst/>
              <a:ahLst/>
              <a:cxnLst/>
              <a:rect l="l" t="t" r="r" b="b"/>
              <a:pathLst>
                <a:path w="2514" h="944" extrusionOk="0">
                  <a:moveTo>
                    <a:pt x="1304" y="0"/>
                  </a:moveTo>
                  <a:cubicBezTo>
                    <a:pt x="606" y="0"/>
                    <a:pt x="29" y="861"/>
                    <a:pt x="29" y="861"/>
                  </a:cubicBezTo>
                  <a:cubicBezTo>
                    <a:pt x="1" y="920"/>
                    <a:pt x="8" y="944"/>
                    <a:pt x="44" y="944"/>
                  </a:cubicBezTo>
                  <a:cubicBezTo>
                    <a:pt x="186" y="944"/>
                    <a:pt x="778" y="556"/>
                    <a:pt x="1293" y="469"/>
                  </a:cubicBezTo>
                  <a:cubicBezTo>
                    <a:pt x="1346" y="461"/>
                    <a:pt x="1397" y="457"/>
                    <a:pt x="1447" y="457"/>
                  </a:cubicBezTo>
                  <a:cubicBezTo>
                    <a:pt x="1945" y="457"/>
                    <a:pt x="2296" y="824"/>
                    <a:pt x="2416" y="824"/>
                  </a:cubicBezTo>
                  <a:cubicBezTo>
                    <a:pt x="2430" y="824"/>
                    <a:pt x="2441" y="818"/>
                    <a:pt x="2448" y="807"/>
                  </a:cubicBezTo>
                  <a:cubicBezTo>
                    <a:pt x="2514" y="676"/>
                    <a:pt x="1991" y="11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8860470" y="5316390"/>
              <a:ext cx="92062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221" y="0"/>
                  </a:moveTo>
                  <a:cubicBezTo>
                    <a:pt x="524" y="11"/>
                    <a:pt x="0" y="676"/>
                    <a:pt x="77" y="807"/>
                  </a:cubicBezTo>
                  <a:cubicBezTo>
                    <a:pt x="83" y="818"/>
                    <a:pt x="93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7" y="457"/>
                    <a:pt x="1168" y="461"/>
                    <a:pt x="1221" y="469"/>
                  </a:cubicBezTo>
                  <a:cubicBezTo>
                    <a:pt x="1736" y="556"/>
                    <a:pt x="2335" y="944"/>
                    <a:pt x="2480" y="944"/>
                  </a:cubicBezTo>
                  <a:cubicBezTo>
                    <a:pt x="2516" y="944"/>
                    <a:pt x="2524" y="920"/>
                    <a:pt x="2496" y="861"/>
                  </a:cubicBezTo>
                  <a:cubicBezTo>
                    <a:pt x="2496" y="861"/>
                    <a:pt x="1908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9471966" y="2861220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9"/>
                  </a:moveTo>
                  <a:cubicBezTo>
                    <a:pt x="1" y="142"/>
                    <a:pt x="1" y="77"/>
                    <a:pt x="1" y="1"/>
                  </a:cubicBezTo>
                  <a:cubicBezTo>
                    <a:pt x="1" y="77"/>
                    <a:pt x="1" y="142"/>
                    <a:pt x="1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9471966" y="2852470"/>
              <a:ext cx="438" cy="6016"/>
            </a:xfrm>
            <a:custGeom>
              <a:avLst/>
              <a:gdLst/>
              <a:ahLst/>
              <a:cxnLst/>
              <a:rect l="l" t="t" r="r" b="b"/>
              <a:pathLst>
                <a:path w="12" h="165" extrusionOk="0">
                  <a:moveTo>
                    <a:pt x="1" y="164"/>
                  </a:moveTo>
                  <a:cubicBezTo>
                    <a:pt x="12" y="110"/>
                    <a:pt x="12" y="55"/>
                    <a:pt x="12" y="1"/>
                  </a:cubicBezTo>
                  <a:cubicBezTo>
                    <a:pt x="12" y="55"/>
                    <a:pt x="12" y="110"/>
                    <a:pt x="1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9471966" y="2841350"/>
              <a:ext cx="438" cy="8386"/>
            </a:xfrm>
            <a:custGeom>
              <a:avLst/>
              <a:gdLst/>
              <a:ahLst/>
              <a:cxnLst/>
              <a:rect l="l" t="t" r="r" b="b"/>
              <a:pathLst>
                <a:path w="12" h="230" extrusionOk="0">
                  <a:moveTo>
                    <a:pt x="1" y="1"/>
                  </a:moveTo>
                  <a:cubicBezTo>
                    <a:pt x="12" y="77"/>
                    <a:pt x="12" y="153"/>
                    <a:pt x="12" y="230"/>
                  </a:cubicBezTo>
                  <a:cubicBezTo>
                    <a:pt x="12" y="153"/>
                    <a:pt x="12" y="77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9471966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9"/>
                  </a:moveTo>
                  <a:cubicBezTo>
                    <a:pt x="1" y="143"/>
                    <a:pt x="1" y="66"/>
                    <a:pt x="1" y="1"/>
                  </a:cubicBezTo>
                  <a:cubicBezTo>
                    <a:pt x="1" y="66"/>
                    <a:pt x="1" y="143"/>
                    <a:pt x="1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9471966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7"/>
                  </a:moveTo>
                  <a:cubicBezTo>
                    <a:pt x="1" y="55"/>
                    <a:pt x="1" y="22"/>
                    <a:pt x="1" y="1"/>
                  </a:cubicBezTo>
                  <a:cubicBezTo>
                    <a:pt x="1" y="22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9471966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cubicBezTo>
                    <a:pt x="1" y="12"/>
                    <a:pt x="1" y="1"/>
                    <a:pt x="1" y="1"/>
                  </a:cubicBezTo>
                  <a:cubicBezTo>
                    <a:pt x="1" y="1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9471966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7"/>
                  </a:moveTo>
                  <a:cubicBezTo>
                    <a:pt x="1" y="55"/>
                    <a:pt x="1" y="22"/>
                    <a:pt x="1" y="0"/>
                  </a:cubicBezTo>
                  <a:cubicBezTo>
                    <a:pt x="1" y="22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9471966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cubicBezTo>
                    <a:pt x="1" y="12"/>
                    <a:pt x="1" y="1"/>
                    <a:pt x="1" y="1"/>
                  </a:cubicBezTo>
                  <a:cubicBezTo>
                    <a:pt x="1" y="1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7616807" y="4832429"/>
              <a:ext cx="24246" cy="30626"/>
            </a:xfrm>
            <a:custGeom>
              <a:avLst/>
              <a:gdLst/>
              <a:ahLst/>
              <a:cxnLst/>
              <a:rect l="l" t="t" r="r" b="b"/>
              <a:pathLst>
                <a:path w="665" h="840" extrusionOk="0">
                  <a:moveTo>
                    <a:pt x="338" y="0"/>
                  </a:moveTo>
                  <a:cubicBezTo>
                    <a:pt x="153" y="0"/>
                    <a:pt x="0" y="196"/>
                    <a:pt x="0" y="425"/>
                  </a:cubicBezTo>
                  <a:cubicBezTo>
                    <a:pt x="0" y="654"/>
                    <a:pt x="153" y="839"/>
                    <a:pt x="338" y="839"/>
                  </a:cubicBezTo>
                  <a:cubicBezTo>
                    <a:pt x="523" y="839"/>
                    <a:pt x="665" y="654"/>
                    <a:pt x="665" y="425"/>
                  </a:cubicBezTo>
                  <a:cubicBezTo>
                    <a:pt x="665" y="196"/>
                    <a:pt x="52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7737196" y="483242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96"/>
                    <a:pt x="0" y="425"/>
                  </a:cubicBezTo>
                  <a:cubicBezTo>
                    <a:pt x="0" y="654"/>
                    <a:pt x="153" y="839"/>
                    <a:pt x="338" y="839"/>
                  </a:cubicBezTo>
                  <a:cubicBezTo>
                    <a:pt x="523" y="839"/>
                    <a:pt x="676" y="654"/>
                    <a:pt x="676" y="425"/>
                  </a:cubicBezTo>
                  <a:cubicBezTo>
                    <a:pt x="676" y="196"/>
                    <a:pt x="523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7604083" y="4882889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2"/>
                    <a:pt x="349" y="654"/>
                    <a:pt x="785" y="654"/>
                  </a:cubicBezTo>
                  <a:cubicBezTo>
                    <a:pt x="1221" y="654"/>
                    <a:pt x="1570" y="512"/>
                    <a:pt x="1570" y="327"/>
                  </a:cubicBezTo>
                  <a:cubicBezTo>
                    <a:pt x="1570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7725675" y="4881284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1"/>
                  </a:moveTo>
                  <a:cubicBezTo>
                    <a:pt x="360" y="1"/>
                    <a:pt x="0" y="142"/>
                    <a:pt x="0" y="328"/>
                  </a:cubicBezTo>
                  <a:cubicBezTo>
                    <a:pt x="0" y="502"/>
                    <a:pt x="360" y="644"/>
                    <a:pt x="785" y="644"/>
                  </a:cubicBezTo>
                  <a:cubicBezTo>
                    <a:pt x="1221" y="644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8367322" y="3470164"/>
              <a:ext cx="89108" cy="17756"/>
            </a:xfrm>
            <a:custGeom>
              <a:avLst/>
              <a:gdLst/>
              <a:ahLst/>
              <a:cxnLst/>
              <a:rect l="l" t="t" r="r" b="b"/>
              <a:pathLst>
                <a:path w="2444" h="487" extrusionOk="0">
                  <a:moveTo>
                    <a:pt x="2332" y="0"/>
                  </a:moveTo>
                  <a:cubicBezTo>
                    <a:pt x="2267" y="0"/>
                    <a:pt x="2162" y="32"/>
                    <a:pt x="1996" y="136"/>
                  </a:cubicBezTo>
                  <a:cubicBezTo>
                    <a:pt x="1861" y="222"/>
                    <a:pt x="1651" y="253"/>
                    <a:pt x="1422" y="253"/>
                  </a:cubicBezTo>
                  <a:cubicBezTo>
                    <a:pt x="952" y="253"/>
                    <a:pt x="403" y="122"/>
                    <a:pt x="263" y="71"/>
                  </a:cubicBezTo>
                  <a:cubicBezTo>
                    <a:pt x="226" y="58"/>
                    <a:pt x="176" y="51"/>
                    <a:pt x="132" y="51"/>
                  </a:cubicBezTo>
                  <a:cubicBezTo>
                    <a:pt x="59" y="51"/>
                    <a:pt x="1" y="71"/>
                    <a:pt x="35" y="125"/>
                  </a:cubicBezTo>
                  <a:cubicBezTo>
                    <a:pt x="98" y="220"/>
                    <a:pt x="787" y="486"/>
                    <a:pt x="1422" y="486"/>
                  </a:cubicBezTo>
                  <a:cubicBezTo>
                    <a:pt x="1447" y="486"/>
                    <a:pt x="1471" y="486"/>
                    <a:pt x="1495" y="485"/>
                  </a:cubicBezTo>
                  <a:cubicBezTo>
                    <a:pt x="2160" y="452"/>
                    <a:pt x="2443" y="71"/>
                    <a:pt x="2443" y="71"/>
                  </a:cubicBezTo>
                  <a:cubicBezTo>
                    <a:pt x="2443" y="71"/>
                    <a:pt x="2431" y="0"/>
                    <a:pt x="23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8413990" y="3349556"/>
              <a:ext cx="35257" cy="91405"/>
            </a:xfrm>
            <a:custGeom>
              <a:avLst/>
              <a:gdLst/>
              <a:ahLst/>
              <a:cxnLst/>
              <a:rect l="l" t="t" r="r" b="b"/>
              <a:pathLst>
                <a:path w="967" h="2507" extrusionOk="0">
                  <a:moveTo>
                    <a:pt x="95" y="0"/>
                  </a:moveTo>
                  <a:lnTo>
                    <a:pt x="95" y="0"/>
                  </a:lnTo>
                  <a:cubicBezTo>
                    <a:pt x="95" y="1"/>
                    <a:pt x="400" y="1134"/>
                    <a:pt x="564" y="1374"/>
                  </a:cubicBezTo>
                  <a:cubicBezTo>
                    <a:pt x="727" y="1624"/>
                    <a:pt x="684" y="2060"/>
                    <a:pt x="367" y="2191"/>
                  </a:cubicBezTo>
                  <a:cubicBezTo>
                    <a:pt x="62" y="2307"/>
                    <a:pt x="1" y="2464"/>
                    <a:pt x="165" y="2464"/>
                  </a:cubicBezTo>
                  <a:cubicBezTo>
                    <a:pt x="171" y="2464"/>
                    <a:pt x="176" y="2464"/>
                    <a:pt x="182" y="2463"/>
                  </a:cubicBezTo>
                  <a:cubicBezTo>
                    <a:pt x="367" y="2453"/>
                    <a:pt x="662" y="2507"/>
                    <a:pt x="814" y="1919"/>
                  </a:cubicBezTo>
                  <a:cubicBezTo>
                    <a:pt x="967" y="1319"/>
                    <a:pt x="95" y="1"/>
                    <a:pt x="95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7303294" y="-60482"/>
              <a:ext cx="66394" cy="21475"/>
            </a:xfrm>
            <a:custGeom>
              <a:avLst/>
              <a:gdLst/>
              <a:ahLst/>
              <a:cxnLst/>
              <a:rect l="l" t="t" r="r" b="b"/>
              <a:pathLst>
                <a:path w="1821" h="589" extrusionOk="0">
                  <a:moveTo>
                    <a:pt x="998" y="0"/>
                  </a:moveTo>
                  <a:cubicBezTo>
                    <a:pt x="425" y="0"/>
                    <a:pt x="22" y="493"/>
                    <a:pt x="22" y="493"/>
                  </a:cubicBezTo>
                  <a:cubicBezTo>
                    <a:pt x="0" y="562"/>
                    <a:pt x="20" y="589"/>
                    <a:pt x="67" y="589"/>
                  </a:cubicBezTo>
                  <a:cubicBezTo>
                    <a:pt x="229" y="589"/>
                    <a:pt x="720" y="273"/>
                    <a:pt x="981" y="264"/>
                  </a:cubicBezTo>
                  <a:cubicBezTo>
                    <a:pt x="991" y="264"/>
                    <a:pt x="1001" y="263"/>
                    <a:pt x="1010" y="263"/>
                  </a:cubicBezTo>
                  <a:cubicBezTo>
                    <a:pt x="1322" y="263"/>
                    <a:pt x="1592" y="582"/>
                    <a:pt x="1698" y="582"/>
                  </a:cubicBezTo>
                  <a:cubicBezTo>
                    <a:pt x="1703" y="582"/>
                    <a:pt x="1707" y="582"/>
                    <a:pt x="1712" y="580"/>
                  </a:cubicBezTo>
                  <a:cubicBezTo>
                    <a:pt x="1821" y="548"/>
                    <a:pt x="1679" y="57"/>
                    <a:pt x="1069" y="3"/>
                  </a:cubicBezTo>
                  <a:cubicBezTo>
                    <a:pt x="1045" y="1"/>
                    <a:pt x="1021" y="0"/>
                    <a:pt x="9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6802634" y="-71931"/>
              <a:ext cx="579787" cy="385455"/>
            </a:xfrm>
            <a:custGeom>
              <a:avLst/>
              <a:gdLst/>
              <a:ahLst/>
              <a:cxnLst/>
              <a:rect l="l" t="t" r="r" b="b"/>
              <a:pathLst>
                <a:path w="15902" h="10572" extrusionOk="0">
                  <a:moveTo>
                    <a:pt x="1" y="1"/>
                  </a:moveTo>
                  <a:lnTo>
                    <a:pt x="709" y="3586"/>
                  </a:lnTo>
                  <a:lnTo>
                    <a:pt x="2333" y="7662"/>
                  </a:lnTo>
                  <a:lnTo>
                    <a:pt x="8523" y="10572"/>
                  </a:lnTo>
                  <a:lnTo>
                    <a:pt x="14016" y="8621"/>
                  </a:lnTo>
                  <a:lnTo>
                    <a:pt x="15618" y="6921"/>
                  </a:lnTo>
                  <a:lnTo>
                    <a:pt x="15901" y="3041"/>
                  </a:lnTo>
                  <a:lnTo>
                    <a:pt x="14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6157779" y="-71931"/>
              <a:ext cx="636191" cy="414878"/>
            </a:xfrm>
            <a:custGeom>
              <a:avLst/>
              <a:gdLst/>
              <a:ahLst/>
              <a:cxnLst/>
              <a:rect l="l" t="t" r="r" b="b"/>
              <a:pathLst>
                <a:path w="17449" h="11379" extrusionOk="0">
                  <a:moveTo>
                    <a:pt x="1526" y="1"/>
                  </a:moveTo>
                  <a:lnTo>
                    <a:pt x="0" y="6692"/>
                  </a:lnTo>
                  <a:lnTo>
                    <a:pt x="6724" y="11378"/>
                  </a:lnTo>
                  <a:lnTo>
                    <a:pt x="17448" y="8632"/>
                  </a:lnTo>
                  <a:lnTo>
                    <a:pt x="165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5437780" y="-71931"/>
              <a:ext cx="628643" cy="398581"/>
            </a:xfrm>
            <a:custGeom>
              <a:avLst/>
              <a:gdLst/>
              <a:ahLst/>
              <a:cxnLst/>
              <a:rect l="l" t="t" r="r" b="b"/>
              <a:pathLst>
                <a:path w="17242" h="10932" extrusionOk="0">
                  <a:moveTo>
                    <a:pt x="1" y="1"/>
                  </a:moveTo>
                  <a:lnTo>
                    <a:pt x="1" y="8839"/>
                  </a:lnTo>
                  <a:lnTo>
                    <a:pt x="3859" y="10932"/>
                  </a:lnTo>
                  <a:lnTo>
                    <a:pt x="10278" y="10768"/>
                  </a:lnTo>
                  <a:lnTo>
                    <a:pt x="16806" y="7531"/>
                  </a:lnTo>
                  <a:lnTo>
                    <a:pt x="17242" y="3456"/>
                  </a:lnTo>
                  <a:lnTo>
                    <a:pt x="16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4706297" y="-71931"/>
              <a:ext cx="672723" cy="472886"/>
            </a:xfrm>
            <a:custGeom>
              <a:avLst/>
              <a:gdLst/>
              <a:ahLst/>
              <a:cxnLst/>
              <a:rect l="l" t="t" r="r" b="b"/>
              <a:pathLst>
                <a:path w="18451" h="12970" extrusionOk="0">
                  <a:moveTo>
                    <a:pt x="0" y="1"/>
                  </a:moveTo>
                  <a:lnTo>
                    <a:pt x="1700" y="10768"/>
                  </a:lnTo>
                  <a:lnTo>
                    <a:pt x="4349" y="12054"/>
                  </a:lnTo>
                  <a:lnTo>
                    <a:pt x="8904" y="12970"/>
                  </a:lnTo>
                  <a:lnTo>
                    <a:pt x="13220" y="11782"/>
                  </a:lnTo>
                  <a:lnTo>
                    <a:pt x="18451" y="7531"/>
                  </a:lnTo>
                  <a:lnTo>
                    <a:pt x="179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5602686" y="160133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0"/>
                  </a:moveTo>
                  <a:lnTo>
                    <a:pt x="11542" y="0"/>
                  </a:lnTo>
                  <a:cubicBezTo>
                    <a:pt x="11541" y="0"/>
                    <a:pt x="3738" y="2213"/>
                    <a:pt x="1722" y="3924"/>
                  </a:cubicBezTo>
                  <a:cubicBezTo>
                    <a:pt x="1090" y="4458"/>
                    <a:pt x="0" y="6757"/>
                    <a:pt x="0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28" y="25273"/>
                  </a:lnTo>
                  <a:lnTo>
                    <a:pt x="26363" y="3640"/>
                  </a:lnTo>
                  <a:cubicBezTo>
                    <a:pt x="23715" y="1897"/>
                    <a:pt x="17198" y="240"/>
                    <a:pt x="17198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12" y="687"/>
                    <a:pt x="17034" y="1003"/>
                    <a:pt x="17034" y="1057"/>
                  </a:cubicBezTo>
                  <a:cubicBezTo>
                    <a:pt x="17034" y="1252"/>
                    <a:pt x="15319" y="2480"/>
                    <a:pt x="14001" y="2480"/>
                  </a:cubicBezTo>
                  <a:cubicBezTo>
                    <a:pt x="13913" y="2480"/>
                    <a:pt x="13827" y="2475"/>
                    <a:pt x="13743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5784253" y="213764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1"/>
                  </a:moveTo>
                  <a:cubicBezTo>
                    <a:pt x="14273" y="1149"/>
                    <a:pt x="11707" y="2064"/>
                    <a:pt x="8909" y="2064"/>
                  </a:cubicBezTo>
                  <a:cubicBezTo>
                    <a:pt x="8813" y="2064"/>
                    <a:pt x="8717" y="2062"/>
                    <a:pt x="8621" y="2060"/>
                  </a:cubicBezTo>
                  <a:cubicBezTo>
                    <a:pt x="5559" y="1984"/>
                    <a:pt x="3085" y="1243"/>
                    <a:pt x="1145" y="306"/>
                  </a:cubicBezTo>
                  <a:cubicBezTo>
                    <a:pt x="764" y="447"/>
                    <a:pt x="371" y="600"/>
                    <a:pt x="1" y="753"/>
                  </a:cubicBezTo>
                  <a:cubicBezTo>
                    <a:pt x="2115" y="1897"/>
                    <a:pt x="4960" y="2867"/>
                    <a:pt x="8600" y="2954"/>
                  </a:cubicBezTo>
                  <a:lnTo>
                    <a:pt x="8926" y="2954"/>
                  </a:lnTo>
                  <a:cubicBezTo>
                    <a:pt x="12240" y="2954"/>
                    <a:pt x="15204" y="1777"/>
                    <a:pt x="17536" y="404"/>
                  </a:cubicBezTo>
                  <a:cubicBezTo>
                    <a:pt x="17155" y="262"/>
                    <a:pt x="16762" y="131"/>
                    <a:pt x="16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5668240" y="774399"/>
              <a:ext cx="832090" cy="207858"/>
            </a:xfrm>
            <a:custGeom>
              <a:avLst/>
              <a:gdLst/>
              <a:ahLst/>
              <a:cxnLst/>
              <a:rect l="l" t="t" r="r" b="b"/>
              <a:pathLst>
                <a:path w="22822" h="5701" extrusionOk="0">
                  <a:moveTo>
                    <a:pt x="1" y="1"/>
                  </a:moveTo>
                  <a:lnTo>
                    <a:pt x="11" y="1265"/>
                  </a:lnTo>
                  <a:cubicBezTo>
                    <a:pt x="2017" y="3063"/>
                    <a:pt x="5842" y="5548"/>
                    <a:pt x="11782" y="5690"/>
                  </a:cubicBezTo>
                  <a:cubicBezTo>
                    <a:pt x="11891" y="5700"/>
                    <a:pt x="11999" y="5700"/>
                    <a:pt x="12108" y="5700"/>
                  </a:cubicBezTo>
                  <a:cubicBezTo>
                    <a:pt x="16435" y="5700"/>
                    <a:pt x="20151" y="3695"/>
                    <a:pt x="22658" y="1864"/>
                  </a:cubicBezTo>
                  <a:lnTo>
                    <a:pt x="22821" y="589"/>
                  </a:lnTo>
                  <a:lnTo>
                    <a:pt x="22821" y="589"/>
                  </a:lnTo>
                  <a:cubicBezTo>
                    <a:pt x="20434" y="2465"/>
                    <a:pt x="16566" y="4800"/>
                    <a:pt x="12106" y="4800"/>
                  </a:cubicBezTo>
                  <a:cubicBezTo>
                    <a:pt x="12005" y="4800"/>
                    <a:pt x="11904" y="4798"/>
                    <a:pt x="11803" y="4796"/>
                  </a:cubicBezTo>
                  <a:cubicBezTo>
                    <a:pt x="5493" y="4654"/>
                    <a:pt x="1646" y="164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5667438" y="663162"/>
              <a:ext cx="848388" cy="209025"/>
            </a:xfrm>
            <a:custGeom>
              <a:avLst/>
              <a:gdLst/>
              <a:ahLst/>
              <a:cxnLst/>
              <a:rect l="l" t="t" r="r" b="b"/>
              <a:pathLst>
                <a:path w="23269" h="5733" extrusionOk="0">
                  <a:moveTo>
                    <a:pt x="1" y="0"/>
                  </a:moveTo>
                  <a:lnTo>
                    <a:pt x="12" y="1275"/>
                  </a:lnTo>
                  <a:cubicBezTo>
                    <a:pt x="1995" y="3063"/>
                    <a:pt x="5831" y="5580"/>
                    <a:pt x="11804" y="5722"/>
                  </a:cubicBezTo>
                  <a:cubicBezTo>
                    <a:pt x="11913" y="5722"/>
                    <a:pt x="12021" y="5733"/>
                    <a:pt x="12130" y="5733"/>
                  </a:cubicBezTo>
                  <a:cubicBezTo>
                    <a:pt x="16697" y="5733"/>
                    <a:pt x="20598" y="3488"/>
                    <a:pt x="23105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29" y="2196"/>
                    <a:pt x="16860" y="4831"/>
                    <a:pt x="12111" y="4831"/>
                  </a:cubicBezTo>
                  <a:cubicBezTo>
                    <a:pt x="12016" y="4831"/>
                    <a:pt x="11921" y="4830"/>
                    <a:pt x="11825" y="4828"/>
                  </a:cubicBezTo>
                  <a:cubicBezTo>
                    <a:pt x="5483" y="4676"/>
                    <a:pt x="1625" y="1635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612202" y="405686"/>
              <a:ext cx="934616" cy="246397"/>
            </a:xfrm>
            <a:custGeom>
              <a:avLst/>
              <a:gdLst/>
              <a:ahLst/>
              <a:cxnLst/>
              <a:rect l="l" t="t" r="r" b="b"/>
              <a:pathLst>
                <a:path w="25634" h="6758" extrusionOk="0">
                  <a:moveTo>
                    <a:pt x="611" y="0"/>
                  </a:moveTo>
                  <a:lnTo>
                    <a:pt x="1" y="425"/>
                  </a:lnTo>
                  <a:lnTo>
                    <a:pt x="688" y="1472"/>
                  </a:lnTo>
                  <a:cubicBezTo>
                    <a:pt x="2300" y="3183"/>
                    <a:pt x="6355" y="6583"/>
                    <a:pt x="13319" y="6746"/>
                  </a:cubicBezTo>
                  <a:cubicBezTo>
                    <a:pt x="13428" y="6746"/>
                    <a:pt x="13536" y="6757"/>
                    <a:pt x="13645" y="6757"/>
                  </a:cubicBezTo>
                  <a:cubicBezTo>
                    <a:pt x="18779" y="6757"/>
                    <a:pt x="23061" y="3935"/>
                    <a:pt x="25470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7" y="2450"/>
                    <a:pt x="19024" y="5856"/>
                    <a:pt x="13641" y="5856"/>
                  </a:cubicBezTo>
                  <a:cubicBezTo>
                    <a:pt x="13541" y="5856"/>
                    <a:pt x="13441" y="5855"/>
                    <a:pt x="13340" y="5853"/>
                  </a:cubicBezTo>
                  <a:cubicBezTo>
                    <a:pt x="4687" y="5646"/>
                    <a:pt x="644" y="55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634478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8" y="0"/>
                  </a:moveTo>
                  <a:lnTo>
                    <a:pt x="25458" y="0"/>
                  </a:lnTo>
                  <a:cubicBezTo>
                    <a:pt x="23616" y="1746"/>
                    <a:pt x="18826" y="5692"/>
                    <a:pt x="13033" y="5692"/>
                  </a:cubicBezTo>
                  <a:cubicBezTo>
                    <a:pt x="12932" y="5692"/>
                    <a:pt x="12831" y="5691"/>
                    <a:pt x="12729" y="5689"/>
                  </a:cubicBezTo>
                  <a:cubicBezTo>
                    <a:pt x="5798" y="5525"/>
                    <a:pt x="1831" y="1907"/>
                    <a:pt x="502" y="436"/>
                  </a:cubicBezTo>
                  <a:cubicBezTo>
                    <a:pt x="338" y="665"/>
                    <a:pt x="164" y="937"/>
                    <a:pt x="0" y="1232"/>
                  </a:cubicBezTo>
                  <a:cubicBezTo>
                    <a:pt x="1559" y="2910"/>
                    <a:pt x="5635" y="6419"/>
                    <a:pt x="12708" y="6582"/>
                  </a:cubicBezTo>
                  <a:lnTo>
                    <a:pt x="13034" y="6582"/>
                  </a:lnTo>
                  <a:cubicBezTo>
                    <a:pt x="18484" y="6582"/>
                    <a:pt x="22984" y="3400"/>
                    <a:pt x="25284" y="1384"/>
                  </a:cubicBezTo>
                  <a:lnTo>
                    <a:pt x="254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688511" y="254307"/>
              <a:ext cx="834460" cy="177232"/>
            </a:xfrm>
            <a:custGeom>
              <a:avLst/>
              <a:gdLst/>
              <a:ahLst/>
              <a:cxnLst/>
              <a:rect l="l" t="t" r="r" b="b"/>
              <a:pathLst>
                <a:path w="22887" h="4861" extrusionOk="0">
                  <a:moveTo>
                    <a:pt x="21960" y="0"/>
                  </a:moveTo>
                  <a:cubicBezTo>
                    <a:pt x="19550" y="1823"/>
                    <a:pt x="15816" y="3970"/>
                    <a:pt x="11532" y="3970"/>
                  </a:cubicBezTo>
                  <a:cubicBezTo>
                    <a:pt x="11437" y="3970"/>
                    <a:pt x="11342" y="3969"/>
                    <a:pt x="11247" y="3967"/>
                  </a:cubicBezTo>
                  <a:cubicBezTo>
                    <a:pt x="6343" y="3847"/>
                    <a:pt x="2921" y="2005"/>
                    <a:pt x="872" y="414"/>
                  </a:cubicBezTo>
                  <a:cubicBezTo>
                    <a:pt x="556" y="578"/>
                    <a:pt x="262" y="741"/>
                    <a:pt x="0" y="894"/>
                  </a:cubicBezTo>
                  <a:cubicBezTo>
                    <a:pt x="2115" y="2627"/>
                    <a:pt x="5776" y="4730"/>
                    <a:pt x="11226" y="4861"/>
                  </a:cubicBezTo>
                  <a:lnTo>
                    <a:pt x="11552" y="4861"/>
                  </a:lnTo>
                  <a:cubicBezTo>
                    <a:pt x="16359" y="4861"/>
                    <a:pt x="20424" y="2398"/>
                    <a:pt x="22887" y="425"/>
                  </a:cubicBezTo>
                  <a:cubicBezTo>
                    <a:pt x="22592" y="284"/>
                    <a:pt x="22287" y="131"/>
                    <a:pt x="21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666271" y="550320"/>
              <a:ext cx="865050" cy="211796"/>
            </a:xfrm>
            <a:custGeom>
              <a:avLst/>
              <a:gdLst/>
              <a:ahLst/>
              <a:cxnLst/>
              <a:rect l="l" t="t" r="r" b="b"/>
              <a:pathLst>
                <a:path w="23726" h="5809" extrusionOk="0">
                  <a:moveTo>
                    <a:pt x="23725" y="0"/>
                  </a:moveTo>
                  <a:lnTo>
                    <a:pt x="23725" y="0"/>
                  </a:lnTo>
                  <a:cubicBezTo>
                    <a:pt x="21480" y="1924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4"/>
                  </a:cubicBezTo>
                  <a:cubicBezTo>
                    <a:pt x="5471" y="4752"/>
                    <a:pt x="1613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4" y="3117"/>
                    <a:pt x="5842" y="5656"/>
                    <a:pt x="11836" y="5798"/>
                  </a:cubicBezTo>
                  <a:cubicBezTo>
                    <a:pt x="11945" y="5798"/>
                    <a:pt x="12053" y="5809"/>
                    <a:pt x="12162" y="5809"/>
                  </a:cubicBezTo>
                  <a:cubicBezTo>
                    <a:pt x="17001" y="5809"/>
                    <a:pt x="21088" y="3291"/>
                    <a:pt x="23551" y="1319"/>
                  </a:cubicBezTo>
                  <a:lnTo>
                    <a:pt x="2372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6404134" y="183977"/>
              <a:ext cx="768868" cy="979863"/>
            </a:xfrm>
            <a:custGeom>
              <a:avLst/>
              <a:gdLst/>
              <a:ahLst/>
              <a:cxnLst/>
              <a:rect l="l" t="t" r="r" b="b"/>
              <a:pathLst>
                <a:path w="21088" h="26875" extrusionOk="0">
                  <a:moveTo>
                    <a:pt x="9416" y="0"/>
                  </a:moveTo>
                  <a:cubicBezTo>
                    <a:pt x="1449" y="719"/>
                    <a:pt x="0" y="7160"/>
                    <a:pt x="0" y="7160"/>
                  </a:cubicBezTo>
                  <a:lnTo>
                    <a:pt x="436" y="24183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5"/>
                    <a:pt x="20107" y="2768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6"/>
                    <a:pt x="13448" y="534"/>
                    <a:pt x="13590" y="600"/>
                  </a:cubicBezTo>
                  <a:cubicBezTo>
                    <a:pt x="14277" y="959"/>
                    <a:pt x="12598" y="2616"/>
                    <a:pt x="11323" y="2757"/>
                  </a:cubicBezTo>
                  <a:cubicBezTo>
                    <a:pt x="11254" y="2765"/>
                    <a:pt x="11186" y="2769"/>
                    <a:pt x="11118" y="2769"/>
                  </a:cubicBezTo>
                  <a:cubicBezTo>
                    <a:pt x="9909" y="2769"/>
                    <a:pt x="8812" y="1635"/>
                    <a:pt x="8926" y="1253"/>
                  </a:cubicBezTo>
                  <a:cubicBezTo>
                    <a:pt x="9035" y="883"/>
                    <a:pt x="9231" y="719"/>
                    <a:pt x="9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6417624" y="234437"/>
              <a:ext cx="717241" cy="929402"/>
            </a:xfrm>
            <a:custGeom>
              <a:avLst/>
              <a:gdLst/>
              <a:ahLst/>
              <a:cxnLst/>
              <a:rect l="l" t="t" r="r" b="b"/>
              <a:pathLst>
                <a:path w="19672" h="25491" extrusionOk="0">
                  <a:moveTo>
                    <a:pt x="14114" y="0"/>
                  </a:moveTo>
                  <a:cubicBezTo>
                    <a:pt x="13695" y="940"/>
                    <a:pt x="12127" y="2186"/>
                    <a:pt x="10640" y="2186"/>
                  </a:cubicBezTo>
                  <a:cubicBezTo>
                    <a:pt x="10540" y="2186"/>
                    <a:pt x="10441" y="2181"/>
                    <a:pt x="10343" y="2169"/>
                  </a:cubicBezTo>
                  <a:cubicBezTo>
                    <a:pt x="8774" y="1995"/>
                    <a:pt x="8283" y="545"/>
                    <a:pt x="8283" y="545"/>
                  </a:cubicBezTo>
                  <a:cubicBezTo>
                    <a:pt x="8283" y="545"/>
                    <a:pt x="4916" y="1341"/>
                    <a:pt x="3455" y="3825"/>
                  </a:cubicBezTo>
                  <a:cubicBezTo>
                    <a:pt x="2235" y="5907"/>
                    <a:pt x="535" y="16762"/>
                    <a:pt x="1" y="20314"/>
                  </a:cubicBezTo>
                  <a:lnTo>
                    <a:pt x="33" y="21655"/>
                  </a:lnTo>
                  <a:lnTo>
                    <a:pt x="1712" y="23442"/>
                  </a:lnTo>
                  <a:lnTo>
                    <a:pt x="6986" y="25491"/>
                  </a:lnTo>
                  <a:lnTo>
                    <a:pt x="15781" y="22625"/>
                  </a:lnTo>
                  <a:lnTo>
                    <a:pt x="19247" y="20467"/>
                  </a:lnTo>
                  <a:cubicBezTo>
                    <a:pt x="19247" y="20467"/>
                    <a:pt x="19672" y="8316"/>
                    <a:pt x="18168" y="4697"/>
                  </a:cubicBezTo>
                  <a:cubicBezTo>
                    <a:pt x="16664" y="1068"/>
                    <a:pt x="14114" y="0"/>
                    <a:pt x="14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6725414" y="145039"/>
              <a:ext cx="199254" cy="139897"/>
            </a:xfrm>
            <a:custGeom>
              <a:avLst/>
              <a:gdLst/>
              <a:ahLst/>
              <a:cxnLst/>
              <a:rect l="l" t="t" r="r" b="b"/>
              <a:pathLst>
                <a:path w="5465" h="3837" extrusionOk="0">
                  <a:moveTo>
                    <a:pt x="4364" y="0"/>
                  </a:moveTo>
                  <a:cubicBezTo>
                    <a:pt x="3821" y="502"/>
                    <a:pt x="3182" y="965"/>
                    <a:pt x="2655" y="965"/>
                  </a:cubicBezTo>
                  <a:cubicBezTo>
                    <a:pt x="2621" y="965"/>
                    <a:pt x="2588" y="963"/>
                    <a:pt x="2555" y="959"/>
                  </a:cubicBezTo>
                  <a:cubicBezTo>
                    <a:pt x="2021" y="905"/>
                    <a:pt x="1334" y="556"/>
                    <a:pt x="724" y="120"/>
                  </a:cubicBezTo>
                  <a:cubicBezTo>
                    <a:pt x="702" y="447"/>
                    <a:pt x="680" y="752"/>
                    <a:pt x="626" y="970"/>
                  </a:cubicBezTo>
                  <a:cubicBezTo>
                    <a:pt x="615" y="1003"/>
                    <a:pt x="615" y="1035"/>
                    <a:pt x="604" y="1068"/>
                  </a:cubicBezTo>
                  <a:cubicBezTo>
                    <a:pt x="419" y="1787"/>
                    <a:pt x="223" y="1951"/>
                    <a:pt x="114" y="2321"/>
                  </a:cubicBezTo>
                  <a:cubicBezTo>
                    <a:pt x="0" y="2703"/>
                    <a:pt x="1097" y="3837"/>
                    <a:pt x="2306" y="3837"/>
                  </a:cubicBezTo>
                  <a:cubicBezTo>
                    <a:pt x="2374" y="3837"/>
                    <a:pt x="2442" y="3833"/>
                    <a:pt x="2511" y="3825"/>
                  </a:cubicBezTo>
                  <a:cubicBezTo>
                    <a:pt x="3786" y="3684"/>
                    <a:pt x="5465" y="2027"/>
                    <a:pt x="4778" y="1668"/>
                  </a:cubicBezTo>
                  <a:cubicBezTo>
                    <a:pt x="4636" y="1602"/>
                    <a:pt x="4538" y="1384"/>
                    <a:pt x="4473" y="1101"/>
                  </a:cubicBezTo>
                  <a:cubicBezTo>
                    <a:pt x="4407" y="796"/>
                    <a:pt x="4375" y="403"/>
                    <a:pt x="436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751409" y="91772"/>
              <a:ext cx="133918" cy="88488"/>
            </a:xfrm>
            <a:custGeom>
              <a:avLst/>
              <a:gdLst/>
              <a:ahLst/>
              <a:cxnLst/>
              <a:rect l="l" t="t" r="r" b="b"/>
              <a:pathLst>
                <a:path w="3673" h="2427" extrusionOk="0">
                  <a:moveTo>
                    <a:pt x="3673" y="1"/>
                  </a:moveTo>
                  <a:cubicBezTo>
                    <a:pt x="3129" y="513"/>
                    <a:pt x="2480" y="987"/>
                    <a:pt x="1942" y="987"/>
                  </a:cubicBezTo>
                  <a:cubicBezTo>
                    <a:pt x="1908" y="987"/>
                    <a:pt x="1875" y="986"/>
                    <a:pt x="1842" y="982"/>
                  </a:cubicBezTo>
                  <a:cubicBezTo>
                    <a:pt x="1308" y="927"/>
                    <a:pt x="610" y="578"/>
                    <a:pt x="0" y="132"/>
                  </a:cubicBezTo>
                  <a:cubicBezTo>
                    <a:pt x="0" y="175"/>
                    <a:pt x="0" y="230"/>
                    <a:pt x="0" y="284"/>
                  </a:cubicBezTo>
                  <a:cubicBezTo>
                    <a:pt x="0" y="306"/>
                    <a:pt x="0" y="328"/>
                    <a:pt x="0" y="350"/>
                  </a:cubicBezTo>
                  <a:cubicBezTo>
                    <a:pt x="0" y="393"/>
                    <a:pt x="11" y="448"/>
                    <a:pt x="11" y="502"/>
                  </a:cubicBezTo>
                  <a:cubicBezTo>
                    <a:pt x="11" y="524"/>
                    <a:pt x="11" y="557"/>
                    <a:pt x="11" y="578"/>
                  </a:cubicBezTo>
                  <a:cubicBezTo>
                    <a:pt x="11" y="644"/>
                    <a:pt x="11" y="720"/>
                    <a:pt x="11" y="796"/>
                  </a:cubicBezTo>
                  <a:cubicBezTo>
                    <a:pt x="11" y="796"/>
                    <a:pt x="11" y="807"/>
                    <a:pt x="11" y="807"/>
                  </a:cubicBezTo>
                  <a:cubicBezTo>
                    <a:pt x="11" y="884"/>
                    <a:pt x="11" y="960"/>
                    <a:pt x="11" y="1036"/>
                  </a:cubicBezTo>
                  <a:cubicBezTo>
                    <a:pt x="11" y="1058"/>
                    <a:pt x="11" y="1080"/>
                    <a:pt x="11" y="1112"/>
                  </a:cubicBezTo>
                  <a:cubicBezTo>
                    <a:pt x="11" y="1167"/>
                    <a:pt x="11" y="1221"/>
                    <a:pt x="11" y="1276"/>
                  </a:cubicBezTo>
                  <a:cubicBezTo>
                    <a:pt x="11" y="1298"/>
                    <a:pt x="11" y="1330"/>
                    <a:pt x="11" y="1352"/>
                  </a:cubicBezTo>
                  <a:cubicBezTo>
                    <a:pt x="11" y="1428"/>
                    <a:pt x="11" y="1494"/>
                    <a:pt x="11" y="1570"/>
                  </a:cubicBezTo>
                  <a:cubicBezTo>
                    <a:pt x="11" y="1570"/>
                    <a:pt x="11" y="1581"/>
                    <a:pt x="11" y="1581"/>
                  </a:cubicBezTo>
                  <a:cubicBezTo>
                    <a:pt x="621" y="2017"/>
                    <a:pt x="1308" y="2366"/>
                    <a:pt x="1842" y="2420"/>
                  </a:cubicBezTo>
                  <a:cubicBezTo>
                    <a:pt x="1875" y="2424"/>
                    <a:pt x="1908" y="2426"/>
                    <a:pt x="1942" y="2426"/>
                  </a:cubicBezTo>
                  <a:cubicBezTo>
                    <a:pt x="2469" y="2426"/>
                    <a:pt x="3108" y="1963"/>
                    <a:pt x="3651" y="1461"/>
                  </a:cubicBezTo>
                  <a:cubicBezTo>
                    <a:pt x="3651" y="1428"/>
                    <a:pt x="3651" y="1396"/>
                    <a:pt x="3640" y="1363"/>
                  </a:cubicBezTo>
                  <a:cubicBezTo>
                    <a:pt x="3640" y="1298"/>
                    <a:pt x="3640" y="1232"/>
                    <a:pt x="3640" y="1167"/>
                  </a:cubicBezTo>
                  <a:cubicBezTo>
                    <a:pt x="3640" y="1123"/>
                    <a:pt x="3640" y="1069"/>
                    <a:pt x="3640" y="1025"/>
                  </a:cubicBezTo>
                  <a:cubicBezTo>
                    <a:pt x="3640" y="960"/>
                    <a:pt x="3640" y="894"/>
                    <a:pt x="3640" y="829"/>
                  </a:cubicBezTo>
                  <a:cubicBezTo>
                    <a:pt x="3640" y="785"/>
                    <a:pt x="3651" y="742"/>
                    <a:pt x="3651" y="709"/>
                  </a:cubicBezTo>
                  <a:cubicBezTo>
                    <a:pt x="3651" y="633"/>
                    <a:pt x="3651" y="557"/>
                    <a:pt x="3651" y="491"/>
                  </a:cubicBezTo>
                  <a:cubicBezTo>
                    <a:pt x="3651" y="448"/>
                    <a:pt x="3651" y="404"/>
                    <a:pt x="3662" y="371"/>
                  </a:cubicBezTo>
                  <a:cubicBezTo>
                    <a:pt x="3662" y="306"/>
                    <a:pt x="3662" y="241"/>
                    <a:pt x="3662" y="175"/>
                  </a:cubicBezTo>
                  <a:cubicBezTo>
                    <a:pt x="3673" y="143"/>
                    <a:pt x="3673" y="99"/>
                    <a:pt x="3673" y="66"/>
                  </a:cubicBezTo>
                  <a:cubicBezTo>
                    <a:pt x="3673" y="44"/>
                    <a:pt x="3673" y="23"/>
                    <a:pt x="367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6627812" y="-71931"/>
              <a:ext cx="375939" cy="199728"/>
            </a:xfrm>
            <a:custGeom>
              <a:avLst/>
              <a:gdLst/>
              <a:ahLst/>
              <a:cxnLst/>
              <a:rect l="l" t="t" r="r" b="b"/>
              <a:pathLst>
                <a:path w="10311" h="5478" extrusionOk="0">
                  <a:moveTo>
                    <a:pt x="3728" y="328"/>
                  </a:moveTo>
                  <a:cubicBezTo>
                    <a:pt x="3902" y="328"/>
                    <a:pt x="4033" y="502"/>
                    <a:pt x="4033" y="709"/>
                  </a:cubicBezTo>
                  <a:cubicBezTo>
                    <a:pt x="4033" y="916"/>
                    <a:pt x="3902" y="1091"/>
                    <a:pt x="3728" y="1091"/>
                  </a:cubicBezTo>
                  <a:cubicBezTo>
                    <a:pt x="3553" y="1091"/>
                    <a:pt x="3423" y="916"/>
                    <a:pt x="3423" y="709"/>
                  </a:cubicBezTo>
                  <a:cubicBezTo>
                    <a:pt x="3423" y="502"/>
                    <a:pt x="3553" y="328"/>
                    <a:pt x="3728" y="328"/>
                  </a:cubicBezTo>
                  <a:close/>
                  <a:moveTo>
                    <a:pt x="6725" y="328"/>
                  </a:moveTo>
                  <a:cubicBezTo>
                    <a:pt x="6899" y="328"/>
                    <a:pt x="7030" y="502"/>
                    <a:pt x="7030" y="709"/>
                  </a:cubicBezTo>
                  <a:cubicBezTo>
                    <a:pt x="7030" y="916"/>
                    <a:pt x="6899" y="1091"/>
                    <a:pt x="6725" y="1091"/>
                  </a:cubicBezTo>
                  <a:cubicBezTo>
                    <a:pt x="6550" y="1091"/>
                    <a:pt x="6420" y="916"/>
                    <a:pt x="6420" y="709"/>
                  </a:cubicBezTo>
                  <a:cubicBezTo>
                    <a:pt x="6420" y="502"/>
                    <a:pt x="6550" y="328"/>
                    <a:pt x="6725" y="328"/>
                  </a:cubicBezTo>
                  <a:close/>
                  <a:moveTo>
                    <a:pt x="6015" y="2927"/>
                  </a:moveTo>
                  <a:cubicBezTo>
                    <a:pt x="6029" y="2927"/>
                    <a:pt x="6037" y="2932"/>
                    <a:pt x="6038" y="2943"/>
                  </a:cubicBezTo>
                  <a:cubicBezTo>
                    <a:pt x="6049" y="3009"/>
                    <a:pt x="5733" y="3270"/>
                    <a:pt x="5264" y="3325"/>
                  </a:cubicBezTo>
                  <a:cubicBezTo>
                    <a:pt x="5209" y="3333"/>
                    <a:pt x="5154" y="3336"/>
                    <a:pt x="5100" y="3336"/>
                  </a:cubicBezTo>
                  <a:cubicBezTo>
                    <a:pt x="4709" y="3336"/>
                    <a:pt x="4375" y="3148"/>
                    <a:pt x="4327" y="3052"/>
                  </a:cubicBezTo>
                  <a:cubicBezTo>
                    <a:pt x="4314" y="3020"/>
                    <a:pt x="4321" y="3007"/>
                    <a:pt x="4338" y="3007"/>
                  </a:cubicBezTo>
                  <a:cubicBezTo>
                    <a:pt x="4379" y="3007"/>
                    <a:pt x="4478" y="3073"/>
                    <a:pt x="4523" y="3096"/>
                  </a:cubicBezTo>
                  <a:cubicBezTo>
                    <a:pt x="4523" y="3096"/>
                    <a:pt x="4676" y="3179"/>
                    <a:pt x="4963" y="3179"/>
                  </a:cubicBezTo>
                  <a:cubicBezTo>
                    <a:pt x="5051" y="3179"/>
                    <a:pt x="5152" y="3171"/>
                    <a:pt x="5264" y="3150"/>
                  </a:cubicBezTo>
                  <a:cubicBezTo>
                    <a:pt x="5681" y="3086"/>
                    <a:pt x="5940" y="2927"/>
                    <a:pt x="6015" y="2927"/>
                  </a:cubicBezTo>
                  <a:close/>
                  <a:moveTo>
                    <a:pt x="77" y="1"/>
                  </a:moveTo>
                  <a:cubicBezTo>
                    <a:pt x="1" y="644"/>
                    <a:pt x="426" y="1734"/>
                    <a:pt x="1047" y="1799"/>
                  </a:cubicBezTo>
                  <a:cubicBezTo>
                    <a:pt x="1191" y="1817"/>
                    <a:pt x="1312" y="1825"/>
                    <a:pt x="1417" y="1825"/>
                  </a:cubicBezTo>
                  <a:cubicBezTo>
                    <a:pt x="1503" y="1825"/>
                    <a:pt x="1578" y="1820"/>
                    <a:pt x="1646" y="1810"/>
                  </a:cubicBezTo>
                  <a:cubicBezTo>
                    <a:pt x="1788" y="2529"/>
                    <a:pt x="1919" y="3085"/>
                    <a:pt x="2039" y="3281"/>
                  </a:cubicBezTo>
                  <a:cubicBezTo>
                    <a:pt x="2289" y="3706"/>
                    <a:pt x="2802" y="4207"/>
                    <a:pt x="3390" y="4622"/>
                  </a:cubicBezTo>
                  <a:cubicBezTo>
                    <a:pt x="4000" y="5068"/>
                    <a:pt x="4698" y="5417"/>
                    <a:pt x="5232" y="5472"/>
                  </a:cubicBezTo>
                  <a:cubicBezTo>
                    <a:pt x="5265" y="5476"/>
                    <a:pt x="5298" y="5477"/>
                    <a:pt x="5332" y="5477"/>
                  </a:cubicBezTo>
                  <a:cubicBezTo>
                    <a:pt x="5870" y="5477"/>
                    <a:pt x="6519" y="5003"/>
                    <a:pt x="7063" y="4491"/>
                  </a:cubicBezTo>
                  <a:cubicBezTo>
                    <a:pt x="7575" y="4011"/>
                    <a:pt x="7989" y="3499"/>
                    <a:pt x="8131" y="3281"/>
                  </a:cubicBezTo>
                  <a:cubicBezTo>
                    <a:pt x="8283" y="3063"/>
                    <a:pt x="8425" y="2551"/>
                    <a:pt x="8556" y="1897"/>
                  </a:cubicBezTo>
                  <a:cubicBezTo>
                    <a:pt x="9809" y="1690"/>
                    <a:pt x="10310" y="676"/>
                    <a:pt x="10234" y="1"/>
                  </a:cubicBezTo>
                  <a:lnTo>
                    <a:pt x="8915" y="1"/>
                  </a:lnTo>
                  <a:cubicBezTo>
                    <a:pt x="8883" y="66"/>
                    <a:pt x="8861" y="121"/>
                    <a:pt x="8839" y="164"/>
                  </a:cubicBezTo>
                  <a:cubicBezTo>
                    <a:pt x="8774" y="317"/>
                    <a:pt x="8730" y="415"/>
                    <a:pt x="8730" y="415"/>
                  </a:cubicBezTo>
                  <a:lnTo>
                    <a:pt x="8730" y="66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6785098" y="34749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1" y="1"/>
                  </a:moveTo>
                  <a:cubicBezTo>
                    <a:pt x="1626" y="1"/>
                    <a:pt x="1367" y="160"/>
                    <a:pt x="950" y="224"/>
                  </a:cubicBezTo>
                  <a:cubicBezTo>
                    <a:pt x="838" y="245"/>
                    <a:pt x="737" y="253"/>
                    <a:pt x="649" y="253"/>
                  </a:cubicBezTo>
                  <a:cubicBezTo>
                    <a:pt x="362" y="253"/>
                    <a:pt x="209" y="170"/>
                    <a:pt x="209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3" y="126"/>
                  </a:cubicBezTo>
                  <a:cubicBezTo>
                    <a:pt x="61" y="222"/>
                    <a:pt x="395" y="410"/>
                    <a:pt x="786" y="410"/>
                  </a:cubicBezTo>
                  <a:cubicBezTo>
                    <a:pt x="840" y="410"/>
                    <a:pt x="895" y="407"/>
                    <a:pt x="950" y="399"/>
                  </a:cubicBezTo>
                  <a:cubicBezTo>
                    <a:pt x="1419" y="344"/>
                    <a:pt x="1735" y="83"/>
                    <a:pt x="1724" y="17"/>
                  </a:cubicBezTo>
                  <a:cubicBezTo>
                    <a:pt x="1723" y="6"/>
                    <a:pt x="1715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6752576" y="-60009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589"/>
                    <a:pt x="131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861844" y="-60009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589"/>
                    <a:pt x="131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6021858" y="76677"/>
              <a:ext cx="201915" cy="173914"/>
            </a:xfrm>
            <a:custGeom>
              <a:avLst/>
              <a:gdLst/>
              <a:ahLst/>
              <a:cxnLst/>
              <a:rect l="l" t="t" r="r" b="b"/>
              <a:pathLst>
                <a:path w="5538" h="4770" extrusionOk="0">
                  <a:moveTo>
                    <a:pt x="154" y="1"/>
                  </a:moveTo>
                  <a:lnTo>
                    <a:pt x="99" y="1080"/>
                  </a:lnTo>
                  <a:cubicBezTo>
                    <a:pt x="100" y="1081"/>
                    <a:pt x="101" y="1081"/>
                    <a:pt x="102" y="1082"/>
                  </a:cubicBezTo>
                  <a:lnTo>
                    <a:pt x="102" y="1082"/>
                  </a:lnTo>
                  <a:lnTo>
                    <a:pt x="154" y="1"/>
                  </a:lnTo>
                  <a:close/>
                  <a:moveTo>
                    <a:pt x="5341" y="916"/>
                  </a:moveTo>
                  <a:cubicBezTo>
                    <a:pt x="4676" y="1668"/>
                    <a:pt x="3783" y="2235"/>
                    <a:pt x="3151" y="2289"/>
                  </a:cubicBezTo>
                  <a:cubicBezTo>
                    <a:pt x="3105" y="2293"/>
                    <a:pt x="3057" y="2295"/>
                    <a:pt x="3007" y="2295"/>
                  </a:cubicBezTo>
                  <a:cubicBezTo>
                    <a:pt x="2166" y="2295"/>
                    <a:pt x="844" y="1781"/>
                    <a:pt x="102" y="1082"/>
                  </a:cubicBezTo>
                  <a:lnTo>
                    <a:pt x="102" y="1082"/>
                  </a:lnTo>
                  <a:lnTo>
                    <a:pt x="45" y="2289"/>
                  </a:lnTo>
                  <a:lnTo>
                    <a:pt x="1" y="3259"/>
                  </a:lnTo>
                  <a:cubicBezTo>
                    <a:pt x="1" y="3259"/>
                    <a:pt x="448" y="4502"/>
                    <a:pt x="2246" y="4752"/>
                  </a:cubicBezTo>
                  <a:cubicBezTo>
                    <a:pt x="2330" y="4764"/>
                    <a:pt x="2416" y="4769"/>
                    <a:pt x="2504" y="4769"/>
                  </a:cubicBezTo>
                  <a:cubicBezTo>
                    <a:pt x="3822" y="4769"/>
                    <a:pt x="5537" y="3541"/>
                    <a:pt x="5537" y="3346"/>
                  </a:cubicBezTo>
                  <a:cubicBezTo>
                    <a:pt x="5537" y="3292"/>
                    <a:pt x="5515" y="2976"/>
                    <a:pt x="5472" y="2518"/>
                  </a:cubicBezTo>
                  <a:cubicBezTo>
                    <a:pt x="5439" y="2060"/>
                    <a:pt x="5385" y="1483"/>
                    <a:pt x="5341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6025468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1"/>
                  </a:moveTo>
                  <a:cubicBezTo>
                    <a:pt x="4501" y="698"/>
                    <a:pt x="3662" y="1221"/>
                    <a:pt x="3052" y="1265"/>
                  </a:cubicBezTo>
                  <a:cubicBezTo>
                    <a:pt x="2997" y="1270"/>
                    <a:pt x="2941" y="1272"/>
                    <a:pt x="2882" y="1272"/>
                  </a:cubicBezTo>
                  <a:cubicBezTo>
                    <a:pt x="2053" y="1272"/>
                    <a:pt x="797" y="781"/>
                    <a:pt x="55" y="110"/>
                  </a:cubicBezTo>
                  <a:lnTo>
                    <a:pt x="0" y="1189"/>
                  </a:lnTo>
                  <a:cubicBezTo>
                    <a:pt x="741" y="1889"/>
                    <a:pt x="2065" y="2404"/>
                    <a:pt x="2908" y="2404"/>
                  </a:cubicBezTo>
                  <a:cubicBezTo>
                    <a:pt x="2958" y="2404"/>
                    <a:pt x="3006" y="2402"/>
                    <a:pt x="3052" y="2398"/>
                  </a:cubicBezTo>
                  <a:cubicBezTo>
                    <a:pt x="3684" y="2344"/>
                    <a:pt x="4577" y="1777"/>
                    <a:pt x="5242" y="1025"/>
                  </a:cubicBezTo>
                  <a:cubicBezTo>
                    <a:pt x="5209" y="666"/>
                    <a:pt x="5177" y="317"/>
                    <a:pt x="515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6027437" y="25416"/>
              <a:ext cx="2406" cy="51299"/>
            </a:xfrm>
            <a:custGeom>
              <a:avLst/>
              <a:gdLst/>
              <a:ahLst/>
              <a:cxnLst/>
              <a:rect l="l" t="t" r="r" b="b"/>
              <a:pathLst>
                <a:path w="66" h="1407" extrusionOk="0">
                  <a:moveTo>
                    <a:pt x="66" y="1"/>
                  </a:moveTo>
                  <a:lnTo>
                    <a:pt x="1" y="1407"/>
                  </a:lnTo>
                  <a:lnTo>
                    <a:pt x="1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934867" y="-71931"/>
              <a:ext cx="367954" cy="191050"/>
            </a:xfrm>
            <a:custGeom>
              <a:avLst/>
              <a:gdLst/>
              <a:ahLst/>
              <a:cxnLst/>
              <a:rect l="l" t="t" r="r" b="b"/>
              <a:pathLst>
                <a:path w="10092" h="5240" extrusionOk="0">
                  <a:moveTo>
                    <a:pt x="0" y="1"/>
                  </a:moveTo>
                  <a:cubicBezTo>
                    <a:pt x="393" y="546"/>
                    <a:pt x="1145" y="840"/>
                    <a:pt x="1373" y="927"/>
                  </a:cubicBezTo>
                  <a:cubicBezTo>
                    <a:pt x="1646" y="2191"/>
                    <a:pt x="1973" y="3445"/>
                    <a:pt x="2289" y="3815"/>
                  </a:cubicBezTo>
                  <a:cubicBezTo>
                    <a:pt x="2354" y="3913"/>
                    <a:pt x="2441" y="4000"/>
                    <a:pt x="2540" y="4077"/>
                  </a:cubicBezTo>
                  <a:cubicBezTo>
                    <a:pt x="3282" y="4748"/>
                    <a:pt x="4538" y="5239"/>
                    <a:pt x="5367" y="5239"/>
                  </a:cubicBezTo>
                  <a:cubicBezTo>
                    <a:pt x="5426" y="5239"/>
                    <a:pt x="5482" y="5237"/>
                    <a:pt x="5537" y="5232"/>
                  </a:cubicBezTo>
                  <a:cubicBezTo>
                    <a:pt x="6147" y="5188"/>
                    <a:pt x="6986" y="4665"/>
                    <a:pt x="7640" y="3968"/>
                  </a:cubicBezTo>
                  <a:cubicBezTo>
                    <a:pt x="7956" y="3619"/>
                    <a:pt x="8239" y="3238"/>
                    <a:pt x="8425" y="2834"/>
                  </a:cubicBezTo>
                  <a:cubicBezTo>
                    <a:pt x="8621" y="2420"/>
                    <a:pt x="8762" y="1723"/>
                    <a:pt x="8882" y="993"/>
                  </a:cubicBezTo>
                  <a:cubicBezTo>
                    <a:pt x="9013" y="916"/>
                    <a:pt x="9711" y="459"/>
                    <a:pt x="10092" y="12"/>
                  </a:cubicBezTo>
                  <a:lnTo>
                    <a:pt x="9329" y="12"/>
                  </a:lnTo>
                  <a:lnTo>
                    <a:pt x="9329" y="1"/>
                  </a:lnTo>
                  <a:lnTo>
                    <a:pt x="8980" y="1"/>
                  </a:lnTo>
                  <a:lnTo>
                    <a:pt x="8904" y="611"/>
                  </a:lnTo>
                  <a:cubicBezTo>
                    <a:pt x="8850" y="491"/>
                    <a:pt x="8806" y="273"/>
                    <a:pt x="8762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6168498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0" y="196"/>
                    <a:pt x="0" y="447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6050479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7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71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7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122012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cubicBezTo>
                    <a:pt x="175" y="1"/>
                    <a:pt x="839" y="2104"/>
                    <a:pt x="741" y="2333"/>
                  </a:cubicBezTo>
                  <a:cubicBezTo>
                    <a:pt x="643" y="2561"/>
                    <a:pt x="0" y="2649"/>
                    <a:pt x="175" y="2692"/>
                  </a:cubicBezTo>
                  <a:cubicBezTo>
                    <a:pt x="207" y="2705"/>
                    <a:pt x="250" y="2710"/>
                    <a:pt x="298" y="2710"/>
                  </a:cubicBezTo>
                  <a:cubicBezTo>
                    <a:pt x="331" y="2710"/>
                    <a:pt x="367" y="2708"/>
                    <a:pt x="404" y="2703"/>
                  </a:cubicBez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6092699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3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6092699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3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6050479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7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71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6168498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0" y="196"/>
                    <a:pt x="0" y="447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122012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cubicBezTo>
                    <a:pt x="175" y="1"/>
                    <a:pt x="839" y="2104"/>
                    <a:pt x="741" y="2333"/>
                  </a:cubicBezTo>
                  <a:cubicBezTo>
                    <a:pt x="643" y="2561"/>
                    <a:pt x="0" y="2649"/>
                    <a:pt x="175" y="2692"/>
                  </a:cubicBezTo>
                  <a:lnTo>
                    <a:pt x="404" y="2703"/>
                  </a:ln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6128356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13"/>
                    <a:pt x="76" y="18"/>
                    <a:pt x="124" y="18"/>
                  </a:cubicBezTo>
                  <a:cubicBezTo>
                    <a:pt x="157" y="18"/>
                    <a:pt x="193" y="16"/>
                    <a:pt x="23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7206749" y="-71931"/>
              <a:ext cx="218578" cy="375137"/>
            </a:xfrm>
            <a:custGeom>
              <a:avLst/>
              <a:gdLst/>
              <a:ahLst/>
              <a:cxnLst/>
              <a:rect l="l" t="t" r="r" b="b"/>
              <a:pathLst>
                <a:path w="5995" h="10289" extrusionOk="0">
                  <a:moveTo>
                    <a:pt x="0" y="1"/>
                  </a:moveTo>
                  <a:cubicBezTo>
                    <a:pt x="654" y="2093"/>
                    <a:pt x="1940" y="3663"/>
                    <a:pt x="2714" y="4447"/>
                  </a:cubicBezTo>
                  <a:cubicBezTo>
                    <a:pt x="2245" y="4938"/>
                    <a:pt x="1297" y="6038"/>
                    <a:pt x="948" y="7237"/>
                  </a:cubicBezTo>
                  <a:lnTo>
                    <a:pt x="469" y="8850"/>
                  </a:lnTo>
                  <a:lnTo>
                    <a:pt x="469" y="8850"/>
                  </a:lnTo>
                  <a:lnTo>
                    <a:pt x="905" y="8676"/>
                  </a:lnTo>
                  <a:cubicBezTo>
                    <a:pt x="905" y="8676"/>
                    <a:pt x="1613" y="7303"/>
                    <a:pt x="2267" y="6344"/>
                  </a:cubicBezTo>
                  <a:lnTo>
                    <a:pt x="2267" y="6344"/>
                  </a:lnTo>
                  <a:cubicBezTo>
                    <a:pt x="2267" y="6344"/>
                    <a:pt x="1831" y="8556"/>
                    <a:pt x="1809" y="9264"/>
                  </a:cubicBezTo>
                  <a:cubicBezTo>
                    <a:pt x="1788" y="9973"/>
                    <a:pt x="5558" y="10289"/>
                    <a:pt x="5558" y="10289"/>
                  </a:cubicBezTo>
                  <a:lnTo>
                    <a:pt x="5994" y="10114"/>
                  </a:lnTo>
                  <a:lnTo>
                    <a:pt x="59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7024745" y="201988"/>
              <a:ext cx="401753" cy="1002796"/>
            </a:xfrm>
            <a:custGeom>
              <a:avLst/>
              <a:gdLst/>
              <a:ahLst/>
              <a:cxnLst/>
              <a:rect l="l" t="t" r="r" b="b"/>
              <a:pathLst>
                <a:path w="11019" h="27504" extrusionOk="0">
                  <a:moveTo>
                    <a:pt x="10152" y="1"/>
                  </a:moveTo>
                  <a:cubicBezTo>
                    <a:pt x="8643" y="1"/>
                    <a:pt x="6318" y="159"/>
                    <a:pt x="4578" y="988"/>
                  </a:cubicBezTo>
                  <a:cubicBezTo>
                    <a:pt x="3009" y="1740"/>
                    <a:pt x="797" y="5511"/>
                    <a:pt x="1" y="6721"/>
                  </a:cubicBezTo>
                  <a:lnTo>
                    <a:pt x="960" y="27503"/>
                  </a:lnTo>
                  <a:lnTo>
                    <a:pt x="11019" y="27503"/>
                  </a:lnTo>
                  <a:lnTo>
                    <a:pt x="11019" y="18"/>
                  </a:lnTo>
                  <a:cubicBezTo>
                    <a:pt x="10780" y="9"/>
                    <a:pt x="10486" y="1"/>
                    <a:pt x="101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7251631" y="244354"/>
              <a:ext cx="334994" cy="398982"/>
            </a:xfrm>
            <a:custGeom>
              <a:avLst/>
              <a:gdLst/>
              <a:ahLst/>
              <a:cxnLst/>
              <a:rect l="l" t="t" r="r" b="b"/>
              <a:pathLst>
                <a:path w="9188" h="10943" extrusionOk="0">
                  <a:moveTo>
                    <a:pt x="6921" y="1"/>
                  </a:moveTo>
                  <a:lnTo>
                    <a:pt x="4796" y="66"/>
                  </a:lnTo>
                  <a:lnTo>
                    <a:pt x="1319" y="175"/>
                  </a:lnTo>
                  <a:cubicBezTo>
                    <a:pt x="1319" y="175"/>
                    <a:pt x="1" y="2573"/>
                    <a:pt x="1091" y="5482"/>
                  </a:cubicBezTo>
                  <a:cubicBezTo>
                    <a:pt x="2180" y="8392"/>
                    <a:pt x="4131" y="10942"/>
                    <a:pt x="4131" y="10942"/>
                  </a:cubicBezTo>
                  <a:cubicBezTo>
                    <a:pt x="4131" y="10942"/>
                    <a:pt x="4404" y="10583"/>
                    <a:pt x="4796" y="9983"/>
                  </a:cubicBezTo>
                  <a:cubicBezTo>
                    <a:pt x="6202" y="7858"/>
                    <a:pt x="9188" y="2682"/>
                    <a:pt x="69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7299721" y="68328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1"/>
                  </a:moveTo>
                  <a:lnTo>
                    <a:pt x="3477" y="230"/>
                  </a:lnTo>
                  <a:lnTo>
                    <a:pt x="1254" y="775"/>
                  </a:lnTo>
                  <a:cubicBezTo>
                    <a:pt x="1254" y="775"/>
                    <a:pt x="1188" y="2649"/>
                    <a:pt x="1014" y="3706"/>
                  </a:cubicBezTo>
                  <a:cubicBezTo>
                    <a:pt x="840" y="4763"/>
                    <a:pt x="0" y="5003"/>
                    <a:pt x="0" y="5003"/>
                  </a:cubicBezTo>
                  <a:cubicBezTo>
                    <a:pt x="0" y="5003"/>
                    <a:pt x="567" y="6856"/>
                    <a:pt x="2376" y="7106"/>
                  </a:cubicBezTo>
                  <a:cubicBezTo>
                    <a:pt x="2448" y="7115"/>
                    <a:pt x="2520" y="7119"/>
                    <a:pt x="2590" y="7119"/>
                  </a:cubicBezTo>
                  <a:cubicBezTo>
                    <a:pt x="2896" y="7119"/>
                    <a:pt x="3194" y="7045"/>
                    <a:pt x="3477" y="6921"/>
                  </a:cubicBezTo>
                  <a:cubicBezTo>
                    <a:pt x="4719" y="6376"/>
                    <a:pt x="5602" y="4829"/>
                    <a:pt x="5602" y="4829"/>
                  </a:cubicBezTo>
                  <a:cubicBezTo>
                    <a:pt x="5602" y="4829"/>
                    <a:pt x="5068" y="4567"/>
                    <a:pt x="4719" y="4011"/>
                  </a:cubicBezTo>
                  <a:cubicBezTo>
                    <a:pt x="4360" y="3466"/>
                    <a:pt x="4425" y="1"/>
                    <a:pt x="442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7340263" y="68328"/>
              <a:ext cx="123599" cy="133954"/>
            </a:xfrm>
            <a:custGeom>
              <a:avLst/>
              <a:gdLst/>
              <a:ahLst/>
              <a:cxnLst/>
              <a:rect l="l" t="t" r="r" b="b"/>
              <a:pathLst>
                <a:path w="3390" h="3674" extrusionOk="0">
                  <a:moveTo>
                    <a:pt x="3313" y="1"/>
                  </a:moveTo>
                  <a:lnTo>
                    <a:pt x="2365" y="241"/>
                  </a:lnTo>
                  <a:lnTo>
                    <a:pt x="142" y="775"/>
                  </a:lnTo>
                  <a:cubicBezTo>
                    <a:pt x="142" y="775"/>
                    <a:pt x="98" y="1930"/>
                    <a:pt x="0" y="2943"/>
                  </a:cubicBezTo>
                  <a:cubicBezTo>
                    <a:pt x="469" y="3368"/>
                    <a:pt x="1035" y="3652"/>
                    <a:pt x="1700" y="3674"/>
                  </a:cubicBezTo>
                  <a:cubicBezTo>
                    <a:pt x="1929" y="3674"/>
                    <a:pt x="2158" y="3652"/>
                    <a:pt x="2365" y="3597"/>
                  </a:cubicBezTo>
                  <a:cubicBezTo>
                    <a:pt x="2757" y="3488"/>
                    <a:pt x="3095" y="3281"/>
                    <a:pt x="3389" y="2987"/>
                  </a:cubicBezTo>
                  <a:cubicBezTo>
                    <a:pt x="3280" y="1777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7258011" y="-71530"/>
              <a:ext cx="276586" cy="221458"/>
            </a:xfrm>
            <a:custGeom>
              <a:avLst/>
              <a:gdLst/>
              <a:ahLst/>
              <a:cxnLst/>
              <a:rect l="l" t="t" r="r" b="b"/>
              <a:pathLst>
                <a:path w="7586" h="6074" extrusionOk="0">
                  <a:moveTo>
                    <a:pt x="0" y="1"/>
                  </a:moveTo>
                  <a:cubicBezTo>
                    <a:pt x="371" y="2137"/>
                    <a:pt x="1384" y="5984"/>
                    <a:pt x="3956" y="6071"/>
                  </a:cubicBezTo>
                  <a:cubicBezTo>
                    <a:pt x="3986" y="6072"/>
                    <a:pt x="4015" y="6073"/>
                    <a:pt x="4045" y="6073"/>
                  </a:cubicBezTo>
                  <a:cubicBezTo>
                    <a:pt x="4244" y="6073"/>
                    <a:pt x="4441" y="6042"/>
                    <a:pt x="4621" y="5995"/>
                  </a:cubicBezTo>
                  <a:cubicBezTo>
                    <a:pt x="6670" y="5439"/>
                    <a:pt x="7356" y="1995"/>
                    <a:pt x="758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7219073" y="-38899"/>
              <a:ext cx="68764" cy="73102"/>
            </a:xfrm>
            <a:custGeom>
              <a:avLst/>
              <a:gdLst/>
              <a:ahLst/>
              <a:cxnLst/>
              <a:rect l="l" t="t" r="r" b="b"/>
              <a:pathLst>
                <a:path w="1886" h="2005" extrusionOk="0">
                  <a:moveTo>
                    <a:pt x="562" y="0"/>
                  </a:moveTo>
                  <a:cubicBezTo>
                    <a:pt x="457" y="0"/>
                    <a:pt x="363" y="36"/>
                    <a:pt x="294" y="130"/>
                  </a:cubicBezTo>
                  <a:cubicBezTo>
                    <a:pt x="0" y="522"/>
                    <a:pt x="785" y="1896"/>
                    <a:pt x="1886" y="2005"/>
                  </a:cubicBezTo>
                  <a:lnTo>
                    <a:pt x="1362" y="392"/>
                  </a:lnTo>
                  <a:cubicBezTo>
                    <a:pt x="1362" y="392"/>
                    <a:pt x="907" y="0"/>
                    <a:pt x="562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7394697" y="-56837"/>
              <a:ext cx="36569" cy="86629"/>
            </a:xfrm>
            <a:custGeom>
              <a:avLst/>
              <a:gdLst/>
              <a:ahLst/>
              <a:cxnLst/>
              <a:rect l="l" t="t" r="r" b="b"/>
              <a:pathLst>
                <a:path w="1003" h="2376" extrusionOk="0">
                  <a:moveTo>
                    <a:pt x="425" y="1"/>
                  </a:moveTo>
                  <a:cubicBezTo>
                    <a:pt x="425" y="1"/>
                    <a:pt x="349" y="1091"/>
                    <a:pt x="491" y="1407"/>
                  </a:cubicBezTo>
                  <a:cubicBezTo>
                    <a:pt x="621" y="172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8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89" y="2375"/>
                    <a:pt x="392" y="2375"/>
                  </a:cubicBezTo>
                  <a:cubicBezTo>
                    <a:pt x="556" y="2375"/>
                    <a:pt x="730" y="2340"/>
                    <a:pt x="818" y="2213"/>
                  </a:cubicBezTo>
                  <a:cubicBezTo>
                    <a:pt x="1003" y="1930"/>
                    <a:pt x="643" y="1396"/>
                    <a:pt x="578" y="1211"/>
                  </a:cubicBezTo>
                  <a:cubicBezTo>
                    <a:pt x="512" y="1025"/>
                    <a:pt x="425" y="1"/>
                    <a:pt x="42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7304096" y="-18664"/>
              <a:ext cx="58044" cy="23881"/>
            </a:xfrm>
            <a:custGeom>
              <a:avLst/>
              <a:gdLst/>
              <a:ahLst/>
              <a:cxnLst/>
              <a:rect l="l" t="t" r="r" b="b"/>
              <a:pathLst>
                <a:path w="1592" h="655" extrusionOk="0">
                  <a:moveTo>
                    <a:pt x="796" y="0"/>
                  </a:moveTo>
                  <a:cubicBezTo>
                    <a:pt x="349" y="0"/>
                    <a:pt x="0" y="142"/>
                    <a:pt x="0" y="327"/>
                  </a:cubicBezTo>
                  <a:cubicBezTo>
                    <a:pt x="0" y="512"/>
                    <a:pt x="349" y="654"/>
                    <a:pt x="796" y="654"/>
                  </a:cubicBezTo>
                  <a:cubicBezTo>
                    <a:pt x="1232" y="654"/>
                    <a:pt x="1591" y="512"/>
                    <a:pt x="1591" y="327"/>
                  </a:cubicBezTo>
                  <a:cubicBezTo>
                    <a:pt x="1591" y="142"/>
                    <a:pt x="1232" y="0"/>
                    <a:pt x="7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7372019" y="54036"/>
              <a:ext cx="75946" cy="26434"/>
            </a:xfrm>
            <a:custGeom>
              <a:avLst/>
              <a:gdLst/>
              <a:ahLst/>
              <a:cxnLst/>
              <a:rect l="l" t="t" r="r" b="b"/>
              <a:pathLst>
                <a:path w="2083" h="725" extrusionOk="0">
                  <a:moveTo>
                    <a:pt x="2082" y="1"/>
                  </a:moveTo>
                  <a:lnTo>
                    <a:pt x="2082" y="1"/>
                  </a:lnTo>
                  <a:cubicBezTo>
                    <a:pt x="2082" y="1"/>
                    <a:pt x="1832" y="142"/>
                    <a:pt x="1494" y="240"/>
                  </a:cubicBezTo>
                  <a:cubicBezTo>
                    <a:pt x="1320" y="295"/>
                    <a:pt x="1091" y="338"/>
                    <a:pt x="895" y="338"/>
                  </a:cubicBezTo>
                  <a:cubicBezTo>
                    <a:pt x="865" y="339"/>
                    <a:pt x="837" y="340"/>
                    <a:pt x="809" y="340"/>
                  </a:cubicBezTo>
                  <a:cubicBezTo>
                    <a:pt x="308" y="340"/>
                    <a:pt x="32" y="163"/>
                    <a:pt x="1" y="142"/>
                  </a:cubicBezTo>
                  <a:lnTo>
                    <a:pt x="1" y="142"/>
                  </a:lnTo>
                  <a:cubicBezTo>
                    <a:pt x="32" y="184"/>
                    <a:pt x="465" y="725"/>
                    <a:pt x="974" y="725"/>
                  </a:cubicBezTo>
                  <a:cubicBezTo>
                    <a:pt x="1002" y="725"/>
                    <a:pt x="1030" y="723"/>
                    <a:pt x="1058" y="720"/>
                  </a:cubicBezTo>
                  <a:cubicBezTo>
                    <a:pt x="1200" y="709"/>
                    <a:pt x="1363" y="654"/>
                    <a:pt x="1494" y="578"/>
                  </a:cubicBezTo>
                  <a:cubicBezTo>
                    <a:pt x="1843" y="371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4706297" y="-71530"/>
              <a:ext cx="149814" cy="368392"/>
            </a:xfrm>
            <a:custGeom>
              <a:avLst/>
              <a:gdLst/>
              <a:ahLst/>
              <a:cxnLst/>
              <a:rect l="l" t="t" r="r" b="b"/>
              <a:pathLst>
                <a:path w="4109" h="10104" extrusionOk="0">
                  <a:moveTo>
                    <a:pt x="0" y="1"/>
                  </a:moveTo>
                  <a:lnTo>
                    <a:pt x="0" y="10103"/>
                  </a:lnTo>
                  <a:lnTo>
                    <a:pt x="2855" y="8937"/>
                  </a:lnTo>
                  <a:cubicBezTo>
                    <a:pt x="2855" y="8937"/>
                    <a:pt x="2714" y="6420"/>
                    <a:pt x="1744" y="4687"/>
                  </a:cubicBezTo>
                  <a:cubicBezTo>
                    <a:pt x="2343" y="3837"/>
                    <a:pt x="3520" y="2017"/>
                    <a:pt x="4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4682052" y="202644"/>
              <a:ext cx="394607" cy="887291"/>
            </a:xfrm>
            <a:custGeom>
              <a:avLst/>
              <a:gdLst/>
              <a:ahLst/>
              <a:cxnLst/>
              <a:rect l="l" t="t" r="r" b="b"/>
              <a:pathLst>
                <a:path w="10823" h="24336" extrusionOk="0">
                  <a:moveTo>
                    <a:pt x="665" y="0"/>
                  </a:moveTo>
                  <a:lnTo>
                    <a:pt x="665" y="11574"/>
                  </a:lnTo>
                  <a:lnTo>
                    <a:pt x="665" y="13732"/>
                  </a:lnTo>
                  <a:lnTo>
                    <a:pt x="349" y="15476"/>
                  </a:lnTo>
                  <a:lnTo>
                    <a:pt x="0" y="19508"/>
                  </a:lnTo>
                  <a:lnTo>
                    <a:pt x="665" y="22233"/>
                  </a:lnTo>
                  <a:lnTo>
                    <a:pt x="665" y="24336"/>
                  </a:lnTo>
                  <a:lnTo>
                    <a:pt x="9329" y="24336"/>
                  </a:lnTo>
                  <a:lnTo>
                    <a:pt x="10822" y="6768"/>
                  </a:lnTo>
                  <a:cubicBezTo>
                    <a:pt x="10822" y="6768"/>
                    <a:pt x="7008" y="2027"/>
                    <a:pt x="5864" y="1341"/>
                  </a:cubicBezTo>
                  <a:cubicBezTo>
                    <a:pt x="4719" y="665"/>
                    <a:pt x="1330" y="44"/>
                    <a:pt x="1330" y="44"/>
                  </a:cubicBezTo>
                  <a:cubicBezTo>
                    <a:pt x="1330" y="44"/>
                    <a:pt x="1079" y="22"/>
                    <a:pt x="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791722" y="-33284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0"/>
                  </a:moveTo>
                  <a:cubicBezTo>
                    <a:pt x="862" y="0"/>
                    <a:pt x="403" y="401"/>
                    <a:pt x="403" y="401"/>
                  </a:cubicBezTo>
                  <a:lnTo>
                    <a:pt x="0" y="1981"/>
                  </a:lnTo>
                  <a:cubicBezTo>
                    <a:pt x="1101" y="1872"/>
                    <a:pt x="1766" y="521"/>
                    <a:pt x="1471" y="129"/>
                  </a:cubicBezTo>
                  <a:cubicBezTo>
                    <a:pt x="1404" y="36"/>
                    <a:pt x="1311" y="0"/>
                    <a:pt x="120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7305663" y="-55342"/>
              <a:ext cx="61654" cy="21110"/>
            </a:xfrm>
            <a:custGeom>
              <a:avLst/>
              <a:gdLst/>
              <a:ahLst/>
              <a:cxnLst/>
              <a:rect l="l" t="t" r="r" b="b"/>
              <a:pathLst>
                <a:path w="1691" h="579" extrusionOk="0">
                  <a:moveTo>
                    <a:pt x="924" y="1"/>
                  </a:moveTo>
                  <a:cubicBezTo>
                    <a:pt x="384" y="1"/>
                    <a:pt x="23" y="483"/>
                    <a:pt x="23" y="483"/>
                  </a:cubicBezTo>
                  <a:cubicBezTo>
                    <a:pt x="1" y="552"/>
                    <a:pt x="17" y="578"/>
                    <a:pt x="60" y="578"/>
                  </a:cubicBezTo>
                  <a:cubicBezTo>
                    <a:pt x="206" y="578"/>
                    <a:pt x="661" y="263"/>
                    <a:pt x="906" y="254"/>
                  </a:cubicBezTo>
                  <a:cubicBezTo>
                    <a:pt x="915" y="254"/>
                    <a:pt x="924" y="253"/>
                    <a:pt x="933" y="253"/>
                  </a:cubicBezTo>
                  <a:cubicBezTo>
                    <a:pt x="1234" y="253"/>
                    <a:pt x="1475" y="572"/>
                    <a:pt x="1579" y="572"/>
                  </a:cubicBezTo>
                  <a:cubicBezTo>
                    <a:pt x="1583" y="572"/>
                    <a:pt x="1588" y="572"/>
                    <a:pt x="1592" y="570"/>
                  </a:cubicBezTo>
                  <a:cubicBezTo>
                    <a:pt x="1690" y="538"/>
                    <a:pt x="1559" y="47"/>
                    <a:pt x="993" y="4"/>
                  </a:cubicBezTo>
                  <a:cubicBezTo>
                    <a:pt x="970" y="2"/>
                    <a:pt x="947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5021780" y="192326"/>
              <a:ext cx="735508" cy="1045928"/>
            </a:xfrm>
            <a:custGeom>
              <a:avLst/>
              <a:gdLst/>
              <a:ahLst/>
              <a:cxnLst/>
              <a:rect l="l" t="t" r="r" b="b"/>
              <a:pathLst>
                <a:path w="20173" h="28687" extrusionOk="0">
                  <a:moveTo>
                    <a:pt x="8163" y="0"/>
                  </a:moveTo>
                  <a:cubicBezTo>
                    <a:pt x="6419" y="33"/>
                    <a:pt x="2997" y="2114"/>
                    <a:pt x="1504" y="3400"/>
                  </a:cubicBezTo>
                  <a:cubicBezTo>
                    <a:pt x="0" y="4686"/>
                    <a:pt x="251" y="22581"/>
                    <a:pt x="251" y="22581"/>
                  </a:cubicBezTo>
                  <a:cubicBezTo>
                    <a:pt x="251" y="22581"/>
                    <a:pt x="4697" y="28019"/>
                    <a:pt x="9078" y="28662"/>
                  </a:cubicBezTo>
                  <a:cubicBezTo>
                    <a:pt x="9192" y="28679"/>
                    <a:pt x="9307" y="28687"/>
                    <a:pt x="9423" y="28687"/>
                  </a:cubicBezTo>
                  <a:cubicBezTo>
                    <a:pt x="13777" y="28687"/>
                    <a:pt x="19857" y="17252"/>
                    <a:pt x="19857" y="17252"/>
                  </a:cubicBezTo>
                  <a:cubicBezTo>
                    <a:pt x="19857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8" y="273"/>
                  </a:cubicBezTo>
                  <a:lnTo>
                    <a:pt x="12718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3" y="2005"/>
                    <a:pt x="10975" y="2223"/>
                  </a:cubicBezTo>
                  <a:cubicBezTo>
                    <a:pt x="10887" y="2237"/>
                    <a:pt x="10799" y="2243"/>
                    <a:pt x="10711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5225624" y="428437"/>
              <a:ext cx="314358" cy="351803"/>
            </a:xfrm>
            <a:custGeom>
              <a:avLst/>
              <a:gdLst/>
              <a:ahLst/>
              <a:cxnLst/>
              <a:rect l="l" t="t" r="r" b="b"/>
              <a:pathLst>
                <a:path w="8622" h="9649" extrusionOk="0">
                  <a:moveTo>
                    <a:pt x="4225" y="0"/>
                  </a:moveTo>
                  <a:cubicBezTo>
                    <a:pt x="4073" y="0"/>
                    <a:pt x="3919" y="87"/>
                    <a:pt x="3858" y="259"/>
                  </a:cubicBezTo>
                  <a:lnTo>
                    <a:pt x="2877" y="3147"/>
                  </a:lnTo>
                  <a:cubicBezTo>
                    <a:pt x="2834" y="3300"/>
                    <a:pt x="2703" y="3398"/>
                    <a:pt x="2550" y="3409"/>
                  </a:cubicBezTo>
                  <a:lnTo>
                    <a:pt x="480" y="3572"/>
                  </a:lnTo>
                  <a:cubicBezTo>
                    <a:pt x="131" y="3594"/>
                    <a:pt x="0" y="4052"/>
                    <a:pt x="294" y="4259"/>
                  </a:cubicBezTo>
                  <a:lnTo>
                    <a:pt x="1842" y="5359"/>
                  </a:lnTo>
                  <a:cubicBezTo>
                    <a:pt x="1984" y="5457"/>
                    <a:pt x="2038" y="5632"/>
                    <a:pt x="1984" y="5795"/>
                  </a:cubicBezTo>
                  <a:lnTo>
                    <a:pt x="850" y="9141"/>
                  </a:lnTo>
                  <a:cubicBezTo>
                    <a:pt x="753" y="9416"/>
                    <a:pt x="968" y="9648"/>
                    <a:pt x="1205" y="9648"/>
                  </a:cubicBezTo>
                  <a:cubicBezTo>
                    <a:pt x="1288" y="9648"/>
                    <a:pt x="1373" y="9620"/>
                    <a:pt x="1449" y="9555"/>
                  </a:cubicBezTo>
                  <a:lnTo>
                    <a:pt x="4076" y="7299"/>
                  </a:lnTo>
                  <a:cubicBezTo>
                    <a:pt x="4152" y="7240"/>
                    <a:pt x="4241" y="7210"/>
                    <a:pt x="4330" y="7210"/>
                  </a:cubicBezTo>
                  <a:cubicBezTo>
                    <a:pt x="4405" y="7210"/>
                    <a:pt x="4479" y="7232"/>
                    <a:pt x="4545" y="7277"/>
                  </a:cubicBezTo>
                  <a:lnTo>
                    <a:pt x="7084" y="9076"/>
                  </a:lnTo>
                  <a:cubicBezTo>
                    <a:pt x="7155" y="9127"/>
                    <a:pt x="7232" y="9149"/>
                    <a:pt x="7305" y="9149"/>
                  </a:cubicBezTo>
                  <a:cubicBezTo>
                    <a:pt x="7548" y="9149"/>
                    <a:pt x="7762" y="8907"/>
                    <a:pt x="7661" y="8640"/>
                  </a:cubicBezTo>
                  <a:lnTo>
                    <a:pt x="6517" y="5534"/>
                  </a:lnTo>
                  <a:cubicBezTo>
                    <a:pt x="6463" y="5381"/>
                    <a:pt x="6506" y="5218"/>
                    <a:pt x="6626" y="5109"/>
                  </a:cubicBezTo>
                  <a:lnTo>
                    <a:pt x="8348" y="3637"/>
                  </a:lnTo>
                  <a:cubicBezTo>
                    <a:pt x="8622" y="3406"/>
                    <a:pt x="8448" y="2971"/>
                    <a:pt x="8112" y="2971"/>
                  </a:cubicBezTo>
                  <a:cubicBezTo>
                    <a:pt x="8100" y="2971"/>
                    <a:pt x="8088" y="2972"/>
                    <a:pt x="8076" y="2973"/>
                  </a:cubicBezTo>
                  <a:lnTo>
                    <a:pt x="5940" y="3136"/>
                  </a:lnTo>
                  <a:cubicBezTo>
                    <a:pt x="5931" y="3137"/>
                    <a:pt x="5922" y="3137"/>
                    <a:pt x="5913" y="3137"/>
                  </a:cubicBezTo>
                  <a:cubicBezTo>
                    <a:pt x="5749" y="3137"/>
                    <a:pt x="5599" y="3041"/>
                    <a:pt x="5547" y="2896"/>
                  </a:cubicBezTo>
                  <a:lnTo>
                    <a:pt x="4577" y="248"/>
                  </a:lnTo>
                  <a:cubicBezTo>
                    <a:pt x="4518" y="82"/>
                    <a:pt x="4372" y="0"/>
                    <a:pt x="4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5325741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0" y="66"/>
                  </a:moveTo>
                  <a:cubicBezTo>
                    <a:pt x="0" y="44"/>
                    <a:pt x="11" y="22"/>
                    <a:pt x="11" y="0"/>
                  </a:cubicBezTo>
                  <a:cubicBezTo>
                    <a:pt x="11" y="22"/>
                    <a:pt x="0" y="44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5474750" y="139861"/>
              <a:ext cx="802" cy="8787"/>
            </a:xfrm>
            <a:custGeom>
              <a:avLst/>
              <a:gdLst/>
              <a:ahLst/>
              <a:cxnLst/>
              <a:rect l="l" t="t" r="r" b="b"/>
              <a:pathLst>
                <a:path w="22" h="241" extrusionOk="0">
                  <a:moveTo>
                    <a:pt x="0" y="1"/>
                  </a:moveTo>
                  <a:cubicBezTo>
                    <a:pt x="11" y="77"/>
                    <a:pt x="22" y="153"/>
                    <a:pt x="22" y="240"/>
                  </a:cubicBezTo>
                  <a:cubicBezTo>
                    <a:pt x="22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5327309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2"/>
                    <a:pt x="1" y="33"/>
                    <a:pt x="1" y="55"/>
                  </a:cubicBezTo>
                  <a:cubicBezTo>
                    <a:pt x="1" y="33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5326944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5477922" y="165675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0" y="1"/>
                  </a:moveTo>
                  <a:cubicBezTo>
                    <a:pt x="11" y="66"/>
                    <a:pt x="22" y="143"/>
                    <a:pt x="33" y="219"/>
                  </a:cubicBezTo>
                  <a:cubicBezTo>
                    <a:pt x="22" y="143"/>
                    <a:pt x="11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5476318" y="152586"/>
              <a:ext cx="839" cy="9151"/>
            </a:xfrm>
            <a:custGeom>
              <a:avLst/>
              <a:gdLst/>
              <a:ahLst/>
              <a:cxnLst/>
              <a:rect l="l" t="t" r="r" b="b"/>
              <a:pathLst>
                <a:path w="23" h="251" extrusionOk="0">
                  <a:moveTo>
                    <a:pt x="1" y="0"/>
                  </a:moveTo>
                  <a:cubicBezTo>
                    <a:pt x="1" y="77"/>
                    <a:pt x="12" y="164"/>
                    <a:pt x="23" y="251"/>
                  </a:cubicBezTo>
                  <a:cubicBezTo>
                    <a:pt x="12" y="164"/>
                    <a:pt x="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5312616" y="165675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1"/>
                  </a:moveTo>
                  <a:cubicBezTo>
                    <a:pt x="284" y="262"/>
                    <a:pt x="230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4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6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1" y="1004"/>
                  </a:cubicBezTo>
                  <a:cubicBezTo>
                    <a:pt x="4676" y="796"/>
                    <a:pt x="4622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8" y="622"/>
                    <a:pt x="3564" y="840"/>
                    <a:pt x="3030" y="862"/>
                  </a:cubicBezTo>
                  <a:cubicBezTo>
                    <a:pt x="3004" y="862"/>
                    <a:pt x="2978" y="863"/>
                    <a:pt x="295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5324137" y="127137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8" y="1"/>
                  </a:moveTo>
                  <a:cubicBezTo>
                    <a:pt x="88" y="12"/>
                    <a:pt x="88" y="33"/>
                    <a:pt x="88" y="55"/>
                  </a:cubicBezTo>
                  <a:cubicBezTo>
                    <a:pt x="88" y="153"/>
                    <a:pt x="88" y="241"/>
                    <a:pt x="77" y="350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4" y="698"/>
                    <a:pt x="44" y="720"/>
                    <a:pt x="44" y="742"/>
                  </a:cubicBezTo>
                  <a:cubicBezTo>
                    <a:pt x="33" y="840"/>
                    <a:pt x="23" y="949"/>
                    <a:pt x="1" y="1058"/>
                  </a:cubicBezTo>
                  <a:cubicBezTo>
                    <a:pt x="763" y="1566"/>
                    <a:pt x="1741" y="1920"/>
                    <a:pt x="2635" y="1920"/>
                  </a:cubicBezTo>
                  <a:cubicBezTo>
                    <a:pt x="2662" y="1920"/>
                    <a:pt x="2688" y="1919"/>
                    <a:pt x="2714" y="1919"/>
                  </a:cubicBezTo>
                  <a:cubicBezTo>
                    <a:pt x="3248" y="1897"/>
                    <a:pt x="3782" y="1679"/>
                    <a:pt x="4262" y="1363"/>
                  </a:cubicBezTo>
                  <a:cubicBezTo>
                    <a:pt x="4262" y="1363"/>
                    <a:pt x="4262" y="1363"/>
                    <a:pt x="4262" y="1352"/>
                  </a:cubicBezTo>
                  <a:cubicBezTo>
                    <a:pt x="4262" y="1330"/>
                    <a:pt x="4251" y="1298"/>
                    <a:pt x="4251" y="1276"/>
                  </a:cubicBezTo>
                  <a:cubicBezTo>
                    <a:pt x="4240" y="1200"/>
                    <a:pt x="4229" y="1123"/>
                    <a:pt x="4218" y="1058"/>
                  </a:cubicBezTo>
                  <a:cubicBezTo>
                    <a:pt x="4207" y="1014"/>
                    <a:pt x="4207" y="982"/>
                    <a:pt x="4197" y="949"/>
                  </a:cubicBezTo>
                  <a:cubicBezTo>
                    <a:pt x="4186" y="862"/>
                    <a:pt x="4175" y="775"/>
                    <a:pt x="4175" y="698"/>
                  </a:cubicBezTo>
                  <a:cubicBezTo>
                    <a:pt x="4164" y="655"/>
                    <a:pt x="4164" y="622"/>
                    <a:pt x="4153" y="589"/>
                  </a:cubicBezTo>
                  <a:cubicBezTo>
                    <a:pt x="4153" y="502"/>
                    <a:pt x="4142" y="426"/>
                    <a:pt x="4131" y="350"/>
                  </a:cubicBezTo>
                  <a:cubicBezTo>
                    <a:pt x="4131" y="339"/>
                    <a:pt x="4131" y="339"/>
                    <a:pt x="4131" y="339"/>
                  </a:cubicBezTo>
                  <a:cubicBezTo>
                    <a:pt x="3684" y="600"/>
                    <a:pt x="3205" y="785"/>
                    <a:pt x="2714" y="807"/>
                  </a:cubicBezTo>
                  <a:cubicBezTo>
                    <a:pt x="2687" y="808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266932" y="-71931"/>
              <a:ext cx="290477" cy="228568"/>
            </a:xfrm>
            <a:custGeom>
              <a:avLst/>
              <a:gdLst/>
              <a:ahLst/>
              <a:cxnLst/>
              <a:rect l="l" t="t" r="r" b="b"/>
              <a:pathLst>
                <a:path w="7967" h="6269" extrusionOk="0">
                  <a:moveTo>
                    <a:pt x="0" y="1"/>
                  </a:moveTo>
                  <a:cubicBezTo>
                    <a:pt x="33" y="121"/>
                    <a:pt x="77" y="208"/>
                    <a:pt x="99" y="284"/>
                  </a:cubicBezTo>
                  <a:cubicBezTo>
                    <a:pt x="99" y="371"/>
                    <a:pt x="88" y="916"/>
                    <a:pt x="99" y="1603"/>
                  </a:cubicBezTo>
                  <a:cubicBezTo>
                    <a:pt x="109" y="2322"/>
                    <a:pt x="153" y="3194"/>
                    <a:pt x="284" y="3804"/>
                  </a:cubicBezTo>
                  <a:cubicBezTo>
                    <a:pt x="404" y="4393"/>
                    <a:pt x="938" y="4992"/>
                    <a:pt x="1657" y="5461"/>
                  </a:cubicBezTo>
                  <a:cubicBezTo>
                    <a:pt x="2406" y="5946"/>
                    <a:pt x="3340" y="6268"/>
                    <a:pt x="4200" y="6268"/>
                  </a:cubicBezTo>
                  <a:cubicBezTo>
                    <a:pt x="4228" y="6268"/>
                    <a:pt x="4256" y="6268"/>
                    <a:pt x="4283" y="6267"/>
                  </a:cubicBezTo>
                  <a:cubicBezTo>
                    <a:pt x="4774" y="6245"/>
                    <a:pt x="5253" y="6060"/>
                    <a:pt x="5700" y="5799"/>
                  </a:cubicBezTo>
                  <a:cubicBezTo>
                    <a:pt x="6779" y="5145"/>
                    <a:pt x="7640" y="3979"/>
                    <a:pt x="7825" y="3347"/>
                  </a:cubicBezTo>
                  <a:cubicBezTo>
                    <a:pt x="7967" y="2856"/>
                    <a:pt x="7869" y="2050"/>
                    <a:pt x="7749" y="1439"/>
                  </a:cubicBezTo>
                  <a:cubicBezTo>
                    <a:pt x="7662" y="949"/>
                    <a:pt x="7564" y="578"/>
                    <a:pt x="7564" y="578"/>
                  </a:cubicBezTo>
                  <a:cubicBezTo>
                    <a:pt x="7564" y="578"/>
                    <a:pt x="6365" y="1777"/>
                    <a:pt x="6082" y="1777"/>
                  </a:cubicBezTo>
                  <a:cubicBezTo>
                    <a:pt x="5798" y="1777"/>
                    <a:pt x="5308" y="1352"/>
                    <a:pt x="3935" y="1319"/>
                  </a:cubicBezTo>
                  <a:cubicBezTo>
                    <a:pt x="3905" y="1319"/>
                    <a:pt x="3877" y="1318"/>
                    <a:pt x="3848" y="1318"/>
                  </a:cubicBezTo>
                  <a:cubicBezTo>
                    <a:pt x="2547" y="1318"/>
                    <a:pt x="2207" y="2039"/>
                    <a:pt x="1450" y="2039"/>
                  </a:cubicBezTo>
                  <a:cubicBezTo>
                    <a:pt x="829" y="2039"/>
                    <a:pt x="338" y="894"/>
                    <a:pt x="164" y="448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272510" y="-71931"/>
              <a:ext cx="270205" cy="74342"/>
            </a:xfrm>
            <a:custGeom>
              <a:avLst/>
              <a:gdLst/>
              <a:ahLst/>
              <a:cxnLst/>
              <a:rect l="l" t="t" r="r" b="b"/>
              <a:pathLst>
                <a:path w="7411" h="2039" extrusionOk="0">
                  <a:moveTo>
                    <a:pt x="0" y="1"/>
                  </a:moveTo>
                  <a:lnTo>
                    <a:pt x="11" y="448"/>
                  </a:lnTo>
                  <a:cubicBezTo>
                    <a:pt x="185" y="894"/>
                    <a:pt x="676" y="2039"/>
                    <a:pt x="1297" y="2039"/>
                  </a:cubicBezTo>
                  <a:cubicBezTo>
                    <a:pt x="2054" y="2039"/>
                    <a:pt x="2394" y="1318"/>
                    <a:pt x="3695" y="1318"/>
                  </a:cubicBezTo>
                  <a:cubicBezTo>
                    <a:pt x="3724" y="1318"/>
                    <a:pt x="3752" y="1319"/>
                    <a:pt x="3782" y="1319"/>
                  </a:cubicBezTo>
                  <a:cubicBezTo>
                    <a:pt x="5155" y="1352"/>
                    <a:pt x="5645" y="1777"/>
                    <a:pt x="5929" y="1777"/>
                  </a:cubicBezTo>
                  <a:cubicBezTo>
                    <a:pt x="6212" y="1777"/>
                    <a:pt x="7411" y="578"/>
                    <a:pt x="7411" y="578"/>
                  </a:cubicBezTo>
                  <a:cubicBezTo>
                    <a:pt x="7411" y="568"/>
                    <a:pt x="7411" y="339"/>
                    <a:pt x="7400" y="1"/>
                  </a:cubicBezTo>
                  <a:lnTo>
                    <a:pt x="4534" y="1"/>
                  </a:lnTo>
                  <a:cubicBezTo>
                    <a:pt x="4763" y="339"/>
                    <a:pt x="4980" y="687"/>
                    <a:pt x="5002" y="851"/>
                  </a:cubicBezTo>
                  <a:cubicBezTo>
                    <a:pt x="5046" y="1232"/>
                    <a:pt x="3945" y="1254"/>
                    <a:pt x="3945" y="1254"/>
                  </a:cubicBezTo>
                  <a:cubicBezTo>
                    <a:pt x="3945" y="1254"/>
                    <a:pt x="4403" y="1058"/>
                    <a:pt x="4425" y="676"/>
                  </a:cubicBezTo>
                  <a:cubicBezTo>
                    <a:pt x="4425" y="535"/>
                    <a:pt x="4348" y="273"/>
                    <a:pt x="425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5235942" y="-71931"/>
              <a:ext cx="34601" cy="58445"/>
            </a:xfrm>
            <a:custGeom>
              <a:avLst/>
              <a:gdLst/>
              <a:ahLst/>
              <a:cxnLst/>
              <a:rect l="l" t="t" r="r" b="b"/>
              <a:pathLst>
                <a:path w="949" h="1603" extrusionOk="0">
                  <a:moveTo>
                    <a:pt x="0" y="1"/>
                  </a:moveTo>
                  <a:cubicBezTo>
                    <a:pt x="197" y="753"/>
                    <a:pt x="556" y="1548"/>
                    <a:pt x="949" y="1603"/>
                  </a:cubicBezTo>
                  <a:cubicBezTo>
                    <a:pt x="938" y="916"/>
                    <a:pt x="949" y="371"/>
                    <a:pt x="949" y="284"/>
                  </a:cubicBezTo>
                  <a:cubicBezTo>
                    <a:pt x="927" y="208"/>
                    <a:pt x="883" y="121"/>
                    <a:pt x="85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5542674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2" y="1"/>
                  </a:moveTo>
                  <a:cubicBezTo>
                    <a:pt x="66" y="251"/>
                    <a:pt x="12" y="448"/>
                    <a:pt x="1" y="578"/>
                  </a:cubicBezTo>
                  <a:cubicBezTo>
                    <a:pt x="1" y="578"/>
                    <a:pt x="99" y="949"/>
                    <a:pt x="186" y="1439"/>
                  </a:cubicBezTo>
                  <a:cubicBezTo>
                    <a:pt x="469" y="1156"/>
                    <a:pt x="709" y="568"/>
                    <a:pt x="8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6791915" y="357414"/>
              <a:ext cx="678703" cy="753191"/>
            </a:xfrm>
            <a:custGeom>
              <a:avLst/>
              <a:gdLst/>
              <a:ahLst/>
              <a:cxnLst/>
              <a:rect l="l" t="t" r="r" b="b"/>
              <a:pathLst>
                <a:path w="18615" h="20658" extrusionOk="0">
                  <a:moveTo>
                    <a:pt x="7285" y="1"/>
                  </a:moveTo>
                  <a:cubicBezTo>
                    <a:pt x="7176" y="1"/>
                    <a:pt x="7072" y="6"/>
                    <a:pt x="6975" y="17"/>
                  </a:cubicBezTo>
                  <a:cubicBezTo>
                    <a:pt x="3859" y="365"/>
                    <a:pt x="4229" y="3264"/>
                    <a:pt x="2801" y="3853"/>
                  </a:cubicBezTo>
                  <a:cubicBezTo>
                    <a:pt x="1363" y="4430"/>
                    <a:pt x="1" y="6348"/>
                    <a:pt x="556" y="8277"/>
                  </a:cubicBezTo>
                  <a:cubicBezTo>
                    <a:pt x="1123" y="10206"/>
                    <a:pt x="1472" y="11274"/>
                    <a:pt x="3117" y="12833"/>
                  </a:cubicBezTo>
                  <a:cubicBezTo>
                    <a:pt x="5363" y="14958"/>
                    <a:pt x="1624" y="15503"/>
                    <a:pt x="3117" y="18849"/>
                  </a:cubicBezTo>
                  <a:cubicBezTo>
                    <a:pt x="3405" y="19497"/>
                    <a:pt x="3479" y="19930"/>
                    <a:pt x="3448" y="20209"/>
                  </a:cubicBezTo>
                  <a:lnTo>
                    <a:pt x="3448" y="20209"/>
                  </a:lnTo>
                  <a:cubicBezTo>
                    <a:pt x="3672" y="20170"/>
                    <a:pt x="3974" y="20144"/>
                    <a:pt x="4373" y="20144"/>
                  </a:cubicBezTo>
                  <a:cubicBezTo>
                    <a:pt x="4663" y="20144"/>
                    <a:pt x="5005" y="20158"/>
                    <a:pt x="5406" y="20189"/>
                  </a:cubicBezTo>
                  <a:cubicBezTo>
                    <a:pt x="6326" y="20263"/>
                    <a:pt x="7311" y="20299"/>
                    <a:pt x="8304" y="20299"/>
                  </a:cubicBezTo>
                  <a:cubicBezTo>
                    <a:pt x="12712" y="20299"/>
                    <a:pt x="17296" y="19601"/>
                    <a:pt x="17198" y="18489"/>
                  </a:cubicBezTo>
                  <a:cubicBezTo>
                    <a:pt x="17067" y="17127"/>
                    <a:pt x="14789" y="14696"/>
                    <a:pt x="16827" y="10947"/>
                  </a:cubicBezTo>
                  <a:cubicBezTo>
                    <a:pt x="18615" y="7689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1"/>
                    <a:pt x="7285" y="1"/>
                  </a:cubicBezTo>
                  <a:close/>
                  <a:moveTo>
                    <a:pt x="3448" y="20209"/>
                  </a:moveTo>
                  <a:lnTo>
                    <a:pt x="3448" y="20209"/>
                  </a:lnTo>
                  <a:cubicBezTo>
                    <a:pt x="2665" y="20347"/>
                    <a:pt x="2819" y="20657"/>
                    <a:pt x="3070" y="20657"/>
                  </a:cubicBezTo>
                  <a:cubicBezTo>
                    <a:pt x="3222" y="20657"/>
                    <a:pt x="3410" y="20544"/>
                    <a:pt x="3448" y="20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6653662" y="924429"/>
              <a:ext cx="772843" cy="1055189"/>
            </a:xfrm>
            <a:custGeom>
              <a:avLst/>
              <a:gdLst/>
              <a:ahLst/>
              <a:cxnLst/>
              <a:rect l="l" t="t" r="r" b="b"/>
              <a:pathLst>
                <a:path w="21197" h="28941" extrusionOk="0">
                  <a:moveTo>
                    <a:pt x="11918" y="0"/>
                  </a:moveTo>
                  <a:cubicBezTo>
                    <a:pt x="5704" y="0"/>
                    <a:pt x="2230" y="3629"/>
                    <a:pt x="1155" y="5629"/>
                  </a:cubicBezTo>
                  <a:cubicBezTo>
                    <a:pt x="0" y="7808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3" y="28941"/>
                    <a:pt x="10543" y="28940"/>
                    <a:pt x="10593" y="28940"/>
                  </a:cubicBezTo>
                  <a:cubicBezTo>
                    <a:pt x="13873" y="28907"/>
                    <a:pt x="18407" y="27261"/>
                    <a:pt x="21197" y="26106"/>
                  </a:cubicBezTo>
                  <a:lnTo>
                    <a:pt x="21197" y="3144"/>
                  </a:lnTo>
                  <a:cubicBezTo>
                    <a:pt x="20707" y="2654"/>
                    <a:pt x="20162" y="2228"/>
                    <a:pt x="19551" y="1847"/>
                  </a:cubicBezTo>
                  <a:cubicBezTo>
                    <a:pt x="17895" y="801"/>
                    <a:pt x="13557" y="82"/>
                    <a:pt x="13557" y="82"/>
                  </a:cubicBezTo>
                  <a:cubicBezTo>
                    <a:pt x="12991" y="26"/>
                    <a:pt x="12445" y="0"/>
                    <a:pt x="11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6971514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6971514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6971514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6971514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6742258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6971514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6742258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6742258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6742258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7047823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6742258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6742258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7047823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6895241" y="951227"/>
              <a:ext cx="39741" cy="38575"/>
            </a:xfrm>
            <a:custGeom>
              <a:avLst/>
              <a:gdLst/>
              <a:ahLst/>
              <a:cxnLst/>
              <a:rect l="l" t="t" r="r" b="b"/>
              <a:pathLst>
                <a:path w="1090" h="1058" extrusionOk="0">
                  <a:moveTo>
                    <a:pt x="730" y="0"/>
                  </a:moveTo>
                  <a:cubicBezTo>
                    <a:pt x="501" y="77"/>
                    <a:pt x="283" y="153"/>
                    <a:pt x="66" y="240"/>
                  </a:cubicBezTo>
                  <a:cubicBezTo>
                    <a:pt x="22" y="327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7" y="77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6971514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7047823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7047823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7047823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6971514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6971514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6971514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6971514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6971514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6742258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6895241" y="1245636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6895241" y="1171733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6895241" y="1319539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6895241" y="1023927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6895241" y="1097830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6895241" y="1393478"/>
              <a:ext cx="39741" cy="39741"/>
            </a:xfrm>
            <a:custGeom>
              <a:avLst/>
              <a:gdLst/>
              <a:ahLst/>
              <a:cxnLst/>
              <a:rect l="l" t="t" r="r" b="b"/>
              <a:pathLst>
                <a:path w="1090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6749404" y="1031875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1"/>
                  </a:moveTo>
                  <a:cubicBezTo>
                    <a:pt x="502" y="251"/>
                    <a:pt x="240" y="491"/>
                    <a:pt x="1" y="742"/>
                  </a:cubicBezTo>
                  <a:cubicBezTo>
                    <a:pt x="99" y="818"/>
                    <a:pt x="218" y="873"/>
                    <a:pt x="360" y="873"/>
                  </a:cubicBezTo>
                  <a:cubicBezTo>
                    <a:pt x="654" y="873"/>
                    <a:pt x="905" y="633"/>
                    <a:pt x="905" y="328"/>
                  </a:cubicBezTo>
                  <a:cubicBezTo>
                    <a:pt x="905" y="208"/>
                    <a:pt x="861" y="88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6895241" y="1467381"/>
              <a:ext cx="39741" cy="39741"/>
            </a:xfrm>
            <a:custGeom>
              <a:avLst/>
              <a:gdLst/>
              <a:ahLst/>
              <a:cxnLst/>
              <a:rect l="l" t="t" r="r" b="b"/>
              <a:pathLst>
                <a:path w="1090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6895241" y="1615187"/>
              <a:ext cx="39741" cy="39741"/>
            </a:xfrm>
            <a:custGeom>
              <a:avLst/>
              <a:gdLst/>
              <a:ahLst/>
              <a:cxnLst/>
              <a:rect l="l" t="t" r="r" b="b"/>
              <a:pathLst>
                <a:path w="1090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6818932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6895241" y="1541284"/>
              <a:ext cx="39741" cy="39741"/>
            </a:xfrm>
            <a:custGeom>
              <a:avLst/>
              <a:gdLst/>
              <a:ahLst/>
              <a:cxnLst/>
              <a:rect l="l" t="t" r="r" b="b"/>
              <a:pathLst>
                <a:path w="1090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6895241" y="1689090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6838000" y="979446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491" y="0"/>
                  </a:moveTo>
                  <a:cubicBezTo>
                    <a:pt x="328" y="98"/>
                    <a:pt x="153" y="185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6818932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6818932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6818932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6742258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6742258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6818932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6818932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6818932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6818932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6818932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6818932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7047823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720077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720077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720077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720077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720077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7200770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720077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720077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720077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720077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720077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7124096" y="95002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7277079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7124096" y="102392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7124096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7124096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7124096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7353352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7124096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124096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124096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124096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124096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7124096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7353352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7353352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7353352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7047823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7353352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7353352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7353352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7047823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7047823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7047823" y="95002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7353352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7047823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7353352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7277079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7277079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2" name="Google Shape;592;p2"/>
            <p:cNvSpPr/>
            <p:nvPr/>
          </p:nvSpPr>
          <p:spPr>
            <a:xfrm>
              <a:off x="7277079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2"/>
            <p:cNvSpPr/>
            <p:nvPr/>
          </p:nvSpPr>
          <p:spPr>
            <a:xfrm>
              <a:off x="7277079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2"/>
            <p:cNvSpPr/>
            <p:nvPr/>
          </p:nvSpPr>
          <p:spPr>
            <a:xfrm>
              <a:off x="7277079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2"/>
            <p:cNvSpPr/>
            <p:nvPr/>
          </p:nvSpPr>
          <p:spPr>
            <a:xfrm>
              <a:off x="7353352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2"/>
            <p:cNvSpPr/>
            <p:nvPr/>
          </p:nvSpPr>
          <p:spPr>
            <a:xfrm>
              <a:off x="7277079" y="957571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1"/>
                  </a:moveTo>
                  <a:cubicBezTo>
                    <a:pt x="44" y="88"/>
                    <a:pt x="0" y="208"/>
                    <a:pt x="0" y="339"/>
                  </a:cubicBezTo>
                  <a:cubicBezTo>
                    <a:pt x="0" y="644"/>
                    <a:pt x="240" y="884"/>
                    <a:pt x="545" y="884"/>
                  </a:cubicBezTo>
                  <a:cubicBezTo>
                    <a:pt x="850" y="884"/>
                    <a:pt x="1090" y="644"/>
                    <a:pt x="1090" y="339"/>
                  </a:cubicBezTo>
                  <a:cubicBezTo>
                    <a:pt x="1090" y="328"/>
                    <a:pt x="1090" y="317"/>
                    <a:pt x="1090" y="317"/>
                  </a:cubicBezTo>
                  <a:cubicBezTo>
                    <a:pt x="785" y="197"/>
                    <a:pt x="447" y="99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"/>
            <p:cNvSpPr/>
            <p:nvPr/>
          </p:nvSpPr>
          <p:spPr>
            <a:xfrm>
              <a:off x="7277079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2"/>
            <p:cNvSpPr/>
            <p:nvPr/>
          </p:nvSpPr>
          <p:spPr>
            <a:xfrm>
              <a:off x="7277079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2"/>
            <p:cNvSpPr/>
            <p:nvPr/>
          </p:nvSpPr>
          <p:spPr>
            <a:xfrm>
              <a:off x="7277079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2"/>
            <p:cNvSpPr/>
            <p:nvPr/>
          </p:nvSpPr>
          <p:spPr>
            <a:xfrm>
              <a:off x="7277079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2"/>
            <p:cNvSpPr/>
            <p:nvPr/>
          </p:nvSpPr>
          <p:spPr>
            <a:xfrm>
              <a:off x="6995796" y="786722"/>
              <a:ext cx="232432" cy="321614"/>
            </a:xfrm>
            <a:custGeom>
              <a:avLst/>
              <a:gdLst/>
              <a:ahLst/>
              <a:cxnLst/>
              <a:rect l="l" t="t" r="r" b="b"/>
              <a:pathLst>
                <a:path w="6375" h="8821" extrusionOk="0">
                  <a:moveTo>
                    <a:pt x="1383" y="1"/>
                  </a:moveTo>
                  <a:cubicBezTo>
                    <a:pt x="1383" y="1"/>
                    <a:pt x="1383" y="3978"/>
                    <a:pt x="675" y="4850"/>
                  </a:cubicBezTo>
                  <a:cubicBezTo>
                    <a:pt x="1" y="5690"/>
                    <a:pt x="363" y="8820"/>
                    <a:pt x="2767" y="8820"/>
                  </a:cubicBezTo>
                  <a:cubicBezTo>
                    <a:pt x="2889" y="8820"/>
                    <a:pt x="3016" y="8812"/>
                    <a:pt x="3149" y="8795"/>
                  </a:cubicBezTo>
                  <a:cubicBezTo>
                    <a:pt x="5906" y="8447"/>
                    <a:pt x="6375" y="5962"/>
                    <a:pt x="5895" y="5254"/>
                  </a:cubicBezTo>
                  <a:cubicBezTo>
                    <a:pt x="5427" y="4545"/>
                    <a:pt x="5023" y="4382"/>
                    <a:pt x="4893" y="3368"/>
                  </a:cubicBezTo>
                  <a:cubicBezTo>
                    <a:pt x="4751" y="2355"/>
                    <a:pt x="4751" y="306"/>
                    <a:pt x="4751" y="306"/>
                  </a:cubicBezTo>
                  <a:lnTo>
                    <a:pt x="1383" y="1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2"/>
            <p:cNvSpPr/>
            <p:nvPr/>
          </p:nvSpPr>
          <p:spPr>
            <a:xfrm>
              <a:off x="7040641" y="786722"/>
              <a:ext cx="133553" cy="133808"/>
            </a:xfrm>
            <a:custGeom>
              <a:avLst/>
              <a:gdLst/>
              <a:ahLst/>
              <a:cxnLst/>
              <a:rect l="l" t="t" r="r" b="b"/>
              <a:pathLst>
                <a:path w="3663" h="3670" extrusionOk="0">
                  <a:moveTo>
                    <a:pt x="153" y="1"/>
                  </a:moveTo>
                  <a:cubicBezTo>
                    <a:pt x="153" y="1"/>
                    <a:pt x="153" y="1450"/>
                    <a:pt x="1" y="2791"/>
                  </a:cubicBezTo>
                  <a:cubicBezTo>
                    <a:pt x="677" y="3330"/>
                    <a:pt x="1552" y="3670"/>
                    <a:pt x="2401" y="3670"/>
                  </a:cubicBezTo>
                  <a:cubicBezTo>
                    <a:pt x="2839" y="3670"/>
                    <a:pt x="3270" y="3579"/>
                    <a:pt x="3663" y="3379"/>
                  </a:cubicBezTo>
                  <a:cubicBezTo>
                    <a:pt x="3663" y="3379"/>
                    <a:pt x="3663" y="3368"/>
                    <a:pt x="3663" y="3368"/>
                  </a:cubicBezTo>
                  <a:cubicBezTo>
                    <a:pt x="3521" y="2355"/>
                    <a:pt x="3521" y="306"/>
                    <a:pt x="3521" y="30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2"/>
            <p:cNvSpPr/>
            <p:nvPr/>
          </p:nvSpPr>
          <p:spPr>
            <a:xfrm>
              <a:off x="6986207" y="524872"/>
              <a:ext cx="266668" cy="357308"/>
            </a:xfrm>
            <a:custGeom>
              <a:avLst/>
              <a:gdLst/>
              <a:ahLst/>
              <a:cxnLst/>
              <a:rect l="l" t="t" r="r" b="b"/>
              <a:pathLst>
                <a:path w="7314" h="9800" extrusionOk="0">
                  <a:moveTo>
                    <a:pt x="1668" y="1"/>
                  </a:moveTo>
                  <a:cubicBezTo>
                    <a:pt x="1614" y="1352"/>
                    <a:pt x="862" y="2551"/>
                    <a:pt x="1" y="3663"/>
                  </a:cubicBezTo>
                  <a:cubicBezTo>
                    <a:pt x="513" y="5483"/>
                    <a:pt x="568" y="8044"/>
                    <a:pt x="1243" y="8697"/>
                  </a:cubicBezTo>
                  <a:cubicBezTo>
                    <a:pt x="1939" y="9365"/>
                    <a:pt x="2927" y="9799"/>
                    <a:pt x="3883" y="9799"/>
                  </a:cubicBezTo>
                  <a:cubicBezTo>
                    <a:pt x="4782" y="9799"/>
                    <a:pt x="5653" y="9415"/>
                    <a:pt x="6224" y="8480"/>
                  </a:cubicBezTo>
                  <a:cubicBezTo>
                    <a:pt x="6703" y="7706"/>
                    <a:pt x="6899" y="5297"/>
                    <a:pt x="7313" y="3695"/>
                  </a:cubicBezTo>
                  <a:cubicBezTo>
                    <a:pt x="6987" y="3270"/>
                    <a:pt x="6725" y="2856"/>
                    <a:pt x="6725" y="2856"/>
                  </a:cubicBezTo>
                  <a:cubicBezTo>
                    <a:pt x="6693" y="2857"/>
                    <a:pt x="6662" y="2857"/>
                    <a:pt x="6630" y="2857"/>
                  </a:cubicBezTo>
                  <a:cubicBezTo>
                    <a:pt x="3811" y="2857"/>
                    <a:pt x="1668" y="1"/>
                    <a:pt x="1668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2"/>
            <p:cNvSpPr/>
            <p:nvPr/>
          </p:nvSpPr>
          <p:spPr>
            <a:xfrm>
              <a:off x="7024745" y="685402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230" y="1"/>
                  </a:moveTo>
                  <a:cubicBezTo>
                    <a:pt x="230" y="1"/>
                    <a:pt x="1" y="110"/>
                    <a:pt x="34" y="186"/>
                  </a:cubicBezTo>
                  <a:cubicBezTo>
                    <a:pt x="66" y="262"/>
                    <a:pt x="284" y="513"/>
                    <a:pt x="1069" y="513"/>
                  </a:cubicBezTo>
                  <a:cubicBezTo>
                    <a:pt x="1505" y="513"/>
                    <a:pt x="1745" y="99"/>
                    <a:pt x="1745" y="99"/>
                  </a:cubicBezTo>
                  <a:lnTo>
                    <a:pt x="1745" y="99"/>
                  </a:lnTo>
                  <a:cubicBezTo>
                    <a:pt x="1745" y="99"/>
                    <a:pt x="1614" y="273"/>
                    <a:pt x="1091" y="349"/>
                  </a:cubicBezTo>
                  <a:cubicBezTo>
                    <a:pt x="1047" y="356"/>
                    <a:pt x="1004" y="359"/>
                    <a:pt x="963" y="359"/>
                  </a:cubicBezTo>
                  <a:cubicBezTo>
                    <a:pt x="505" y="359"/>
                    <a:pt x="230" y="1"/>
                    <a:pt x="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2"/>
            <p:cNvSpPr/>
            <p:nvPr/>
          </p:nvSpPr>
          <p:spPr>
            <a:xfrm>
              <a:off x="7002905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1" y="0"/>
                    <a:pt x="1225" y="3"/>
                    <a:pt x="1178" y="8"/>
                  </a:cubicBezTo>
                  <a:cubicBezTo>
                    <a:pt x="273" y="117"/>
                    <a:pt x="1" y="1000"/>
                    <a:pt x="1" y="1000"/>
                  </a:cubicBezTo>
                  <a:cubicBezTo>
                    <a:pt x="1" y="1000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6"/>
                    <a:pt x="2235" y="1055"/>
                    <a:pt x="2235" y="1055"/>
                  </a:cubicBezTo>
                  <a:cubicBezTo>
                    <a:pt x="2235" y="1055"/>
                    <a:pt x="2291" y="1072"/>
                    <a:pt x="2357" y="1072"/>
                  </a:cubicBezTo>
                  <a:cubicBezTo>
                    <a:pt x="2418" y="1072"/>
                    <a:pt x="2487" y="1057"/>
                    <a:pt x="2529" y="1000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2"/>
            <p:cNvSpPr/>
            <p:nvPr/>
          </p:nvSpPr>
          <p:spPr>
            <a:xfrm>
              <a:off x="7160665" y="685402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1"/>
                  </a:moveTo>
                  <a:cubicBezTo>
                    <a:pt x="1526" y="1"/>
                    <a:pt x="1241" y="359"/>
                    <a:pt x="790" y="359"/>
                  </a:cubicBezTo>
                  <a:cubicBezTo>
                    <a:pt x="750" y="359"/>
                    <a:pt x="708" y="356"/>
                    <a:pt x="665" y="349"/>
                  </a:cubicBezTo>
                  <a:cubicBezTo>
                    <a:pt x="131" y="273"/>
                    <a:pt x="0" y="99"/>
                    <a:pt x="0" y="99"/>
                  </a:cubicBezTo>
                  <a:lnTo>
                    <a:pt x="0" y="99"/>
                  </a:lnTo>
                  <a:cubicBezTo>
                    <a:pt x="0" y="99"/>
                    <a:pt x="240" y="513"/>
                    <a:pt x="676" y="513"/>
                  </a:cubicBezTo>
                  <a:cubicBezTo>
                    <a:pt x="1460" y="513"/>
                    <a:pt x="1678" y="262"/>
                    <a:pt x="1711" y="186"/>
                  </a:cubicBezTo>
                  <a:cubicBezTo>
                    <a:pt x="1755" y="110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2"/>
            <p:cNvSpPr/>
            <p:nvPr/>
          </p:nvSpPr>
          <p:spPr>
            <a:xfrm>
              <a:off x="7147321" y="615582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284" y="0"/>
                  </a:moveTo>
                  <a:cubicBezTo>
                    <a:pt x="465" y="0"/>
                    <a:pt x="0" y="887"/>
                    <a:pt x="83" y="1000"/>
                  </a:cubicBezTo>
                  <a:cubicBezTo>
                    <a:pt x="119" y="1057"/>
                    <a:pt x="186" y="1072"/>
                    <a:pt x="245" y="1072"/>
                  </a:cubicBezTo>
                  <a:cubicBezTo>
                    <a:pt x="310" y="1072"/>
                    <a:pt x="366" y="1055"/>
                    <a:pt x="366" y="1055"/>
                  </a:cubicBezTo>
                  <a:cubicBezTo>
                    <a:pt x="366" y="1055"/>
                    <a:pt x="824" y="346"/>
                    <a:pt x="1401" y="303"/>
                  </a:cubicBezTo>
                  <a:cubicBezTo>
                    <a:pt x="1422" y="301"/>
                    <a:pt x="1442" y="300"/>
                    <a:pt x="1462" y="300"/>
                  </a:cubicBezTo>
                  <a:cubicBezTo>
                    <a:pt x="2022" y="300"/>
                    <a:pt x="2600" y="1000"/>
                    <a:pt x="2600" y="1000"/>
                  </a:cubicBezTo>
                  <a:cubicBezTo>
                    <a:pt x="2600" y="1000"/>
                    <a:pt x="2328" y="117"/>
                    <a:pt x="1423" y="8"/>
                  </a:cubicBezTo>
                  <a:cubicBezTo>
                    <a:pt x="1376" y="3"/>
                    <a:pt x="132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2"/>
            <p:cNvSpPr/>
            <p:nvPr/>
          </p:nvSpPr>
          <p:spPr>
            <a:xfrm>
              <a:off x="7108200" y="683433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7" y="0"/>
                  </a:moveTo>
                  <a:cubicBezTo>
                    <a:pt x="447" y="1"/>
                    <a:pt x="371" y="1155"/>
                    <a:pt x="513" y="1493"/>
                  </a:cubicBezTo>
                  <a:cubicBezTo>
                    <a:pt x="665" y="1831"/>
                    <a:pt x="709" y="1896"/>
                    <a:pt x="720" y="2114"/>
                  </a:cubicBezTo>
                  <a:cubicBezTo>
                    <a:pt x="729" y="2297"/>
                    <a:pt x="431" y="2473"/>
                    <a:pt x="155" y="2473"/>
                  </a:cubicBezTo>
                  <a:cubicBezTo>
                    <a:pt x="102" y="2473"/>
                    <a:pt x="50" y="2466"/>
                    <a:pt x="1" y="2452"/>
                  </a:cubicBezTo>
                  <a:lnTo>
                    <a:pt x="1" y="2452"/>
                  </a:lnTo>
                  <a:cubicBezTo>
                    <a:pt x="1" y="2452"/>
                    <a:pt x="208" y="2514"/>
                    <a:pt x="425" y="2514"/>
                  </a:cubicBezTo>
                  <a:cubicBezTo>
                    <a:pt x="595" y="2514"/>
                    <a:pt x="771" y="2477"/>
                    <a:pt x="862" y="2343"/>
                  </a:cubicBezTo>
                  <a:cubicBezTo>
                    <a:pt x="1069" y="2049"/>
                    <a:pt x="687" y="1482"/>
                    <a:pt x="611" y="1286"/>
                  </a:cubicBezTo>
                  <a:cubicBezTo>
                    <a:pt x="545" y="1079"/>
                    <a:pt x="447" y="1"/>
                    <a:pt x="447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2"/>
            <p:cNvSpPr/>
            <p:nvPr/>
          </p:nvSpPr>
          <p:spPr>
            <a:xfrm>
              <a:off x="7027953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39" y="1"/>
                  </a:moveTo>
                  <a:cubicBezTo>
                    <a:pt x="371" y="1"/>
                    <a:pt x="0" y="164"/>
                    <a:pt x="0" y="349"/>
                  </a:cubicBezTo>
                  <a:cubicBezTo>
                    <a:pt x="0" y="546"/>
                    <a:pt x="371" y="709"/>
                    <a:pt x="839" y="709"/>
                  </a:cubicBezTo>
                  <a:cubicBezTo>
                    <a:pt x="1308" y="709"/>
                    <a:pt x="1689" y="546"/>
                    <a:pt x="1689" y="349"/>
                  </a:cubicBezTo>
                  <a:cubicBezTo>
                    <a:pt x="1689" y="164"/>
                    <a:pt x="1308" y="1"/>
                    <a:pt x="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2"/>
            <p:cNvSpPr/>
            <p:nvPr/>
          </p:nvSpPr>
          <p:spPr>
            <a:xfrm>
              <a:off x="7163035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40" y="1"/>
                  </a:moveTo>
                  <a:cubicBezTo>
                    <a:pt x="371" y="1"/>
                    <a:pt x="1" y="164"/>
                    <a:pt x="1" y="349"/>
                  </a:cubicBezTo>
                  <a:cubicBezTo>
                    <a:pt x="1" y="546"/>
                    <a:pt x="371" y="709"/>
                    <a:pt x="840" y="709"/>
                  </a:cubicBezTo>
                  <a:cubicBezTo>
                    <a:pt x="1308" y="709"/>
                    <a:pt x="1690" y="546"/>
                    <a:pt x="1690" y="349"/>
                  </a:cubicBezTo>
                  <a:cubicBezTo>
                    <a:pt x="1690" y="164"/>
                    <a:pt x="1308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2"/>
            <p:cNvSpPr/>
            <p:nvPr/>
          </p:nvSpPr>
          <p:spPr>
            <a:xfrm>
              <a:off x="7095403" y="797806"/>
              <a:ext cx="56148" cy="15641"/>
            </a:xfrm>
            <a:custGeom>
              <a:avLst/>
              <a:gdLst/>
              <a:ahLst/>
              <a:cxnLst/>
              <a:rect l="l" t="t" r="r" b="b"/>
              <a:pathLst>
                <a:path w="1540" h="429" extrusionOk="0">
                  <a:moveTo>
                    <a:pt x="1504" y="0"/>
                  </a:moveTo>
                  <a:cubicBezTo>
                    <a:pt x="1454" y="0"/>
                    <a:pt x="1314" y="157"/>
                    <a:pt x="896" y="209"/>
                  </a:cubicBezTo>
                  <a:cubicBezTo>
                    <a:pt x="814" y="219"/>
                    <a:pt x="738" y="224"/>
                    <a:pt x="668" y="224"/>
                  </a:cubicBezTo>
                  <a:cubicBezTo>
                    <a:pt x="294" y="224"/>
                    <a:pt x="101" y="100"/>
                    <a:pt x="101" y="100"/>
                  </a:cubicBezTo>
                  <a:cubicBezTo>
                    <a:pt x="83" y="92"/>
                    <a:pt x="72" y="89"/>
                    <a:pt x="65" y="89"/>
                  </a:cubicBezTo>
                  <a:cubicBezTo>
                    <a:pt x="1" y="89"/>
                    <a:pt x="429" y="429"/>
                    <a:pt x="691" y="429"/>
                  </a:cubicBezTo>
                  <a:cubicBezTo>
                    <a:pt x="702" y="429"/>
                    <a:pt x="712" y="428"/>
                    <a:pt x="722" y="427"/>
                  </a:cubicBezTo>
                  <a:cubicBezTo>
                    <a:pt x="1016" y="405"/>
                    <a:pt x="1539" y="143"/>
                    <a:pt x="1529" y="34"/>
                  </a:cubicBezTo>
                  <a:cubicBezTo>
                    <a:pt x="1524" y="10"/>
                    <a:pt x="1517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2"/>
            <p:cNvSpPr/>
            <p:nvPr/>
          </p:nvSpPr>
          <p:spPr>
            <a:xfrm>
              <a:off x="6187566" y="436640"/>
              <a:ext cx="416847" cy="534103"/>
            </a:xfrm>
            <a:custGeom>
              <a:avLst/>
              <a:gdLst/>
              <a:ahLst/>
              <a:cxnLst/>
              <a:rect l="l" t="t" r="r" b="b"/>
              <a:pathLst>
                <a:path w="11433" h="14649" extrusionOk="0">
                  <a:moveTo>
                    <a:pt x="5433" y="1"/>
                  </a:moveTo>
                  <a:cubicBezTo>
                    <a:pt x="4621" y="1"/>
                    <a:pt x="3291" y="315"/>
                    <a:pt x="2017" y="2007"/>
                  </a:cubicBezTo>
                  <a:cubicBezTo>
                    <a:pt x="1" y="4688"/>
                    <a:pt x="1788" y="7194"/>
                    <a:pt x="2387" y="7946"/>
                  </a:cubicBezTo>
                  <a:cubicBezTo>
                    <a:pt x="2976" y="869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44" y="5102"/>
                    <a:pt x="10158" y="2900"/>
                  </a:cubicBezTo>
                  <a:cubicBezTo>
                    <a:pt x="9471" y="699"/>
                    <a:pt x="6212" y="110"/>
                    <a:pt x="6212" y="110"/>
                  </a:cubicBezTo>
                  <a:cubicBezTo>
                    <a:pt x="6212" y="110"/>
                    <a:pt x="5913" y="1"/>
                    <a:pt x="54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2"/>
            <p:cNvSpPr/>
            <p:nvPr/>
          </p:nvSpPr>
          <p:spPr>
            <a:xfrm>
              <a:off x="6167769" y="430478"/>
              <a:ext cx="176393" cy="169539"/>
            </a:xfrm>
            <a:custGeom>
              <a:avLst/>
              <a:gdLst/>
              <a:ahLst/>
              <a:cxnLst/>
              <a:rect l="l" t="t" r="r" b="b"/>
              <a:pathLst>
                <a:path w="4838" h="4650" extrusionOk="0">
                  <a:moveTo>
                    <a:pt x="2669" y="1"/>
                  </a:moveTo>
                  <a:cubicBezTo>
                    <a:pt x="668" y="1"/>
                    <a:pt x="1" y="1637"/>
                    <a:pt x="326" y="3047"/>
                  </a:cubicBezTo>
                  <a:cubicBezTo>
                    <a:pt x="674" y="4573"/>
                    <a:pt x="2124" y="4650"/>
                    <a:pt x="2124" y="4650"/>
                  </a:cubicBezTo>
                  <a:lnTo>
                    <a:pt x="4282" y="2568"/>
                  </a:lnTo>
                  <a:cubicBezTo>
                    <a:pt x="4282" y="2568"/>
                    <a:pt x="4837" y="236"/>
                    <a:pt x="3137" y="29"/>
                  </a:cubicBezTo>
                  <a:cubicBezTo>
                    <a:pt x="2974" y="10"/>
                    <a:pt x="2818" y="1"/>
                    <a:pt x="2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2"/>
            <p:cNvSpPr/>
            <p:nvPr/>
          </p:nvSpPr>
          <p:spPr>
            <a:xfrm>
              <a:off x="6033416" y="956805"/>
              <a:ext cx="700944" cy="915912"/>
            </a:xfrm>
            <a:custGeom>
              <a:avLst/>
              <a:gdLst/>
              <a:ahLst/>
              <a:cxnLst/>
              <a:rect l="l" t="t" r="r" b="b"/>
              <a:pathLst>
                <a:path w="19225" h="25121" extrusionOk="0">
                  <a:moveTo>
                    <a:pt x="9444" y="0"/>
                  </a:moveTo>
                  <a:cubicBezTo>
                    <a:pt x="4653" y="0"/>
                    <a:pt x="1454" y="2799"/>
                    <a:pt x="0" y="4795"/>
                  </a:cubicBezTo>
                  <a:lnTo>
                    <a:pt x="0" y="25120"/>
                  </a:lnTo>
                  <a:lnTo>
                    <a:pt x="19224" y="25120"/>
                  </a:lnTo>
                  <a:cubicBezTo>
                    <a:pt x="19148" y="22396"/>
                    <a:pt x="19017" y="7008"/>
                    <a:pt x="18810" y="6354"/>
                  </a:cubicBezTo>
                  <a:cubicBezTo>
                    <a:pt x="18222" y="4490"/>
                    <a:pt x="17132" y="3248"/>
                    <a:pt x="15672" y="2278"/>
                  </a:cubicBezTo>
                  <a:cubicBezTo>
                    <a:pt x="14211" y="1319"/>
                    <a:pt x="10724" y="65"/>
                    <a:pt x="10724" y="65"/>
                  </a:cubicBezTo>
                  <a:cubicBezTo>
                    <a:pt x="10285" y="21"/>
                    <a:pt x="9859" y="0"/>
                    <a:pt x="9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2"/>
            <p:cNvSpPr/>
            <p:nvPr/>
          </p:nvSpPr>
          <p:spPr>
            <a:xfrm>
              <a:off x="6294793" y="832406"/>
              <a:ext cx="214676" cy="296894"/>
            </a:xfrm>
            <a:custGeom>
              <a:avLst/>
              <a:gdLst/>
              <a:ahLst/>
              <a:cxnLst/>
              <a:rect l="l" t="t" r="r" b="b"/>
              <a:pathLst>
                <a:path w="5888" h="8143" extrusionOk="0">
                  <a:moveTo>
                    <a:pt x="1277" y="1"/>
                  </a:moveTo>
                  <a:cubicBezTo>
                    <a:pt x="1277" y="1"/>
                    <a:pt x="1277" y="3674"/>
                    <a:pt x="623" y="4480"/>
                  </a:cubicBezTo>
                  <a:cubicBezTo>
                    <a:pt x="0" y="5248"/>
                    <a:pt x="337" y="8142"/>
                    <a:pt x="2564" y="8142"/>
                  </a:cubicBezTo>
                  <a:cubicBezTo>
                    <a:pt x="2675" y="8142"/>
                    <a:pt x="2791" y="8135"/>
                    <a:pt x="2912" y="8120"/>
                  </a:cubicBezTo>
                  <a:cubicBezTo>
                    <a:pt x="5462" y="7804"/>
                    <a:pt x="5887" y="5504"/>
                    <a:pt x="5451" y="4851"/>
                  </a:cubicBezTo>
                  <a:cubicBezTo>
                    <a:pt x="5015" y="4197"/>
                    <a:pt x="4645" y="4044"/>
                    <a:pt x="4514" y="3107"/>
                  </a:cubicBezTo>
                  <a:cubicBezTo>
                    <a:pt x="4394" y="2181"/>
                    <a:pt x="4394" y="273"/>
                    <a:pt x="4394" y="273"/>
                  </a:cubicBezTo>
                  <a:lnTo>
                    <a:pt x="127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2"/>
            <p:cNvSpPr/>
            <p:nvPr/>
          </p:nvSpPr>
          <p:spPr>
            <a:xfrm>
              <a:off x="6338544" y="832406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1"/>
                  </a:moveTo>
                  <a:cubicBezTo>
                    <a:pt x="77" y="1"/>
                    <a:pt x="77" y="905"/>
                    <a:pt x="1" y="1919"/>
                  </a:cubicBezTo>
                  <a:cubicBezTo>
                    <a:pt x="23" y="1941"/>
                    <a:pt x="55" y="1963"/>
                    <a:pt x="77" y="1984"/>
                  </a:cubicBezTo>
                  <a:cubicBezTo>
                    <a:pt x="679" y="2390"/>
                    <a:pt x="1384" y="2596"/>
                    <a:pt x="2042" y="2596"/>
                  </a:cubicBezTo>
                  <a:cubicBezTo>
                    <a:pt x="2479" y="2596"/>
                    <a:pt x="2896" y="2505"/>
                    <a:pt x="3248" y="2322"/>
                  </a:cubicBezTo>
                  <a:cubicBezTo>
                    <a:pt x="3194" y="1374"/>
                    <a:pt x="3194" y="273"/>
                    <a:pt x="3194" y="27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2"/>
            <p:cNvSpPr/>
            <p:nvPr/>
          </p:nvSpPr>
          <p:spPr>
            <a:xfrm>
              <a:off x="6222603" y="562972"/>
              <a:ext cx="375465" cy="322233"/>
            </a:xfrm>
            <a:custGeom>
              <a:avLst/>
              <a:gdLst/>
              <a:ahLst/>
              <a:cxnLst/>
              <a:rect l="l" t="t" r="r" b="b"/>
              <a:pathLst>
                <a:path w="10298" h="8838" extrusionOk="0">
                  <a:moveTo>
                    <a:pt x="4449" y="0"/>
                  </a:moveTo>
                  <a:cubicBezTo>
                    <a:pt x="3697" y="0"/>
                    <a:pt x="2985" y="164"/>
                    <a:pt x="2451" y="569"/>
                  </a:cubicBezTo>
                  <a:cubicBezTo>
                    <a:pt x="2451" y="569"/>
                    <a:pt x="1012" y="2476"/>
                    <a:pt x="1415" y="3980"/>
                  </a:cubicBezTo>
                  <a:cubicBezTo>
                    <a:pt x="1155" y="3735"/>
                    <a:pt x="814" y="3467"/>
                    <a:pt x="563" y="3467"/>
                  </a:cubicBezTo>
                  <a:cubicBezTo>
                    <a:pt x="468" y="3467"/>
                    <a:pt x="385" y="3505"/>
                    <a:pt x="325" y="3598"/>
                  </a:cubicBezTo>
                  <a:cubicBezTo>
                    <a:pt x="1" y="4090"/>
                    <a:pt x="1035" y="6047"/>
                    <a:pt x="1744" y="6047"/>
                  </a:cubicBezTo>
                  <a:cubicBezTo>
                    <a:pt x="1821" y="6047"/>
                    <a:pt x="1893" y="6024"/>
                    <a:pt x="1960" y="5974"/>
                  </a:cubicBezTo>
                  <a:cubicBezTo>
                    <a:pt x="1971" y="5963"/>
                    <a:pt x="1982" y="5952"/>
                    <a:pt x="2004" y="5941"/>
                  </a:cubicBezTo>
                  <a:cubicBezTo>
                    <a:pt x="2374" y="7009"/>
                    <a:pt x="2810" y="7925"/>
                    <a:pt x="3257" y="8230"/>
                  </a:cubicBezTo>
                  <a:cubicBezTo>
                    <a:pt x="3855" y="8633"/>
                    <a:pt x="4558" y="8837"/>
                    <a:pt x="5214" y="8837"/>
                  </a:cubicBezTo>
                  <a:cubicBezTo>
                    <a:pt x="6030" y="8837"/>
                    <a:pt x="6773" y="8522"/>
                    <a:pt x="7148" y="7881"/>
                  </a:cubicBezTo>
                  <a:cubicBezTo>
                    <a:pt x="7388" y="7478"/>
                    <a:pt x="7682" y="6770"/>
                    <a:pt x="7954" y="5974"/>
                  </a:cubicBezTo>
                  <a:cubicBezTo>
                    <a:pt x="7967" y="5975"/>
                    <a:pt x="7979" y="5975"/>
                    <a:pt x="7991" y="5975"/>
                  </a:cubicBezTo>
                  <a:cubicBezTo>
                    <a:pt x="9021" y="5975"/>
                    <a:pt x="10298" y="4213"/>
                    <a:pt x="9415" y="3631"/>
                  </a:cubicBezTo>
                  <a:cubicBezTo>
                    <a:pt x="9330" y="3574"/>
                    <a:pt x="9246" y="3551"/>
                    <a:pt x="9166" y="3551"/>
                  </a:cubicBezTo>
                  <a:cubicBezTo>
                    <a:pt x="8833" y="3551"/>
                    <a:pt x="8565" y="3947"/>
                    <a:pt x="8565" y="3947"/>
                  </a:cubicBezTo>
                  <a:cubicBezTo>
                    <a:pt x="8565" y="3947"/>
                    <a:pt x="8554" y="3958"/>
                    <a:pt x="8543" y="3969"/>
                  </a:cubicBezTo>
                  <a:cubicBezTo>
                    <a:pt x="8739" y="3141"/>
                    <a:pt x="8848" y="2389"/>
                    <a:pt x="8782" y="1964"/>
                  </a:cubicBezTo>
                  <a:cubicBezTo>
                    <a:pt x="8656" y="1113"/>
                    <a:pt x="6412" y="0"/>
                    <a:pt x="44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2"/>
            <p:cNvSpPr/>
            <p:nvPr/>
          </p:nvSpPr>
          <p:spPr>
            <a:xfrm>
              <a:off x="6431807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9" y="0"/>
                  </a:moveTo>
                  <a:cubicBezTo>
                    <a:pt x="632" y="0"/>
                    <a:pt x="1" y="628"/>
                    <a:pt x="80" y="707"/>
                  </a:cubicBezTo>
                  <a:cubicBezTo>
                    <a:pt x="122" y="749"/>
                    <a:pt x="164" y="761"/>
                    <a:pt x="199" y="761"/>
                  </a:cubicBezTo>
                  <a:cubicBezTo>
                    <a:pt x="244" y="761"/>
                    <a:pt x="276" y="740"/>
                    <a:pt x="276" y="740"/>
                  </a:cubicBezTo>
                  <a:cubicBezTo>
                    <a:pt x="573" y="422"/>
                    <a:pt x="909" y="313"/>
                    <a:pt x="1229" y="313"/>
                  </a:cubicBezTo>
                  <a:cubicBezTo>
                    <a:pt x="1933" y="313"/>
                    <a:pt x="2565" y="838"/>
                    <a:pt x="2565" y="838"/>
                  </a:cubicBezTo>
                  <a:cubicBezTo>
                    <a:pt x="2565" y="838"/>
                    <a:pt x="2303" y="227"/>
                    <a:pt x="1421" y="20"/>
                  </a:cubicBezTo>
                  <a:cubicBezTo>
                    <a:pt x="1361" y="6"/>
                    <a:pt x="1300" y="0"/>
                    <a:pt x="12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2"/>
            <p:cNvSpPr/>
            <p:nvPr/>
          </p:nvSpPr>
          <p:spPr>
            <a:xfrm>
              <a:off x="6288485" y="642562"/>
              <a:ext cx="93119" cy="30553"/>
            </a:xfrm>
            <a:custGeom>
              <a:avLst/>
              <a:gdLst/>
              <a:ahLst/>
              <a:cxnLst/>
              <a:rect l="l" t="t" r="r" b="b"/>
              <a:pathLst>
                <a:path w="2554" h="838" extrusionOk="0">
                  <a:moveTo>
                    <a:pt x="1324" y="0"/>
                  </a:moveTo>
                  <a:cubicBezTo>
                    <a:pt x="1264" y="0"/>
                    <a:pt x="1204" y="6"/>
                    <a:pt x="1145" y="20"/>
                  </a:cubicBezTo>
                  <a:cubicBezTo>
                    <a:pt x="251" y="227"/>
                    <a:pt x="1" y="838"/>
                    <a:pt x="1" y="838"/>
                  </a:cubicBezTo>
                  <a:cubicBezTo>
                    <a:pt x="1" y="838"/>
                    <a:pt x="628" y="313"/>
                    <a:pt x="1328" y="313"/>
                  </a:cubicBezTo>
                  <a:cubicBezTo>
                    <a:pt x="1647" y="313"/>
                    <a:pt x="1981" y="422"/>
                    <a:pt x="2278" y="740"/>
                  </a:cubicBezTo>
                  <a:cubicBezTo>
                    <a:pt x="2278" y="740"/>
                    <a:pt x="2314" y="761"/>
                    <a:pt x="2361" y="761"/>
                  </a:cubicBezTo>
                  <a:cubicBezTo>
                    <a:pt x="2396" y="761"/>
                    <a:pt x="2437" y="749"/>
                    <a:pt x="2475" y="707"/>
                  </a:cubicBezTo>
                  <a:cubicBezTo>
                    <a:pt x="2554" y="628"/>
                    <a:pt x="1922" y="0"/>
                    <a:pt x="1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2"/>
            <p:cNvSpPr/>
            <p:nvPr/>
          </p:nvSpPr>
          <p:spPr>
            <a:xfrm>
              <a:off x="6311929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0"/>
                  </a:moveTo>
                  <a:cubicBezTo>
                    <a:pt x="1153" y="0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9" y="2507"/>
                    <a:pt x="5289" y="2663"/>
                    <a:pt x="6038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5" y="2442"/>
                    <a:pt x="6474" y="949"/>
                    <a:pt x="6158" y="884"/>
                  </a:cubicBezTo>
                  <a:cubicBezTo>
                    <a:pt x="5948" y="846"/>
                    <a:pt x="3753" y="0"/>
                    <a:pt x="1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2"/>
            <p:cNvSpPr/>
            <p:nvPr/>
          </p:nvSpPr>
          <p:spPr>
            <a:xfrm>
              <a:off x="6256693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0"/>
                  </a:moveTo>
                  <a:cubicBezTo>
                    <a:pt x="1206" y="0"/>
                    <a:pt x="153" y="81"/>
                    <a:pt x="153" y="81"/>
                  </a:cubicBezTo>
                  <a:cubicBezTo>
                    <a:pt x="1" y="113"/>
                    <a:pt x="480" y="1726"/>
                    <a:pt x="764" y="1977"/>
                  </a:cubicBezTo>
                  <a:cubicBezTo>
                    <a:pt x="920" y="2115"/>
                    <a:pt x="1481" y="2216"/>
                    <a:pt x="2053" y="2216"/>
                  </a:cubicBezTo>
                  <a:cubicBezTo>
                    <a:pt x="2520" y="2216"/>
                    <a:pt x="2995" y="2149"/>
                    <a:pt x="3259" y="1977"/>
                  </a:cubicBezTo>
                  <a:cubicBezTo>
                    <a:pt x="3859" y="1596"/>
                    <a:pt x="3946" y="375"/>
                    <a:pt x="3412" y="124"/>
                  </a:cubicBezTo>
                  <a:cubicBezTo>
                    <a:pt x="3206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2"/>
            <p:cNvSpPr/>
            <p:nvPr/>
          </p:nvSpPr>
          <p:spPr>
            <a:xfrm>
              <a:off x="6407306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0"/>
                  </a:moveTo>
                  <a:cubicBezTo>
                    <a:pt x="1259" y="0"/>
                    <a:pt x="746" y="30"/>
                    <a:pt x="545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6"/>
                    <a:pt x="1902" y="2216"/>
                  </a:cubicBezTo>
                  <a:cubicBezTo>
                    <a:pt x="2476" y="2216"/>
                    <a:pt x="3037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2"/>
            <p:cNvSpPr/>
            <p:nvPr/>
          </p:nvSpPr>
          <p:spPr>
            <a:xfrm>
              <a:off x="6256693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0"/>
                  </a:moveTo>
                  <a:cubicBezTo>
                    <a:pt x="1206" y="0"/>
                    <a:pt x="153" y="81"/>
                    <a:pt x="153" y="81"/>
                  </a:cubicBezTo>
                  <a:cubicBezTo>
                    <a:pt x="1" y="113"/>
                    <a:pt x="480" y="1726"/>
                    <a:pt x="764" y="1977"/>
                  </a:cubicBezTo>
                  <a:cubicBezTo>
                    <a:pt x="920" y="2115"/>
                    <a:pt x="1481" y="2216"/>
                    <a:pt x="2053" y="2216"/>
                  </a:cubicBezTo>
                  <a:cubicBezTo>
                    <a:pt x="2520" y="2216"/>
                    <a:pt x="2995" y="2149"/>
                    <a:pt x="3259" y="1977"/>
                  </a:cubicBezTo>
                  <a:cubicBezTo>
                    <a:pt x="3859" y="1596"/>
                    <a:pt x="3946" y="375"/>
                    <a:pt x="3412" y="124"/>
                  </a:cubicBezTo>
                  <a:cubicBezTo>
                    <a:pt x="3206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2"/>
            <p:cNvSpPr/>
            <p:nvPr/>
          </p:nvSpPr>
          <p:spPr>
            <a:xfrm>
              <a:off x="6407306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0"/>
                  </a:moveTo>
                  <a:cubicBezTo>
                    <a:pt x="1259" y="0"/>
                    <a:pt x="746" y="30"/>
                    <a:pt x="545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6"/>
                    <a:pt x="1902" y="2216"/>
                  </a:cubicBezTo>
                  <a:cubicBezTo>
                    <a:pt x="2476" y="2216"/>
                    <a:pt x="3037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2"/>
            <p:cNvSpPr/>
            <p:nvPr/>
          </p:nvSpPr>
          <p:spPr>
            <a:xfrm>
              <a:off x="6253521" y="665131"/>
              <a:ext cx="300831" cy="91442"/>
            </a:xfrm>
            <a:custGeom>
              <a:avLst/>
              <a:gdLst/>
              <a:ahLst/>
              <a:cxnLst/>
              <a:rect l="l" t="t" r="r" b="b"/>
              <a:pathLst>
                <a:path w="8251" h="2508" extrusionOk="0">
                  <a:moveTo>
                    <a:pt x="2165" y="292"/>
                  </a:moveTo>
                  <a:cubicBezTo>
                    <a:pt x="2755" y="292"/>
                    <a:pt x="3254" y="322"/>
                    <a:pt x="3434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6" y="2162"/>
                    <a:pt x="2581" y="2222"/>
                    <a:pt x="2142" y="2222"/>
                  </a:cubicBezTo>
                  <a:cubicBezTo>
                    <a:pt x="1601" y="2222"/>
                    <a:pt x="1070" y="2131"/>
                    <a:pt x="938" y="2017"/>
                  </a:cubicBezTo>
                  <a:cubicBezTo>
                    <a:pt x="731" y="1832"/>
                    <a:pt x="382" y="698"/>
                    <a:pt x="349" y="360"/>
                  </a:cubicBezTo>
                  <a:cubicBezTo>
                    <a:pt x="894" y="322"/>
                    <a:pt x="1575" y="292"/>
                    <a:pt x="2165" y="292"/>
                  </a:cubicBezTo>
                  <a:close/>
                  <a:moveTo>
                    <a:pt x="6060" y="295"/>
                  </a:moveTo>
                  <a:cubicBezTo>
                    <a:pt x="6659" y="295"/>
                    <a:pt x="7346" y="328"/>
                    <a:pt x="7902" y="360"/>
                  </a:cubicBezTo>
                  <a:cubicBezTo>
                    <a:pt x="7869" y="698"/>
                    <a:pt x="7520" y="1832"/>
                    <a:pt x="7313" y="2017"/>
                  </a:cubicBezTo>
                  <a:cubicBezTo>
                    <a:pt x="7187" y="2131"/>
                    <a:pt x="6659" y="2222"/>
                    <a:pt x="6118" y="2222"/>
                  </a:cubicBezTo>
                  <a:cubicBezTo>
                    <a:pt x="5678" y="2222"/>
                    <a:pt x="5230" y="2162"/>
                    <a:pt x="4981" y="2006"/>
                  </a:cubicBezTo>
                  <a:cubicBezTo>
                    <a:pt x="4665" y="1799"/>
                    <a:pt x="4523" y="1319"/>
                    <a:pt x="4545" y="949"/>
                  </a:cubicBezTo>
                  <a:cubicBezTo>
                    <a:pt x="4567" y="676"/>
                    <a:pt x="4665" y="480"/>
                    <a:pt x="4818" y="404"/>
                  </a:cubicBezTo>
                  <a:cubicBezTo>
                    <a:pt x="4992" y="317"/>
                    <a:pt x="5482" y="295"/>
                    <a:pt x="6060" y="295"/>
                  </a:cubicBezTo>
                  <a:close/>
                  <a:moveTo>
                    <a:pt x="2148" y="0"/>
                  </a:moveTo>
                  <a:cubicBezTo>
                    <a:pt x="1305" y="0"/>
                    <a:pt x="394" y="64"/>
                    <a:pt x="229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1" y="513"/>
                    <a:pt x="458" y="1973"/>
                    <a:pt x="753" y="2235"/>
                  </a:cubicBezTo>
                  <a:cubicBezTo>
                    <a:pt x="938" y="2398"/>
                    <a:pt x="1526" y="2507"/>
                    <a:pt x="2126" y="2507"/>
                  </a:cubicBezTo>
                  <a:cubicBezTo>
                    <a:pt x="2627" y="2507"/>
                    <a:pt x="3139" y="2431"/>
                    <a:pt x="3423" y="2246"/>
                  </a:cubicBezTo>
                  <a:cubicBezTo>
                    <a:pt x="3859" y="1973"/>
                    <a:pt x="4022" y="1374"/>
                    <a:pt x="3989" y="927"/>
                  </a:cubicBezTo>
                  <a:cubicBezTo>
                    <a:pt x="3989" y="927"/>
                    <a:pt x="3989" y="916"/>
                    <a:pt x="3989" y="905"/>
                  </a:cubicBezTo>
                  <a:cubicBezTo>
                    <a:pt x="4025" y="893"/>
                    <a:pt x="4071" y="885"/>
                    <a:pt x="4123" y="885"/>
                  </a:cubicBezTo>
                  <a:cubicBezTo>
                    <a:pt x="4166" y="885"/>
                    <a:pt x="4213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403" y="1973"/>
                    <a:pt x="4828" y="2246"/>
                  </a:cubicBezTo>
                  <a:cubicBezTo>
                    <a:pt x="5112" y="2431"/>
                    <a:pt x="5624" y="2507"/>
                    <a:pt x="6125" y="2507"/>
                  </a:cubicBezTo>
                  <a:cubicBezTo>
                    <a:pt x="6725" y="2507"/>
                    <a:pt x="7313" y="2398"/>
                    <a:pt x="7499" y="2235"/>
                  </a:cubicBezTo>
                  <a:cubicBezTo>
                    <a:pt x="7804" y="1973"/>
                    <a:pt x="8251" y="513"/>
                    <a:pt x="8174" y="219"/>
                  </a:cubicBezTo>
                  <a:cubicBezTo>
                    <a:pt x="8152" y="121"/>
                    <a:pt x="8076" y="88"/>
                    <a:pt x="8043" y="88"/>
                  </a:cubicBezTo>
                  <a:lnTo>
                    <a:pt x="8033" y="77"/>
                  </a:lnTo>
                  <a:cubicBezTo>
                    <a:pt x="7868" y="64"/>
                    <a:pt x="6953" y="0"/>
                    <a:pt x="6108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4" y="764"/>
                  </a:cubicBezTo>
                  <a:cubicBezTo>
                    <a:pt x="4229" y="749"/>
                    <a:pt x="4178" y="743"/>
                    <a:pt x="4129" y="743"/>
                  </a:cubicBezTo>
                  <a:cubicBezTo>
                    <a:pt x="4070" y="743"/>
                    <a:pt x="4015" y="752"/>
                    <a:pt x="3968" y="764"/>
                  </a:cubicBezTo>
                  <a:cubicBezTo>
                    <a:pt x="3913" y="469"/>
                    <a:pt x="3771" y="241"/>
                    <a:pt x="3553" y="142"/>
                  </a:cubicBezTo>
                  <a:cubicBezTo>
                    <a:pt x="3321" y="33"/>
                    <a:pt x="2752" y="0"/>
                    <a:pt x="2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2"/>
            <p:cNvSpPr/>
            <p:nvPr/>
          </p:nvSpPr>
          <p:spPr>
            <a:xfrm>
              <a:off x="6406905" y="735461"/>
              <a:ext cx="27855" cy="45393"/>
            </a:xfrm>
            <a:custGeom>
              <a:avLst/>
              <a:gdLst/>
              <a:ahLst/>
              <a:cxnLst/>
              <a:rect l="l" t="t" r="r" b="b"/>
              <a:pathLst>
                <a:path w="764" h="1245" extrusionOk="0">
                  <a:moveTo>
                    <a:pt x="44" y="1"/>
                  </a:moveTo>
                  <a:lnTo>
                    <a:pt x="44" y="1"/>
                  </a:lnTo>
                  <a:cubicBezTo>
                    <a:pt x="44" y="1"/>
                    <a:pt x="513" y="807"/>
                    <a:pt x="523" y="938"/>
                  </a:cubicBezTo>
                  <a:cubicBezTo>
                    <a:pt x="545" y="1058"/>
                    <a:pt x="0" y="1243"/>
                    <a:pt x="0" y="1243"/>
                  </a:cubicBezTo>
                  <a:cubicBezTo>
                    <a:pt x="0" y="1243"/>
                    <a:pt x="29" y="1244"/>
                    <a:pt x="76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2"/>
            <p:cNvSpPr/>
            <p:nvPr/>
          </p:nvSpPr>
          <p:spPr>
            <a:xfrm>
              <a:off x="6386233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1" y="35"/>
                    <a:pt x="404" y="21"/>
                  </a:cubicBezTo>
                  <a:cubicBezTo>
                    <a:pt x="400" y="20"/>
                    <a:pt x="395" y="20"/>
                    <a:pt x="391" y="20"/>
                  </a:cubicBezTo>
                  <a:cubicBezTo>
                    <a:pt x="273" y="20"/>
                    <a:pt x="1" y="151"/>
                    <a:pt x="1" y="151"/>
                  </a:cubicBezTo>
                  <a:cubicBezTo>
                    <a:pt x="1" y="151"/>
                    <a:pt x="349" y="424"/>
                    <a:pt x="63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2"/>
            <p:cNvSpPr/>
            <p:nvPr/>
          </p:nvSpPr>
          <p:spPr>
            <a:xfrm>
              <a:off x="5288370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3" y="1"/>
                  </a:moveTo>
                  <a:cubicBezTo>
                    <a:pt x="9330" y="1"/>
                    <a:pt x="8644" y="47"/>
                    <a:pt x="7968" y="150"/>
                  </a:cubicBezTo>
                  <a:cubicBezTo>
                    <a:pt x="230" y="1327"/>
                    <a:pt x="1" y="5250"/>
                    <a:pt x="1" y="5250"/>
                  </a:cubicBezTo>
                  <a:lnTo>
                    <a:pt x="993" y="19483"/>
                  </a:lnTo>
                  <a:lnTo>
                    <a:pt x="982" y="29553"/>
                  </a:lnTo>
                  <a:lnTo>
                    <a:pt x="18364" y="27003"/>
                  </a:lnTo>
                  <a:lnTo>
                    <a:pt x="21034" y="17162"/>
                  </a:lnTo>
                  <a:cubicBezTo>
                    <a:pt x="21034" y="17162"/>
                    <a:pt x="22691" y="4324"/>
                    <a:pt x="18125" y="1970"/>
                  </a:cubicBezTo>
                  <a:cubicBezTo>
                    <a:pt x="16143" y="952"/>
                    <a:pt x="13102" y="1"/>
                    <a:pt x="100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2"/>
            <p:cNvSpPr/>
            <p:nvPr/>
          </p:nvSpPr>
          <p:spPr>
            <a:xfrm>
              <a:off x="5324538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4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0" name="Google Shape;630;p2"/>
            <p:cNvSpPr/>
            <p:nvPr/>
          </p:nvSpPr>
          <p:spPr>
            <a:xfrm>
              <a:off x="5313017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79"/>
                    <a:pt x="20522" y="578"/>
                    <a:pt x="20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2"/>
            <p:cNvSpPr/>
            <p:nvPr/>
          </p:nvSpPr>
          <p:spPr>
            <a:xfrm>
              <a:off x="5288370" y="1097830"/>
              <a:ext cx="761358" cy="52903"/>
            </a:xfrm>
            <a:custGeom>
              <a:avLst/>
              <a:gdLst/>
              <a:ahLst/>
              <a:cxnLst/>
              <a:rect l="l" t="t" r="r" b="b"/>
              <a:pathLst>
                <a:path w="20882" h="1451" extrusionOk="0">
                  <a:moveTo>
                    <a:pt x="1" y="1"/>
                  </a:moveTo>
                  <a:lnTo>
                    <a:pt x="110" y="1450"/>
                  </a:lnTo>
                  <a:lnTo>
                    <a:pt x="20882" y="1450"/>
                  </a:lnTo>
                  <a:cubicBezTo>
                    <a:pt x="20773" y="949"/>
                    <a:pt x="20653" y="459"/>
                    <a:pt x="20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2" name="Google Shape;632;p2"/>
            <p:cNvSpPr/>
            <p:nvPr/>
          </p:nvSpPr>
          <p:spPr>
            <a:xfrm>
              <a:off x="5300693" y="1268313"/>
              <a:ext cx="764931" cy="52867"/>
            </a:xfrm>
            <a:custGeom>
              <a:avLst/>
              <a:gdLst/>
              <a:ahLst/>
              <a:cxnLst/>
              <a:rect l="l" t="t" r="r" b="b"/>
              <a:pathLst>
                <a:path w="20980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980" y="1450"/>
                  </a:lnTo>
                  <a:cubicBezTo>
                    <a:pt x="20980" y="981"/>
                    <a:pt x="20958" y="491"/>
                    <a:pt x="2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3" name="Google Shape;633;p2"/>
            <p:cNvSpPr/>
            <p:nvPr/>
          </p:nvSpPr>
          <p:spPr>
            <a:xfrm>
              <a:off x="5560575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10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44" y="4371"/>
                  </a:cubicBezTo>
                  <a:cubicBezTo>
                    <a:pt x="96" y="4694"/>
                    <a:pt x="1937" y="6726"/>
                    <a:pt x="3088" y="6726"/>
                  </a:cubicBezTo>
                  <a:cubicBezTo>
                    <a:pt x="3139" y="6726"/>
                    <a:pt x="3189" y="6722"/>
                    <a:pt x="3237" y="6714"/>
                  </a:cubicBezTo>
                  <a:cubicBezTo>
                    <a:pt x="4370" y="6518"/>
                    <a:pt x="5645" y="4948"/>
                    <a:pt x="5700" y="4120"/>
                  </a:cubicBezTo>
                  <a:cubicBezTo>
                    <a:pt x="5754" y="3303"/>
                    <a:pt x="5210" y="1"/>
                    <a:pt x="521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4" name="Google Shape;634;p2"/>
            <p:cNvSpPr/>
            <p:nvPr/>
          </p:nvSpPr>
          <p:spPr>
            <a:xfrm>
              <a:off x="5580847" y="763279"/>
              <a:ext cx="183576" cy="123745"/>
            </a:xfrm>
            <a:custGeom>
              <a:avLst/>
              <a:gdLst/>
              <a:ahLst/>
              <a:cxnLst/>
              <a:rect l="l" t="t" r="r" b="b"/>
              <a:pathLst>
                <a:path w="5035" h="3394" extrusionOk="0">
                  <a:moveTo>
                    <a:pt x="4654" y="1"/>
                  </a:moveTo>
                  <a:lnTo>
                    <a:pt x="349" y="153"/>
                  </a:lnTo>
                  <a:cubicBezTo>
                    <a:pt x="349" y="153"/>
                    <a:pt x="185" y="851"/>
                    <a:pt x="0" y="1679"/>
                  </a:cubicBezTo>
                  <a:cubicBezTo>
                    <a:pt x="414" y="2496"/>
                    <a:pt x="992" y="3150"/>
                    <a:pt x="1798" y="3292"/>
                  </a:cubicBezTo>
                  <a:cubicBezTo>
                    <a:pt x="2190" y="3360"/>
                    <a:pt x="2549" y="3393"/>
                    <a:pt x="2879" y="3393"/>
                  </a:cubicBezTo>
                  <a:cubicBezTo>
                    <a:pt x="3807" y="3393"/>
                    <a:pt x="4504" y="3135"/>
                    <a:pt x="5035" y="2692"/>
                  </a:cubicBezTo>
                  <a:cubicBezTo>
                    <a:pt x="4893" y="1472"/>
                    <a:pt x="4654" y="1"/>
                    <a:pt x="465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5" name="Google Shape;635;p2"/>
            <p:cNvSpPr/>
            <p:nvPr/>
          </p:nvSpPr>
          <p:spPr>
            <a:xfrm>
              <a:off x="5529184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0" y="1"/>
                  </a:moveTo>
                  <a:cubicBezTo>
                    <a:pt x="4892" y="1"/>
                    <a:pt x="4823" y="2"/>
                    <a:pt x="4752" y="4"/>
                  </a:cubicBezTo>
                  <a:cubicBezTo>
                    <a:pt x="1101" y="113"/>
                    <a:pt x="186" y="2565"/>
                    <a:pt x="98" y="3469"/>
                  </a:cubicBezTo>
                  <a:cubicBezTo>
                    <a:pt x="0" y="4374"/>
                    <a:pt x="491" y="5616"/>
                    <a:pt x="491" y="5616"/>
                  </a:cubicBezTo>
                  <a:cubicBezTo>
                    <a:pt x="491" y="5616"/>
                    <a:pt x="763" y="11054"/>
                    <a:pt x="3291" y="11501"/>
                  </a:cubicBezTo>
                  <a:cubicBezTo>
                    <a:pt x="3689" y="11573"/>
                    <a:pt x="4053" y="11607"/>
                    <a:pt x="4388" y="11607"/>
                  </a:cubicBezTo>
                  <a:cubicBezTo>
                    <a:pt x="6195" y="11607"/>
                    <a:pt x="7139" y="10617"/>
                    <a:pt x="7673" y="9202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1"/>
                    <a:pt x="49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6" name="Google Shape;636;p2"/>
            <p:cNvSpPr/>
            <p:nvPr/>
          </p:nvSpPr>
          <p:spPr>
            <a:xfrm>
              <a:off x="5478323" y="265136"/>
              <a:ext cx="406894" cy="411159"/>
            </a:xfrm>
            <a:custGeom>
              <a:avLst/>
              <a:gdLst/>
              <a:ahLst/>
              <a:cxnLst/>
              <a:rect l="l" t="t" r="r" b="b"/>
              <a:pathLst>
                <a:path w="11160" h="11277" extrusionOk="0">
                  <a:moveTo>
                    <a:pt x="6797" y="0"/>
                  </a:moveTo>
                  <a:cubicBezTo>
                    <a:pt x="6653" y="0"/>
                    <a:pt x="6408" y="500"/>
                    <a:pt x="5733" y="1000"/>
                  </a:cubicBezTo>
                  <a:cubicBezTo>
                    <a:pt x="4894" y="1632"/>
                    <a:pt x="3390" y="1774"/>
                    <a:pt x="2649" y="2373"/>
                  </a:cubicBezTo>
                  <a:cubicBezTo>
                    <a:pt x="2082" y="2820"/>
                    <a:pt x="1897" y="3801"/>
                    <a:pt x="1842" y="4237"/>
                  </a:cubicBezTo>
                  <a:cubicBezTo>
                    <a:pt x="1820" y="4280"/>
                    <a:pt x="1809" y="4313"/>
                    <a:pt x="1809" y="4313"/>
                  </a:cubicBezTo>
                  <a:cubicBezTo>
                    <a:pt x="1809" y="4313"/>
                    <a:pt x="676" y="4487"/>
                    <a:pt x="338" y="5686"/>
                  </a:cubicBezTo>
                  <a:cubicBezTo>
                    <a:pt x="0" y="6896"/>
                    <a:pt x="1428" y="10765"/>
                    <a:pt x="2082" y="11277"/>
                  </a:cubicBezTo>
                  <a:cubicBezTo>
                    <a:pt x="2082" y="11277"/>
                    <a:pt x="3095" y="6602"/>
                    <a:pt x="2659" y="5697"/>
                  </a:cubicBezTo>
                  <a:lnTo>
                    <a:pt x="2659" y="5697"/>
                  </a:lnTo>
                  <a:cubicBezTo>
                    <a:pt x="2660" y="5697"/>
                    <a:pt x="4981" y="5991"/>
                    <a:pt x="6637" y="6100"/>
                  </a:cubicBezTo>
                  <a:cubicBezTo>
                    <a:pt x="6801" y="6112"/>
                    <a:pt x="6958" y="6118"/>
                    <a:pt x="7107" y="6118"/>
                  </a:cubicBezTo>
                  <a:cubicBezTo>
                    <a:pt x="8462" y="6118"/>
                    <a:pt x="9187" y="5675"/>
                    <a:pt x="9187" y="5675"/>
                  </a:cubicBezTo>
                  <a:lnTo>
                    <a:pt x="9187" y="5675"/>
                  </a:lnTo>
                  <a:cubicBezTo>
                    <a:pt x="9187" y="5676"/>
                    <a:pt x="8882" y="7822"/>
                    <a:pt x="8969" y="8411"/>
                  </a:cubicBezTo>
                  <a:cubicBezTo>
                    <a:pt x="9068" y="9054"/>
                    <a:pt x="9547" y="11113"/>
                    <a:pt x="9547" y="11113"/>
                  </a:cubicBezTo>
                  <a:cubicBezTo>
                    <a:pt x="9547" y="11113"/>
                    <a:pt x="10452" y="10601"/>
                    <a:pt x="10702" y="8879"/>
                  </a:cubicBezTo>
                  <a:cubicBezTo>
                    <a:pt x="11160" y="7822"/>
                    <a:pt x="11073" y="5425"/>
                    <a:pt x="10800" y="4869"/>
                  </a:cubicBezTo>
                  <a:cubicBezTo>
                    <a:pt x="10582" y="4422"/>
                    <a:pt x="10190" y="4248"/>
                    <a:pt x="10037" y="4193"/>
                  </a:cubicBezTo>
                  <a:cubicBezTo>
                    <a:pt x="10027" y="4171"/>
                    <a:pt x="10016" y="4150"/>
                    <a:pt x="10005" y="4128"/>
                  </a:cubicBezTo>
                  <a:cubicBezTo>
                    <a:pt x="10027" y="4073"/>
                    <a:pt x="10070" y="3899"/>
                    <a:pt x="10136" y="3452"/>
                  </a:cubicBezTo>
                  <a:cubicBezTo>
                    <a:pt x="10234" y="2733"/>
                    <a:pt x="10027" y="1414"/>
                    <a:pt x="9711" y="1000"/>
                  </a:cubicBezTo>
                  <a:cubicBezTo>
                    <a:pt x="9663" y="939"/>
                    <a:pt x="9594" y="913"/>
                    <a:pt x="9512" y="913"/>
                  </a:cubicBezTo>
                  <a:cubicBezTo>
                    <a:pt x="9051" y="913"/>
                    <a:pt x="8163" y="1730"/>
                    <a:pt x="8163" y="1730"/>
                  </a:cubicBezTo>
                  <a:cubicBezTo>
                    <a:pt x="8163" y="1730"/>
                    <a:pt x="8675" y="695"/>
                    <a:pt x="8272" y="313"/>
                  </a:cubicBezTo>
                  <a:cubicBezTo>
                    <a:pt x="8223" y="267"/>
                    <a:pt x="8165" y="247"/>
                    <a:pt x="8102" y="247"/>
                  </a:cubicBezTo>
                  <a:cubicBezTo>
                    <a:pt x="7644" y="247"/>
                    <a:pt x="6888" y="1305"/>
                    <a:pt x="6888" y="1305"/>
                  </a:cubicBezTo>
                  <a:cubicBezTo>
                    <a:pt x="6888" y="1305"/>
                    <a:pt x="7040" y="444"/>
                    <a:pt x="6888" y="95"/>
                  </a:cubicBezTo>
                  <a:cubicBezTo>
                    <a:pt x="6860" y="30"/>
                    <a:pt x="6831" y="0"/>
                    <a:pt x="67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7" name="Google Shape;637;p2"/>
            <p:cNvSpPr/>
            <p:nvPr/>
          </p:nvSpPr>
          <p:spPr>
            <a:xfrm>
              <a:off x="5494110" y="625718"/>
              <a:ext cx="74050" cy="107812"/>
            </a:xfrm>
            <a:custGeom>
              <a:avLst/>
              <a:gdLst/>
              <a:ahLst/>
              <a:cxnLst/>
              <a:rect l="l" t="t" r="r" b="b"/>
              <a:pathLst>
                <a:path w="2031" h="2957" extrusionOk="0">
                  <a:moveTo>
                    <a:pt x="1229" y="1"/>
                  </a:moveTo>
                  <a:cubicBezTo>
                    <a:pt x="780" y="1"/>
                    <a:pt x="0" y="463"/>
                    <a:pt x="308" y="1387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4" y="79"/>
                  </a:lnTo>
                  <a:cubicBezTo>
                    <a:pt x="1424" y="27"/>
                    <a:pt x="1336" y="1"/>
                    <a:pt x="122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8" name="Google Shape;638;p2"/>
            <p:cNvSpPr/>
            <p:nvPr/>
          </p:nvSpPr>
          <p:spPr>
            <a:xfrm>
              <a:off x="5816848" y="613504"/>
              <a:ext cx="73139" cy="108906"/>
            </a:xfrm>
            <a:custGeom>
              <a:avLst/>
              <a:gdLst/>
              <a:ahLst/>
              <a:cxnLst/>
              <a:rect l="l" t="t" r="r" b="b"/>
              <a:pathLst>
                <a:path w="2006" h="2987" extrusionOk="0">
                  <a:moveTo>
                    <a:pt x="991" y="0"/>
                  </a:moveTo>
                  <a:cubicBezTo>
                    <a:pt x="658" y="0"/>
                    <a:pt x="349" y="229"/>
                    <a:pt x="349" y="229"/>
                  </a:cubicBezTo>
                  <a:lnTo>
                    <a:pt x="1" y="2986"/>
                  </a:lnTo>
                  <a:cubicBezTo>
                    <a:pt x="796" y="2899"/>
                    <a:pt x="2006" y="1384"/>
                    <a:pt x="1624" y="480"/>
                  </a:cubicBezTo>
                  <a:cubicBezTo>
                    <a:pt x="1464" y="110"/>
                    <a:pt x="1222" y="0"/>
                    <a:pt x="99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9" name="Google Shape;639;p2"/>
            <p:cNvSpPr/>
            <p:nvPr/>
          </p:nvSpPr>
          <p:spPr>
            <a:xfrm>
              <a:off x="7246891" y="1015978"/>
              <a:ext cx="179602" cy="878176"/>
            </a:xfrm>
            <a:custGeom>
              <a:avLst/>
              <a:gdLst/>
              <a:ahLst/>
              <a:cxnLst/>
              <a:rect l="l" t="t" r="r" b="b"/>
              <a:pathLst>
                <a:path w="4926" h="24086" extrusionOk="0">
                  <a:moveTo>
                    <a:pt x="4926" y="1"/>
                  </a:moveTo>
                  <a:cubicBezTo>
                    <a:pt x="2539" y="1548"/>
                    <a:pt x="850" y="3336"/>
                    <a:pt x="567" y="4229"/>
                  </a:cubicBezTo>
                  <a:cubicBezTo>
                    <a:pt x="0" y="5995"/>
                    <a:pt x="1232" y="24086"/>
                    <a:pt x="1232" y="24086"/>
                  </a:cubicBezTo>
                  <a:lnTo>
                    <a:pt x="4926" y="24086"/>
                  </a:lnTo>
                  <a:lnTo>
                    <a:pt x="49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0" name="Google Shape;640;p2"/>
            <p:cNvSpPr/>
            <p:nvPr/>
          </p:nvSpPr>
          <p:spPr>
            <a:xfrm>
              <a:off x="5063489" y="640229"/>
              <a:ext cx="120391" cy="103765"/>
            </a:xfrm>
            <a:custGeom>
              <a:avLst/>
              <a:gdLst/>
              <a:ahLst/>
              <a:cxnLst/>
              <a:rect l="l" t="t" r="r" b="b"/>
              <a:pathLst>
                <a:path w="3302" h="2846" extrusionOk="0">
                  <a:moveTo>
                    <a:pt x="2128" y="1"/>
                  </a:moveTo>
                  <a:cubicBezTo>
                    <a:pt x="1653" y="1"/>
                    <a:pt x="1188" y="335"/>
                    <a:pt x="1188" y="335"/>
                  </a:cubicBezTo>
                  <a:cubicBezTo>
                    <a:pt x="1188" y="335"/>
                    <a:pt x="1" y="2547"/>
                    <a:pt x="916" y="2820"/>
                  </a:cubicBezTo>
                  <a:cubicBezTo>
                    <a:pt x="974" y="2837"/>
                    <a:pt x="1033" y="2845"/>
                    <a:pt x="1095" y="2845"/>
                  </a:cubicBezTo>
                  <a:cubicBezTo>
                    <a:pt x="2012" y="2845"/>
                    <a:pt x="3301" y="1040"/>
                    <a:pt x="2791" y="335"/>
                  </a:cubicBezTo>
                  <a:cubicBezTo>
                    <a:pt x="2605" y="84"/>
                    <a:pt x="2365" y="1"/>
                    <a:pt x="212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1" name="Google Shape;641;p2"/>
            <p:cNvSpPr/>
            <p:nvPr/>
          </p:nvSpPr>
          <p:spPr>
            <a:xfrm>
              <a:off x="4778997" y="632609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1" y="0"/>
                  </a:moveTo>
                  <a:cubicBezTo>
                    <a:pt x="959" y="0"/>
                    <a:pt x="876" y="20"/>
                    <a:pt x="796" y="65"/>
                  </a:cubicBezTo>
                  <a:cubicBezTo>
                    <a:pt x="131" y="424"/>
                    <a:pt x="0" y="1797"/>
                    <a:pt x="676" y="2364"/>
                  </a:cubicBezTo>
                  <a:cubicBezTo>
                    <a:pt x="1161" y="2772"/>
                    <a:pt x="1761" y="2832"/>
                    <a:pt x="2071" y="2832"/>
                  </a:cubicBezTo>
                  <a:cubicBezTo>
                    <a:pt x="2199" y="2832"/>
                    <a:pt x="2278" y="2822"/>
                    <a:pt x="2278" y="2822"/>
                  </a:cubicBezTo>
                  <a:lnTo>
                    <a:pt x="2278" y="1045"/>
                  </a:lnTo>
                  <a:cubicBezTo>
                    <a:pt x="2278" y="1045"/>
                    <a:pt x="1646" y="0"/>
                    <a:pt x="10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2" name="Google Shape;642;p2"/>
            <p:cNvSpPr/>
            <p:nvPr/>
          </p:nvSpPr>
          <p:spPr>
            <a:xfrm>
              <a:off x="4706297" y="916262"/>
              <a:ext cx="733539" cy="977894"/>
            </a:xfrm>
            <a:custGeom>
              <a:avLst/>
              <a:gdLst/>
              <a:ahLst/>
              <a:cxnLst/>
              <a:rect l="l" t="t" r="r" b="b"/>
              <a:pathLst>
                <a:path w="20119" h="26821" extrusionOk="0">
                  <a:moveTo>
                    <a:pt x="8174" y="0"/>
                  </a:moveTo>
                  <a:cubicBezTo>
                    <a:pt x="5224" y="0"/>
                    <a:pt x="2291" y="1255"/>
                    <a:pt x="0" y="2736"/>
                  </a:cubicBezTo>
                  <a:lnTo>
                    <a:pt x="0" y="26821"/>
                  </a:lnTo>
                  <a:lnTo>
                    <a:pt x="18919" y="26821"/>
                  </a:lnTo>
                  <a:cubicBezTo>
                    <a:pt x="18919" y="26821"/>
                    <a:pt x="20118" y="7139"/>
                    <a:pt x="19453" y="5798"/>
                  </a:cubicBezTo>
                  <a:cubicBezTo>
                    <a:pt x="18778" y="4458"/>
                    <a:pt x="16609" y="3248"/>
                    <a:pt x="14408" y="2060"/>
                  </a:cubicBezTo>
                  <a:cubicBezTo>
                    <a:pt x="12217" y="872"/>
                    <a:pt x="8250" y="0"/>
                    <a:pt x="8250" y="0"/>
                  </a:cubicBezTo>
                  <a:cubicBezTo>
                    <a:pt x="8225" y="0"/>
                    <a:pt x="8199" y="0"/>
                    <a:pt x="8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2"/>
            <p:cNvSpPr/>
            <p:nvPr/>
          </p:nvSpPr>
          <p:spPr>
            <a:xfrm>
              <a:off x="4706297" y="1221828"/>
              <a:ext cx="600022" cy="749399"/>
            </a:xfrm>
            <a:custGeom>
              <a:avLst/>
              <a:gdLst/>
              <a:ahLst/>
              <a:cxnLst/>
              <a:rect l="l" t="t" r="r" b="b"/>
              <a:pathLst>
                <a:path w="16457" h="20554" extrusionOk="0">
                  <a:moveTo>
                    <a:pt x="0" y="0"/>
                  </a:moveTo>
                  <a:lnTo>
                    <a:pt x="131" y="17546"/>
                  </a:lnTo>
                  <a:lnTo>
                    <a:pt x="9471" y="20554"/>
                  </a:lnTo>
                  <a:lnTo>
                    <a:pt x="16456" y="14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2"/>
            <p:cNvSpPr/>
            <p:nvPr/>
          </p:nvSpPr>
          <p:spPr>
            <a:xfrm>
              <a:off x="4878349" y="809765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1"/>
                  </a:moveTo>
                  <a:lnTo>
                    <a:pt x="785" y="88"/>
                  </a:lnTo>
                  <a:cubicBezTo>
                    <a:pt x="785" y="88"/>
                    <a:pt x="708" y="1701"/>
                    <a:pt x="556" y="2409"/>
                  </a:cubicBezTo>
                  <a:cubicBezTo>
                    <a:pt x="403" y="3107"/>
                    <a:pt x="87" y="3314"/>
                    <a:pt x="44" y="3717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2" y="5845"/>
                    <a:pt x="3208" y="5845"/>
                  </a:cubicBezTo>
                  <a:cubicBezTo>
                    <a:pt x="4769" y="5845"/>
                    <a:pt x="5901" y="4023"/>
                    <a:pt x="5569" y="3608"/>
                  </a:cubicBezTo>
                  <a:cubicBezTo>
                    <a:pt x="5220" y="3161"/>
                    <a:pt x="4926" y="1"/>
                    <a:pt x="492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2"/>
            <p:cNvSpPr/>
            <p:nvPr/>
          </p:nvSpPr>
          <p:spPr>
            <a:xfrm>
              <a:off x="4903761" y="809765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1"/>
                  </a:moveTo>
                  <a:lnTo>
                    <a:pt x="88" y="88"/>
                  </a:lnTo>
                  <a:cubicBezTo>
                    <a:pt x="88" y="88"/>
                    <a:pt x="55" y="753"/>
                    <a:pt x="1" y="1417"/>
                  </a:cubicBezTo>
                  <a:cubicBezTo>
                    <a:pt x="623" y="1869"/>
                    <a:pt x="1403" y="2268"/>
                    <a:pt x="2210" y="2268"/>
                  </a:cubicBezTo>
                  <a:cubicBezTo>
                    <a:pt x="2377" y="2268"/>
                    <a:pt x="2546" y="2250"/>
                    <a:pt x="2714" y="2213"/>
                  </a:cubicBezTo>
                  <a:cubicBezTo>
                    <a:pt x="3324" y="2082"/>
                    <a:pt x="3902" y="1832"/>
                    <a:pt x="4403" y="1537"/>
                  </a:cubicBezTo>
                  <a:cubicBezTo>
                    <a:pt x="4294" y="731"/>
                    <a:pt x="4229" y="1"/>
                    <a:pt x="422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2"/>
            <p:cNvSpPr/>
            <p:nvPr/>
          </p:nvSpPr>
          <p:spPr>
            <a:xfrm>
              <a:off x="4723433" y="326241"/>
              <a:ext cx="513357" cy="400914"/>
            </a:xfrm>
            <a:custGeom>
              <a:avLst/>
              <a:gdLst/>
              <a:ahLst/>
              <a:cxnLst/>
              <a:rect l="l" t="t" r="r" b="b"/>
              <a:pathLst>
                <a:path w="14080" h="10996" extrusionOk="0">
                  <a:moveTo>
                    <a:pt x="7177" y="1"/>
                  </a:moveTo>
                  <a:cubicBezTo>
                    <a:pt x="1" y="1"/>
                    <a:pt x="2043" y="7878"/>
                    <a:pt x="2266" y="8206"/>
                  </a:cubicBezTo>
                  <a:cubicBezTo>
                    <a:pt x="2778" y="8947"/>
                    <a:pt x="4249" y="10996"/>
                    <a:pt x="4249" y="10996"/>
                  </a:cubicBezTo>
                  <a:lnTo>
                    <a:pt x="9665" y="10691"/>
                  </a:lnTo>
                  <a:lnTo>
                    <a:pt x="11158" y="8980"/>
                  </a:lnTo>
                  <a:cubicBezTo>
                    <a:pt x="11158" y="8980"/>
                    <a:pt x="12226" y="8228"/>
                    <a:pt x="12314" y="7737"/>
                  </a:cubicBezTo>
                  <a:cubicBezTo>
                    <a:pt x="12401" y="7247"/>
                    <a:pt x="14079" y="414"/>
                    <a:pt x="7835" y="22"/>
                  </a:cubicBezTo>
                  <a:cubicBezTo>
                    <a:pt x="7607" y="8"/>
                    <a:pt x="7388" y="1"/>
                    <a:pt x="71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2"/>
            <p:cNvSpPr/>
            <p:nvPr/>
          </p:nvSpPr>
          <p:spPr>
            <a:xfrm>
              <a:off x="4846301" y="543502"/>
              <a:ext cx="278810" cy="315051"/>
            </a:xfrm>
            <a:custGeom>
              <a:avLst/>
              <a:gdLst/>
              <a:ahLst/>
              <a:cxnLst/>
              <a:rect l="l" t="t" r="r" b="b"/>
              <a:pathLst>
                <a:path w="7647" h="8641" extrusionOk="0">
                  <a:moveTo>
                    <a:pt x="2437" y="1"/>
                  </a:moveTo>
                  <a:cubicBezTo>
                    <a:pt x="1261" y="1"/>
                    <a:pt x="901" y="710"/>
                    <a:pt x="901" y="710"/>
                  </a:cubicBezTo>
                  <a:cubicBezTo>
                    <a:pt x="923" y="830"/>
                    <a:pt x="934" y="950"/>
                    <a:pt x="934" y="1081"/>
                  </a:cubicBezTo>
                  <a:cubicBezTo>
                    <a:pt x="934" y="1593"/>
                    <a:pt x="73" y="1833"/>
                    <a:pt x="73" y="1833"/>
                  </a:cubicBezTo>
                  <a:cubicBezTo>
                    <a:pt x="73" y="1833"/>
                    <a:pt x="171" y="2443"/>
                    <a:pt x="83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8"/>
                    <a:pt x="4018" y="8601"/>
                  </a:cubicBezTo>
                  <a:cubicBezTo>
                    <a:pt x="7647" y="8045"/>
                    <a:pt x="7429" y="3435"/>
                    <a:pt x="7429" y="3435"/>
                  </a:cubicBezTo>
                  <a:lnTo>
                    <a:pt x="7363" y="1811"/>
                  </a:lnTo>
                  <a:cubicBezTo>
                    <a:pt x="7363" y="1811"/>
                    <a:pt x="7374" y="1168"/>
                    <a:pt x="7069" y="710"/>
                  </a:cubicBezTo>
                  <a:cubicBezTo>
                    <a:pt x="6741" y="217"/>
                    <a:pt x="6406" y="67"/>
                    <a:pt x="6067" y="67"/>
                  </a:cubicBezTo>
                  <a:cubicBezTo>
                    <a:pt x="5540" y="67"/>
                    <a:pt x="5004" y="430"/>
                    <a:pt x="4469" y="430"/>
                  </a:cubicBezTo>
                  <a:cubicBezTo>
                    <a:pt x="4344" y="430"/>
                    <a:pt x="4219" y="410"/>
                    <a:pt x="4094" y="362"/>
                  </a:cubicBezTo>
                  <a:cubicBezTo>
                    <a:pt x="3416" y="97"/>
                    <a:pt x="2871" y="1"/>
                    <a:pt x="243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2"/>
            <p:cNvSpPr/>
            <p:nvPr/>
          </p:nvSpPr>
          <p:spPr>
            <a:xfrm>
              <a:off x="5050364" y="1163967"/>
              <a:ext cx="586131" cy="655915"/>
            </a:xfrm>
            <a:custGeom>
              <a:avLst/>
              <a:gdLst/>
              <a:ahLst/>
              <a:cxnLst/>
              <a:rect l="l" t="t" r="r" b="b"/>
              <a:pathLst>
                <a:path w="16076" h="17990" extrusionOk="0">
                  <a:moveTo>
                    <a:pt x="6479" y="0"/>
                  </a:moveTo>
                  <a:cubicBezTo>
                    <a:pt x="5576" y="0"/>
                    <a:pt x="4536" y="327"/>
                    <a:pt x="3314" y="1206"/>
                  </a:cubicBezTo>
                  <a:cubicBezTo>
                    <a:pt x="2518" y="1783"/>
                    <a:pt x="1548" y="2840"/>
                    <a:pt x="1243" y="4551"/>
                  </a:cubicBezTo>
                  <a:cubicBezTo>
                    <a:pt x="938" y="6251"/>
                    <a:pt x="2006" y="7516"/>
                    <a:pt x="1603" y="8867"/>
                  </a:cubicBezTo>
                  <a:cubicBezTo>
                    <a:pt x="1211" y="10207"/>
                    <a:pt x="1" y="10763"/>
                    <a:pt x="175" y="11581"/>
                  </a:cubicBezTo>
                  <a:cubicBezTo>
                    <a:pt x="361" y="12398"/>
                    <a:pt x="1886" y="13629"/>
                    <a:pt x="1636" y="14697"/>
                  </a:cubicBezTo>
                  <a:cubicBezTo>
                    <a:pt x="1396" y="15755"/>
                    <a:pt x="4044" y="17912"/>
                    <a:pt x="7335" y="17989"/>
                  </a:cubicBezTo>
                  <a:cubicBezTo>
                    <a:pt x="7368" y="17989"/>
                    <a:pt x="7399" y="17990"/>
                    <a:pt x="7431" y="17990"/>
                  </a:cubicBezTo>
                  <a:cubicBezTo>
                    <a:pt x="10338" y="17990"/>
                    <a:pt x="10711" y="14873"/>
                    <a:pt x="11831" y="14873"/>
                  </a:cubicBezTo>
                  <a:cubicBezTo>
                    <a:pt x="11947" y="14873"/>
                    <a:pt x="12071" y="14907"/>
                    <a:pt x="12207" y="14981"/>
                  </a:cubicBezTo>
                  <a:cubicBezTo>
                    <a:pt x="12845" y="15321"/>
                    <a:pt x="13498" y="15539"/>
                    <a:pt x="14067" y="15539"/>
                  </a:cubicBezTo>
                  <a:cubicBezTo>
                    <a:pt x="14810" y="15539"/>
                    <a:pt x="15410" y="15168"/>
                    <a:pt x="15651" y="14218"/>
                  </a:cubicBezTo>
                  <a:cubicBezTo>
                    <a:pt x="16076" y="12551"/>
                    <a:pt x="14408" y="12496"/>
                    <a:pt x="13515" y="10970"/>
                  </a:cubicBezTo>
                  <a:cubicBezTo>
                    <a:pt x="12610" y="9445"/>
                    <a:pt x="13591" y="9902"/>
                    <a:pt x="14038" y="7723"/>
                  </a:cubicBezTo>
                  <a:cubicBezTo>
                    <a:pt x="14408" y="5968"/>
                    <a:pt x="13122" y="4584"/>
                    <a:pt x="11967" y="4573"/>
                  </a:cubicBezTo>
                  <a:cubicBezTo>
                    <a:pt x="10812" y="4562"/>
                    <a:pt x="11422" y="2001"/>
                    <a:pt x="8294" y="454"/>
                  </a:cubicBezTo>
                  <a:cubicBezTo>
                    <a:pt x="7753" y="183"/>
                    <a:pt x="7154" y="0"/>
                    <a:pt x="64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2"/>
            <p:cNvSpPr/>
            <p:nvPr/>
          </p:nvSpPr>
          <p:spPr>
            <a:xfrm>
              <a:off x="4885787" y="637239"/>
              <a:ext cx="68472" cy="22386"/>
            </a:xfrm>
            <a:custGeom>
              <a:avLst/>
              <a:gdLst/>
              <a:ahLst/>
              <a:cxnLst/>
              <a:rect l="l" t="t" r="r" b="b"/>
              <a:pathLst>
                <a:path w="1878" h="614" extrusionOk="0">
                  <a:moveTo>
                    <a:pt x="1033" y="0"/>
                  </a:moveTo>
                  <a:cubicBezTo>
                    <a:pt x="439" y="0"/>
                    <a:pt x="25" y="515"/>
                    <a:pt x="25" y="515"/>
                  </a:cubicBezTo>
                  <a:cubicBezTo>
                    <a:pt x="1" y="586"/>
                    <a:pt x="19" y="613"/>
                    <a:pt x="67" y="613"/>
                  </a:cubicBezTo>
                  <a:cubicBezTo>
                    <a:pt x="232" y="613"/>
                    <a:pt x="746" y="281"/>
                    <a:pt x="1017" y="264"/>
                  </a:cubicBezTo>
                  <a:cubicBezTo>
                    <a:pt x="1022" y="264"/>
                    <a:pt x="1026" y="264"/>
                    <a:pt x="1031" y="264"/>
                  </a:cubicBezTo>
                  <a:cubicBezTo>
                    <a:pt x="1360" y="264"/>
                    <a:pt x="1647" y="604"/>
                    <a:pt x="1765" y="604"/>
                  </a:cubicBezTo>
                  <a:cubicBezTo>
                    <a:pt x="1770" y="604"/>
                    <a:pt x="1775" y="604"/>
                    <a:pt x="1780" y="602"/>
                  </a:cubicBezTo>
                  <a:cubicBezTo>
                    <a:pt x="1878" y="570"/>
                    <a:pt x="1736" y="57"/>
                    <a:pt x="1104" y="3"/>
                  </a:cubicBezTo>
                  <a:cubicBezTo>
                    <a:pt x="1080" y="1"/>
                    <a:pt x="1056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2"/>
            <p:cNvSpPr/>
            <p:nvPr/>
          </p:nvSpPr>
          <p:spPr>
            <a:xfrm>
              <a:off x="5010259" y="637239"/>
              <a:ext cx="68764" cy="22386"/>
            </a:xfrm>
            <a:custGeom>
              <a:avLst/>
              <a:gdLst/>
              <a:ahLst/>
              <a:cxnLst/>
              <a:rect l="l" t="t" r="r" b="b"/>
              <a:pathLst>
                <a:path w="1886" h="614" extrusionOk="0">
                  <a:moveTo>
                    <a:pt x="856" y="0"/>
                  </a:moveTo>
                  <a:cubicBezTo>
                    <a:pt x="832" y="0"/>
                    <a:pt x="809" y="1"/>
                    <a:pt x="785" y="3"/>
                  </a:cubicBezTo>
                  <a:cubicBezTo>
                    <a:pt x="142" y="57"/>
                    <a:pt x="0" y="570"/>
                    <a:pt x="109" y="602"/>
                  </a:cubicBezTo>
                  <a:cubicBezTo>
                    <a:pt x="114" y="604"/>
                    <a:pt x="118" y="604"/>
                    <a:pt x="124" y="604"/>
                  </a:cubicBezTo>
                  <a:cubicBezTo>
                    <a:pt x="241" y="604"/>
                    <a:pt x="519" y="264"/>
                    <a:pt x="857" y="264"/>
                  </a:cubicBezTo>
                  <a:cubicBezTo>
                    <a:pt x="862" y="264"/>
                    <a:pt x="867" y="264"/>
                    <a:pt x="872" y="264"/>
                  </a:cubicBezTo>
                  <a:cubicBezTo>
                    <a:pt x="1143" y="281"/>
                    <a:pt x="1650" y="613"/>
                    <a:pt x="1817" y="613"/>
                  </a:cubicBezTo>
                  <a:cubicBezTo>
                    <a:pt x="1866" y="613"/>
                    <a:pt x="1886" y="586"/>
                    <a:pt x="1864" y="515"/>
                  </a:cubicBezTo>
                  <a:cubicBezTo>
                    <a:pt x="1864" y="515"/>
                    <a:pt x="1450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2"/>
            <p:cNvSpPr/>
            <p:nvPr/>
          </p:nvSpPr>
          <p:spPr>
            <a:xfrm>
              <a:off x="4928517" y="748258"/>
              <a:ext cx="110364" cy="36934"/>
            </a:xfrm>
            <a:custGeom>
              <a:avLst/>
              <a:gdLst/>
              <a:ahLst/>
              <a:cxnLst/>
              <a:rect l="l" t="t" r="r" b="b"/>
              <a:pathLst>
                <a:path w="3027" h="1013" extrusionOk="0">
                  <a:moveTo>
                    <a:pt x="202" y="1"/>
                  </a:moveTo>
                  <a:cubicBezTo>
                    <a:pt x="0" y="1"/>
                    <a:pt x="843" y="1012"/>
                    <a:pt x="1479" y="1012"/>
                  </a:cubicBezTo>
                  <a:cubicBezTo>
                    <a:pt x="2155" y="1012"/>
                    <a:pt x="3027" y="260"/>
                    <a:pt x="3027" y="129"/>
                  </a:cubicBezTo>
                  <a:cubicBezTo>
                    <a:pt x="3025" y="110"/>
                    <a:pt x="3014" y="101"/>
                    <a:pt x="2994" y="101"/>
                  </a:cubicBezTo>
                  <a:cubicBezTo>
                    <a:pt x="2867" y="101"/>
                    <a:pt x="2386" y="447"/>
                    <a:pt x="1774" y="598"/>
                  </a:cubicBezTo>
                  <a:cubicBezTo>
                    <a:pt x="1702" y="614"/>
                    <a:pt x="1630" y="621"/>
                    <a:pt x="1558" y="621"/>
                  </a:cubicBezTo>
                  <a:cubicBezTo>
                    <a:pt x="906" y="621"/>
                    <a:pt x="270" y="20"/>
                    <a:pt x="270" y="20"/>
                  </a:cubicBezTo>
                  <a:cubicBezTo>
                    <a:pt x="240" y="7"/>
                    <a:pt x="218" y="1"/>
                    <a:pt x="20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2"/>
            <p:cNvSpPr/>
            <p:nvPr/>
          </p:nvSpPr>
          <p:spPr>
            <a:xfrm>
              <a:off x="4977263" y="671511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0"/>
                  </a:moveTo>
                  <a:cubicBezTo>
                    <a:pt x="219" y="0"/>
                    <a:pt x="382" y="970"/>
                    <a:pt x="524" y="1046"/>
                  </a:cubicBezTo>
                  <a:cubicBezTo>
                    <a:pt x="665" y="1123"/>
                    <a:pt x="894" y="1580"/>
                    <a:pt x="524" y="1809"/>
                  </a:cubicBezTo>
                  <a:cubicBezTo>
                    <a:pt x="369" y="1900"/>
                    <a:pt x="253" y="1927"/>
                    <a:pt x="169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4"/>
                    <a:pt x="349" y="2044"/>
                  </a:cubicBezTo>
                  <a:cubicBezTo>
                    <a:pt x="466" y="2044"/>
                    <a:pt x="611" y="2002"/>
                    <a:pt x="785" y="1875"/>
                  </a:cubicBezTo>
                  <a:cubicBezTo>
                    <a:pt x="1069" y="1678"/>
                    <a:pt x="992" y="1297"/>
                    <a:pt x="840" y="1123"/>
                  </a:cubicBezTo>
                  <a:cubicBezTo>
                    <a:pt x="687" y="937"/>
                    <a:pt x="219" y="0"/>
                    <a:pt x="21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"/>
            <p:cNvSpPr/>
            <p:nvPr/>
          </p:nvSpPr>
          <p:spPr>
            <a:xfrm>
              <a:off x="4874375" y="583279"/>
              <a:ext cx="75326" cy="31027"/>
            </a:xfrm>
            <a:custGeom>
              <a:avLst/>
              <a:gdLst/>
              <a:ahLst/>
              <a:cxnLst/>
              <a:rect l="l" t="t" r="r" b="b"/>
              <a:pathLst>
                <a:path w="2066" h="851" extrusionOk="0">
                  <a:moveTo>
                    <a:pt x="1130" y="0"/>
                  </a:moveTo>
                  <a:cubicBezTo>
                    <a:pt x="1084" y="0"/>
                    <a:pt x="1037" y="4"/>
                    <a:pt x="992" y="12"/>
                  </a:cubicBezTo>
                  <a:cubicBezTo>
                    <a:pt x="480" y="88"/>
                    <a:pt x="0" y="502"/>
                    <a:pt x="164" y="851"/>
                  </a:cubicBezTo>
                  <a:cubicBezTo>
                    <a:pt x="164" y="851"/>
                    <a:pt x="425" y="339"/>
                    <a:pt x="1024" y="339"/>
                  </a:cubicBezTo>
                  <a:cubicBezTo>
                    <a:pt x="1509" y="339"/>
                    <a:pt x="1816" y="595"/>
                    <a:pt x="1950" y="595"/>
                  </a:cubicBezTo>
                  <a:cubicBezTo>
                    <a:pt x="1982" y="595"/>
                    <a:pt x="2004" y="581"/>
                    <a:pt x="2016" y="546"/>
                  </a:cubicBezTo>
                  <a:cubicBezTo>
                    <a:pt x="2066" y="367"/>
                    <a:pt x="159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"/>
            <p:cNvSpPr/>
            <p:nvPr/>
          </p:nvSpPr>
          <p:spPr>
            <a:xfrm>
              <a:off x="5013613" y="583279"/>
              <a:ext cx="75363" cy="31027"/>
            </a:xfrm>
            <a:custGeom>
              <a:avLst/>
              <a:gdLst/>
              <a:ahLst/>
              <a:cxnLst/>
              <a:rect l="l" t="t" r="r" b="b"/>
              <a:pathLst>
                <a:path w="2067" h="851" extrusionOk="0">
                  <a:moveTo>
                    <a:pt x="936" y="0"/>
                  </a:moveTo>
                  <a:cubicBezTo>
                    <a:pt x="473" y="0"/>
                    <a:pt x="0" y="367"/>
                    <a:pt x="50" y="546"/>
                  </a:cubicBezTo>
                  <a:cubicBezTo>
                    <a:pt x="62" y="581"/>
                    <a:pt x="84" y="595"/>
                    <a:pt x="116" y="595"/>
                  </a:cubicBezTo>
                  <a:cubicBezTo>
                    <a:pt x="250" y="595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2"/>
                    <a:pt x="1587" y="88"/>
                    <a:pt x="1074" y="12"/>
                  </a:cubicBezTo>
                  <a:cubicBezTo>
                    <a:pt x="1029" y="4"/>
                    <a:pt x="982" y="0"/>
                    <a:pt x="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"/>
            <p:cNvSpPr/>
            <p:nvPr/>
          </p:nvSpPr>
          <p:spPr>
            <a:xfrm>
              <a:off x="5586790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1117" y="0"/>
                  </a:moveTo>
                  <a:cubicBezTo>
                    <a:pt x="1076" y="0"/>
                    <a:pt x="1034" y="3"/>
                    <a:pt x="992" y="9"/>
                  </a:cubicBezTo>
                  <a:cubicBezTo>
                    <a:pt x="491" y="96"/>
                    <a:pt x="0" y="511"/>
                    <a:pt x="175" y="848"/>
                  </a:cubicBezTo>
                  <a:cubicBezTo>
                    <a:pt x="175" y="848"/>
                    <a:pt x="426" y="347"/>
                    <a:pt x="1025" y="347"/>
                  </a:cubicBezTo>
                  <a:cubicBezTo>
                    <a:pt x="1516" y="347"/>
                    <a:pt x="1824" y="594"/>
                    <a:pt x="1953" y="594"/>
                  </a:cubicBezTo>
                  <a:cubicBezTo>
                    <a:pt x="1985" y="594"/>
                    <a:pt x="2006" y="580"/>
                    <a:pt x="2017" y="543"/>
                  </a:cubicBezTo>
                  <a:cubicBezTo>
                    <a:pt x="2077" y="373"/>
                    <a:pt x="1594" y="0"/>
                    <a:pt x="1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"/>
            <p:cNvSpPr/>
            <p:nvPr/>
          </p:nvSpPr>
          <p:spPr>
            <a:xfrm>
              <a:off x="5726429" y="561513"/>
              <a:ext cx="75363" cy="30955"/>
            </a:xfrm>
            <a:custGeom>
              <a:avLst/>
              <a:gdLst/>
              <a:ahLst/>
              <a:cxnLst/>
              <a:rect l="l" t="t" r="r" b="b"/>
              <a:pathLst>
                <a:path w="2067" h="849" extrusionOk="0">
                  <a:moveTo>
                    <a:pt x="952" y="0"/>
                  </a:moveTo>
                  <a:cubicBezTo>
                    <a:pt x="484" y="0"/>
                    <a:pt x="0" y="373"/>
                    <a:pt x="50" y="543"/>
                  </a:cubicBezTo>
                  <a:cubicBezTo>
                    <a:pt x="61" y="580"/>
                    <a:pt x="82" y="594"/>
                    <a:pt x="114" y="594"/>
                  </a:cubicBezTo>
                  <a:cubicBezTo>
                    <a:pt x="247" y="594"/>
                    <a:pt x="560" y="347"/>
                    <a:pt x="1042" y="347"/>
                  </a:cubicBezTo>
                  <a:cubicBezTo>
                    <a:pt x="1641" y="347"/>
                    <a:pt x="1903" y="848"/>
                    <a:pt x="1903" y="848"/>
                  </a:cubicBezTo>
                  <a:cubicBezTo>
                    <a:pt x="2066" y="511"/>
                    <a:pt x="1576" y="96"/>
                    <a:pt x="1075" y="9"/>
                  </a:cubicBezTo>
                  <a:cubicBezTo>
                    <a:pt x="1034" y="3"/>
                    <a:pt x="993" y="0"/>
                    <a:pt x="9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"/>
            <p:cNvSpPr/>
            <p:nvPr/>
          </p:nvSpPr>
          <p:spPr>
            <a:xfrm>
              <a:off x="4699917" y="1660470"/>
              <a:ext cx="349724" cy="988248"/>
            </a:xfrm>
            <a:custGeom>
              <a:avLst/>
              <a:gdLst/>
              <a:ahLst/>
              <a:cxnLst/>
              <a:rect l="l" t="t" r="r" b="b"/>
              <a:pathLst>
                <a:path w="9592" h="27105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243" y="480"/>
                    <a:pt x="1276" y="818"/>
                    <a:pt x="1276" y="872"/>
                  </a:cubicBezTo>
                  <a:cubicBezTo>
                    <a:pt x="1276" y="981"/>
                    <a:pt x="807" y="1363"/>
                    <a:pt x="175" y="1712"/>
                  </a:cubicBezTo>
                  <a:lnTo>
                    <a:pt x="1" y="1973"/>
                  </a:lnTo>
                  <a:lnTo>
                    <a:pt x="1" y="6191"/>
                  </a:lnTo>
                  <a:lnTo>
                    <a:pt x="77" y="7978"/>
                  </a:lnTo>
                  <a:lnTo>
                    <a:pt x="175" y="27104"/>
                  </a:lnTo>
                  <a:lnTo>
                    <a:pt x="8218" y="26407"/>
                  </a:lnTo>
                  <a:lnTo>
                    <a:pt x="9449" y="10016"/>
                  </a:lnTo>
                  <a:cubicBezTo>
                    <a:pt x="9591" y="2365"/>
                    <a:pt x="1439" y="11"/>
                    <a:pt x="1439" y="11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"/>
            <p:cNvSpPr/>
            <p:nvPr/>
          </p:nvSpPr>
          <p:spPr>
            <a:xfrm>
              <a:off x="4738090" y="1593384"/>
              <a:ext cx="802" cy="5542"/>
            </a:xfrm>
            <a:custGeom>
              <a:avLst/>
              <a:gdLst/>
              <a:ahLst/>
              <a:cxnLst/>
              <a:rect l="l" t="t" r="r" b="b"/>
              <a:pathLst>
                <a:path w="22" h="152" extrusionOk="0">
                  <a:moveTo>
                    <a:pt x="0" y="0"/>
                  </a:moveTo>
                  <a:cubicBezTo>
                    <a:pt x="11" y="44"/>
                    <a:pt x="11" y="97"/>
                    <a:pt x="11" y="151"/>
                  </a:cubicBezTo>
                  <a:lnTo>
                    <a:pt x="22" y="151"/>
                  </a:lnTo>
                  <a:cubicBezTo>
                    <a:pt x="11" y="97"/>
                    <a:pt x="11" y="44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"/>
            <p:cNvSpPr/>
            <p:nvPr/>
          </p:nvSpPr>
          <p:spPr>
            <a:xfrm>
              <a:off x="4735283" y="155914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6"/>
                  </a:moveTo>
                  <a:cubicBezTo>
                    <a:pt x="22" y="197"/>
                    <a:pt x="12" y="99"/>
                    <a:pt x="1" y="1"/>
                  </a:cubicBezTo>
                  <a:lnTo>
                    <a:pt x="1" y="1"/>
                  </a:lnTo>
                  <a:cubicBezTo>
                    <a:pt x="12" y="99"/>
                    <a:pt x="22" y="197"/>
                    <a:pt x="22" y="30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"/>
            <p:cNvSpPr/>
            <p:nvPr/>
          </p:nvSpPr>
          <p:spPr>
            <a:xfrm>
              <a:off x="4734116" y="1546826"/>
              <a:ext cx="401" cy="1240"/>
            </a:xfrm>
            <a:custGeom>
              <a:avLst/>
              <a:gdLst/>
              <a:ahLst/>
              <a:cxnLst/>
              <a:rect l="l" t="t" r="r" b="b"/>
              <a:pathLst>
                <a:path w="11" h="34" extrusionOk="0">
                  <a:moveTo>
                    <a:pt x="0" y="1"/>
                  </a:moveTo>
                  <a:cubicBezTo>
                    <a:pt x="0" y="12"/>
                    <a:pt x="0" y="23"/>
                    <a:pt x="11" y="33"/>
                  </a:cubicBezTo>
                  <a:cubicBezTo>
                    <a:pt x="0" y="2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1" name="Google Shape;661;p2"/>
            <p:cNvSpPr/>
            <p:nvPr/>
          </p:nvSpPr>
          <p:spPr>
            <a:xfrm>
              <a:off x="4731308" y="1514268"/>
              <a:ext cx="839" cy="8349"/>
            </a:xfrm>
            <a:custGeom>
              <a:avLst/>
              <a:gdLst/>
              <a:ahLst/>
              <a:cxnLst/>
              <a:rect l="l" t="t" r="r" b="b"/>
              <a:pathLst>
                <a:path w="23" h="229" extrusionOk="0">
                  <a:moveTo>
                    <a:pt x="1" y="0"/>
                  </a:moveTo>
                  <a:cubicBezTo>
                    <a:pt x="1" y="0"/>
                    <a:pt x="12" y="87"/>
                    <a:pt x="23" y="229"/>
                  </a:cubicBezTo>
                  <a:cubicBezTo>
                    <a:pt x="12" y="8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2" name="Google Shape;662;p2"/>
            <p:cNvSpPr/>
            <p:nvPr/>
          </p:nvSpPr>
          <p:spPr>
            <a:xfrm>
              <a:off x="4706297" y="1513466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2"/>
                  </a:moveTo>
                  <a:lnTo>
                    <a:pt x="687" y="22"/>
                  </a:lnTo>
                  <a:lnTo>
                    <a:pt x="687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"/>
            <p:cNvSpPr/>
            <p:nvPr/>
          </p:nvSpPr>
          <p:spPr>
            <a:xfrm>
              <a:off x="4732111" y="1522580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1" y="1"/>
                  </a:moveTo>
                  <a:cubicBezTo>
                    <a:pt x="11" y="154"/>
                    <a:pt x="33" y="382"/>
                    <a:pt x="55" y="666"/>
                  </a:cubicBezTo>
                  <a:cubicBezTo>
                    <a:pt x="33" y="382"/>
                    <a:pt x="11" y="154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4" name="Google Shape;664;p2"/>
            <p:cNvSpPr/>
            <p:nvPr/>
          </p:nvSpPr>
          <p:spPr>
            <a:xfrm>
              <a:off x="4734480" y="154802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8"/>
                    <a:pt x="1" y="0"/>
                  </a:cubicBezTo>
                  <a:cubicBezTo>
                    <a:pt x="1" y="98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5" name="Google Shape;665;p2"/>
            <p:cNvSpPr/>
            <p:nvPr/>
          </p:nvSpPr>
          <p:spPr>
            <a:xfrm>
              <a:off x="4782169" y="1428042"/>
              <a:ext cx="3610" cy="17501"/>
            </a:xfrm>
            <a:custGeom>
              <a:avLst/>
              <a:gdLst/>
              <a:ahLst/>
              <a:cxnLst/>
              <a:rect l="l" t="t" r="r" b="b"/>
              <a:pathLst>
                <a:path w="99" h="480" extrusionOk="0">
                  <a:moveTo>
                    <a:pt x="99" y="0"/>
                  </a:moveTo>
                  <a:cubicBezTo>
                    <a:pt x="77" y="33"/>
                    <a:pt x="55" y="66"/>
                    <a:pt x="55" y="66"/>
                  </a:cubicBezTo>
                  <a:lnTo>
                    <a:pt x="1" y="480"/>
                  </a:lnTo>
                  <a:cubicBezTo>
                    <a:pt x="1" y="480"/>
                    <a:pt x="12" y="480"/>
                    <a:pt x="33" y="469"/>
                  </a:cubicBezTo>
                  <a:cubicBezTo>
                    <a:pt x="55" y="316"/>
                    <a:pt x="77" y="153"/>
                    <a:pt x="9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6" name="Google Shape;666;p2"/>
            <p:cNvSpPr/>
            <p:nvPr/>
          </p:nvSpPr>
          <p:spPr>
            <a:xfrm>
              <a:off x="4783372" y="1342289"/>
              <a:ext cx="59649" cy="102854"/>
            </a:xfrm>
            <a:custGeom>
              <a:avLst/>
              <a:gdLst/>
              <a:ahLst/>
              <a:cxnLst/>
              <a:rect l="l" t="t" r="r" b="b"/>
              <a:pathLst>
                <a:path w="1636" h="2821" extrusionOk="0">
                  <a:moveTo>
                    <a:pt x="857" y="1"/>
                  </a:moveTo>
                  <a:cubicBezTo>
                    <a:pt x="696" y="1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5"/>
                    <a:pt x="22" y="2668"/>
                    <a:pt x="0" y="2821"/>
                  </a:cubicBezTo>
                  <a:cubicBezTo>
                    <a:pt x="153" y="2723"/>
                    <a:pt x="1101" y="2102"/>
                    <a:pt x="1439" y="1568"/>
                  </a:cubicBezTo>
                  <a:cubicBezTo>
                    <a:pt x="1635" y="1251"/>
                    <a:pt x="1635" y="685"/>
                    <a:pt x="1406" y="325"/>
                  </a:cubicBezTo>
                  <a:cubicBezTo>
                    <a:pt x="1287" y="133"/>
                    <a:pt x="1107" y="1"/>
                    <a:pt x="85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7" name="Google Shape;667;p2"/>
            <p:cNvSpPr/>
            <p:nvPr/>
          </p:nvSpPr>
          <p:spPr>
            <a:xfrm>
              <a:off x="4784174" y="1348961"/>
              <a:ext cx="9553" cy="81488"/>
            </a:xfrm>
            <a:custGeom>
              <a:avLst/>
              <a:gdLst/>
              <a:ahLst/>
              <a:cxnLst/>
              <a:rect l="l" t="t" r="r" b="b"/>
              <a:pathLst>
                <a:path w="262" h="2235" extrusionOk="0">
                  <a:moveTo>
                    <a:pt x="262" y="0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69"/>
                  </a:cubicBezTo>
                  <a:cubicBezTo>
                    <a:pt x="164" y="1308"/>
                    <a:pt x="229" y="469"/>
                    <a:pt x="26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2"/>
            <p:cNvSpPr/>
            <p:nvPr/>
          </p:nvSpPr>
          <p:spPr>
            <a:xfrm>
              <a:off x="6966738" y="1651318"/>
              <a:ext cx="467709" cy="997400"/>
            </a:xfrm>
            <a:custGeom>
              <a:avLst/>
              <a:gdLst/>
              <a:ahLst/>
              <a:cxnLst/>
              <a:rect l="l" t="t" r="r" b="b"/>
              <a:pathLst>
                <a:path w="12828" h="27356" extrusionOk="0">
                  <a:moveTo>
                    <a:pt x="7924" y="1"/>
                  </a:moveTo>
                  <a:cubicBezTo>
                    <a:pt x="7226" y="361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610" y="7433"/>
                  </a:lnTo>
                  <a:lnTo>
                    <a:pt x="12828" y="4262"/>
                  </a:lnTo>
                  <a:lnTo>
                    <a:pt x="12828" y="2126"/>
                  </a:lnTo>
                  <a:lnTo>
                    <a:pt x="12610" y="1963"/>
                  </a:lnTo>
                  <a:cubicBezTo>
                    <a:pt x="11982" y="2301"/>
                    <a:pt x="11191" y="2622"/>
                    <a:pt x="10503" y="2622"/>
                  </a:cubicBezTo>
                  <a:cubicBezTo>
                    <a:pt x="10415" y="2622"/>
                    <a:pt x="10329" y="2617"/>
                    <a:pt x="10245" y="2606"/>
                  </a:cubicBezTo>
                  <a:cubicBezTo>
                    <a:pt x="8338" y="2344"/>
                    <a:pt x="7869" y="1025"/>
                    <a:pt x="7869" y="1025"/>
                  </a:cubicBezTo>
                  <a:lnTo>
                    <a:pt x="792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2"/>
            <p:cNvSpPr/>
            <p:nvPr/>
          </p:nvSpPr>
          <p:spPr>
            <a:xfrm>
              <a:off x="7253636" y="1598890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0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6"/>
                    <a:pt x="3727" y="1406"/>
                    <a:pt x="3324" y="1439"/>
                  </a:cubicBezTo>
                  <a:cubicBezTo>
                    <a:pt x="3271" y="1444"/>
                    <a:pt x="3216" y="1446"/>
                    <a:pt x="3159" y="1446"/>
                  </a:cubicBezTo>
                  <a:cubicBezTo>
                    <a:pt x="2270" y="1446"/>
                    <a:pt x="877" y="902"/>
                    <a:pt x="109" y="175"/>
                  </a:cubicBezTo>
                  <a:lnTo>
                    <a:pt x="55" y="1439"/>
                  </a:lnTo>
                  <a:lnTo>
                    <a:pt x="0" y="2463"/>
                  </a:lnTo>
                  <a:cubicBezTo>
                    <a:pt x="0" y="2463"/>
                    <a:pt x="469" y="3782"/>
                    <a:pt x="2376" y="4044"/>
                  </a:cubicBezTo>
                  <a:cubicBezTo>
                    <a:pt x="2462" y="4055"/>
                    <a:pt x="2550" y="4060"/>
                    <a:pt x="2640" y="4060"/>
                  </a:cubicBezTo>
                  <a:cubicBezTo>
                    <a:pt x="3326" y="4060"/>
                    <a:pt x="4115" y="3747"/>
                    <a:pt x="4741" y="3401"/>
                  </a:cubicBezTo>
                  <a:cubicBezTo>
                    <a:pt x="5373" y="3052"/>
                    <a:pt x="5842" y="2670"/>
                    <a:pt x="5842" y="2561"/>
                  </a:cubicBezTo>
                  <a:cubicBezTo>
                    <a:pt x="5842" y="2507"/>
                    <a:pt x="5809" y="2169"/>
                    <a:pt x="5776" y="1679"/>
                  </a:cubicBezTo>
                  <a:cubicBezTo>
                    <a:pt x="5733" y="1210"/>
                    <a:pt x="5678" y="600"/>
                    <a:pt x="562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2"/>
            <p:cNvSpPr/>
            <p:nvPr/>
          </p:nvSpPr>
          <p:spPr>
            <a:xfrm>
              <a:off x="7257610" y="1559149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1"/>
                  </a:moveTo>
                  <a:cubicBezTo>
                    <a:pt x="5177" y="273"/>
                    <a:pt x="4904" y="513"/>
                    <a:pt x="4632" y="709"/>
                  </a:cubicBezTo>
                  <a:cubicBezTo>
                    <a:pt x="4131" y="1069"/>
                    <a:pt x="3618" y="1308"/>
                    <a:pt x="3215" y="1341"/>
                  </a:cubicBezTo>
                  <a:cubicBezTo>
                    <a:pt x="3161" y="1346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5"/>
                  </a:lnTo>
                  <a:cubicBezTo>
                    <a:pt x="768" y="1992"/>
                    <a:pt x="2161" y="2536"/>
                    <a:pt x="3050" y="2536"/>
                  </a:cubicBezTo>
                  <a:cubicBezTo>
                    <a:pt x="3107" y="2536"/>
                    <a:pt x="3162" y="2534"/>
                    <a:pt x="3215" y="2529"/>
                  </a:cubicBezTo>
                  <a:cubicBezTo>
                    <a:pt x="3618" y="2496"/>
                    <a:pt x="4131" y="2256"/>
                    <a:pt x="4632" y="1897"/>
                  </a:cubicBezTo>
                  <a:cubicBezTo>
                    <a:pt x="4937" y="1668"/>
                    <a:pt x="5253" y="1396"/>
                    <a:pt x="5526" y="1090"/>
                  </a:cubicBezTo>
                  <a:cubicBezTo>
                    <a:pt x="5504" y="818"/>
                    <a:pt x="5471" y="556"/>
                    <a:pt x="5449" y="306"/>
                  </a:cubicBezTo>
                  <a:cubicBezTo>
                    <a:pt x="5449" y="197"/>
                    <a:pt x="5438" y="99"/>
                    <a:pt x="542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"/>
            <p:cNvSpPr/>
            <p:nvPr/>
          </p:nvSpPr>
          <p:spPr>
            <a:xfrm>
              <a:off x="7259579" y="1509492"/>
              <a:ext cx="2443" cy="54070"/>
            </a:xfrm>
            <a:custGeom>
              <a:avLst/>
              <a:gdLst/>
              <a:ahLst/>
              <a:cxnLst/>
              <a:rect l="l" t="t" r="r" b="b"/>
              <a:pathLst>
                <a:path w="67" h="1483" extrusionOk="0">
                  <a:moveTo>
                    <a:pt x="66" y="0"/>
                  </a:moveTo>
                  <a:lnTo>
                    <a:pt x="1" y="1482"/>
                  </a:lnTo>
                  <a:lnTo>
                    <a:pt x="1" y="148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2" name="Google Shape;672;p2"/>
            <p:cNvSpPr/>
            <p:nvPr/>
          </p:nvSpPr>
          <p:spPr>
            <a:xfrm>
              <a:off x="7261985" y="1509492"/>
              <a:ext cx="104130" cy="2807"/>
            </a:xfrm>
            <a:custGeom>
              <a:avLst/>
              <a:gdLst/>
              <a:ahLst/>
              <a:cxnLst/>
              <a:rect l="l" t="t" r="r" b="b"/>
              <a:pathLst>
                <a:path w="2856" h="77" extrusionOk="0">
                  <a:moveTo>
                    <a:pt x="2855" y="77"/>
                  </a:moveTo>
                  <a:lnTo>
                    <a:pt x="0" y="0"/>
                  </a:lnTo>
                  <a:lnTo>
                    <a:pt x="2855" y="7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3" name="Google Shape;673;p2"/>
            <p:cNvSpPr/>
            <p:nvPr/>
          </p:nvSpPr>
          <p:spPr>
            <a:xfrm>
              <a:off x="7151514" y="1044089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16" y="1"/>
                  </a:moveTo>
                  <a:cubicBezTo>
                    <a:pt x="6307" y="1"/>
                    <a:pt x="6188" y="5"/>
                    <a:pt x="6060" y="15"/>
                  </a:cubicBezTo>
                  <a:cubicBezTo>
                    <a:pt x="4011" y="156"/>
                    <a:pt x="3542" y="1453"/>
                    <a:pt x="3542" y="1453"/>
                  </a:cubicBezTo>
                  <a:cubicBezTo>
                    <a:pt x="3542" y="1453"/>
                    <a:pt x="2213" y="1486"/>
                    <a:pt x="1319" y="2336"/>
                  </a:cubicBezTo>
                  <a:cubicBezTo>
                    <a:pt x="131" y="3458"/>
                    <a:pt x="0" y="5812"/>
                    <a:pt x="611" y="7818"/>
                  </a:cubicBezTo>
                  <a:cubicBezTo>
                    <a:pt x="711" y="7738"/>
                    <a:pt x="822" y="7690"/>
                    <a:pt x="939" y="7690"/>
                  </a:cubicBezTo>
                  <a:cubicBezTo>
                    <a:pt x="1014" y="7690"/>
                    <a:pt x="1090" y="7710"/>
                    <a:pt x="1167" y="7752"/>
                  </a:cubicBezTo>
                  <a:cubicBezTo>
                    <a:pt x="1177" y="7763"/>
                    <a:pt x="1199" y="7763"/>
                    <a:pt x="1210" y="7774"/>
                  </a:cubicBezTo>
                  <a:lnTo>
                    <a:pt x="1602" y="9855"/>
                  </a:lnTo>
                  <a:cubicBezTo>
                    <a:pt x="1602" y="9855"/>
                    <a:pt x="2180" y="7730"/>
                    <a:pt x="1810" y="6205"/>
                  </a:cubicBezTo>
                  <a:lnTo>
                    <a:pt x="1810" y="6205"/>
                  </a:lnTo>
                  <a:cubicBezTo>
                    <a:pt x="1810" y="6205"/>
                    <a:pt x="4350" y="7079"/>
                    <a:pt x="6053" y="7079"/>
                  </a:cubicBezTo>
                  <a:cubicBezTo>
                    <a:pt x="6104" y="7079"/>
                    <a:pt x="6153" y="7078"/>
                    <a:pt x="6202" y="7076"/>
                  </a:cubicBezTo>
                  <a:cubicBezTo>
                    <a:pt x="7324" y="7044"/>
                    <a:pt x="7215" y="6161"/>
                    <a:pt x="7215" y="6161"/>
                  </a:cubicBezTo>
                  <a:lnTo>
                    <a:pt x="7215" y="6161"/>
                  </a:lnTo>
                  <a:cubicBezTo>
                    <a:pt x="7215" y="6161"/>
                    <a:pt x="7335" y="6335"/>
                    <a:pt x="7542" y="6553"/>
                  </a:cubicBezTo>
                  <a:cubicBezTo>
                    <a:pt x="7914" y="6964"/>
                    <a:pt x="8539" y="7559"/>
                    <a:pt x="9097" y="7559"/>
                  </a:cubicBezTo>
                  <a:cubicBezTo>
                    <a:pt x="9161" y="7559"/>
                    <a:pt x="9224" y="7551"/>
                    <a:pt x="9286" y="7534"/>
                  </a:cubicBezTo>
                  <a:cubicBezTo>
                    <a:pt x="9286" y="7534"/>
                    <a:pt x="9438" y="10052"/>
                    <a:pt x="9678" y="10597"/>
                  </a:cubicBezTo>
                  <a:lnTo>
                    <a:pt x="9940" y="8362"/>
                  </a:lnTo>
                  <a:cubicBezTo>
                    <a:pt x="10161" y="8234"/>
                    <a:pt x="10353" y="8180"/>
                    <a:pt x="10516" y="8180"/>
                  </a:cubicBezTo>
                  <a:cubicBezTo>
                    <a:pt x="10768" y="8180"/>
                    <a:pt x="10949" y="8312"/>
                    <a:pt x="11062" y="8504"/>
                  </a:cubicBezTo>
                  <a:cubicBezTo>
                    <a:pt x="11520" y="7785"/>
                    <a:pt x="11988" y="6989"/>
                    <a:pt x="12304" y="6314"/>
                  </a:cubicBezTo>
                  <a:cubicBezTo>
                    <a:pt x="13133" y="4548"/>
                    <a:pt x="11988" y="3676"/>
                    <a:pt x="11988" y="3676"/>
                  </a:cubicBezTo>
                  <a:cubicBezTo>
                    <a:pt x="11988" y="3676"/>
                    <a:pt x="14680" y="1987"/>
                    <a:pt x="12577" y="821"/>
                  </a:cubicBezTo>
                  <a:cubicBezTo>
                    <a:pt x="11928" y="458"/>
                    <a:pt x="11207" y="332"/>
                    <a:pt x="10521" y="332"/>
                  </a:cubicBezTo>
                  <a:cubicBezTo>
                    <a:pt x="8983" y="332"/>
                    <a:pt x="7618" y="963"/>
                    <a:pt x="7618" y="963"/>
                  </a:cubicBezTo>
                  <a:cubicBezTo>
                    <a:pt x="7618" y="963"/>
                    <a:pt x="7771" y="614"/>
                    <a:pt x="7542" y="331"/>
                  </a:cubicBezTo>
                  <a:cubicBezTo>
                    <a:pt x="7384" y="154"/>
                    <a:pt x="7058" y="1"/>
                    <a:pt x="6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4" name="Google Shape;674;p2"/>
            <p:cNvSpPr/>
            <p:nvPr/>
          </p:nvSpPr>
          <p:spPr>
            <a:xfrm>
              <a:off x="7147138" y="1268714"/>
              <a:ext cx="357272" cy="339734"/>
            </a:xfrm>
            <a:custGeom>
              <a:avLst/>
              <a:gdLst/>
              <a:ahLst/>
              <a:cxnLst/>
              <a:rect l="l" t="t" r="r" b="b"/>
              <a:pathLst>
                <a:path w="9799" h="9318" extrusionOk="0">
                  <a:moveTo>
                    <a:pt x="4142" y="2779"/>
                  </a:moveTo>
                  <a:cubicBezTo>
                    <a:pt x="4872" y="2779"/>
                    <a:pt x="5428" y="3487"/>
                    <a:pt x="5352" y="3618"/>
                  </a:cubicBezTo>
                  <a:cubicBezTo>
                    <a:pt x="5344" y="3631"/>
                    <a:pt x="5332" y="3637"/>
                    <a:pt x="5317" y="3637"/>
                  </a:cubicBezTo>
                  <a:cubicBezTo>
                    <a:pt x="5194" y="3637"/>
                    <a:pt x="4829" y="3256"/>
                    <a:pt x="4310" y="3256"/>
                  </a:cubicBezTo>
                  <a:cubicBezTo>
                    <a:pt x="4256" y="3256"/>
                    <a:pt x="4200" y="3260"/>
                    <a:pt x="4142" y="3269"/>
                  </a:cubicBezTo>
                  <a:cubicBezTo>
                    <a:pt x="3601" y="3365"/>
                    <a:pt x="2968" y="3769"/>
                    <a:pt x="2817" y="3769"/>
                  </a:cubicBezTo>
                  <a:cubicBezTo>
                    <a:pt x="2779" y="3769"/>
                    <a:pt x="2771" y="3744"/>
                    <a:pt x="2801" y="3684"/>
                  </a:cubicBezTo>
                  <a:cubicBezTo>
                    <a:pt x="2801" y="3684"/>
                    <a:pt x="3412" y="2779"/>
                    <a:pt x="4142" y="2779"/>
                  </a:cubicBezTo>
                  <a:close/>
                  <a:moveTo>
                    <a:pt x="7662" y="2779"/>
                  </a:moveTo>
                  <a:cubicBezTo>
                    <a:pt x="8370" y="2801"/>
                    <a:pt x="8970" y="3684"/>
                    <a:pt x="8970" y="3684"/>
                  </a:cubicBezTo>
                  <a:cubicBezTo>
                    <a:pt x="9001" y="3745"/>
                    <a:pt x="8993" y="3770"/>
                    <a:pt x="8955" y="3770"/>
                  </a:cubicBezTo>
                  <a:cubicBezTo>
                    <a:pt x="8807" y="3770"/>
                    <a:pt x="8193" y="3376"/>
                    <a:pt x="7662" y="3280"/>
                  </a:cubicBezTo>
                  <a:cubicBezTo>
                    <a:pt x="7651" y="3280"/>
                    <a:pt x="7640" y="3269"/>
                    <a:pt x="7640" y="3269"/>
                  </a:cubicBezTo>
                  <a:cubicBezTo>
                    <a:pt x="7581" y="3260"/>
                    <a:pt x="7524" y="3256"/>
                    <a:pt x="7469" y="3256"/>
                  </a:cubicBezTo>
                  <a:cubicBezTo>
                    <a:pt x="6943" y="3256"/>
                    <a:pt x="6578" y="3637"/>
                    <a:pt x="6454" y="3637"/>
                  </a:cubicBezTo>
                  <a:cubicBezTo>
                    <a:pt x="6439" y="3637"/>
                    <a:pt x="6427" y="3631"/>
                    <a:pt x="6420" y="3618"/>
                  </a:cubicBezTo>
                  <a:cubicBezTo>
                    <a:pt x="6343" y="3487"/>
                    <a:pt x="6899" y="2779"/>
                    <a:pt x="7629" y="2779"/>
                  </a:cubicBezTo>
                  <a:close/>
                  <a:moveTo>
                    <a:pt x="4131" y="3771"/>
                  </a:moveTo>
                  <a:cubicBezTo>
                    <a:pt x="4349" y="3771"/>
                    <a:pt x="4512" y="3978"/>
                    <a:pt x="4512" y="4239"/>
                  </a:cubicBezTo>
                  <a:cubicBezTo>
                    <a:pt x="4512" y="4501"/>
                    <a:pt x="4349" y="4708"/>
                    <a:pt x="4131" y="4708"/>
                  </a:cubicBezTo>
                  <a:cubicBezTo>
                    <a:pt x="3924" y="4708"/>
                    <a:pt x="3750" y="4501"/>
                    <a:pt x="3750" y="4239"/>
                  </a:cubicBezTo>
                  <a:cubicBezTo>
                    <a:pt x="3750" y="3978"/>
                    <a:pt x="3924" y="3771"/>
                    <a:pt x="4131" y="3771"/>
                  </a:cubicBezTo>
                  <a:close/>
                  <a:moveTo>
                    <a:pt x="7542" y="3771"/>
                  </a:moveTo>
                  <a:cubicBezTo>
                    <a:pt x="7586" y="3771"/>
                    <a:pt x="7618" y="3782"/>
                    <a:pt x="7662" y="3793"/>
                  </a:cubicBezTo>
                  <a:cubicBezTo>
                    <a:pt x="7804" y="3858"/>
                    <a:pt x="7924" y="4032"/>
                    <a:pt x="7924" y="4239"/>
                  </a:cubicBezTo>
                  <a:cubicBezTo>
                    <a:pt x="7924" y="4446"/>
                    <a:pt x="7804" y="4621"/>
                    <a:pt x="7662" y="4686"/>
                  </a:cubicBezTo>
                  <a:cubicBezTo>
                    <a:pt x="7618" y="4697"/>
                    <a:pt x="7586" y="4708"/>
                    <a:pt x="7542" y="4708"/>
                  </a:cubicBezTo>
                  <a:cubicBezTo>
                    <a:pt x="7324" y="4708"/>
                    <a:pt x="7161" y="4501"/>
                    <a:pt x="7161" y="4239"/>
                  </a:cubicBezTo>
                  <a:cubicBezTo>
                    <a:pt x="7161" y="3978"/>
                    <a:pt x="7324" y="3771"/>
                    <a:pt x="7542" y="3771"/>
                  </a:cubicBezTo>
                  <a:close/>
                  <a:moveTo>
                    <a:pt x="6005" y="3836"/>
                  </a:moveTo>
                  <a:cubicBezTo>
                    <a:pt x="6006" y="3837"/>
                    <a:pt x="7030" y="6179"/>
                    <a:pt x="6856" y="6408"/>
                  </a:cubicBezTo>
                  <a:cubicBezTo>
                    <a:pt x="6768" y="6517"/>
                    <a:pt x="6431" y="6626"/>
                    <a:pt x="6169" y="6691"/>
                  </a:cubicBezTo>
                  <a:cubicBezTo>
                    <a:pt x="6104" y="6691"/>
                    <a:pt x="6049" y="6691"/>
                    <a:pt x="6005" y="6681"/>
                  </a:cubicBezTo>
                  <a:cubicBezTo>
                    <a:pt x="5984" y="6670"/>
                    <a:pt x="5973" y="6659"/>
                    <a:pt x="5973" y="6659"/>
                  </a:cubicBezTo>
                  <a:cubicBezTo>
                    <a:pt x="5973" y="6604"/>
                    <a:pt x="6518" y="6506"/>
                    <a:pt x="6605" y="6288"/>
                  </a:cubicBezTo>
                  <a:cubicBezTo>
                    <a:pt x="6703" y="6049"/>
                    <a:pt x="6006" y="3837"/>
                    <a:pt x="6005" y="3836"/>
                  </a:cubicBezTo>
                  <a:close/>
                  <a:moveTo>
                    <a:pt x="7081" y="7240"/>
                  </a:moveTo>
                  <a:cubicBezTo>
                    <a:pt x="7096" y="7240"/>
                    <a:pt x="7105" y="7246"/>
                    <a:pt x="7106" y="7258"/>
                  </a:cubicBezTo>
                  <a:cubicBezTo>
                    <a:pt x="7117" y="7356"/>
                    <a:pt x="6725" y="7661"/>
                    <a:pt x="6147" y="7738"/>
                  </a:cubicBezTo>
                  <a:cubicBezTo>
                    <a:pt x="6078" y="7747"/>
                    <a:pt x="6010" y="7751"/>
                    <a:pt x="5944" y="7751"/>
                  </a:cubicBezTo>
                  <a:cubicBezTo>
                    <a:pt x="5451" y="7751"/>
                    <a:pt x="5039" y="7525"/>
                    <a:pt x="4981" y="7400"/>
                  </a:cubicBezTo>
                  <a:cubicBezTo>
                    <a:pt x="4965" y="7358"/>
                    <a:pt x="4973" y="7343"/>
                    <a:pt x="4993" y="7343"/>
                  </a:cubicBezTo>
                  <a:cubicBezTo>
                    <a:pt x="5043" y="7343"/>
                    <a:pt x="5170" y="7431"/>
                    <a:pt x="5232" y="7454"/>
                  </a:cubicBezTo>
                  <a:cubicBezTo>
                    <a:pt x="5232" y="7454"/>
                    <a:pt x="5424" y="7561"/>
                    <a:pt x="5794" y="7561"/>
                  </a:cubicBezTo>
                  <a:cubicBezTo>
                    <a:pt x="5898" y="7561"/>
                    <a:pt x="6016" y="7552"/>
                    <a:pt x="6147" y="7531"/>
                  </a:cubicBezTo>
                  <a:cubicBezTo>
                    <a:pt x="6670" y="7437"/>
                    <a:pt x="6993" y="7240"/>
                    <a:pt x="7081" y="7240"/>
                  </a:cubicBezTo>
                  <a:close/>
                  <a:moveTo>
                    <a:pt x="7335" y="0"/>
                  </a:moveTo>
                  <a:cubicBezTo>
                    <a:pt x="7335" y="0"/>
                    <a:pt x="7444" y="883"/>
                    <a:pt x="6322" y="915"/>
                  </a:cubicBezTo>
                  <a:cubicBezTo>
                    <a:pt x="6273" y="917"/>
                    <a:pt x="6224" y="918"/>
                    <a:pt x="6173" y="918"/>
                  </a:cubicBezTo>
                  <a:cubicBezTo>
                    <a:pt x="4470" y="918"/>
                    <a:pt x="1930" y="44"/>
                    <a:pt x="1930" y="44"/>
                  </a:cubicBezTo>
                  <a:lnTo>
                    <a:pt x="1930" y="44"/>
                  </a:lnTo>
                  <a:cubicBezTo>
                    <a:pt x="2300" y="1569"/>
                    <a:pt x="1722" y="3694"/>
                    <a:pt x="1722" y="3694"/>
                  </a:cubicBezTo>
                  <a:lnTo>
                    <a:pt x="1330" y="1613"/>
                  </a:lnTo>
                  <a:cubicBezTo>
                    <a:pt x="1319" y="1602"/>
                    <a:pt x="1297" y="1602"/>
                    <a:pt x="1287" y="1591"/>
                  </a:cubicBezTo>
                  <a:cubicBezTo>
                    <a:pt x="1210" y="1549"/>
                    <a:pt x="1134" y="1529"/>
                    <a:pt x="1059" y="1529"/>
                  </a:cubicBezTo>
                  <a:cubicBezTo>
                    <a:pt x="942" y="1529"/>
                    <a:pt x="831" y="1577"/>
                    <a:pt x="731" y="1657"/>
                  </a:cubicBezTo>
                  <a:cubicBezTo>
                    <a:pt x="306" y="1973"/>
                    <a:pt x="1" y="2823"/>
                    <a:pt x="219" y="3444"/>
                  </a:cubicBezTo>
                  <a:cubicBezTo>
                    <a:pt x="502" y="4229"/>
                    <a:pt x="1570" y="4664"/>
                    <a:pt x="1853" y="4763"/>
                  </a:cubicBezTo>
                  <a:cubicBezTo>
                    <a:pt x="2137" y="6103"/>
                    <a:pt x="2485" y="7422"/>
                    <a:pt x="2812" y="7814"/>
                  </a:cubicBezTo>
                  <a:cubicBezTo>
                    <a:pt x="2889" y="7912"/>
                    <a:pt x="2987" y="7999"/>
                    <a:pt x="3085" y="8086"/>
                  </a:cubicBezTo>
                  <a:cubicBezTo>
                    <a:pt x="3869" y="8795"/>
                    <a:pt x="5210" y="9318"/>
                    <a:pt x="6082" y="9318"/>
                  </a:cubicBezTo>
                  <a:cubicBezTo>
                    <a:pt x="6136" y="9318"/>
                    <a:pt x="6191" y="9318"/>
                    <a:pt x="6245" y="9307"/>
                  </a:cubicBezTo>
                  <a:cubicBezTo>
                    <a:pt x="6648" y="9274"/>
                    <a:pt x="7161" y="9035"/>
                    <a:pt x="7662" y="8675"/>
                  </a:cubicBezTo>
                  <a:cubicBezTo>
                    <a:pt x="7934" y="8479"/>
                    <a:pt x="8207" y="8239"/>
                    <a:pt x="8458" y="7967"/>
                  </a:cubicBezTo>
                  <a:cubicBezTo>
                    <a:pt x="8795" y="7607"/>
                    <a:pt x="9090" y="7204"/>
                    <a:pt x="9286" y="6779"/>
                  </a:cubicBezTo>
                  <a:cubicBezTo>
                    <a:pt x="9493" y="6343"/>
                    <a:pt x="9656" y="5613"/>
                    <a:pt x="9776" y="4839"/>
                  </a:cubicBezTo>
                  <a:lnTo>
                    <a:pt x="9776" y="4839"/>
                  </a:lnTo>
                  <a:cubicBezTo>
                    <a:pt x="9754" y="4850"/>
                    <a:pt x="9744" y="4850"/>
                    <a:pt x="9744" y="4850"/>
                  </a:cubicBezTo>
                  <a:lnTo>
                    <a:pt x="9798" y="4436"/>
                  </a:lnTo>
                  <a:cubicBezTo>
                    <a:pt x="9558" y="3891"/>
                    <a:pt x="9406" y="1373"/>
                    <a:pt x="9406" y="1373"/>
                  </a:cubicBezTo>
                  <a:cubicBezTo>
                    <a:pt x="9344" y="1390"/>
                    <a:pt x="9281" y="1398"/>
                    <a:pt x="9217" y="1398"/>
                  </a:cubicBezTo>
                  <a:cubicBezTo>
                    <a:pt x="8659" y="1398"/>
                    <a:pt x="8034" y="803"/>
                    <a:pt x="7662" y="392"/>
                  </a:cubicBezTo>
                  <a:cubicBezTo>
                    <a:pt x="7455" y="17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5" name="Google Shape;675;p2"/>
            <p:cNvSpPr/>
            <p:nvPr/>
          </p:nvSpPr>
          <p:spPr>
            <a:xfrm>
              <a:off x="7248167" y="1370035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0"/>
                  </a:moveTo>
                  <a:cubicBezTo>
                    <a:pt x="641" y="0"/>
                    <a:pt x="30" y="905"/>
                    <a:pt x="30" y="905"/>
                  </a:cubicBezTo>
                  <a:cubicBezTo>
                    <a:pt x="0" y="965"/>
                    <a:pt x="8" y="990"/>
                    <a:pt x="46" y="990"/>
                  </a:cubicBezTo>
                  <a:cubicBezTo>
                    <a:pt x="197" y="990"/>
                    <a:pt x="830" y="586"/>
                    <a:pt x="1371" y="490"/>
                  </a:cubicBezTo>
                  <a:cubicBezTo>
                    <a:pt x="1429" y="481"/>
                    <a:pt x="1485" y="477"/>
                    <a:pt x="1539" y="477"/>
                  </a:cubicBezTo>
                  <a:cubicBezTo>
                    <a:pt x="2058" y="477"/>
                    <a:pt x="2423" y="858"/>
                    <a:pt x="2546" y="858"/>
                  </a:cubicBezTo>
                  <a:cubicBezTo>
                    <a:pt x="2561" y="858"/>
                    <a:pt x="2573" y="852"/>
                    <a:pt x="2581" y="839"/>
                  </a:cubicBezTo>
                  <a:cubicBezTo>
                    <a:pt x="2657" y="708"/>
                    <a:pt x="210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6" name="Google Shape;676;p2"/>
            <p:cNvSpPr/>
            <p:nvPr/>
          </p:nvSpPr>
          <p:spPr>
            <a:xfrm>
              <a:off x="7378400" y="1370035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0"/>
                  </a:moveTo>
                  <a:cubicBezTo>
                    <a:pt x="556" y="0"/>
                    <a:pt x="0" y="708"/>
                    <a:pt x="77" y="839"/>
                  </a:cubicBezTo>
                  <a:cubicBezTo>
                    <a:pt x="84" y="852"/>
                    <a:pt x="96" y="858"/>
                    <a:pt x="111" y="858"/>
                  </a:cubicBezTo>
                  <a:cubicBezTo>
                    <a:pt x="235" y="858"/>
                    <a:pt x="600" y="477"/>
                    <a:pt x="1126" y="477"/>
                  </a:cubicBezTo>
                  <a:cubicBezTo>
                    <a:pt x="1181" y="477"/>
                    <a:pt x="1238" y="481"/>
                    <a:pt x="1297" y="490"/>
                  </a:cubicBezTo>
                  <a:cubicBezTo>
                    <a:pt x="1297" y="490"/>
                    <a:pt x="1308" y="501"/>
                    <a:pt x="1319" y="501"/>
                  </a:cubicBezTo>
                  <a:cubicBezTo>
                    <a:pt x="1850" y="597"/>
                    <a:pt x="2464" y="991"/>
                    <a:pt x="2612" y="991"/>
                  </a:cubicBezTo>
                  <a:cubicBezTo>
                    <a:pt x="2650" y="991"/>
                    <a:pt x="2658" y="966"/>
                    <a:pt x="2627" y="905"/>
                  </a:cubicBezTo>
                  <a:cubicBezTo>
                    <a:pt x="2627" y="905"/>
                    <a:pt x="2027" y="22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7" name="Google Shape;677;p2"/>
            <p:cNvSpPr/>
            <p:nvPr/>
          </p:nvSpPr>
          <p:spPr>
            <a:xfrm>
              <a:off x="7328122" y="1532680"/>
              <a:ext cx="78535" cy="18631"/>
            </a:xfrm>
            <a:custGeom>
              <a:avLst/>
              <a:gdLst/>
              <a:ahLst/>
              <a:cxnLst/>
              <a:rect l="l" t="t" r="r" b="b"/>
              <a:pathLst>
                <a:path w="2154" h="511" extrusionOk="0">
                  <a:moveTo>
                    <a:pt x="2117" y="0"/>
                  </a:moveTo>
                  <a:cubicBezTo>
                    <a:pt x="2029" y="0"/>
                    <a:pt x="1706" y="197"/>
                    <a:pt x="1183" y="291"/>
                  </a:cubicBezTo>
                  <a:cubicBezTo>
                    <a:pt x="1052" y="312"/>
                    <a:pt x="934" y="321"/>
                    <a:pt x="830" y="321"/>
                  </a:cubicBezTo>
                  <a:cubicBezTo>
                    <a:pt x="460" y="321"/>
                    <a:pt x="268" y="214"/>
                    <a:pt x="268" y="214"/>
                  </a:cubicBezTo>
                  <a:cubicBezTo>
                    <a:pt x="207" y="184"/>
                    <a:pt x="83" y="101"/>
                    <a:pt x="32" y="101"/>
                  </a:cubicBezTo>
                  <a:cubicBezTo>
                    <a:pt x="9" y="101"/>
                    <a:pt x="0" y="117"/>
                    <a:pt x="17" y="160"/>
                  </a:cubicBezTo>
                  <a:cubicBezTo>
                    <a:pt x="75" y="285"/>
                    <a:pt x="487" y="511"/>
                    <a:pt x="980" y="511"/>
                  </a:cubicBezTo>
                  <a:cubicBezTo>
                    <a:pt x="1046" y="511"/>
                    <a:pt x="1114" y="507"/>
                    <a:pt x="1183" y="498"/>
                  </a:cubicBezTo>
                  <a:cubicBezTo>
                    <a:pt x="1761" y="421"/>
                    <a:pt x="2153" y="105"/>
                    <a:pt x="2142" y="18"/>
                  </a:cubicBezTo>
                  <a:cubicBezTo>
                    <a:pt x="2141" y="6"/>
                    <a:pt x="2132" y="0"/>
                    <a:pt x="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"/>
            <p:cNvSpPr/>
            <p:nvPr/>
          </p:nvSpPr>
          <p:spPr>
            <a:xfrm>
              <a:off x="7283824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75" y="1"/>
                    <a:pt x="1" y="208"/>
                    <a:pt x="1" y="469"/>
                  </a:cubicBezTo>
                  <a:cubicBezTo>
                    <a:pt x="1" y="731"/>
                    <a:pt x="175" y="938"/>
                    <a:pt x="382" y="938"/>
                  </a:cubicBezTo>
                  <a:cubicBezTo>
                    <a:pt x="600" y="938"/>
                    <a:pt x="763" y="731"/>
                    <a:pt x="763" y="469"/>
                  </a:cubicBezTo>
                  <a:cubicBezTo>
                    <a:pt x="763" y="208"/>
                    <a:pt x="600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"/>
            <p:cNvSpPr/>
            <p:nvPr/>
          </p:nvSpPr>
          <p:spPr>
            <a:xfrm>
              <a:off x="7408187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64" y="1"/>
                    <a:pt x="1" y="208"/>
                    <a:pt x="1" y="469"/>
                  </a:cubicBezTo>
                  <a:cubicBezTo>
                    <a:pt x="1" y="731"/>
                    <a:pt x="164" y="938"/>
                    <a:pt x="382" y="938"/>
                  </a:cubicBezTo>
                  <a:cubicBezTo>
                    <a:pt x="426" y="938"/>
                    <a:pt x="458" y="927"/>
                    <a:pt x="502" y="916"/>
                  </a:cubicBezTo>
                  <a:cubicBezTo>
                    <a:pt x="644" y="851"/>
                    <a:pt x="764" y="676"/>
                    <a:pt x="764" y="469"/>
                  </a:cubicBezTo>
                  <a:cubicBezTo>
                    <a:pt x="764" y="262"/>
                    <a:pt x="644" y="88"/>
                    <a:pt x="502" y="23"/>
                  </a:cubicBezTo>
                  <a:cubicBezTo>
                    <a:pt x="458" y="12"/>
                    <a:pt x="42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"/>
            <p:cNvSpPr/>
            <p:nvPr/>
          </p:nvSpPr>
          <p:spPr>
            <a:xfrm>
              <a:off x="7359332" y="1408572"/>
              <a:ext cx="44117" cy="103729"/>
            </a:xfrm>
            <a:custGeom>
              <a:avLst/>
              <a:gdLst/>
              <a:ahLst/>
              <a:cxnLst/>
              <a:rect l="l" t="t" r="r" b="b"/>
              <a:pathLst>
                <a:path w="1210" h="2845" extrusionOk="0">
                  <a:moveTo>
                    <a:pt x="185" y="0"/>
                  </a:moveTo>
                  <a:cubicBezTo>
                    <a:pt x="186" y="1"/>
                    <a:pt x="883" y="2213"/>
                    <a:pt x="785" y="2452"/>
                  </a:cubicBezTo>
                  <a:cubicBezTo>
                    <a:pt x="676" y="2692"/>
                    <a:pt x="0" y="2790"/>
                    <a:pt x="185" y="2845"/>
                  </a:cubicBezTo>
                  <a:lnTo>
                    <a:pt x="425" y="2845"/>
                  </a:lnTo>
                  <a:cubicBezTo>
                    <a:pt x="643" y="2823"/>
                    <a:pt x="905" y="2725"/>
                    <a:pt x="1036" y="2572"/>
                  </a:cubicBezTo>
                  <a:cubicBezTo>
                    <a:pt x="1210" y="2343"/>
                    <a:pt x="186" y="1"/>
                    <a:pt x="185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"/>
            <p:cNvSpPr/>
            <p:nvPr/>
          </p:nvSpPr>
          <p:spPr>
            <a:xfrm>
              <a:off x="7370452" y="1507887"/>
              <a:ext cx="36" cy="8787"/>
            </a:xfrm>
            <a:custGeom>
              <a:avLst/>
              <a:gdLst/>
              <a:ahLst/>
              <a:cxnLst/>
              <a:rect l="l" t="t" r="r" b="b"/>
              <a:pathLst>
                <a:path w="1" h="241" extrusionOk="0">
                  <a:moveTo>
                    <a:pt x="0" y="1"/>
                  </a:moveTo>
                  <a:lnTo>
                    <a:pt x="0" y="1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"/>
            <p:cNvSpPr/>
            <p:nvPr/>
          </p:nvSpPr>
          <p:spPr>
            <a:xfrm>
              <a:off x="7366077" y="1512262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0" y="1"/>
                  </a:moveTo>
                  <a:cubicBezTo>
                    <a:pt x="28" y="6"/>
                    <a:pt x="63" y="9"/>
                    <a:pt x="104" y="9"/>
                  </a:cubicBezTo>
                  <a:cubicBezTo>
                    <a:pt x="145" y="9"/>
                    <a:pt x="191" y="6"/>
                    <a:pt x="24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"/>
            <p:cNvSpPr/>
            <p:nvPr/>
          </p:nvSpPr>
          <p:spPr>
            <a:xfrm>
              <a:off x="5486672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4" y="99"/>
                    <a:pt x="327" y="208"/>
                    <a:pt x="491" y="317"/>
                  </a:cubicBezTo>
                  <a:cubicBezTo>
                    <a:pt x="327" y="208"/>
                    <a:pt x="164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"/>
            <p:cNvSpPr/>
            <p:nvPr/>
          </p:nvSpPr>
          <p:spPr>
            <a:xfrm>
              <a:off x="5468771" y="1769337"/>
              <a:ext cx="17938" cy="10756"/>
            </a:xfrm>
            <a:custGeom>
              <a:avLst/>
              <a:gdLst/>
              <a:ahLst/>
              <a:cxnLst/>
              <a:rect l="l" t="t" r="r" b="b"/>
              <a:pathLst>
                <a:path w="492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"/>
            <p:cNvSpPr/>
            <p:nvPr/>
          </p:nvSpPr>
          <p:spPr>
            <a:xfrm>
              <a:off x="5430233" y="1749467"/>
              <a:ext cx="34601" cy="17537"/>
            </a:xfrm>
            <a:custGeom>
              <a:avLst/>
              <a:gdLst/>
              <a:ahLst/>
              <a:cxnLst/>
              <a:rect l="l" t="t" r="r" b="b"/>
              <a:pathLst>
                <a:path w="949" h="481" extrusionOk="0">
                  <a:moveTo>
                    <a:pt x="1" y="1"/>
                  </a:moveTo>
                  <a:cubicBezTo>
                    <a:pt x="306" y="142"/>
                    <a:pt x="622" y="306"/>
                    <a:pt x="949" y="480"/>
                  </a:cubicBezTo>
                  <a:cubicBezTo>
                    <a:pt x="622" y="306"/>
                    <a:pt x="306" y="142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"/>
            <p:cNvSpPr/>
            <p:nvPr/>
          </p:nvSpPr>
          <p:spPr>
            <a:xfrm>
              <a:off x="5409962" y="1739951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0"/>
                  </a:moveTo>
                  <a:cubicBezTo>
                    <a:pt x="142" y="66"/>
                    <a:pt x="295" y="131"/>
                    <a:pt x="448" y="207"/>
                  </a:cubicBezTo>
                  <a:cubicBezTo>
                    <a:pt x="295" y="131"/>
                    <a:pt x="142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"/>
            <p:cNvSpPr/>
            <p:nvPr/>
          </p:nvSpPr>
          <p:spPr>
            <a:xfrm>
              <a:off x="5093276" y="1699809"/>
              <a:ext cx="321103" cy="935782"/>
            </a:xfrm>
            <a:custGeom>
              <a:avLst/>
              <a:gdLst/>
              <a:ahLst/>
              <a:cxnLst/>
              <a:rect l="l" t="t" r="r" b="b"/>
              <a:pathLst>
                <a:path w="8807" h="25666" extrusionOk="0">
                  <a:moveTo>
                    <a:pt x="4768" y="0"/>
                  </a:moveTo>
                  <a:cubicBezTo>
                    <a:pt x="3482" y="0"/>
                    <a:pt x="2080" y="531"/>
                    <a:pt x="742" y="1286"/>
                  </a:cubicBezTo>
                  <a:cubicBezTo>
                    <a:pt x="753" y="1330"/>
                    <a:pt x="1" y="21688"/>
                    <a:pt x="273" y="25666"/>
                  </a:cubicBezTo>
                  <a:lnTo>
                    <a:pt x="8240" y="25426"/>
                  </a:lnTo>
                  <a:cubicBezTo>
                    <a:pt x="8807" y="20718"/>
                    <a:pt x="8687" y="1101"/>
                    <a:pt x="8687" y="1101"/>
                  </a:cubicBezTo>
                  <a:cubicBezTo>
                    <a:pt x="6474" y="153"/>
                    <a:pt x="4807" y="0"/>
                    <a:pt x="4807" y="0"/>
                  </a:cubicBezTo>
                  <a:cubicBezTo>
                    <a:pt x="4794" y="0"/>
                    <a:pt x="4781" y="0"/>
                    <a:pt x="47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"/>
            <p:cNvSpPr/>
            <p:nvPr/>
          </p:nvSpPr>
          <p:spPr>
            <a:xfrm>
              <a:off x="5181508" y="1593312"/>
              <a:ext cx="171289" cy="195280"/>
            </a:xfrm>
            <a:custGeom>
              <a:avLst/>
              <a:gdLst/>
              <a:ahLst/>
              <a:cxnLst/>
              <a:rect l="l" t="t" r="r" b="b"/>
              <a:pathLst>
                <a:path w="4698" h="5356" extrusionOk="0">
                  <a:moveTo>
                    <a:pt x="894" y="1"/>
                  </a:moveTo>
                  <a:cubicBezTo>
                    <a:pt x="981" y="1636"/>
                    <a:pt x="0" y="3848"/>
                    <a:pt x="0" y="3848"/>
                  </a:cubicBezTo>
                  <a:cubicBezTo>
                    <a:pt x="0" y="3848"/>
                    <a:pt x="1101" y="5265"/>
                    <a:pt x="2136" y="5352"/>
                  </a:cubicBezTo>
                  <a:cubicBezTo>
                    <a:pt x="2166" y="5354"/>
                    <a:pt x="2196" y="5355"/>
                    <a:pt x="2227" y="5355"/>
                  </a:cubicBezTo>
                  <a:cubicBezTo>
                    <a:pt x="3258" y="5355"/>
                    <a:pt x="4697" y="3968"/>
                    <a:pt x="4697" y="3968"/>
                  </a:cubicBezTo>
                  <a:cubicBezTo>
                    <a:pt x="4000" y="2932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"/>
            <p:cNvSpPr/>
            <p:nvPr/>
          </p:nvSpPr>
          <p:spPr>
            <a:xfrm>
              <a:off x="5210894" y="1593312"/>
              <a:ext cx="119261" cy="82035"/>
            </a:xfrm>
            <a:custGeom>
              <a:avLst/>
              <a:gdLst/>
              <a:ahLst/>
              <a:cxnLst/>
              <a:rect l="l" t="t" r="r" b="b"/>
              <a:pathLst>
                <a:path w="3271" h="2250" extrusionOk="0">
                  <a:moveTo>
                    <a:pt x="88" y="1"/>
                  </a:moveTo>
                  <a:cubicBezTo>
                    <a:pt x="110" y="393"/>
                    <a:pt x="66" y="807"/>
                    <a:pt x="1" y="1232"/>
                  </a:cubicBezTo>
                  <a:cubicBezTo>
                    <a:pt x="600" y="1873"/>
                    <a:pt x="1200" y="2249"/>
                    <a:pt x="1715" y="2249"/>
                  </a:cubicBezTo>
                  <a:cubicBezTo>
                    <a:pt x="1744" y="2249"/>
                    <a:pt x="1771" y="2248"/>
                    <a:pt x="1799" y="2246"/>
                  </a:cubicBezTo>
                  <a:cubicBezTo>
                    <a:pt x="2235" y="2202"/>
                    <a:pt x="2747" y="1875"/>
                    <a:pt x="3270" y="1319"/>
                  </a:cubicBezTo>
                  <a:cubicBezTo>
                    <a:pt x="3216" y="578"/>
                    <a:pt x="3227" y="1"/>
                    <a:pt x="322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"/>
            <p:cNvSpPr/>
            <p:nvPr/>
          </p:nvSpPr>
          <p:spPr>
            <a:xfrm>
              <a:off x="5409962" y="173995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"/>
            <p:cNvSpPr/>
            <p:nvPr/>
          </p:nvSpPr>
          <p:spPr>
            <a:xfrm>
              <a:off x="5464797" y="1766967"/>
              <a:ext cx="4011" cy="2406"/>
            </a:xfrm>
            <a:custGeom>
              <a:avLst/>
              <a:gdLst/>
              <a:ahLst/>
              <a:cxnLst/>
              <a:rect l="l" t="t" r="r" b="b"/>
              <a:pathLst>
                <a:path w="110" h="66" extrusionOk="0">
                  <a:moveTo>
                    <a:pt x="1" y="0"/>
                  </a:moveTo>
                  <a:cubicBezTo>
                    <a:pt x="33" y="22"/>
                    <a:pt x="77" y="44"/>
                    <a:pt x="110" y="66"/>
                  </a:cubicBezTo>
                  <a:cubicBezTo>
                    <a:pt x="77" y="44"/>
                    <a:pt x="33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"/>
            <p:cNvSpPr/>
            <p:nvPr/>
          </p:nvSpPr>
          <p:spPr>
            <a:xfrm>
              <a:off x="5426259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22"/>
                    <a:pt x="77" y="33"/>
                    <a:pt x="110" y="55"/>
                  </a:cubicBezTo>
                  <a:cubicBezTo>
                    <a:pt x="77" y="33"/>
                    <a:pt x="33" y="11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"/>
            <p:cNvSpPr/>
            <p:nvPr/>
          </p:nvSpPr>
          <p:spPr>
            <a:xfrm>
              <a:off x="5486672" y="178005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"/>
            <p:cNvSpPr/>
            <p:nvPr/>
          </p:nvSpPr>
          <p:spPr>
            <a:xfrm>
              <a:off x="5335658" y="1739951"/>
              <a:ext cx="302436" cy="769671"/>
            </a:xfrm>
            <a:custGeom>
              <a:avLst/>
              <a:gdLst/>
              <a:ahLst/>
              <a:cxnLst/>
              <a:rect l="l" t="t" r="r" b="b"/>
              <a:pathLst>
                <a:path w="8295" h="21110" extrusionOk="0">
                  <a:moveTo>
                    <a:pt x="2039" y="0"/>
                  </a:moveTo>
                  <a:cubicBezTo>
                    <a:pt x="2039" y="0"/>
                    <a:pt x="469" y="15094"/>
                    <a:pt x="1" y="21110"/>
                  </a:cubicBezTo>
                  <a:lnTo>
                    <a:pt x="8131" y="19148"/>
                  </a:lnTo>
                  <a:cubicBezTo>
                    <a:pt x="8294" y="18603"/>
                    <a:pt x="7826" y="9743"/>
                    <a:pt x="7935" y="9122"/>
                  </a:cubicBezTo>
                  <a:cubicBezTo>
                    <a:pt x="8022" y="8675"/>
                    <a:pt x="8076" y="8217"/>
                    <a:pt x="8109" y="7760"/>
                  </a:cubicBezTo>
                  <a:cubicBezTo>
                    <a:pt x="8120" y="7607"/>
                    <a:pt x="8120" y="7455"/>
                    <a:pt x="8131" y="7302"/>
                  </a:cubicBezTo>
                  <a:cubicBezTo>
                    <a:pt x="8131" y="6997"/>
                    <a:pt x="8120" y="6681"/>
                    <a:pt x="8098" y="6386"/>
                  </a:cubicBezTo>
                  <a:cubicBezTo>
                    <a:pt x="7967" y="5013"/>
                    <a:pt x="7477" y="3716"/>
                    <a:pt x="6365" y="2736"/>
                  </a:cubicBezTo>
                  <a:cubicBezTo>
                    <a:pt x="6202" y="2594"/>
                    <a:pt x="6028" y="2452"/>
                    <a:pt x="5864" y="2321"/>
                  </a:cubicBezTo>
                  <a:cubicBezTo>
                    <a:pt x="5820" y="2289"/>
                    <a:pt x="5788" y="2256"/>
                    <a:pt x="5744" y="2223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79" y="1722"/>
                    <a:pt x="4916" y="1602"/>
                    <a:pt x="4752" y="1493"/>
                  </a:cubicBezTo>
                  <a:cubicBezTo>
                    <a:pt x="4709" y="1471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07"/>
                  </a:cubicBezTo>
                  <a:cubicBezTo>
                    <a:pt x="3619" y="785"/>
                    <a:pt x="3575" y="763"/>
                    <a:pt x="3543" y="741"/>
                  </a:cubicBezTo>
                  <a:cubicBezTo>
                    <a:pt x="3216" y="567"/>
                    <a:pt x="2900" y="403"/>
                    <a:pt x="2595" y="262"/>
                  </a:cubicBezTo>
                  <a:cubicBezTo>
                    <a:pt x="2562" y="240"/>
                    <a:pt x="2518" y="218"/>
                    <a:pt x="2486" y="207"/>
                  </a:cubicBezTo>
                  <a:cubicBezTo>
                    <a:pt x="2333" y="131"/>
                    <a:pt x="2180" y="66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"/>
            <p:cNvSpPr/>
            <p:nvPr/>
          </p:nvSpPr>
          <p:spPr>
            <a:xfrm>
              <a:off x="4902558" y="1746696"/>
              <a:ext cx="256350" cy="805438"/>
            </a:xfrm>
            <a:custGeom>
              <a:avLst/>
              <a:gdLst/>
              <a:ahLst/>
              <a:cxnLst/>
              <a:rect l="l" t="t" r="r" b="b"/>
              <a:pathLst>
                <a:path w="7031" h="22091" extrusionOk="0">
                  <a:moveTo>
                    <a:pt x="5973" y="0"/>
                  </a:moveTo>
                  <a:cubicBezTo>
                    <a:pt x="3194" y="1570"/>
                    <a:pt x="698" y="4098"/>
                    <a:pt x="110" y="4708"/>
                  </a:cubicBezTo>
                  <a:cubicBezTo>
                    <a:pt x="77" y="4752"/>
                    <a:pt x="44" y="4774"/>
                    <a:pt x="23" y="4796"/>
                  </a:cubicBezTo>
                  <a:cubicBezTo>
                    <a:pt x="23" y="4807"/>
                    <a:pt x="12" y="4807"/>
                    <a:pt x="12" y="4807"/>
                  </a:cubicBezTo>
                  <a:cubicBezTo>
                    <a:pt x="1" y="4828"/>
                    <a:pt x="143" y="5885"/>
                    <a:pt x="143" y="5885"/>
                  </a:cubicBezTo>
                  <a:lnTo>
                    <a:pt x="873" y="10702"/>
                  </a:lnTo>
                  <a:lnTo>
                    <a:pt x="7030" y="22091"/>
                  </a:lnTo>
                  <a:cubicBezTo>
                    <a:pt x="6660" y="16794"/>
                    <a:pt x="5984" y="44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"/>
            <p:cNvSpPr/>
            <p:nvPr/>
          </p:nvSpPr>
          <p:spPr>
            <a:xfrm>
              <a:off x="5142168" y="1288184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0"/>
                  </a:moveTo>
                  <a:cubicBezTo>
                    <a:pt x="1428" y="763"/>
                    <a:pt x="251" y="3139"/>
                    <a:pt x="0" y="3618"/>
                  </a:cubicBezTo>
                  <a:cubicBezTo>
                    <a:pt x="88" y="4436"/>
                    <a:pt x="371" y="6604"/>
                    <a:pt x="1079" y="7672"/>
                  </a:cubicBezTo>
                  <a:cubicBezTo>
                    <a:pt x="1927" y="8950"/>
                    <a:pt x="2856" y="9714"/>
                    <a:pt x="3595" y="9714"/>
                  </a:cubicBezTo>
                  <a:cubicBezTo>
                    <a:pt x="3625" y="9714"/>
                    <a:pt x="3655" y="9713"/>
                    <a:pt x="3684" y="9710"/>
                  </a:cubicBezTo>
                  <a:cubicBezTo>
                    <a:pt x="4436" y="9645"/>
                    <a:pt x="5395" y="8719"/>
                    <a:pt x="6321" y="7291"/>
                  </a:cubicBezTo>
                  <a:cubicBezTo>
                    <a:pt x="6855" y="6474"/>
                    <a:pt x="7019" y="4861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0"/>
                    <a:pt x="15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"/>
            <p:cNvSpPr/>
            <p:nvPr/>
          </p:nvSpPr>
          <p:spPr>
            <a:xfrm>
              <a:off x="5197404" y="1439964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0"/>
                  </a:moveTo>
                  <a:cubicBezTo>
                    <a:pt x="142" y="0"/>
                    <a:pt x="0" y="185"/>
                    <a:pt x="0" y="414"/>
                  </a:cubicBezTo>
                  <a:cubicBezTo>
                    <a:pt x="0" y="643"/>
                    <a:pt x="142" y="839"/>
                    <a:pt x="327" y="839"/>
                  </a:cubicBezTo>
                  <a:cubicBezTo>
                    <a:pt x="512" y="839"/>
                    <a:pt x="665" y="643"/>
                    <a:pt x="665" y="414"/>
                  </a:cubicBezTo>
                  <a:cubicBezTo>
                    <a:pt x="665" y="185"/>
                    <a:pt x="512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"/>
            <p:cNvSpPr/>
            <p:nvPr/>
          </p:nvSpPr>
          <p:spPr>
            <a:xfrm>
              <a:off x="5317793" y="1439964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85"/>
                    <a:pt x="0" y="414"/>
                  </a:cubicBezTo>
                  <a:cubicBezTo>
                    <a:pt x="0" y="643"/>
                    <a:pt x="153" y="839"/>
                    <a:pt x="338" y="839"/>
                  </a:cubicBezTo>
                  <a:cubicBezTo>
                    <a:pt x="524" y="839"/>
                    <a:pt x="676" y="643"/>
                    <a:pt x="676" y="414"/>
                  </a:cubicBezTo>
                  <a:cubicBezTo>
                    <a:pt x="676" y="185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"/>
            <p:cNvSpPr/>
            <p:nvPr/>
          </p:nvSpPr>
          <p:spPr>
            <a:xfrm>
              <a:off x="5291433" y="1400296"/>
              <a:ext cx="86410" cy="27783"/>
            </a:xfrm>
            <a:custGeom>
              <a:avLst/>
              <a:gdLst/>
              <a:ahLst/>
              <a:cxnLst/>
              <a:rect l="l" t="t" r="r" b="b"/>
              <a:pathLst>
                <a:path w="2370" h="762" extrusionOk="0">
                  <a:moveTo>
                    <a:pt x="1132" y="1"/>
                  </a:moveTo>
                  <a:cubicBezTo>
                    <a:pt x="577" y="1"/>
                    <a:pt x="0" y="573"/>
                    <a:pt x="70" y="652"/>
                  </a:cubicBezTo>
                  <a:cubicBezTo>
                    <a:pt x="108" y="691"/>
                    <a:pt x="147" y="702"/>
                    <a:pt x="178" y="702"/>
                  </a:cubicBezTo>
                  <a:cubicBezTo>
                    <a:pt x="217" y="702"/>
                    <a:pt x="244" y="685"/>
                    <a:pt x="244" y="685"/>
                  </a:cubicBezTo>
                  <a:cubicBezTo>
                    <a:pt x="523" y="385"/>
                    <a:pt x="838" y="282"/>
                    <a:pt x="1139" y="282"/>
                  </a:cubicBezTo>
                  <a:cubicBezTo>
                    <a:pt x="1788" y="282"/>
                    <a:pt x="2369" y="761"/>
                    <a:pt x="2369" y="761"/>
                  </a:cubicBezTo>
                  <a:cubicBezTo>
                    <a:pt x="2369" y="761"/>
                    <a:pt x="2118" y="205"/>
                    <a:pt x="1301" y="20"/>
                  </a:cubicBezTo>
                  <a:cubicBezTo>
                    <a:pt x="1245" y="7"/>
                    <a:pt x="1189" y="1"/>
                    <a:pt x="11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"/>
            <p:cNvSpPr/>
            <p:nvPr/>
          </p:nvSpPr>
          <p:spPr>
            <a:xfrm>
              <a:off x="5158466" y="1400296"/>
              <a:ext cx="86374" cy="27783"/>
            </a:xfrm>
            <a:custGeom>
              <a:avLst/>
              <a:gdLst/>
              <a:ahLst/>
              <a:cxnLst/>
              <a:rect l="l" t="t" r="r" b="b"/>
              <a:pathLst>
                <a:path w="2369" h="762" extrusionOk="0">
                  <a:moveTo>
                    <a:pt x="1229" y="1"/>
                  </a:moveTo>
                  <a:cubicBezTo>
                    <a:pt x="1172" y="1"/>
                    <a:pt x="1114" y="7"/>
                    <a:pt x="1057" y="20"/>
                  </a:cubicBezTo>
                  <a:cubicBezTo>
                    <a:pt x="240" y="205"/>
                    <a:pt x="0" y="761"/>
                    <a:pt x="0" y="761"/>
                  </a:cubicBezTo>
                  <a:cubicBezTo>
                    <a:pt x="0" y="761"/>
                    <a:pt x="581" y="282"/>
                    <a:pt x="1227" y="282"/>
                  </a:cubicBezTo>
                  <a:cubicBezTo>
                    <a:pt x="1526" y="282"/>
                    <a:pt x="1839" y="385"/>
                    <a:pt x="2114" y="685"/>
                  </a:cubicBezTo>
                  <a:cubicBezTo>
                    <a:pt x="2114" y="685"/>
                    <a:pt x="2145" y="702"/>
                    <a:pt x="2187" y="702"/>
                  </a:cubicBezTo>
                  <a:cubicBezTo>
                    <a:pt x="2220" y="702"/>
                    <a:pt x="2261" y="691"/>
                    <a:pt x="2300" y="652"/>
                  </a:cubicBezTo>
                  <a:cubicBezTo>
                    <a:pt x="2369" y="573"/>
                    <a:pt x="1793" y="1"/>
                    <a:pt x="1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"/>
            <p:cNvSpPr/>
            <p:nvPr/>
          </p:nvSpPr>
          <p:spPr>
            <a:xfrm>
              <a:off x="5184680" y="1490423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1" y="142"/>
                    <a:pt x="1" y="327"/>
                  </a:cubicBezTo>
                  <a:cubicBezTo>
                    <a:pt x="1" y="501"/>
                    <a:pt x="349" y="643"/>
                    <a:pt x="785" y="643"/>
                  </a:cubicBezTo>
                  <a:cubicBezTo>
                    <a:pt x="1210" y="643"/>
                    <a:pt x="1570" y="501"/>
                    <a:pt x="1570" y="327"/>
                  </a:cubicBezTo>
                  <a:cubicBezTo>
                    <a:pt x="1570" y="142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"/>
            <p:cNvSpPr/>
            <p:nvPr/>
          </p:nvSpPr>
          <p:spPr>
            <a:xfrm>
              <a:off x="5306272" y="1488418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70" y="513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"/>
            <p:cNvSpPr/>
            <p:nvPr/>
          </p:nvSpPr>
          <p:spPr>
            <a:xfrm>
              <a:off x="5269302" y="1451886"/>
              <a:ext cx="28658" cy="90822"/>
            </a:xfrm>
            <a:custGeom>
              <a:avLst/>
              <a:gdLst/>
              <a:ahLst/>
              <a:cxnLst/>
              <a:rect l="l" t="t" r="r" b="b"/>
              <a:pathLst>
                <a:path w="786" h="2491" extrusionOk="0">
                  <a:moveTo>
                    <a:pt x="328" y="0"/>
                  </a:moveTo>
                  <a:cubicBezTo>
                    <a:pt x="328" y="1"/>
                    <a:pt x="557" y="1559"/>
                    <a:pt x="589" y="1864"/>
                  </a:cubicBezTo>
                  <a:cubicBezTo>
                    <a:pt x="622" y="2158"/>
                    <a:pt x="1" y="2452"/>
                    <a:pt x="132" y="2485"/>
                  </a:cubicBezTo>
                  <a:cubicBezTo>
                    <a:pt x="144" y="2489"/>
                    <a:pt x="159" y="2491"/>
                    <a:pt x="177" y="2491"/>
                  </a:cubicBezTo>
                  <a:cubicBezTo>
                    <a:pt x="354" y="2491"/>
                    <a:pt x="786" y="2296"/>
                    <a:pt x="786" y="1940"/>
                  </a:cubicBezTo>
                  <a:cubicBezTo>
                    <a:pt x="786" y="1537"/>
                    <a:pt x="328" y="1"/>
                    <a:pt x="328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"/>
            <p:cNvSpPr/>
            <p:nvPr/>
          </p:nvSpPr>
          <p:spPr>
            <a:xfrm>
              <a:off x="5252640" y="1568702"/>
              <a:ext cx="53669" cy="17501"/>
            </a:xfrm>
            <a:custGeom>
              <a:avLst/>
              <a:gdLst/>
              <a:ahLst/>
              <a:cxnLst/>
              <a:rect l="l" t="t" r="r" b="b"/>
              <a:pathLst>
                <a:path w="1472" h="480" extrusionOk="0">
                  <a:moveTo>
                    <a:pt x="1471" y="0"/>
                  </a:moveTo>
                  <a:cubicBezTo>
                    <a:pt x="1471" y="0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3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2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"/>
            <p:cNvSpPr/>
            <p:nvPr/>
          </p:nvSpPr>
          <p:spPr>
            <a:xfrm>
              <a:off x="5634478" y="1639031"/>
              <a:ext cx="767301" cy="996561"/>
            </a:xfrm>
            <a:custGeom>
              <a:avLst/>
              <a:gdLst/>
              <a:ahLst/>
              <a:cxnLst/>
              <a:rect l="l" t="t" r="r" b="b"/>
              <a:pathLst>
                <a:path w="21045" h="27333" extrusionOk="0">
                  <a:moveTo>
                    <a:pt x="11607" y="0"/>
                  </a:moveTo>
                  <a:cubicBezTo>
                    <a:pt x="1570" y="0"/>
                    <a:pt x="469" y="5307"/>
                    <a:pt x="469" y="5307"/>
                  </a:cubicBezTo>
                  <a:lnTo>
                    <a:pt x="0" y="15377"/>
                  </a:lnTo>
                  <a:lnTo>
                    <a:pt x="6158" y="27333"/>
                  </a:lnTo>
                  <a:lnTo>
                    <a:pt x="20227" y="27333"/>
                  </a:lnTo>
                  <a:cubicBezTo>
                    <a:pt x="20227" y="27333"/>
                    <a:pt x="21045" y="3923"/>
                    <a:pt x="20064" y="2866"/>
                  </a:cubicBezTo>
                  <a:cubicBezTo>
                    <a:pt x="19083" y="1809"/>
                    <a:pt x="1486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"/>
            <p:cNvSpPr/>
            <p:nvPr/>
          </p:nvSpPr>
          <p:spPr>
            <a:xfrm>
              <a:off x="5956706" y="1639031"/>
              <a:ext cx="104932" cy="884921"/>
            </a:xfrm>
            <a:custGeom>
              <a:avLst/>
              <a:gdLst/>
              <a:ahLst/>
              <a:cxnLst/>
              <a:rect l="l" t="t" r="r" b="b"/>
              <a:pathLst>
                <a:path w="2878" h="24271" extrusionOk="0">
                  <a:moveTo>
                    <a:pt x="2355" y="0"/>
                  </a:moveTo>
                  <a:cubicBezTo>
                    <a:pt x="1505" y="11"/>
                    <a:pt x="720" y="65"/>
                    <a:pt x="1" y="153"/>
                  </a:cubicBezTo>
                  <a:lnTo>
                    <a:pt x="1287" y="24270"/>
                  </a:lnTo>
                  <a:lnTo>
                    <a:pt x="2878" y="24183"/>
                  </a:lnTo>
                  <a:lnTo>
                    <a:pt x="23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"/>
            <p:cNvSpPr/>
            <p:nvPr/>
          </p:nvSpPr>
          <p:spPr>
            <a:xfrm>
              <a:off x="5791800" y="1666449"/>
              <a:ext cx="104567" cy="824506"/>
            </a:xfrm>
            <a:custGeom>
              <a:avLst/>
              <a:gdLst/>
              <a:ahLst/>
              <a:cxnLst/>
              <a:rect l="l" t="t" r="r" b="b"/>
              <a:pathLst>
                <a:path w="2868" h="22614" extrusionOk="0">
                  <a:moveTo>
                    <a:pt x="1570" y="0"/>
                  </a:moveTo>
                  <a:cubicBezTo>
                    <a:pt x="982" y="174"/>
                    <a:pt x="470" y="371"/>
                    <a:pt x="1" y="589"/>
                  </a:cubicBezTo>
                  <a:lnTo>
                    <a:pt x="1265" y="22614"/>
                  </a:lnTo>
                  <a:lnTo>
                    <a:pt x="2867" y="22614"/>
                  </a:lnTo>
                  <a:lnTo>
                    <a:pt x="157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"/>
            <p:cNvSpPr/>
            <p:nvPr/>
          </p:nvSpPr>
          <p:spPr>
            <a:xfrm>
              <a:off x="6143049" y="1658100"/>
              <a:ext cx="113281" cy="977493"/>
            </a:xfrm>
            <a:custGeom>
              <a:avLst/>
              <a:gdLst/>
              <a:ahLst/>
              <a:cxnLst/>
              <a:rect l="l" t="t" r="r" b="b"/>
              <a:pathLst>
                <a:path w="3107" h="26810" extrusionOk="0">
                  <a:moveTo>
                    <a:pt x="1123" y="0"/>
                  </a:moveTo>
                  <a:lnTo>
                    <a:pt x="1" y="26810"/>
                  </a:lnTo>
                  <a:lnTo>
                    <a:pt x="579" y="26810"/>
                  </a:lnTo>
                  <a:lnTo>
                    <a:pt x="2017" y="26319"/>
                  </a:lnTo>
                  <a:lnTo>
                    <a:pt x="3107" y="654"/>
                  </a:lnTo>
                  <a:cubicBezTo>
                    <a:pt x="2486" y="414"/>
                    <a:pt x="1810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"/>
            <p:cNvSpPr/>
            <p:nvPr/>
          </p:nvSpPr>
          <p:spPr>
            <a:xfrm>
              <a:off x="5649572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0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6" y="3600"/>
                    <a:pt x="11051" y="3670"/>
                    <a:pt x="12221" y="3670"/>
                  </a:cubicBezTo>
                  <a:cubicBezTo>
                    <a:pt x="16411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86" y="665"/>
                  </a:cubicBezTo>
                  <a:lnTo>
                    <a:pt x="19802" y="414"/>
                  </a:lnTo>
                  <a:cubicBezTo>
                    <a:pt x="17260" y="1614"/>
                    <a:pt x="14532" y="2028"/>
                    <a:pt x="11979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"/>
            <p:cNvSpPr/>
            <p:nvPr/>
          </p:nvSpPr>
          <p:spPr>
            <a:xfrm>
              <a:off x="5688511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97" y="0"/>
                  </a:moveTo>
                  <a:cubicBezTo>
                    <a:pt x="741" y="403"/>
                    <a:pt x="327" y="817"/>
                    <a:pt x="0" y="1210"/>
                  </a:cubicBezTo>
                  <a:cubicBezTo>
                    <a:pt x="1483" y="1929"/>
                    <a:pt x="3793" y="2725"/>
                    <a:pt x="7226" y="3117"/>
                  </a:cubicBezTo>
                  <a:cubicBezTo>
                    <a:pt x="8688" y="3287"/>
                    <a:pt x="10002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5" y="796"/>
                    <a:pt x="18582" y="621"/>
                  </a:cubicBezTo>
                  <a:cubicBezTo>
                    <a:pt x="18495" y="534"/>
                    <a:pt x="18375" y="425"/>
                    <a:pt x="18244" y="327"/>
                  </a:cubicBezTo>
                  <a:cubicBezTo>
                    <a:pt x="15840" y="1354"/>
                    <a:pt x="13295" y="1716"/>
                    <a:pt x="10905" y="1716"/>
                  </a:cubicBezTo>
                  <a:cubicBezTo>
                    <a:pt x="6654" y="1716"/>
                    <a:pt x="2895" y="572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"/>
            <p:cNvSpPr/>
            <p:nvPr/>
          </p:nvSpPr>
          <p:spPr>
            <a:xfrm>
              <a:off x="5643593" y="1973181"/>
              <a:ext cx="734341" cy="133553"/>
            </a:xfrm>
            <a:custGeom>
              <a:avLst/>
              <a:gdLst/>
              <a:ahLst/>
              <a:cxnLst/>
              <a:rect l="l" t="t" r="r" b="b"/>
              <a:pathLst>
                <a:path w="20141" h="3663" extrusionOk="0">
                  <a:moveTo>
                    <a:pt x="45" y="0"/>
                  </a:moveTo>
                  <a:lnTo>
                    <a:pt x="1" y="829"/>
                  </a:lnTo>
                  <a:cubicBezTo>
                    <a:pt x="1276" y="1657"/>
                    <a:pt x="3859" y="2888"/>
                    <a:pt x="8458" y="3422"/>
                  </a:cubicBezTo>
                  <a:cubicBezTo>
                    <a:pt x="9918" y="3591"/>
                    <a:pt x="11230" y="3663"/>
                    <a:pt x="12405" y="3663"/>
                  </a:cubicBezTo>
                  <a:cubicBezTo>
                    <a:pt x="16386" y="3663"/>
                    <a:pt x="18791" y="2841"/>
                    <a:pt x="20054" y="2202"/>
                  </a:cubicBezTo>
                  <a:cubicBezTo>
                    <a:pt x="20086" y="1690"/>
                    <a:pt x="20119" y="1134"/>
                    <a:pt x="20141" y="567"/>
                  </a:cubicBezTo>
                  <a:lnTo>
                    <a:pt x="19966" y="404"/>
                  </a:lnTo>
                  <a:cubicBezTo>
                    <a:pt x="17419" y="1606"/>
                    <a:pt x="14686" y="2020"/>
                    <a:pt x="12130" y="2020"/>
                  </a:cubicBezTo>
                  <a:cubicBezTo>
                    <a:pt x="6483" y="2020"/>
                    <a:pt x="1701" y="0"/>
                    <a:pt x="17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"/>
            <p:cNvSpPr/>
            <p:nvPr/>
          </p:nvSpPr>
          <p:spPr>
            <a:xfrm>
              <a:off x="5954154" y="1525789"/>
              <a:ext cx="199290" cy="217776"/>
            </a:xfrm>
            <a:custGeom>
              <a:avLst/>
              <a:gdLst/>
              <a:ahLst/>
              <a:cxnLst/>
              <a:rect l="l" t="t" r="r" b="b"/>
              <a:pathLst>
                <a:path w="5466" h="5973" extrusionOk="0">
                  <a:moveTo>
                    <a:pt x="670" y="0"/>
                  </a:moveTo>
                  <a:cubicBezTo>
                    <a:pt x="670" y="0"/>
                    <a:pt x="834" y="2234"/>
                    <a:pt x="626" y="3106"/>
                  </a:cubicBezTo>
                  <a:cubicBezTo>
                    <a:pt x="441" y="3913"/>
                    <a:pt x="234" y="4065"/>
                    <a:pt x="114" y="4457"/>
                  </a:cubicBezTo>
                  <a:cubicBezTo>
                    <a:pt x="1" y="4839"/>
                    <a:pt x="1098" y="5973"/>
                    <a:pt x="2306" y="5973"/>
                  </a:cubicBezTo>
                  <a:cubicBezTo>
                    <a:pt x="2374" y="5973"/>
                    <a:pt x="2443" y="5969"/>
                    <a:pt x="2512" y="5961"/>
                  </a:cubicBezTo>
                  <a:cubicBezTo>
                    <a:pt x="3787" y="5820"/>
                    <a:pt x="5465" y="4163"/>
                    <a:pt x="4779" y="3804"/>
                  </a:cubicBezTo>
                  <a:cubicBezTo>
                    <a:pt x="4103" y="3455"/>
                    <a:pt x="4441" y="0"/>
                    <a:pt x="44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"/>
            <p:cNvSpPr/>
            <p:nvPr/>
          </p:nvSpPr>
          <p:spPr>
            <a:xfrm>
              <a:off x="5978581" y="1525789"/>
              <a:ext cx="137491" cy="113099"/>
            </a:xfrm>
            <a:custGeom>
              <a:avLst/>
              <a:gdLst/>
              <a:ahLst/>
              <a:cxnLst/>
              <a:rect l="l" t="t" r="r" b="b"/>
              <a:pathLst>
                <a:path w="3771" h="3102" extrusionOk="0">
                  <a:moveTo>
                    <a:pt x="0" y="0"/>
                  </a:moveTo>
                  <a:cubicBezTo>
                    <a:pt x="0" y="0"/>
                    <a:pt x="87" y="1253"/>
                    <a:pt x="55" y="2256"/>
                  </a:cubicBezTo>
                  <a:cubicBezTo>
                    <a:pt x="665" y="2692"/>
                    <a:pt x="1351" y="3041"/>
                    <a:pt x="1885" y="3095"/>
                  </a:cubicBezTo>
                  <a:cubicBezTo>
                    <a:pt x="1918" y="3099"/>
                    <a:pt x="1952" y="3101"/>
                    <a:pt x="1986" y="3101"/>
                  </a:cubicBezTo>
                  <a:cubicBezTo>
                    <a:pt x="2513" y="3101"/>
                    <a:pt x="3152" y="2638"/>
                    <a:pt x="3695" y="2136"/>
                  </a:cubicBezTo>
                  <a:cubicBezTo>
                    <a:pt x="3662" y="1112"/>
                    <a:pt x="3771" y="0"/>
                    <a:pt x="377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"/>
            <p:cNvSpPr/>
            <p:nvPr/>
          </p:nvSpPr>
          <p:spPr>
            <a:xfrm>
              <a:off x="5883605" y="1216650"/>
              <a:ext cx="314322" cy="369777"/>
            </a:xfrm>
            <a:custGeom>
              <a:avLst/>
              <a:gdLst/>
              <a:ahLst/>
              <a:cxnLst/>
              <a:rect l="l" t="t" r="r" b="b"/>
              <a:pathLst>
                <a:path w="8621" h="10142" extrusionOk="0">
                  <a:moveTo>
                    <a:pt x="0" y="0"/>
                  </a:moveTo>
                  <a:cubicBezTo>
                    <a:pt x="0" y="0"/>
                    <a:pt x="785" y="7084"/>
                    <a:pt x="1297" y="7945"/>
                  </a:cubicBezTo>
                  <a:cubicBezTo>
                    <a:pt x="1820" y="8817"/>
                    <a:pt x="3455" y="10027"/>
                    <a:pt x="4490" y="10136"/>
                  </a:cubicBezTo>
                  <a:cubicBezTo>
                    <a:pt x="4523" y="10139"/>
                    <a:pt x="4556" y="10141"/>
                    <a:pt x="4589" y="10141"/>
                  </a:cubicBezTo>
                  <a:cubicBezTo>
                    <a:pt x="5622" y="10141"/>
                    <a:pt x="7083" y="8399"/>
                    <a:pt x="7389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"/>
            <p:cNvSpPr/>
            <p:nvPr/>
          </p:nvSpPr>
          <p:spPr>
            <a:xfrm>
              <a:off x="5810103" y="1027682"/>
              <a:ext cx="444666" cy="372585"/>
            </a:xfrm>
            <a:custGeom>
              <a:avLst/>
              <a:gdLst/>
              <a:ahLst/>
              <a:cxnLst/>
              <a:rect l="l" t="t" r="r" b="b"/>
              <a:pathLst>
                <a:path w="12196" h="10219" extrusionOk="0">
                  <a:moveTo>
                    <a:pt x="7930" y="1"/>
                  </a:moveTo>
                  <a:cubicBezTo>
                    <a:pt x="7667" y="1"/>
                    <a:pt x="7443" y="61"/>
                    <a:pt x="7324" y="203"/>
                  </a:cubicBezTo>
                  <a:cubicBezTo>
                    <a:pt x="7143" y="413"/>
                    <a:pt x="6782" y="495"/>
                    <a:pt x="6361" y="495"/>
                  </a:cubicBezTo>
                  <a:cubicBezTo>
                    <a:pt x="5821" y="495"/>
                    <a:pt x="5182" y="359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3" y="101"/>
                    <a:pt x="2274" y="718"/>
                    <a:pt x="2365" y="1380"/>
                  </a:cubicBezTo>
                  <a:cubicBezTo>
                    <a:pt x="2474" y="2186"/>
                    <a:pt x="1777" y="2383"/>
                    <a:pt x="883" y="2775"/>
                  </a:cubicBezTo>
                  <a:cubicBezTo>
                    <a:pt x="0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1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12" y="8878"/>
                    <a:pt x="927" y="9063"/>
                    <a:pt x="1046" y="9597"/>
                  </a:cubicBezTo>
                  <a:cubicBezTo>
                    <a:pt x="1155" y="1013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2"/>
                    <a:pt x="3222" y="6472"/>
                    <a:pt x="3447" y="6472"/>
                  </a:cubicBezTo>
                  <a:cubicBezTo>
                    <a:pt x="3466" y="6472"/>
                    <a:pt x="3487" y="6478"/>
                    <a:pt x="3509" y="6491"/>
                  </a:cubicBezTo>
                  <a:cubicBezTo>
                    <a:pt x="3578" y="6532"/>
                    <a:pt x="3652" y="6551"/>
                    <a:pt x="3730" y="6551"/>
                  </a:cubicBezTo>
                  <a:cubicBezTo>
                    <a:pt x="3963" y="6551"/>
                    <a:pt x="4235" y="6382"/>
                    <a:pt x="4512" y="6121"/>
                  </a:cubicBezTo>
                  <a:cubicBezTo>
                    <a:pt x="4637" y="6004"/>
                    <a:pt x="4781" y="5955"/>
                    <a:pt x="4925" y="5955"/>
                  </a:cubicBezTo>
                  <a:cubicBezTo>
                    <a:pt x="5196" y="5955"/>
                    <a:pt x="5467" y="6129"/>
                    <a:pt x="5602" y="6349"/>
                  </a:cubicBezTo>
                  <a:cubicBezTo>
                    <a:pt x="5743" y="6600"/>
                    <a:pt x="6399" y="6749"/>
                    <a:pt x="7017" y="6749"/>
                  </a:cubicBezTo>
                  <a:cubicBezTo>
                    <a:pt x="7260" y="6749"/>
                    <a:pt x="7497" y="6726"/>
                    <a:pt x="7694" y="6676"/>
                  </a:cubicBezTo>
                  <a:cubicBezTo>
                    <a:pt x="8058" y="6580"/>
                    <a:pt x="8460" y="6510"/>
                    <a:pt x="8768" y="6510"/>
                  </a:cubicBezTo>
                  <a:cubicBezTo>
                    <a:pt x="9051" y="6510"/>
                    <a:pt x="9254" y="6569"/>
                    <a:pt x="9275" y="6720"/>
                  </a:cubicBezTo>
                  <a:cubicBezTo>
                    <a:pt x="9318" y="7036"/>
                    <a:pt x="9754" y="7537"/>
                    <a:pt x="9928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09" y="9641"/>
                    <a:pt x="10866" y="9183"/>
                  </a:cubicBezTo>
                  <a:cubicBezTo>
                    <a:pt x="10822" y="8725"/>
                    <a:pt x="11367" y="7853"/>
                    <a:pt x="11520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1" y="5870"/>
                    <a:pt x="11509" y="5739"/>
                    <a:pt x="11847" y="4573"/>
                  </a:cubicBezTo>
                  <a:cubicBezTo>
                    <a:pt x="12195" y="3418"/>
                    <a:pt x="11509" y="1958"/>
                    <a:pt x="10571" y="1958"/>
                  </a:cubicBezTo>
                  <a:cubicBezTo>
                    <a:pt x="9634" y="1958"/>
                    <a:pt x="9928" y="1227"/>
                    <a:pt x="9623" y="704"/>
                  </a:cubicBezTo>
                  <a:cubicBezTo>
                    <a:pt x="9401" y="336"/>
                    <a:pt x="8554" y="1"/>
                    <a:pt x="7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"/>
            <p:cNvSpPr/>
            <p:nvPr/>
          </p:nvSpPr>
          <p:spPr>
            <a:xfrm>
              <a:off x="6160550" y="1348378"/>
              <a:ext cx="84259" cy="93192"/>
            </a:xfrm>
            <a:custGeom>
              <a:avLst/>
              <a:gdLst/>
              <a:ahLst/>
              <a:cxnLst/>
              <a:rect l="l" t="t" r="r" b="b"/>
              <a:pathLst>
                <a:path w="2311" h="2556" extrusionOk="0">
                  <a:moveTo>
                    <a:pt x="1167" y="1"/>
                  </a:moveTo>
                  <a:cubicBezTo>
                    <a:pt x="597" y="1"/>
                    <a:pt x="436" y="540"/>
                    <a:pt x="436" y="540"/>
                  </a:cubicBezTo>
                  <a:lnTo>
                    <a:pt x="0" y="2556"/>
                  </a:lnTo>
                  <a:cubicBezTo>
                    <a:pt x="1984" y="2403"/>
                    <a:pt x="2311" y="300"/>
                    <a:pt x="1483" y="49"/>
                  </a:cubicBezTo>
                  <a:cubicBezTo>
                    <a:pt x="1366" y="15"/>
                    <a:pt x="1261" y="1"/>
                    <a:pt x="116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"/>
            <p:cNvSpPr/>
            <p:nvPr/>
          </p:nvSpPr>
          <p:spPr>
            <a:xfrm>
              <a:off x="5846635" y="1354685"/>
              <a:ext cx="86665" cy="83202"/>
            </a:xfrm>
            <a:custGeom>
              <a:avLst/>
              <a:gdLst/>
              <a:ahLst/>
              <a:cxnLst/>
              <a:rect l="l" t="t" r="r" b="b"/>
              <a:pathLst>
                <a:path w="2377" h="2282" extrusionOk="0">
                  <a:moveTo>
                    <a:pt x="840" y="0"/>
                  </a:moveTo>
                  <a:cubicBezTo>
                    <a:pt x="766" y="0"/>
                    <a:pt x="693" y="9"/>
                    <a:pt x="622" y="29"/>
                  </a:cubicBezTo>
                  <a:cubicBezTo>
                    <a:pt x="1" y="203"/>
                    <a:pt x="469" y="2165"/>
                    <a:pt x="1330" y="2263"/>
                  </a:cubicBezTo>
                  <a:cubicBezTo>
                    <a:pt x="1461" y="2276"/>
                    <a:pt x="1577" y="2282"/>
                    <a:pt x="1678" y="2282"/>
                  </a:cubicBezTo>
                  <a:cubicBezTo>
                    <a:pt x="2236" y="2282"/>
                    <a:pt x="2377" y="2110"/>
                    <a:pt x="2377" y="2110"/>
                  </a:cubicBezTo>
                  <a:lnTo>
                    <a:pt x="2028" y="541"/>
                  </a:lnTo>
                  <a:cubicBezTo>
                    <a:pt x="2028" y="541"/>
                    <a:pt x="1419" y="0"/>
                    <a:pt x="84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"/>
            <p:cNvSpPr/>
            <p:nvPr/>
          </p:nvSpPr>
          <p:spPr>
            <a:xfrm>
              <a:off x="6014129" y="1493377"/>
              <a:ext cx="63003" cy="14985"/>
            </a:xfrm>
            <a:custGeom>
              <a:avLst/>
              <a:gdLst/>
              <a:ahLst/>
              <a:cxnLst/>
              <a:rect l="l" t="t" r="r" b="b"/>
              <a:pathLst>
                <a:path w="1728" h="411" extrusionOk="0">
                  <a:moveTo>
                    <a:pt x="1698" y="1"/>
                  </a:moveTo>
                  <a:cubicBezTo>
                    <a:pt x="1627" y="1"/>
                    <a:pt x="1361" y="160"/>
                    <a:pt x="954" y="224"/>
                  </a:cubicBezTo>
                  <a:cubicBezTo>
                    <a:pt x="839" y="245"/>
                    <a:pt x="737" y="253"/>
                    <a:pt x="648" y="253"/>
                  </a:cubicBezTo>
                  <a:cubicBezTo>
                    <a:pt x="360" y="253"/>
                    <a:pt x="213" y="170"/>
                    <a:pt x="213" y="170"/>
                  </a:cubicBezTo>
                  <a:cubicBezTo>
                    <a:pt x="160" y="147"/>
                    <a:pt x="58" y="81"/>
                    <a:pt x="21" y="81"/>
                  </a:cubicBezTo>
                  <a:cubicBezTo>
                    <a:pt x="5" y="81"/>
                    <a:pt x="0" y="94"/>
                    <a:pt x="17" y="126"/>
                  </a:cubicBezTo>
                  <a:cubicBezTo>
                    <a:pt x="55" y="222"/>
                    <a:pt x="388" y="410"/>
                    <a:pt x="786" y="410"/>
                  </a:cubicBezTo>
                  <a:cubicBezTo>
                    <a:pt x="841" y="410"/>
                    <a:pt x="897" y="407"/>
                    <a:pt x="954" y="399"/>
                  </a:cubicBezTo>
                  <a:cubicBezTo>
                    <a:pt x="1412" y="344"/>
                    <a:pt x="1728" y="83"/>
                    <a:pt x="1717" y="17"/>
                  </a:cubicBezTo>
                  <a:cubicBezTo>
                    <a:pt x="1717" y="6"/>
                    <a:pt x="1710" y="1"/>
                    <a:pt x="1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"/>
            <p:cNvSpPr/>
            <p:nvPr/>
          </p:nvSpPr>
          <p:spPr>
            <a:xfrm>
              <a:off x="5981352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"/>
            <p:cNvSpPr/>
            <p:nvPr/>
          </p:nvSpPr>
          <p:spPr>
            <a:xfrm>
              <a:off x="6090621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6" y="0"/>
                  </a:moveTo>
                  <a:cubicBezTo>
                    <a:pt x="142" y="0"/>
                    <a:pt x="0" y="174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"/>
            <p:cNvSpPr/>
            <p:nvPr/>
          </p:nvSpPr>
          <p:spPr>
            <a:xfrm>
              <a:off x="5626129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0" y="164"/>
                    <a:pt x="0" y="382"/>
                  </a:cubicBezTo>
                  <a:cubicBezTo>
                    <a:pt x="0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"/>
            <p:cNvSpPr/>
            <p:nvPr/>
          </p:nvSpPr>
          <p:spPr>
            <a:xfrm>
              <a:off x="5740174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5" y="763"/>
                  </a:cubicBezTo>
                  <a:cubicBezTo>
                    <a:pt x="469" y="763"/>
                    <a:pt x="610" y="589"/>
                    <a:pt x="610" y="382"/>
                  </a:cubicBezTo>
                  <a:cubicBezTo>
                    <a:pt x="610" y="164"/>
                    <a:pt x="469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"/>
            <p:cNvSpPr/>
            <p:nvPr/>
          </p:nvSpPr>
          <p:spPr>
            <a:xfrm>
              <a:off x="5938877" y="1345206"/>
              <a:ext cx="87796" cy="25376"/>
            </a:xfrm>
            <a:custGeom>
              <a:avLst/>
              <a:gdLst/>
              <a:ahLst/>
              <a:cxnLst/>
              <a:rect l="l" t="t" r="r" b="b"/>
              <a:pathLst>
                <a:path w="2408" h="696" extrusionOk="0">
                  <a:moveTo>
                    <a:pt x="1281" y="1"/>
                  </a:moveTo>
                  <a:cubicBezTo>
                    <a:pt x="1157" y="1"/>
                    <a:pt x="1041" y="13"/>
                    <a:pt x="936" y="38"/>
                  </a:cubicBezTo>
                  <a:cubicBezTo>
                    <a:pt x="489" y="153"/>
                    <a:pt x="1" y="696"/>
                    <a:pt x="225" y="696"/>
                  </a:cubicBezTo>
                  <a:cubicBezTo>
                    <a:pt x="236" y="696"/>
                    <a:pt x="247" y="694"/>
                    <a:pt x="261" y="692"/>
                  </a:cubicBezTo>
                  <a:cubicBezTo>
                    <a:pt x="501" y="659"/>
                    <a:pt x="511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3" y="247"/>
                    <a:pt x="2067" y="555"/>
                    <a:pt x="2225" y="555"/>
                  </a:cubicBezTo>
                  <a:cubicBezTo>
                    <a:pt x="2236" y="555"/>
                    <a:pt x="2246" y="554"/>
                    <a:pt x="2255" y="550"/>
                  </a:cubicBezTo>
                  <a:cubicBezTo>
                    <a:pt x="2408" y="496"/>
                    <a:pt x="2288" y="191"/>
                    <a:pt x="1928" y="93"/>
                  </a:cubicBezTo>
                  <a:cubicBezTo>
                    <a:pt x="1700" y="32"/>
                    <a:pt x="1480" y="1"/>
                    <a:pt x="1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"/>
            <p:cNvSpPr/>
            <p:nvPr/>
          </p:nvSpPr>
          <p:spPr>
            <a:xfrm>
              <a:off x="6070349" y="1345206"/>
              <a:ext cx="88160" cy="25376"/>
            </a:xfrm>
            <a:custGeom>
              <a:avLst/>
              <a:gdLst/>
              <a:ahLst/>
              <a:cxnLst/>
              <a:rect l="l" t="t" r="r" b="b"/>
              <a:pathLst>
                <a:path w="2418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31" y="191"/>
                    <a:pt x="1" y="496"/>
                    <a:pt x="153" y="550"/>
                  </a:cubicBezTo>
                  <a:cubicBezTo>
                    <a:pt x="162" y="554"/>
                    <a:pt x="173" y="555"/>
                    <a:pt x="184" y="555"/>
                  </a:cubicBezTo>
                  <a:cubicBezTo>
                    <a:pt x="342" y="555"/>
                    <a:pt x="695" y="247"/>
                    <a:pt x="1151" y="247"/>
                  </a:cubicBezTo>
                  <a:cubicBezTo>
                    <a:pt x="1195" y="247"/>
                    <a:pt x="1241" y="250"/>
                    <a:pt x="1287" y="256"/>
                  </a:cubicBezTo>
                  <a:cubicBezTo>
                    <a:pt x="1908" y="343"/>
                    <a:pt x="1919" y="659"/>
                    <a:pt x="2158" y="692"/>
                  </a:cubicBezTo>
                  <a:cubicBezTo>
                    <a:pt x="2172" y="694"/>
                    <a:pt x="2184" y="696"/>
                    <a:pt x="2194" y="696"/>
                  </a:cubicBezTo>
                  <a:cubicBezTo>
                    <a:pt x="2418" y="696"/>
                    <a:pt x="1920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"/>
            <p:cNvSpPr/>
            <p:nvPr/>
          </p:nvSpPr>
          <p:spPr>
            <a:xfrm>
              <a:off x="6649688" y="1818229"/>
              <a:ext cx="17501" cy="6381"/>
            </a:xfrm>
            <a:custGeom>
              <a:avLst/>
              <a:gdLst/>
              <a:ahLst/>
              <a:cxnLst/>
              <a:rect l="l" t="t" r="r" b="b"/>
              <a:pathLst>
                <a:path w="480" h="175" extrusionOk="0">
                  <a:moveTo>
                    <a:pt x="480" y="0"/>
                  </a:moveTo>
                  <a:cubicBezTo>
                    <a:pt x="371" y="44"/>
                    <a:pt x="207" y="98"/>
                    <a:pt x="0" y="174"/>
                  </a:cubicBezTo>
                  <a:cubicBezTo>
                    <a:pt x="207" y="98"/>
                    <a:pt x="371" y="44"/>
                    <a:pt x="480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"/>
            <p:cNvSpPr/>
            <p:nvPr/>
          </p:nvSpPr>
          <p:spPr>
            <a:xfrm>
              <a:off x="6437495" y="1110153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1"/>
                  </a:moveTo>
                  <a:cubicBezTo>
                    <a:pt x="6256" y="1"/>
                    <a:pt x="3978" y="611"/>
                    <a:pt x="2616" y="2845"/>
                  </a:cubicBezTo>
                  <a:cubicBezTo>
                    <a:pt x="0" y="7150"/>
                    <a:pt x="1352" y="17579"/>
                    <a:pt x="1352" y="17579"/>
                  </a:cubicBezTo>
                  <a:lnTo>
                    <a:pt x="14179" y="18081"/>
                  </a:lnTo>
                  <a:cubicBezTo>
                    <a:pt x="14179" y="18081"/>
                    <a:pt x="15498" y="7847"/>
                    <a:pt x="12631" y="3030"/>
                  </a:cubicBezTo>
                  <a:cubicBezTo>
                    <a:pt x="11215" y="644"/>
                    <a:pt x="9449" y="1"/>
                    <a:pt x="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"/>
            <p:cNvSpPr/>
            <p:nvPr/>
          </p:nvSpPr>
          <p:spPr>
            <a:xfrm>
              <a:off x="6347695" y="1655475"/>
              <a:ext cx="772077" cy="927652"/>
            </a:xfrm>
            <a:custGeom>
              <a:avLst/>
              <a:gdLst/>
              <a:ahLst/>
              <a:cxnLst/>
              <a:rect l="l" t="t" r="r" b="b"/>
              <a:pathLst>
                <a:path w="21176" h="25443" extrusionOk="0">
                  <a:moveTo>
                    <a:pt x="10124" y="1"/>
                  </a:moveTo>
                  <a:cubicBezTo>
                    <a:pt x="8616" y="1"/>
                    <a:pt x="6313" y="159"/>
                    <a:pt x="4589" y="988"/>
                  </a:cubicBezTo>
                  <a:cubicBezTo>
                    <a:pt x="3019" y="1729"/>
                    <a:pt x="807" y="5499"/>
                    <a:pt x="0" y="6720"/>
                  </a:cubicBezTo>
                  <a:lnTo>
                    <a:pt x="1755" y="25443"/>
                  </a:lnTo>
                  <a:lnTo>
                    <a:pt x="19748" y="22261"/>
                  </a:lnTo>
                  <a:lnTo>
                    <a:pt x="21176" y="6785"/>
                  </a:lnTo>
                  <a:cubicBezTo>
                    <a:pt x="21176" y="6785"/>
                    <a:pt x="17361" y="2045"/>
                    <a:pt x="16217" y="1358"/>
                  </a:cubicBezTo>
                  <a:cubicBezTo>
                    <a:pt x="15073" y="672"/>
                    <a:pt x="11683" y="61"/>
                    <a:pt x="11683" y="61"/>
                  </a:cubicBezTo>
                  <a:cubicBezTo>
                    <a:pt x="11683" y="61"/>
                    <a:pt x="11055" y="1"/>
                    <a:pt x="10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"/>
            <p:cNvSpPr/>
            <p:nvPr/>
          </p:nvSpPr>
          <p:spPr>
            <a:xfrm>
              <a:off x="6528643" y="1858188"/>
              <a:ext cx="380934" cy="326244"/>
            </a:xfrm>
            <a:custGeom>
              <a:avLst/>
              <a:gdLst/>
              <a:ahLst/>
              <a:cxnLst/>
              <a:rect l="l" t="t" r="r" b="b"/>
              <a:pathLst>
                <a:path w="10448" h="8948" extrusionOk="0">
                  <a:moveTo>
                    <a:pt x="7698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1999"/>
                    <a:pt x="3549" y="1149"/>
                  </a:cubicBezTo>
                  <a:cubicBezTo>
                    <a:pt x="3298" y="966"/>
                    <a:pt x="2985" y="878"/>
                    <a:pt x="2653" y="878"/>
                  </a:cubicBezTo>
                  <a:cubicBezTo>
                    <a:pt x="1446" y="878"/>
                    <a:pt x="1" y="2047"/>
                    <a:pt x="454" y="4048"/>
                  </a:cubicBezTo>
                  <a:cubicBezTo>
                    <a:pt x="901" y="5977"/>
                    <a:pt x="3505" y="7928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0" y="8948"/>
                    <a:pt x="5834" y="8866"/>
                    <a:pt x="6034" y="8702"/>
                  </a:cubicBezTo>
                  <a:cubicBezTo>
                    <a:pt x="8976" y="6326"/>
                    <a:pt x="10447" y="1814"/>
                    <a:pt x="8660" y="375"/>
                  </a:cubicBezTo>
                  <a:cubicBezTo>
                    <a:pt x="8331" y="110"/>
                    <a:pt x="8008" y="0"/>
                    <a:pt x="7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"/>
            <p:cNvSpPr/>
            <p:nvPr/>
          </p:nvSpPr>
          <p:spPr>
            <a:xfrm>
              <a:off x="6622671" y="1521815"/>
              <a:ext cx="204249" cy="259267"/>
            </a:xfrm>
            <a:custGeom>
              <a:avLst/>
              <a:gdLst/>
              <a:ahLst/>
              <a:cxnLst/>
              <a:rect l="l" t="t" r="r" b="b"/>
              <a:pathLst>
                <a:path w="5602" h="7111" extrusionOk="0">
                  <a:moveTo>
                    <a:pt x="4436" y="0"/>
                  </a:moveTo>
                  <a:lnTo>
                    <a:pt x="1253" y="774"/>
                  </a:lnTo>
                  <a:cubicBezTo>
                    <a:pt x="1253" y="774"/>
                    <a:pt x="1188" y="2637"/>
                    <a:pt x="1014" y="3705"/>
                  </a:cubicBezTo>
                  <a:cubicBezTo>
                    <a:pt x="839" y="4763"/>
                    <a:pt x="0" y="5002"/>
                    <a:pt x="0" y="5002"/>
                  </a:cubicBezTo>
                  <a:cubicBezTo>
                    <a:pt x="0" y="5002"/>
                    <a:pt x="578" y="6855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56"/>
                    <a:pt x="4719" y="4011"/>
                  </a:cubicBezTo>
                  <a:cubicBezTo>
                    <a:pt x="4370" y="3455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"/>
            <p:cNvSpPr/>
            <p:nvPr/>
          </p:nvSpPr>
          <p:spPr>
            <a:xfrm>
              <a:off x="6663178" y="1521815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0"/>
                  </a:moveTo>
                  <a:lnTo>
                    <a:pt x="142" y="774"/>
                  </a:lnTo>
                  <a:cubicBezTo>
                    <a:pt x="142" y="774"/>
                    <a:pt x="110" y="1929"/>
                    <a:pt x="1" y="2932"/>
                  </a:cubicBezTo>
                  <a:cubicBezTo>
                    <a:pt x="480" y="3368"/>
                    <a:pt x="1036" y="3640"/>
                    <a:pt x="1701" y="3662"/>
                  </a:cubicBezTo>
                  <a:cubicBezTo>
                    <a:pt x="1727" y="3663"/>
                    <a:pt x="1754" y="3663"/>
                    <a:pt x="1780" y="3663"/>
                  </a:cubicBezTo>
                  <a:cubicBezTo>
                    <a:pt x="2430" y="3663"/>
                    <a:pt x="2961" y="3405"/>
                    <a:pt x="3401" y="2986"/>
                  </a:cubicBezTo>
                  <a:cubicBezTo>
                    <a:pt x="3292" y="1777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"/>
            <p:cNvSpPr/>
            <p:nvPr/>
          </p:nvSpPr>
          <p:spPr>
            <a:xfrm>
              <a:off x="6576149" y="1357712"/>
              <a:ext cx="287341" cy="245631"/>
            </a:xfrm>
            <a:custGeom>
              <a:avLst/>
              <a:gdLst/>
              <a:ahLst/>
              <a:cxnLst/>
              <a:rect l="l" t="t" r="r" b="b"/>
              <a:pathLst>
                <a:path w="7881" h="6737" extrusionOk="0">
                  <a:moveTo>
                    <a:pt x="7880" y="0"/>
                  </a:moveTo>
                  <a:lnTo>
                    <a:pt x="1" y="11"/>
                  </a:lnTo>
                  <a:cubicBezTo>
                    <a:pt x="1" y="11"/>
                    <a:pt x="535" y="6615"/>
                    <a:pt x="4088" y="6735"/>
                  </a:cubicBezTo>
                  <a:cubicBezTo>
                    <a:pt x="4116" y="6736"/>
                    <a:pt x="4144" y="6737"/>
                    <a:pt x="4171" y="6737"/>
                  </a:cubicBezTo>
                  <a:cubicBezTo>
                    <a:pt x="7644" y="6737"/>
                    <a:pt x="7880" y="0"/>
                    <a:pt x="7880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"/>
            <p:cNvSpPr/>
            <p:nvPr/>
          </p:nvSpPr>
          <p:spPr>
            <a:xfrm>
              <a:off x="6596822" y="1342763"/>
              <a:ext cx="102744" cy="31720"/>
            </a:xfrm>
            <a:custGeom>
              <a:avLst/>
              <a:gdLst/>
              <a:ahLst/>
              <a:cxnLst/>
              <a:rect l="l" t="t" r="r" b="b"/>
              <a:pathLst>
                <a:path w="2818" h="870" extrusionOk="0">
                  <a:moveTo>
                    <a:pt x="1490" y="1"/>
                  </a:moveTo>
                  <a:cubicBezTo>
                    <a:pt x="1455" y="1"/>
                    <a:pt x="1420" y="3"/>
                    <a:pt x="1385" y="7"/>
                  </a:cubicBezTo>
                  <a:cubicBezTo>
                    <a:pt x="655" y="83"/>
                    <a:pt x="1" y="595"/>
                    <a:pt x="1" y="595"/>
                  </a:cubicBezTo>
                  <a:cubicBezTo>
                    <a:pt x="1" y="595"/>
                    <a:pt x="606" y="285"/>
                    <a:pt x="1274" y="285"/>
                  </a:cubicBezTo>
                  <a:cubicBezTo>
                    <a:pt x="1704" y="285"/>
                    <a:pt x="2159" y="413"/>
                    <a:pt x="2496" y="835"/>
                  </a:cubicBezTo>
                  <a:cubicBezTo>
                    <a:pt x="2496" y="835"/>
                    <a:pt x="2540" y="869"/>
                    <a:pt x="2604" y="869"/>
                  </a:cubicBezTo>
                  <a:cubicBezTo>
                    <a:pt x="2637" y="869"/>
                    <a:pt x="2674" y="861"/>
                    <a:pt x="2714" y="835"/>
                  </a:cubicBezTo>
                  <a:cubicBezTo>
                    <a:pt x="2818" y="773"/>
                    <a:pt x="2172" y="1"/>
                    <a:pt x="14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"/>
            <p:cNvSpPr/>
            <p:nvPr/>
          </p:nvSpPr>
          <p:spPr>
            <a:xfrm>
              <a:off x="6759904" y="1346774"/>
              <a:ext cx="100411" cy="31283"/>
            </a:xfrm>
            <a:custGeom>
              <a:avLst/>
              <a:gdLst/>
              <a:ahLst/>
              <a:cxnLst/>
              <a:rect l="l" t="t" r="r" b="b"/>
              <a:pathLst>
                <a:path w="2754" h="858" extrusionOk="0">
                  <a:moveTo>
                    <a:pt x="1317" y="1"/>
                  </a:moveTo>
                  <a:cubicBezTo>
                    <a:pt x="633" y="1"/>
                    <a:pt x="1" y="750"/>
                    <a:pt x="105" y="823"/>
                  </a:cubicBezTo>
                  <a:cubicBezTo>
                    <a:pt x="141" y="849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5"/>
                    <a:pt x="1092" y="277"/>
                    <a:pt x="1513" y="277"/>
                  </a:cubicBezTo>
                  <a:cubicBezTo>
                    <a:pt x="2165" y="277"/>
                    <a:pt x="2753" y="584"/>
                    <a:pt x="2753" y="584"/>
                  </a:cubicBezTo>
                  <a:cubicBezTo>
                    <a:pt x="2753" y="584"/>
                    <a:pt x="2121" y="82"/>
                    <a:pt x="1413" y="6"/>
                  </a:cubicBezTo>
                  <a:cubicBezTo>
                    <a:pt x="1381" y="3"/>
                    <a:pt x="1349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"/>
            <p:cNvSpPr/>
            <p:nvPr/>
          </p:nvSpPr>
          <p:spPr>
            <a:xfrm>
              <a:off x="6718814" y="1396249"/>
              <a:ext cx="36569" cy="86848"/>
            </a:xfrm>
            <a:custGeom>
              <a:avLst/>
              <a:gdLst/>
              <a:ahLst/>
              <a:cxnLst/>
              <a:rect l="l" t="t" r="r" b="b"/>
              <a:pathLst>
                <a:path w="1003" h="2382" extrusionOk="0">
                  <a:moveTo>
                    <a:pt x="425" y="0"/>
                  </a:moveTo>
                  <a:cubicBezTo>
                    <a:pt x="425" y="1"/>
                    <a:pt x="349" y="1101"/>
                    <a:pt x="491" y="1417"/>
                  </a:cubicBezTo>
                  <a:cubicBezTo>
                    <a:pt x="622" y="1733"/>
                    <a:pt x="665" y="1799"/>
                    <a:pt x="676" y="1995"/>
                  </a:cubicBezTo>
                  <a:cubicBezTo>
                    <a:pt x="685" y="2170"/>
                    <a:pt x="396" y="2338"/>
                    <a:pt x="135" y="2338"/>
                  </a:cubicBezTo>
                  <a:cubicBezTo>
                    <a:pt x="89" y="2338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1"/>
                    <a:pt x="408" y="2381"/>
                  </a:cubicBezTo>
                  <a:cubicBezTo>
                    <a:pt x="568" y="2381"/>
                    <a:pt x="733" y="2346"/>
                    <a:pt x="818" y="2224"/>
                  </a:cubicBezTo>
                  <a:cubicBezTo>
                    <a:pt x="1003" y="1940"/>
                    <a:pt x="643" y="1406"/>
                    <a:pt x="578" y="1210"/>
                  </a:cubicBezTo>
                  <a:cubicBezTo>
                    <a:pt x="513" y="1025"/>
                    <a:pt x="425" y="1"/>
                    <a:pt x="42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"/>
            <p:cNvSpPr/>
            <p:nvPr/>
          </p:nvSpPr>
          <p:spPr>
            <a:xfrm>
              <a:off x="6622671" y="1418890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2"/>
                    <a:pt x="0" y="327"/>
                  </a:cubicBezTo>
                  <a:cubicBezTo>
                    <a:pt x="0" y="513"/>
                    <a:pt x="360" y="654"/>
                    <a:pt x="796" y="654"/>
                  </a:cubicBezTo>
                  <a:cubicBezTo>
                    <a:pt x="1242" y="654"/>
                    <a:pt x="1602" y="513"/>
                    <a:pt x="1602" y="327"/>
                  </a:cubicBezTo>
                  <a:cubicBezTo>
                    <a:pt x="1602" y="142"/>
                    <a:pt x="1242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"/>
            <p:cNvSpPr/>
            <p:nvPr/>
          </p:nvSpPr>
          <p:spPr>
            <a:xfrm>
              <a:off x="6770878" y="142126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69" y="502"/>
                    <a:pt x="1569" y="328"/>
                  </a:cubicBezTo>
                  <a:cubicBezTo>
                    <a:pt x="1569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"/>
            <p:cNvSpPr/>
            <p:nvPr/>
          </p:nvSpPr>
          <p:spPr>
            <a:xfrm>
              <a:off x="6696173" y="1507085"/>
              <a:ext cx="74743" cy="26798"/>
            </a:xfrm>
            <a:custGeom>
              <a:avLst/>
              <a:gdLst/>
              <a:ahLst/>
              <a:cxnLst/>
              <a:rect l="l" t="t" r="r" b="b"/>
              <a:pathLst>
                <a:path w="2050" h="735" extrusionOk="0">
                  <a:moveTo>
                    <a:pt x="2049" y="1"/>
                  </a:moveTo>
                  <a:lnTo>
                    <a:pt x="2049" y="1"/>
                  </a:lnTo>
                  <a:cubicBezTo>
                    <a:pt x="2049" y="1"/>
                    <a:pt x="1482" y="328"/>
                    <a:pt x="894" y="350"/>
                  </a:cubicBezTo>
                  <a:cubicBezTo>
                    <a:pt x="867" y="351"/>
                    <a:pt x="841" y="351"/>
                    <a:pt x="815" y="351"/>
                  </a:cubicBezTo>
                  <a:cubicBezTo>
                    <a:pt x="278" y="351"/>
                    <a:pt x="0" y="143"/>
                    <a:pt x="0" y="143"/>
                  </a:cubicBezTo>
                  <a:lnTo>
                    <a:pt x="0" y="143"/>
                  </a:lnTo>
                  <a:cubicBezTo>
                    <a:pt x="0" y="143"/>
                    <a:pt x="452" y="734"/>
                    <a:pt x="989" y="734"/>
                  </a:cubicBezTo>
                  <a:cubicBezTo>
                    <a:pt x="1011" y="734"/>
                    <a:pt x="1034" y="733"/>
                    <a:pt x="1057" y="731"/>
                  </a:cubicBezTo>
                  <a:cubicBezTo>
                    <a:pt x="1613" y="677"/>
                    <a:pt x="2049" y="1"/>
                    <a:pt x="2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"/>
            <p:cNvSpPr/>
            <p:nvPr/>
          </p:nvSpPr>
          <p:spPr>
            <a:xfrm>
              <a:off x="5258583" y="2277543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0"/>
                  </a:moveTo>
                  <a:lnTo>
                    <a:pt x="1635" y="4414"/>
                  </a:lnTo>
                  <a:lnTo>
                    <a:pt x="197" y="7215"/>
                  </a:lnTo>
                  <a:lnTo>
                    <a:pt x="1" y="10179"/>
                  </a:lnTo>
                  <a:lnTo>
                    <a:pt x="22026" y="10179"/>
                  </a:lnTo>
                  <a:cubicBezTo>
                    <a:pt x="21644" y="7280"/>
                    <a:pt x="21241" y="4621"/>
                    <a:pt x="20958" y="4054"/>
                  </a:cubicBezTo>
                  <a:cubicBezTo>
                    <a:pt x="20282" y="2703"/>
                    <a:pt x="14125" y="284"/>
                    <a:pt x="14125" y="284"/>
                  </a:cubicBezTo>
                  <a:lnTo>
                    <a:pt x="8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"/>
            <p:cNvSpPr/>
            <p:nvPr/>
          </p:nvSpPr>
          <p:spPr>
            <a:xfrm>
              <a:off x="5522803" y="2277543"/>
              <a:ext cx="315160" cy="112333"/>
            </a:xfrm>
            <a:custGeom>
              <a:avLst/>
              <a:gdLst/>
              <a:ahLst/>
              <a:cxnLst/>
              <a:rect l="l" t="t" r="r" b="b"/>
              <a:pathLst>
                <a:path w="8644" h="3081" extrusionOk="0">
                  <a:moveTo>
                    <a:pt x="960" y="0"/>
                  </a:moveTo>
                  <a:lnTo>
                    <a:pt x="12" y="632"/>
                  </a:lnTo>
                  <a:cubicBezTo>
                    <a:pt x="1" y="1145"/>
                    <a:pt x="164" y="2300"/>
                    <a:pt x="1766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3"/>
                  </a:cubicBezTo>
                  <a:cubicBezTo>
                    <a:pt x="8044" y="1897"/>
                    <a:pt x="8436" y="1373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"/>
            <p:cNvSpPr/>
            <p:nvPr/>
          </p:nvSpPr>
          <p:spPr>
            <a:xfrm>
              <a:off x="5547851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1" y="0"/>
                  </a:moveTo>
                  <a:lnTo>
                    <a:pt x="0" y="4305"/>
                  </a:lnTo>
                  <a:cubicBezTo>
                    <a:pt x="0" y="4305"/>
                    <a:pt x="1079" y="5744"/>
                    <a:pt x="2834" y="5984"/>
                  </a:cubicBezTo>
                  <a:cubicBezTo>
                    <a:pt x="2913" y="5995"/>
                    <a:pt x="2998" y="6000"/>
                    <a:pt x="3086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7" y="120"/>
                    <a:pt x="5657" y="120"/>
                  </a:cubicBezTo>
                  <a:lnTo>
                    <a:pt x="861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"/>
            <p:cNvSpPr/>
            <p:nvPr/>
          </p:nvSpPr>
          <p:spPr>
            <a:xfrm>
              <a:off x="5569690" y="2148404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62" y="0"/>
                  </a:moveTo>
                  <a:lnTo>
                    <a:pt x="1" y="1308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6" y="2623"/>
                    <a:pt x="3047" y="2620"/>
                    <a:pt x="3096" y="2616"/>
                  </a:cubicBezTo>
                  <a:cubicBezTo>
                    <a:pt x="3761" y="2562"/>
                    <a:pt x="4687" y="1951"/>
                    <a:pt x="5341" y="1156"/>
                  </a:cubicBezTo>
                  <a:cubicBezTo>
                    <a:pt x="5177" y="556"/>
                    <a:pt x="5058" y="120"/>
                    <a:pt x="5058" y="120"/>
                  </a:cubicBezTo>
                  <a:lnTo>
                    <a:pt x="262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"/>
            <p:cNvSpPr/>
            <p:nvPr/>
          </p:nvSpPr>
          <p:spPr>
            <a:xfrm>
              <a:off x="5515657" y="1799817"/>
              <a:ext cx="296857" cy="406857"/>
            </a:xfrm>
            <a:custGeom>
              <a:avLst/>
              <a:gdLst/>
              <a:ahLst/>
              <a:cxnLst/>
              <a:rect l="l" t="t" r="r" b="b"/>
              <a:pathLst>
                <a:path w="8142" h="11159" extrusionOk="0">
                  <a:moveTo>
                    <a:pt x="2668" y="1"/>
                  </a:moveTo>
                  <a:cubicBezTo>
                    <a:pt x="2443" y="1"/>
                    <a:pt x="2235" y="53"/>
                    <a:pt x="2050" y="167"/>
                  </a:cubicBezTo>
                  <a:cubicBezTo>
                    <a:pt x="197" y="1333"/>
                    <a:pt x="1" y="3894"/>
                    <a:pt x="1" y="3894"/>
                  </a:cubicBezTo>
                  <a:cubicBezTo>
                    <a:pt x="1" y="3894"/>
                    <a:pt x="742" y="8951"/>
                    <a:pt x="1428" y="9769"/>
                  </a:cubicBezTo>
                  <a:cubicBezTo>
                    <a:pt x="2078" y="10542"/>
                    <a:pt x="3536" y="11159"/>
                    <a:pt x="4439" y="11159"/>
                  </a:cubicBezTo>
                  <a:cubicBezTo>
                    <a:pt x="4491" y="11159"/>
                    <a:pt x="4541" y="11157"/>
                    <a:pt x="4589" y="11153"/>
                  </a:cubicBezTo>
                  <a:cubicBezTo>
                    <a:pt x="5472" y="11076"/>
                    <a:pt x="6856" y="9986"/>
                    <a:pt x="7401" y="8820"/>
                  </a:cubicBezTo>
                  <a:cubicBezTo>
                    <a:pt x="7945" y="7643"/>
                    <a:pt x="8142" y="4254"/>
                    <a:pt x="8142" y="4254"/>
                  </a:cubicBezTo>
                  <a:cubicBezTo>
                    <a:pt x="8142" y="4254"/>
                    <a:pt x="4711" y="1"/>
                    <a:pt x="266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"/>
            <p:cNvSpPr/>
            <p:nvPr/>
          </p:nvSpPr>
          <p:spPr>
            <a:xfrm>
              <a:off x="5470375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1" y="2738"/>
                    <a:pt x="305" y="4536"/>
                  </a:cubicBezTo>
                  <a:cubicBezTo>
                    <a:pt x="0" y="6324"/>
                    <a:pt x="1613" y="8743"/>
                    <a:pt x="1613" y="8743"/>
                  </a:cubicBezTo>
                  <a:lnTo>
                    <a:pt x="1711" y="6945"/>
                  </a:lnTo>
                  <a:cubicBezTo>
                    <a:pt x="1711" y="6945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098" y="5985"/>
                    <a:pt x="6244" y="6013"/>
                    <a:pt x="6370" y="6013"/>
                  </a:cubicBezTo>
                  <a:cubicBezTo>
                    <a:pt x="7024" y="6013"/>
                    <a:pt x="7139" y="5277"/>
                    <a:pt x="7139" y="5277"/>
                  </a:cubicBezTo>
                  <a:cubicBezTo>
                    <a:pt x="7139" y="5277"/>
                    <a:pt x="8130" y="6694"/>
                    <a:pt x="857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34" y="8067"/>
                    <a:pt x="9983" y="7250"/>
                  </a:cubicBezTo>
                  <a:cubicBezTo>
                    <a:pt x="10277" y="5245"/>
                    <a:pt x="11160" y="4645"/>
                    <a:pt x="11541" y="4536"/>
                  </a:cubicBezTo>
                  <a:cubicBezTo>
                    <a:pt x="11934" y="4416"/>
                    <a:pt x="12479" y="3763"/>
                    <a:pt x="12065" y="2989"/>
                  </a:cubicBezTo>
                  <a:cubicBezTo>
                    <a:pt x="11661" y="2215"/>
                    <a:pt x="10604" y="2487"/>
                    <a:pt x="10550" y="2324"/>
                  </a:cubicBezTo>
                  <a:cubicBezTo>
                    <a:pt x="10495" y="2160"/>
                    <a:pt x="11291" y="1823"/>
                    <a:pt x="11193" y="1376"/>
                  </a:cubicBezTo>
                  <a:cubicBezTo>
                    <a:pt x="11117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099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"/>
            <p:cNvSpPr/>
            <p:nvPr/>
          </p:nvSpPr>
          <p:spPr>
            <a:xfrm>
              <a:off x="5471432" y="1954988"/>
              <a:ext cx="66503" cy="109599"/>
            </a:xfrm>
            <a:custGeom>
              <a:avLst/>
              <a:gdLst/>
              <a:ahLst/>
              <a:cxnLst/>
              <a:rect l="l" t="t" r="r" b="b"/>
              <a:pathLst>
                <a:path w="1824" h="3006" extrusionOk="0">
                  <a:moveTo>
                    <a:pt x="1026" y="1"/>
                  </a:moveTo>
                  <a:cubicBezTo>
                    <a:pt x="494" y="1"/>
                    <a:pt x="1" y="1050"/>
                    <a:pt x="255" y="1774"/>
                  </a:cubicBezTo>
                  <a:cubicBezTo>
                    <a:pt x="549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6" y="27"/>
                    <a:pt x="1110" y="1"/>
                    <a:pt x="102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"/>
            <p:cNvSpPr/>
            <p:nvPr/>
          </p:nvSpPr>
          <p:spPr>
            <a:xfrm>
              <a:off x="5800952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11" y="0"/>
                  </a:moveTo>
                  <a:cubicBezTo>
                    <a:pt x="662" y="0"/>
                    <a:pt x="486" y="50"/>
                    <a:pt x="284" y="167"/>
                  </a:cubicBezTo>
                  <a:lnTo>
                    <a:pt x="1" y="2619"/>
                  </a:lnTo>
                  <a:cubicBezTo>
                    <a:pt x="1" y="2619"/>
                    <a:pt x="1014" y="1987"/>
                    <a:pt x="1352" y="1442"/>
                  </a:cubicBezTo>
                  <a:cubicBezTo>
                    <a:pt x="1628" y="1006"/>
                    <a:pt x="1482" y="0"/>
                    <a:pt x="81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"/>
            <p:cNvSpPr/>
            <p:nvPr/>
          </p:nvSpPr>
          <p:spPr>
            <a:xfrm>
              <a:off x="5575560" y="2009640"/>
              <a:ext cx="67670" cy="21985"/>
            </a:xfrm>
            <a:custGeom>
              <a:avLst/>
              <a:gdLst/>
              <a:ahLst/>
              <a:cxnLst/>
              <a:rect l="l" t="t" r="r" b="b"/>
              <a:pathLst>
                <a:path w="1856" h="603" extrusionOk="0">
                  <a:moveTo>
                    <a:pt x="1011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8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4" y="264"/>
                    <a:pt x="1024" y="264"/>
                  </a:cubicBezTo>
                  <a:cubicBezTo>
                    <a:pt x="1346" y="264"/>
                    <a:pt x="1617" y="593"/>
                    <a:pt x="1733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1"/>
                    <a:pt x="1035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"/>
            <p:cNvSpPr/>
            <p:nvPr/>
          </p:nvSpPr>
          <p:spPr>
            <a:xfrm>
              <a:off x="5675386" y="2015510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59" y="1"/>
                  </a:moveTo>
                  <a:cubicBezTo>
                    <a:pt x="39" y="1"/>
                    <a:pt x="20" y="32"/>
                    <a:pt x="1" y="104"/>
                  </a:cubicBezTo>
                  <a:cubicBezTo>
                    <a:pt x="1" y="104"/>
                    <a:pt x="164" y="1390"/>
                    <a:pt x="458" y="1586"/>
                  </a:cubicBezTo>
                  <a:cubicBezTo>
                    <a:pt x="764" y="1782"/>
                    <a:pt x="448" y="2098"/>
                    <a:pt x="186" y="2240"/>
                  </a:cubicBezTo>
                  <a:cubicBezTo>
                    <a:pt x="125" y="2271"/>
                    <a:pt x="119" y="2285"/>
                    <a:pt x="148" y="2285"/>
                  </a:cubicBezTo>
                  <a:cubicBezTo>
                    <a:pt x="248" y="2285"/>
                    <a:pt x="761" y="2122"/>
                    <a:pt x="829" y="1978"/>
                  </a:cubicBezTo>
                  <a:cubicBezTo>
                    <a:pt x="927" y="1793"/>
                    <a:pt x="589" y="1618"/>
                    <a:pt x="415" y="1128"/>
                  </a:cubicBezTo>
                  <a:cubicBezTo>
                    <a:pt x="271" y="713"/>
                    <a:pt x="156" y="1"/>
                    <a:pt x="59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"/>
            <p:cNvSpPr/>
            <p:nvPr/>
          </p:nvSpPr>
          <p:spPr>
            <a:xfrm>
              <a:off x="5552299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437" y="0"/>
                  </a:moveTo>
                  <a:cubicBezTo>
                    <a:pt x="674" y="0"/>
                    <a:pt x="31" y="828"/>
                    <a:pt x="31" y="828"/>
                  </a:cubicBezTo>
                  <a:cubicBezTo>
                    <a:pt x="0" y="888"/>
                    <a:pt x="10" y="912"/>
                    <a:pt x="51" y="912"/>
                  </a:cubicBezTo>
                  <a:cubicBezTo>
                    <a:pt x="213" y="912"/>
                    <a:pt x="861" y="536"/>
                    <a:pt x="1426" y="458"/>
                  </a:cubicBezTo>
                  <a:cubicBezTo>
                    <a:pt x="1490" y="448"/>
                    <a:pt x="1552" y="444"/>
                    <a:pt x="1612" y="444"/>
                  </a:cubicBezTo>
                  <a:cubicBezTo>
                    <a:pt x="2147" y="444"/>
                    <a:pt x="2524" y="794"/>
                    <a:pt x="2652" y="794"/>
                  </a:cubicBezTo>
                  <a:cubicBezTo>
                    <a:pt x="2669" y="794"/>
                    <a:pt x="2682" y="788"/>
                    <a:pt x="2690" y="774"/>
                  </a:cubicBezTo>
                  <a:cubicBezTo>
                    <a:pt x="2766" y="654"/>
                    <a:pt x="2189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"/>
            <p:cNvSpPr/>
            <p:nvPr/>
          </p:nvSpPr>
          <p:spPr>
            <a:xfrm>
              <a:off x="5698428" y="2009640"/>
              <a:ext cx="67597" cy="21985"/>
            </a:xfrm>
            <a:custGeom>
              <a:avLst/>
              <a:gdLst/>
              <a:ahLst/>
              <a:cxnLst/>
              <a:rect l="l" t="t" r="r" b="b"/>
              <a:pathLst>
                <a:path w="1854" h="603" extrusionOk="0">
                  <a:moveTo>
                    <a:pt x="836" y="1"/>
                  </a:moveTo>
                  <a:cubicBezTo>
                    <a:pt x="812" y="1"/>
                    <a:pt x="788" y="1"/>
                    <a:pt x="764" y="3"/>
                  </a:cubicBezTo>
                  <a:cubicBezTo>
                    <a:pt x="143" y="58"/>
                    <a:pt x="1" y="559"/>
                    <a:pt x="99" y="592"/>
                  </a:cubicBezTo>
                  <a:cubicBezTo>
                    <a:pt x="103" y="593"/>
                    <a:pt x="108" y="593"/>
                    <a:pt x="113" y="593"/>
                  </a:cubicBezTo>
                  <a:cubicBezTo>
                    <a:pt x="229" y="593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1" y="273"/>
                    <a:pt x="1621" y="603"/>
                    <a:pt x="1786" y="603"/>
                  </a:cubicBezTo>
                  <a:cubicBezTo>
                    <a:pt x="1834" y="603"/>
                    <a:pt x="1854" y="575"/>
                    <a:pt x="1832" y="504"/>
                  </a:cubicBezTo>
                  <a:cubicBezTo>
                    <a:pt x="1832" y="504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"/>
            <p:cNvSpPr/>
            <p:nvPr/>
          </p:nvSpPr>
          <p:spPr>
            <a:xfrm>
              <a:off x="5688110" y="1954915"/>
              <a:ext cx="100994" cy="33288"/>
            </a:xfrm>
            <a:custGeom>
              <a:avLst/>
              <a:gdLst/>
              <a:ahLst/>
              <a:cxnLst/>
              <a:rect l="l" t="t" r="r" b="b"/>
              <a:pathLst>
                <a:path w="2770" h="913" extrusionOk="0">
                  <a:moveTo>
                    <a:pt x="1341" y="0"/>
                  </a:moveTo>
                  <a:cubicBezTo>
                    <a:pt x="578" y="0"/>
                    <a:pt x="1" y="654"/>
                    <a:pt x="77" y="774"/>
                  </a:cubicBezTo>
                  <a:cubicBezTo>
                    <a:pt x="86" y="788"/>
                    <a:pt x="100" y="794"/>
                    <a:pt x="118" y="794"/>
                  </a:cubicBezTo>
                  <a:cubicBezTo>
                    <a:pt x="253" y="794"/>
                    <a:pt x="630" y="444"/>
                    <a:pt x="1158" y="444"/>
                  </a:cubicBezTo>
                  <a:cubicBezTo>
                    <a:pt x="1217" y="444"/>
                    <a:pt x="1278" y="448"/>
                    <a:pt x="1341" y="458"/>
                  </a:cubicBezTo>
                  <a:cubicBezTo>
                    <a:pt x="1906" y="536"/>
                    <a:pt x="2561" y="912"/>
                    <a:pt x="2720" y="912"/>
                  </a:cubicBezTo>
                  <a:cubicBezTo>
                    <a:pt x="2761" y="912"/>
                    <a:pt x="2769" y="888"/>
                    <a:pt x="2736" y="828"/>
                  </a:cubicBezTo>
                  <a:cubicBezTo>
                    <a:pt x="2736" y="828"/>
                    <a:pt x="2093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"/>
            <p:cNvSpPr/>
            <p:nvPr/>
          </p:nvSpPr>
          <p:spPr>
            <a:xfrm>
              <a:off x="5639874" y="2127841"/>
              <a:ext cx="72118" cy="17136"/>
            </a:xfrm>
            <a:custGeom>
              <a:avLst/>
              <a:gdLst/>
              <a:ahLst/>
              <a:cxnLst/>
              <a:rect l="l" t="t" r="r" b="b"/>
              <a:pathLst>
                <a:path w="1978" h="470" extrusionOk="0">
                  <a:moveTo>
                    <a:pt x="1941" y="1"/>
                  </a:moveTo>
                  <a:cubicBezTo>
                    <a:pt x="1856" y="1"/>
                    <a:pt x="1556" y="185"/>
                    <a:pt x="1084" y="259"/>
                  </a:cubicBezTo>
                  <a:cubicBezTo>
                    <a:pt x="955" y="282"/>
                    <a:pt x="841" y="291"/>
                    <a:pt x="741" y="291"/>
                  </a:cubicBezTo>
                  <a:cubicBezTo>
                    <a:pt x="408" y="291"/>
                    <a:pt x="234" y="194"/>
                    <a:pt x="234" y="194"/>
                  </a:cubicBezTo>
                  <a:cubicBezTo>
                    <a:pt x="179" y="171"/>
                    <a:pt x="64" y="92"/>
                    <a:pt x="22" y="92"/>
                  </a:cubicBezTo>
                  <a:cubicBezTo>
                    <a:pt x="5" y="92"/>
                    <a:pt x="0" y="105"/>
                    <a:pt x="16" y="139"/>
                  </a:cubicBezTo>
                  <a:cubicBezTo>
                    <a:pt x="63" y="254"/>
                    <a:pt x="438" y="469"/>
                    <a:pt x="889" y="469"/>
                  </a:cubicBezTo>
                  <a:cubicBezTo>
                    <a:pt x="953" y="469"/>
                    <a:pt x="1018" y="465"/>
                    <a:pt x="1084" y="455"/>
                  </a:cubicBezTo>
                  <a:cubicBezTo>
                    <a:pt x="1618" y="390"/>
                    <a:pt x="1977" y="96"/>
                    <a:pt x="1966" y="20"/>
                  </a:cubicBezTo>
                  <a:cubicBezTo>
                    <a:pt x="1965" y="6"/>
                    <a:pt x="1956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"/>
            <p:cNvSpPr/>
            <p:nvPr/>
          </p:nvSpPr>
          <p:spPr>
            <a:xfrm>
              <a:off x="4688396" y="1861506"/>
              <a:ext cx="571037" cy="713413"/>
            </a:xfrm>
            <a:custGeom>
              <a:avLst/>
              <a:gdLst/>
              <a:ahLst/>
              <a:cxnLst/>
              <a:rect l="l" t="t" r="r" b="b"/>
              <a:pathLst>
                <a:path w="15662" h="19567" extrusionOk="0">
                  <a:moveTo>
                    <a:pt x="7015" y="0"/>
                  </a:moveTo>
                  <a:cubicBezTo>
                    <a:pt x="2488" y="0"/>
                    <a:pt x="1832" y="4030"/>
                    <a:pt x="1843" y="5112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6"/>
                    <a:pt x="1" y="14931"/>
                    <a:pt x="1821" y="16860"/>
                  </a:cubicBezTo>
                  <a:cubicBezTo>
                    <a:pt x="3641" y="18800"/>
                    <a:pt x="6322" y="18920"/>
                    <a:pt x="8033" y="19421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2"/>
                    <a:pt x="15116" y="17024"/>
                  </a:cubicBezTo>
                  <a:cubicBezTo>
                    <a:pt x="15661" y="14975"/>
                    <a:pt x="13166" y="13242"/>
                    <a:pt x="12959" y="11945"/>
                  </a:cubicBezTo>
                  <a:cubicBezTo>
                    <a:pt x="12752" y="10659"/>
                    <a:pt x="13362" y="6627"/>
                    <a:pt x="13253" y="5199"/>
                  </a:cubicBezTo>
                  <a:cubicBezTo>
                    <a:pt x="13144" y="3826"/>
                    <a:pt x="13264" y="77"/>
                    <a:pt x="7106" y="1"/>
                  </a:cubicBezTo>
                  <a:cubicBezTo>
                    <a:pt x="7076" y="1"/>
                    <a:pt x="7045" y="0"/>
                    <a:pt x="7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"/>
            <p:cNvSpPr/>
            <p:nvPr/>
          </p:nvSpPr>
          <p:spPr>
            <a:xfrm>
              <a:off x="4706297" y="2369895"/>
              <a:ext cx="565057" cy="278810"/>
            </a:xfrm>
            <a:custGeom>
              <a:avLst/>
              <a:gdLst/>
              <a:ahLst/>
              <a:cxnLst/>
              <a:rect l="l" t="t" r="r" b="b"/>
              <a:pathLst>
                <a:path w="15498" h="7647" extrusionOk="0">
                  <a:moveTo>
                    <a:pt x="6458" y="1"/>
                  </a:moveTo>
                  <a:cubicBezTo>
                    <a:pt x="3759" y="1"/>
                    <a:pt x="1592" y="946"/>
                    <a:pt x="0" y="2099"/>
                  </a:cubicBezTo>
                  <a:lnTo>
                    <a:pt x="0" y="7646"/>
                  </a:lnTo>
                  <a:lnTo>
                    <a:pt x="15497" y="7646"/>
                  </a:lnTo>
                  <a:cubicBezTo>
                    <a:pt x="15443" y="6851"/>
                    <a:pt x="15367" y="6262"/>
                    <a:pt x="15279" y="5990"/>
                  </a:cubicBezTo>
                  <a:cubicBezTo>
                    <a:pt x="14724" y="4235"/>
                    <a:pt x="13699" y="3058"/>
                    <a:pt x="12315" y="2154"/>
                  </a:cubicBezTo>
                  <a:cubicBezTo>
                    <a:pt x="10942" y="1238"/>
                    <a:pt x="7651" y="61"/>
                    <a:pt x="7651" y="61"/>
                  </a:cubicBezTo>
                  <a:cubicBezTo>
                    <a:pt x="7242" y="20"/>
                    <a:pt x="6845" y="1"/>
                    <a:pt x="6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"/>
            <p:cNvSpPr/>
            <p:nvPr/>
          </p:nvSpPr>
          <p:spPr>
            <a:xfrm>
              <a:off x="4863546" y="2252496"/>
              <a:ext cx="201988" cy="279794"/>
            </a:xfrm>
            <a:custGeom>
              <a:avLst/>
              <a:gdLst/>
              <a:ahLst/>
              <a:cxnLst/>
              <a:rect l="l" t="t" r="r" b="b"/>
              <a:pathLst>
                <a:path w="5540" h="7674" extrusionOk="0">
                  <a:moveTo>
                    <a:pt x="1202" y="1"/>
                  </a:moveTo>
                  <a:cubicBezTo>
                    <a:pt x="1202" y="1"/>
                    <a:pt x="1202" y="3466"/>
                    <a:pt x="591" y="4229"/>
                  </a:cubicBezTo>
                  <a:cubicBezTo>
                    <a:pt x="0" y="4955"/>
                    <a:pt x="317" y="7673"/>
                    <a:pt x="2404" y="7673"/>
                  </a:cubicBezTo>
                  <a:cubicBezTo>
                    <a:pt x="2511" y="7673"/>
                    <a:pt x="2622" y="7666"/>
                    <a:pt x="2738" y="7651"/>
                  </a:cubicBezTo>
                  <a:cubicBezTo>
                    <a:pt x="5136" y="7357"/>
                    <a:pt x="5539" y="5188"/>
                    <a:pt x="5136" y="4578"/>
                  </a:cubicBezTo>
                  <a:cubicBezTo>
                    <a:pt x="4722" y="3957"/>
                    <a:pt x="4373" y="3815"/>
                    <a:pt x="4253" y="2932"/>
                  </a:cubicBezTo>
                  <a:cubicBezTo>
                    <a:pt x="4133" y="2050"/>
                    <a:pt x="4133" y="262"/>
                    <a:pt x="4133" y="262"/>
                  </a:cubicBezTo>
                  <a:lnTo>
                    <a:pt x="1202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"/>
            <p:cNvSpPr/>
            <p:nvPr/>
          </p:nvSpPr>
          <p:spPr>
            <a:xfrm>
              <a:off x="4904563" y="2252496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1"/>
                  </a:moveTo>
                  <a:cubicBezTo>
                    <a:pt x="77" y="1"/>
                    <a:pt x="77" y="862"/>
                    <a:pt x="0" y="1810"/>
                  </a:cubicBezTo>
                  <a:cubicBezTo>
                    <a:pt x="22" y="1832"/>
                    <a:pt x="55" y="1853"/>
                    <a:pt x="77" y="1875"/>
                  </a:cubicBezTo>
                  <a:cubicBezTo>
                    <a:pt x="639" y="2255"/>
                    <a:pt x="1304" y="2446"/>
                    <a:pt x="1925" y="2446"/>
                  </a:cubicBezTo>
                  <a:cubicBezTo>
                    <a:pt x="2338" y="2446"/>
                    <a:pt x="2732" y="2361"/>
                    <a:pt x="3063" y="2191"/>
                  </a:cubicBezTo>
                  <a:cubicBezTo>
                    <a:pt x="3008" y="1309"/>
                    <a:pt x="3008" y="262"/>
                    <a:pt x="3008" y="26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"/>
            <p:cNvSpPr/>
            <p:nvPr/>
          </p:nvSpPr>
          <p:spPr>
            <a:xfrm>
              <a:off x="4835035" y="1998192"/>
              <a:ext cx="263460" cy="300831"/>
            </a:xfrm>
            <a:custGeom>
              <a:avLst/>
              <a:gdLst/>
              <a:ahLst/>
              <a:cxnLst/>
              <a:rect l="l" t="t" r="r" b="b"/>
              <a:pathLst>
                <a:path w="7226" h="8251" extrusionOk="0">
                  <a:moveTo>
                    <a:pt x="2005" y="1"/>
                  </a:moveTo>
                  <a:cubicBezTo>
                    <a:pt x="1689" y="960"/>
                    <a:pt x="501" y="1930"/>
                    <a:pt x="0" y="2300"/>
                  </a:cubicBezTo>
                  <a:cubicBezTo>
                    <a:pt x="164" y="4186"/>
                    <a:pt x="632" y="7008"/>
                    <a:pt x="1984" y="7771"/>
                  </a:cubicBezTo>
                  <a:cubicBezTo>
                    <a:pt x="2549" y="8094"/>
                    <a:pt x="3145" y="8250"/>
                    <a:pt x="3710" y="8250"/>
                  </a:cubicBezTo>
                  <a:cubicBezTo>
                    <a:pt x="4462" y="8250"/>
                    <a:pt x="5158" y="7973"/>
                    <a:pt x="5656" y="7444"/>
                  </a:cubicBezTo>
                  <a:cubicBezTo>
                    <a:pt x="6779" y="6246"/>
                    <a:pt x="7226" y="3434"/>
                    <a:pt x="7226" y="2072"/>
                  </a:cubicBezTo>
                  <a:lnTo>
                    <a:pt x="7226" y="2072"/>
                  </a:lnTo>
                  <a:cubicBezTo>
                    <a:pt x="7043" y="2088"/>
                    <a:pt x="6782" y="2100"/>
                    <a:pt x="6474" y="2100"/>
                  </a:cubicBezTo>
                  <a:cubicBezTo>
                    <a:pt x="5756" y="2100"/>
                    <a:pt x="4784" y="2033"/>
                    <a:pt x="3967" y="1788"/>
                  </a:cubicBezTo>
                  <a:cubicBezTo>
                    <a:pt x="3019" y="1505"/>
                    <a:pt x="2365" y="644"/>
                    <a:pt x="20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"/>
            <p:cNvSpPr/>
            <p:nvPr/>
          </p:nvSpPr>
          <p:spPr>
            <a:xfrm>
              <a:off x="5006175" y="2073809"/>
              <a:ext cx="87942" cy="28548"/>
            </a:xfrm>
            <a:custGeom>
              <a:avLst/>
              <a:gdLst/>
              <a:ahLst/>
              <a:cxnLst/>
              <a:rect l="l" t="t" r="r" b="b"/>
              <a:pathLst>
                <a:path w="2412" h="783" extrusionOk="0">
                  <a:moveTo>
                    <a:pt x="1165" y="1"/>
                  </a:moveTo>
                  <a:cubicBezTo>
                    <a:pt x="597" y="1"/>
                    <a:pt x="0" y="594"/>
                    <a:pt x="80" y="673"/>
                  </a:cubicBezTo>
                  <a:cubicBezTo>
                    <a:pt x="114" y="708"/>
                    <a:pt x="149" y="719"/>
                    <a:pt x="179" y="719"/>
                  </a:cubicBezTo>
                  <a:cubicBezTo>
                    <a:pt x="223" y="719"/>
                    <a:pt x="254" y="695"/>
                    <a:pt x="254" y="695"/>
                  </a:cubicBezTo>
                  <a:cubicBezTo>
                    <a:pt x="538" y="394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6"/>
                    <a:pt x="1333" y="19"/>
                  </a:cubicBezTo>
                  <a:cubicBezTo>
                    <a:pt x="1278" y="7"/>
                    <a:pt x="1221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"/>
            <p:cNvSpPr/>
            <p:nvPr/>
          </p:nvSpPr>
          <p:spPr>
            <a:xfrm>
              <a:off x="4851296" y="2073809"/>
              <a:ext cx="88379" cy="28548"/>
            </a:xfrm>
            <a:custGeom>
              <a:avLst/>
              <a:gdLst/>
              <a:ahLst/>
              <a:cxnLst/>
              <a:rect l="l" t="t" r="r" b="b"/>
              <a:pathLst>
                <a:path w="2424" h="783" extrusionOk="0">
                  <a:moveTo>
                    <a:pt x="1250" y="1"/>
                  </a:moveTo>
                  <a:cubicBezTo>
                    <a:pt x="1193" y="1"/>
                    <a:pt x="1136" y="7"/>
                    <a:pt x="1080" y="19"/>
                  </a:cubicBezTo>
                  <a:cubicBezTo>
                    <a:pt x="252" y="216"/>
                    <a:pt x="1" y="782"/>
                    <a:pt x="1" y="782"/>
                  </a:cubicBezTo>
                  <a:cubicBezTo>
                    <a:pt x="1" y="782"/>
                    <a:pt x="595" y="290"/>
                    <a:pt x="1257" y="290"/>
                  </a:cubicBezTo>
                  <a:cubicBezTo>
                    <a:pt x="1560" y="290"/>
                    <a:pt x="1878" y="394"/>
                    <a:pt x="2159" y="695"/>
                  </a:cubicBezTo>
                  <a:cubicBezTo>
                    <a:pt x="2159" y="695"/>
                    <a:pt x="2194" y="719"/>
                    <a:pt x="2241" y="719"/>
                  </a:cubicBezTo>
                  <a:cubicBezTo>
                    <a:pt x="2273" y="719"/>
                    <a:pt x="2309" y="708"/>
                    <a:pt x="2344" y="673"/>
                  </a:cubicBezTo>
                  <a:cubicBezTo>
                    <a:pt x="2423" y="594"/>
                    <a:pt x="1826" y="1"/>
                    <a:pt x="1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"/>
            <p:cNvSpPr/>
            <p:nvPr/>
          </p:nvSpPr>
          <p:spPr>
            <a:xfrm>
              <a:off x="4968914" y="2127732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1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9"/>
                    <a:pt x="1" y="2159"/>
                  </a:cubicBezTo>
                  <a:cubicBezTo>
                    <a:pt x="1" y="2159"/>
                    <a:pt x="31" y="2160"/>
                    <a:pt x="78" y="2160"/>
                  </a:cubicBezTo>
                  <a:cubicBezTo>
                    <a:pt x="245" y="2160"/>
                    <a:pt x="623" y="2146"/>
                    <a:pt x="666" y="2028"/>
                  </a:cubicBezTo>
                  <a:cubicBezTo>
                    <a:pt x="720" y="1875"/>
                    <a:pt x="121" y="1"/>
                    <a:pt x="12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"/>
            <p:cNvSpPr/>
            <p:nvPr/>
          </p:nvSpPr>
          <p:spPr>
            <a:xfrm>
              <a:off x="4949444" y="2231058"/>
              <a:ext cx="47726" cy="14730"/>
            </a:xfrm>
            <a:custGeom>
              <a:avLst/>
              <a:gdLst/>
              <a:ahLst/>
              <a:cxnLst/>
              <a:rect l="l" t="t" r="r" b="b"/>
              <a:pathLst>
                <a:path w="1309" h="404" extrusionOk="0">
                  <a:moveTo>
                    <a:pt x="886" y="1"/>
                  </a:moveTo>
                  <a:cubicBezTo>
                    <a:pt x="854" y="1"/>
                    <a:pt x="826" y="7"/>
                    <a:pt x="807" y="22"/>
                  </a:cubicBezTo>
                  <a:cubicBezTo>
                    <a:pt x="740" y="69"/>
                    <a:pt x="680" y="85"/>
                    <a:pt x="626" y="85"/>
                  </a:cubicBezTo>
                  <a:cubicBezTo>
                    <a:pt x="530" y="85"/>
                    <a:pt x="452" y="36"/>
                    <a:pt x="382" y="22"/>
                  </a:cubicBezTo>
                  <a:cubicBezTo>
                    <a:pt x="374" y="20"/>
                    <a:pt x="366" y="20"/>
                    <a:pt x="357" y="20"/>
                  </a:cubicBezTo>
                  <a:cubicBezTo>
                    <a:pt x="236" y="20"/>
                    <a:pt x="1" y="142"/>
                    <a:pt x="1" y="142"/>
                  </a:cubicBezTo>
                  <a:cubicBezTo>
                    <a:pt x="1" y="142"/>
                    <a:pt x="328" y="403"/>
                    <a:pt x="600" y="403"/>
                  </a:cubicBezTo>
                  <a:cubicBezTo>
                    <a:pt x="949" y="403"/>
                    <a:pt x="1309" y="142"/>
                    <a:pt x="1309" y="142"/>
                  </a:cubicBezTo>
                  <a:cubicBezTo>
                    <a:pt x="1309" y="142"/>
                    <a:pt x="1041" y="1"/>
                    <a:pt x="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"/>
            <p:cNvSpPr/>
            <p:nvPr/>
          </p:nvSpPr>
          <p:spPr>
            <a:xfrm>
              <a:off x="6878105" y="2005557"/>
              <a:ext cx="82327" cy="110620"/>
            </a:xfrm>
            <a:custGeom>
              <a:avLst/>
              <a:gdLst/>
              <a:ahLst/>
              <a:cxnLst/>
              <a:rect l="l" t="t" r="r" b="b"/>
              <a:pathLst>
                <a:path w="2258" h="3034" extrusionOk="0">
                  <a:moveTo>
                    <a:pt x="532" y="1"/>
                  </a:moveTo>
                  <a:cubicBezTo>
                    <a:pt x="436" y="1"/>
                    <a:pt x="349" y="39"/>
                    <a:pt x="285" y="137"/>
                  </a:cubicBezTo>
                  <a:cubicBezTo>
                    <a:pt x="1" y="563"/>
                    <a:pt x="625" y="3034"/>
                    <a:pt x="1328" y="3034"/>
                  </a:cubicBezTo>
                  <a:cubicBezTo>
                    <a:pt x="1380" y="3034"/>
                    <a:pt x="1432" y="3020"/>
                    <a:pt x="1484" y="2992"/>
                  </a:cubicBezTo>
                  <a:cubicBezTo>
                    <a:pt x="2257" y="2589"/>
                    <a:pt x="1331" y="486"/>
                    <a:pt x="1331" y="486"/>
                  </a:cubicBezTo>
                  <a:cubicBezTo>
                    <a:pt x="1331" y="486"/>
                    <a:pt x="873" y="1"/>
                    <a:pt x="53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"/>
            <p:cNvSpPr/>
            <p:nvPr/>
          </p:nvSpPr>
          <p:spPr>
            <a:xfrm>
              <a:off x="6701314" y="2298908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72" y="0"/>
                  </a:moveTo>
                  <a:cubicBezTo>
                    <a:pt x="7674" y="0"/>
                    <a:pt x="7580" y="1"/>
                    <a:pt x="7488" y="3"/>
                  </a:cubicBezTo>
                  <a:cubicBezTo>
                    <a:pt x="5744" y="36"/>
                    <a:pt x="2322" y="2106"/>
                    <a:pt x="829" y="3392"/>
                  </a:cubicBezTo>
                  <a:cubicBezTo>
                    <a:pt x="153" y="3970"/>
                    <a:pt x="1" y="6738"/>
                    <a:pt x="44" y="9593"/>
                  </a:cubicBezTo>
                  <a:lnTo>
                    <a:pt x="19094" y="9593"/>
                  </a:lnTo>
                  <a:cubicBezTo>
                    <a:pt x="18953" y="7054"/>
                    <a:pt x="18669" y="4645"/>
                    <a:pt x="18103" y="3752"/>
                  </a:cubicBezTo>
                  <a:cubicBezTo>
                    <a:pt x="16697" y="1550"/>
                    <a:pt x="12043" y="264"/>
                    <a:pt x="12043" y="264"/>
                  </a:cubicBezTo>
                  <a:cubicBezTo>
                    <a:pt x="12043" y="264"/>
                    <a:pt x="9520" y="0"/>
                    <a:pt x="77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"/>
            <p:cNvSpPr/>
            <p:nvPr/>
          </p:nvSpPr>
          <p:spPr>
            <a:xfrm>
              <a:off x="7159061" y="2005557"/>
              <a:ext cx="81962" cy="110620"/>
            </a:xfrm>
            <a:custGeom>
              <a:avLst/>
              <a:gdLst/>
              <a:ahLst/>
              <a:cxnLst/>
              <a:rect l="l" t="t" r="r" b="b"/>
              <a:pathLst>
                <a:path w="2248" h="3034" extrusionOk="0">
                  <a:moveTo>
                    <a:pt x="1722" y="1"/>
                  </a:moveTo>
                  <a:cubicBezTo>
                    <a:pt x="1379" y="1"/>
                    <a:pt x="927" y="486"/>
                    <a:pt x="927" y="486"/>
                  </a:cubicBezTo>
                  <a:cubicBezTo>
                    <a:pt x="927" y="486"/>
                    <a:pt x="1" y="2589"/>
                    <a:pt x="763" y="2992"/>
                  </a:cubicBezTo>
                  <a:cubicBezTo>
                    <a:pt x="816" y="3020"/>
                    <a:pt x="869" y="3034"/>
                    <a:pt x="921" y="3034"/>
                  </a:cubicBezTo>
                  <a:cubicBezTo>
                    <a:pt x="1632" y="3034"/>
                    <a:pt x="2247" y="563"/>
                    <a:pt x="1973" y="137"/>
                  </a:cubicBezTo>
                  <a:cubicBezTo>
                    <a:pt x="1906" y="39"/>
                    <a:pt x="1818" y="1"/>
                    <a:pt x="172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"/>
            <p:cNvSpPr/>
            <p:nvPr/>
          </p:nvSpPr>
          <p:spPr>
            <a:xfrm>
              <a:off x="6967540" y="2178994"/>
              <a:ext cx="182008" cy="201405"/>
            </a:xfrm>
            <a:custGeom>
              <a:avLst/>
              <a:gdLst/>
              <a:ahLst/>
              <a:cxnLst/>
              <a:rect l="l" t="t" r="r" b="b"/>
              <a:pathLst>
                <a:path w="4992" h="5524" extrusionOk="0">
                  <a:moveTo>
                    <a:pt x="4349" y="1"/>
                  </a:moveTo>
                  <a:lnTo>
                    <a:pt x="382" y="1199"/>
                  </a:lnTo>
                  <a:cubicBezTo>
                    <a:pt x="513" y="2246"/>
                    <a:pt x="1" y="4044"/>
                    <a:pt x="1" y="4044"/>
                  </a:cubicBezTo>
                  <a:cubicBezTo>
                    <a:pt x="1" y="4044"/>
                    <a:pt x="1375" y="5524"/>
                    <a:pt x="2734" y="5524"/>
                  </a:cubicBezTo>
                  <a:cubicBezTo>
                    <a:pt x="2822" y="5524"/>
                    <a:pt x="2910" y="5517"/>
                    <a:pt x="2998" y="5504"/>
                  </a:cubicBezTo>
                  <a:cubicBezTo>
                    <a:pt x="4436" y="5286"/>
                    <a:pt x="4992" y="4044"/>
                    <a:pt x="4992" y="4044"/>
                  </a:cubicBezTo>
                  <a:cubicBezTo>
                    <a:pt x="4393" y="3423"/>
                    <a:pt x="4349" y="1"/>
                    <a:pt x="434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"/>
            <p:cNvSpPr/>
            <p:nvPr/>
          </p:nvSpPr>
          <p:spPr>
            <a:xfrm>
              <a:off x="6979061" y="2178994"/>
              <a:ext cx="155393" cy="124438"/>
            </a:xfrm>
            <a:custGeom>
              <a:avLst/>
              <a:gdLst/>
              <a:ahLst/>
              <a:cxnLst/>
              <a:rect l="l" t="t" r="r" b="b"/>
              <a:pathLst>
                <a:path w="4262" h="3413" extrusionOk="0">
                  <a:moveTo>
                    <a:pt x="4033" y="1"/>
                  </a:moveTo>
                  <a:lnTo>
                    <a:pt x="66" y="1199"/>
                  </a:lnTo>
                  <a:cubicBezTo>
                    <a:pt x="110" y="1592"/>
                    <a:pt x="77" y="2082"/>
                    <a:pt x="1" y="2551"/>
                  </a:cubicBezTo>
                  <a:cubicBezTo>
                    <a:pt x="763" y="3059"/>
                    <a:pt x="1741" y="3413"/>
                    <a:pt x="2635" y="3413"/>
                  </a:cubicBezTo>
                  <a:cubicBezTo>
                    <a:pt x="2661" y="3413"/>
                    <a:pt x="2688" y="3412"/>
                    <a:pt x="2714" y="3412"/>
                  </a:cubicBezTo>
                  <a:cubicBezTo>
                    <a:pt x="3248" y="3390"/>
                    <a:pt x="3782" y="3172"/>
                    <a:pt x="4262" y="2856"/>
                  </a:cubicBezTo>
                  <a:cubicBezTo>
                    <a:pt x="4055" y="1646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"/>
            <p:cNvSpPr/>
            <p:nvPr/>
          </p:nvSpPr>
          <p:spPr>
            <a:xfrm>
              <a:off x="6903189" y="1828547"/>
              <a:ext cx="301597" cy="426764"/>
            </a:xfrm>
            <a:custGeom>
              <a:avLst/>
              <a:gdLst/>
              <a:ahLst/>
              <a:cxnLst/>
              <a:rect l="l" t="t" r="r" b="b"/>
              <a:pathLst>
                <a:path w="8272" h="11705" extrusionOk="0">
                  <a:moveTo>
                    <a:pt x="5882" y="1"/>
                  </a:moveTo>
                  <a:cubicBezTo>
                    <a:pt x="4480" y="1"/>
                    <a:pt x="2323" y="689"/>
                    <a:pt x="1286" y="1243"/>
                  </a:cubicBezTo>
                  <a:cubicBezTo>
                    <a:pt x="0" y="1929"/>
                    <a:pt x="501" y="4687"/>
                    <a:pt x="676" y="7618"/>
                  </a:cubicBezTo>
                  <a:cubicBezTo>
                    <a:pt x="907" y="11285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7"/>
                    <a:pt x="7247" y="10724"/>
                    <a:pt x="7760" y="9046"/>
                  </a:cubicBezTo>
                  <a:cubicBezTo>
                    <a:pt x="8272" y="7378"/>
                    <a:pt x="8152" y="2322"/>
                    <a:pt x="8152" y="2322"/>
                  </a:cubicBezTo>
                  <a:cubicBezTo>
                    <a:pt x="8152" y="2322"/>
                    <a:pt x="7890" y="600"/>
                    <a:pt x="6735" y="131"/>
                  </a:cubicBezTo>
                  <a:cubicBezTo>
                    <a:pt x="6512" y="41"/>
                    <a:pt x="6218" y="1"/>
                    <a:pt x="588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"/>
            <p:cNvSpPr/>
            <p:nvPr/>
          </p:nvSpPr>
          <p:spPr>
            <a:xfrm>
              <a:off x="6875772" y="1666267"/>
              <a:ext cx="381481" cy="412654"/>
            </a:xfrm>
            <a:custGeom>
              <a:avLst/>
              <a:gdLst/>
              <a:ahLst/>
              <a:cxnLst/>
              <a:rect l="l" t="t" r="r" b="b"/>
              <a:pathLst>
                <a:path w="10463" h="11318" extrusionOk="0">
                  <a:moveTo>
                    <a:pt x="4783" y="1"/>
                  </a:moveTo>
                  <a:cubicBezTo>
                    <a:pt x="4528" y="1"/>
                    <a:pt x="4237" y="23"/>
                    <a:pt x="3913" y="81"/>
                  </a:cubicBezTo>
                  <a:cubicBezTo>
                    <a:pt x="2452" y="343"/>
                    <a:pt x="1134" y="3678"/>
                    <a:pt x="1134" y="3678"/>
                  </a:cubicBezTo>
                  <a:cubicBezTo>
                    <a:pt x="1134" y="3678"/>
                    <a:pt x="175" y="4659"/>
                    <a:pt x="87" y="6173"/>
                  </a:cubicBezTo>
                  <a:cubicBezTo>
                    <a:pt x="0" y="7688"/>
                    <a:pt x="1428" y="11176"/>
                    <a:pt x="1428" y="11176"/>
                  </a:cubicBezTo>
                  <a:lnTo>
                    <a:pt x="1352" y="7972"/>
                  </a:lnTo>
                  <a:cubicBezTo>
                    <a:pt x="1352" y="7972"/>
                    <a:pt x="1428" y="7743"/>
                    <a:pt x="1624" y="7623"/>
                  </a:cubicBezTo>
                  <a:cubicBezTo>
                    <a:pt x="1831" y="7514"/>
                    <a:pt x="2975" y="5737"/>
                    <a:pt x="2975" y="5737"/>
                  </a:cubicBezTo>
                  <a:cubicBezTo>
                    <a:pt x="2975" y="5737"/>
                    <a:pt x="4206" y="6068"/>
                    <a:pt x="5267" y="6068"/>
                  </a:cubicBezTo>
                  <a:cubicBezTo>
                    <a:pt x="5526" y="6068"/>
                    <a:pt x="5776" y="6048"/>
                    <a:pt x="5994" y="5999"/>
                  </a:cubicBezTo>
                  <a:cubicBezTo>
                    <a:pt x="7117" y="5737"/>
                    <a:pt x="7596" y="5356"/>
                    <a:pt x="7596" y="5356"/>
                  </a:cubicBezTo>
                  <a:cubicBezTo>
                    <a:pt x="7596" y="5727"/>
                    <a:pt x="8261" y="7568"/>
                    <a:pt x="8544" y="8113"/>
                  </a:cubicBezTo>
                  <a:cubicBezTo>
                    <a:pt x="8828" y="8658"/>
                    <a:pt x="8828" y="11317"/>
                    <a:pt x="8828" y="11317"/>
                  </a:cubicBezTo>
                  <a:cubicBezTo>
                    <a:pt x="8893" y="10511"/>
                    <a:pt x="10462" y="7394"/>
                    <a:pt x="10451" y="5999"/>
                  </a:cubicBezTo>
                  <a:cubicBezTo>
                    <a:pt x="10451" y="4593"/>
                    <a:pt x="9394" y="3057"/>
                    <a:pt x="9394" y="3057"/>
                  </a:cubicBezTo>
                  <a:cubicBezTo>
                    <a:pt x="9394" y="3057"/>
                    <a:pt x="9972" y="1771"/>
                    <a:pt x="9547" y="768"/>
                  </a:cubicBezTo>
                  <a:cubicBezTo>
                    <a:pt x="9331" y="272"/>
                    <a:pt x="8497" y="147"/>
                    <a:pt x="7709" y="147"/>
                  </a:cubicBezTo>
                  <a:cubicBezTo>
                    <a:pt x="6904" y="147"/>
                    <a:pt x="6147" y="277"/>
                    <a:pt x="6147" y="277"/>
                  </a:cubicBezTo>
                  <a:cubicBezTo>
                    <a:pt x="6147" y="277"/>
                    <a:pt x="5679" y="1"/>
                    <a:pt x="4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"/>
            <p:cNvSpPr/>
            <p:nvPr/>
          </p:nvSpPr>
          <p:spPr>
            <a:xfrm>
              <a:off x="6978660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965" y="0"/>
                  </a:moveTo>
                  <a:cubicBezTo>
                    <a:pt x="404" y="0"/>
                    <a:pt x="23" y="483"/>
                    <a:pt x="23" y="483"/>
                  </a:cubicBezTo>
                  <a:cubicBezTo>
                    <a:pt x="1" y="548"/>
                    <a:pt x="18" y="574"/>
                    <a:pt x="62" y="574"/>
                  </a:cubicBezTo>
                  <a:cubicBezTo>
                    <a:pt x="217" y="574"/>
                    <a:pt x="695" y="262"/>
                    <a:pt x="949" y="254"/>
                  </a:cubicBezTo>
                  <a:cubicBezTo>
                    <a:pt x="959" y="253"/>
                    <a:pt x="968" y="253"/>
                    <a:pt x="978" y="253"/>
                  </a:cubicBezTo>
                  <a:cubicBezTo>
                    <a:pt x="1288" y="253"/>
                    <a:pt x="1540" y="572"/>
                    <a:pt x="1653" y="572"/>
                  </a:cubicBezTo>
                  <a:cubicBezTo>
                    <a:pt x="1659" y="572"/>
                    <a:pt x="1664" y="571"/>
                    <a:pt x="1668" y="570"/>
                  </a:cubicBezTo>
                  <a:cubicBezTo>
                    <a:pt x="1766" y="537"/>
                    <a:pt x="1635" y="47"/>
                    <a:pt x="1036" y="3"/>
                  </a:cubicBezTo>
                  <a:cubicBezTo>
                    <a:pt x="1012" y="1"/>
                    <a:pt x="988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"/>
            <p:cNvSpPr/>
            <p:nvPr/>
          </p:nvSpPr>
          <p:spPr>
            <a:xfrm>
              <a:off x="7095476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802" y="0"/>
                  </a:moveTo>
                  <a:cubicBezTo>
                    <a:pt x="779" y="0"/>
                    <a:pt x="755" y="1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2" y="572"/>
                  </a:cubicBezTo>
                  <a:cubicBezTo>
                    <a:pt x="218" y="572"/>
                    <a:pt x="478" y="253"/>
                    <a:pt x="789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72" y="262"/>
                    <a:pt x="1550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"/>
            <p:cNvSpPr/>
            <p:nvPr/>
          </p:nvSpPr>
          <p:spPr>
            <a:xfrm>
              <a:off x="6951315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405" y="0"/>
                  </a:moveTo>
                  <a:cubicBezTo>
                    <a:pt x="664" y="0"/>
                    <a:pt x="31" y="785"/>
                    <a:pt x="31" y="785"/>
                  </a:cubicBezTo>
                  <a:cubicBezTo>
                    <a:pt x="1" y="840"/>
                    <a:pt x="10" y="863"/>
                    <a:pt x="50" y="863"/>
                  </a:cubicBezTo>
                  <a:cubicBezTo>
                    <a:pt x="209" y="863"/>
                    <a:pt x="848" y="512"/>
                    <a:pt x="1405" y="425"/>
                  </a:cubicBezTo>
                  <a:cubicBezTo>
                    <a:pt x="1464" y="417"/>
                    <a:pt x="1522" y="413"/>
                    <a:pt x="1578" y="413"/>
                  </a:cubicBezTo>
                  <a:cubicBezTo>
                    <a:pt x="2108" y="413"/>
                    <a:pt x="2482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2" y="622"/>
                    <a:pt x="2146" y="0"/>
                    <a:pt x="1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"/>
            <p:cNvSpPr/>
            <p:nvPr/>
          </p:nvSpPr>
          <p:spPr>
            <a:xfrm>
              <a:off x="7084355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308" y="0"/>
                  </a:moveTo>
                  <a:cubicBezTo>
                    <a:pt x="567" y="0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2" y="757"/>
                    <a:pt x="606" y="413"/>
                    <a:pt x="1144" y="413"/>
                  </a:cubicBezTo>
                  <a:cubicBezTo>
                    <a:pt x="1200" y="413"/>
                    <a:pt x="1259" y="417"/>
                    <a:pt x="1319" y="425"/>
                  </a:cubicBezTo>
                  <a:cubicBezTo>
                    <a:pt x="1867" y="512"/>
                    <a:pt x="2505" y="863"/>
                    <a:pt x="2663" y="863"/>
                  </a:cubicBezTo>
                  <a:cubicBezTo>
                    <a:pt x="2703" y="863"/>
                    <a:pt x="2713" y="840"/>
                    <a:pt x="2682" y="785"/>
                  </a:cubicBezTo>
                  <a:cubicBezTo>
                    <a:pt x="2682" y="785"/>
                    <a:pt x="2060" y="0"/>
                    <a:pt x="13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"/>
            <p:cNvSpPr/>
            <p:nvPr/>
          </p:nvSpPr>
          <p:spPr>
            <a:xfrm>
              <a:off x="7021974" y="2147602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1"/>
                  </a:moveTo>
                  <a:cubicBezTo>
                    <a:pt x="1" y="1"/>
                    <a:pt x="404" y="949"/>
                    <a:pt x="1047" y="949"/>
                  </a:cubicBezTo>
                  <a:cubicBezTo>
                    <a:pt x="2169" y="949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"/>
            <p:cNvSpPr/>
            <p:nvPr/>
          </p:nvSpPr>
          <p:spPr>
            <a:xfrm>
              <a:off x="7021974" y="2147602"/>
              <a:ext cx="91843" cy="13964"/>
            </a:xfrm>
            <a:custGeom>
              <a:avLst/>
              <a:gdLst/>
              <a:ahLst/>
              <a:cxnLst/>
              <a:rect l="l" t="t" r="r" b="b"/>
              <a:pathLst>
                <a:path w="2519" h="383" extrusionOk="0">
                  <a:moveTo>
                    <a:pt x="1" y="1"/>
                  </a:moveTo>
                  <a:cubicBezTo>
                    <a:pt x="1" y="1"/>
                    <a:pt x="77" y="186"/>
                    <a:pt x="219" y="382"/>
                  </a:cubicBezTo>
                  <a:lnTo>
                    <a:pt x="2278" y="382"/>
                  </a:lnTo>
                  <a:cubicBezTo>
                    <a:pt x="2453" y="186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"/>
            <p:cNvSpPr/>
            <p:nvPr/>
          </p:nvSpPr>
          <p:spPr>
            <a:xfrm>
              <a:off x="7067657" y="2025609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1" y="1"/>
                  </a:moveTo>
                  <a:cubicBezTo>
                    <a:pt x="1" y="1"/>
                    <a:pt x="589" y="1178"/>
                    <a:pt x="579" y="1559"/>
                  </a:cubicBezTo>
                  <a:cubicBezTo>
                    <a:pt x="557" y="1941"/>
                    <a:pt x="88" y="2137"/>
                    <a:pt x="88" y="2137"/>
                  </a:cubicBezTo>
                  <a:cubicBezTo>
                    <a:pt x="88" y="2137"/>
                    <a:pt x="1200" y="2115"/>
                    <a:pt x="1156" y="1723"/>
                  </a:cubicBezTo>
                  <a:cubicBezTo>
                    <a:pt x="1102" y="134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"/>
            <p:cNvSpPr/>
            <p:nvPr/>
          </p:nvSpPr>
          <p:spPr>
            <a:xfrm>
              <a:off x="6137507" y="1797228"/>
              <a:ext cx="539353" cy="711444"/>
            </a:xfrm>
            <a:custGeom>
              <a:avLst/>
              <a:gdLst/>
              <a:ahLst/>
              <a:cxnLst/>
              <a:rect l="l" t="t" r="r" b="b"/>
              <a:pathLst>
                <a:path w="14793" h="19513" extrusionOk="0">
                  <a:moveTo>
                    <a:pt x="7003" y="1"/>
                  </a:moveTo>
                  <a:cubicBezTo>
                    <a:pt x="4550" y="1"/>
                    <a:pt x="3030" y="2026"/>
                    <a:pt x="3030" y="2026"/>
                  </a:cubicBezTo>
                  <a:cubicBezTo>
                    <a:pt x="0" y="2461"/>
                    <a:pt x="698" y="5818"/>
                    <a:pt x="698" y="8292"/>
                  </a:cubicBezTo>
                  <a:cubicBezTo>
                    <a:pt x="698" y="10755"/>
                    <a:pt x="436" y="16847"/>
                    <a:pt x="4360" y="18405"/>
                  </a:cubicBezTo>
                  <a:cubicBezTo>
                    <a:pt x="5613" y="18907"/>
                    <a:pt x="5864" y="19386"/>
                    <a:pt x="8000" y="19506"/>
                  </a:cubicBezTo>
                  <a:cubicBezTo>
                    <a:pt x="8066" y="19510"/>
                    <a:pt x="8136" y="19512"/>
                    <a:pt x="8208" y="19512"/>
                  </a:cubicBezTo>
                  <a:cubicBezTo>
                    <a:pt x="10423" y="19512"/>
                    <a:pt x="14793" y="17547"/>
                    <a:pt x="14233" y="13251"/>
                  </a:cubicBezTo>
                  <a:cubicBezTo>
                    <a:pt x="14048" y="11856"/>
                    <a:pt x="11847" y="9916"/>
                    <a:pt x="12457" y="8020"/>
                  </a:cubicBezTo>
                  <a:cubicBezTo>
                    <a:pt x="13460" y="4935"/>
                    <a:pt x="11879" y="1372"/>
                    <a:pt x="8534" y="260"/>
                  </a:cubicBezTo>
                  <a:cubicBezTo>
                    <a:pt x="7991" y="77"/>
                    <a:pt x="7479" y="1"/>
                    <a:pt x="7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"/>
            <p:cNvSpPr/>
            <p:nvPr/>
          </p:nvSpPr>
          <p:spPr>
            <a:xfrm>
              <a:off x="5982920" y="2396328"/>
              <a:ext cx="747065" cy="252376"/>
            </a:xfrm>
            <a:custGeom>
              <a:avLst/>
              <a:gdLst/>
              <a:ahLst/>
              <a:cxnLst/>
              <a:rect l="l" t="t" r="r" b="b"/>
              <a:pathLst>
                <a:path w="20490" h="6922" extrusionOk="0">
                  <a:moveTo>
                    <a:pt x="10326" y="1"/>
                  </a:moveTo>
                  <a:cubicBezTo>
                    <a:pt x="8996" y="1"/>
                    <a:pt x="7551" y="553"/>
                    <a:pt x="6180" y="1330"/>
                  </a:cubicBezTo>
                  <a:cubicBezTo>
                    <a:pt x="3303" y="2954"/>
                    <a:pt x="731" y="5559"/>
                    <a:pt x="132" y="6180"/>
                  </a:cubicBezTo>
                  <a:cubicBezTo>
                    <a:pt x="132" y="6191"/>
                    <a:pt x="121" y="6191"/>
                    <a:pt x="121" y="6191"/>
                  </a:cubicBezTo>
                  <a:cubicBezTo>
                    <a:pt x="88" y="6224"/>
                    <a:pt x="55" y="6256"/>
                    <a:pt x="34" y="6278"/>
                  </a:cubicBezTo>
                  <a:cubicBezTo>
                    <a:pt x="34" y="6289"/>
                    <a:pt x="23" y="6289"/>
                    <a:pt x="23" y="6289"/>
                  </a:cubicBezTo>
                  <a:cubicBezTo>
                    <a:pt x="12" y="6311"/>
                    <a:pt x="1" y="6322"/>
                    <a:pt x="1" y="6322"/>
                  </a:cubicBezTo>
                  <a:lnTo>
                    <a:pt x="88" y="6921"/>
                  </a:lnTo>
                  <a:lnTo>
                    <a:pt x="20490" y="6921"/>
                  </a:lnTo>
                  <a:cubicBezTo>
                    <a:pt x="20261" y="5810"/>
                    <a:pt x="19759" y="4774"/>
                    <a:pt x="18822" y="3968"/>
                  </a:cubicBezTo>
                  <a:cubicBezTo>
                    <a:pt x="18659" y="3815"/>
                    <a:pt x="18484" y="3674"/>
                    <a:pt x="18310" y="3532"/>
                  </a:cubicBezTo>
                  <a:cubicBezTo>
                    <a:pt x="18277" y="3499"/>
                    <a:pt x="18234" y="3466"/>
                    <a:pt x="18190" y="3434"/>
                  </a:cubicBezTo>
                  <a:cubicBezTo>
                    <a:pt x="18016" y="3303"/>
                    <a:pt x="17852" y="3172"/>
                    <a:pt x="17678" y="3041"/>
                  </a:cubicBezTo>
                  <a:cubicBezTo>
                    <a:pt x="17503" y="2922"/>
                    <a:pt x="17340" y="2802"/>
                    <a:pt x="17166" y="2682"/>
                  </a:cubicBezTo>
                  <a:cubicBezTo>
                    <a:pt x="17122" y="2660"/>
                    <a:pt x="17078" y="2627"/>
                    <a:pt x="17046" y="2595"/>
                  </a:cubicBezTo>
                  <a:cubicBezTo>
                    <a:pt x="16871" y="2486"/>
                    <a:pt x="16708" y="2377"/>
                    <a:pt x="16533" y="2279"/>
                  </a:cubicBezTo>
                  <a:cubicBezTo>
                    <a:pt x="16370" y="2170"/>
                    <a:pt x="16196" y="2072"/>
                    <a:pt x="16032" y="1973"/>
                  </a:cubicBezTo>
                  <a:cubicBezTo>
                    <a:pt x="15989" y="1952"/>
                    <a:pt x="15956" y="1930"/>
                    <a:pt x="15912" y="1908"/>
                  </a:cubicBezTo>
                  <a:cubicBezTo>
                    <a:pt x="15585" y="1723"/>
                    <a:pt x="15258" y="1559"/>
                    <a:pt x="14942" y="1407"/>
                  </a:cubicBezTo>
                  <a:cubicBezTo>
                    <a:pt x="14899" y="1385"/>
                    <a:pt x="14866" y="1374"/>
                    <a:pt x="14833" y="1352"/>
                  </a:cubicBezTo>
                  <a:cubicBezTo>
                    <a:pt x="14670" y="1276"/>
                    <a:pt x="14517" y="1211"/>
                    <a:pt x="14365" y="1145"/>
                  </a:cubicBezTo>
                  <a:cubicBezTo>
                    <a:pt x="12087" y="153"/>
                    <a:pt x="10365" y="1"/>
                    <a:pt x="10365" y="1"/>
                  </a:cubicBezTo>
                  <a:cubicBezTo>
                    <a:pt x="10352" y="1"/>
                    <a:pt x="10339" y="1"/>
                    <a:pt x="10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"/>
            <p:cNvSpPr/>
            <p:nvPr/>
          </p:nvSpPr>
          <p:spPr>
            <a:xfrm>
              <a:off x="6585702" y="2479382"/>
              <a:ext cx="18704" cy="11558"/>
            </a:xfrm>
            <a:custGeom>
              <a:avLst/>
              <a:gdLst/>
              <a:ahLst/>
              <a:cxnLst/>
              <a:rect l="l" t="t" r="r" b="b"/>
              <a:pathLst>
                <a:path w="513" h="317" extrusionOk="0">
                  <a:moveTo>
                    <a:pt x="0" y="1"/>
                  </a:moveTo>
                  <a:cubicBezTo>
                    <a:pt x="175" y="99"/>
                    <a:pt x="338" y="208"/>
                    <a:pt x="513" y="317"/>
                  </a:cubicBezTo>
                  <a:cubicBezTo>
                    <a:pt x="338" y="208"/>
                    <a:pt x="175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"/>
            <p:cNvSpPr/>
            <p:nvPr/>
          </p:nvSpPr>
          <p:spPr>
            <a:xfrm>
              <a:off x="6567435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38" y="197"/>
                    <a:pt x="501" y="306"/>
                  </a:cubicBezTo>
                  <a:cubicBezTo>
                    <a:pt x="338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"/>
            <p:cNvSpPr/>
            <p:nvPr/>
          </p:nvSpPr>
          <p:spPr>
            <a:xfrm>
              <a:off x="6527695" y="2447589"/>
              <a:ext cx="35403" cy="18339"/>
            </a:xfrm>
            <a:custGeom>
              <a:avLst/>
              <a:gdLst/>
              <a:ahLst/>
              <a:cxnLst/>
              <a:rect l="l" t="t" r="r" b="b"/>
              <a:pathLst>
                <a:path w="971" h="503" extrusionOk="0">
                  <a:moveTo>
                    <a:pt x="0" y="1"/>
                  </a:moveTo>
                  <a:cubicBezTo>
                    <a:pt x="316" y="153"/>
                    <a:pt x="643" y="317"/>
                    <a:pt x="970" y="502"/>
                  </a:cubicBezTo>
                  <a:cubicBezTo>
                    <a:pt x="643" y="317"/>
                    <a:pt x="316" y="153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"/>
            <p:cNvSpPr/>
            <p:nvPr/>
          </p:nvSpPr>
          <p:spPr>
            <a:xfrm>
              <a:off x="6506621" y="2438074"/>
              <a:ext cx="17136" cy="7584"/>
            </a:xfrm>
            <a:custGeom>
              <a:avLst/>
              <a:gdLst/>
              <a:ahLst/>
              <a:cxnLst/>
              <a:rect l="l" t="t" r="r" b="b"/>
              <a:pathLst>
                <a:path w="470" h="208" extrusionOk="0">
                  <a:moveTo>
                    <a:pt x="1" y="0"/>
                  </a:moveTo>
                  <a:cubicBezTo>
                    <a:pt x="153" y="66"/>
                    <a:pt x="306" y="131"/>
                    <a:pt x="469" y="207"/>
                  </a:cubicBezTo>
                  <a:cubicBezTo>
                    <a:pt x="306" y="131"/>
                    <a:pt x="15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"/>
            <p:cNvSpPr/>
            <p:nvPr/>
          </p:nvSpPr>
          <p:spPr>
            <a:xfrm>
              <a:off x="6271021" y="2286658"/>
              <a:ext cx="176430" cy="201259"/>
            </a:xfrm>
            <a:custGeom>
              <a:avLst/>
              <a:gdLst/>
              <a:ahLst/>
              <a:cxnLst/>
              <a:rect l="l" t="t" r="r" b="b"/>
              <a:pathLst>
                <a:path w="4839" h="5520" extrusionOk="0">
                  <a:moveTo>
                    <a:pt x="926" y="1"/>
                  </a:moveTo>
                  <a:cubicBezTo>
                    <a:pt x="1014" y="1690"/>
                    <a:pt x="0" y="3979"/>
                    <a:pt x="0" y="3979"/>
                  </a:cubicBezTo>
                  <a:cubicBezTo>
                    <a:pt x="0" y="3979"/>
                    <a:pt x="1134" y="5428"/>
                    <a:pt x="2202" y="5515"/>
                  </a:cubicBezTo>
                  <a:cubicBezTo>
                    <a:pt x="2232" y="5518"/>
                    <a:pt x="2262" y="5519"/>
                    <a:pt x="2293" y="5519"/>
                  </a:cubicBezTo>
                  <a:cubicBezTo>
                    <a:pt x="3357" y="5519"/>
                    <a:pt x="4839" y="4099"/>
                    <a:pt x="4839" y="4099"/>
                  </a:cubicBezTo>
                  <a:cubicBezTo>
                    <a:pt x="4131" y="3031"/>
                    <a:pt x="4152" y="1"/>
                    <a:pt x="4152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"/>
            <p:cNvSpPr/>
            <p:nvPr/>
          </p:nvSpPr>
          <p:spPr>
            <a:xfrm>
              <a:off x="6301210" y="2286658"/>
              <a:ext cx="123198" cy="84405"/>
            </a:xfrm>
            <a:custGeom>
              <a:avLst/>
              <a:gdLst/>
              <a:ahLst/>
              <a:cxnLst/>
              <a:rect l="l" t="t" r="r" b="b"/>
              <a:pathLst>
                <a:path w="3379" h="2315" extrusionOk="0">
                  <a:moveTo>
                    <a:pt x="98" y="1"/>
                  </a:moveTo>
                  <a:cubicBezTo>
                    <a:pt x="120" y="404"/>
                    <a:pt x="77" y="840"/>
                    <a:pt x="0" y="1265"/>
                  </a:cubicBezTo>
                  <a:cubicBezTo>
                    <a:pt x="621" y="1937"/>
                    <a:pt x="1241" y="2315"/>
                    <a:pt x="1777" y="2315"/>
                  </a:cubicBezTo>
                  <a:cubicBezTo>
                    <a:pt x="1806" y="2315"/>
                    <a:pt x="1835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4" y="600"/>
                    <a:pt x="3324" y="1"/>
                    <a:pt x="3324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"/>
            <p:cNvSpPr/>
            <p:nvPr/>
          </p:nvSpPr>
          <p:spPr>
            <a:xfrm>
              <a:off x="6506621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"/>
            <p:cNvSpPr/>
            <p:nvPr/>
          </p:nvSpPr>
          <p:spPr>
            <a:xfrm>
              <a:off x="6563060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0" y="0"/>
                  </a:moveTo>
                  <a:cubicBezTo>
                    <a:pt x="44" y="22"/>
                    <a:pt x="77" y="44"/>
                    <a:pt x="120" y="65"/>
                  </a:cubicBezTo>
                  <a:cubicBezTo>
                    <a:pt x="77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"/>
            <p:cNvSpPr/>
            <p:nvPr/>
          </p:nvSpPr>
          <p:spPr>
            <a:xfrm>
              <a:off x="6523721" y="2445621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0" y="0"/>
                  </a:moveTo>
                  <a:cubicBezTo>
                    <a:pt x="33" y="22"/>
                    <a:pt x="66" y="33"/>
                    <a:pt x="109" y="55"/>
                  </a:cubicBezTo>
                  <a:cubicBezTo>
                    <a:pt x="66" y="33"/>
                    <a:pt x="33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"/>
            <p:cNvSpPr/>
            <p:nvPr/>
          </p:nvSpPr>
          <p:spPr>
            <a:xfrm>
              <a:off x="6585702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"/>
            <p:cNvSpPr/>
            <p:nvPr/>
          </p:nvSpPr>
          <p:spPr>
            <a:xfrm>
              <a:off x="6230479" y="1994036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4" y="1"/>
                  </a:moveTo>
                  <a:cubicBezTo>
                    <a:pt x="1198" y="1"/>
                    <a:pt x="949" y="169"/>
                    <a:pt x="949" y="169"/>
                  </a:cubicBezTo>
                  <a:cubicBezTo>
                    <a:pt x="861" y="965"/>
                    <a:pt x="251" y="2632"/>
                    <a:pt x="1" y="3134"/>
                  </a:cubicBezTo>
                  <a:cubicBezTo>
                    <a:pt x="88" y="3962"/>
                    <a:pt x="382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9" y="8387"/>
                    <a:pt x="6518" y="6915"/>
                  </a:cubicBezTo>
                  <a:cubicBezTo>
                    <a:pt x="7063" y="6076"/>
                    <a:pt x="7488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90" y="2258"/>
                    <a:pt x="5548" y="2258"/>
                  </a:cubicBezTo>
                  <a:cubicBezTo>
                    <a:pt x="4455" y="2258"/>
                    <a:pt x="3251" y="2058"/>
                    <a:pt x="2910" y="1237"/>
                  </a:cubicBezTo>
                  <a:cubicBezTo>
                    <a:pt x="2487" y="232"/>
                    <a:pt x="1950" y="1"/>
                    <a:pt x="1544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"/>
            <p:cNvSpPr/>
            <p:nvPr/>
          </p:nvSpPr>
          <p:spPr>
            <a:xfrm>
              <a:off x="6287282" y="2128534"/>
              <a:ext cx="25084" cy="31429"/>
            </a:xfrm>
            <a:custGeom>
              <a:avLst/>
              <a:gdLst/>
              <a:ahLst/>
              <a:cxnLst/>
              <a:rect l="l" t="t" r="r" b="b"/>
              <a:pathLst>
                <a:path w="688" h="862" extrusionOk="0">
                  <a:moveTo>
                    <a:pt x="350" y="1"/>
                  </a:moveTo>
                  <a:cubicBezTo>
                    <a:pt x="154" y="1"/>
                    <a:pt x="1" y="197"/>
                    <a:pt x="1" y="426"/>
                  </a:cubicBezTo>
                  <a:cubicBezTo>
                    <a:pt x="1" y="665"/>
                    <a:pt x="154" y="861"/>
                    <a:pt x="350" y="861"/>
                  </a:cubicBezTo>
                  <a:cubicBezTo>
                    <a:pt x="535" y="861"/>
                    <a:pt x="688" y="665"/>
                    <a:pt x="688" y="426"/>
                  </a:cubicBezTo>
                  <a:cubicBezTo>
                    <a:pt x="688" y="197"/>
                    <a:pt x="535" y="1"/>
                    <a:pt x="3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"/>
            <p:cNvSpPr/>
            <p:nvPr/>
          </p:nvSpPr>
          <p:spPr>
            <a:xfrm>
              <a:off x="6411681" y="2128534"/>
              <a:ext cx="25449" cy="31429"/>
            </a:xfrm>
            <a:custGeom>
              <a:avLst/>
              <a:gdLst/>
              <a:ahLst/>
              <a:cxnLst/>
              <a:rect l="l" t="t" r="r" b="b"/>
              <a:pathLst>
                <a:path w="698" h="862" extrusionOk="0">
                  <a:moveTo>
                    <a:pt x="349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98" y="665"/>
                    <a:pt x="698" y="426"/>
                  </a:cubicBezTo>
                  <a:cubicBezTo>
                    <a:pt x="698" y="197"/>
                    <a:pt x="534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"/>
            <p:cNvSpPr/>
            <p:nvPr/>
          </p:nvSpPr>
          <p:spPr>
            <a:xfrm>
              <a:off x="6384118" y="2087335"/>
              <a:ext cx="89181" cy="28913"/>
            </a:xfrm>
            <a:custGeom>
              <a:avLst/>
              <a:gdLst/>
              <a:ahLst/>
              <a:cxnLst/>
              <a:rect l="l" t="t" r="r" b="b"/>
              <a:pathLst>
                <a:path w="2446" h="793" extrusionOk="0">
                  <a:moveTo>
                    <a:pt x="1187" y="1"/>
                  </a:moveTo>
                  <a:cubicBezTo>
                    <a:pt x="609" y="1"/>
                    <a:pt x="1" y="604"/>
                    <a:pt x="80" y="684"/>
                  </a:cubicBezTo>
                  <a:cubicBezTo>
                    <a:pt x="115" y="719"/>
                    <a:pt x="152" y="729"/>
                    <a:pt x="183" y="729"/>
                  </a:cubicBezTo>
                  <a:cubicBezTo>
                    <a:pt x="230" y="729"/>
                    <a:pt x="266" y="706"/>
                    <a:pt x="266" y="706"/>
                  </a:cubicBezTo>
                  <a:cubicBezTo>
                    <a:pt x="550" y="400"/>
                    <a:pt x="871" y="296"/>
                    <a:pt x="1178" y="296"/>
                  </a:cubicBezTo>
                  <a:cubicBezTo>
                    <a:pt x="1846" y="296"/>
                    <a:pt x="2445" y="793"/>
                    <a:pt x="2445" y="793"/>
                  </a:cubicBezTo>
                  <a:cubicBezTo>
                    <a:pt x="2445" y="793"/>
                    <a:pt x="2195" y="215"/>
                    <a:pt x="1355" y="19"/>
                  </a:cubicBezTo>
                  <a:cubicBezTo>
                    <a:pt x="1300" y="6"/>
                    <a:pt x="1244" y="1"/>
                    <a:pt x="1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"/>
            <p:cNvSpPr/>
            <p:nvPr/>
          </p:nvSpPr>
          <p:spPr>
            <a:xfrm>
              <a:off x="6247578" y="2087335"/>
              <a:ext cx="88780" cy="28913"/>
            </a:xfrm>
            <a:custGeom>
              <a:avLst/>
              <a:gdLst/>
              <a:ahLst/>
              <a:cxnLst/>
              <a:rect l="l" t="t" r="r" b="b"/>
              <a:pathLst>
                <a:path w="2435" h="793" extrusionOk="0">
                  <a:moveTo>
                    <a:pt x="1258" y="1"/>
                  </a:moveTo>
                  <a:cubicBezTo>
                    <a:pt x="1202" y="1"/>
                    <a:pt x="1145" y="6"/>
                    <a:pt x="1090" y="19"/>
                  </a:cubicBezTo>
                  <a:cubicBezTo>
                    <a:pt x="240" y="215"/>
                    <a:pt x="0" y="793"/>
                    <a:pt x="0" y="793"/>
                  </a:cubicBezTo>
                  <a:cubicBezTo>
                    <a:pt x="0" y="793"/>
                    <a:pt x="594" y="296"/>
                    <a:pt x="1263" y="296"/>
                  </a:cubicBezTo>
                  <a:cubicBezTo>
                    <a:pt x="1569" y="296"/>
                    <a:pt x="1892" y="400"/>
                    <a:pt x="2180" y="706"/>
                  </a:cubicBezTo>
                  <a:cubicBezTo>
                    <a:pt x="2180" y="706"/>
                    <a:pt x="2215" y="729"/>
                    <a:pt x="2262" y="729"/>
                  </a:cubicBezTo>
                  <a:cubicBezTo>
                    <a:pt x="2294" y="729"/>
                    <a:pt x="2330" y="719"/>
                    <a:pt x="2365" y="684"/>
                  </a:cubicBezTo>
                  <a:cubicBezTo>
                    <a:pt x="2435" y="604"/>
                    <a:pt x="1835" y="1"/>
                    <a:pt x="12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"/>
            <p:cNvSpPr/>
            <p:nvPr/>
          </p:nvSpPr>
          <p:spPr>
            <a:xfrm>
              <a:off x="6274193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71" y="0"/>
                    <a:pt x="0" y="153"/>
                    <a:pt x="0" y="338"/>
                  </a:cubicBezTo>
                  <a:cubicBezTo>
                    <a:pt x="0" y="523"/>
                    <a:pt x="371" y="665"/>
                    <a:pt x="807" y="665"/>
                  </a:cubicBezTo>
                  <a:cubicBezTo>
                    <a:pt x="1254" y="665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"/>
            <p:cNvSpPr/>
            <p:nvPr/>
          </p:nvSpPr>
          <p:spPr>
            <a:xfrm>
              <a:off x="6399759" y="2178593"/>
              <a:ext cx="58846" cy="24683"/>
            </a:xfrm>
            <a:custGeom>
              <a:avLst/>
              <a:gdLst/>
              <a:ahLst/>
              <a:cxnLst/>
              <a:rect l="l" t="t" r="r" b="b"/>
              <a:pathLst>
                <a:path w="1614" h="677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7" y="676"/>
                  </a:cubicBezTo>
                  <a:cubicBezTo>
                    <a:pt x="1253" y="676"/>
                    <a:pt x="1613" y="524"/>
                    <a:pt x="1613" y="339"/>
                  </a:cubicBezTo>
                  <a:cubicBezTo>
                    <a:pt x="1613" y="153"/>
                    <a:pt x="125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"/>
            <p:cNvSpPr/>
            <p:nvPr/>
          </p:nvSpPr>
          <p:spPr>
            <a:xfrm>
              <a:off x="6361586" y="2140857"/>
              <a:ext cx="29460" cy="93629"/>
            </a:xfrm>
            <a:custGeom>
              <a:avLst/>
              <a:gdLst/>
              <a:ahLst/>
              <a:cxnLst/>
              <a:rect l="l" t="t" r="r" b="b"/>
              <a:pathLst>
                <a:path w="808" h="2568" extrusionOk="0">
                  <a:moveTo>
                    <a:pt x="339" y="0"/>
                  </a:moveTo>
                  <a:cubicBezTo>
                    <a:pt x="339" y="1"/>
                    <a:pt x="568" y="1602"/>
                    <a:pt x="600" y="1918"/>
                  </a:cubicBezTo>
                  <a:cubicBezTo>
                    <a:pt x="633" y="2224"/>
                    <a:pt x="1" y="2529"/>
                    <a:pt x="132" y="2561"/>
                  </a:cubicBezTo>
                  <a:cubicBezTo>
                    <a:pt x="145" y="2565"/>
                    <a:pt x="161" y="2567"/>
                    <a:pt x="180" y="2567"/>
                  </a:cubicBezTo>
                  <a:cubicBezTo>
                    <a:pt x="366" y="2567"/>
                    <a:pt x="807" y="2371"/>
                    <a:pt x="807" y="1995"/>
                  </a:cubicBezTo>
                  <a:cubicBezTo>
                    <a:pt x="807" y="1581"/>
                    <a:pt x="339" y="1"/>
                    <a:pt x="339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"/>
            <p:cNvSpPr/>
            <p:nvPr/>
          </p:nvSpPr>
          <p:spPr>
            <a:xfrm>
              <a:off x="6344523" y="2261246"/>
              <a:ext cx="55273" cy="18303"/>
            </a:xfrm>
            <a:custGeom>
              <a:avLst/>
              <a:gdLst/>
              <a:ahLst/>
              <a:cxnLst/>
              <a:rect l="l" t="t" r="r" b="b"/>
              <a:pathLst>
                <a:path w="1516" h="502" extrusionOk="0">
                  <a:moveTo>
                    <a:pt x="1515" y="1"/>
                  </a:moveTo>
                  <a:cubicBezTo>
                    <a:pt x="1515" y="1"/>
                    <a:pt x="1013" y="164"/>
                    <a:pt x="724" y="164"/>
                  </a:cubicBezTo>
                  <a:cubicBezTo>
                    <a:pt x="715" y="164"/>
                    <a:pt x="706" y="164"/>
                    <a:pt x="698" y="164"/>
                  </a:cubicBezTo>
                  <a:cubicBezTo>
                    <a:pt x="41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404" y="491"/>
                    <a:pt x="676" y="502"/>
                  </a:cubicBezTo>
                  <a:cubicBezTo>
                    <a:pt x="1079" y="502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"/>
            <p:cNvSpPr/>
            <p:nvPr/>
          </p:nvSpPr>
          <p:spPr>
            <a:xfrm>
              <a:off x="6567837" y="1170165"/>
              <a:ext cx="299628" cy="135121"/>
            </a:xfrm>
            <a:custGeom>
              <a:avLst/>
              <a:gdLst/>
              <a:ahLst/>
              <a:cxnLst/>
              <a:rect l="l" t="t" r="r" b="b"/>
              <a:pathLst>
                <a:path w="8218" h="3706" extrusionOk="0">
                  <a:moveTo>
                    <a:pt x="4163" y="0"/>
                  </a:moveTo>
                  <a:cubicBezTo>
                    <a:pt x="2877" y="0"/>
                    <a:pt x="349" y="1559"/>
                    <a:pt x="174" y="2049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5"/>
                    <a:pt x="4163" y="1254"/>
                  </a:cubicBezTo>
                  <a:cubicBezTo>
                    <a:pt x="4169" y="1254"/>
                    <a:pt x="4174" y="1254"/>
                    <a:pt x="4180" y="1254"/>
                  </a:cubicBezTo>
                  <a:cubicBezTo>
                    <a:pt x="6644" y="1254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5"/>
                  </a:cubicBezTo>
                  <a:cubicBezTo>
                    <a:pt x="7934" y="1188"/>
                    <a:pt x="5460" y="0"/>
                    <a:pt x="4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"/>
            <p:cNvSpPr/>
            <p:nvPr/>
          </p:nvSpPr>
          <p:spPr>
            <a:xfrm>
              <a:off x="5222415" y="2444819"/>
              <a:ext cx="273012" cy="203884"/>
            </a:xfrm>
            <a:custGeom>
              <a:avLst/>
              <a:gdLst/>
              <a:ahLst/>
              <a:cxnLst/>
              <a:rect l="l" t="t" r="r" b="b"/>
              <a:pathLst>
                <a:path w="7488" h="5592" extrusionOk="0">
                  <a:moveTo>
                    <a:pt x="4571" y="1"/>
                  </a:moveTo>
                  <a:cubicBezTo>
                    <a:pt x="3159" y="1"/>
                    <a:pt x="1608" y="187"/>
                    <a:pt x="88" y="731"/>
                  </a:cubicBezTo>
                  <a:cubicBezTo>
                    <a:pt x="66" y="818"/>
                    <a:pt x="44" y="905"/>
                    <a:pt x="44" y="1014"/>
                  </a:cubicBezTo>
                  <a:cubicBezTo>
                    <a:pt x="1" y="1799"/>
                    <a:pt x="360" y="3096"/>
                    <a:pt x="720" y="4185"/>
                  </a:cubicBezTo>
                  <a:cubicBezTo>
                    <a:pt x="905" y="4752"/>
                    <a:pt x="1091" y="5253"/>
                    <a:pt x="122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2" y="589"/>
                    <a:pt x="2932" y="589"/>
                  </a:cubicBezTo>
                  <a:cubicBezTo>
                    <a:pt x="2932" y="589"/>
                    <a:pt x="4143" y="914"/>
                    <a:pt x="5202" y="914"/>
                  </a:cubicBezTo>
                  <a:cubicBezTo>
                    <a:pt x="5473" y="914"/>
                    <a:pt x="5734" y="893"/>
                    <a:pt x="5962" y="840"/>
                  </a:cubicBezTo>
                  <a:cubicBezTo>
                    <a:pt x="6834" y="643"/>
                    <a:pt x="7314" y="371"/>
                    <a:pt x="7488" y="251"/>
                  </a:cubicBezTo>
                  <a:cubicBezTo>
                    <a:pt x="6648" y="109"/>
                    <a:pt x="5650" y="1"/>
                    <a:pt x="4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"/>
            <p:cNvSpPr/>
            <p:nvPr/>
          </p:nvSpPr>
          <p:spPr>
            <a:xfrm>
              <a:off x="5498193" y="2454736"/>
              <a:ext cx="104130" cy="193967"/>
            </a:xfrm>
            <a:custGeom>
              <a:avLst/>
              <a:gdLst/>
              <a:ahLst/>
              <a:cxnLst/>
              <a:rect l="l" t="t" r="r" b="b"/>
              <a:pathLst>
                <a:path w="2856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7" y="2682"/>
                  </a:cubicBezTo>
                  <a:cubicBezTo>
                    <a:pt x="1144" y="3063"/>
                    <a:pt x="1199" y="4502"/>
                    <a:pt x="1210" y="5319"/>
                  </a:cubicBezTo>
                  <a:lnTo>
                    <a:pt x="1362" y="5319"/>
                  </a:lnTo>
                  <a:cubicBezTo>
                    <a:pt x="1493" y="4927"/>
                    <a:pt x="1689" y="4426"/>
                    <a:pt x="1896" y="3881"/>
                  </a:cubicBezTo>
                  <a:cubicBezTo>
                    <a:pt x="2343" y="2715"/>
                    <a:pt x="2856" y="1363"/>
                    <a:pt x="2856" y="568"/>
                  </a:cubicBezTo>
                  <a:cubicBezTo>
                    <a:pt x="2856" y="415"/>
                    <a:pt x="2747" y="284"/>
                    <a:pt x="2561" y="175"/>
                  </a:cubicBezTo>
                  <a:lnTo>
                    <a:pt x="2561" y="426"/>
                  </a:lnTo>
                  <a:cubicBezTo>
                    <a:pt x="2561" y="491"/>
                    <a:pt x="2561" y="557"/>
                    <a:pt x="2561" y="611"/>
                  </a:cubicBezTo>
                  <a:cubicBezTo>
                    <a:pt x="2561" y="717"/>
                    <a:pt x="2550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"/>
            <p:cNvSpPr/>
            <p:nvPr/>
          </p:nvSpPr>
          <p:spPr>
            <a:xfrm>
              <a:off x="5413134" y="2616068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1" y="1"/>
                  </a:moveTo>
                  <a:cubicBezTo>
                    <a:pt x="1" y="1"/>
                    <a:pt x="219" y="458"/>
                    <a:pt x="393" y="894"/>
                  </a:cubicBezTo>
                  <a:lnTo>
                    <a:pt x="677" y="894"/>
                  </a:lnTo>
                  <a:cubicBezTo>
                    <a:pt x="361" y="437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"/>
            <p:cNvSpPr/>
            <p:nvPr/>
          </p:nvSpPr>
          <p:spPr>
            <a:xfrm>
              <a:off x="5416342" y="-71931"/>
              <a:ext cx="40142" cy="45757"/>
            </a:xfrm>
            <a:custGeom>
              <a:avLst/>
              <a:gdLst/>
              <a:ahLst/>
              <a:cxnLst/>
              <a:rect l="l" t="t" r="r" b="b"/>
              <a:pathLst>
                <a:path w="1101" h="1255" extrusionOk="0">
                  <a:moveTo>
                    <a:pt x="294" y="1"/>
                  </a:moveTo>
                  <a:cubicBezTo>
                    <a:pt x="403" y="273"/>
                    <a:pt x="480" y="535"/>
                    <a:pt x="480" y="676"/>
                  </a:cubicBezTo>
                  <a:cubicBezTo>
                    <a:pt x="458" y="1058"/>
                    <a:pt x="0" y="1254"/>
                    <a:pt x="0" y="1254"/>
                  </a:cubicBezTo>
                  <a:cubicBezTo>
                    <a:pt x="0" y="1254"/>
                    <a:pt x="1101" y="1232"/>
                    <a:pt x="1057" y="851"/>
                  </a:cubicBezTo>
                  <a:cubicBezTo>
                    <a:pt x="1035" y="687"/>
                    <a:pt x="818" y="339"/>
                    <a:pt x="589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"/>
            <p:cNvSpPr/>
            <p:nvPr/>
          </p:nvSpPr>
          <p:spPr>
            <a:xfrm>
              <a:off x="5924913" y="2261282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2" y="189"/>
                    <a:pt x="3966" y="189"/>
                  </a:cubicBezTo>
                  <a:cubicBezTo>
                    <a:pt x="3901" y="189"/>
                    <a:pt x="3837" y="191"/>
                    <a:pt x="3772" y="196"/>
                  </a:cubicBezTo>
                  <a:cubicBezTo>
                    <a:pt x="1832" y="337"/>
                    <a:pt x="3368" y="2561"/>
                    <a:pt x="3368" y="2561"/>
                  </a:cubicBezTo>
                  <a:cubicBezTo>
                    <a:pt x="3368" y="2561"/>
                    <a:pt x="2104" y="2593"/>
                    <a:pt x="1254" y="3389"/>
                  </a:cubicBezTo>
                  <a:cubicBezTo>
                    <a:pt x="132" y="4468"/>
                    <a:pt x="1" y="6691"/>
                    <a:pt x="578" y="8587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1" y="8493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27" y="10527"/>
                  </a:lnTo>
                  <a:cubicBezTo>
                    <a:pt x="1527" y="10527"/>
                    <a:pt x="2071" y="8511"/>
                    <a:pt x="1712" y="7061"/>
                  </a:cubicBezTo>
                  <a:lnTo>
                    <a:pt x="1712" y="7061"/>
                  </a:lnTo>
                  <a:cubicBezTo>
                    <a:pt x="1712" y="7062"/>
                    <a:pt x="4112" y="7892"/>
                    <a:pt x="5738" y="7892"/>
                  </a:cubicBezTo>
                  <a:cubicBezTo>
                    <a:pt x="5788" y="7892"/>
                    <a:pt x="5837" y="7891"/>
                    <a:pt x="5886" y="7890"/>
                  </a:cubicBezTo>
                  <a:cubicBezTo>
                    <a:pt x="6954" y="7857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49"/>
                    <a:pt x="8627" y="8349"/>
                  </a:cubicBezTo>
                  <a:cubicBezTo>
                    <a:pt x="8688" y="8349"/>
                    <a:pt x="8748" y="8342"/>
                    <a:pt x="8807" y="8326"/>
                  </a:cubicBezTo>
                  <a:cubicBezTo>
                    <a:pt x="8807" y="8326"/>
                    <a:pt x="8894" y="9732"/>
                    <a:pt x="9035" y="10625"/>
                  </a:cubicBezTo>
                  <a:lnTo>
                    <a:pt x="9253" y="10625"/>
                  </a:lnTo>
                  <a:lnTo>
                    <a:pt x="9428" y="9110"/>
                  </a:lnTo>
                  <a:cubicBezTo>
                    <a:pt x="9636" y="8991"/>
                    <a:pt x="9816" y="8940"/>
                    <a:pt x="9969" y="8940"/>
                  </a:cubicBezTo>
                  <a:cubicBezTo>
                    <a:pt x="10209" y="8940"/>
                    <a:pt x="10383" y="9066"/>
                    <a:pt x="10496" y="9252"/>
                  </a:cubicBezTo>
                  <a:cubicBezTo>
                    <a:pt x="10921" y="8565"/>
                    <a:pt x="11477" y="7857"/>
                    <a:pt x="11673" y="7160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0"/>
                  </a:cubicBezTo>
                  <a:cubicBezTo>
                    <a:pt x="8360" y="74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"/>
            <p:cNvSpPr/>
            <p:nvPr/>
          </p:nvSpPr>
          <p:spPr>
            <a:xfrm>
              <a:off x="6751774" y="14106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8"/>
                  </a:moveTo>
                  <a:cubicBezTo>
                    <a:pt x="1" y="142"/>
                    <a:pt x="1" y="76"/>
                    <a:pt x="1" y="0"/>
                  </a:cubicBezTo>
                  <a:cubicBezTo>
                    <a:pt x="1" y="76"/>
                    <a:pt x="1" y="142"/>
                    <a:pt x="1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"/>
            <p:cNvSpPr/>
            <p:nvPr/>
          </p:nvSpPr>
          <p:spPr>
            <a:xfrm>
              <a:off x="6751774" y="132314"/>
              <a:ext cx="36" cy="5979"/>
            </a:xfrm>
            <a:custGeom>
              <a:avLst/>
              <a:gdLst/>
              <a:ahLst/>
              <a:cxnLst/>
              <a:rect l="l" t="t" r="r" b="b"/>
              <a:pathLst>
                <a:path w="1" h="164" extrusionOk="0">
                  <a:moveTo>
                    <a:pt x="1" y="164"/>
                  </a:moveTo>
                  <a:cubicBezTo>
                    <a:pt x="1" y="109"/>
                    <a:pt x="1" y="55"/>
                    <a:pt x="1" y="0"/>
                  </a:cubicBezTo>
                  <a:cubicBezTo>
                    <a:pt x="1" y="55"/>
                    <a:pt x="1" y="109"/>
                    <a:pt x="1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"/>
            <p:cNvSpPr/>
            <p:nvPr/>
          </p:nvSpPr>
          <p:spPr>
            <a:xfrm>
              <a:off x="6751774" y="121194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1" y="0"/>
                  </a:moveTo>
                  <a:cubicBezTo>
                    <a:pt x="1" y="77"/>
                    <a:pt x="1" y="153"/>
                    <a:pt x="1" y="229"/>
                  </a:cubicBezTo>
                  <a:cubicBezTo>
                    <a:pt x="1" y="153"/>
                    <a:pt x="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"/>
            <p:cNvSpPr/>
            <p:nvPr/>
          </p:nvSpPr>
          <p:spPr>
            <a:xfrm>
              <a:off x="6884486" y="109673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0"/>
                  </a:moveTo>
                  <a:cubicBezTo>
                    <a:pt x="1" y="66"/>
                    <a:pt x="1" y="142"/>
                    <a:pt x="1" y="218"/>
                  </a:cubicBezTo>
                  <a:cubicBezTo>
                    <a:pt x="1" y="142"/>
                    <a:pt x="1" y="66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"/>
            <p:cNvSpPr/>
            <p:nvPr/>
          </p:nvSpPr>
          <p:spPr>
            <a:xfrm>
              <a:off x="6884085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1" y="0"/>
                  </a:moveTo>
                  <a:cubicBezTo>
                    <a:pt x="1" y="65"/>
                    <a:pt x="1" y="131"/>
                    <a:pt x="1" y="196"/>
                  </a:cubicBezTo>
                  <a:cubicBezTo>
                    <a:pt x="1" y="131"/>
                    <a:pt x="1" y="65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"/>
            <p:cNvSpPr/>
            <p:nvPr/>
          </p:nvSpPr>
          <p:spPr>
            <a:xfrm>
              <a:off x="6751774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8"/>
                  </a:moveTo>
                  <a:cubicBezTo>
                    <a:pt x="1" y="142"/>
                    <a:pt x="1" y="66"/>
                    <a:pt x="1" y="0"/>
                  </a:cubicBezTo>
                  <a:cubicBezTo>
                    <a:pt x="1" y="66"/>
                    <a:pt x="1" y="142"/>
                    <a:pt x="1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"/>
            <p:cNvSpPr/>
            <p:nvPr/>
          </p:nvSpPr>
          <p:spPr>
            <a:xfrm>
              <a:off x="6884085" y="134283"/>
              <a:ext cx="36" cy="7219"/>
            </a:xfrm>
            <a:custGeom>
              <a:avLst/>
              <a:gdLst/>
              <a:ahLst/>
              <a:cxnLst/>
              <a:rect l="l" t="t" r="r" b="b"/>
              <a:pathLst>
                <a:path w="1" h="198" extrusionOk="0">
                  <a:moveTo>
                    <a:pt x="1" y="1"/>
                  </a:moveTo>
                  <a:cubicBezTo>
                    <a:pt x="1" y="66"/>
                    <a:pt x="1" y="132"/>
                    <a:pt x="1" y="197"/>
                  </a:cubicBezTo>
                  <a:cubicBezTo>
                    <a:pt x="1" y="132"/>
                    <a:pt x="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"/>
            <p:cNvSpPr/>
            <p:nvPr/>
          </p:nvSpPr>
          <p:spPr>
            <a:xfrm>
              <a:off x="6751774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6"/>
                  </a:moveTo>
                  <a:cubicBezTo>
                    <a:pt x="1" y="55"/>
                    <a:pt x="1" y="22"/>
                    <a:pt x="1" y="0"/>
                  </a:cubicBezTo>
                  <a:cubicBezTo>
                    <a:pt x="1" y="22"/>
                    <a:pt x="1" y="55"/>
                    <a:pt x="1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"/>
            <p:cNvSpPr/>
            <p:nvPr/>
          </p:nvSpPr>
          <p:spPr>
            <a:xfrm>
              <a:off x="6751774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11"/>
                    <a:pt x="1" y="0"/>
                    <a:pt x="1" y="0"/>
                  </a:cubicBezTo>
                  <a:cubicBezTo>
                    <a:pt x="1" y="0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"/>
            <p:cNvSpPr/>
            <p:nvPr/>
          </p:nvSpPr>
          <p:spPr>
            <a:xfrm>
              <a:off x="6884085" y="117621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2" y="0"/>
                  </a:moveTo>
                  <a:cubicBezTo>
                    <a:pt x="12" y="33"/>
                    <a:pt x="1" y="76"/>
                    <a:pt x="1" y="120"/>
                  </a:cubicBezTo>
                  <a:cubicBezTo>
                    <a:pt x="1" y="76"/>
                    <a:pt x="12" y="33"/>
                    <a:pt x="12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"/>
            <p:cNvSpPr/>
            <p:nvPr/>
          </p:nvSpPr>
          <p:spPr>
            <a:xfrm>
              <a:off x="6884486" y="105298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2" y="0"/>
                  </a:moveTo>
                  <a:cubicBezTo>
                    <a:pt x="1" y="33"/>
                    <a:pt x="1" y="77"/>
                    <a:pt x="1" y="120"/>
                  </a:cubicBezTo>
                  <a:cubicBezTo>
                    <a:pt x="1" y="77"/>
                    <a:pt x="1" y="33"/>
                    <a:pt x="12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"/>
            <p:cNvSpPr/>
            <p:nvPr/>
          </p:nvSpPr>
          <p:spPr>
            <a:xfrm>
              <a:off x="6751774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1" y="77"/>
                  </a:moveTo>
                  <a:cubicBezTo>
                    <a:pt x="1" y="55"/>
                    <a:pt x="1" y="23"/>
                    <a:pt x="1" y="1"/>
                  </a:cubicBezTo>
                  <a:cubicBezTo>
                    <a:pt x="1" y="23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"/>
            <p:cNvSpPr/>
            <p:nvPr/>
          </p:nvSpPr>
          <p:spPr>
            <a:xfrm>
              <a:off x="6751774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1"/>
                  </a:moveTo>
                  <a:cubicBezTo>
                    <a:pt x="1" y="11"/>
                    <a:pt x="1" y="0"/>
                    <a:pt x="1" y="0"/>
                  </a:cubicBezTo>
                  <a:cubicBezTo>
                    <a:pt x="1" y="0"/>
                    <a:pt x="1" y="11"/>
                    <a:pt x="1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"/>
            <p:cNvSpPr/>
            <p:nvPr/>
          </p:nvSpPr>
          <p:spPr>
            <a:xfrm>
              <a:off x="6884085" y="141466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2" y="98"/>
                  </a:moveTo>
                  <a:cubicBezTo>
                    <a:pt x="12" y="65"/>
                    <a:pt x="12" y="33"/>
                    <a:pt x="1" y="0"/>
                  </a:cubicBezTo>
                  <a:cubicBezTo>
                    <a:pt x="12" y="33"/>
                    <a:pt x="12" y="65"/>
                    <a:pt x="12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"/>
            <p:cNvSpPr/>
            <p:nvPr/>
          </p:nvSpPr>
          <p:spPr>
            <a:xfrm>
              <a:off x="6884085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1" y="142"/>
                  </a:moveTo>
                  <a:cubicBezTo>
                    <a:pt x="1" y="98"/>
                    <a:pt x="1" y="44"/>
                    <a:pt x="1" y="0"/>
                  </a:cubicBezTo>
                  <a:cubicBezTo>
                    <a:pt x="1" y="44"/>
                    <a:pt x="1" y="98"/>
                    <a:pt x="1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"/>
            <p:cNvSpPr/>
            <p:nvPr/>
          </p:nvSpPr>
          <p:spPr>
            <a:xfrm>
              <a:off x="6751774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0"/>
                  </a:moveTo>
                  <a:cubicBezTo>
                    <a:pt x="1" y="22"/>
                    <a:pt x="1" y="44"/>
                    <a:pt x="1" y="76"/>
                  </a:cubicBezTo>
                  <a:cubicBezTo>
                    <a:pt x="1" y="44"/>
                    <a:pt x="1" y="22"/>
                    <a:pt x="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"/>
            <p:cNvSpPr/>
            <p:nvPr/>
          </p:nvSpPr>
          <p:spPr>
            <a:xfrm>
              <a:off x="6709809" y="2607026"/>
              <a:ext cx="88124" cy="25449"/>
            </a:xfrm>
            <a:custGeom>
              <a:avLst/>
              <a:gdLst/>
              <a:ahLst/>
              <a:cxnLst/>
              <a:rect l="l" t="t" r="r" b="b"/>
              <a:pathLst>
                <a:path w="2417" h="698" extrusionOk="0">
                  <a:moveTo>
                    <a:pt x="1318" y="0"/>
                  </a:moveTo>
                  <a:cubicBezTo>
                    <a:pt x="1181" y="0"/>
                    <a:pt x="1052" y="14"/>
                    <a:pt x="934" y="41"/>
                  </a:cubicBezTo>
                  <a:cubicBezTo>
                    <a:pt x="493" y="147"/>
                    <a:pt x="0" y="698"/>
                    <a:pt x="240" y="698"/>
                  </a:cubicBezTo>
                  <a:cubicBezTo>
                    <a:pt x="248" y="698"/>
                    <a:pt x="258" y="697"/>
                    <a:pt x="269" y="695"/>
                  </a:cubicBezTo>
                  <a:cubicBezTo>
                    <a:pt x="509" y="652"/>
                    <a:pt x="520" y="336"/>
                    <a:pt x="1141" y="259"/>
                  </a:cubicBezTo>
                  <a:cubicBezTo>
                    <a:pt x="1188" y="253"/>
                    <a:pt x="1234" y="250"/>
                    <a:pt x="1279" y="250"/>
                  </a:cubicBezTo>
                  <a:cubicBezTo>
                    <a:pt x="1732" y="250"/>
                    <a:pt x="2075" y="548"/>
                    <a:pt x="2232" y="548"/>
                  </a:cubicBezTo>
                  <a:cubicBezTo>
                    <a:pt x="2244" y="548"/>
                    <a:pt x="2254" y="546"/>
                    <a:pt x="2264" y="543"/>
                  </a:cubicBezTo>
                  <a:cubicBezTo>
                    <a:pt x="2416" y="499"/>
                    <a:pt x="2296" y="183"/>
                    <a:pt x="1926" y="85"/>
                  </a:cubicBezTo>
                  <a:cubicBezTo>
                    <a:pt x="1716" y="28"/>
                    <a:pt x="1509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"/>
            <p:cNvSpPr/>
            <p:nvPr/>
          </p:nvSpPr>
          <p:spPr>
            <a:xfrm>
              <a:off x="6841573" y="2607026"/>
              <a:ext cx="88488" cy="25449"/>
            </a:xfrm>
            <a:custGeom>
              <a:avLst/>
              <a:gdLst/>
              <a:ahLst/>
              <a:cxnLst/>
              <a:rect l="l" t="t" r="r" b="b"/>
              <a:pathLst>
                <a:path w="2427" h="698" extrusionOk="0">
                  <a:moveTo>
                    <a:pt x="1107" y="0"/>
                  </a:moveTo>
                  <a:cubicBezTo>
                    <a:pt x="917" y="0"/>
                    <a:pt x="708" y="28"/>
                    <a:pt x="491" y="85"/>
                  </a:cubicBezTo>
                  <a:cubicBezTo>
                    <a:pt x="121" y="183"/>
                    <a:pt x="1" y="499"/>
                    <a:pt x="153" y="543"/>
                  </a:cubicBezTo>
                  <a:cubicBezTo>
                    <a:pt x="163" y="546"/>
                    <a:pt x="173" y="548"/>
                    <a:pt x="185" y="548"/>
                  </a:cubicBezTo>
                  <a:cubicBezTo>
                    <a:pt x="344" y="548"/>
                    <a:pt x="694" y="250"/>
                    <a:pt x="1148" y="250"/>
                  </a:cubicBezTo>
                  <a:cubicBezTo>
                    <a:pt x="1194" y="250"/>
                    <a:pt x="1240" y="253"/>
                    <a:pt x="1287" y="259"/>
                  </a:cubicBezTo>
                  <a:cubicBezTo>
                    <a:pt x="1908" y="336"/>
                    <a:pt x="1919" y="652"/>
                    <a:pt x="2159" y="695"/>
                  </a:cubicBezTo>
                  <a:cubicBezTo>
                    <a:pt x="2170" y="697"/>
                    <a:pt x="2179" y="698"/>
                    <a:pt x="2188" y="698"/>
                  </a:cubicBezTo>
                  <a:cubicBezTo>
                    <a:pt x="2427" y="698"/>
                    <a:pt x="1924" y="147"/>
                    <a:pt x="1483" y="41"/>
                  </a:cubicBezTo>
                  <a:cubicBezTo>
                    <a:pt x="1370" y="14"/>
                    <a:pt x="1243" y="0"/>
                    <a:pt x="1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"/>
            <p:cNvSpPr/>
            <p:nvPr/>
          </p:nvSpPr>
          <p:spPr>
            <a:xfrm>
              <a:off x="6618296" y="2371718"/>
              <a:ext cx="379075" cy="276987"/>
            </a:xfrm>
            <a:custGeom>
              <a:avLst/>
              <a:gdLst/>
              <a:ahLst/>
              <a:cxnLst/>
              <a:rect l="l" t="t" r="r" b="b"/>
              <a:pathLst>
                <a:path w="10397" h="7597" extrusionOk="0">
                  <a:moveTo>
                    <a:pt x="5166" y="0"/>
                  </a:moveTo>
                  <a:cubicBezTo>
                    <a:pt x="3226" y="0"/>
                    <a:pt x="1188" y="1918"/>
                    <a:pt x="1188" y="1918"/>
                  </a:cubicBezTo>
                  <a:cubicBezTo>
                    <a:pt x="1188" y="1918"/>
                    <a:pt x="725" y="944"/>
                    <a:pt x="549" y="944"/>
                  </a:cubicBezTo>
                  <a:cubicBezTo>
                    <a:pt x="522" y="944"/>
                    <a:pt x="501" y="968"/>
                    <a:pt x="491" y="1025"/>
                  </a:cubicBezTo>
                  <a:cubicBezTo>
                    <a:pt x="414" y="1428"/>
                    <a:pt x="817" y="1907"/>
                    <a:pt x="817" y="1907"/>
                  </a:cubicBezTo>
                  <a:cubicBezTo>
                    <a:pt x="817" y="1907"/>
                    <a:pt x="643" y="1880"/>
                    <a:pt x="456" y="1880"/>
                  </a:cubicBezTo>
                  <a:cubicBezTo>
                    <a:pt x="237" y="1880"/>
                    <a:pt x="0" y="1917"/>
                    <a:pt x="0" y="2082"/>
                  </a:cubicBezTo>
                  <a:cubicBezTo>
                    <a:pt x="0" y="2387"/>
                    <a:pt x="567" y="2539"/>
                    <a:pt x="567" y="2539"/>
                  </a:cubicBezTo>
                  <a:cubicBezTo>
                    <a:pt x="567" y="2539"/>
                    <a:pt x="578" y="3455"/>
                    <a:pt x="589" y="4501"/>
                  </a:cubicBezTo>
                  <a:cubicBezTo>
                    <a:pt x="600" y="5318"/>
                    <a:pt x="1210" y="6724"/>
                    <a:pt x="1482" y="7313"/>
                  </a:cubicBezTo>
                  <a:cubicBezTo>
                    <a:pt x="1559" y="7487"/>
                    <a:pt x="1602" y="7596"/>
                    <a:pt x="1602" y="7596"/>
                  </a:cubicBezTo>
                  <a:cubicBezTo>
                    <a:pt x="1602" y="7585"/>
                    <a:pt x="1602" y="7509"/>
                    <a:pt x="1602" y="7389"/>
                  </a:cubicBezTo>
                  <a:cubicBezTo>
                    <a:pt x="1602" y="7051"/>
                    <a:pt x="1613" y="6386"/>
                    <a:pt x="1700" y="6190"/>
                  </a:cubicBezTo>
                  <a:cubicBezTo>
                    <a:pt x="1820" y="5918"/>
                    <a:pt x="2583" y="4370"/>
                    <a:pt x="2561" y="4087"/>
                  </a:cubicBezTo>
                  <a:lnTo>
                    <a:pt x="2561" y="4087"/>
                  </a:lnTo>
                  <a:cubicBezTo>
                    <a:pt x="2561" y="4087"/>
                    <a:pt x="4316" y="5090"/>
                    <a:pt x="5460" y="5253"/>
                  </a:cubicBezTo>
                  <a:cubicBezTo>
                    <a:pt x="6044" y="5337"/>
                    <a:pt x="6475" y="5384"/>
                    <a:pt x="6733" y="5384"/>
                  </a:cubicBezTo>
                  <a:cubicBezTo>
                    <a:pt x="6975" y="5384"/>
                    <a:pt x="7065" y="5343"/>
                    <a:pt x="6986" y="5253"/>
                  </a:cubicBezTo>
                  <a:cubicBezTo>
                    <a:pt x="6822" y="5068"/>
                    <a:pt x="6681" y="4817"/>
                    <a:pt x="6681" y="4817"/>
                  </a:cubicBezTo>
                  <a:lnTo>
                    <a:pt x="6681" y="4817"/>
                  </a:lnTo>
                  <a:cubicBezTo>
                    <a:pt x="6681" y="4817"/>
                    <a:pt x="7329" y="5177"/>
                    <a:pt x="7758" y="5177"/>
                  </a:cubicBezTo>
                  <a:cubicBezTo>
                    <a:pt x="7801" y="5177"/>
                    <a:pt x="7842" y="5174"/>
                    <a:pt x="787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4"/>
                  </a:cubicBezTo>
                  <a:lnTo>
                    <a:pt x="8991" y="7160"/>
                  </a:lnTo>
                  <a:lnTo>
                    <a:pt x="8991" y="7596"/>
                  </a:lnTo>
                  <a:lnTo>
                    <a:pt x="9176" y="7596"/>
                  </a:lnTo>
                  <a:cubicBezTo>
                    <a:pt x="9242" y="7433"/>
                    <a:pt x="9318" y="7247"/>
                    <a:pt x="9394" y="7051"/>
                  </a:cubicBezTo>
                  <a:cubicBezTo>
                    <a:pt x="9536" y="6713"/>
                    <a:pt x="9667" y="6343"/>
                    <a:pt x="9754" y="6049"/>
                  </a:cubicBezTo>
                  <a:cubicBezTo>
                    <a:pt x="9972" y="5297"/>
                    <a:pt x="10397" y="3204"/>
                    <a:pt x="9863" y="2180"/>
                  </a:cubicBezTo>
                  <a:cubicBezTo>
                    <a:pt x="9209" y="916"/>
                    <a:pt x="6615" y="0"/>
                    <a:pt x="5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"/>
            <p:cNvSpPr/>
            <p:nvPr/>
          </p:nvSpPr>
          <p:spPr>
            <a:xfrm>
              <a:off x="4896615" y="2112237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26"/>
                  </a:cubicBezTo>
                  <a:cubicBezTo>
                    <a:pt x="0" y="655"/>
                    <a:pt x="142" y="840"/>
                    <a:pt x="327" y="840"/>
                  </a:cubicBezTo>
                  <a:cubicBezTo>
                    <a:pt x="513" y="840"/>
                    <a:pt x="665" y="655"/>
                    <a:pt x="665" y="426"/>
                  </a:cubicBezTo>
                  <a:cubicBezTo>
                    <a:pt x="665" y="186"/>
                    <a:pt x="513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"/>
            <p:cNvSpPr/>
            <p:nvPr/>
          </p:nvSpPr>
          <p:spPr>
            <a:xfrm>
              <a:off x="5017004" y="2112237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26"/>
                  </a:cubicBezTo>
                  <a:cubicBezTo>
                    <a:pt x="0" y="655"/>
                    <a:pt x="153" y="840"/>
                    <a:pt x="338" y="840"/>
                  </a:cubicBezTo>
                  <a:cubicBezTo>
                    <a:pt x="524" y="840"/>
                    <a:pt x="676" y="655"/>
                    <a:pt x="676" y="426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"/>
            <p:cNvSpPr/>
            <p:nvPr/>
          </p:nvSpPr>
          <p:spPr>
            <a:xfrm>
              <a:off x="4883891" y="2162696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"/>
            <p:cNvSpPr/>
            <p:nvPr/>
          </p:nvSpPr>
          <p:spPr>
            <a:xfrm>
              <a:off x="5005482" y="2161129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2"/>
                    <a:pt x="349" y="643"/>
                    <a:pt x="785" y="643"/>
                  </a:cubicBezTo>
                  <a:cubicBezTo>
                    <a:pt x="1221" y="643"/>
                    <a:pt x="1570" y="502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"/>
            <p:cNvSpPr/>
            <p:nvPr/>
          </p:nvSpPr>
          <p:spPr>
            <a:xfrm>
              <a:off x="6614978" y="1386697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1061" y="1"/>
                  </a:moveTo>
                  <a:cubicBezTo>
                    <a:pt x="843" y="1"/>
                    <a:pt x="494" y="328"/>
                    <a:pt x="374" y="328"/>
                  </a:cubicBezTo>
                  <a:cubicBezTo>
                    <a:pt x="326" y="323"/>
                    <a:pt x="248" y="317"/>
                    <a:pt x="180" y="317"/>
                  </a:cubicBezTo>
                  <a:cubicBezTo>
                    <a:pt x="80" y="317"/>
                    <a:pt x="0" y="330"/>
                    <a:pt x="58" y="382"/>
                  </a:cubicBezTo>
                  <a:cubicBezTo>
                    <a:pt x="58" y="382"/>
                    <a:pt x="201" y="524"/>
                    <a:pt x="309" y="524"/>
                  </a:cubicBezTo>
                  <a:cubicBezTo>
                    <a:pt x="312" y="524"/>
                    <a:pt x="316" y="524"/>
                    <a:pt x="320" y="524"/>
                  </a:cubicBezTo>
                  <a:cubicBezTo>
                    <a:pt x="423" y="514"/>
                    <a:pt x="691" y="271"/>
                    <a:pt x="1004" y="271"/>
                  </a:cubicBezTo>
                  <a:cubicBezTo>
                    <a:pt x="1023" y="271"/>
                    <a:pt x="1042" y="271"/>
                    <a:pt x="1061" y="273"/>
                  </a:cubicBezTo>
                  <a:cubicBezTo>
                    <a:pt x="1340" y="309"/>
                    <a:pt x="1530" y="472"/>
                    <a:pt x="1631" y="472"/>
                  </a:cubicBezTo>
                  <a:cubicBezTo>
                    <a:pt x="1652" y="472"/>
                    <a:pt x="1669" y="465"/>
                    <a:pt x="1682" y="448"/>
                  </a:cubicBezTo>
                  <a:cubicBezTo>
                    <a:pt x="1759" y="360"/>
                    <a:pt x="1268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"/>
            <p:cNvSpPr/>
            <p:nvPr/>
          </p:nvSpPr>
          <p:spPr>
            <a:xfrm>
              <a:off x="6772847" y="1383926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709" y="0"/>
                  </a:moveTo>
                  <a:cubicBezTo>
                    <a:pt x="491" y="0"/>
                    <a:pt x="1" y="349"/>
                    <a:pt x="77" y="447"/>
                  </a:cubicBezTo>
                  <a:cubicBezTo>
                    <a:pt x="89" y="461"/>
                    <a:pt x="104" y="467"/>
                    <a:pt x="124" y="467"/>
                  </a:cubicBezTo>
                  <a:cubicBezTo>
                    <a:pt x="225" y="467"/>
                    <a:pt x="424" y="300"/>
                    <a:pt x="709" y="273"/>
                  </a:cubicBezTo>
                  <a:cubicBezTo>
                    <a:pt x="727" y="271"/>
                    <a:pt x="746" y="270"/>
                    <a:pt x="764" y="270"/>
                  </a:cubicBezTo>
                  <a:cubicBezTo>
                    <a:pt x="1070" y="270"/>
                    <a:pt x="1347" y="513"/>
                    <a:pt x="1450" y="524"/>
                  </a:cubicBezTo>
                  <a:cubicBezTo>
                    <a:pt x="1559" y="524"/>
                    <a:pt x="1701" y="371"/>
                    <a:pt x="1701" y="371"/>
                  </a:cubicBezTo>
                  <a:cubicBezTo>
                    <a:pt x="1759" y="319"/>
                    <a:pt x="1679" y="306"/>
                    <a:pt x="1579" y="306"/>
                  </a:cubicBezTo>
                  <a:cubicBezTo>
                    <a:pt x="1511" y="306"/>
                    <a:pt x="1433" y="312"/>
                    <a:pt x="1385" y="317"/>
                  </a:cubicBezTo>
                  <a:cubicBezTo>
                    <a:pt x="1383" y="317"/>
                    <a:pt x="1381" y="317"/>
                    <a:pt x="1378" y="317"/>
                  </a:cubicBezTo>
                  <a:cubicBezTo>
                    <a:pt x="1253" y="317"/>
                    <a:pt x="913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"/>
            <p:cNvSpPr/>
            <p:nvPr/>
          </p:nvSpPr>
          <p:spPr>
            <a:xfrm>
              <a:off x="5647130" y="749971"/>
              <a:ext cx="89108" cy="17756"/>
            </a:xfrm>
            <a:custGeom>
              <a:avLst/>
              <a:gdLst/>
              <a:ahLst/>
              <a:cxnLst/>
              <a:rect l="l" t="t" r="r" b="b"/>
              <a:pathLst>
                <a:path w="2444" h="487" extrusionOk="0">
                  <a:moveTo>
                    <a:pt x="2333" y="1"/>
                  </a:moveTo>
                  <a:cubicBezTo>
                    <a:pt x="2267" y="1"/>
                    <a:pt x="2162" y="32"/>
                    <a:pt x="1996" y="137"/>
                  </a:cubicBezTo>
                  <a:cubicBezTo>
                    <a:pt x="1861" y="222"/>
                    <a:pt x="1651" y="253"/>
                    <a:pt x="1422" y="253"/>
                  </a:cubicBezTo>
                  <a:cubicBezTo>
                    <a:pt x="952" y="253"/>
                    <a:pt x="403" y="123"/>
                    <a:pt x="264" y="71"/>
                  </a:cubicBezTo>
                  <a:cubicBezTo>
                    <a:pt x="226" y="59"/>
                    <a:pt x="176" y="51"/>
                    <a:pt x="132" y="51"/>
                  </a:cubicBezTo>
                  <a:cubicBezTo>
                    <a:pt x="59" y="51"/>
                    <a:pt x="1" y="72"/>
                    <a:pt x="35" y="126"/>
                  </a:cubicBezTo>
                  <a:cubicBezTo>
                    <a:pt x="98" y="220"/>
                    <a:pt x="788" y="487"/>
                    <a:pt x="1423" y="487"/>
                  </a:cubicBezTo>
                  <a:cubicBezTo>
                    <a:pt x="1447" y="487"/>
                    <a:pt x="1471" y="486"/>
                    <a:pt x="1495" y="486"/>
                  </a:cubicBezTo>
                  <a:cubicBezTo>
                    <a:pt x="2160" y="453"/>
                    <a:pt x="2443" y="71"/>
                    <a:pt x="2443" y="71"/>
                  </a:cubicBezTo>
                  <a:cubicBezTo>
                    <a:pt x="2443" y="71"/>
                    <a:pt x="2431" y="1"/>
                    <a:pt x="23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"/>
            <p:cNvSpPr/>
            <p:nvPr/>
          </p:nvSpPr>
          <p:spPr>
            <a:xfrm>
              <a:off x="5693798" y="629364"/>
              <a:ext cx="35257" cy="91442"/>
            </a:xfrm>
            <a:custGeom>
              <a:avLst/>
              <a:gdLst/>
              <a:ahLst/>
              <a:cxnLst/>
              <a:rect l="l" t="t" r="r" b="b"/>
              <a:pathLst>
                <a:path w="967" h="2508" extrusionOk="0">
                  <a:moveTo>
                    <a:pt x="95" y="1"/>
                  </a:moveTo>
                  <a:cubicBezTo>
                    <a:pt x="95" y="1"/>
                    <a:pt x="400" y="1134"/>
                    <a:pt x="564" y="1374"/>
                  </a:cubicBezTo>
                  <a:cubicBezTo>
                    <a:pt x="727" y="1625"/>
                    <a:pt x="673" y="2061"/>
                    <a:pt x="368" y="2191"/>
                  </a:cubicBezTo>
                  <a:cubicBezTo>
                    <a:pt x="62" y="2308"/>
                    <a:pt x="1" y="2464"/>
                    <a:pt x="165" y="2464"/>
                  </a:cubicBezTo>
                  <a:cubicBezTo>
                    <a:pt x="171" y="2464"/>
                    <a:pt x="176" y="2464"/>
                    <a:pt x="182" y="2464"/>
                  </a:cubicBezTo>
                  <a:cubicBezTo>
                    <a:pt x="368" y="2453"/>
                    <a:pt x="662" y="2508"/>
                    <a:pt x="814" y="1919"/>
                  </a:cubicBezTo>
                  <a:cubicBezTo>
                    <a:pt x="967" y="1320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"/>
            <p:cNvSpPr/>
            <p:nvPr/>
          </p:nvSpPr>
          <p:spPr>
            <a:xfrm>
              <a:off x="6254323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0" y="0"/>
                  </a:moveTo>
                  <a:cubicBezTo>
                    <a:pt x="44" y="262"/>
                    <a:pt x="88" y="480"/>
                    <a:pt x="142" y="600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"/>
            <p:cNvSpPr/>
            <p:nvPr/>
          </p:nvSpPr>
          <p:spPr>
            <a:xfrm>
              <a:off x="5542674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"/>
            <p:cNvSpPr/>
            <p:nvPr/>
          </p:nvSpPr>
          <p:spPr>
            <a:xfrm>
              <a:off x="6946102" y="2648663"/>
              <a:ext cx="6782" cy="14730"/>
            </a:xfrm>
            <a:custGeom>
              <a:avLst/>
              <a:gdLst/>
              <a:ahLst/>
              <a:cxnLst/>
              <a:rect l="l" t="t" r="r" b="b"/>
              <a:pathLst>
                <a:path w="186" h="404" extrusionOk="0">
                  <a:moveTo>
                    <a:pt x="0" y="0"/>
                  </a:moveTo>
                  <a:lnTo>
                    <a:pt x="0" y="55"/>
                  </a:lnTo>
                  <a:lnTo>
                    <a:pt x="0" y="403"/>
                  </a:lnTo>
                  <a:cubicBezTo>
                    <a:pt x="0" y="403"/>
                    <a:pt x="44" y="305"/>
                    <a:pt x="109" y="153"/>
                  </a:cubicBezTo>
                  <a:cubicBezTo>
                    <a:pt x="131" y="109"/>
                    <a:pt x="153" y="55"/>
                    <a:pt x="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"/>
            <p:cNvSpPr/>
            <p:nvPr/>
          </p:nvSpPr>
          <p:spPr>
            <a:xfrm>
              <a:off x="6802634" y="2637542"/>
              <a:ext cx="579787" cy="396174"/>
            </a:xfrm>
            <a:custGeom>
              <a:avLst/>
              <a:gdLst/>
              <a:ahLst/>
              <a:cxnLst/>
              <a:rect l="l" t="t" r="r" b="b"/>
              <a:pathLst>
                <a:path w="15902" h="10866" extrusionOk="0">
                  <a:moveTo>
                    <a:pt x="10812" y="0"/>
                  </a:moveTo>
                  <a:lnTo>
                    <a:pt x="5635" y="153"/>
                  </a:lnTo>
                  <a:lnTo>
                    <a:pt x="5537" y="305"/>
                  </a:lnTo>
                  <a:lnTo>
                    <a:pt x="1" y="305"/>
                  </a:lnTo>
                  <a:lnTo>
                    <a:pt x="709" y="3880"/>
                  </a:lnTo>
                  <a:lnTo>
                    <a:pt x="2333" y="7956"/>
                  </a:lnTo>
                  <a:lnTo>
                    <a:pt x="8523" y="10865"/>
                  </a:lnTo>
                  <a:lnTo>
                    <a:pt x="14016" y="8915"/>
                  </a:lnTo>
                  <a:lnTo>
                    <a:pt x="15618" y="7215"/>
                  </a:lnTo>
                  <a:lnTo>
                    <a:pt x="15901" y="3335"/>
                  </a:lnTo>
                  <a:lnTo>
                    <a:pt x="14081" y="305"/>
                  </a:lnTo>
                  <a:lnTo>
                    <a:pt x="11084" y="305"/>
                  </a:lnTo>
                  <a:lnTo>
                    <a:pt x="108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"/>
            <p:cNvSpPr/>
            <p:nvPr/>
          </p:nvSpPr>
          <p:spPr>
            <a:xfrm>
              <a:off x="6157779" y="2632766"/>
              <a:ext cx="636191" cy="430337"/>
            </a:xfrm>
            <a:custGeom>
              <a:avLst/>
              <a:gdLst/>
              <a:ahLst/>
              <a:cxnLst/>
              <a:rect l="l" t="t" r="r" b="b"/>
              <a:pathLst>
                <a:path w="17449" h="11803" extrusionOk="0">
                  <a:moveTo>
                    <a:pt x="4425" y="0"/>
                  </a:moveTo>
                  <a:lnTo>
                    <a:pt x="4000" y="436"/>
                  </a:lnTo>
                  <a:lnTo>
                    <a:pt x="1526" y="436"/>
                  </a:lnTo>
                  <a:lnTo>
                    <a:pt x="0" y="7117"/>
                  </a:lnTo>
                  <a:lnTo>
                    <a:pt x="6724" y="11803"/>
                  </a:lnTo>
                  <a:lnTo>
                    <a:pt x="17448" y="9057"/>
                  </a:lnTo>
                  <a:lnTo>
                    <a:pt x="16576" y="436"/>
                  </a:lnTo>
                  <a:lnTo>
                    <a:pt x="12838" y="436"/>
                  </a:lnTo>
                  <a:lnTo>
                    <a:pt x="12947" y="196"/>
                  </a:lnTo>
                  <a:lnTo>
                    <a:pt x="442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"/>
            <p:cNvSpPr/>
            <p:nvPr/>
          </p:nvSpPr>
          <p:spPr>
            <a:xfrm>
              <a:off x="5437780" y="2635537"/>
              <a:ext cx="628643" cy="411305"/>
            </a:xfrm>
            <a:custGeom>
              <a:avLst/>
              <a:gdLst/>
              <a:ahLst/>
              <a:cxnLst/>
              <a:rect l="l" t="t" r="r" b="b"/>
              <a:pathLst>
                <a:path w="17242" h="11281" extrusionOk="0">
                  <a:moveTo>
                    <a:pt x="3946" y="1"/>
                  </a:moveTo>
                  <a:lnTo>
                    <a:pt x="3728" y="360"/>
                  </a:lnTo>
                  <a:lnTo>
                    <a:pt x="1" y="360"/>
                  </a:lnTo>
                  <a:lnTo>
                    <a:pt x="1" y="9188"/>
                  </a:lnTo>
                  <a:lnTo>
                    <a:pt x="3859" y="11280"/>
                  </a:lnTo>
                  <a:lnTo>
                    <a:pt x="10278" y="11117"/>
                  </a:lnTo>
                  <a:lnTo>
                    <a:pt x="16806" y="7880"/>
                  </a:lnTo>
                  <a:lnTo>
                    <a:pt x="17242" y="3804"/>
                  </a:lnTo>
                  <a:lnTo>
                    <a:pt x="16174" y="360"/>
                  </a:lnTo>
                  <a:lnTo>
                    <a:pt x="13503" y="360"/>
                  </a:lnTo>
                  <a:lnTo>
                    <a:pt x="13395" y="208"/>
                  </a:lnTo>
                  <a:lnTo>
                    <a:pt x="394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"/>
            <p:cNvSpPr/>
            <p:nvPr/>
          </p:nvSpPr>
          <p:spPr>
            <a:xfrm>
              <a:off x="4706297" y="2643084"/>
              <a:ext cx="672723" cy="478064"/>
            </a:xfrm>
            <a:custGeom>
              <a:avLst/>
              <a:gdLst/>
              <a:ahLst/>
              <a:cxnLst/>
              <a:rect l="l" t="t" r="r" b="b"/>
              <a:pathLst>
                <a:path w="18451" h="13112" extrusionOk="0">
                  <a:moveTo>
                    <a:pt x="4305" y="1"/>
                  </a:moveTo>
                  <a:lnTo>
                    <a:pt x="4109" y="153"/>
                  </a:lnTo>
                  <a:lnTo>
                    <a:pt x="0" y="153"/>
                  </a:lnTo>
                  <a:lnTo>
                    <a:pt x="1700" y="10910"/>
                  </a:lnTo>
                  <a:lnTo>
                    <a:pt x="4349" y="12196"/>
                  </a:lnTo>
                  <a:lnTo>
                    <a:pt x="8904" y="13111"/>
                  </a:lnTo>
                  <a:lnTo>
                    <a:pt x="13220" y="11923"/>
                  </a:lnTo>
                  <a:lnTo>
                    <a:pt x="18451" y="7673"/>
                  </a:lnTo>
                  <a:lnTo>
                    <a:pt x="17917" y="153"/>
                  </a:lnTo>
                  <a:lnTo>
                    <a:pt x="14473" y="153"/>
                  </a:lnTo>
                  <a:lnTo>
                    <a:pt x="143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"/>
            <p:cNvSpPr/>
            <p:nvPr/>
          </p:nvSpPr>
          <p:spPr>
            <a:xfrm>
              <a:off x="5602686" y="2880289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1"/>
                  </a:moveTo>
                  <a:cubicBezTo>
                    <a:pt x="11541" y="1"/>
                    <a:pt x="3738" y="2213"/>
                    <a:pt x="1722" y="3924"/>
                  </a:cubicBezTo>
                  <a:cubicBezTo>
                    <a:pt x="1090" y="4458"/>
                    <a:pt x="0" y="6758"/>
                    <a:pt x="0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28" y="25273"/>
                  </a:lnTo>
                  <a:lnTo>
                    <a:pt x="26363" y="3641"/>
                  </a:lnTo>
                  <a:cubicBezTo>
                    <a:pt x="23715" y="1897"/>
                    <a:pt x="17198" y="241"/>
                    <a:pt x="17198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12" y="687"/>
                    <a:pt x="17034" y="1003"/>
                    <a:pt x="17034" y="1058"/>
                  </a:cubicBezTo>
                  <a:cubicBezTo>
                    <a:pt x="17034" y="1252"/>
                    <a:pt x="15319" y="2481"/>
                    <a:pt x="14001" y="2481"/>
                  </a:cubicBezTo>
                  <a:cubicBezTo>
                    <a:pt x="13913" y="2481"/>
                    <a:pt x="13827" y="2475"/>
                    <a:pt x="13743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"/>
            <p:cNvSpPr/>
            <p:nvPr/>
          </p:nvSpPr>
          <p:spPr>
            <a:xfrm>
              <a:off x="5784253" y="2933957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0"/>
                  </a:moveTo>
                  <a:cubicBezTo>
                    <a:pt x="14273" y="1149"/>
                    <a:pt x="11707" y="2063"/>
                    <a:pt x="8909" y="2063"/>
                  </a:cubicBezTo>
                  <a:cubicBezTo>
                    <a:pt x="8813" y="2063"/>
                    <a:pt x="8717" y="2062"/>
                    <a:pt x="8621" y="2060"/>
                  </a:cubicBezTo>
                  <a:cubicBezTo>
                    <a:pt x="5559" y="1983"/>
                    <a:pt x="3085" y="1242"/>
                    <a:pt x="1145" y="305"/>
                  </a:cubicBezTo>
                  <a:cubicBezTo>
                    <a:pt x="764" y="447"/>
                    <a:pt x="371" y="599"/>
                    <a:pt x="1" y="752"/>
                  </a:cubicBezTo>
                  <a:cubicBezTo>
                    <a:pt x="2115" y="1896"/>
                    <a:pt x="4960" y="2866"/>
                    <a:pt x="8600" y="2953"/>
                  </a:cubicBezTo>
                  <a:lnTo>
                    <a:pt x="8926" y="2953"/>
                  </a:lnTo>
                  <a:cubicBezTo>
                    <a:pt x="12240" y="2953"/>
                    <a:pt x="15204" y="1776"/>
                    <a:pt x="17536" y="403"/>
                  </a:cubicBezTo>
                  <a:cubicBezTo>
                    <a:pt x="17155" y="262"/>
                    <a:pt x="16762" y="131"/>
                    <a:pt x="16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"/>
            <p:cNvSpPr/>
            <p:nvPr/>
          </p:nvSpPr>
          <p:spPr>
            <a:xfrm>
              <a:off x="5668240" y="3494591"/>
              <a:ext cx="832090" cy="207822"/>
            </a:xfrm>
            <a:custGeom>
              <a:avLst/>
              <a:gdLst/>
              <a:ahLst/>
              <a:cxnLst/>
              <a:rect l="l" t="t" r="r" b="b"/>
              <a:pathLst>
                <a:path w="22822" h="5700" extrusionOk="0">
                  <a:moveTo>
                    <a:pt x="1" y="0"/>
                  </a:moveTo>
                  <a:lnTo>
                    <a:pt x="11" y="1264"/>
                  </a:lnTo>
                  <a:cubicBezTo>
                    <a:pt x="2017" y="3063"/>
                    <a:pt x="5842" y="5558"/>
                    <a:pt x="11782" y="5689"/>
                  </a:cubicBezTo>
                  <a:cubicBezTo>
                    <a:pt x="11891" y="5700"/>
                    <a:pt x="11999" y="5700"/>
                    <a:pt x="12108" y="5700"/>
                  </a:cubicBezTo>
                  <a:cubicBezTo>
                    <a:pt x="16435" y="5700"/>
                    <a:pt x="20151" y="3695"/>
                    <a:pt x="22658" y="1864"/>
                  </a:cubicBezTo>
                  <a:lnTo>
                    <a:pt x="22821" y="589"/>
                  </a:lnTo>
                  <a:lnTo>
                    <a:pt x="22821" y="589"/>
                  </a:lnTo>
                  <a:cubicBezTo>
                    <a:pt x="20434" y="2465"/>
                    <a:pt x="16566" y="4799"/>
                    <a:pt x="12106" y="4799"/>
                  </a:cubicBezTo>
                  <a:cubicBezTo>
                    <a:pt x="12005" y="4799"/>
                    <a:pt x="11904" y="4798"/>
                    <a:pt x="11803" y="4795"/>
                  </a:cubicBezTo>
                  <a:cubicBezTo>
                    <a:pt x="5493" y="4654"/>
                    <a:pt x="1646" y="16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"/>
            <p:cNvSpPr/>
            <p:nvPr/>
          </p:nvSpPr>
          <p:spPr>
            <a:xfrm>
              <a:off x="5667438" y="3383318"/>
              <a:ext cx="848388" cy="209062"/>
            </a:xfrm>
            <a:custGeom>
              <a:avLst/>
              <a:gdLst/>
              <a:ahLst/>
              <a:cxnLst/>
              <a:rect l="l" t="t" r="r" b="b"/>
              <a:pathLst>
                <a:path w="23269" h="5734" extrusionOk="0">
                  <a:moveTo>
                    <a:pt x="1" y="1"/>
                  </a:moveTo>
                  <a:lnTo>
                    <a:pt x="12" y="1276"/>
                  </a:lnTo>
                  <a:cubicBezTo>
                    <a:pt x="1995" y="3063"/>
                    <a:pt x="5831" y="5581"/>
                    <a:pt x="11804" y="5722"/>
                  </a:cubicBezTo>
                  <a:cubicBezTo>
                    <a:pt x="11913" y="5733"/>
                    <a:pt x="12021" y="5733"/>
                    <a:pt x="12130" y="5733"/>
                  </a:cubicBezTo>
                  <a:cubicBezTo>
                    <a:pt x="16697" y="5733"/>
                    <a:pt x="20598" y="3488"/>
                    <a:pt x="23105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33" y="2193"/>
                    <a:pt x="16875" y="4832"/>
                    <a:pt x="12138" y="4832"/>
                  </a:cubicBezTo>
                  <a:cubicBezTo>
                    <a:pt x="12034" y="4832"/>
                    <a:pt x="11930" y="4831"/>
                    <a:pt x="11825" y="4829"/>
                  </a:cubicBezTo>
                  <a:cubicBezTo>
                    <a:pt x="5483" y="4687"/>
                    <a:pt x="1625" y="1635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"/>
            <p:cNvSpPr/>
            <p:nvPr/>
          </p:nvSpPr>
          <p:spPr>
            <a:xfrm>
              <a:off x="5612202" y="3125842"/>
              <a:ext cx="934616" cy="246397"/>
            </a:xfrm>
            <a:custGeom>
              <a:avLst/>
              <a:gdLst/>
              <a:ahLst/>
              <a:cxnLst/>
              <a:rect l="l" t="t" r="r" b="b"/>
              <a:pathLst>
                <a:path w="25634" h="6758" extrusionOk="0">
                  <a:moveTo>
                    <a:pt x="611" y="1"/>
                  </a:moveTo>
                  <a:lnTo>
                    <a:pt x="1" y="426"/>
                  </a:lnTo>
                  <a:lnTo>
                    <a:pt x="688" y="1472"/>
                  </a:lnTo>
                  <a:cubicBezTo>
                    <a:pt x="2300" y="3194"/>
                    <a:pt x="6355" y="6583"/>
                    <a:pt x="13319" y="6747"/>
                  </a:cubicBezTo>
                  <a:cubicBezTo>
                    <a:pt x="13428" y="6747"/>
                    <a:pt x="13536" y="6758"/>
                    <a:pt x="13645" y="6758"/>
                  </a:cubicBezTo>
                  <a:cubicBezTo>
                    <a:pt x="18779" y="6758"/>
                    <a:pt x="23061" y="3935"/>
                    <a:pt x="25470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7" y="2451"/>
                    <a:pt x="19024" y="5857"/>
                    <a:pt x="13641" y="5857"/>
                  </a:cubicBezTo>
                  <a:cubicBezTo>
                    <a:pt x="13541" y="5857"/>
                    <a:pt x="13441" y="5855"/>
                    <a:pt x="13340" y="5853"/>
                  </a:cubicBezTo>
                  <a:cubicBezTo>
                    <a:pt x="4687" y="5646"/>
                    <a:pt x="644" y="55"/>
                    <a:pt x="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"/>
            <p:cNvSpPr/>
            <p:nvPr/>
          </p:nvSpPr>
          <p:spPr>
            <a:xfrm>
              <a:off x="5634478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8" y="0"/>
                  </a:moveTo>
                  <a:lnTo>
                    <a:pt x="25458" y="0"/>
                  </a:lnTo>
                  <a:cubicBezTo>
                    <a:pt x="23616" y="1746"/>
                    <a:pt x="18826" y="5693"/>
                    <a:pt x="13033" y="5693"/>
                  </a:cubicBezTo>
                  <a:cubicBezTo>
                    <a:pt x="12932" y="5693"/>
                    <a:pt x="12831" y="5692"/>
                    <a:pt x="12729" y="5689"/>
                  </a:cubicBezTo>
                  <a:cubicBezTo>
                    <a:pt x="5798" y="5526"/>
                    <a:pt x="1831" y="1908"/>
                    <a:pt x="502" y="436"/>
                  </a:cubicBezTo>
                  <a:cubicBezTo>
                    <a:pt x="338" y="665"/>
                    <a:pt x="164" y="938"/>
                    <a:pt x="0" y="1232"/>
                  </a:cubicBezTo>
                  <a:cubicBezTo>
                    <a:pt x="1559" y="2910"/>
                    <a:pt x="5635" y="6419"/>
                    <a:pt x="12708" y="6583"/>
                  </a:cubicBezTo>
                  <a:cubicBezTo>
                    <a:pt x="12817" y="6583"/>
                    <a:pt x="12925" y="6594"/>
                    <a:pt x="13034" y="6594"/>
                  </a:cubicBezTo>
                  <a:cubicBezTo>
                    <a:pt x="18484" y="6594"/>
                    <a:pt x="22984" y="3401"/>
                    <a:pt x="25284" y="1385"/>
                  </a:cubicBezTo>
                  <a:lnTo>
                    <a:pt x="254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"/>
            <p:cNvSpPr/>
            <p:nvPr/>
          </p:nvSpPr>
          <p:spPr>
            <a:xfrm>
              <a:off x="5688511" y="2974463"/>
              <a:ext cx="834460" cy="177670"/>
            </a:xfrm>
            <a:custGeom>
              <a:avLst/>
              <a:gdLst/>
              <a:ahLst/>
              <a:cxnLst/>
              <a:rect l="l" t="t" r="r" b="b"/>
              <a:pathLst>
                <a:path w="22887" h="4873" extrusionOk="0">
                  <a:moveTo>
                    <a:pt x="21960" y="1"/>
                  </a:moveTo>
                  <a:cubicBezTo>
                    <a:pt x="19550" y="1824"/>
                    <a:pt x="15816" y="3971"/>
                    <a:pt x="11532" y="3971"/>
                  </a:cubicBezTo>
                  <a:cubicBezTo>
                    <a:pt x="11437" y="3971"/>
                    <a:pt x="11342" y="3970"/>
                    <a:pt x="11247" y="3968"/>
                  </a:cubicBezTo>
                  <a:cubicBezTo>
                    <a:pt x="6343" y="3859"/>
                    <a:pt x="2921" y="2006"/>
                    <a:pt x="872" y="415"/>
                  </a:cubicBezTo>
                  <a:cubicBezTo>
                    <a:pt x="556" y="578"/>
                    <a:pt x="262" y="742"/>
                    <a:pt x="0" y="894"/>
                  </a:cubicBezTo>
                  <a:cubicBezTo>
                    <a:pt x="2115" y="2627"/>
                    <a:pt x="5776" y="4730"/>
                    <a:pt x="11226" y="4861"/>
                  </a:cubicBezTo>
                  <a:cubicBezTo>
                    <a:pt x="11335" y="4861"/>
                    <a:pt x="11443" y="4872"/>
                    <a:pt x="11552" y="4872"/>
                  </a:cubicBezTo>
                  <a:cubicBezTo>
                    <a:pt x="16359" y="4872"/>
                    <a:pt x="20424" y="2398"/>
                    <a:pt x="22887" y="426"/>
                  </a:cubicBezTo>
                  <a:cubicBezTo>
                    <a:pt x="22592" y="284"/>
                    <a:pt x="22287" y="142"/>
                    <a:pt x="21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"/>
            <p:cNvSpPr/>
            <p:nvPr/>
          </p:nvSpPr>
          <p:spPr>
            <a:xfrm>
              <a:off x="5666271" y="3270476"/>
              <a:ext cx="865050" cy="211833"/>
            </a:xfrm>
            <a:custGeom>
              <a:avLst/>
              <a:gdLst/>
              <a:ahLst/>
              <a:cxnLst/>
              <a:rect l="l" t="t" r="r" b="b"/>
              <a:pathLst>
                <a:path w="23726" h="5810" extrusionOk="0">
                  <a:moveTo>
                    <a:pt x="23725" y="1"/>
                  </a:moveTo>
                  <a:lnTo>
                    <a:pt x="23725" y="1"/>
                  </a:lnTo>
                  <a:cubicBezTo>
                    <a:pt x="21480" y="1925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5"/>
                  </a:cubicBezTo>
                  <a:cubicBezTo>
                    <a:pt x="5471" y="4752"/>
                    <a:pt x="1613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4" y="3118"/>
                    <a:pt x="5842" y="5657"/>
                    <a:pt x="11836" y="5799"/>
                  </a:cubicBezTo>
                  <a:cubicBezTo>
                    <a:pt x="11945" y="5809"/>
                    <a:pt x="12053" y="5809"/>
                    <a:pt x="12162" y="5809"/>
                  </a:cubicBezTo>
                  <a:cubicBezTo>
                    <a:pt x="17001" y="5809"/>
                    <a:pt x="21088" y="3292"/>
                    <a:pt x="23551" y="1319"/>
                  </a:cubicBezTo>
                  <a:lnTo>
                    <a:pt x="2372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"/>
            <p:cNvSpPr/>
            <p:nvPr/>
          </p:nvSpPr>
          <p:spPr>
            <a:xfrm>
              <a:off x="6404134" y="2904133"/>
              <a:ext cx="768868" cy="979899"/>
            </a:xfrm>
            <a:custGeom>
              <a:avLst/>
              <a:gdLst/>
              <a:ahLst/>
              <a:cxnLst/>
              <a:rect l="l" t="t" r="r" b="b"/>
              <a:pathLst>
                <a:path w="21088" h="26876" extrusionOk="0">
                  <a:moveTo>
                    <a:pt x="9416" y="1"/>
                  </a:moveTo>
                  <a:cubicBezTo>
                    <a:pt x="1449" y="720"/>
                    <a:pt x="0" y="7161"/>
                    <a:pt x="0" y="7161"/>
                  </a:cubicBezTo>
                  <a:lnTo>
                    <a:pt x="436" y="24184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6"/>
                    <a:pt x="20107" y="2769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7"/>
                    <a:pt x="13448" y="535"/>
                    <a:pt x="13590" y="600"/>
                  </a:cubicBezTo>
                  <a:cubicBezTo>
                    <a:pt x="14277" y="960"/>
                    <a:pt x="12598" y="2627"/>
                    <a:pt x="11323" y="2758"/>
                  </a:cubicBezTo>
                  <a:cubicBezTo>
                    <a:pt x="11254" y="2765"/>
                    <a:pt x="11186" y="2769"/>
                    <a:pt x="11118" y="2769"/>
                  </a:cubicBezTo>
                  <a:cubicBezTo>
                    <a:pt x="9909" y="2769"/>
                    <a:pt x="8812" y="1636"/>
                    <a:pt x="8926" y="1265"/>
                  </a:cubicBezTo>
                  <a:cubicBezTo>
                    <a:pt x="9035" y="883"/>
                    <a:pt x="9231" y="720"/>
                    <a:pt x="9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"/>
            <p:cNvSpPr/>
            <p:nvPr/>
          </p:nvSpPr>
          <p:spPr>
            <a:xfrm>
              <a:off x="6417624" y="2954593"/>
              <a:ext cx="717241" cy="929438"/>
            </a:xfrm>
            <a:custGeom>
              <a:avLst/>
              <a:gdLst/>
              <a:ahLst/>
              <a:cxnLst/>
              <a:rect l="l" t="t" r="r" b="b"/>
              <a:pathLst>
                <a:path w="19672" h="25492" extrusionOk="0">
                  <a:moveTo>
                    <a:pt x="14114" y="1"/>
                  </a:moveTo>
                  <a:cubicBezTo>
                    <a:pt x="13694" y="954"/>
                    <a:pt x="12117" y="2196"/>
                    <a:pt x="10626" y="2196"/>
                  </a:cubicBezTo>
                  <a:cubicBezTo>
                    <a:pt x="10531" y="2196"/>
                    <a:pt x="10437" y="2191"/>
                    <a:pt x="10343" y="2180"/>
                  </a:cubicBezTo>
                  <a:cubicBezTo>
                    <a:pt x="8774" y="1995"/>
                    <a:pt x="8283" y="546"/>
                    <a:pt x="8283" y="546"/>
                  </a:cubicBezTo>
                  <a:cubicBezTo>
                    <a:pt x="8283" y="546"/>
                    <a:pt x="4916" y="1341"/>
                    <a:pt x="3455" y="3837"/>
                  </a:cubicBezTo>
                  <a:cubicBezTo>
                    <a:pt x="2235" y="5907"/>
                    <a:pt x="535" y="16762"/>
                    <a:pt x="1" y="20315"/>
                  </a:cubicBezTo>
                  <a:lnTo>
                    <a:pt x="33" y="21655"/>
                  </a:lnTo>
                  <a:lnTo>
                    <a:pt x="1712" y="23443"/>
                  </a:lnTo>
                  <a:lnTo>
                    <a:pt x="6986" y="25491"/>
                  </a:lnTo>
                  <a:lnTo>
                    <a:pt x="15781" y="22636"/>
                  </a:lnTo>
                  <a:lnTo>
                    <a:pt x="19247" y="20478"/>
                  </a:lnTo>
                  <a:cubicBezTo>
                    <a:pt x="19247" y="20478"/>
                    <a:pt x="19672" y="8316"/>
                    <a:pt x="18168" y="4698"/>
                  </a:cubicBezTo>
                  <a:cubicBezTo>
                    <a:pt x="16664" y="1069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"/>
            <p:cNvSpPr/>
            <p:nvPr/>
          </p:nvSpPr>
          <p:spPr>
            <a:xfrm>
              <a:off x="6725414" y="2865194"/>
              <a:ext cx="199254" cy="139933"/>
            </a:xfrm>
            <a:custGeom>
              <a:avLst/>
              <a:gdLst/>
              <a:ahLst/>
              <a:cxnLst/>
              <a:rect l="l" t="t" r="r" b="b"/>
              <a:pathLst>
                <a:path w="5465" h="3838" extrusionOk="0">
                  <a:moveTo>
                    <a:pt x="4364" y="1"/>
                  </a:moveTo>
                  <a:cubicBezTo>
                    <a:pt x="3822" y="512"/>
                    <a:pt x="3184" y="966"/>
                    <a:pt x="2657" y="966"/>
                  </a:cubicBezTo>
                  <a:cubicBezTo>
                    <a:pt x="2623" y="966"/>
                    <a:pt x="2588" y="964"/>
                    <a:pt x="2555" y="960"/>
                  </a:cubicBezTo>
                  <a:cubicBezTo>
                    <a:pt x="2021" y="905"/>
                    <a:pt x="1334" y="556"/>
                    <a:pt x="724" y="121"/>
                  </a:cubicBezTo>
                  <a:cubicBezTo>
                    <a:pt x="702" y="447"/>
                    <a:pt x="680" y="753"/>
                    <a:pt x="626" y="971"/>
                  </a:cubicBezTo>
                  <a:cubicBezTo>
                    <a:pt x="615" y="1003"/>
                    <a:pt x="615" y="1036"/>
                    <a:pt x="604" y="1069"/>
                  </a:cubicBezTo>
                  <a:cubicBezTo>
                    <a:pt x="419" y="1788"/>
                    <a:pt x="223" y="1951"/>
                    <a:pt x="114" y="2333"/>
                  </a:cubicBezTo>
                  <a:cubicBezTo>
                    <a:pt x="0" y="2704"/>
                    <a:pt x="1097" y="3837"/>
                    <a:pt x="2306" y="3837"/>
                  </a:cubicBezTo>
                  <a:cubicBezTo>
                    <a:pt x="2374" y="3837"/>
                    <a:pt x="2442" y="3833"/>
                    <a:pt x="2511" y="3826"/>
                  </a:cubicBezTo>
                  <a:cubicBezTo>
                    <a:pt x="3786" y="3695"/>
                    <a:pt x="5465" y="2028"/>
                    <a:pt x="4778" y="1668"/>
                  </a:cubicBezTo>
                  <a:cubicBezTo>
                    <a:pt x="4636" y="1603"/>
                    <a:pt x="4538" y="1385"/>
                    <a:pt x="4473" y="1101"/>
                  </a:cubicBezTo>
                  <a:cubicBezTo>
                    <a:pt x="4407" y="796"/>
                    <a:pt x="4375" y="415"/>
                    <a:pt x="436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"/>
            <p:cNvSpPr/>
            <p:nvPr/>
          </p:nvSpPr>
          <p:spPr>
            <a:xfrm>
              <a:off x="6751409" y="2811964"/>
              <a:ext cx="133918" cy="88452"/>
            </a:xfrm>
            <a:custGeom>
              <a:avLst/>
              <a:gdLst/>
              <a:ahLst/>
              <a:cxnLst/>
              <a:rect l="l" t="t" r="r" b="b"/>
              <a:pathLst>
                <a:path w="3673" h="2426" extrusionOk="0">
                  <a:moveTo>
                    <a:pt x="3673" y="0"/>
                  </a:moveTo>
                  <a:cubicBezTo>
                    <a:pt x="3129" y="513"/>
                    <a:pt x="2480" y="987"/>
                    <a:pt x="1942" y="987"/>
                  </a:cubicBezTo>
                  <a:cubicBezTo>
                    <a:pt x="1908" y="987"/>
                    <a:pt x="1875" y="985"/>
                    <a:pt x="1842" y="981"/>
                  </a:cubicBezTo>
                  <a:cubicBezTo>
                    <a:pt x="1308" y="927"/>
                    <a:pt x="610" y="578"/>
                    <a:pt x="0" y="131"/>
                  </a:cubicBezTo>
                  <a:cubicBezTo>
                    <a:pt x="0" y="186"/>
                    <a:pt x="0" y="229"/>
                    <a:pt x="0" y="284"/>
                  </a:cubicBezTo>
                  <a:cubicBezTo>
                    <a:pt x="0" y="305"/>
                    <a:pt x="0" y="327"/>
                    <a:pt x="0" y="349"/>
                  </a:cubicBezTo>
                  <a:cubicBezTo>
                    <a:pt x="0" y="404"/>
                    <a:pt x="11" y="447"/>
                    <a:pt x="11" y="502"/>
                  </a:cubicBezTo>
                  <a:cubicBezTo>
                    <a:pt x="11" y="523"/>
                    <a:pt x="11" y="556"/>
                    <a:pt x="11" y="578"/>
                  </a:cubicBezTo>
                  <a:cubicBezTo>
                    <a:pt x="11" y="643"/>
                    <a:pt x="11" y="720"/>
                    <a:pt x="11" y="796"/>
                  </a:cubicBezTo>
                  <a:cubicBezTo>
                    <a:pt x="11" y="796"/>
                    <a:pt x="11" y="807"/>
                    <a:pt x="11" y="807"/>
                  </a:cubicBezTo>
                  <a:cubicBezTo>
                    <a:pt x="11" y="883"/>
                    <a:pt x="11" y="959"/>
                    <a:pt x="11" y="1036"/>
                  </a:cubicBezTo>
                  <a:cubicBezTo>
                    <a:pt x="11" y="1057"/>
                    <a:pt x="11" y="1079"/>
                    <a:pt x="11" y="1112"/>
                  </a:cubicBezTo>
                  <a:cubicBezTo>
                    <a:pt x="11" y="1166"/>
                    <a:pt x="11" y="1221"/>
                    <a:pt x="11" y="1275"/>
                  </a:cubicBezTo>
                  <a:cubicBezTo>
                    <a:pt x="11" y="1297"/>
                    <a:pt x="11" y="1330"/>
                    <a:pt x="11" y="1352"/>
                  </a:cubicBezTo>
                  <a:cubicBezTo>
                    <a:pt x="11" y="1428"/>
                    <a:pt x="11" y="1493"/>
                    <a:pt x="11" y="1570"/>
                  </a:cubicBezTo>
                  <a:cubicBezTo>
                    <a:pt x="11" y="1570"/>
                    <a:pt x="11" y="1581"/>
                    <a:pt x="11" y="1581"/>
                  </a:cubicBezTo>
                  <a:cubicBezTo>
                    <a:pt x="621" y="2016"/>
                    <a:pt x="1308" y="2365"/>
                    <a:pt x="1842" y="2420"/>
                  </a:cubicBezTo>
                  <a:cubicBezTo>
                    <a:pt x="1875" y="2424"/>
                    <a:pt x="1910" y="2426"/>
                    <a:pt x="1944" y="2426"/>
                  </a:cubicBezTo>
                  <a:cubicBezTo>
                    <a:pt x="2471" y="2426"/>
                    <a:pt x="3109" y="1972"/>
                    <a:pt x="3651" y="1461"/>
                  </a:cubicBezTo>
                  <a:cubicBezTo>
                    <a:pt x="3651" y="1428"/>
                    <a:pt x="3651" y="1395"/>
                    <a:pt x="3640" y="1363"/>
                  </a:cubicBezTo>
                  <a:cubicBezTo>
                    <a:pt x="3640" y="1297"/>
                    <a:pt x="3640" y="1232"/>
                    <a:pt x="3640" y="1166"/>
                  </a:cubicBezTo>
                  <a:cubicBezTo>
                    <a:pt x="3640" y="1123"/>
                    <a:pt x="3640" y="1068"/>
                    <a:pt x="3640" y="1025"/>
                  </a:cubicBezTo>
                  <a:cubicBezTo>
                    <a:pt x="3640" y="959"/>
                    <a:pt x="3640" y="894"/>
                    <a:pt x="3640" y="829"/>
                  </a:cubicBezTo>
                  <a:cubicBezTo>
                    <a:pt x="3640" y="785"/>
                    <a:pt x="3651" y="752"/>
                    <a:pt x="3651" y="709"/>
                  </a:cubicBezTo>
                  <a:cubicBezTo>
                    <a:pt x="3651" y="632"/>
                    <a:pt x="3651" y="556"/>
                    <a:pt x="3651" y="491"/>
                  </a:cubicBezTo>
                  <a:cubicBezTo>
                    <a:pt x="3651" y="447"/>
                    <a:pt x="3651" y="404"/>
                    <a:pt x="3662" y="371"/>
                  </a:cubicBezTo>
                  <a:cubicBezTo>
                    <a:pt x="3662" y="305"/>
                    <a:pt x="3662" y="240"/>
                    <a:pt x="3662" y="175"/>
                  </a:cubicBezTo>
                  <a:cubicBezTo>
                    <a:pt x="3673" y="142"/>
                    <a:pt x="3673" y="98"/>
                    <a:pt x="3673" y="66"/>
                  </a:cubicBezTo>
                  <a:cubicBezTo>
                    <a:pt x="3673" y="44"/>
                    <a:pt x="3673" y="22"/>
                    <a:pt x="367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"/>
            <p:cNvSpPr/>
            <p:nvPr/>
          </p:nvSpPr>
          <p:spPr>
            <a:xfrm>
              <a:off x="6627812" y="2520690"/>
              <a:ext cx="375939" cy="327265"/>
            </a:xfrm>
            <a:custGeom>
              <a:avLst/>
              <a:gdLst/>
              <a:ahLst/>
              <a:cxnLst/>
              <a:rect l="l" t="t" r="r" b="b"/>
              <a:pathLst>
                <a:path w="10311" h="8976" extrusionOk="0">
                  <a:moveTo>
                    <a:pt x="3567" y="2368"/>
                  </a:moveTo>
                  <a:cubicBezTo>
                    <a:pt x="3758" y="2368"/>
                    <a:pt x="3965" y="2396"/>
                    <a:pt x="4175" y="2453"/>
                  </a:cubicBezTo>
                  <a:cubicBezTo>
                    <a:pt x="4545" y="2551"/>
                    <a:pt x="4665" y="2867"/>
                    <a:pt x="4513" y="2911"/>
                  </a:cubicBezTo>
                  <a:cubicBezTo>
                    <a:pt x="4503" y="2914"/>
                    <a:pt x="4493" y="2916"/>
                    <a:pt x="4481" y="2916"/>
                  </a:cubicBezTo>
                  <a:cubicBezTo>
                    <a:pt x="4324" y="2916"/>
                    <a:pt x="3981" y="2618"/>
                    <a:pt x="3528" y="2618"/>
                  </a:cubicBezTo>
                  <a:cubicBezTo>
                    <a:pt x="3483" y="2618"/>
                    <a:pt x="3437" y="2621"/>
                    <a:pt x="3390" y="2627"/>
                  </a:cubicBezTo>
                  <a:cubicBezTo>
                    <a:pt x="2769" y="2704"/>
                    <a:pt x="2758" y="3020"/>
                    <a:pt x="2518" y="3063"/>
                  </a:cubicBezTo>
                  <a:cubicBezTo>
                    <a:pt x="2507" y="3065"/>
                    <a:pt x="2497" y="3066"/>
                    <a:pt x="2489" y="3066"/>
                  </a:cubicBezTo>
                  <a:cubicBezTo>
                    <a:pt x="2249" y="3066"/>
                    <a:pt x="2742" y="2515"/>
                    <a:pt x="3183" y="2409"/>
                  </a:cubicBezTo>
                  <a:cubicBezTo>
                    <a:pt x="3301" y="2382"/>
                    <a:pt x="3430" y="2368"/>
                    <a:pt x="3567" y="2368"/>
                  </a:cubicBezTo>
                  <a:close/>
                  <a:moveTo>
                    <a:pt x="6976" y="2364"/>
                  </a:moveTo>
                  <a:cubicBezTo>
                    <a:pt x="7110" y="2364"/>
                    <a:pt x="7235" y="2378"/>
                    <a:pt x="7346" y="2409"/>
                  </a:cubicBezTo>
                  <a:cubicBezTo>
                    <a:pt x="7787" y="2515"/>
                    <a:pt x="8290" y="3066"/>
                    <a:pt x="8041" y="3066"/>
                  </a:cubicBezTo>
                  <a:cubicBezTo>
                    <a:pt x="8032" y="3066"/>
                    <a:pt x="8022" y="3065"/>
                    <a:pt x="8011" y="3063"/>
                  </a:cubicBezTo>
                  <a:cubicBezTo>
                    <a:pt x="7771" y="3020"/>
                    <a:pt x="7771" y="2704"/>
                    <a:pt x="7150" y="2627"/>
                  </a:cubicBezTo>
                  <a:cubicBezTo>
                    <a:pt x="7103" y="2621"/>
                    <a:pt x="7057" y="2618"/>
                    <a:pt x="7011" y="2618"/>
                  </a:cubicBezTo>
                  <a:cubicBezTo>
                    <a:pt x="6557" y="2618"/>
                    <a:pt x="6207" y="2916"/>
                    <a:pt x="6048" y="2916"/>
                  </a:cubicBezTo>
                  <a:cubicBezTo>
                    <a:pt x="6036" y="2916"/>
                    <a:pt x="6026" y="2914"/>
                    <a:pt x="6016" y="2911"/>
                  </a:cubicBezTo>
                  <a:cubicBezTo>
                    <a:pt x="5864" y="2867"/>
                    <a:pt x="5984" y="2551"/>
                    <a:pt x="6354" y="2453"/>
                  </a:cubicBezTo>
                  <a:cubicBezTo>
                    <a:pt x="6567" y="2395"/>
                    <a:pt x="6781" y="2364"/>
                    <a:pt x="6976" y="2364"/>
                  </a:cubicBezTo>
                  <a:close/>
                  <a:moveTo>
                    <a:pt x="3728" y="3826"/>
                  </a:moveTo>
                  <a:cubicBezTo>
                    <a:pt x="3891" y="3826"/>
                    <a:pt x="4033" y="4001"/>
                    <a:pt x="4033" y="4208"/>
                  </a:cubicBezTo>
                  <a:cubicBezTo>
                    <a:pt x="4033" y="4415"/>
                    <a:pt x="3891" y="4589"/>
                    <a:pt x="3728" y="4589"/>
                  </a:cubicBezTo>
                  <a:cubicBezTo>
                    <a:pt x="3553" y="4589"/>
                    <a:pt x="3423" y="4415"/>
                    <a:pt x="3423" y="4208"/>
                  </a:cubicBezTo>
                  <a:cubicBezTo>
                    <a:pt x="3423" y="4001"/>
                    <a:pt x="3553" y="3826"/>
                    <a:pt x="3728" y="3826"/>
                  </a:cubicBezTo>
                  <a:close/>
                  <a:moveTo>
                    <a:pt x="6725" y="3826"/>
                  </a:moveTo>
                  <a:cubicBezTo>
                    <a:pt x="6899" y="3826"/>
                    <a:pt x="7030" y="4001"/>
                    <a:pt x="7030" y="4208"/>
                  </a:cubicBezTo>
                  <a:cubicBezTo>
                    <a:pt x="7030" y="4415"/>
                    <a:pt x="6899" y="4589"/>
                    <a:pt x="6725" y="4589"/>
                  </a:cubicBezTo>
                  <a:cubicBezTo>
                    <a:pt x="6550" y="4589"/>
                    <a:pt x="6420" y="4415"/>
                    <a:pt x="6420" y="4208"/>
                  </a:cubicBezTo>
                  <a:cubicBezTo>
                    <a:pt x="6420" y="4001"/>
                    <a:pt x="6550" y="3826"/>
                    <a:pt x="6725" y="3826"/>
                  </a:cubicBezTo>
                  <a:close/>
                  <a:moveTo>
                    <a:pt x="6016" y="6425"/>
                  </a:moveTo>
                  <a:cubicBezTo>
                    <a:pt x="6029" y="6425"/>
                    <a:pt x="6037" y="6430"/>
                    <a:pt x="6038" y="6442"/>
                  </a:cubicBezTo>
                  <a:cubicBezTo>
                    <a:pt x="6049" y="6518"/>
                    <a:pt x="5733" y="6769"/>
                    <a:pt x="5264" y="6823"/>
                  </a:cubicBezTo>
                  <a:cubicBezTo>
                    <a:pt x="5209" y="6831"/>
                    <a:pt x="5154" y="6835"/>
                    <a:pt x="5100" y="6835"/>
                  </a:cubicBezTo>
                  <a:cubicBezTo>
                    <a:pt x="4709" y="6835"/>
                    <a:pt x="4375" y="6646"/>
                    <a:pt x="4327" y="6551"/>
                  </a:cubicBezTo>
                  <a:cubicBezTo>
                    <a:pt x="4314" y="6518"/>
                    <a:pt x="4321" y="6506"/>
                    <a:pt x="4338" y="6506"/>
                  </a:cubicBezTo>
                  <a:cubicBezTo>
                    <a:pt x="4379" y="6506"/>
                    <a:pt x="4478" y="6571"/>
                    <a:pt x="4523" y="6594"/>
                  </a:cubicBezTo>
                  <a:cubicBezTo>
                    <a:pt x="4523" y="6594"/>
                    <a:pt x="4686" y="6682"/>
                    <a:pt x="4989" y="6682"/>
                  </a:cubicBezTo>
                  <a:cubicBezTo>
                    <a:pt x="5071" y="6682"/>
                    <a:pt x="5163" y="6676"/>
                    <a:pt x="5264" y="6660"/>
                  </a:cubicBezTo>
                  <a:cubicBezTo>
                    <a:pt x="5681" y="6586"/>
                    <a:pt x="5940" y="6425"/>
                    <a:pt x="6016" y="6425"/>
                  </a:cubicBezTo>
                  <a:close/>
                  <a:moveTo>
                    <a:pt x="2300" y="1"/>
                  </a:moveTo>
                  <a:lnTo>
                    <a:pt x="2300" y="1"/>
                  </a:lnTo>
                  <a:cubicBezTo>
                    <a:pt x="2322" y="273"/>
                    <a:pt x="1559" y="1832"/>
                    <a:pt x="1439" y="2104"/>
                  </a:cubicBezTo>
                  <a:cubicBezTo>
                    <a:pt x="1352" y="2300"/>
                    <a:pt x="1341" y="2954"/>
                    <a:pt x="1341" y="3303"/>
                  </a:cubicBezTo>
                  <a:cubicBezTo>
                    <a:pt x="1341" y="3423"/>
                    <a:pt x="1341" y="3499"/>
                    <a:pt x="1341" y="3499"/>
                  </a:cubicBezTo>
                  <a:cubicBezTo>
                    <a:pt x="1341" y="3488"/>
                    <a:pt x="1287" y="3390"/>
                    <a:pt x="1221" y="3227"/>
                  </a:cubicBezTo>
                  <a:cubicBezTo>
                    <a:pt x="1023" y="3128"/>
                    <a:pt x="788" y="3047"/>
                    <a:pt x="562" y="3047"/>
                  </a:cubicBezTo>
                  <a:cubicBezTo>
                    <a:pt x="490" y="3047"/>
                    <a:pt x="418" y="3056"/>
                    <a:pt x="349" y="3074"/>
                  </a:cubicBezTo>
                  <a:cubicBezTo>
                    <a:pt x="186" y="3118"/>
                    <a:pt x="99" y="3281"/>
                    <a:pt x="77" y="3510"/>
                  </a:cubicBezTo>
                  <a:cubicBezTo>
                    <a:pt x="1" y="4142"/>
                    <a:pt x="426" y="5232"/>
                    <a:pt x="1047" y="5297"/>
                  </a:cubicBezTo>
                  <a:cubicBezTo>
                    <a:pt x="1191" y="5315"/>
                    <a:pt x="1312" y="5324"/>
                    <a:pt x="1417" y="5324"/>
                  </a:cubicBezTo>
                  <a:cubicBezTo>
                    <a:pt x="1503" y="5324"/>
                    <a:pt x="1578" y="5318"/>
                    <a:pt x="1646" y="5308"/>
                  </a:cubicBezTo>
                  <a:cubicBezTo>
                    <a:pt x="1788" y="6028"/>
                    <a:pt x="1919" y="6583"/>
                    <a:pt x="2039" y="6791"/>
                  </a:cubicBezTo>
                  <a:cubicBezTo>
                    <a:pt x="2289" y="7205"/>
                    <a:pt x="2802" y="7706"/>
                    <a:pt x="3390" y="8120"/>
                  </a:cubicBezTo>
                  <a:cubicBezTo>
                    <a:pt x="4000" y="8567"/>
                    <a:pt x="4698" y="8916"/>
                    <a:pt x="5232" y="8970"/>
                  </a:cubicBezTo>
                  <a:cubicBezTo>
                    <a:pt x="5264" y="8974"/>
                    <a:pt x="5297" y="8976"/>
                    <a:pt x="5330" y="8976"/>
                  </a:cubicBezTo>
                  <a:cubicBezTo>
                    <a:pt x="5860" y="8976"/>
                    <a:pt x="6519" y="8502"/>
                    <a:pt x="7063" y="7989"/>
                  </a:cubicBezTo>
                  <a:cubicBezTo>
                    <a:pt x="7575" y="7510"/>
                    <a:pt x="7989" y="6998"/>
                    <a:pt x="8131" y="6791"/>
                  </a:cubicBezTo>
                  <a:cubicBezTo>
                    <a:pt x="8283" y="6573"/>
                    <a:pt x="8425" y="6060"/>
                    <a:pt x="8556" y="5396"/>
                  </a:cubicBezTo>
                  <a:cubicBezTo>
                    <a:pt x="9809" y="5199"/>
                    <a:pt x="10310" y="4175"/>
                    <a:pt x="10234" y="3510"/>
                  </a:cubicBezTo>
                  <a:cubicBezTo>
                    <a:pt x="10190" y="3216"/>
                    <a:pt x="10060" y="2998"/>
                    <a:pt x="9820" y="2922"/>
                  </a:cubicBezTo>
                  <a:cubicBezTo>
                    <a:pt x="9703" y="2888"/>
                    <a:pt x="9600" y="2874"/>
                    <a:pt x="9507" y="2874"/>
                  </a:cubicBezTo>
                  <a:cubicBezTo>
                    <a:pt x="9356" y="2874"/>
                    <a:pt x="9234" y="2911"/>
                    <a:pt x="9133" y="2965"/>
                  </a:cubicBezTo>
                  <a:cubicBezTo>
                    <a:pt x="9057" y="3161"/>
                    <a:pt x="8981" y="3347"/>
                    <a:pt x="8915" y="3510"/>
                  </a:cubicBezTo>
                  <a:cubicBezTo>
                    <a:pt x="8914" y="3513"/>
                    <a:pt x="8912" y="3514"/>
                    <a:pt x="8909" y="3514"/>
                  </a:cubicBezTo>
                  <a:cubicBezTo>
                    <a:pt x="8867" y="3514"/>
                    <a:pt x="8730" y="3074"/>
                    <a:pt x="8730" y="3074"/>
                  </a:cubicBezTo>
                  <a:lnTo>
                    <a:pt x="8599" y="2878"/>
                  </a:lnTo>
                  <a:cubicBezTo>
                    <a:pt x="8458" y="2671"/>
                    <a:pt x="8022" y="982"/>
                    <a:pt x="8022" y="982"/>
                  </a:cubicBezTo>
                  <a:lnTo>
                    <a:pt x="7618" y="1080"/>
                  </a:lnTo>
                  <a:cubicBezTo>
                    <a:pt x="7579" y="1088"/>
                    <a:pt x="7537" y="1092"/>
                    <a:pt x="7492" y="1092"/>
                  </a:cubicBezTo>
                  <a:cubicBezTo>
                    <a:pt x="7076" y="1092"/>
                    <a:pt x="6459" y="761"/>
                    <a:pt x="6420" y="731"/>
                  </a:cubicBezTo>
                  <a:lnTo>
                    <a:pt x="6420" y="731"/>
                  </a:lnTo>
                  <a:cubicBezTo>
                    <a:pt x="6431" y="753"/>
                    <a:pt x="6572" y="993"/>
                    <a:pt x="6725" y="1167"/>
                  </a:cubicBezTo>
                  <a:cubicBezTo>
                    <a:pt x="6804" y="1257"/>
                    <a:pt x="6714" y="1298"/>
                    <a:pt x="6472" y="1298"/>
                  </a:cubicBezTo>
                  <a:cubicBezTo>
                    <a:pt x="6214" y="1298"/>
                    <a:pt x="5783" y="1251"/>
                    <a:pt x="5199" y="1167"/>
                  </a:cubicBezTo>
                  <a:cubicBezTo>
                    <a:pt x="4055" y="1004"/>
                    <a:pt x="2300" y="1"/>
                    <a:pt x="230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"/>
            <p:cNvSpPr/>
            <p:nvPr/>
          </p:nvSpPr>
          <p:spPr>
            <a:xfrm>
              <a:off x="6785098" y="2754941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0"/>
                  </a:moveTo>
                  <a:cubicBezTo>
                    <a:pt x="1626" y="0"/>
                    <a:pt x="1367" y="161"/>
                    <a:pt x="950" y="235"/>
                  </a:cubicBezTo>
                  <a:cubicBezTo>
                    <a:pt x="849" y="251"/>
                    <a:pt x="757" y="257"/>
                    <a:pt x="675" y="257"/>
                  </a:cubicBezTo>
                  <a:cubicBezTo>
                    <a:pt x="372" y="257"/>
                    <a:pt x="209" y="169"/>
                    <a:pt x="209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3" y="126"/>
                  </a:cubicBezTo>
                  <a:cubicBezTo>
                    <a:pt x="61" y="231"/>
                    <a:pt x="391" y="410"/>
                    <a:pt x="780" y="410"/>
                  </a:cubicBezTo>
                  <a:cubicBezTo>
                    <a:pt x="836" y="410"/>
                    <a:pt x="893" y="406"/>
                    <a:pt x="950" y="398"/>
                  </a:cubicBezTo>
                  <a:cubicBezTo>
                    <a:pt x="1419" y="344"/>
                    <a:pt x="1735" y="93"/>
                    <a:pt x="1724" y="17"/>
                  </a:cubicBezTo>
                  <a:cubicBezTo>
                    <a:pt x="1723" y="5"/>
                    <a:pt x="1715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"/>
            <p:cNvSpPr/>
            <p:nvPr/>
          </p:nvSpPr>
          <p:spPr>
            <a:xfrm>
              <a:off x="6752576" y="266018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1" y="175"/>
                    <a:pt x="1" y="382"/>
                  </a:cubicBezTo>
                  <a:cubicBezTo>
                    <a:pt x="1" y="589"/>
                    <a:pt x="131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"/>
            <p:cNvSpPr/>
            <p:nvPr/>
          </p:nvSpPr>
          <p:spPr>
            <a:xfrm>
              <a:off x="6861844" y="266018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1" y="175"/>
                    <a:pt x="1" y="382"/>
                  </a:cubicBezTo>
                  <a:cubicBezTo>
                    <a:pt x="1" y="589"/>
                    <a:pt x="131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75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"/>
            <p:cNvSpPr/>
            <p:nvPr/>
          </p:nvSpPr>
          <p:spPr>
            <a:xfrm>
              <a:off x="6021858" y="2796870"/>
              <a:ext cx="201915" cy="173878"/>
            </a:xfrm>
            <a:custGeom>
              <a:avLst/>
              <a:gdLst/>
              <a:ahLst/>
              <a:cxnLst/>
              <a:rect l="l" t="t" r="r" b="b"/>
              <a:pathLst>
                <a:path w="5538" h="4769" extrusionOk="0">
                  <a:moveTo>
                    <a:pt x="154" y="0"/>
                  </a:moveTo>
                  <a:lnTo>
                    <a:pt x="99" y="1079"/>
                  </a:lnTo>
                  <a:cubicBezTo>
                    <a:pt x="100" y="1080"/>
                    <a:pt x="101" y="1081"/>
                    <a:pt x="102" y="1082"/>
                  </a:cubicBezTo>
                  <a:lnTo>
                    <a:pt x="102" y="1082"/>
                  </a:lnTo>
                  <a:lnTo>
                    <a:pt x="154" y="0"/>
                  </a:lnTo>
                  <a:close/>
                  <a:moveTo>
                    <a:pt x="5341" y="916"/>
                  </a:moveTo>
                  <a:cubicBezTo>
                    <a:pt x="4676" y="1668"/>
                    <a:pt x="3783" y="2234"/>
                    <a:pt x="3151" y="2289"/>
                  </a:cubicBezTo>
                  <a:cubicBezTo>
                    <a:pt x="3105" y="2292"/>
                    <a:pt x="3057" y="2294"/>
                    <a:pt x="3007" y="2294"/>
                  </a:cubicBezTo>
                  <a:cubicBezTo>
                    <a:pt x="2166" y="2294"/>
                    <a:pt x="844" y="1780"/>
                    <a:pt x="102" y="1082"/>
                  </a:cubicBezTo>
                  <a:lnTo>
                    <a:pt x="102" y="1082"/>
                  </a:lnTo>
                  <a:lnTo>
                    <a:pt x="45" y="2289"/>
                  </a:lnTo>
                  <a:lnTo>
                    <a:pt x="1" y="3259"/>
                  </a:lnTo>
                  <a:cubicBezTo>
                    <a:pt x="1" y="3259"/>
                    <a:pt x="448" y="4501"/>
                    <a:pt x="2246" y="4752"/>
                  </a:cubicBezTo>
                  <a:cubicBezTo>
                    <a:pt x="2330" y="4763"/>
                    <a:pt x="2416" y="4769"/>
                    <a:pt x="2504" y="4769"/>
                  </a:cubicBezTo>
                  <a:cubicBezTo>
                    <a:pt x="3822" y="4769"/>
                    <a:pt x="5537" y="3540"/>
                    <a:pt x="5537" y="3346"/>
                  </a:cubicBezTo>
                  <a:cubicBezTo>
                    <a:pt x="5537" y="3291"/>
                    <a:pt x="5515" y="2975"/>
                    <a:pt x="5472" y="2518"/>
                  </a:cubicBezTo>
                  <a:cubicBezTo>
                    <a:pt x="5439" y="2071"/>
                    <a:pt x="5385" y="1482"/>
                    <a:pt x="5341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"/>
            <p:cNvSpPr/>
            <p:nvPr/>
          </p:nvSpPr>
          <p:spPr>
            <a:xfrm>
              <a:off x="6025468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0"/>
                  </a:moveTo>
                  <a:cubicBezTo>
                    <a:pt x="4501" y="698"/>
                    <a:pt x="3662" y="1221"/>
                    <a:pt x="3052" y="1275"/>
                  </a:cubicBezTo>
                  <a:cubicBezTo>
                    <a:pt x="3004" y="1279"/>
                    <a:pt x="2955" y="1281"/>
                    <a:pt x="2905" y="1281"/>
                  </a:cubicBezTo>
                  <a:cubicBezTo>
                    <a:pt x="2076" y="1281"/>
                    <a:pt x="804" y="787"/>
                    <a:pt x="55" y="109"/>
                  </a:cubicBezTo>
                  <a:lnTo>
                    <a:pt x="0" y="1188"/>
                  </a:lnTo>
                  <a:cubicBezTo>
                    <a:pt x="741" y="1888"/>
                    <a:pt x="2065" y="2403"/>
                    <a:pt x="2908" y="2403"/>
                  </a:cubicBezTo>
                  <a:cubicBezTo>
                    <a:pt x="2958" y="2403"/>
                    <a:pt x="3006" y="2401"/>
                    <a:pt x="3052" y="2398"/>
                  </a:cubicBezTo>
                  <a:cubicBezTo>
                    <a:pt x="3684" y="2343"/>
                    <a:pt x="4577" y="1777"/>
                    <a:pt x="5242" y="1025"/>
                  </a:cubicBezTo>
                  <a:cubicBezTo>
                    <a:pt x="5209" y="665"/>
                    <a:pt x="5177" y="316"/>
                    <a:pt x="515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"/>
            <p:cNvSpPr/>
            <p:nvPr/>
          </p:nvSpPr>
          <p:spPr>
            <a:xfrm>
              <a:off x="6027437" y="2746009"/>
              <a:ext cx="2406" cy="50898"/>
            </a:xfrm>
            <a:custGeom>
              <a:avLst/>
              <a:gdLst/>
              <a:ahLst/>
              <a:cxnLst/>
              <a:rect l="l" t="t" r="r" b="b"/>
              <a:pathLst>
                <a:path w="66" h="1396" extrusionOk="0">
                  <a:moveTo>
                    <a:pt x="66" y="0"/>
                  </a:moveTo>
                  <a:lnTo>
                    <a:pt x="1" y="1395"/>
                  </a:lnTo>
                  <a:lnTo>
                    <a:pt x="1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"/>
            <p:cNvSpPr/>
            <p:nvPr/>
          </p:nvSpPr>
          <p:spPr>
            <a:xfrm>
              <a:off x="5920939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35" y="2159"/>
                  </a:moveTo>
                  <a:cubicBezTo>
                    <a:pt x="4622" y="2159"/>
                    <a:pt x="5145" y="2834"/>
                    <a:pt x="5068" y="2965"/>
                  </a:cubicBezTo>
                  <a:cubicBezTo>
                    <a:pt x="5062" y="2977"/>
                    <a:pt x="5052" y="2982"/>
                    <a:pt x="5039" y="2982"/>
                  </a:cubicBezTo>
                  <a:cubicBezTo>
                    <a:pt x="4929" y="2982"/>
                    <a:pt x="4583" y="2613"/>
                    <a:pt x="4090" y="2613"/>
                  </a:cubicBezTo>
                  <a:cubicBezTo>
                    <a:pt x="4036" y="2613"/>
                    <a:pt x="3981" y="2618"/>
                    <a:pt x="3924" y="2627"/>
                  </a:cubicBezTo>
                  <a:cubicBezTo>
                    <a:pt x="3409" y="2715"/>
                    <a:pt x="2811" y="3102"/>
                    <a:pt x="2665" y="3102"/>
                  </a:cubicBezTo>
                  <a:cubicBezTo>
                    <a:pt x="2629" y="3102"/>
                    <a:pt x="2621" y="3078"/>
                    <a:pt x="2649" y="3020"/>
                  </a:cubicBezTo>
                  <a:cubicBezTo>
                    <a:pt x="2649" y="3020"/>
                    <a:pt x="3238" y="2159"/>
                    <a:pt x="3935" y="2159"/>
                  </a:cubicBezTo>
                  <a:close/>
                  <a:moveTo>
                    <a:pt x="7237" y="2159"/>
                  </a:moveTo>
                  <a:cubicBezTo>
                    <a:pt x="7924" y="2159"/>
                    <a:pt x="8512" y="3020"/>
                    <a:pt x="8512" y="3020"/>
                  </a:cubicBezTo>
                  <a:cubicBezTo>
                    <a:pt x="8541" y="3078"/>
                    <a:pt x="8532" y="3102"/>
                    <a:pt x="8496" y="3102"/>
                  </a:cubicBezTo>
                  <a:cubicBezTo>
                    <a:pt x="8351" y="3102"/>
                    <a:pt x="7752" y="2715"/>
                    <a:pt x="7237" y="2627"/>
                  </a:cubicBezTo>
                  <a:cubicBezTo>
                    <a:pt x="7185" y="2619"/>
                    <a:pt x="7133" y="2616"/>
                    <a:pt x="7084" y="2616"/>
                  </a:cubicBezTo>
                  <a:cubicBezTo>
                    <a:pt x="6585" y="2616"/>
                    <a:pt x="6235" y="2982"/>
                    <a:pt x="6123" y="2982"/>
                  </a:cubicBezTo>
                  <a:cubicBezTo>
                    <a:pt x="6109" y="2982"/>
                    <a:pt x="6099" y="2977"/>
                    <a:pt x="6093" y="2965"/>
                  </a:cubicBezTo>
                  <a:cubicBezTo>
                    <a:pt x="6017" y="2834"/>
                    <a:pt x="6540" y="2159"/>
                    <a:pt x="7237" y="2159"/>
                  </a:cubicBezTo>
                  <a:close/>
                  <a:moveTo>
                    <a:pt x="6954" y="1"/>
                  </a:moveTo>
                  <a:lnTo>
                    <a:pt x="6954" y="1"/>
                  </a:lnTo>
                  <a:cubicBezTo>
                    <a:pt x="6954" y="1"/>
                    <a:pt x="7063" y="829"/>
                    <a:pt x="5995" y="862"/>
                  </a:cubicBezTo>
                  <a:cubicBezTo>
                    <a:pt x="5946" y="863"/>
                    <a:pt x="5897" y="864"/>
                    <a:pt x="5847" y="864"/>
                  </a:cubicBezTo>
                  <a:cubicBezTo>
                    <a:pt x="4221" y="864"/>
                    <a:pt x="1821" y="34"/>
                    <a:pt x="1821" y="33"/>
                  </a:cubicBezTo>
                  <a:lnTo>
                    <a:pt x="1821" y="33"/>
                  </a:lnTo>
                  <a:cubicBezTo>
                    <a:pt x="2180" y="1483"/>
                    <a:pt x="1636" y="3488"/>
                    <a:pt x="1636" y="3488"/>
                  </a:cubicBezTo>
                  <a:lnTo>
                    <a:pt x="1265" y="1527"/>
                  </a:lnTo>
                  <a:cubicBezTo>
                    <a:pt x="1243" y="1516"/>
                    <a:pt x="1232" y="1516"/>
                    <a:pt x="1211" y="1505"/>
                  </a:cubicBezTo>
                  <a:cubicBezTo>
                    <a:pt x="1140" y="1465"/>
                    <a:pt x="1069" y="1447"/>
                    <a:pt x="997" y="1447"/>
                  </a:cubicBezTo>
                  <a:cubicBezTo>
                    <a:pt x="891" y="1447"/>
                    <a:pt x="785" y="1488"/>
                    <a:pt x="687" y="1559"/>
                  </a:cubicBezTo>
                  <a:cubicBezTo>
                    <a:pt x="284" y="1864"/>
                    <a:pt x="1" y="2671"/>
                    <a:pt x="208" y="3270"/>
                  </a:cubicBezTo>
                  <a:cubicBezTo>
                    <a:pt x="251" y="3379"/>
                    <a:pt x="317" y="3488"/>
                    <a:pt x="382" y="3597"/>
                  </a:cubicBezTo>
                  <a:cubicBezTo>
                    <a:pt x="775" y="4131"/>
                    <a:pt x="1527" y="4425"/>
                    <a:pt x="1755" y="4513"/>
                  </a:cubicBezTo>
                  <a:cubicBezTo>
                    <a:pt x="2017" y="5777"/>
                    <a:pt x="2355" y="7030"/>
                    <a:pt x="2671" y="7412"/>
                  </a:cubicBezTo>
                  <a:cubicBezTo>
                    <a:pt x="2736" y="7499"/>
                    <a:pt x="2823" y="7586"/>
                    <a:pt x="2922" y="7662"/>
                  </a:cubicBezTo>
                  <a:cubicBezTo>
                    <a:pt x="3663" y="8338"/>
                    <a:pt x="4949" y="8828"/>
                    <a:pt x="5766" y="8828"/>
                  </a:cubicBezTo>
                  <a:lnTo>
                    <a:pt x="5919" y="8828"/>
                  </a:lnTo>
                  <a:cubicBezTo>
                    <a:pt x="6529" y="8774"/>
                    <a:pt x="7368" y="8251"/>
                    <a:pt x="8022" y="7553"/>
                  </a:cubicBezTo>
                  <a:cubicBezTo>
                    <a:pt x="8338" y="7204"/>
                    <a:pt x="8621" y="6823"/>
                    <a:pt x="8807" y="6420"/>
                  </a:cubicBezTo>
                  <a:cubicBezTo>
                    <a:pt x="9003" y="6006"/>
                    <a:pt x="9144" y="5308"/>
                    <a:pt x="9264" y="4578"/>
                  </a:cubicBezTo>
                  <a:cubicBezTo>
                    <a:pt x="9395" y="4502"/>
                    <a:pt x="10093" y="4044"/>
                    <a:pt x="10474" y="3597"/>
                  </a:cubicBezTo>
                  <a:cubicBezTo>
                    <a:pt x="10539" y="3521"/>
                    <a:pt x="10583" y="3455"/>
                    <a:pt x="10627" y="3390"/>
                  </a:cubicBezTo>
                  <a:cubicBezTo>
                    <a:pt x="10812" y="3096"/>
                    <a:pt x="10812" y="2562"/>
                    <a:pt x="10605" y="2224"/>
                  </a:cubicBezTo>
                  <a:cubicBezTo>
                    <a:pt x="10492" y="2038"/>
                    <a:pt x="10318" y="1912"/>
                    <a:pt x="10078" y="1912"/>
                  </a:cubicBezTo>
                  <a:cubicBezTo>
                    <a:pt x="9925" y="1912"/>
                    <a:pt x="9745" y="1963"/>
                    <a:pt x="9537" y="2082"/>
                  </a:cubicBezTo>
                  <a:lnTo>
                    <a:pt x="9362" y="3597"/>
                  </a:lnTo>
                  <a:lnTo>
                    <a:pt x="8916" y="1298"/>
                  </a:lnTo>
                  <a:cubicBezTo>
                    <a:pt x="8857" y="1314"/>
                    <a:pt x="8797" y="1321"/>
                    <a:pt x="8736" y="1321"/>
                  </a:cubicBezTo>
                  <a:cubicBezTo>
                    <a:pt x="7925" y="1321"/>
                    <a:pt x="6954" y="1"/>
                    <a:pt x="6954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"/>
            <p:cNvSpPr/>
            <p:nvPr/>
          </p:nvSpPr>
          <p:spPr>
            <a:xfrm>
              <a:off x="6168498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0" y="208"/>
                    <a:pt x="0" y="448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"/>
            <p:cNvSpPr/>
            <p:nvPr/>
          </p:nvSpPr>
          <p:spPr>
            <a:xfrm>
              <a:off x="6050479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7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71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7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"/>
            <p:cNvSpPr/>
            <p:nvPr/>
          </p:nvSpPr>
          <p:spPr>
            <a:xfrm>
              <a:off x="6122012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cubicBezTo>
                    <a:pt x="175" y="2"/>
                    <a:pt x="839" y="2104"/>
                    <a:pt x="741" y="2333"/>
                  </a:cubicBezTo>
                  <a:cubicBezTo>
                    <a:pt x="643" y="2562"/>
                    <a:pt x="0" y="2649"/>
                    <a:pt x="175" y="2693"/>
                  </a:cubicBezTo>
                  <a:cubicBezTo>
                    <a:pt x="207" y="2705"/>
                    <a:pt x="250" y="2711"/>
                    <a:pt x="298" y="2711"/>
                  </a:cubicBezTo>
                  <a:cubicBezTo>
                    <a:pt x="331" y="2711"/>
                    <a:pt x="367" y="2708"/>
                    <a:pt x="404" y="2704"/>
                  </a:cubicBez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2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"/>
            <p:cNvSpPr/>
            <p:nvPr/>
          </p:nvSpPr>
          <p:spPr>
            <a:xfrm>
              <a:off x="6092699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3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"/>
            <p:cNvSpPr/>
            <p:nvPr/>
          </p:nvSpPr>
          <p:spPr>
            <a:xfrm>
              <a:off x="6128356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3"/>
                    <a:pt x="76" y="19"/>
                    <a:pt x="124" y="19"/>
                  </a:cubicBezTo>
                  <a:cubicBezTo>
                    <a:pt x="157" y="19"/>
                    <a:pt x="193" y="16"/>
                    <a:pt x="230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"/>
            <p:cNvSpPr/>
            <p:nvPr/>
          </p:nvSpPr>
          <p:spPr>
            <a:xfrm>
              <a:off x="7186478" y="2377259"/>
              <a:ext cx="410503" cy="646144"/>
            </a:xfrm>
            <a:custGeom>
              <a:avLst/>
              <a:gdLst/>
              <a:ahLst/>
              <a:cxnLst/>
              <a:rect l="l" t="t" r="r" b="b"/>
              <a:pathLst>
                <a:path w="11259" h="17722" extrusionOk="0">
                  <a:moveTo>
                    <a:pt x="5700" y="1"/>
                  </a:moveTo>
                  <a:cubicBezTo>
                    <a:pt x="4283" y="1"/>
                    <a:pt x="1112" y="197"/>
                    <a:pt x="447" y="2736"/>
                  </a:cubicBezTo>
                  <a:cubicBezTo>
                    <a:pt x="1" y="4480"/>
                    <a:pt x="153" y="6071"/>
                    <a:pt x="578" y="7433"/>
                  </a:cubicBezTo>
                  <a:lnTo>
                    <a:pt x="556" y="7444"/>
                  </a:lnTo>
                  <a:cubicBezTo>
                    <a:pt x="1210" y="9526"/>
                    <a:pt x="2496" y="11095"/>
                    <a:pt x="3270" y="11891"/>
                  </a:cubicBezTo>
                  <a:cubicBezTo>
                    <a:pt x="2801" y="12370"/>
                    <a:pt x="1853" y="13471"/>
                    <a:pt x="1504" y="14670"/>
                  </a:cubicBezTo>
                  <a:lnTo>
                    <a:pt x="1025" y="16293"/>
                  </a:lnTo>
                  <a:lnTo>
                    <a:pt x="1025" y="16293"/>
                  </a:lnTo>
                  <a:lnTo>
                    <a:pt x="1461" y="16108"/>
                  </a:lnTo>
                  <a:cubicBezTo>
                    <a:pt x="1461" y="16108"/>
                    <a:pt x="2169" y="14735"/>
                    <a:pt x="2823" y="13776"/>
                  </a:cubicBezTo>
                  <a:lnTo>
                    <a:pt x="2823" y="13776"/>
                  </a:lnTo>
                  <a:cubicBezTo>
                    <a:pt x="2823" y="13776"/>
                    <a:pt x="2387" y="15988"/>
                    <a:pt x="2365" y="16697"/>
                  </a:cubicBezTo>
                  <a:cubicBezTo>
                    <a:pt x="2344" y="17405"/>
                    <a:pt x="6114" y="17721"/>
                    <a:pt x="6114" y="17721"/>
                  </a:cubicBezTo>
                  <a:lnTo>
                    <a:pt x="6550" y="17547"/>
                  </a:lnTo>
                  <a:lnTo>
                    <a:pt x="6550" y="7444"/>
                  </a:lnTo>
                  <a:lnTo>
                    <a:pt x="6583" y="7444"/>
                  </a:lnTo>
                  <a:lnTo>
                    <a:pt x="6583" y="17547"/>
                  </a:lnTo>
                  <a:lnTo>
                    <a:pt x="9438" y="16381"/>
                  </a:lnTo>
                  <a:cubicBezTo>
                    <a:pt x="9438" y="16381"/>
                    <a:pt x="9297" y="13863"/>
                    <a:pt x="8327" y="12130"/>
                  </a:cubicBezTo>
                  <a:cubicBezTo>
                    <a:pt x="8926" y="11280"/>
                    <a:pt x="10103" y="9460"/>
                    <a:pt x="10692" y="7444"/>
                  </a:cubicBezTo>
                  <a:cubicBezTo>
                    <a:pt x="11128" y="5984"/>
                    <a:pt x="11258" y="4414"/>
                    <a:pt x="10648" y="3020"/>
                  </a:cubicBezTo>
                  <a:cubicBezTo>
                    <a:pt x="9722" y="894"/>
                    <a:pt x="8120" y="208"/>
                    <a:pt x="6583" y="44"/>
                  </a:cubicBezTo>
                  <a:cubicBezTo>
                    <a:pt x="6278" y="12"/>
                    <a:pt x="5984" y="1"/>
                    <a:pt x="5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"/>
            <p:cNvSpPr/>
            <p:nvPr/>
          </p:nvSpPr>
          <p:spPr>
            <a:xfrm>
              <a:off x="7024745" y="2922326"/>
              <a:ext cx="401753" cy="1002614"/>
            </a:xfrm>
            <a:custGeom>
              <a:avLst/>
              <a:gdLst/>
              <a:ahLst/>
              <a:cxnLst/>
              <a:rect l="l" t="t" r="r" b="b"/>
              <a:pathLst>
                <a:path w="11019" h="27499" extrusionOk="0">
                  <a:moveTo>
                    <a:pt x="10204" y="0"/>
                  </a:moveTo>
                  <a:cubicBezTo>
                    <a:pt x="8696" y="0"/>
                    <a:pt x="6338" y="144"/>
                    <a:pt x="4578" y="984"/>
                  </a:cubicBezTo>
                  <a:cubicBezTo>
                    <a:pt x="3009" y="1736"/>
                    <a:pt x="797" y="5507"/>
                    <a:pt x="1" y="6716"/>
                  </a:cubicBezTo>
                  <a:lnTo>
                    <a:pt x="960" y="27499"/>
                  </a:lnTo>
                  <a:lnTo>
                    <a:pt x="11019" y="27499"/>
                  </a:lnTo>
                  <a:lnTo>
                    <a:pt x="11019" y="14"/>
                  </a:lnTo>
                  <a:cubicBezTo>
                    <a:pt x="10792" y="6"/>
                    <a:pt x="10516" y="0"/>
                    <a:pt x="10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"/>
            <p:cNvSpPr/>
            <p:nvPr/>
          </p:nvSpPr>
          <p:spPr>
            <a:xfrm>
              <a:off x="7251631" y="2964546"/>
              <a:ext cx="334994" cy="398945"/>
            </a:xfrm>
            <a:custGeom>
              <a:avLst/>
              <a:gdLst/>
              <a:ahLst/>
              <a:cxnLst/>
              <a:rect l="l" t="t" r="r" b="b"/>
              <a:pathLst>
                <a:path w="9188" h="10942" extrusionOk="0">
                  <a:moveTo>
                    <a:pt x="6921" y="0"/>
                  </a:moveTo>
                  <a:lnTo>
                    <a:pt x="4796" y="66"/>
                  </a:lnTo>
                  <a:lnTo>
                    <a:pt x="1319" y="185"/>
                  </a:lnTo>
                  <a:cubicBezTo>
                    <a:pt x="1319" y="185"/>
                    <a:pt x="1" y="2572"/>
                    <a:pt x="1091" y="5482"/>
                  </a:cubicBezTo>
                  <a:cubicBezTo>
                    <a:pt x="2180" y="8392"/>
                    <a:pt x="4131" y="10942"/>
                    <a:pt x="4131" y="10942"/>
                  </a:cubicBezTo>
                  <a:cubicBezTo>
                    <a:pt x="4131" y="10942"/>
                    <a:pt x="4404" y="10582"/>
                    <a:pt x="4796" y="9983"/>
                  </a:cubicBezTo>
                  <a:cubicBezTo>
                    <a:pt x="6202" y="7858"/>
                    <a:pt x="9188" y="2681"/>
                    <a:pt x="6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"/>
            <p:cNvSpPr/>
            <p:nvPr/>
          </p:nvSpPr>
          <p:spPr>
            <a:xfrm>
              <a:off x="7299721" y="2788520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0"/>
                  </a:moveTo>
                  <a:lnTo>
                    <a:pt x="3477" y="240"/>
                  </a:lnTo>
                  <a:lnTo>
                    <a:pt x="1254" y="774"/>
                  </a:lnTo>
                  <a:cubicBezTo>
                    <a:pt x="1254" y="774"/>
                    <a:pt x="1188" y="2649"/>
                    <a:pt x="1014" y="3706"/>
                  </a:cubicBezTo>
                  <a:cubicBezTo>
                    <a:pt x="840" y="4763"/>
                    <a:pt x="0" y="5013"/>
                    <a:pt x="0" y="5013"/>
                  </a:cubicBezTo>
                  <a:cubicBezTo>
                    <a:pt x="0" y="5013"/>
                    <a:pt x="567" y="6855"/>
                    <a:pt x="2376" y="7106"/>
                  </a:cubicBezTo>
                  <a:cubicBezTo>
                    <a:pt x="2448" y="7114"/>
                    <a:pt x="2520" y="7118"/>
                    <a:pt x="2590" y="7118"/>
                  </a:cubicBezTo>
                  <a:cubicBezTo>
                    <a:pt x="2896" y="7118"/>
                    <a:pt x="3194" y="7044"/>
                    <a:pt x="3477" y="6921"/>
                  </a:cubicBezTo>
                  <a:cubicBezTo>
                    <a:pt x="4719" y="6376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60" y="3466"/>
                    <a:pt x="4425" y="0"/>
                    <a:pt x="4425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"/>
            <p:cNvSpPr/>
            <p:nvPr/>
          </p:nvSpPr>
          <p:spPr>
            <a:xfrm>
              <a:off x="7340263" y="2788520"/>
              <a:ext cx="123599" cy="133918"/>
            </a:xfrm>
            <a:custGeom>
              <a:avLst/>
              <a:gdLst/>
              <a:ahLst/>
              <a:cxnLst/>
              <a:rect l="l" t="t" r="r" b="b"/>
              <a:pathLst>
                <a:path w="3390" h="3673" extrusionOk="0">
                  <a:moveTo>
                    <a:pt x="3313" y="0"/>
                  </a:moveTo>
                  <a:lnTo>
                    <a:pt x="2365" y="240"/>
                  </a:lnTo>
                  <a:lnTo>
                    <a:pt x="142" y="774"/>
                  </a:lnTo>
                  <a:cubicBezTo>
                    <a:pt x="142" y="774"/>
                    <a:pt x="98" y="1929"/>
                    <a:pt x="0" y="2943"/>
                  </a:cubicBezTo>
                  <a:cubicBezTo>
                    <a:pt x="469" y="3368"/>
                    <a:pt x="1035" y="3651"/>
                    <a:pt x="1700" y="3673"/>
                  </a:cubicBezTo>
                  <a:cubicBezTo>
                    <a:pt x="1929" y="3673"/>
                    <a:pt x="2158" y="3651"/>
                    <a:pt x="2365" y="3597"/>
                  </a:cubicBezTo>
                  <a:cubicBezTo>
                    <a:pt x="2757" y="3488"/>
                    <a:pt x="3095" y="3281"/>
                    <a:pt x="3389" y="2986"/>
                  </a:cubicBezTo>
                  <a:cubicBezTo>
                    <a:pt x="3280" y="1777"/>
                    <a:pt x="3313" y="0"/>
                    <a:pt x="3313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"/>
            <p:cNvSpPr/>
            <p:nvPr/>
          </p:nvSpPr>
          <p:spPr>
            <a:xfrm>
              <a:off x="7219073" y="2681330"/>
              <a:ext cx="68764" cy="73066"/>
            </a:xfrm>
            <a:custGeom>
              <a:avLst/>
              <a:gdLst/>
              <a:ahLst/>
              <a:cxnLst/>
              <a:rect l="l" t="t" r="r" b="b"/>
              <a:pathLst>
                <a:path w="1886" h="2004" extrusionOk="0">
                  <a:moveTo>
                    <a:pt x="558" y="0"/>
                  </a:moveTo>
                  <a:cubicBezTo>
                    <a:pt x="455" y="0"/>
                    <a:pt x="362" y="36"/>
                    <a:pt x="294" y="129"/>
                  </a:cubicBezTo>
                  <a:cubicBezTo>
                    <a:pt x="0" y="521"/>
                    <a:pt x="785" y="1894"/>
                    <a:pt x="1886" y="2003"/>
                  </a:cubicBezTo>
                  <a:lnTo>
                    <a:pt x="1362" y="401"/>
                  </a:lnTo>
                  <a:cubicBezTo>
                    <a:pt x="1362" y="401"/>
                    <a:pt x="903" y="0"/>
                    <a:pt x="55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"/>
            <p:cNvSpPr/>
            <p:nvPr/>
          </p:nvSpPr>
          <p:spPr>
            <a:xfrm>
              <a:off x="7394697" y="2663356"/>
              <a:ext cx="36569" cy="86592"/>
            </a:xfrm>
            <a:custGeom>
              <a:avLst/>
              <a:gdLst/>
              <a:ahLst/>
              <a:cxnLst/>
              <a:rect l="l" t="t" r="r" b="b"/>
              <a:pathLst>
                <a:path w="1003" h="2375" extrusionOk="0">
                  <a:moveTo>
                    <a:pt x="425" y="0"/>
                  </a:moveTo>
                  <a:cubicBezTo>
                    <a:pt x="425" y="1"/>
                    <a:pt x="349" y="1090"/>
                    <a:pt x="491" y="1406"/>
                  </a:cubicBezTo>
                  <a:cubicBezTo>
                    <a:pt x="621" y="173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8" y="2339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89" y="2375"/>
                    <a:pt x="392" y="2375"/>
                  </a:cubicBezTo>
                  <a:cubicBezTo>
                    <a:pt x="556" y="2375"/>
                    <a:pt x="730" y="2340"/>
                    <a:pt x="818" y="2213"/>
                  </a:cubicBezTo>
                  <a:cubicBezTo>
                    <a:pt x="1003" y="1929"/>
                    <a:pt x="643" y="1395"/>
                    <a:pt x="578" y="1210"/>
                  </a:cubicBezTo>
                  <a:cubicBezTo>
                    <a:pt x="512" y="1025"/>
                    <a:pt x="425" y="1"/>
                    <a:pt x="42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"/>
            <p:cNvSpPr/>
            <p:nvPr/>
          </p:nvSpPr>
          <p:spPr>
            <a:xfrm>
              <a:off x="4695943" y="2922800"/>
              <a:ext cx="380715" cy="887327"/>
            </a:xfrm>
            <a:custGeom>
              <a:avLst/>
              <a:gdLst/>
              <a:ahLst/>
              <a:cxnLst/>
              <a:rect l="l" t="t" r="r" b="b"/>
              <a:pathLst>
                <a:path w="10442" h="24337" extrusionOk="0">
                  <a:moveTo>
                    <a:pt x="284" y="1"/>
                  </a:moveTo>
                  <a:lnTo>
                    <a:pt x="284" y="11291"/>
                  </a:lnTo>
                  <a:lnTo>
                    <a:pt x="142" y="11793"/>
                  </a:lnTo>
                  <a:lnTo>
                    <a:pt x="284" y="12534"/>
                  </a:lnTo>
                  <a:lnTo>
                    <a:pt x="284" y="13427"/>
                  </a:lnTo>
                  <a:lnTo>
                    <a:pt x="1" y="15476"/>
                  </a:lnTo>
                  <a:lnTo>
                    <a:pt x="1" y="18800"/>
                  </a:lnTo>
                  <a:lnTo>
                    <a:pt x="284" y="22309"/>
                  </a:lnTo>
                  <a:lnTo>
                    <a:pt x="284" y="24336"/>
                  </a:lnTo>
                  <a:lnTo>
                    <a:pt x="8948" y="24336"/>
                  </a:lnTo>
                  <a:lnTo>
                    <a:pt x="10441" y="6769"/>
                  </a:lnTo>
                  <a:cubicBezTo>
                    <a:pt x="10441" y="6769"/>
                    <a:pt x="6627" y="2028"/>
                    <a:pt x="5483" y="1341"/>
                  </a:cubicBezTo>
                  <a:cubicBezTo>
                    <a:pt x="4338" y="666"/>
                    <a:pt x="949" y="44"/>
                    <a:pt x="949" y="44"/>
                  </a:cubicBezTo>
                  <a:cubicBezTo>
                    <a:pt x="949" y="44"/>
                    <a:pt x="698" y="23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"/>
            <p:cNvSpPr/>
            <p:nvPr/>
          </p:nvSpPr>
          <p:spPr>
            <a:xfrm>
              <a:off x="5021780" y="2912883"/>
              <a:ext cx="735508" cy="1045563"/>
            </a:xfrm>
            <a:custGeom>
              <a:avLst/>
              <a:gdLst/>
              <a:ahLst/>
              <a:cxnLst/>
              <a:rect l="l" t="t" r="r" b="b"/>
              <a:pathLst>
                <a:path w="20173" h="2867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19" y="22"/>
                    <a:pt x="2997" y="2104"/>
                    <a:pt x="1504" y="3390"/>
                  </a:cubicBezTo>
                  <a:cubicBezTo>
                    <a:pt x="0" y="4676"/>
                    <a:pt x="251" y="22570"/>
                    <a:pt x="251" y="22570"/>
                  </a:cubicBezTo>
                  <a:cubicBezTo>
                    <a:pt x="251" y="22570"/>
                    <a:pt x="4697" y="28009"/>
                    <a:pt x="9078" y="28652"/>
                  </a:cubicBezTo>
                  <a:cubicBezTo>
                    <a:pt x="9192" y="28668"/>
                    <a:pt x="9307" y="28676"/>
                    <a:pt x="9423" y="28676"/>
                  </a:cubicBezTo>
                  <a:cubicBezTo>
                    <a:pt x="13777" y="28676"/>
                    <a:pt x="19857" y="17241"/>
                    <a:pt x="19857" y="17241"/>
                  </a:cubicBezTo>
                  <a:cubicBezTo>
                    <a:pt x="19857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8" y="262"/>
                  </a:cubicBezTo>
                  <a:lnTo>
                    <a:pt x="12718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3" y="1995"/>
                    <a:pt x="10975" y="2213"/>
                  </a:cubicBezTo>
                  <a:cubicBezTo>
                    <a:pt x="10887" y="2226"/>
                    <a:pt x="10799" y="2232"/>
                    <a:pt x="10711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"/>
            <p:cNvSpPr/>
            <p:nvPr/>
          </p:nvSpPr>
          <p:spPr>
            <a:xfrm>
              <a:off x="5225624" y="3148738"/>
              <a:ext cx="314358" cy="351657"/>
            </a:xfrm>
            <a:custGeom>
              <a:avLst/>
              <a:gdLst/>
              <a:ahLst/>
              <a:cxnLst/>
              <a:rect l="l" t="t" r="r" b="b"/>
              <a:pathLst>
                <a:path w="8622" h="9645" extrusionOk="0">
                  <a:moveTo>
                    <a:pt x="4221" y="1"/>
                  </a:moveTo>
                  <a:cubicBezTo>
                    <a:pt x="4070" y="1"/>
                    <a:pt x="3918" y="85"/>
                    <a:pt x="3858" y="256"/>
                  </a:cubicBezTo>
                  <a:lnTo>
                    <a:pt x="2877" y="3144"/>
                  </a:lnTo>
                  <a:cubicBezTo>
                    <a:pt x="2834" y="3296"/>
                    <a:pt x="2703" y="3394"/>
                    <a:pt x="2550" y="3405"/>
                  </a:cubicBezTo>
                  <a:lnTo>
                    <a:pt x="480" y="3569"/>
                  </a:lnTo>
                  <a:cubicBezTo>
                    <a:pt x="131" y="3601"/>
                    <a:pt x="0" y="4048"/>
                    <a:pt x="294" y="4255"/>
                  </a:cubicBezTo>
                  <a:lnTo>
                    <a:pt x="1842" y="5356"/>
                  </a:lnTo>
                  <a:cubicBezTo>
                    <a:pt x="1984" y="5454"/>
                    <a:pt x="2038" y="5628"/>
                    <a:pt x="1984" y="5792"/>
                  </a:cubicBezTo>
                  <a:lnTo>
                    <a:pt x="850" y="9138"/>
                  </a:lnTo>
                  <a:cubicBezTo>
                    <a:pt x="753" y="9412"/>
                    <a:pt x="968" y="9645"/>
                    <a:pt x="1205" y="9645"/>
                  </a:cubicBezTo>
                  <a:cubicBezTo>
                    <a:pt x="1288" y="9645"/>
                    <a:pt x="1373" y="9617"/>
                    <a:pt x="1449" y="9552"/>
                  </a:cubicBezTo>
                  <a:lnTo>
                    <a:pt x="4076" y="7296"/>
                  </a:lnTo>
                  <a:cubicBezTo>
                    <a:pt x="4152" y="7237"/>
                    <a:pt x="4241" y="7207"/>
                    <a:pt x="4330" y="7207"/>
                  </a:cubicBezTo>
                  <a:cubicBezTo>
                    <a:pt x="4405" y="7207"/>
                    <a:pt x="4479" y="7229"/>
                    <a:pt x="4545" y="7274"/>
                  </a:cubicBezTo>
                  <a:lnTo>
                    <a:pt x="7084" y="9072"/>
                  </a:lnTo>
                  <a:cubicBezTo>
                    <a:pt x="7155" y="9123"/>
                    <a:pt x="7232" y="9145"/>
                    <a:pt x="7305" y="9145"/>
                  </a:cubicBezTo>
                  <a:cubicBezTo>
                    <a:pt x="7548" y="9145"/>
                    <a:pt x="7762" y="8904"/>
                    <a:pt x="7661" y="8636"/>
                  </a:cubicBezTo>
                  <a:lnTo>
                    <a:pt x="6517" y="5530"/>
                  </a:lnTo>
                  <a:cubicBezTo>
                    <a:pt x="6463" y="5378"/>
                    <a:pt x="6506" y="5214"/>
                    <a:pt x="6626" y="5116"/>
                  </a:cubicBezTo>
                  <a:lnTo>
                    <a:pt x="8348" y="3634"/>
                  </a:lnTo>
                  <a:cubicBezTo>
                    <a:pt x="8622" y="3402"/>
                    <a:pt x="8448" y="2968"/>
                    <a:pt x="8112" y="2968"/>
                  </a:cubicBezTo>
                  <a:cubicBezTo>
                    <a:pt x="8100" y="2968"/>
                    <a:pt x="8088" y="2968"/>
                    <a:pt x="8076" y="2969"/>
                  </a:cubicBezTo>
                  <a:lnTo>
                    <a:pt x="5940" y="3133"/>
                  </a:lnTo>
                  <a:cubicBezTo>
                    <a:pt x="5925" y="3135"/>
                    <a:pt x="5910" y="3135"/>
                    <a:pt x="5895" y="3135"/>
                  </a:cubicBezTo>
                  <a:cubicBezTo>
                    <a:pt x="5738" y="3135"/>
                    <a:pt x="5597" y="3032"/>
                    <a:pt x="5547" y="2893"/>
                  </a:cubicBezTo>
                  <a:lnTo>
                    <a:pt x="4577" y="245"/>
                  </a:lnTo>
                  <a:cubicBezTo>
                    <a:pt x="4518" y="83"/>
                    <a:pt x="4370" y="1"/>
                    <a:pt x="42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"/>
            <p:cNvSpPr/>
            <p:nvPr/>
          </p:nvSpPr>
          <p:spPr>
            <a:xfrm>
              <a:off x="5325741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0" y="66"/>
                  </a:moveTo>
                  <a:cubicBezTo>
                    <a:pt x="0" y="45"/>
                    <a:pt x="11" y="23"/>
                    <a:pt x="11" y="1"/>
                  </a:cubicBezTo>
                  <a:cubicBezTo>
                    <a:pt x="11" y="23"/>
                    <a:pt x="0" y="45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"/>
            <p:cNvSpPr/>
            <p:nvPr/>
          </p:nvSpPr>
          <p:spPr>
            <a:xfrm>
              <a:off x="5474750" y="2860017"/>
              <a:ext cx="802" cy="8787"/>
            </a:xfrm>
            <a:custGeom>
              <a:avLst/>
              <a:gdLst/>
              <a:ahLst/>
              <a:cxnLst/>
              <a:rect l="l" t="t" r="r" b="b"/>
              <a:pathLst>
                <a:path w="22" h="241" extrusionOk="0">
                  <a:moveTo>
                    <a:pt x="0" y="1"/>
                  </a:moveTo>
                  <a:cubicBezTo>
                    <a:pt x="11" y="77"/>
                    <a:pt x="22" y="154"/>
                    <a:pt x="22" y="241"/>
                  </a:cubicBezTo>
                  <a:cubicBezTo>
                    <a:pt x="22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"/>
            <p:cNvSpPr/>
            <p:nvPr/>
          </p:nvSpPr>
          <p:spPr>
            <a:xfrm>
              <a:off x="5327309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2"/>
                    <a:pt x="1" y="33"/>
                    <a:pt x="1" y="55"/>
                  </a:cubicBezTo>
                  <a:cubicBezTo>
                    <a:pt x="1" y="33"/>
                    <a:pt x="1" y="22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"/>
            <p:cNvSpPr/>
            <p:nvPr/>
          </p:nvSpPr>
          <p:spPr>
            <a:xfrm>
              <a:off x="5326944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"/>
            <p:cNvSpPr/>
            <p:nvPr/>
          </p:nvSpPr>
          <p:spPr>
            <a:xfrm>
              <a:off x="5477922" y="2885867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0" y="0"/>
                  </a:moveTo>
                  <a:cubicBezTo>
                    <a:pt x="11" y="77"/>
                    <a:pt x="22" y="142"/>
                    <a:pt x="33" y="218"/>
                  </a:cubicBezTo>
                  <a:cubicBezTo>
                    <a:pt x="22" y="142"/>
                    <a:pt x="11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"/>
            <p:cNvSpPr/>
            <p:nvPr/>
          </p:nvSpPr>
          <p:spPr>
            <a:xfrm>
              <a:off x="5476318" y="2872741"/>
              <a:ext cx="839" cy="9188"/>
            </a:xfrm>
            <a:custGeom>
              <a:avLst/>
              <a:gdLst/>
              <a:ahLst/>
              <a:cxnLst/>
              <a:rect l="l" t="t" r="r" b="b"/>
              <a:pathLst>
                <a:path w="23" h="252" extrusionOk="0">
                  <a:moveTo>
                    <a:pt x="1" y="1"/>
                  </a:moveTo>
                  <a:cubicBezTo>
                    <a:pt x="1" y="88"/>
                    <a:pt x="12" y="164"/>
                    <a:pt x="23" y="251"/>
                  </a:cubicBezTo>
                  <a:cubicBezTo>
                    <a:pt x="12" y="164"/>
                    <a:pt x="1" y="88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"/>
            <p:cNvSpPr/>
            <p:nvPr/>
          </p:nvSpPr>
          <p:spPr>
            <a:xfrm>
              <a:off x="5312616" y="2885867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0"/>
                  </a:moveTo>
                  <a:cubicBezTo>
                    <a:pt x="284" y="262"/>
                    <a:pt x="230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4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6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1" y="1003"/>
                  </a:cubicBezTo>
                  <a:cubicBezTo>
                    <a:pt x="4676" y="796"/>
                    <a:pt x="4622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8" y="622"/>
                    <a:pt x="3564" y="839"/>
                    <a:pt x="3030" y="861"/>
                  </a:cubicBezTo>
                  <a:cubicBezTo>
                    <a:pt x="3004" y="862"/>
                    <a:pt x="2978" y="862"/>
                    <a:pt x="295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"/>
            <p:cNvSpPr/>
            <p:nvPr/>
          </p:nvSpPr>
          <p:spPr>
            <a:xfrm>
              <a:off x="5324137" y="2847329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8" y="0"/>
                  </a:moveTo>
                  <a:cubicBezTo>
                    <a:pt x="88" y="22"/>
                    <a:pt x="88" y="33"/>
                    <a:pt x="88" y="55"/>
                  </a:cubicBezTo>
                  <a:cubicBezTo>
                    <a:pt x="88" y="153"/>
                    <a:pt x="88" y="251"/>
                    <a:pt x="77" y="349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4" y="698"/>
                    <a:pt x="44" y="720"/>
                    <a:pt x="44" y="741"/>
                  </a:cubicBezTo>
                  <a:cubicBezTo>
                    <a:pt x="33" y="839"/>
                    <a:pt x="23" y="948"/>
                    <a:pt x="1" y="1057"/>
                  </a:cubicBezTo>
                  <a:cubicBezTo>
                    <a:pt x="763" y="1565"/>
                    <a:pt x="1741" y="1919"/>
                    <a:pt x="2635" y="1919"/>
                  </a:cubicBezTo>
                  <a:cubicBezTo>
                    <a:pt x="2662" y="1919"/>
                    <a:pt x="2688" y="1919"/>
                    <a:pt x="2714" y="1918"/>
                  </a:cubicBezTo>
                  <a:cubicBezTo>
                    <a:pt x="3248" y="1896"/>
                    <a:pt x="3782" y="1679"/>
                    <a:pt x="4262" y="1362"/>
                  </a:cubicBezTo>
                  <a:cubicBezTo>
                    <a:pt x="4262" y="1362"/>
                    <a:pt x="4262" y="1362"/>
                    <a:pt x="4262" y="1352"/>
                  </a:cubicBezTo>
                  <a:cubicBezTo>
                    <a:pt x="4262" y="1330"/>
                    <a:pt x="4251" y="1297"/>
                    <a:pt x="4251" y="1275"/>
                  </a:cubicBezTo>
                  <a:cubicBezTo>
                    <a:pt x="4240" y="1199"/>
                    <a:pt x="4229" y="1134"/>
                    <a:pt x="4218" y="1057"/>
                  </a:cubicBezTo>
                  <a:cubicBezTo>
                    <a:pt x="4207" y="1014"/>
                    <a:pt x="4207" y="981"/>
                    <a:pt x="4197" y="948"/>
                  </a:cubicBezTo>
                  <a:cubicBezTo>
                    <a:pt x="4186" y="861"/>
                    <a:pt x="4175" y="785"/>
                    <a:pt x="4175" y="698"/>
                  </a:cubicBezTo>
                  <a:cubicBezTo>
                    <a:pt x="4164" y="665"/>
                    <a:pt x="4164" y="621"/>
                    <a:pt x="4153" y="589"/>
                  </a:cubicBezTo>
                  <a:cubicBezTo>
                    <a:pt x="4153" y="502"/>
                    <a:pt x="4142" y="425"/>
                    <a:pt x="4131" y="349"/>
                  </a:cubicBezTo>
                  <a:cubicBezTo>
                    <a:pt x="4131" y="338"/>
                    <a:pt x="4131" y="338"/>
                    <a:pt x="4131" y="338"/>
                  </a:cubicBezTo>
                  <a:cubicBezTo>
                    <a:pt x="3684" y="600"/>
                    <a:pt x="3205" y="785"/>
                    <a:pt x="2714" y="807"/>
                  </a:cubicBezTo>
                  <a:cubicBezTo>
                    <a:pt x="2687" y="807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"/>
            <p:cNvSpPr/>
            <p:nvPr/>
          </p:nvSpPr>
          <p:spPr>
            <a:xfrm>
              <a:off x="5542273" y="2648663"/>
              <a:ext cx="5615" cy="20673"/>
            </a:xfrm>
            <a:custGeom>
              <a:avLst/>
              <a:gdLst/>
              <a:ahLst/>
              <a:cxnLst/>
              <a:rect l="l" t="t" r="r" b="b"/>
              <a:pathLst>
                <a:path w="154" h="567" extrusionOk="0">
                  <a:moveTo>
                    <a:pt x="1" y="0"/>
                  </a:moveTo>
                  <a:cubicBezTo>
                    <a:pt x="12" y="327"/>
                    <a:pt x="12" y="556"/>
                    <a:pt x="12" y="567"/>
                  </a:cubicBezTo>
                  <a:cubicBezTo>
                    <a:pt x="23" y="436"/>
                    <a:pt x="77" y="24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"/>
            <p:cNvSpPr/>
            <p:nvPr/>
          </p:nvSpPr>
          <p:spPr>
            <a:xfrm>
              <a:off x="5266932" y="2648663"/>
              <a:ext cx="290477" cy="228130"/>
            </a:xfrm>
            <a:custGeom>
              <a:avLst/>
              <a:gdLst/>
              <a:ahLst/>
              <a:cxnLst/>
              <a:rect l="l" t="t" r="r" b="b"/>
              <a:pathLst>
                <a:path w="7967" h="6257" extrusionOk="0">
                  <a:moveTo>
                    <a:pt x="0" y="0"/>
                  </a:moveTo>
                  <a:cubicBezTo>
                    <a:pt x="33" y="109"/>
                    <a:pt x="77" y="196"/>
                    <a:pt x="99" y="273"/>
                  </a:cubicBezTo>
                  <a:cubicBezTo>
                    <a:pt x="99" y="360"/>
                    <a:pt x="88" y="905"/>
                    <a:pt x="99" y="1591"/>
                  </a:cubicBezTo>
                  <a:cubicBezTo>
                    <a:pt x="109" y="2311"/>
                    <a:pt x="153" y="3182"/>
                    <a:pt x="284" y="3793"/>
                  </a:cubicBezTo>
                  <a:cubicBezTo>
                    <a:pt x="404" y="4381"/>
                    <a:pt x="938" y="4981"/>
                    <a:pt x="1657" y="5449"/>
                  </a:cubicBezTo>
                  <a:cubicBezTo>
                    <a:pt x="2406" y="5935"/>
                    <a:pt x="3340" y="6257"/>
                    <a:pt x="4200" y="6257"/>
                  </a:cubicBezTo>
                  <a:cubicBezTo>
                    <a:pt x="4228" y="6257"/>
                    <a:pt x="4256" y="6256"/>
                    <a:pt x="4283" y="6256"/>
                  </a:cubicBezTo>
                  <a:cubicBezTo>
                    <a:pt x="4774" y="6234"/>
                    <a:pt x="5253" y="6049"/>
                    <a:pt x="5700" y="5787"/>
                  </a:cubicBezTo>
                  <a:cubicBezTo>
                    <a:pt x="6779" y="5133"/>
                    <a:pt x="7640" y="3967"/>
                    <a:pt x="7825" y="3335"/>
                  </a:cubicBezTo>
                  <a:cubicBezTo>
                    <a:pt x="7967" y="2845"/>
                    <a:pt x="7869" y="2038"/>
                    <a:pt x="7749" y="1428"/>
                  </a:cubicBezTo>
                  <a:cubicBezTo>
                    <a:pt x="7662" y="937"/>
                    <a:pt x="7564" y="567"/>
                    <a:pt x="7564" y="567"/>
                  </a:cubicBezTo>
                  <a:cubicBezTo>
                    <a:pt x="7564" y="567"/>
                    <a:pt x="6365" y="1766"/>
                    <a:pt x="6082" y="1766"/>
                  </a:cubicBezTo>
                  <a:cubicBezTo>
                    <a:pt x="5798" y="1766"/>
                    <a:pt x="5308" y="1341"/>
                    <a:pt x="3935" y="1308"/>
                  </a:cubicBezTo>
                  <a:cubicBezTo>
                    <a:pt x="3905" y="1307"/>
                    <a:pt x="3877" y="1307"/>
                    <a:pt x="3848" y="1307"/>
                  </a:cubicBezTo>
                  <a:cubicBezTo>
                    <a:pt x="2547" y="1307"/>
                    <a:pt x="2207" y="2027"/>
                    <a:pt x="1450" y="2027"/>
                  </a:cubicBezTo>
                  <a:cubicBezTo>
                    <a:pt x="829" y="2027"/>
                    <a:pt x="338" y="883"/>
                    <a:pt x="164" y="436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"/>
            <p:cNvSpPr/>
            <p:nvPr/>
          </p:nvSpPr>
          <p:spPr>
            <a:xfrm>
              <a:off x="5270104" y="2453970"/>
              <a:ext cx="272611" cy="268637"/>
            </a:xfrm>
            <a:custGeom>
              <a:avLst/>
              <a:gdLst/>
              <a:ahLst/>
              <a:cxnLst/>
              <a:rect l="l" t="t" r="r" b="b"/>
              <a:pathLst>
                <a:path w="7477" h="7368" extrusionOk="0">
                  <a:moveTo>
                    <a:pt x="2126" y="2681"/>
                  </a:moveTo>
                  <a:cubicBezTo>
                    <a:pt x="2878" y="2681"/>
                    <a:pt x="3434" y="3302"/>
                    <a:pt x="3357" y="3422"/>
                  </a:cubicBezTo>
                  <a:cubicBezTo>
                    <a:pt x="3349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9" y="3105"/>
                  </a:cubicBezTo>
                  <a:cubicBezTo>
                    <a:pt x="2243" y="3105"/>
                    <a:pt x="2185" y="3108"/>
                    <a:pt x="2126" y="3117"/>
                  </a:cubicBezTo>
                  <a:cubicBezTo>
                    <a:pt x="1568" y="3195"/>
                    <a:pt x="925" y="3553"/>
                    <a:pt x="770" y="3553"/>
                  </a:cubicBezTo>
                  <a:cubicBezTo>
                    <a:pt x="731" y="3553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3"/>
                    <a:pt x="7035" y="3553"/>
                  </a:cubicBezTo>
                  <a:cubicBezTo>
                    <a:pt x="6879" y="3553"/>
                    <a:pt x="6239" y="3195"/>
                    <a:pt x="5689" y="3117"/>
                  </a:cubicBezTo>
                  <a:cubicBezTo>
                    <a:pt x="5630" y="3108"/>
                    <a:pt x="5572" y="3105"/>
                    <a:pt x="5516" y="3105"/>
                  </a:cubicBezTo>
                  <a:cubicBezTo>
                    <a:pt x="4990" y="3105"/>
                    <a:pt x="4611" y="3440"/>
                    <a:pt x="4484" y="3440"/>
                  </a:cubicBezTo>
                  <a:cubicBezTo>
                    <a:pt x="4467" y="3440"/>
                    <a:pt x="4455" y="3435"/>
                    <a:pt x="4447" y="3422"/>
                  </a:cubicBezTo>
                  <a:cubicBezTo>
                    <a:pt x="4371" y="3302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5"/>
                    <a:pt x="3237" y="4545"/>
                    <a:pt x="3139" y="4577"/>
                  </a:cubicBezTo>
                  <a:cubicBezTo>
                    <a:pt x="3135" y="4579"/>
                    <a:pt x="3130" y="4579"/>
                    <a:pt x="3125" y="4579"/>
                  </a:cubicBezTo>
                  <a:cubicBezTo>
                    <a:pt x="3018" y="4579"/>
                    <a:pt x="2752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0" y="4587"/>
                    <a:pt x="1471" y="4560"/>
                    <a:pt x="1494" y="4490"/>
                  </a:cubicBezTo>
                  <a:cubicBezTo>
                    <a:pt x="1494" y="4490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8" y="4587"/>
                    <a:pt x="5746" y="4278"/>
                    <a:pt x="5493" y="4261"/>
                  </a:cubicBezTo>
                  <a:cubicBezTo>
                    <a:pt x="5488" y="4261"/>
                    <a:pt x="5483" y="4261"/>
                    <a:pt x="5478" y="4261"/>
                  </a:cubicBezTo>
                  <a:cubicBezTo>
                    <a:pt x="5162" y="4261"/>
                    <a:pt x="4895" y="4579"/>
                    <a:pt x="4788" y="4579"/>
                  </a:cubicBezTo>
                  <a:cubicBezTo>
                    <a:pt x="4783" y="4579"/>
                    <a:pt x="4778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24" y="4447"/>
                  </a:moveTo>
                  <a:cubicBezTo>
                    <a:pt x="3924" y="4447"/>
                    <a:pt x="4273" y="4883"/>
                    <a:pt x="4600" y="5340"/>
                  </a:cubicBezTo>
                  <a:cubicBezTo>
                    <a:pt x="4829" y="5667"/>
                    <a:pt x="5046" y="6016"/>
                    <a:pt x="5068" y="6179"/>
                  </a:cubicBezTo>
                  <a:cubicBezTo>
                    <a:pt x="5112" y="6561"/>
                    <a:pt x="4000" y="6583"/>
                    <a:pt x="4000" y="6583"/>
                  </a:cubicBezTo>
                  <a:cubicBezTo>
                    <a:pt x="4000" y="6583"/>
                    <a:pt x="4469" y="6386"/>
                    <a:pt x="4491" y="6005"/>
                  </a:cubicBezTo>
                  <a:cubicBezTo>
                    <a:pt x="4491" y="5863"/>
                    <a:pt x="4414" y="5602"/>
                    <a:pt x="4305" y="5340"/>
                  </a:cubicBezTo>
                  <a:cubicBezTo>
                    <a:pt x="4142" y="4904"/>
                    <a:pt x="3924" y="4447"/>
                    <a:pt x="3924" y="4447"/>
                  </a:cubicBezTo>
                  <a:close/>
                  <a:moveTo>
                    <a:pt x="6169" y="0"/>
                  </a:moveTo>
                  <a:cubicBezTo>
                    <a:pt x="6006" y="120"/>
                    <a:pt x="5526" y="392"/>
                    <a:pt x="4654" y="589"/>
                  </a:cubicBezTo>
                  <a:cubicBezTo>
                    <a:pt x="4426" y="642"/>
                    <a:pt x="4165" y="663"/>
                    <a:pt x="3894" y="663"/>
                  </a:cubicBezTo>
                  <a:cubicBezTo>
                    <a:pt x="2835" y="663"/>
                    <a:pt x="1624" y="338"/>
                    <a:pt x="1624" y="338"/>
                  </a:cubicBezTo>
                  <a:cubicBezTo>
                    <a:pt x="1624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1" y="6223"/>
                    <a:pt x="742" y="7367"/>
                    <a:pt x="1363" y="7367"/>
                  </a:cubicBezTo>
                  <a:cubicBezTo>
                    <a:pt x="2120" y="7367"/>
                    <a:pt x="2460" y="6647"/>
                    <a:pt x="3761" y="6647"/>
                  </a:cubicBezTo>
                  <a:cubicBezTo>
                    <a:pt x="3790" y="6647"/>
                    <a:pt x="3818" y="6647"/>
                    <a:pt x="3848" y="6648"/>
                  </a:cubicBezTo>
                  <a:cubicBezTo>
                    <a:pt x="5221" y="6681"/>
                    <a:pt x="5711" y="7106"/>
                    <a:pt x="5995" y="7106"/>
                  </a:cubicBezTo>
                  <a:cubicBezTo>
                    <a:pt x="6278" y="7106"/>
                    <a:pt x="7477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55" y="4523"/>
                    <a:pt x="7390" y="3084"/>
                    <a:pt x="7193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3" y="11"/>
                    <a:pt x="6202" y="11"/>
                    <a:pt x="616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"/>
            <p:cNvSpPr/>
            <p:nvPr/>
          </p:nvSpPr>
          <p:spPr>
            <a:xfrm>
              <a:off x="5229197" y="2596307"/>
              <a:ext cx="41346" cy="110401"/>
            </a:xfrm>
            <a:custGeom>
              <a:avLst/>
              <a:gdLst/>
              <a:ahLst/>
              <a:cxnLst/>
              <a:rect l="l" t="t" r="r" b="b"/>
              <a:pathLst>
                <a:path w="1134" h="3028" extrusionOk="0">
                  <a:moveTo>
                    <a:pt x="370" y="0"/>
                  </a:moveTo>
                  <a:cubicBezTo>
                    <a:pt x="271" y="0"/>
                    <a:pt x="184" y="40"/>
                    <a:pt x="120" y="139"/>
                  </a:cubicBezTo>
                  <a:cubicBezTo>
                    <a:pt x="0" y="314"/>
                    <a:pt x="44" y="859"/>
                    <a:pt x="185" y="1436"/>
                  </a:cubicBezTo>
                  <a:cubicBezTo>
                    <a:pt x="382" y="2177"/>
                    <a:pt x="741" y="2973"/>
                    <a:pt x="1134" y="3027"/>
                  </a:cubicBezTo>
                  <a:cubicBezTo>
                    <a:pt x="1123" y="2341"/>
                    <a:pt x="1134" y="1796"/>
                    <a:pt x="1134" y="1709"/>
                  </a:cubicBezTo>
                  <a:cubicBezTo>
                    <a:pt x="1112" y="1632"/>
                    <a:pt x="1068" y="1545"/>
                    <a:pt x="1035" y="1436"/>
                  </a:cubicBezTo>
                  <a:cubicBezTo>
                    <a:pt x="905" y="1098"/>
                    <a:pt x="719" y="597"/>
                    <a:pt x="534" y="30"/>
                  </a:cubicBezTo>
                  <a:cubicBezTo>
                    <a:pt x="477" y="11"/>
                    <a:pt x="422" y="0"/>
                    <a:pt x="37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"/>
            <p:cNvSpPr/>
            <p:nvPr/>
          </p:nvSpPr>
          <p:spPr>
            <a:xfrm>
              <a:off x="5542674" y="2596198"/>
              <a:ext cx="37809" cy="104531"/>
            </a:xfrm>
            <a:custGeom>
              <a:avLst/>
              <a:gdLst/>
              <a:ahLst/>
              <a:cxnLst/>
              <a:rect l="l" t="t" r="r" b="b"/>
              <a:pathLst>
                <a:path w="1037" h="2867" extrusionOk="0">
                  <a:moveTo>
                    <a:pt x="676" y="1"/>
                  </a:moveTo>
                  <a:cubicBezTo>
                    <a:pt x="469" y="546"/>
                    <a:pt x="273" y="1047"/>
                    <a:pt x="142" y="1439"/>
                  </a:cubicBezTo>
                  <a:cubicBezTo>
                    <a:pt x="66" y="1679"/>
                    <a:pt x="12" y="1875"/>
                    <a:pt x="1" y="2006"/>
                  </a:cubicBezTo>
                  <a:cubicBezTo>
                    <a:pt x="1" y="2006"/>
                    <a:pt x="99" y="2376"/>
                    <a:pt x="186" y="2867"/>
                  </a:cubicBezTo>
                  <a:cubicBezTo>
                    <a:pt x="469" y="2583"/>
                    <a:pt x="709" y="1995"/>
                    <a:pt x="851" y="1439"/>
                  </a:cubicBezTo>
                  <a:cubicBezTo>
                    <a:pt x="993" y="862"/>
                    <a:pt x="1036" y="317"/>
                    <a:pt x="916" y="142"/>
                  </a:cubicBezTo>
                  <a:cubicBezTo>
                    <a:pt x="851" y="44"/>
                    <a:pt x="764" y="12"/>
                    <a:pt x="676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"/>
            <p:cNvSpPr/>
            <p:nvPr/>
          </p:nvSpPr>
          <p:spPr>
            <a:xfrm>
              <a:off x="6791915" y="3077606"/>
              <a:ext cx="678703" cy="753154"/>
            </a:xfrm>
            <a:custGeom>
              <a:avLst/>
              <a:gdLst/>
              <a:ahLst/>
              <a:cxnLst/>
              <a:rect l="l" t="t" r="r" b="b"/>
              <a:pathLst>
                <a:path w="18615" h="20657" extrusionOk="0">
                  <a:moveTo>
                    <a:pt x="7285" y="0"/>
                  </a:moveTo>
                  <a:cubicBezTo>
                    <a:pt x="7176" y="0"/>
                    <a:pt x="7072" y="5"/>
                    <a:pt x="6975" y="16"/>
                  </a:cubicBezTo>
                  <a:cubicBezTo>
                    <a:pt x="3859" y="365"/>
                    <a:pt x="4229" y="3264"/>
                    <a:pt x="2801" y="3852"/>
                  </a:cubicBezTo>
                  <a:cubicBezTo>
                    <a:pt x="1363" y="4430"/>
                    <a:pt x="1" y="6348"/>
                    <a:pt x="556" y="8277"/>
                  </a:cubicBezTo>
                  <a:cubicBezTo>
                    <a:pt x="1123" y="10206"/>
                    <a:pt x="1472" y="11274"/>
                    <a:pt x="3117" y="12832"/>
                  </a:cubicBezTo>
                  <a:cubicBezTo>
                    <a:pt x="5363" y="14957"/>
                    <a:pt x="1624" y="15502"/>
                    <a:pt x="3117" y="18848"/>
                  </a:cubicBezTo>
                  <a:cubicBezTo>
                    <a:pt x="3405" y="19497"/>
                    <a:pt x="3479" y="19930"/>
                    <a:pt x="3448" y="20209"/>
                  </a:cubicBezTo>
                  <a:lnTo>
                    <a:pt x="3448" y="20209"/>
                  </a:lnTo>
                  <a:cubicBezTo>
                    <a:pt x="3672" y="20169"/>
                    <a:pt x="3974" y="20143"/>
                    <a:pt x="4373" y="20143"/>
                  </a:cubicBezTo>
                  <a:cubicBezTo>
                    <a:pt x="4663" y="20143"/>
                    <a:pt x="5005" y="20157"/>
                    <a:pt x="5406" y="20188"/>
                  </a:cubicBezTo>
                  <a:cubicBezTo>
                    <a:pt x="6333" y="20263"/>
                    <a:pt x="7326" y="20299"/>
                    <a:pt x="8327" y="20299"/>
                  </a:cubicBezTo>
                  <a:cubicBezTo>
                    <a:pt x="12728" y="20299"/>
                    <a:pt x="17296" y="19607"/>
                    <a:pt x="17198" y="18488"/>
                  </a:cubicBezTo>
                  <a:cubicBezTo>
                    <a:pt x="17067" y="17126"/>
                    <a:pt x="14789" y="14696"/>
                    <a:pt x="16827" y="10947"/>
                  </a:cubicBezTo>
                  <a:cubicBezTo>
                    <a:pt x="18615" y="7688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0"/>
                    <a:pt x="7285" y="0"/>
                  </a:cubicBezTo>
                  <a:close/>
                  <a:moveTo>
                    <a:pt x="3448" y="20209"/>
                  </a:moveTo>
                  <a:cubicBezTo>
                    <a:pt x="2665" y="20347"/>
                    <a:pt x="2819" y="20657"/>
                    <a:pt x="3070" y="20657"/>
                  </a:cubicBezTo>
                  <a:cubicBezTo>
                    <a:pt x="3222" y="20657"/>
                    <a:pt x="3410" y="20543"/>
                    <a:pt x="3448" y="2020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"/>
            <p:cNvSpPr/>
            <p:nvPr/>
          </p:nvSpPr>
          <p:spPr>
            <a:xfrm>
              <a:off x="6653662" y="3644585"/>
              <a:ext cx="772843" cy="1055225"/>
            </a:xfrm>
            <a:custGeom>
              <a:avLst/>
              <a:gdLst/>
              <a:ahLst/>
              <a:cxnLst/>
              <a:rect l="l" t="t" r="r" b="b"/>
              <a:pathLst>
                <a:path w="21197" h="28942" extrusionOk="0">
                  <a:moveTo>
                    <a:pt x="11918" y="1"/>
                  </a:moveTo>
                  <a:cubicBezTo>
                    <a:pt x="5704" y="1"/>
                    <a:pt x="2230" y="3631"/>
                    <a:pt x="1155" y="5640"/>
                  </a:cubicBezTo>
                  <a:cubicBezTo>
                    <a:pt x="0" y="7809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3" y="28941"/>
                    <a:pt x="10543" y="28941"/>
                    <a:pt x="10593" y="28940"/>
                  </a:cubicBezTo>
                  <a:cubicBezTo>
                    <a:pt x="13873" y="28908"/>
                    <a:pt x="18407" y="27262"/>
                    <a:pt x="21197" y="26107"/>
                  </a:cubicBezTo>
                  <a:lnTo>
                    <a:pt x="21197" y="3144"/>
                  </a:lnTo>
                  <a:cubicBezTo>
                    <a:pt x="20707" y="2654"/>
                    <a:pt x="20162" y="2229"/>
                    <a:pt x="19551" y="1848"/>
                  </a:cubicBezTo>
                  <a:cubicBezTo>
                    <a:pt x="17895" y="801"/>
                    <a:pt x="13557" y="82"/>
                    <a:pt x="13557" y="82"/>
                  </a:cubicBezTo>
                  <a:cubicBezTo>
                    <a:pt x="12991" y="27"/>
                    <a:pt x="12445" y="1"/>
                    <a:pt x="11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2"/>
            <p:cNvSpPr/>
            <p:nvPr/>
          </p:nvSpPr>
          <p:spPr>
            <a:xfrm>
              <a:off x="6971514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2"/>
            <p:cNvSpPr/>
            <p:nvPr/>
          </p:nvSpPr>
          <p:spPr>
            <a:xfrm>
              <a:off x="6971514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2"/>
            <p:cNvSpPr/>
            <p:nvPr/>
          </p:nvSpPr>
          <p:spPr>
            <a:xfrm>
              <a:off x="6971514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2"/>
            <p:cNvSpPr/>
            <p:nvPr/>
          </p:nvSpPr>
          <p:spPr>
            <a:xfrm>
              <a:off x="6971514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2"/>
            <p:cNvSpPr/>
            <p:nvPr/>
          </p:nvSpPr>
          <p:spPr>
            <a:xfrm>
              <a:off x="6742258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2"/>
            <p:cNvSpPr/>
            <p:nvPr/>
          </p:nvSpPr>
          <p:spPr>
            <a:xfrm>
              <a:off x="6971514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2"/>
            <p:cNvSpPr/>
            <p:nvPr/>
          </p:nvSpPr>
          <p:spPr>
            <a:xfrm>
              <a:off x="6742258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2"/>
            <p:cNvSpPr/>
            <p:nvPr/>
          </p:nvSpPr>
          <p:spPr>
            <a:xfrm>
              <a:off x="6742258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2"/>
            <p:cNvSpPr/>
            <p:nvPr/>
          </p:nvSpPr>
          <p:spPr>
            <a:xfrm>
              <a:off x="6742258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2"/>
            <p:cNvSpPr/>
            <p:nvPr/>
          </p:nvSpPr>
          <p:spPr>
            <a:xfrm>
              <a:off x="7047823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2"/>
            <p:cNvSpPr/>
            <p:nvPr/>
          </p:nvSpPr>
          <p:spPr>
            <a:xfrm>
              <a:off x="6742258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2"/>
            <p:cNvSpPr/>
            <p:nvPr/>
          </p:nvSpPr>
          <p:spPr>
            <a:xfrm>
              <a:off x="6742258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2"/>
            <p:cNvSpPr/>
            <p:nvPr/>
          </p:nvSpPr>
          <p:spPr>
            <a:xfrm>
              <a:off x="7047823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2"/>
            <p:cNvSpPr/>
            <p:nvPr/>
          </p:nvSpPr>
          <p:spPr>
            <a:xfrm>
              <a:off x="6895241" y="3671382"/>
              <a:ext cx="39741" cy="38611"/>
            </a:xfrm>
            <a:custGeom>
              <a:avLst/>
              <a:gdLst/>
              <a:ahLst/>
              <a:cxnLst/>
              <a:rect l="l" t="t" r="r" b="b"/>
              <a:pathLst>
                <a:path w="1090" h="1059" extrusionOk="0">
                  <a:moveTo>
                    <a:pt x="730" y="1"/>
                  </a:moveTo>
                  <a:cubicBezTo>
                    <a:pt x="501" y="77"/>
                    <a:pt x="283" y="164"/>
                    <a:pt x="66" y="252"/>
                  </a:cubicBezTo>
                  <a:cubicBezTo>
                    <a:pt x="22" y="328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7" y="77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2"/>
            <p:cNvSpPr/>
            <p:nvPr/>
          </p:nvSpPr>
          <p:spPr>
            <a:xfrm>
              <a:off x="6971514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2"/>
            <p:cNvSpPr/>
            <p:nvPr/>
          </p:nvSpPr>
          <p:spPr>
            <a:xfrm>
              <a:off x="7047823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2"/>
            <p:cNvSpPr/>
            <p:nvPr/>
          </p:nvSpPr>
          <p:spPr>
            <a:xfrm>
              <a:off x="7047823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2"/>
            <p:cNvSpPr/>
            <p:nvPr/>
          </p:nvSpPr>
          <p:spPr>
            <a:xfrm>
              <a:off x="7047823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2"/>
            <p:cNvSpPr/>
            <p:nvPr/>
          </p:nvSpPr>
          <p:spPr>
            <a:xfrm>
              <a:off x="6971514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2"/>
            <p:cNvSpPr/>
            <p:nvPr/>
          </p:nvSpPr>
          <p:spPr>
            <a:xfrm>
              <a:off x="6971514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2"/>
            <p:cNvSpPr/>
            <p:nvPr/>
          </p:nvSpPr>
          <p:spPr>
            <a:xfrm>
              <a:off x="6971514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2"/>
            <p:cNvSpPr/>
            <p:nvPr/>
          </p:nvSpPr>
          <p:spPr>
            <a:xfrm>
              <a:off x="6971514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2"/>
            <p:cNvSpPr/>
            <p:nvPr/>
          </p:nvSpPr>
          <p:spPr>
            <a:xfrm>
              <a:off x="6971514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2"/>
            <p:cNvSpPr/>
            <p:nvPr/>
          </p:nvSpPr>
          <p:spPr>
            <a:xfrm>
              <a:off x="6742258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2"/>
            <p:cNvSpPr/>
            <p:nvPr/>
          </p:nvSpPr>
          <p:spPr>
            <a:xfrm>
              <a:off x="6895241" y="3965828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2"/>
            <p:cNvSpPr/>
            <p:nvPr/>
          </p:nvSpPr>
          <p:spPr>
            <a:xfrm>
              <a:off x="6895241" y="3891925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2"/>
            <p:cNvSpPr/>
            <p:nvPr/>
          </p:nvSpPr>
          <p:spPr>
            <a:xfrm>
              <a:off x="6895241" y="4039731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2"/>
            <p:cNvSpPr/>
            <p:nvPr/>
          </p:nvSpPr>
          <p:spPr>
            <a:xfrm>
              <a:off x="6895241" y="3744119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2"/>
            <p:cNvSpPr/>
            <p:nvPr/>
          </p:nvSpPr>
          <p:spPr>
            <a:xfrm>
              <a:off x="6895241" y="3818022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2"/>
            <p:cNvSpPr/>
            <p:nvPr/>
          </p:nvSpPr>
          <p:spPr>
            <a:xfrm>
              <a:off x="6895241" y="4113634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2"/>
            <p:cNvSpPr/>
            <p:nvPr/>
          </p:nvSpPr>
          <p:spPr>
            <a:xfrm>
              <a:off x="6749404" y="3752067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0"/>
                  </a:moveTo>
                  <a:cubicBezTo>
                    <a:pt x="502" y="251"/>
                    <a:pt x="240" y="491"/>
                    <a:pt x="1" y="741"/>
                  </a:cubicBezTo>
                  <a:cubicBezTo>
                    <a:pt x="99" y="818"/>
                    <a:pt x="218" y="872"/>
                    <a:pt x="360" y="872"/>
                  </a:cubicBezTo>
                  <a:cubicBezTo>
                    <a:pt x="654" y="872"/>
                    <a:pt x="905" y="632"/>
                    <a:pt x="905" y="327"/>
                  </a:cubicBezTo>
                  <a:cubicBezTo>
                    <a:pt x="905" y="207"/>
                    <a:pt x="861" y="98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2"/>
            <p:cNvSpPr/>
            <p:nvPr/>
          </p:nvSpPr>
          <p:spPr>
            <a:xfrm>
              <a:off x="6895241" y="4187537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2"/>
            <p:cNvSpPr/>
            <p:nvPr/>
          </p:nvSpPr>
          <p:spPr>
            <a:xfrm>
              <a:off x="6895241" y="4335343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2"/>
            <p:cNvSpPr/>
            <p:nvPr/>
          </p:nvSpPr>
          <p:spPr>
            <a:xfrm>
              <a:off x="6818932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2"/>
            <p:cNvSpPr/>
            <p:nvPr/>
          </p:nvSpPr>
          <p:spPr>
            <a:xfrm>
              <a:off x="6895241" y="4261440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2"/>
            <p:cNvSpPr/>
            <p:nvPr/>
          </p:nvSpPr>
          <p:spPr>
            <a:xfrm>
              <a:off x="6895241" y="4409246"/>
              <a:ext cx="39741" cy="39778"/>
            </a:xfrm>
            <a:custGeom>
              <a:avLst/>
              <a:gdLst/>
              <a:ahLst/>
              <a:cxnLst/>
              <a:rect l="l" t="t" r="r" b="b"/>
              <a:pathLst>
                <a:path w="1090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"/>
            <p:cNvSpPr/>
            <p:nvPr/>
          </p:nvSpPr>
          <p:spPr>
            <a:xfrm>
              <a:off x="6838000" y="3699602"/>
              <a:ext cx="17938" cy="10391"/>
            </a:xfrm>
            <a:custGeom>
              <a:avLst/>
              <a:gdLst/>
              <a:ahLst/>
              <a:cxnLst/>
              <a:rect l="l" t="t" r="r" b="b"/>
              <a:pathLst>
                <a:path w="492" h="285" extrusionOk="0">
                  <a:moveTo>
                    <a:pt x="491" y="1"/>
                  </a:moveTo>
                  <a:lnTo>
                    <a:pt x="491" y="1"/>
                  </a:lnTo>
                  <a:cubicBezTo>
                    <a:pt x="328" y="99"/>
                    <a:pt x="153" y="186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"/>
            <p:cNvSpPr/>
            <p:nvPr/>
          </p:nvSpPr>
          <p:spPr>
            <a:xfrm>
              <a:off x="6818932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"/>
            <p:cNvSpPr/>
            <p:nvPr/>
          </p:nvSpPr>
          <p:spPr>
            <a:xfrm>
              <a:off x="6818932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"/>
            <p:cNvSpPr/>
            <p:nvPr/>
          </p:nvSpPr>
          <p:spPr>
            <a:xfrm>
              <a:off x="6818932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"/>
            <p:cNvSpPr/>
            <p:nvPr/>
          </p:nvSpPr>
          <p:spPr>
            <a:xfrm>
              <a:off x="6742258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"/>
            <p:cNvSpPr/>
            <p:nvPr/>
          </p:nvSpPr>
          <p:spPr>
            <a:xfrm>
              <a:off x="6742258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"/>
            <p:cNvSpPr/>
            <p:nvPr/>
          </p:nvSpPr>
          <p:spPr>
            <a:xfrm>
              <a:off x="6818932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2"/>
            <p:cNvSpPr/>
            <p:nvPr/>
          </p:nvSpPr>
          <p:spPr>
            <a:xfrm>
              <a:off x="6818932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2"/>
            <p:cNvSpPr/>
            <p:nvPr/>
          </p:nvSpPr>
          <p:spPr>
            <a:xfrm>
              <a:off x="6818932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2"/>
            <p:cNvSpPr/>
            <p:nvPr/>
          </p:nvSpPr>
          <p:spPr>
            <a:xfrm>
              <a:off x="6818932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2"/>
            <p:cNvSpPr/>
            <p:nvPr/>
          </p:nvSpPr>
          <p:spPr>
            <a:xfrm>
              <a:off x="6818932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2"/>
            <p:cNvSpPr/>
            <p:nvPr/>
          </p:nvSpPr>
          <p:spPr>
            <a:xfrm>
              <a:off x="6818932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2"/>
            <p:cNvSpPr/>
            <p:nvPr/>
          </p:nvSpPr>
          <p:spPr>
            <a:xfrm>
              <a:off x="7047823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2"/>
            <p:cNvSpPr/>
            <p:nvPr/>
          </p:nvSpPr>
          <p:spPr>
            <a:xfrm>
              <a:off x="720077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2"/>
            <p:cNvSpPr/>
            <p:nvPr/>
          </p:nvSpPr>
          <p:spPr>
            <a:xfrm>
              <a:off x="720077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2"/>
            <p:cNvSpPr/>
            <p:nvPr/>
          </p:nvSpPr>
          <p:spPr>
            <a:xfrm>
              <a:off x="720077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2"/>
            <p:cNvSpPr/>
            <p:nvPr/>
          </p:nvSpPr>
          <p:spPr>
            <a:xfrm>
              <a:off x="720077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2"/>
            <p:cNvSpPr/>
            <p:nvPr/>
          </p:nvSpPr>
          <p:spPr>
            <a:xfrm>
              <a:off x="720077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2"/>
            <p:cNvSpPr/>
            <p:nvPr/>
          </p:nvSpPr>
          <p:spPr>
            <a:xfrm>
              <a:off x="7200770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2"/>
            <p:cNvSpPr/>
            <p:nvPr/>
          </p:nvSpPr>
          <p:spPr>
            <a:xfrm>
              <a:off x="720077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2"/>
            <p:cNvSpPr/>
            <p:nvPr/>
          </p:nvSpPr>
          <p:spPr>
            <a:xfrm>
              <a:off x="720077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2"/>
            <p:cNvSpPr/>
            <p:nvPr/>
          </p:nvSpPr>
          <p:spPr>
            <a:xfrm>
              <a:off x="720077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2"/>
            <p:cNvSpPr/>
            <p:nvPr/>
          </p:nvSpPr>
          <p:spPr>
            <a:xfrm>
              <a:off x="720077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2"/>
            <p:cNvSpPr/>
            <p:nvPr/>
          </p:nvSpPr>
          <p:spPr>
            <a:xfrm>
              <a:off x="720077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2"/>
            <p:cNvSpPr/>
            <p:nvPr/>
          </p:nvSpPr>
          <p:spPr>
            <a:xfrm>
              <a:off x="7124096" y="367021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2"/>
            <p:cNvSpPr/>
            <p:nvPr/>
          </p:nvSpPr>
          <p:spPr>
            <a:xfrm>
              <a:off x="7277079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2"/>
            <p:cNvSpPr/>
            <p:nvPr/>
          </p:nvSpPr>
          <p:spPr>
            <a:xfrm>
              <a:off x="7124096" y="374411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2"/>
            <p:cNvSpPr/>
            <p:nvPr/>
          </p:nvSpPr>
          <p:spPr>
            <a:xfrm>
              <a:off x="7124096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2"/>
            <p:cNvSpPr/>
            <p:nvPr/>
          </p:nvSpPr>
          <p:spPr>
            <a:xfrm>
              <a:off x="7124096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2"/>
            <p:cNvSpPr/>
            <p:nvPr/>
          </p:nvSpPr>
          <p:spPr>
            <a:xfrm>
              <a:off x="7124096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2"/>
            <p:cNvSpPr/>
            <p:nvPr/>
          </p:nvSpPr>
          <p:spPr>
            <a:xfrm>
              <a:off x="7353352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2"/>
            <p:cNvSpPr/>
            <p:nvPr/>
          </p:nvSpPr>
          <p:spPr>
            <a:xfrm>
              <a:off x="7124096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2"/>
            <p:cNvSpPr/>
            <p:nvPr/>
          </p:nvSpPr>
          <p:spPr>
            <a:xfrm>
              <a:off x="7124096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2"/>
            <p:cNvSpPr/>
            <p:nvPr/>
          </p:nvSpPr>
          <p:spPr>
            <a:xfrm>
              <a:off x="7124096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2"/>
            <p:cNvSpPr/>
            <p:nvPr/>
          </p:nvSpPr>
          <p:spPr>
            <a:xfrm>
              <a:off x="7124096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2"/>
            <p:cNvSpPr/>
            <p:nvPr/>
          </p:nvSpPr>
          <p:spPr>
            <a:xfrm>
              <a:off x="7124096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2"/>
            <p:cNvSpPr/>
            <p:nvPr/>
          </p:nvSpPr>
          <p:spPr>
            <a:xfrm>
              <a:off x="7124096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2"/>
            <p:cNvSpPr/>
            <p:nvPr/>
          </p:nvSpPr>
          <p:spPr>
            <a:xfrm>
              <a:off x="7353352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2"/>
            <p:cNvSpPr/>
            <p:nvPr/>
          </p:nvSpPr>
          <p:spPr>
            <a:xfrm>
              <a:off x="7353352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2"/>
            <p:cNvSpPr/>
            <p:nvPr/>
          </p:nvSpPr>
          <p:spPr>
            <a:xfrm>
              <a:off x="7353352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2"/>
            <p:cNvSpPr/>
            <p:nvPr/>
          </p:nvSpPr>
          <p:spPr>
            <a:xfrm>
              <a:off x="7047823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2"/>
            <p:cNvSpPr/>
            <p:nvPr/>
          </p:nvSpPr>
          <p:spPr>
            <a:xfrm>
              <a:off x="7353352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2"/>
            <p:cNvSpPr/>
            <p:nvPr/>
          </p:nvSpPr>
          <p:spPr>
            <a:xfrm>
              <a:off x="7353352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2"/>
            <p:cNvSpPr/>
            <p:nvPr/>
          </p:nvSpPr>
          <p:spPr>
            <a:xfrm>
              <a:off x="7353352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2"/>
            <p:cNvSpPr/>
            <p:nvPr/>
          </p:nvSpPr>
          <p:spPr>
            <a:xfrm>
              <a:off x="7047823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2"/>
            <p:cNvSpPr/>
            <p:nvPr/>
          </p:nvSpPr>
          <p:spPr>
            <a:xfrm>
              <a:off x="7047823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2"/>
            <p:cNvSpPr/>
            <p:nvPr/>
          </p:nvSpPr>
          <p:spPr>
            <a:xfrm>
              <a:off x="7047823" y="367021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2"/>
            <p:cNvSpPr/>
            <p:nvPr/>
          </p:nvSpPr>
          <p:spPr>
            <a:xfrm>
              <a:off x="7353352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2"/>
            <p:cNvSpPr/>
            <p:nvPr/>
          </p:nvSpPr>
          <p:spPr>
            <a:xfrm>
              <a:off x="7047823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2"/>
            <p:cNvSpPr/>
            <p:nvPr/>
          </p:nvSpPr>
          <p:spPr>
            <a:xfrm>
              <a:off x="7353352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2"/>
            <p:cNvSpPr/>
            <p:nvPr/>
          </p:nvSpPr>
          <p:spPr>
            <a:xfrm>
              <a:off x="7277079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2"/>
            <p:cNvSpPr/>
            <p:nvPr/>
          </p:nvSpPr>
          <p:spPr>
            <a:xfrm>
              <a:off x="7277079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2"/>
            <p:cNvSpPr/>
            <p:nvPr/>
          </p:nvSpPr>
          <p:spPr>
            <a:xfrm>
              <a:off x="7277079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2"/>
            <p:cNvSpPr/>
            <p:nvPr/>
          </p:nvSpPr>
          <p:spPr>
            <a:xfrm>
              <a:off x="7277079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2"/>
            <p:cNvSpPr/>
            <p:nvPr/>
          </p:nvSpPr>
          <p:spPr>
            <a:xfrm>
              <a:off x="7277079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2"/>
            <p:cNvSpPr/>
            <p:nvPr/>
          </p:nvSpPr>
          <p:spPr>
            <a:xfrm>
              <a:off x="7353352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2"/>
            <p:cNvSpPr/>
            <p:nvPr/>
          </p:nvSpPr>
          <p:spPr>
            <a:xfrm>
              <a:off x="7277079" y="3677763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0"/>
                  </a:moveTo>
                  <a:cubicBezTo>
                    <a:pt x="44" y="98"/>
                    <a:pt x="0" y="207"/>
                    <a:pt x="0" y="338"/>
                  </a:cubicBezTo>
                  <a:cubicBezTo>
                    <a:pt x="0" y="643"/>
                    <a:pt x="240" y="883"/>
                    <a:pt x="545" y="883"/>
                  </a:cubicBezTo>
                  <a:cubicBezTo>
                    <a:pt x="850" y="883"/>
                    <a:pt x="1090" y="643"/>
                    <a:pt x="1090" y="338"/>
                  </a:cubicBezTo>
                  <a:cubicBezTo>
                    <a:pt x="1090" y="327"/>
                    <a:pt x="1090" y="316"/>
                    <a:pt x="1090" y="316"/>
                  </a:cubicBezTo>
                  <a:cubicBezTo>
                    <a:pt x="785" y="196"/>
                    <a:pt x="447" y="98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2"/>
            <p:cNvSpPr/>
            <p:nvPr/>
          </p:nvSpPr>
          <p:spPr>
            <a:xfrm>
              <a:off x="7277079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"/>
            <p:cNvSpPr/>
            <p:nvPr/>
          </p:nvSpPr>
          <p:spPr>
            <a:xfrm>
              <a:off x="7277079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"/>
            <p:cNvSpPr/>
            <p:nvPr/>
          </p:nvSpPr>
          <p:spPr>
            <a:xfrm>
              <a:off x="7277079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"/>
            <p:cNvSpPr/>
            <p:nvPr/>
          </p:nvSpPr>
          <p:spPr>
            <a:xfrm>
              <a:off x="7277079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"/>
            <p:cNvSpPr/>
            <p:nvPr/>
          </p:nvSpPr>
          <p:spPr>
            <a:xfrm>
              <a:off x="6995796" y="3506915"/>
              <a:ext cx="232432" cy="321577"/>
            </a:xfrm>
            <a:custGeom>
              <a:avLst/>
              <a:gdLst/>
              <a:ahLst/>
              <a:cxnLst/>
              <a:rect l="l" t="t" r="r" b="b"/>
              <a:pathLst>
                <a:path w="6375" h="8820" extrusionOk="0">
                  <a:moveTo>
                    <a:pt x="1383" y="0"/>
                  </a:moveTo>
                  <a:cubicBezTo>
                    <a:pt x="1383" y="0"/>
                    <a:pt x="1383" y="3978"/>
                    <a:pt x="675" y="4850"/>
                  </a:cubicBezTo>
                  <a:cubicBezTo>
                    <a:pt x="1" y="5690"/>
                    <a:pt x="363" y="8820"/>
                    <a:pt x="2767" y="8820"/>
                  </a:cubicBezTo>
                  <a:cubicBezTo>
                    <a:pt x="2889" y="8820"/>
                    <a:pt x="3016" y="8812"/>
                    <a:pt x="3149" y="8795"/>
                  </a:cubicBezTo>
                  <a:cubicBezTo>
                    <a:pt x="5906" y="8446"/>
                    <a:pt x="6375" y="5961"/>
                    <a:pt x="5895" y="5253"/>
                  </a:cubicBezTo>
                  <a:cubicBezTo>
                    <a:pt x="5427" y="4545"/>
                    <a:pt x="5023" y="4381"/>
                    <a:pt x="4893" y="3368"/>
                  </a:cubicBezTo>
                  <a:cubicBezTo>
                    <a:pt x="4751" y="2354"/>
                    <a:pt x="4751" y="305"/>
                    <a:pt x="4751" y="305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"/>
            <p:cNvSpPr/>
            <p:nvPr/>
          </p:nvSpPr>
          <p:spPr>
            <a:xfrm>
              <a:off x="7040641" y="3506915"/>
              <a:ext cx="133553" cy="133990"/>
            </a:xfrm>
            <a:custGeom>
              <a:avLst/>
              <a:gdLst/>
              <a:ahLst/>
              <a:cxnLst/>
              <a:rect l="l" t="t" r="r" b="b"/>
              <a:pathLst>
                <a:path w="3663" h="3675" extrusionOk="0">
                  <a:moveTo>
                    <a:pt x="153" y="0"/>
                  </a:moveTo>
                  <a:cubicBezTo>
                    <a:pt x="153" y="0"/>
                    <a:pt x="153" y="1450"/>
                    <a:pt x="1" y="2790"/>
                  </a:cubicBezTo>
                  <a:cubicBezTo>
                    <a:pt x="677" y="3329"/>
                    <a:pt x="1552" y="3674"/>
                    <a:pt x="2401" y="3674"/>
                  </a:cubicBezTo>
                  <a:cubicBezTo>
                    <a:pt x="2839" y="3674"/>
                    <a:pt x="3270" y="3582"/>
                    <a:pt x="3663" y="3379"/>
                  </a:cubicBezTo>
                  <a:cubicBezTo>
                    <a:pt x="3663" y="3379"/>
                    <a:pt x="3663" y="3368"/>
                    <a:pt x="3663" y="3368"/>
                  </a:cubicBezTo>
                  <a:cubicBezTo>
                    <a:pt x="3521" y="2354"/>
                    <a:pt x="3521" y="305"/>
                    <a:pt x="3521" y="3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"/>
            <p:cNvSpPr/>
            <p:nvPr/>
          </p:nvSpPr>
          <p:spPr>
            <a:xfrm>
              <a:off x="6986207" y="3245064"/>
              <a:ext cx="266668" cy="357272"/>
            </a:xfrm>
            <a:custGeom>
              <a:avLst/>
              <a:gdLst/>
              <a:ahLst/>
              <a:cxnLst/>
              <a:rect l="l" t="t" r="r" b="b"/>
              <a:pathLst>
                <a:path w="7314" h="9799" extrusionOk="0">
                  <a:moveTo>
                    <a:pt x="1668" y="0"/>
                  </a:moveTo>
                  <a:cubicBezTo>
                    <a:pt x="1614" y="1352"/>
                    <a:pt x="862" y="2550"/>
                    <a:pt x="1" y="3662"/>
                  </a:cubicBezTo>
                  <a:cubicBezTo>
                    <a:pt x="513" y="5482"/>
                    <a:pt x="568" y="8043"/>
                    <a:pt x="1243" y="8697"/>
                  </a:cubicBezTo>
                  <a:cubicBezTo>
                    <a:pt x="1939" y="9365"/>
                    <a:pt x="2927" y="9799"/>
                    <a:pt x="3883" y="9799"/>
                  </a:cubicBezTo>
                  <a:cubicBezTo>
                    <a:pt x="4782" y="9799"/>
                    <a:pt x="5653" y="9414"/>
                    <a:pt x="6224" y="8479"/>
                  </a:cubicBezTo>
                  <a:cubicBezTo>
                    <a:pt x="6703" y="7705"/>
                    <a:pt x="6899" y="5297"/>
                    <a:pt x="7313" y="3706"/>
                  </a:cubicBezTo>
                  <a:cubicBezTo>
                    <a:pt x="6987" y="3270"/>
                    <a:pt x="6725" y="2856"/>
                    <a:pt x="6725" y="2856"/>
                  </a:cubicBezTo>
                  <a:cubicBezTo>
                    <a:pt x="6693" y="2856"/>
                    <a:pt x="6662" y="2857"/>
                    <a:pt x="6630" y="2857"/>
                  </a:cubicBezTo>
                  <a:cubicBezTo>
                    <a:pt x="3811" y="2857"/>
                    <a:pt x="1668" y="0"/>
                    <a:pt x="1668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"/>
            <p:cNvSpPr/>
            <p:nvPr/>
          </p:nvSpPr>
          <p:spPr>
            <a:xfrm>
              <a:off x="7024745" y="3405594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230" y="0"/>
                  </a:moveTo>
                  <a:cubicBezTo>
                    <a:pt x="230" y="0"/>
                    <a:pt x="1" y="109"/>
                    <a:pt x="34" y="185"/>
                  </a:cubicBezTo>
                  <a:cubicBezTo>
                    <a:pt x="66" y="262"/>
                    <a:pt x="284" y="512"/>
                    <a:pt x="1069" y="512"/>
                  </a:cubicBezTo>
                  <a:cubicBezTo>
                    <a:pt x="1505" y="512"/>
                    <a:pt x="1744" y="98"/>
                    <a:pt x="1745" y="98"/>
                  </a:cubicBezTo>
                  <a:lnTo>
                    <a:pt x="1745" y="98"/>
                  </a:lnTo>
                  <a:cubicBezTo>
                    <a:pt x="1745" y="98"/>
                    <a:pt x="1614" y="283"/>
                    <a:pt x="1091" y="349"/>
                  </a:cubicBezTo>
                  <a:cubicBezTo>
                    <a:pt x="1047" y="355"/>
                    <a:pt x="1004" y="358"/>
                    <a:pt x="963" y="358"/>
                  </a:cubicBezTo>
                  <a:cubicBezTo>
                    <a:pt x="505" y="358"/>
                    <a:pt x="230" y="0"/>
                    <a:pt x="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2"/>
            <p:cNvSpPr/>
            <p:nvPr/>
          </p:nvSpPr>
          <p:spPr>
            <a:xfrm>
              <a:off x="7002905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1" y="0"/>
                    <a:pt x="1225" y="3"/>
                    <a:pt x="1178" y="9"/>
                  </a:cubicBezTo>
                  <a:cubicBezTo>
                    <a:pt x="273" y="118"/>
                    <a:pt x="1" y="1001"/>
                    <a:pt x="1" y="1001"/>
                  </a:cubicBezTo>
                  <a:cubicBezTo>
                    <a:pt x="1" y="1001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7"/>
                    <a:pt x="2235" y="1055"/>
                    <a:pt x="2235" y="1055"/>
                  </a:cubicBezTo>
                  <a:cubicBezTo>
                    <a:pt x="2235" y="1055"/>
                    <a:pt x="2291" y="1073"/>
                    <a:pt x="2357" y="1073"/>
                  </a:cubicBezTo>
                  <a:cubicBezTo>
                    <a:pt x="2418" y="1073"/>
                    <a:pt x="2487" y="1058"/>
                    <a:pt x="2529" y="1001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2"/>
            <p:cNvSpPr/>
            <p:nvPr/>
          </p:nvSpPr>
          <p:spPr>
            <a:xfrm>
              <a:off x="7160665" y="3405594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0"/>
                  </a:moveTo>
                  <a:cubicBezTo>
                    <a:pt x="1526" y="0"/>
                    <a:pt x="1241" y="358"/>
                    <a:pt x="790" y="358"/>
                  </a:cubicBezTo>
                  <a:cubicBezTo>
                    <a:pt x="750" y="358"/>
                    <a:pt x="708" y="355"/>
                    <a:pt x="665" y="349"/>
                  </a:cubicBezTo>
                  <a:cubicBezTo>
                    <a:pt x="131" y="283"/>
                    <a:pt x="0" y="98"/>
                    <a:pt x="0" y="98"/>
                  </a:cubicBezTo>
                  <a:lnTo>
                    <a:pt x="0" y="98"/>
                  </a:lnTo>
                  <a:cubicBezTo>
                    <a:pt x="0" y="98"/>
                    <a:pt x="240" y="512"/>
                    <a:pt x="676" y="512"/>
                  </a:cubicBezTo>
                  <a:cubicBezTo>
                    <a:pt x="1460" y="512"/>
                    <a:pt x="1678" y="262"/>
                    <a:pt x="1711" y="185"/>
                  </a:cubicBezTo>
                  <a:cubicBezTo>
                    <a:pt x="1755" y="109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2"/>
            <p:cNvSpPr/>
            <p:nvPr/>
          </p:nvSpPr>
          <p:spPr>
            <a:xfrm>
              <a:off x="7147321" y="3335738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284" y="0"/>
                  </a:moveTo>
                  <a:cubicBezTo>
                    <a:pt x="465" y="0"/>
                    <a:pt x="0" y="887"/>
                    <a:pt x="83" y="1001"/>
                  </a:cubicBezTo>
                  <a:cubicBezTo>
                    <a:pt x="119" y="1058"/>
                    <a:pt x="186" y="1073"/>
                    <a:pt x="245" y="1073"/>
                  </a:cubicBezTo>
                  <a:cubicBezTo>
                    <a:pt x="310" y="1073"/>
                    <a:pt x="366" y="1055"/>
                    <a:pt x="366" y="1055"/>
                  </a:cubicBezTo>
                  <a:cubicBezTo>
                    <a:pt x="366" y="1055"/>
                    <a:pt x="824" y="347"/>
                    <a:pt x="1401" y="303"/>
                  </a:cubicBezTo>
                  <a:cubicBezTo>
                    <a:pt x="1422" y="301"/>
                    <a:pt x="1442" y="300"/>
                    <a:pt x="1462" y="300"/>
                  </a:cubicBezTo>
                  <a:cubicBezTo>
                    <a:pt x="2022" y="300"/>
                    <a:pt x="2600" y="1001"/>
                    <a:pt x="2600" y="1001"/>
                  </a:cubicBezTo>
                  <a:cubicBezTo>
                    <a:pt x="2600" y="1001"/>
                    <a:pt x="2328" y="118"/>
                    <a:pt x="1423" y="9"/>
                  </a:cubicBezTo>
                  <a:cubicBezTo>
                    <a:pt x="1376" y="3"/>
                    <a:pt x="132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2"/>
            <p:cNvSpPr/>
            <p:nvPr/>
          </p:nvSpPr>
          <p:spPr>
            <a:xfrm>
              <a:off x="7108200" y="3403589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7" y="1"/>
                  </a:moveTo>
                  <a:lnTo>
                    <a:pt x="447" y="1"/>
                  </a:lnTo>
                  <a:cubicBezTo>
                    <a:pt x="447" y="1"/>
                    <a:pt x="371" y="1156"/>
                    <a:pt x="513" y="1494"/>
                  </a:cubicBezTo>
                  <a:cubicBezTo>
                    <a:pt x="665" y="1831"/>
                    <a:pt x="709" y="1897"/>
                    <a:pt x="720" y="2115"/>
                  </a:cubicBezTo>
                  <a:cubicBezTo>
                    <a:pt x="729" y="2298"/>
                    <a:pt x="431" y="2473"/>
                    <a:pt x="155" y="2473"/>
                  </a:cubicBezTo>
                  <a:cubicBezTo>
                    <a:pt x="102" y="2473"/>
                    <a:pt x="50" y="2467"/>
                    <a:pt x="1" y="2453"/>
                  </a:cubicBezTo>
                  <a:lnTo>
                    <a:pt x="1" y="2453"/>
                  </a:lnTo>
                  <a:cubicBezTo>
                    <a:pt x="1" y="2453"/>
                    <a:pt x="208" y="2515"/>
                    <a:pt x="425" y="2515"/>
                  </a:cubicBezTo>
                  <a:cubicBezTo>
                    <a:pt x="595" y="2515"/>
                    <a:pt x="771" y="2477"/>
                    <a:pt x="862" y="2344"/>
                  </a:cubicBezTo>
                  <a:cubicBezTo>
                    <a:pt x="1069" y="2049"/>
                    <a:pt x="687" y="1483"/>
                    <a:pt x="611" y="1287"/>
                  </a:cubicBezTo>
                  <a:cubicBezTo>
                    <a:pt x="545" y="1090"/>
                    <a:pt x="447" y="1"/>
                    <a:pt x="447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2"/>
            <p:cNvSpPr/>
            <p:nvPr/>
          </p:nvSpPr>
          <p:spPr>
            <a:xfrm>
              <a:off x="7027953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39" y="0"/>
                  </a:moveTo>
                  <a:cubicBezTo>
                    <a:pt x="371" y="0"/>
                    <a:pt x="0" y="164"/>
                    <a:pt x="0" y="360"/>
                  </a:cubicBezTo>
                  <a:cubicBezTo>
                    <a:pt x="0" y="545"/>
                    <a:pt x="371" y="709"/>
                    <a:pt x="839" y="709"/>
                  </a:cubicBezTo>
                  <a:cubicBezTo>
                    <a:pt x="1308" y="709"/>
                    <a:pt x="1689" y="545"/>
                    <a:pt x="1689" y="360"/>
                  </a:cubicBezTo>
                  <a:cubicBezTo>
                    <a:pt x="1689" y="164"/>
                    <a:pt x="1308" y="0"/>
                    <a:pt x="8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2"/>
            <p:cNvSpPr/>
            <p:nvPr/>
          </p:nvSpPr>
          <p:spPr>
            <a:xfrm>
              <a:off x="7163035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40" y="0"/>
                  </a:moveTo>
                  <a:cubicBezTo>
                    <a:pt x="371" y="0"/>
                    <a:pt x="1" y="164"/>
                    <a:pt x="1" y="360"/>
                  </a:cubicBezTo>
                  <a:cubicBezTo>
                    <a:pt x="1" y="545"/>
                    <a:pt x="371" y="709"/>
                    <a:pt x="840" y="709"/>
                  </a:cubicBezTo>
                  <a:cubicBezTo>
                    <a:pt x="1308" y="709"/>
                    <a:pt x="1690" y="545"/>
                    <a:pt x="1690" y="360"/>
                  </a:cubicBezTo>
                  <a:cubicBezTo>
                    <a:pt x="1690" y="164"/>
                    <a:pt x="1308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2"/>
            <p:cNvSpPr/>
            <p:nvPr/>
          </p:nvSpPr>
          <p:spPr>
            <a:xfrm>
              <a:off x="7095403" y="3517998"/>
              <a:ext cx="56148" cy="15605"/>
            </a:xfrm>
            <a:custGeom>
              <a:avLst/>
              <a:gdLst/>
              <a:ahLst/>
              <a:cxnLst/>
              <a:rect l="l" t="t" r="r" b="b"/>
              <a:pathLst>
                <a:path w="1540" h="428" extrusionOk="0">
                  <a:moveTo>
                    <a:pt x="1505" y="1"/>
                  </a:moveTo>
                  <a:cubicBezTo>
                    <a:pt x="1456" y="1"/>
                    <a:pt x="1317" y="164"/>
                    <a:pt x="896" y="208"/>
                  </a:cubicBezTo>
                  <a:cubicBezTo>
                    <a:pt x="814" y="219"/>
                    <a:pt x="738" y="223"/>
                    <a:pt x="668" y="223"/>
                  </a:cubicBezTo>
                  <a:cubicBezTo>
                    <a:pt x="294" y="223"/>
                    <a:pt x="101" y="99"/>
                    <a:pt x="101" y="99"/>
                  </a:cubicBezTo>
                  <a:cubicBezTo>
                    <a:pt x="83" y="92"/>
                    <a:pt x="72" y="88"/>
                    <a:pt x="65" y="88"/>
                  </a:cubicBezTo>
                  <a:cubicBezTo>
                    <a:pt x="1" y="88"/>
                    <a:pt x="429" y="428"/>
                    <a:pt x="691" y="428"/>
                  </a:cubicBezTo>
                  <a:cubicBezTo>
                    <a:pt x="702" y="428"/>
                    <a:pt x="712" y="427"/>
                    <a:pt x="722" y="426"/>
                  </a:cubicBezTo>
                  <a:cubicBezTo>
                    <a:pt x="1016" y="404"/>
                    <a:pt x="1539" y="154"/>
                    <a:pt x="1529" y="34"/>
                  </a:cubicBezTo>
                  <a:cubicBezTo>
                    <a:pt x="1524" y="10"/>
                    <a:pt x="1518" y="1"/>
                    <a:pt x="15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2"/>
            <p:cNvSpPr/>
            <p:nvPr/>
          </p:nvSpPr>
          <p:spPr>
            <a:xfrm>
              <a:off x="6187566" y="3156832"/>
              <a:ext cx="416847" cy="534066"/>
            </a:xfrm>
            <a:custGeom>
              <a:avLst/>
              <a:gdLst/>
              <a:ahLst/>
              <a:cxnLst/>
              <a:rect l="l" t="t" r="r" b="b"/>
              <a:pathLst>
                <a:path w="11433" h="14648" extrusionOk="0">
                  <a:moveTo>
                    <a:pt x="5433" y="0"/>
                  </a:moveTo>
                  <a:cubicBezTo>
                    <a:pt x="4621" y="0"/>
                    <a:pt x="3291" y="314"/>
                    <a:pt x="2017" y="2006"/>
                  </a:cubicBezTo>
                  <a:cubicBezTo>
                    <a:pt x="1" y="4687"/>
                    <a:pt x="1788" y="7194"/>
                    <a:pt x="2387" y="7956"/>
                  </a:cubicBezTo>
                  <a:cubicBezTo>
                    <a:pt x="2976" y="870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44" y="5101"/>
                    <a:pt x="10158" y="2900"/>
                  </a:cubicBezTo>
                  <a:cubicBezTo>
                    <a:pt x="9471" y="698"/>
                    <a:pt x="6212" y="110"/>
                    <a:pt x="6212" y="110"/>
                  </a:cubicBezTo>
                  <a:cubicBezTo>
                    <a:pt x="6212" y="110"/>
                    <a:pt x="5913" y="0"/>
                    <a:pt x="543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2"/>
            <p:cNvSpPr/>
            <p:nvPr/>
          </p:nvSpPr>
          <p:spPr>
            <a:xfrm>
              <a:off x="6167805" y="3150999"/>
              <a:ext cx="176357" cy="169174"/>
            </a:xfrm>
            <a:custGeom>
              <a:avLst/>
              <a:gdLst/>
              <a:ahLst/>
              <a:cxnLst/>
              <a:rect l="l" t="t" r="r" b="b"/>
              <a:pathLst>
                <a:path w="4837" h="4640" extrusionOk="0">
                  <a:moveTo>
                    <a:pt x="2652" y="0"/>
                  </a:moveTo>
                  <a:cubicBezTo>
                    <a:pt x="663" y="0"/>
                    <a:pt x="1" y="1632"/>
                    <a:pt x="325" y="3049"/>
                  </a:cubicBezTo>
                  <a:cubicBezTo>
                    <a:pt x="673" y="4564"/>
                    <a:pt x="2123" y="4640"/>
                    <a:pt x="2123" y="4640"/>
                  </a:cubicBezTo>
                  <a:lnTo>
                    <a:pt x="4281" y="2558"/>
                  </a:lnTo>
                  <a:cubicBezTo>
                    <a:pt x="4281" y="2558"/>
                    <a:pt x="4836" y="226"/>
                    <a:pt x="3136" y="30"/>
                  </a:cubicBezTo>
                  <a:cubicBezTo>
                    <a:pt x="2967" y="10"/>
                    <a:pt x="2805" y="0"/>
                    <a:pt x="2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2"/>
            <p:cNvSpPr/>
            <p:nvPr/>
          </p:nvSpPr>
          <p:spPr>
            <a:xfrm>
              <a:off x="6033416" y="3677289"/>
              <a:ext cx="700944" cy="915584"/>
            </a:xfrm>
            <a:custGeom>
              <a:avLst/>
              <a:gdLst/>
              <a:ahLst/>
              <a:cxnLst/>
              <a:rect l="l" t="t" r="r" b="b"/>
              <a:pathLst>
                <a:path w="19225" h="25112" extrusionOk="0">
                  <a:moveTo>
                    <a:pt x="9422" y="0"/>
                  </a:moveTo>
                  <a:cubicBezTo>
                    <a:pt x="4644" y="0"/>
                    <a:pt x="1452" y="2794"/>
                    <a:pt x="0" y="4787"/>
                  </a:cubicBezTo>
                  <a:lnTo>
                    <a:pt x="0" y="25112"/>
                  </a:lnTo>
                  <a:lnTo>
                    <a:pt x="19224" y="25112"/>
                  </a:lnTo>
                  <a:cubicBezTo>
                    <a:pt x="19148" y="22398"/>
                    <a:pt x="19017" y="6999"/>
                    <a:pt x="18810" y="6345"/>
                  </a:cubicBezTo>
                  <a:cubicBezTo>
                    <a:pt x="18222" y="4482"/>
                    <a:pt x="17132" y="3239"/>
                    <a:pt x="15672" y="2269"/>
                  </a:cubicBezTo>
                  <a:cubicBezTo>
                    <a:pt x="14211" y="1310"/>
                    <a:pt x="10724" y="68"/>
                    <a:pt x="10724" y="68"/>
                  </a:cubicBezTo>
                  <a:cubicBezTo>
                    <a:pt x="10278" y="22"/>
                    <a:pt x="9844" y="0"/>
                    <a:pt x="9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2"/>
            <p:cNvSpPr/>
            <p:nvPr/>
          </p:nvSpPr>
          <p:spPr>
            <a:xfrm>
              <a:off x="6294793" y="3552598"/>
              <a:ext cx="214676" cy="296857"/>
            </a:xfrm>
            <a:custGeom>
              <a:avLst/>
              <a:gdLst/>
              <a:ahLst/>
              <a:cxnLst/>
              <a:rect l="l" t="t" r="r" b="b"/>
              <a:pathLst>
                <a:path w="5888" h="8142" extrusionOk="0">
                  <a:moveTo>
                    <a:pt x="1277" y="0"/>
                  </a:moveTo>
                  <a:cubicBezTo>
                    <a:pt x="1277" y="0"/>
                    <a:pt x="1277" y="3673"/>
                    <a:pt x="623" y="4479"/>
                  </a:cubicBezTo>
                  <a:cubicBezTo>
                    <a:pt x="0" y="5248"/>
                    <a:pt x="337" y="8142"/>
                    <a:pt x="2564" y="8142"/>
                  </a:cubicBezTo>
                  <a:cubicBezTo>
                    <a:pt x="2675" y="8142"/>
                    <a:pt x="2791" y="8134"/>
                    <a:pt x="2912" y="8119"/>
                  </a:cubicBezTo>
                  <a:cubicBezTo>
                    <a:pt x="5462" y="7803"/>
                    <a:pt x="5887" y="5504"/>
                    <a:pt x="5451" y="4850"/>
                  </a:cubicBezTo>
                  <a:cubicBezTo>
                    <a:pt x="5015" y="4196"/>
                    <a:pt x="4645" y="4044"/>
                    <a:pt x="4514" y="3106"/>
                  </a:cubicBezTo>
                  <a:cubicBezTo>
                    <a:pt x="4394" y="2180"/>
                    <a:pt x="4394" y="273"/>
                    <a:pt x="4394" y="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2"/>
            <p:cNvSpPr/>
            <p:nvPr/>
          </p:nvSpPr>
          <p:spPr>
            <a:xfrm>
              <a:off x="6338544" y="3552598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0"/>
                  </a:moveTo>
                  <a:cubicBezTo>
                    <a:pt x="77" y="0"/>
                    <a:pt x="77" y="905"/>
                    <a:pt x="1" y="1918"/>
                  </a:cubicBezTo>
                  <a:cubicBezTo>
                    <a:pt x="23" y="1940"/>
                    <a:pt x="55" y="1962"/>
                    <a:pt x="77" y="1984"/>
                  </a:cubicBezTo>
                  <a:cubicBezTo>
                    <a:pt x="679" y="2390"/>
                    <a:pt x="1384" y="2595"/>
                    <a:pt x="2042" y="2595"/>
                  </a:cubicBezTo>
                  <a:cubicBezTo>
                    <a:pt x="2479" y="2595"/>
                    <a:pt x="2896" y="2504"/>
                    <a:pt x="3248" y="2322"/>
                  </a:cubicBezTo>
                  <a:cubicBezTo>
                    <a:pt x="3194" y="1384"/>
                    <a:pt x="3194" y="273"/>
                    <a:pt x="3194" y="27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2"/>
            <p:cNvSpPr/>
            <p:nvPr/>
          </p:nvSpPr>
          <p:spPr>
            <a:xfrm>
              <a:off x="6222640" y="3283127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8" y="1"/>
                  </a:moveTo>
                  <a:cubicBezTo>
                    <a:pt x="3696" y="1"/>
                    <a:pt x="2984" y="164"/>
                    <a:pt x="2450" y="569"/>
                  </a:cubicBezTo>
                  <a:cubicBezTo>
                    <a:pt x="2450" y="569"/>
                    <a:pt x="1011" y="2476"/>
                    <a:pt x="1414" y="3980"/>
                  </a:cubicBezTo>
                  <a:cubicBezTo>
                    <a:pt x="1154" y="3735"/>
                    <a:pt x="813" y="3467"/>
                    <a:pt x="562" y="3467"/>
                  </a:cubicBezTo>
                  <a:cubicBezTo>
                    <a:pt x="467" y="3467"/>
                    <a:pt x="384" y="3506"/>
                    <a:pt x="324" y="3599"/>
                  </a:cubicBezTo>
                  <a:cubicBezTo>
                    <a:pt x="0" y="4100"/>
                    <a:pt x="1033" y="6048"/>
                    <a:pt x="1742" y="6048"/>
                  </a:cubicBezTo>
                  <a:cubicBezTo>
                    <a:pt x="1819" y="6048"/>
                    <a:pt x="1892" y="6025"/>
                    <a:pt x="1959" y="5975"/>
                  </a:cubicBezTo>
                  <a:cubicBezTo>
                    <a:pt x="1970" y="5964"/>
                    <a:pt x="1981" y="5953"/>
                    <a:pt x="2003" y="5942"/>
                  </a:cubicBezTo>
                  <a:cubicBezTo>
                    <a:pt x="2373" y="7010"/>
                    <a:pt x="2809" y="7925"/>
                    <a:pt x="3256" y="8231"/>
                  </a:cubicBezTo>
                  <a:cubicBezTo>
                    <a:pt x="3854" y="8634"/>
                    <a:pt x="4557" y="8838"/>
                    <a:pt x="5213" y="8838"/>
                  </a:cubicBezTo>
                  <a:cubicBezTo>
                    <a:pt x="6029" y="8838"/>
                    <a:pt x="6772" y="8522"/>
                    <a:pt x="7147" y="7882"/>
                  </a:cubicBezTo>
                  <a:cubicBezTo>
                    <a:pt x="7387" y="7479"/>
                    <a:pt x="7681" y="6770"/>
                    <a:pt x="7953" y="5975"/>
                  </a:cubicBezTo>
                  <a:cubicBezTo>
                    <a:pt x="7966" y="5975"/>
                    <a:pt x="7978" y="5975"/>
                    <a:pt x="7990" y="5975"/>
                  </a:cubicBezTo>
                  <a:cubicBezTo>
                    <a:pt x="9020" y="5975"/>
                    <a:pt x="10297" y="4213"/>
                    <a:pt x="9414" y="3632"/>
                  </a:cubicBezTo>
                  <a:cubicBezTo>
                    <a:pt x="9330" y="3575"/>
                    <a:pt x="9247" y="3552"/>
                    <a:pt x="9168" y="3552"/>
                  </a:cubicBezTo>
                  <a:cubicBezTo>
                    <a:pt x="8834" y="3552"/>
                    <a:pt x="8564" y="3958"/>
                    <a:pt x="8564" y="3958"/>
                  </a:cubicBezTo>
                  <a:cubicBezTo>
                    <a:pt x="8564" y="3958"/>
                    <a:pt x="8553" y="3958"/>
                    <a:pt x="8542" y="3980"/>
                  </a:cubicBezTo>
                  <a:cubicBezTo>
                    <a:pt x="8738" y="3141"/>
                    <a:pt x="8847" y="2389"/>
                    <a:pt x="8781" y="1964"/>
                  </a:cubicBezTo>
                  <a:cubicBezTo>
                    <a:pt x="8655" y="1113"/>
                    <a:pt x="6411" y="1"/>
                    <a:pt x="444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2"/>
            <p:cNvSpPr/>
            <p:nvPr/>
          </p:nvSpPr>
          <p:spPr>
            <a:xfrm>
              <a:off x="6431807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9" y="1"/>
                  </a:moveTo>
                  <a:cubicBezTo>
                    <a:pt x="632" y="1"/>
                    <a:pt x="1" y="628"/>
                    <a:pt x="80" y="707"/>
                  </a:cubicBezTo>
                  <a:cubicBezTo>
                    <a:pt x="122" y="749"/>
                    <a:pt x="164" y="762"/>
                    <a:pt x="199" y="762"/>
                  </a:cubicBezTo>
                  <a:cubicBezTo>
                    <a:pt x="244" y="762"/>
                    <a:pt x="276" y="740"/>
                    <a:pt x="276" y="740"/>
                  </a:cubicBezTo>
                  <a:cubicBezTo>
                    <a:pt x="573" y="423"/>
                    <a:pt x="909" y="314"/>
                    <a:pt x="1229" y="314"/>
                  </a:cubicBezTo>
                  <a:cubicBezTo>
                    <a:pt x="1933" y="314"/>
                    <a:pt x="2565" y="838"/>
                    <a:pt x="2565" y="838"/>
                  </a:cubicBezTo>
                  <a:cubicBezTo>
                    <a:pt x="2565" y="838"/>
                    <a:pt x="2303" y="228"/>
                    <a:pt x="1421" y="21"/>
                  </a:cubicBezTo>
                  <a:cubicBezTo>
                    <a:pt x="1361" y="7"/>
                    <a:pt x="1300" y="1"/>
                    <a:pt x="12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2"/>
            <p:cNvSpPr/>
            <p:nvPr/>
          </p:nvSpPr>
          <p:spPr>
            <a:xfrm>
              <a:off x="6288485" y="3362718"/>
              <a:ext cx="93119" cy="30590"/>
            </a:xfrm>
            <a:custGeom>
              <a:avLst/>
              <a:gdLst/>
              <a:ahLst/>
              <a:cxnLst/>
              <a:rect l="l" t="t" r="r" b="b"/>
              <a:pathLst>
                <a:path w="2554" h="839" extrusionOk="0">
                  <a:moveTo>
                    <a:pt x="1324" y="1"/>
                  </a:moveTo>
                  <a:cubicBezTo>
                    <a:pt x="1264" y="1"/>
                    <a:pt x="1204" y="7"/>
                    <a:pt x="1145" y="21"/>
                  </a:cubicBezTo>
                  <a:cubicBezTo>
                    <a:pt x="251" y="228"/>
                    <a:pt x="1" y="838"/>
                    <a:pt x="1" y="838"/>
                  </a:cubicBezTo>
                  <a:cubicBezTo>
                    <a:pt x="1" y="838"/>
                    <a:pt x="628" y="314"/>
                    <a:pt x="1328" y="314"/>
                  </a:cubicBezTo>
                  <a:cubicBezTo>
                    <a:pt x="1647" y="314"/>
                    <a:pt x="1981" y="423"/>
                    <a:pt x="2278" y="740"/>
                  </a:cubicBezTo>
                  <a:cubicBezTo>
                    <a:pt x="2278" y="740"/>
                    <a:pt x="2314" y="762"/>
                    <a:pt x="2361" y="762"/>
                  </a:cubicBezTo>
                  <a:cubicBezTo>
                    <a:pt x="2396" y="762"/>
                    <a:pt x="2437" y="749"/>
                    <a:pt x="2475" y="707"/>
                  </a:cubicBezTo>
                  <a:cubicBezTo>
                    <a:pt x="2554" y="628"/>
                    <a:pt x="1922" y="1"/>
                    <a:pt x="13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2"/>
            <p:cNvSpPr/>
            <p:nvPr/>
          </p:nvSpPr>
          <p:spPr>
            <a:xfrm>
              <a:off x="6311929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1"/>
                  </a:moveTo>
                  <a:cubicBezTo>
                    <a:pt x="1153" y="1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9" y="2507"/>
                    <a:pt x="5289" y="2663"/>
                    <a:pt x="6038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5" y="2443"/>
                    <a:pt x="6474" y="950"/>
                    <a:pt x="6158" y="884"/>
                  </a:cubicBezTo>
                  <a:cubicBezTo>
                    <a:pt x="5948" y="847"/>
                    <a:pt x="3753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2"/>
            <p:cNvSpPr/>
            <p:nvPr/>
          </p:nvSpPr>
          <p:spPr>
            <a:xfrm>
              <a:off x="6256693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1"/>
                  </a:moveTo>
                  <a:cubicBezTo>
                    <a:pt x="1206" y="1"/>
                    <a:pt x="153" y="81"/>
                    <a:pt x="153" y="81"/>
                  </a:cubicBezTo>
                  <a:cubicBezTo>
                    <a:pt x="1" y="114"/>
                    <a:pt x="480" y="1738"/>
                    <a:pt x="764" y="1977"/>
                  </a:cubicBezTo>
                  <a:cubicBezTo>
                    <a:pt x="920" y="2115"/>
                    <a:pt x="1481" y="2217"/>
                    <a:pt x="2053" y="2217"/>
                  </a:cubicBezTo>
                  <a:cubicBezTo>
                    <a:pt x="2520" y="2217"/>
                    <a:pt x="2995" y="2149"/>
                    <a:pt x="3259" y="1977"/>
                  </a:cubicBezTo>
                  <a:cubicBezTo>
                    <a:pt x="3859" y="1596"/>
                    <a:pt x="3946" y="375"/>
                    <a:pt x="3412" y="125"/>
                  </a:cubicBezTo>
                  <a:cubicBezTo>
                    <a:pt x="3206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2"/>
            <p:cNvSpPr/>
            <p:nvPr/>
          </p:nvSpPr>
          <p:spPr>
            <a:xfrm>
              <a:off x="6407306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1"/>
                  </a:moveTo>
                  <a:cubicBezTo>
                    <a:pt x="1259" y="1"/>
                    <a:pt x="746" y="30"/>
                    <a:pt x="545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7"/>
                    <a:pt x="1902" y="2217"/>
                  </a:cubicBezTo>
                  <a:cubicBezTo>
                    <a:pt x="2476" y="2217"/>
                    <a:pt x="3037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2"/>
            <p:cNvSpPr/>
            <p:nvPr/>
          </p:nvSpPr>
          <p:spPr>
            <a:xfrm>
              <a:off x="6256693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32" y="1"/>
                  </a:moveTo>
                  <a:cubicBezTo>
                    <a:pt x="1206" y="1"/>
                    <a:pt x="153" y="81"/>
                    <a:pt x="153" y="81"/>
                  </a:cubicBezTo>
                  <a:cubicBezTo>
                    <a:pt x="1" y="114"/>
                    <a:pt x="480" y="1738"/>
                    <a:pt x="764" y="1977"/>
                  </a:cubicBezTo>
                  <a:cubicBezTo>
                    <a:pt x="920" y="2115"/>
                    <a:pt x="1481" y="2217"/>
                    <a:pt x="2053" y="2217"/>
                  </a:cubicBezTo>
                  <a:cubicBezTo>
                    <a:pt x="2520" y="2217"/>
                    <a:pt x="2995" y="2149"/>
                    <a:pt x="3259" y="1977"/>
                  </a:cubicBezTo>
                  <a:cubicBezTo>
                    <a:pt x="3859" y="1596"/>
                    <a:pt x="3946" y="375"/>
                    <a:pt x="3412" y="125"/>
                  </a:cubicBezTo>
                  <a:cubicBezTo>
                    <a:pt x="3206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2"/>
            <p:cNvSpPr/>
            <p:nvPr/>
          </p:nvSpPr>
          <p:spPr>
            <a:xfrm>
              <a:off x="6407306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20" y="1"/>
                  </a:moveTo>
                  <a:cubicBezTo>
                    <a:pt x="1259" y="1"/>
                    <a:pt x="746" y="30"/>
                    <a:pt x="545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6" y="2149"/>
                    <a:pt x="1433" y="2217"/>
                    <a:pt x="1902" y="2217"/>
                  </a:cubicBezTo>
                  <a:cubicBezTo>
                    <a:pt x="2476" y="2217"/>
                    <a:pt x="3037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2"/>
            <p:cNvSpPr/>
            <p:nvPr/>
          </p:nvSpPr>
          <p:spPr>
            <a:xfrm>
              <a:off x="6253521" y="3385432"/>
              <a:ext cx="300831" cy="91296"/>
            </a:xfrm>
            <a:custGeom>
              <a:avLst/>
              <a:gdLst/>
              <a:ahLst/>
              <a:cxnLst/>
              <a:rect l="l" t="t" r="r" b="b"/>
              <a:pathLst>
                <a:path w="8251" h="2504" extrusionOk="0">
                  <a:moveTo>
                    <a:pt x="2165" y="289"/>
                  </a:moveTo>
                  <a:cubicBezTo>
                    <a:pt x="2755" y="289"/>
                    <a:pt x="3254" y="319"/>
                    <a:pt x="3434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6" y="2159"/>
                    <a:pt x="2581" y="2219"/>
                    <a:pt x="2142" y="2219"/>
                  </a:cubicBezTo>
                  <a:cubicBezTo>
                    <a:pt x="1601" y="2219"/>
                    <a:pt x="1070" y="2128"/>
                    <a:pt x="938" y="2013"/>
                  </a:cubicBezTo>
                  <a:cubicBezTo>
                    <a:pt x="731" y="1828"/>
                    <a:pt x="382" y="695"/>
                    <a:pt x="349" y="357"/>
                  </a:cubicBezTo>
                  <a:cubicBezTo>
                    <a:pt x="894" y="319"/>
                    <a:pt x="1575" y="289"/>
                    <a:pt x="2165" y="289"/>
                  </a:cubicBezTo>
                  <a:close/>
                  <a:moveTo>
                    <a:pt x="6060" y="292"/>
                  </a:moveTo>
                  <a:cubicBezTo>
                    <a:pt x="6659" y="292"/>
                    <a:pt x="7346" y="324"/>
                    <a:pt x="7902" y="357"/>
                  </a:cubicBezTo>
                  <a:cubicBezTo>
                    <a:pt x="7869" y="695"/>
                    <a:pt x="7520" y="1828"/>
                    <a:pt x="7313" y="2013"/>
                  </a:cubicBezTo>
                  <a:cubicBezTo>
                    <a:pt x="7187" y="2128"/>
                    <a:pt x="6659" y="2219"/>
                    <a:pt x="6118" y="2219"/>
                  </a:cubicBezTo>
                  <a:cubicBezTo>
                    <a:pt x="5678" y="2219"/>
                    <a:pt x="5230" y="2159"/>
                    <a:pt x="4981" y="2003"/>
                  </a:cubicBezTo>
                  <a:cubicBezTo>
                    <a:pt x="4665" y="1806"/>
                    <a:pt x="4523" y="1316"/>
                    <a:pt x="4545" y="945"/>
                  </a:cubicBezTo>
                  <a:cubicBezTo>
                    <a:pt x="4567" y="673"/>
                    <a:pt x="4665" y="477"/>
                    <a:pt x="4818" y="401"/>
                  </a:cubicBezTo>
                  <a:cubicBezTo>
                    <a:pt x="4992" y="313"/>
                    <a:pt x="5482" y="292"/>
                    <a:pt x="6060" y="292"/>
                  </a:cubicBezTo>
                  <a:close/>
                  <a:moveTo>
                    <a:pt x="2206" y="0"/>
                  </a:moveTo>
                  <a:cubicBezTo>
                    <a:pt x="1348" y="0"/>
                    <a:pt x="398" y="71"/>
                    <a:pt x="229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1" y="520"/>
                    <a:pt x="458" y="1970"/>
                    <a:pt x="753" y="2231"/>
                  </a:cubicBezTo>
                  <a:cubicBezTo>
                    <a:pt x="938" y="2395"/>
                    <a:pt x="1526" y="2504"/>
                    <a:pt x="2126" y="2504"/>
                  </a:cubicBezTo>
                  <a:cubicBezTo>
                    <a:pt x="2627" y="2504"/>
                    <a:pt x="3139" y="2428"/>
                    <a:pt x="3423" y="2242"/>
                  </a:cubicBezTo>
                  <a:cubicBezTo>
                    <a:pt x="3859" y="1970"/>
                    <a:pt x="4022" y="1370"/>
                    <a:pt x="3989" y="924"/>
                  </a:cubicBezTo>
                  <a:cubicBezTo>
                    <a:pt x="3989" y="924"/>
                    <a:pt x="3989" y="913"/>
                    <a:pt x="3989" y="913"/>
                  </a:cubicBezTo>
                  <a:cubicBezTo>
                    <a:pt x="4027" y="894"/>
                    <a:pt x="4076" y="882"/>
                    <a:pt x="4132" y="882"/>
                  </a:cubicBezTo>
                  <a:cubicBezTo>
                    <a:pt x="4172" y="882"/>
                    <a:pt x="4216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403" y="1970"/>
                    <a:pt x="4828" y="2242"/>
                  </a:cubicBezTo>
                  <a:cubicBezTo>
                    <a:pt x="5112" y="2428"/>
                    <a:pt x="5624" y="2504"/>
                    <a:pt x="6125" y="2504"/>
                  </a:cubicBezTo>
                  <a:cubicBezTo>
                    <a:pt x="6725" y="2504"/>
                    <a:pt x="7313" y="2395"/>
                    <a:pt x="7499" y="2231"/>
                  </a:cubicBezTo>
                  <a:cubicBezTo>
                    <a:pt x="7804" y="1970"/>
                    <a:pt x="8251" y="520"/>
                    <a:pt x="8174" y="215"/>
                  </a:cubicBezTo>
                  <a:cubicBezTo>
                    <a:pt x="8152" y="117"/>
                    <a:pt x="8076" y="84"/>
                    <a:pt x="8043" y="84"/>
                  </a:cubicBezTo>
                  <a:lnTo>
                    <a:pt x="8033" y="84"/>
                  </a:lnTo>
                  <a:cubicBezTo>
                    <a:pt x="7864" y="71"/>
                    <a:pt x="6910" y="0"/>
                    <a:pt x="6049" y="0"/>
                  </a:cubicBezTo>
                  <a:cubicBezTo>
                    <a:pt x="5464" y="0"/>
                    <a:pt x="4922" y="33"/>
                    <a:pt x="4698" y="139"/>
                  </a:cubicBezTo>
                  <a:cubicBezTo>
                    <a:pt x="4480" y="237"/>
                    <a:pt x="4338" y="466"/>
                    <a:pt x="4284" y="760"/>
                  </a:cubicBezTo>
                  <a:cubicBezTo>
                    <a:pt x="4229" y="745"/>
                    <a:pt x="4178" y="740"/>
                    <a:pt x="4129" y="740"/>
                  </a:cubicBezTo>
                  <a:cubicBezTo>
                    <a:pt x="4070" y="740"/>
                    <a:pt x="4015" y="748"/>
                    <a:pt x="3968" y="760"/>
                  </a:cubicBezTo>
                  <a:cubicBezTo>
                    <a:pt x="3913" y="466"/>
                    <a:pt x="3771" y="237"/>
                    <a:pt x="3553" y="139"/>
                  </a:cubicBezTo>
                  <a:cubicBezTo>
                    <a:pt x="3329" y="33"/>
                    <a:pt x="2789" y="0"/>
                    <a:pt x="22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2"/>
            <p:cNvSpPr/>
            <p:nvPr/>
          </p:nvSpPr>
          <p:spPr>
            <a:xfrm>
              <a:off x="6406905" y="3455653"/>
              <a:ext cx="27855" cy="45356"/>
            </a:xfrm>
            <a:custGeom>
              <a:avLst/>
              <a:gdLst/>
              <a:ahLst/>
              <a:cxnLst/>
              <a:rect l="l" t="t" r="r" b="b"/>
              <a:pathLst>
                <a:path w="764" h="1244" extrusionOk="0">
                  <a:moveTo>
                    <a:pt x="44" y="0"/>
                  </a:moveTo>
                  <a:cubicBezTo>
                    <a:pt x="44" y="1"/>
                    <a:pt x="513" y="807"/>
                    <a:pt x="523" y="937"/>
                  </a:cubicBezTo>
                  <a:cubicBezTo>
                    <a:pt x="545" y="1057"/>
                    <a:pt x="0" y="1243"/>
                    <a:pt x="0" y="1243"/>
                  </a:cubicBezTo>
                  <a:cubicBezTo>
                    <a:pt x="0" y="1243"/>
                    <a:pt x="33" y="1244"/>
                    <a:pt x="83" y="1244"/>
                  </a:cubicBezTo>
                  <a:cubicBezTo>
                    <a:pt x="261" y="1244"/>
                    <a:pt x="666" y="1231"/>
                    <a:pt x="709" y="1112"/>
                  </a:cubicBezTo>
                  <a:cubicBezTo>
                    <a:pt x="763" y="948"/>
                    <a:pt x="44" y="1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2"/>
            <p:cNvSpPr/>
            <p:nvPr/>
          </p:nvSpPr>
          <p:spPr>
            <a:xfrm>
              <a:off x="6386233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0" y="90"/>
                    <a:pt x="480" y="39"/>
                    <a:pt x="404" y="32"/>
                  </a:cubicBezTo>
                  <a:cubicBezTo>
                    <a:pt x="396" y="30"/>
                    <a:pt x="387" y="30"/>
                    <a:pt x="378" y="30"/>
                  </a:cubicBezTo>
                  <a:cubicBezTo>
                    <a:pt x="254" y="30"/>
                    <a:pt x="1" y="152"/>
                    <a:pt x="1" y="152"/>
                  </a:cubicBezTo>
                  <a:cubicBezTo>
                    <a:pt x="1" y="152"/>
                    <a:pt x="349" y="435"/>
                    <a:pt x="63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2"/>
            <p:cNvSpPr/>
            <p:nvPr/>
          </p:nvSpPr>
          <p:spPr>
            <a:xfrm>
              <a:off x="5288370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1" y="0"/>
                  </a:moveTo>
                  <a:cubicBezTo>
                    <a:pt x="9329" y="0"/>
                    <a:pt x="8644" y="47"/>
                    <a:pt x="7968" y="149"/>
                  </a:cubicBezTo>
                  <a:cubicBezTo>
                    <a:pt x="230" y="1326"/>
                    <a:pt x="1" y="5249"/>
                    <a:pt x="1" y="5249"/>
                  </a:cubicBezTo>
                  <a:lnTo>
                    <a:pt x="993" y="19482"/>
                  </a:lnTo>
                  <a:lnTo>
                    <a:pt x="982" y="29552"/>
                  </a:lnTo>
                  <a:lnTo>
                    <a:pt x="18364" y="27002"/>
                  </a:lnTo>
                  <a:lnTo>
                    <a:pt x="21034" y="17161"/>
                  </a:lnTo>
                  <a:cubicBezTo>
                    <a:pt x="21034" y="17161"/>
                    <a:pt x="22691" y="4323"/>
                    <a:pt x="18125" y="1980"/>
                  </a:cubicBezTo>
                  <a:cubicBezTo>
                    <a:pt x="16143" y="953"/>
                    <a:pt x="13101" y="0"/>
                    <a:pt x="100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2"/>
            <p:cNvSpPr/>
            <p:nvPr/>
          </p:nvSpPr>
          <p:spPr>
            <a:xfrm>
              <a:off x="5324538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4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2"/>
            <p:cNvSpPr/>
            <p:nvPr/>
          </p:nvSpPr>
          <p:spPr>
            <a:xfrm>
              <a:off x="5313017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80"/>
                    <a:pt x="20522" y="578"/>
                    <a:pt x="20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2"/>
            <p:cNvSpPr/>
            <p:nvPr/>
          </p:nvSpPr>
          <p:spPr>
            <a:xfrm>
              <a:off x="5288370" y="3818022"/>
              <a:ext cx="761358" cy="52867"/>
            </a:xfrm>
            <a:custGeom>
              <a:avLst/>
              <a:gdLst/>
              <a:ahLst/>
              <a:cxnLst/>
              <a:rect l="l" t="t" r="r" b="b"/>
              <a:pathLst>
                <a:path w="20882" h="1450" extrusionOk="0">
                  <a:moveTo>
                    <a:pt x="1" y="0"/>
                  </a:moveTo>
                  <a:lnTo>
                    <a:pt x="110" y="1450"/>
                  </a:lnTo>
                  <a:lnTo>
                    <a:pt x="20882" y="1450"/>
                  </a:lnTo>
                  <a:cubicBezTo>
                    <a:pt x="20773" y="948"/>
                    <a:pt x="20653" y="458"/>
                    <a:pt x="20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2"/>
            <p:cNvSpPr/>
            <p:nvPr/>
          </p:nvSpPr>
          <p:spPr>
            <a:xfrm>
              <a:off x="5300693" y="3988469"/>
              <a:ext cx="764931" cy="53268"/>
            </a:xfrm>
            <a:custGeom>
              <a:avLst/>
              <a:gdLst/>
              <a:ahLst/>
              <a:cxnLst/>
              <a:rect l="l" t="t" r="r" b="b"/>
              <a:pathLst>
                <a:path w="20980" h="1461" extrusionOk="0">
                  <a:moveTo>
                    <a:pt x="1" y="1"/>
                  </a:moveTo>
                  <a:lnTo>
                    <a:pt x="99" y="1461"/>
                  </a:lnTo>
                  <a:lnTo>
                    <a:pt x="20980" y="1461"/>
                  </a:lnTo>
                  <a:cubicBezTo>
                    <a:pt x="20980" y="981"/>
                    <a:pt x="20958" y="491"/>
                    <a:pt x="20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2"/>
            <p:cNvSpPr/>
            <p:nvPr/>
          </p:nvSpPr>
          <p:spPr>
            <a:xfrm>
              <a:off x="5560575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10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44" y="4370"/>
                  </a:cubicBezTo>
                  <a:cubicBezTo>
                    <a:pt x="96" y="4694"/>
                    <a:pt x="1937" y="6726"/>
                    <a:pt x="3088" y="6726"/>
                  </a:cubicBezTo>
                  <a:cubicBezTo>
                    <a:pt x="3139" y="6726"/>
                    <a:pt x="3189" y="6722"/>
                    <a:pt x="3237" y="6713"/>
                  </a:cubicBezTo>
                  <a:cubicBezTo>
                    <a:pt x="4370" y="6517"/>
                    <a:pt x="5645" y="4948"/>
                    <a:pt x="5700" y="4120"/>
                  </a:cubicBezTo>
                  <a:cubicBezTo>
                    <a:pt x="5754" y="3302"/>
                    <a:pt x="5210" y="0"/>
                    <a:pt x="521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2"/>
            <p:cNvSpPr/>
            <p:nvPr/>
          </p:nvSpPr>
          <p:spPr>
            <a:xfrm>
              <a:off x="5580847" y="3483471"/>
              <a:ext cx="183576" cy="123709"/>
            </a:xfrm>
            <a:custGeom>
              <a:avLst/>
              <a:gdLst/>
              <a:ahLst/>
              <a:cxnLst/>
              <a:rect l="l" t="t" r="r" b="b"/>
              <a:pathLst>
                <a:path w="5035" h="3393" extrusionOk="0">
                  <a:moveTo>
                    <a:pt x="4654" y="0"/>
                  </a:moveTo>
                  <a:lnTo>
                    <a:pt x="349" y="153"/>
                  </a:lnTo>
                  <a:cubicBezTo>
                    <a:pt x="349" y="153"/>
                    <a:pt x="185" y="850"/>
                    <a:pt x="0" y="1689"/>
                  </a:cubicBezTo>
                  <a:cubicBezTo>
                    <a:pt x="414" y="2496"/>
                    <a:pt x="992" y="3150"/>
                    <a:pt x="1798" y="3291"/>
                  </a:cubicBezTo>
                  <a:cubicBezTo>
                    <a:pt x="2190" y="3360"/>
                    <a:pt x="2549" y="3393"/>
                    <a:pt x="2879" y="3393"/>
                  </a:cubicBezTo>
                  <a:cubicBezTo>
                    <a:pt x="3807" y="3393"/>
                    <a:pt x="4504" y="3134"/>
                    <a:pt x="5035" y="2692"/>
                  </a:cubicBezTo>
                  <a:cubicBezTo>
                    <a:pt x="4893" y="1471"/>
                    <a:pt x="4654" y="0"/>
                    <a:pt x="465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2"/>
            <p:cNvSpPr/>
            <p:nvPr/>
          </p:nvSpPr>
          <p:spPr>
            <a:xfrm>
              <a:off x="5529184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0" y="0"/>
                  </a:moveTo>
                  <a:cubicBezTo>
                    <a:pt x="4892" y="0"/>
                    <a:pt x="4823" y="1"/>
                    <a:pt x="4752" y="3"/>
                  </a:cubicBezTo>
                  <a:cubicBezTo>
                    <a:pt x="1101" y="112"/>
                    <a:pt x="186" y="2564"/>
                    <a:pt x="98" y="3469"/>
                  </a:cubicBezTo>
                  <a:cubicBezTo>
                    <a:pt x="0" y="4384"/>
                    <a:pt x="491" y="5616"/>
                    <a:pt x="491" y="5616"/>
                  </a:cubicBezTo>
                  <a:cubicBezTo>
                    <a:pt x="491" y="5616"/>
                    <a:pt x="763" y="11054"/>
                    <a:pt x="3291" y="11501"/>
                  </a:cubicBezTo>
                  <a:cubicBezTo>
                    <a:pt x="3689" y="11572"/>
                    <a:pt x="4053" y="11606"/>
                    <a:pt x="4388" y="11606"/>
                  </a:cubicBezTo>
                  <a:cubicBezTo>
                    <a:pt x="6195" y="11606"/>
                    <a:pt x="7139" y="10617"/>
                    <a:pt x="7673" y="9201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0"/>
                    <a:pt x="49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2"/>
            <p:cNvSpPr/>
            <p:nvPr/>
          </p:nvSpPr>
          <p:spPr>
            <a:xfrm>
              <a:off x="5478323" y="2985291"/>
              <a:ext cx="406894" cy="411196"/>
            </a:xfrm>
            <a:custGeom>
              <a:avLst/>
              <a:gdLst/>
              <a:ahLst/>
              <a:cxnLst/>
              <a:rect l="l" t="t" r="r" b="b"/>
              <a:pathLst>
                <a:path w="11160" h="11278" extrusionOk="0">
                  <a:moveTo>
                    <a:pt x="6797" y="1"/>
                  </a:moveTo>
                  <a:cubicBezTo>
                    <a:pt x="6653" y="1"/>
                    <a:pt x="6408" y="501"/>
                    <a:pt x="5733" y="1000"/>
                  </a:cubicBezTo>
                  <a:cubicBezTo>
                    <a:pt x="4894" y="1633"/>
                    <a:pt x="3390" y="1774"/>
                    <a:pt x="2649" y="2374"/>
                  </a:cubicBezTo>
                  <a:cubicBezTo>
                    <a:pt x="2082" y="2820"/>
                    <a:pt x="1897" y="3801"/>
                    <a:pt x="1842" y="4248"/>
                  </a:cubicBezTo>
                  <a:cubicBezTo>
                    <a:pt x="1820" y="4281"/>
                    <a:pt x="1809" y="4314"/>
                    <a:pt x="1809" y="4314"/>
                  </a:cubicBezTo>
                  <a:cubicBezTo>
                    <a:pt x="1809" y="4314"/>
                    <a:pt x="676" y="4488"/>
                    <a:pt x="338" y="5698"/>
                  </a:cubicBezTo>
                  <a:cubicBezTo>
                    <a:pt x="0" y="6896"/>
                    <a:pt x="1428" y="10765"/>
                    <a:pt x="2082" y="11277"/>
                  </a:cubicBezTo>
                  <a:cubicBezTo>
                    <a:pt x="2082" y="11277"/>
                    <a:pt x="3095" y="6602"/>
                    <a:pt x="2659" y="5698"/>
                  </a:cubicBezTo>
                  <a:lnTo>
                    <a:pt x="2659" y="5698"/>
                  </a:lnTo>
                  <a:cubicBezTo>
                    <a:pt x="2660" y="5698"/>
                    <a:pt x="4981" y="5992"/>
                    <a:pt x="6637" y="6101"/>
                  </a:cubicBezTo>
                  <a:cubicBezTo>
                    <a:pt x="6801" y="6113"/>
                    <a:pt x="6958" y="6118"/>
                    <a:pt x="7107" y="6118"/>
                  </a:cubicBezTo>
                  <a:cubicBezTo>
                    <a:pt x="8462" y="6118"/>
                    <a:pt x="9187" y="5676"/>
                    <a:pt x="9187" y="5676"/>
                  </a:cubicBezTo>
                  <a:lnTo>
                    <a:pt x="9187" y="5676"/>
                  </a:lnTo>
                  <a:cubicBezTo>
                    <a:pt x="9187" y="5676"/>
                    <a:pt x="8882" y="7823"/>
                    <a:pt x="8969" y="8411"/>
                  </a:cubicBezTo>
                  <a:cubicBezTo>
                    <a:pt x="9068" y="9054"/>
                    <a:pt x="9547" y="11114"/>
                    <a:pt x="9547" y="11114"/>
                  </a:cubicBezTo>
                  <a:cubicBezTo>
                    <a:pt x="9547" y="11114"/>
                    <a:pt x="10452" y="10602"/>
                    <a:pt x="10702" y="8880"/>
                  </a:cubicBezTo>
                  <a:cubicBezTo>
                    <a:pt x="11160" y="7823"/>
                    <a:pt x="11073" y="5425"/>
                    <a:pt x="10800" y="4869"/>
                  </a:cubicBezTo>
                  <a:cubicBezTo>
                    <a:pt x="10582" y="4423"/>
                    <a:pt x="10190" y="4248"/>
                    <a:pt x="10037" y="4194"/>
                  </a:cubicBezTo>
                  <a:cubicBezTo>
                    <a:pt x="10027" y="4172"/>
                    <a:pt x="10016" y="4150"/>
                    <a:pt x="10005" y="4139"/>
                  </a:cubicBezTo>
                  <a:cubicBezTo>
                    <a:pt x="10027" y="4074"/>
                    <a:pt x="10070" y="3899"/>
                    <a:pt x="10136" y="3453"/>
                  </a:cubicBezTo>
                  <a:cubicBezTo>
                    <a:pt x="10234" y="2733"/>
                    <a:pt x="10027" y="1415"/>
                    <a:pt x="9711" y="1000"/>
                  </a:cubicBezTo>
                  <a:cubicBezTo>
                    <a:pt x="9663" y="940"/>
                    <a:pt x="9594" y="914"/>
                    <a:pt x="9512" y="914"/>
                  </a:cubicBezTo>
                  <a:cubicBezTo>
                    <a:pt x="9051" y="914"/>
                    <a:pt x="8163" y="1731"/>
                    <a:pt x="8163" y="1731"/>
                  </a:cubicBezTo>
                  <a:cubicBezTo>
                    <a:pt x="8163" y="1731"/>
                    <a:pt x="8675" y="695"/>
                    <a:pt x="8272" y="314"/>
                  </a:cubicBezTo>
                  <a:cubicBezTo>
                    <a:pt x="8223" y="267"/>
                    <a:pt x="8165" y="247"/>
                    <a:pt x="8102" y="247"/>
                  </a:cubicBezTo>
                  <a:cubicBezTo>
                    <a:pt x="7644" y="247"/>
                    <a:pt x="6888" y="1306"/>
                    <a:pt x="6888" y="1306"/>
                  </a:cubicBezTo>
                  <a:cubicBezTo>
                    <a:pt x="6888" y="1306"/>
                    <a:pt x="7040" y="445"/>
                    <a:pt x="6888" y="96"/>
                  </a:cubicBezTo>
                  <a:cubicBezTo>
                    <a:pt x="6860" y="30"/>
                    <a:pt x="6831" y="1"/>
                    <a:pt x="67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2"/>
            <p:cNvSpPr/>
            <p:nvPr/>
          </p:nvSpPr>
          <p:spPr>
            <a:xfrm>
              <a:off x="5494110" y="3345910"/>
              <a:ext cx="74050" cy="107776"/>
            </a:xfrm>
            <a:custGeom>
              <a:avLst/>
              <a:gdLst/>
              <a:ahLst/>
              <a:cxnLst/>
              <a:rect l="l" t="t" r="r" b="b"/>
              <a:pathLst>
                <a:path w="2031" h="2956" extrusionOk="0">
                  <a:moveTo>
                    <a:pt x="1229" y="0"/>
                  </a:moveTo>
                  <a:cubicBezTo>
                    <a:pt x="780" y="0"/>
                    <a:pt x="0" y="462"/>
                    <a:pt x="308" y="1386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4" y="79"/>
                  </a:lnTo>
                  <a:cubicBezTo>
                    <a:pt x="1424" y="26"/>
                    <a:pt x="1336" y="0"/>
                    <a:pt x="122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2"/>
            <p:cNvSpPr/>
            <p:nvPr/>
          </p:nvSpPr>
          <p:spPr>
            <a:xfrm>
              <a:off x="5816848" y="3333806"/>
              <a:ext cx="73139" cy="109161"/>
            </a:xfrm>
            <a:custGeom>
              <a:avLst/>
              <a:gdLst/>
              <a:ahLst/>
              <a:cxnLst/>
              <a:rect l="l" t="t" r="r" b="b"/>
              <a:pathLst>
                <a:path w="2006" h="2994" extrusionOk="0">
                  <a:moveTo>
                    <a:pt x="998" y="1"/>
                  </a:moveTo>
                  <a:cubicBezTo>
                    <a:pt x="662" y="1"/>
                    <a:pt x="349" y="236"/>
                    <a:pt x="349" y="236"/>
                  </a:cubicBezTo>
                  <a:lnTo>
                    <a:pt x="1" y="2993"/>
                  </a:lnTo>
                  <a:cubicBezTo>
                    <a:pt x="796" y="2895"/>
                    <a:pt x="2006" y="1381"/>
                    <a:pt x="1624" y="476"/>
                  </a:cubicBezTo>
                  <a:cubicBezTo>
                    <a:pt x="1465" y="110"/>
                    <a:pt x="1226" y="1"/>
                    <a:pt x="99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2"/>
            <p:cNvSpPr/>
            <p:nvPr/>
          </p:nvSpPr>
          <p:spPr>
            <a:xfrm>
              <a:off x="7246891" y="3736171"/>
              <a:ext cx="183576" cy="878176"/>
            </a:xfrm>
            <a:custGeom>
              <a:avLst/>
              <a:gdLst/>
              <a:ahLst/>
              <a:cxnLst/>
              <a:rect l="l" t="t" r="r" b="b"/>
              <a:pathLst>
                <a:path w="5035" h="24086" extrusionOk="0">
                  <a:moveTo>
                    <a:pt x="4926" y="0"/>
                  </a:moveTo>
                  <a:cubicBezTo>
                    <a:pt x="2539" y="1548"/>
                    <a:pt x="850" y="3335"/>
                    <a:pt x="567" y="4229"/>
                  </a:cubicBezTo>
                  <a:cubicBezTo>
                    <a:pt x="0" y="5994"/>
                    <a:pt x="1232" y="24085"/>
                    <a:pt x="1232" y="24085"/>
                  </a:cubicBezTo>
                  <a:lnTo>
                    <a:pt x="4926" y="24085"/>
                  </a:lnTo>
                  <a:lnTo>
                    <a:pt x="4926" y="1079"/>
                  </a:lnTo>
                  <a:lnTo>
                    <a:pt x="5035" y="425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2"/>
            <p:cNvSpPr/>
            <p:nvPr/>
          </p:nvSpPr>
          <p:spPr>
            <a:xfrm>
              <a:off x="5063489" y="3360421"/>
              <a:ext cx="120391" cy="103729"/>
            </a:xfrm>
            <a:custGeom>
              <a:avLst/>
              <a:gdLst/>
              <a:ahLst/>
              <a:cxnLst/>
              <a:rect l="l" t="t" r="r" b="b"/>
              <a:pathLst>
                <a:path w="3302" h="2845" extrusionOk="0">
                  <a:moveTo>
                    <a:pt x="2128" y="0"/>
                  </a:moveTo>
                  <a:cubicBezTo>
                    <a:pt x="1653" y="0"/>
                    <a:pt x="1188" y="335"/>
                    <a:pt x="1188" y="335"/>
                  </a:cubicBezTo>
                  <a:cubicBezTo>
                    <a:pt x="1188" y="335"/>
                    <a:pt x="1" y="2547"/>
                    <a:pt x="916" y="2819"/>
                  </a:cubicBezTo>
                  <a:cubicBezTo>
                    <a:pt x="974" y="2836"/>
                    <a:pt x="1033" y="2845"/>
                    <a:pt x="1095" y="2845"/>
                  </a:cubicBezTo>
                  <a:cubicBezTo>
                    <a:pt x="2012" y="2845"/>
                    <a:pt x="3301" y="1039"/>
                    <a:pt x="2791" y="335"/>
                  </a:cubicBezTo>
                  <a:cubicBezTo>
                    <a:pt x="2605" y="84"/>
                    <a:pt x="2365" y="0"/>
                    <a:pt x="2128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2"/>
            <p:cNvSpPr/>
            <p:nvPr/>
          </p:nvSpPr>
          <p:spPr>
            <a:xfrm>
              <a:off x="4778997" y="3352765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1" y="1"/>
                  </a:moveTo>
                  <a:cubicBezTo>
                    <a:pt x="959" y="1"/>
                    <a:pt x="876" y="20"/>
                    <a:pt x="796" y="65"/>
                  </a:cubicBezTo>
                  <a:cubicBezTo>
                    <a:pt x="131" y="425"/>
                    <a:pt x="0" y="1798"/>
                    <a:pt x="676" y="2375"/>
                  </a:cubicBezTo>
                  <a:cubicBezTo>
                    <a:pt x="1159" y="2774"/>
                    <a:pt x="1754" y="2833"/>
                    <a:pt x="2066" y="2833"/>
                  </a:cubicBezTo>
                  <a:cubicBezTo>
                    <a:pt x="2197" y="2833"/>
                    <a:pt x="2278" y="2822"/>
                    <a:pt x="2278" y="2822"/>
                  </a:cubicBezTo>
                  <a:lnTo>
                    <a:pt x="2278" y="1046"/>
                  </a:lnTo>
                  <a:cubicBezTo>
                    <a:pt x="2278" y="1046"/>
                    <a:pt x="1646" y="1"/>
                    <a:pt x="10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2"/>
            <p:cNvSpPr/>
            <p:nvPr/>
          </p:nvSpPr>
          <p:spPr>
            <a:xfrm>
              <a:off x="4701120" y="3636418"/>
              <a:ext cx="738716" cy="977930"/>
            </a:xfrm>
            <a:custGeom>
              <a:avLst/>
              <a:gdLst/>
              <a:ahLst/>
              <a:cxnLst/>
              <a:rect l="l" t="t" r="r" b="b"/>
              <a:pathLst>
                <a:path w="20261" h="26822" extrusionOk="0">
                  <a:moveTo>
                    <a:pt x="8316" y="1"/>
                  </a:moveTo>
                  <a:cubicBezTo>
                    <a:pt x="5366" y="1"/>
                    <a:pt x="2433" y="1256"/>
                    <a:pt x="142" y="2736"/>
                  </a:cubicBezTo>
                  <a:lnTo>
                    <a:pt x="0" y="3227"/>
                  </a:lnTo>
                  <a:lnTo>
                    <a:pt x="142" y="3837"/>
                  </a:lnTo>
                  <a:lnTo>
                    <a:pt x="142" y="26821"/>
                  </a:lnTo>
                  <a:lnTo>
                    <a:pt x="19061" y="26821"/>
                  </a:lnTo>
                  <a:cubicBezTo>
                    <a:pt x="19061" y="26821"/>
                    <a:pt x="20260" y="7139"/>
                    <a:pt x="19595" y="5799"/>
                  </a:cubicBezTo>
                  <a:cubicBezTo>
                    <a:pt x="18920" y="4458"/>
                    <a:pt x="16751" y="3249"/>
                    <a:pt x="14550" y="2061"/>
                  </a:cubicBezTo>
                  <a:cubicBezTo>
                    <a:pt x="12359" y="873"/>
                    <a:pt x="8392" y="1"/>
                    <a:pt x="8392" y="1"/>
                  </a:cubicBezTo>
                  <a:cubicBezTo>
                    <a:pt x="8367" y="1"/>
                    <a:pt x="8341" y="1"/>
                    <a:pt x="8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2"/>
            <p:cNvSpPr/>
            <p:nvPr/>
          </p:nvSpPr>
          <p:spPr>
            <a:xfrm>
              <a:off x="4706297" y="3941983"/>
              <a:ext cx="600022" cy="749836"/>
            </a:xfrm>
            <a:custGeom>
              <a:avLst/>
              <a:gdLst/>
              <a:ahLst/>
              <a:cxnLst/>
              <a:rect l="l" t="t" r="r" b="b"/>
              <a:pathLst>
                <a:path w="16457" h="20566" extrusionOk="0">
                  <a:moveTo>
                    <a:pt x="0" y="1"/>
                  </a:moveTo>
                  <a:lnTo>
                    <a:pt x="131" y="17546"/>
                  </a:lnTo>
                  <a:lnTo>
                    <a:pt x="9471" y="20565"/>
                  </a:lnTo>
                  <a:lnTo>
                    <a:pt x="16456" y="14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2"/>
            <p:cNvSpPr/>
            <p:nvPr/>
          </p:nvSpPr>
          <p:spPr>
            <a:xfrm>
              <a:off x="4878349" y="3529957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0"/>
                  </a:moveTo>
                  <a:lnTo>
                    <a:pt x="785" y="87"/>
                  </a:lnTo>
                  <a:cubicBezTo>
                    <a:pt x="785" y="87"/>
                    <a:pt x="708" y="1700"/>
                    <a:pt x="556" y="2409"/>
                  </a:cubicBezTo>
                  <a:cubicBezTo>
                    <a:pt x="403" y="3106"/>
                    <a:pt x="87" y="3313"/>
                    <a:pt x="44" y="3716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2" y="5844"/>
                    <a:pt x="3210" y="5844"/>
                  </a:cubicBezTo>
                  <a:cubicBezTo>
                    <a:pt x="4769" y="5844"/>
                    <a:pt x="5901" y="4033"/>
                    <a:pt x="5569" y="3607"/>
                  </a:cubicBezTo>
                  <a:cubicBezTo>
                    <a:pt x="5220" y="3172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2"/>
            <p:cNvSpPr/>
            <p:nvPr/>
          </p:nvSpPr>
          <p:spPr>
            <a:xfrm>
              <a:off x="4903761" y="3529957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0"/>
                  </a:moveTo>
                  <a:lnTo>
                    <a:pt x="88" y="87"/>
                  </a:lnTo>
                  <a:cubicBezTo>
                    <a:pt x="88" y="87"/>
                    <a:pt x="55" y="752"/>
                    <a:pt x="1" y="1417"/>
                  </a:cubicBezTo>
                  <a:cubicBezTo>
                    <a:pt x="623" y="1868"/>
                    <a:pt x="1403" y="2267"/>
                    <a:pt x="2210" y="2267"/>
                  </a:cubicBezTo>
                  <a:cubicBezTo>
                    <a:pt x="2377" y="2267"/>
                    <a:pt x="2546" y="2250"/>
                    <a:pt x="2714" y="2213"/>
                  </a:cubicBezTo>
                  <a:cubicBezTo>
                    <a:pt x="3324" y="2082"/>
                    <a:pt x="3902" y="1831"/>
                    <a:pt x="4403" y="1537"/>
                  </a:cubicBezTo>
                  <a:cubicBezTo>
                    <a:pt x="4294" y="730"/>
                    <a:pt x="4229" y="0"/>
                    <a:pt x="422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2"/>
            <p:cNvSpPr/>
            <p:nvPr/>
          </p:nvSpPr>
          <p:spPr>
            <a:xfrm>
              <a:off x="4723543" y="3046798"/>
              <a:ext cx="513247" cy="400550"/>
            </a:xfrm>
            <a:custGeom>
              <a:avLst/>
              <a:gdLst/>
              <a:ahLst/>
              <a:cxnLst/>
              <a:rect l="l" t="t" r="r" b="b"/>
              <a:pathLst>
                <a:path w="14077" h="10986" extrusionOk="0">
                  <a:moveTo>
                    <a:pt x="7161" y="0"/>
                  </a:moveTo>
                  <a:cubicBezTo>
                    <a:pt x="0" y="0"/>
                    <a:pt x="2040" y="7867"/>
                    <a:pt x="2263" y="8195"/>
                  </a:cubicBezTo>
                  <a:cubicBezTo>
                    <a:pt x="2775" y="8937"/>
                    <a:pt x="4246" y="10985"/>
                    <a:pt x="4246" y="10985"/>
                  </a:cubicBezTo>
                  <a:lnTo>
                    <a:pt x="9662" y="10680"/>
                  </a:lnTo>
                  <a:lnTo>
                    <a:pt x="11155" y="8969"/>
                  </a:lnTo>
                  <a:cubicBezTo>
                    <a:pt x="11155" y="8969"/>
                    <a:pt x="12223" y="8217"/>
                    <a:pt x="12311" y="7727"/>
                  </a:cubicBezTo>
                  <a:cubicBezTo>
                    <a:pt x="12398" y="7236"/>
                    <a:pt x="14076" y="403"/>
                    <a:pt x="7832" y="22"/>
                  </a:cubicBezTo>
                  <a:cubicBezTo>
                    <a:pt x="7599" y="7"/>
                    <a:pt x="7376" y="0"/>
                    <a:pt x="7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2"/>
            <p:cNvSpPr/>
            <p:nvPr/>
          </p:nvSpPr>
          <p:spPr>
            <a:xfrm>
              <a:off x="4846301" y="3263695"/>
              <a:ext cx="278810" cy="315014"/>
            </a:xfrm>
            <a:custGeom>
              <a:avLst/>
              <a:gdLst/>
              <a:ahLst/>
              <a:cxnLst/>
              <a:rect l="l" t="t" r="r" b="b"/>
              <a:pathLst>
                <a:path w="7647" h="8640" extrusionOk="0">
                  <a:moveTo>
                    <a:pt x="2437" y="0"/>
                  </a:moveTo>
                  <a:cubicBezTo>
                    <a:pt x="1261" y="0"/>
                    <a:pt x="901" y="710"/>
                    <a:pt x="901" y="710"/>
                  </a:cubicBezTo>
                  <a:cubicBezTo>
                    <a:pt x="923" y="830"/>
                    <a:pt x="934" y="950"/>
                    <a:pt x="934" y="1080"/>
                  </a:cubicBezTo>
                  <a:cubicBezTo>
                    <a:pt x="934" y="1593"/>
                    <a:pt x="73" y="1832"/>
                    <a:pt x="73" y="1832"/>
                  </a:cubicBezTo>
                  <a:cubicBezTo>
                    <a:pt x="73" y="1832"/>
                    <a:pt x="171" y="2443"/>
                    <a:pt x="83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7"/>
                    <a:pt x="4018" y="8600"/>
                  </a:cubicBezTo>
                  <a:cubicBezTo>
                    <a:pt x="7647" y="8044"/>
                    <a:pt x="7429" y="3434"/>
                    <a:pt x="7429" y="3434"/>
                  </a:cubicBezTo>
                  <a:lnTo>
                    <a:pt x="7363" y="1811"/>
                  </a:lnTo>
                  <a:cubicBezTo>
                    <a:pt x="7363" y="1811"/>
                    <a:pt x="7374" y="1168"/>
                    <a:pt x="7069" y="710"/>
                  </a:cubicBezTo>
                  <a:cubicBezTo>
                    <a:pt x="6741" y="217"/>
                    <a:pt x="6406" y="67"/>
                    <a:pt x="6067" y="67"/>
                  </a:cubicBezTo>
                  <a:cubicBezTo>
                    <a:pt x="5540" y="67"/>
                    <a:pt x="5004" y="430"/>
                    <a:pt x="4469" y="430"/>
                  </a:cubicBezTo>
                  <a:cubicBezTo>
                    <a:pt x="4344" y="430"/>
                    <a:pt x="4219" y="410"/>
                    <a:pt x="4094" y="361"/>
                  </a:cubicBezTo>
                  <a:cubicBezTo>
                    <a:pt x="3416" y="97"/>
                    <a:pt x="2871" y="0"/>
                    <a:pt x="243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2"/>
            <p:cNvSpPr/>
            <p:nvPr/>
          </p:nvSpPr>
          <p:spPr>
            <a:xfrm>
              <a:off x="5050364" y="3884159"/>
              <a:ext cx="586131" cy="655915"/>
            </a:xfrm>
            <a:custGeom>
              <a:avLst/>
              <a:gdLst/>
              <a:ahLst/>
              <a:cxnLst/>
              <a:rect l="l" t="t" r="r" b="b"/>
              <a:pathLst>
                <a:path w="16076" h="17990" extrusionOk="0">
                  <a:moveTo>
                    <a:pt x="6483" y="1"/>
                  </a:moveTo>
                  <a:cubicBezTo>
                    <a:pt x="5579" y="1"/>
                    <a:pt x="4538" y="329"/>
                    <a:pt x="3314" y="1216"/>
                  </a:cubicBezTo>
                  <a:cubicBezTo>
                    <a:pt x="2518" y="1783"/>
                    <a:pt x="1548" y="2840"/>
                    <a:pt x="1243" y="4551"/>
                  </a:cubicBezTo>
                  <a:cubicBezTo>
                    <a:pt x="938" y="6251"/>
                    <a:pt x="2006" y="7526"/>
                    <a:pt x="1603" y="8866"/>
                  </a:cubicBezTo>
                  <a:cubicBezTo>
                    <a:pt x="1211" y="10207"/>
                    <a:pt x="1" y="10763"/>
                    <a:pt x="175" y="11580"/>
                  </a:cubicBezTo>
                  <a:cubicBezTo>
                    <a:pt x="361" y="12397"/>
                    <a:pt x="1886" y="13629"/>
                    <a:pt x="1636" y="14697"/>
                  </a:cubicBezTo>
                  <a:cubicBezTo>
                    <a:pt x="1396" y="15754"/>
                    <a:pt x="4044" y="17912"/>
                    <a:pt x="7335" y="17988"/>
                  </a:cubicBezTo>
                  <a:cubicBezTo>
                    <a:pt x="7368" y="17989"/>
                    <a:pt x="7399" y="17989"/>
                    <a:pt x="7431" y="17989"/>
                  </a:cubicBezTo>
                  <a:cubicBezTo>
                    <a:pt x="10338" y="17989"/>
                    <a:pt x="10711" y="14873"/>
                    <a:pt x="11831" y="14873"/>
                  </a:cubicBezTo>
                  <a:cubicBezTo>
                    <a:pt x="11947" y="14873"/>
                    <a:pt x="12071" y="14906"/>
                    <a:pt x="12207" y="14980"/>
                  </a:cubicBezTo>
                  <a:cubicBezTo>
                    <a:pt x="12846" y="15321"/>
                    <a:pt x="13500" y="15539"/>
                    <a:pt x="14070" y="15539"/>
                  </a:cubicBezTo>
                  <a:cubicBezTo>
                    <a:pt x="14811" y="15539"/>
                    <a:pt x="15410" y="15171"/>
                    <a:pt x="15651" y="14228"/>
                  </a:cubicBezTo>
                  <a:cubicBezTo>
                    <a:pt x="16076" y="12550"/>
                    <a:pt x="14408" y="12496"/>
                    <a:pt x="13515" y="10970"/>
                  </a:cubicBezTo>
                  <a:cubicBezTo>
                    <a:pt x="12610" y="9444"/>
                    <a:pt x="13591" y="9902"/>
                    <a:pt x="14038" y="7722"/>
                  </a:cubicBezTo>
                  <a:cubicBezTo>
                    <a:pt x="14408" y="5968"/>
                    <a:pt x="13122" y="4584"/>
                    <a:pt x="11967" y="4573"/>
                  </a:cubicBezTo>
                  <a:cubicBezTo>
                    <a:pt x="10812" y="4562"/>
                    <a:pt x="11422" y="2001"/>
                    <a:pt x="8294" y="453"/>
                  </a:cubicBezTo>
                  <a:cubicBezTo>
                    <a:pt x="7755" y="183"/>
                    <a:pt x="7157" y="1"/>
                    <a:pt x="64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2"/>
            <p:cNvSpPr/>
            <p:nvPr/>
          </p:nvSpPr>
          <p:spPr>
            <a:xfrm>
              <a:off x="4885787" y="3357395"/>
              <a:ext cx="68472" cy="22423"/>
            </a:xfrm>
            <a:custGeom>
              <a:avLst/>
              <a:gdLst/>
              <a:ahLst/>
              <a:cxnLst/>
              <a:rect l="l" t="t" r="r" b="b"/>
              <a:pathLst>
                <a:path w="1878" h="615" extrusionOk="0">
                  <a:moveTo>
                    <a:pt x="1033" y="1"/>
                  </a:moveTo>
                  <a:cubicBezTo>
                    <a:pt x="439" y="1"/>
                    <a:pt x="25" y="516"/>
                    <a:pt x="25" y="516"/>
                  </a:cubicBezTo>
                  <a:cubicBezTo>
                    <a:pt x="0" y="587"/>
                    <a:pt x="19" y="614"/>
                    <a:pt x="67" y="614"/>
                  </a:cubicBezTo>
                  <a:cubicBezTo>
                    <a:pt x="233" y="614"/>
                    <a:pt x="746" y="284"/>
                    <a:pt x="1017" y="276"/>
                  </a:cubicBezTo>
                  <a:cubicBezTo>
                    <a:pt x="1026" y="275"/>
                    <a:pt x="1035" y="275"/>
                    <a:pt x="1045" y="275"/>
                  </a:cubicBezTo>
                  <a:cubicBezTo>
                    <a:pt x="1363" y="275"/>
                    <a:pt x="1642" y="606"/>
                    <a:pt x="1761" y="606"/>
                  </a:cubicBezTo>
                  <a:cubicBezTo>
                    <a:pt x="1767" y="606"/>
                    <a:pt x="1774" y="605"/>
                    <a:pt x="1780" y="603"/>
                  </a:cubicBezTo>
                  <a:cubicBezTo>
                    <a:pt x="1878" y="570"/>
                    <a:pt x="1736" y="58"/>
                    <a:pt x="1104" y="3"/>
                  </a:cubicBezTo>
                  <a:cubicBezTo>
                    <a:pt x="1080" y="2"/>
                    <a:pt x="1056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2"/>
            <p:cNvSpPr/>
            <p:nvPr/>
          </p:nvSpPr>
          <p:spPr>
            <a:xfrm>
              <a:off x="5010259" y="3357395"/>
              <a:ext cx="68764" cy="22423"/>
            </a:xfrm>
            <a:custGeom>
              <a:avLst/>
              <a:gdLst/>
              <a:ahLst/>
              <a:cxnLst/>
              <a:rect l="l" t="t" r="r" b="b"/>
              <a:pathLst>
                <a:path w="1886" h="615" extrusionOk="0">
                  <a:moveTo>
                    <a:pt x="856" y="1"/>
                  </a:moveTo>
                  <a:cubicBezTo>
                    <a:pt x="832" y="1"/>
                    <a:pt x="809" y="2"/>
                    <a:pt x="785" y="3"/>
                  </a:cubicBezTo>
                  <a:cubicBezTo>
                    <a:pt x="142" y="58"/>
                    <a:pt x="0" y="570"/>
                    <a:pt x="109" y="603"/>
                  </a:cubicBezTo>
                  <a:cubicBezTo>
                    <a:pt x="115" y="605"/>
                    <a:pt x="121" y="606"/>
                    <a:pt x="128" y="606"/>
                  </a:cubicBezTo>
                  <a:cubicBezTo>
                    <a:pt x="246" y="606"/>
                    <a:pt x="515" y="275"/>
                    <a:pt x="843" y="275"/>
                  </a:cubicBezTo>
                  <a:cubicBezTo>
                    <a:pt x="853" y="275"/>
                    <a:pt x="862" y="275"/>
                    <a:pt x="872" y="276"/>
                  </a:cubicBezTo>
                  <a:cubicBezTo>
                    <a:pt x="1143" y="284"/>
                    <a:pt x="1649" y="614"/>
                    <a:pt x="1817" y="614"/>
                  </a:cubicBezTo>
                  <a:cubicBezTo>
                    <a:pt x="1866" y="614"/>
                    <a:pt x="1886" y="587"/>
                    <a:pt x="1864" y="516"/>
                  </a:cubicBezTo>
                  <a:cubicBezTo>
                    <a:pt x="1864" y="516"/>
                    <a:pt x="1450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2"/>
            <p:cNvSpPr/>
            <p:nvPr/>
          </p:nvSpPr>
          <p:spPr>
            <a:xfrm>
              <a:off x="4928480" y="3468450"/>
              <a:ext cx="110401" cy="37299"/>
            </a:xfrm>
            <a:custGeom>
              <a:avLst/>
              <a:gdLst/>
              <a:ahLst/>
              <a:cxnLst/>
              <a:rect l="l" t="t" r="r" b="b"/>
              <a:pathLst>
                <a:path w="3028" h="1023" extrusionOk="0">
                  <a:moveTo>
                    <a:pt x="203" y="0"/>
                  </a:moveTo>
                  <a:cubicBezTo>
                    <a:pt x="0" y="0"/>
                    <a:pt x="843" y="1022"/>
                    <a:pt x="1480" y="1022"/>
                  </a:cubicBezTo>
                  <a:cubicBezTo>
                    <a:pt x="2156" y="1022"/>
                    <a:pt x="3028" y="260"/>
                    <a:pt x="3028" y="129"/>
                  </a:cubicBezTo>
                  <a:cubicBezTo>
                    <a:pt x="3026" y="112"/>
                    <a:pt x="3016" y="104"/>
                    <a:pt x="2998" y="104"/>
                  </a:cubicBezTo>
                  <a:cubicBezTo>
                    <a:pt x="2875" y="104"/>
                    <a:pt x="2391" y="446"/>
                    <a:pt x="1775" y="597"/>
                  </a:cubicBezTo>
                  <a:cubicBezTo>
                    <a:pt x="1703" y="614"/>
                    <a:pt x="1631" y="621"/>
                    <a:pt x="1559" y="621"/>
                  </a:cubicBezTo>
                  <a:cubicBezTo>
                    <a:pt x="907" y="621"/>
                    <a:pt x="271" y="20"/>
                    <a:pt x="271" y="20"/>
                  </a:cubicBezTo>
                  <a:cubicBezTo>
                    <a:pt x="241" y="6"/>
                    <a:pt x="219" y="0"/>
                    <a:pt x="203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2"/>
            <p:cNvSpPr/>
            <p:nvPr/>
          </p:nvSpPr>
          <p:spPr>
            <a:xfrm>
              <a:off x="4977263" y="3391667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1"/>
                  </a:moveTo>
                  <a:cubicBezTo>
                    <a:pt x="219" y="1"/>
                    <a:pt x="382" y="981"/>
                    <a:pt x="524" y="1047"/>
                  </a:cubicBezTo>
                  <a:cubicBezTo>
                    <a:pt x="665" y="1123"/>
                    <a:pt x="894" y="1592"/>
                    <a:pt x="524" y="1810"/>
                  </a:cubicBezTo>
                  <a:cubicBezTo>
                    <a:pt x="369" y="1901"/>
                    <a:pt x="253" y="1927"/>
                    <a:pt x="169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5"/>
                    <a:pt x="349" y="2045"/>
                  </a:cubicBezTo>
                  <a:cubicBezTo>
                    <a:pt x="466" y="2045"/>
                    <a:pt x="611" y="2002"/>
                    <a:pt x="785" y="1875"/>
                  </a:cubicBezTo>
                  <a:cubicBezTo>
                    <a:pt x="1069" y="1679"/>
                    <a:pt x="992" y="1298"/>
                    <a:pt x="840" y="1123"/>
                  </a:cubicBezTo>
                  <a:cubicBezTo>
                    <a:pt x="687" y="938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2"/>
            <p:cNvSpPr/>
            <p:nvPr/>
          </p:nvSpPr>
          <p:spPr>
            <a:xfrm>
              <a:off x="4874375" y="3303435"/>
              <a:ext cx="75326" cy="31064"/>
            </a:xfrm>
            <a:custGeom>
              <a:avLst/>
              <a:gdLst/>
              <a:ahLst/>
              <a:cxnLst/>
              <a:rect l="l" t="t" r="r" b="b"/>
              <a:pathLst>
                <a:path w="2066" h="852" extrusionOk="0">
                  <a:moveTo>
                    <a:pt x="1130" y="1"/>
                  </a:moveTo>
                  <a:cubicBezTo>
                    <a:pt x="1084" y="1"/>
                    <a:pt x="1037" y="4"/>
                    <a:pt x="992" y="12"/>
                  </a:cubicBezTo>
                  <a:cubicBezTo>
                    <a:pt x="480" y="99"/>
                    <a:pt x="0" y="503"/>
                    <a:pt x="164" y="851"/>
                  </a:cubicBezTo>
                  <a:cubicBezTo>
                    <a:pt x="164" y="851"/>
                    <a:pt x="425" y="339"/>
                    <a:pt x="1024" y="339"/>
                  </a:cubicBezTo>
                  <a:cubicBezTo>
                    <a:pt x="1509" y="339"/>
                    <a:pt x="1816" y="596"/>
                    <a:pt x="1950" y="596"/>
                  </a:cubicBezTo>
                  <a:cubicBezTo>
                    <a:pt x="1982" y="596"/>
                    <a:pt x="2004" y="582"/>
                    <a:pt x="2016" y="546"/>
                  </a:cubicBezTo>
                  <a:cubicBezTo>
                    <a:pt x="2066" y="368"/>
                    <a:pt x="1593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2"/>
            <p:cNvSpPr/>
            <p:nvPr/>
          </p:nvSpPr>
          <p:spPr>
            <a:xfrm>
              <a:off x="5013613" y="3303435"/>
              <a:ext cx="75363" cy="31064"/>
            </a:xfrm>
            <a:custGeom>
              <a:avLst/>
              <a:gdLst/>
              <a:ahLst/>
              <a:cxnLst/>
              <a:rect l="l" t="t" r="r" b="b"/>
              <a:pathLst>
                <a:path w="2067" h="852" extrusionOk="0">
                  <a:moveTo>
                    <a:pt x="936" y="1"/>
                  </a:moveTo>
                  <a:cubicBezTo>
                    <a:pt x="473" y="1"/>
                    <a:pt x="0" y="368"/>
                    <a:pt x="50" y="546"/>
                  </a:cubicBezTo>
                  <a:cubicBezTo>
                    <a:pt x="62" y="582"/>
                    <a:pt x="84" y="596"/>
                    <a:pt x="116" y="596"/>
                  </a:cubicBezTo>
                  <a:cubicBezTo>
                    <a:pt x="250" y="596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3"/>
                    <a:pt x="1587" y="99"/>
                    <a:pt x="1074" y="12"/>
                  </a:cubicBezTo>
                  <a:cubicBezTo>
                    <a:pt x="1029" y="4"/>
                    <a:pt x="98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2"/>
            <p:cNvSpPr/>
            <p:nvPr/>
          </p:nvSpPr>
          <p:spPr>
            <a:xfrm>
              <a:off x="5586790" y="3281997"/>
              <a:ext cx="75727" cy="30626"/>
            </a:xfrm>
            <a:custGeom>
              <a:avLst/>
              <a:gdLst/>
              <a:ahLst/>
              <a:cxnLst/>
              <a:rect l="l" t="t" r="r" b="b"/>
              <a:pathLst>
                <a:path w="2077" h="840" extrusionOk="0">
                  <a:moveTo>
                    <a:pt x="1133" y="0"/>
                  </a:moveTo>
                  <a:cubicBezTo>
                    <a:pt x="1086" y="0"/>
                    <a:pt x="1039" y="4"/>
                    <a:pt x="992" y="12"/>
                  </a:cubicBezTo>
                  <a:cubicBezTo>
                    <a:pt x="491" y="88"/>
                    <a:pt x="0" y="502"/>
                    <a:pt x="175" y="840"/>
                  </a:cubicBezTo>
                  <a:cubicBezTo>
                    <a:pt x="175" y="840"/>
                    <a:pt x="426" y="339"/>
                    <a:pt x="1025" y="339"/>
                  </a:cubicBezTo>
                  <a:cubicBezTo>
                    <a:pt x="1516" y="339"/>
                    <a:pt x="1824" y="586"/>
                    <a:pt x="1953" y="586"/>
                  </a:cubicBezTo>
                  <a:cubicBezTo>
                    <a:pt x="1985" y="586"/>
                    <a:pt x="2006" y="571"/>
                    <a:pt x="2017" y="535"/>
                  </a:cubicBezTo>
                  <a:cubicBezTo>
                    <a:pt x="2076" y="366"/>
                    <a:pt x="1604" y="0"/>
                    <a:pt x="11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2"/>
            <p:cNvSpPr/>
            <p:nvPr/>
          </p:nvSpPr>
          <p:spPr>
            <a:xfrm>
              <a:off x="5726429" y="3281997"/>
              <a:ext cx="75363" cy="30626"/>
            </a:xfrm>
            <a:custGeom>
              <a:avLst/>
              <a:gdLst/>
              <a:ahLst/>
              <a:cxnLst/>
              <a:rect l="l" t="t" r="r" b="b"/>
              <a:pathLst>
                <a:path w="2067" h="840" extrusionOk="0">
                  <a:moveTo>
                    <a:pt x="936" y="0"/>
                  </a:moveTo>
                  <a:cubicBezTo>
                    <a:pt x="473" y="0"/>
                    <a:pt x="1" y="366"/>
                    <a:pt x="50" y="535"/>
                  </a:cubicBezTo>
                  <a:cubicBezTo>
                    <a:pt x="61" y="571"/>
                    <a:pt x="82" y="586"/>
                    <a:pt x="114" y="586"/>
                  </a:cubicBezTo>
                  <a:cubicBezTo>
                    <a:pt x="247" y="586"/>
                    <a:pt x="560" y="339"/>
                    <a:pt x="1042" y="339"/>
                  </a:cubicBezTo>
                  <a:cubicBezTo>
                    <a:pt x="1641" y="339"/>
                    <a:pt x="1903" y="840"/>
                    <a:pt x="1903" y="840"/>
                  </a:cubicBezTo>
                  <a:cubicBezTo>
                    <a:pt x="2066" y="502"/>
                    <a:pt x="1576" y="88"/>
                    <a:pt x="1075" y="12"/>
                  </a:cubicBezTo>
                  <a:cubicBezTo>
                    <a:pt x="1029" y="4"/>
                    <a:pt x="983" y="0"/>
                    <a:pt x="9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2"/>
            <p:cNvSpPr/>
            <p:nvPr/>
          </p:nvSpPr>
          <p:spPr>
            <a:xfrm>
              <a:off x="4698750" y="4380662"/>
              <a:ext cx="350891" cy="988212"/>
            </a:xfrm>
            <a:custGeom>
              <a:avLst/>
              <a:gdLst/>
              <a:ahLst/>
              <a:cxnLst/>
              <a:rect l="l" t="t" r="r" b="b"/>
              <a:pathLst>
                <a:path w="9624" h="27104" extrusionOk="0">
                  <a:moveTo>
                    <a:pt x="1242" y="0"/>
                  </a:moveTo>
                  <a:lnTo>
                    <a:pt x="1242" y="0"/>
                  </a:lnTo>
                  <a:cubicBezTo>
                    <a:pt x="1275" y="480"/>
                    <a:pt x="1308" y="817"/>
                    <a:pt x="1308" y="872"/>
                  </a:cubicBezTo>
                  <a:cubicBezTo>
                    <a:pt x="1308" y="981"/>
                    <a:pt x="839" y="1362"/>
                    <a:pt x="207" y="1711"/>
                  </a:cubicBezTo>
                  <a:lnTo>
                    <a:pt x="0" y="2289"/>
                  </a:lnTo>
                  <a:lnTo>
                    <a:pt x="0" y="5743"/>
                  </a:lnTo>
                  <a:lnTo>
                    <a:pt x="207" y="27104"/>
                  </a:lnTo>
                  <a:lnTo>
                    <a:pt x="8250" y="26406"/>
                  </a:lnTo>
                  <a:lnTo>
                    <a:pt x="9481" y="10015"/>
                  </a:lnTo>
                  <a:cubicBezTo>
                    <a:pt x="9623" y="2365"/>
                    <a:pt x="1471" y="11"/>
                    <a:pt x="1471" y="11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2"/>
            <p:cNvSpPr/>
            <p:nvPr/>
          </p:nvSpPr>
          <p:spPr>
            <a:xfrm>
              <a:off x="4738090" y="4313577"/>
              <a:ext cx="802" cy="5505"/>
            </a:xfrm>
            <a:custGeom>
              <a:avLst/>
              <a:gdLst/>
              <a:ahLst/>
              <a:cxnLst/>
              <a:rect l="l" t="t" r="r" b="b"/>
              <a:pathLst>
                <a:path w="22" h="15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54"/>
                    <a:pt x="11" y="97"/>
                    <a:pt x="11" y="151"/>
                  </a:cubicBezTo>
                  <a:lnTo>
                    <a:pt x="22" y="151"/>
                  </a:lnTo>
                  <a:cubicBezTo>
                    <a:pt x="11" y="97"/>
                    <a:pt x="11" y="54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2"/>
            <p:cNvSpPr/>
            <p:nvPr/>
          </p:nvSpPr>
          <p:spPr>
            <a:xfrm>
              <a:off x="4735283" y="4279341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5"/>
                  </a:moveTo>
                  <a:cubicBezTo>
                    <a:pt x="22" y="196"/>
                    <a:pt x="12" y="98"/>
                    <a:pt x="1" y="0"/>
                  </a:cubicBezTo>
                  <a:lnTo>
                    <a:pt x="1" y="0"/>
                  </a:lnTo>
                  <a:cubicBezTo>
                    <a:pt x="12" y="98"/>
                    <a:pt x="22" y="196"/>
                    <a:pt x="22" y="305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2"/>
            <p:cNvSpPr/>
            <p:nvPr/>
          </p:nvSpPr>
          <p:spPr>
            <a:xfrm>
              <a:off x="4734116" y="4267018"/>
              <a:ext cx="401" cy="1203"/>
            </a:xfrm>
            <a:custGeom>
              <a:avLst/>
              <a:gdLst/>
              <a:ahLst/>
              <a:cxnLst/>
              <a:rect l="l" t="t" r="r" b="b"/>
              <a:pathLst>
                <a:path w="11" h="33" extrusionOk="0">
                  <a:moveTo>
                    <a:pt x="0" y="0"/>
                  </a:moveTo>
                  <a:cubicBezTo>
                    <a:pt x="0" y="11"/>
                    <a:pt x="0" y="22"/>
                    <a:pt x="11" y="33"/>
                  </a:cubicBezTo>
                  <a:cubicBezTo>
                    <a:pt x="0" y="22"/>
                    <a:pt x="0" y="11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2"/>
            <p:cNvSpPr/>
            <p:nvPr/>
          </p:nvSpPr>
          <p:spPr>
            <a:xfrm>
              <a:off x="4731308" y="4234424"/>
              <a:ext cx="839" cy="8386"/>
            </a:xfrm>
            <a:custGeom>
              <a:avLst/>
              <a:gdLst/>
              <a:ahLst/>
              <a:cxnLst/>
              <a:rect l="l" t="t" r="r" b="b"/>
              <a:pathLst>
                <a:path w="23" h="230" extrusionOk="0">
                  <a:moveTo>
                    <a:pt x="1" y="1"/>
                  </a:moveTo>
                  <a:cubicBezTo>
                    <a:pt x="1" y="1"/>
                    <a:pt x="12" y="88"/>
                    <a:pt x="23" y="229"/>
                  </a:cubicBezTo>
                  <a:cubicBezTo>
                    <a:pt x="12" y="8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2"/>
            <p:cNvSpPr/>
            <p:nvPr/>
          </p:nvSpPr>
          <p:spPr>
            <a:xfrm>
              <a:off x="4706297" y="4233621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3"/>
                  </a:moveTo>
                  <a:lnTo>
                    <a:pt x="687" y="23"/>
                  </a:lnTo>
                  <a:lnTo>
                    <a:pt x="687" y="2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2"/>
            <p:cNvSpPr/>
            <p:nvPr/>
          </p:nvSpPr>
          <p:spPr>
            <a:xfrm>
              <a:off x="4732111" y="4242773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1" y="0"/>
                  </a:moveTo>
                  <a:cubicBezTo>
                    <a:pt x="11" y="164"/>
                    <a:pt x="33" y="393"/>
                    <a:pt x="55" y="665"/>
                  </a:cubicBezTo>
                  <a:cubicBezTo>
                    <a:pt x="33" y="393"/>
                    <a:pt x="11" y="164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2"/>
            <p:cNvSpPr/>
            <p:nvPr/>
          </p:nvSpPr>
          <p:spPr>
            <a:xfrm>
              <a:off x="4734480" y="4268185"/>
              <a:ext cx="839" cy="11193"/>
            </a:xfrm>
            <a:custGeom>
              <a:avLst/>
              <a:gdLst/>
              <a:ahLst/>
              <a:cxnLst/>
              <a:rect l="l" t="t" r="r" b="b"/>
              <a:pathLst>
                <a:path w="23" h="307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9"/>
                    <a:pt x="1" y="1"/>
                  </a:cubicBezTo>
                  <a:cubicBezTo>
                    <a:pt x="1" y="99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2"/>
            <p:cNvSpPr/>
            <p:nvPr/>
          </p:nvSpPr>
          <p:spPr>
            <a:xfrm>
              <a:off x="4782169" y="4148197"/>
              <a:ext cx="3610" cy="17938"/>
            </a:xfrm>
            <a:custGeom>
              <a:avLst/>
              <a:gdLst/>
              <a:ahLst/>
              <a:cxnLst/>
              <a:rect l="l" t="t" r="r" b="b"/>
              <a:pathLst>
                <a:path w="99" h="492" extrusionOk="0">
                  <a:moveTo>
                    <a:pt x="99" y="1"/>
                  </a:moveTo>
                  <a:cubicBezTo>
                    <a:pt x="77" y="33"/>
                    <a:pt x="55" y="66"/>
                    <a:pt x="55" y="66"/>
                  </a:cubicBezTo>
                  <a:lnTo>
                    <a:pt x="1" y="491"/>
                  </a:lnTo>
                  <a:cubicBezTo>
                    <a:pt x="1" y="491"/>
                    <a:pt x="12" y="480"/>
                    <a:pt x="33" y="469"/>
                  </a:cubicBezTo>
                  <a:cubicBezTo>
                    <a:pt x="55" y="317"/>
                    <a:pt x="77" y="153"/>
                    <a:pt x="9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2"/>
            <p:cNvSpPr/>
            <p:nvPr/>
          </p:nvSpPr>
          <p:spPr>
            <a:xfrm>
              <a:off x="4783372" y="4062481"/>
              <a:ext cx="59649" cy="102854"/>
            </a:xfrm>
            <a:custGeom>
              <a:avLst/>
              <a:gdLst/>
              <a:ahLst/>
              <a:cxnLst/>
              <a:rect l="l" t="t" r="r" b="b"/>
              <a:pathLst>
                <a:path w="1636" h="2821" extrusionOk="0">
                  <a:moveTo>
                    <a:pt x="857" y="0"/>
                  </a:moveTo>
                  <a:cubicBezTo>
                    <a:pt x="696" y="0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4"/>
                    <a:pt x="22" y="2668"/>
                    <a:pt x="0" y="2820"/>
                  </a:cubicBezTo>
                  <a:cubicBezTo>
                    <a:pt x="153" y="2722"/>
                    <a:pt x="1101" y="2101"/>
                    <a:pt x="1439" y="1567"/>
                  </a:cubicBezTo>
                  <a:cubicBezTo>
                    <a:pt x="1635" y="1251"/>
                    <a:pt x="1635" y="684"/>
                    <a:pt x="1406" y="325"/>
                  </a:cubicBezTo>
                  <a:cubicBezTo>
                    <a:pt x="1287" y="132"/>
                    <a:pt x="1107" y="0"/>
                    <a:pt x="85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2"/>
            <p:cNvSpPr/>
            <p:nvPr/>
          </p:nvSpPr>
          <p:spPr>
            <a:xfrm>
              <a:off x="4784174" y="4069117"/>
              <a:ext cx="9553" cy="81525"/>
            </a:xfrm>
            <a:custGeom>
              <a:avLst/>
              <a:gdLst/>
              <a:ahLst/>
              <a:cxnLst/>
              <a:rect l="l" t="t" r="r" b="b"/>
              <a:pathLst>
                <a:path w="262" h="2236" extrusionOk="0">
                  <a:moveTo>
                    <a:pt x="262" y="1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70"/>
                  </a:cubicBezTo>
                  <a:cubicBezTo>
                    <a:pt x="164" y="1309"/>
                    <a:pt x="229" y="470"/>
                    <a:pt x="26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2"/>
            <p:cNvSpPr/>
            <p:nvPr/>
          </p:nvSpPr>
          <p:spPr>
            <a:xfrm>
              <a:off x="6966738" y="4371510"/>
              <a:ext cx="478465" cy="997363"/>
            </a:xfrm>
            <a:custGeom>
              <a:avLst/>
              <a:gdLst/>
              <a:ahLst/>
              <a:cxnLst/>
              <a:rect l="l" t="t" r="r" b="b"/>
              <a:pathLst>
                <a:path w="13123" h="27355" extrusionOk="0">
                  <a:moveTo>
                    <a:pt x="7924" y="0"/>
                  </a:moveTo>
                  <a:lnTo>
                    <a:pt x="7924" y="0"/>
                  </a:lnTo>
                  <a:cubicBezTo>
                    <a:pt x="7226" y="360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610" y="19911"/>
                  </a:lnTo>
                  <a:lnTo>
                    <a:pt x="13122" y="11727"/>
                  </a:lnTo>
                  <a:lnTo>
                    <a:pt x="12915" y="7008"/>
                  </a:lnTo>
                  <a:lnTo>
                    <a:pt x="12719" y="2049"/>
                  </a:lnTo>
                  <a:lnTo>
                    <a:pt x="12610" y="1962"/>
                  </a:lnTo>
                  <a:cubicBezTo>
                    <a:pt x="11984" y="2309"/>
                    <a:pt x="11195" y="2622"/>
                    <a:pt x="10509" y="2622"/>
                  </a:cubicBezTo>
                  <a:cubicBezTo>
                    <a:pt x="10419" y="2622"/>
                    <a:pt x="10331" y="2616"/>
                    <a:pt x="10245" y="2605"/>
                  </a:cubicBezTo>
                  <a:cubicBezTo>
                    <a:pt x="8338" y="2343"/>
                    <a:pt x="7869" y="1025"/>
                    <a:pt x="7869" y="1025"/>
                  </a:cubicBezTo>
                  <a:lnTo>
                    <a:pt x="79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2"/>
            <p:cNvSpPr/>
            <p:nvPr/>
          </p:nvSpPr>
          <p:spPr>
            <a:xfrm>
              <a:off x="7253636" y="4319046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1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7"/>
                    <a:pt x="3727" y="1407"/>
                    <a:pt x="3324" y="1439"/>
                  </a:cubicBezTo>
                  <a:cubicBezTo>
                    <a:pt x="3271" y="1444"/>
                    <a:pt x="3216" y="1446"/>
                    <a:pt x="3159" y="1446"/>
                  </a:cubicBezTo>
                  <a:cubicBezTo>
                    <a:pt x="2270" y="1446"/>
                    <a:pt x="877" y="902"/>
                    <a:pt x="109" y="175"/>
                  </a:cubicBezTo>
                  <a:lnTo>
                    <a:pt x="55" y="1439"/>
                  </a:lnTo>
                  <a:lnTo>
                    <a:pt x="0" y="2464"/>
                  </a:lnTo>
                  <a:cubicBezTo>
                    <a:pt x="0" y="2464"/>
                    <a:pt x="469" y="3782"/>
                    <a:pt x="2376" y="4044"/>
                  </a:cubicBezTo>
                  <a:cubicBezTo>
                    <a:pt x="2462" y="4055"/>
                    <a:pt x="2550" y="4061"/>
                    <a:pt x="2640" y="4061"/>
                  </a:cubicBezTo>
                  <a:cubicBezTo>
                    <a:pt x="3326" y="4061"/>
                    <a:pt x="4115" y="3748"/>
                    <a:pt x="4741" y="3401"/>
                  </a:cubicBezTo>
                  <a:cubicBezTo>
                    <a:pt x="5373" y="3052"/>
                    <a:pt x="5842" y="2671"/>
                    <a:pt x="5842" y="2562"/>
                  </a:cubicBezTo>
                  <a:cubicBezTo>
                    <a:pt x="5842" y="2507"/>
                    <a:pt x="5809" y="2170"/>
                    <a:pt x="5776" y="1690"/>
                  </a:cubicBezTo>
                  <a:cubicBezTo>
                    <a:pt x="5733" y="1211"/>
                    <a:pt x="5678" y="600"/>
                    <a:pt x="562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2"/>
            <p:cNvSpPr/>
            <p:nvPr/>
          </p:nvSpPr>
          <p:spPr>
            <a:xfrm>
              <a:off x="7257610" y="4279341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0"/>
                  </a:moveTo>
                  <a:cubicBezTo>
                    <a:pt x="5177" y="272"/>
                    <a:pt x="4904" y="512"/>
                    <a:pt x="4632" y="708"/>
                  </a:cubicBezTo>
                  <a:cubicBezTo>
                    <a:pt x="4131" y="1068"/>
                    <a:pt x="3618" y="1308"/>
                    <a:pt x="3215" y="1340"/>
                  </a:cubicBezTo>
                  <a:cubicBezTo>
                    <a:pt x="3161" y="1345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4"/>
                  </a:lnTo>
                  <a:cubicBezTo>
                    <a:pt x="768" y="1991"/>
                    <a:pt x="2161" y="2535"/>
                    <a:pt x="3050" y="2535"/>
                  </a:cubicBezTo>
                  <a:cubicBezTo>
                    <a:pt x="3107" y="2535"/>
                    <a:pt x="3162" y="2533"/>
                    <a:pt x="3215" y="2528"/>
                  </a:cubicBezTo>
                  <a:cubicBezTo>
                    <a:pt x="3618" y="2496"/>
                    <a:pt x="4131" y="2256"/>
                    <a:pt x="4632" y="1896"/>
                  </a:cubicBezTo>
                  <a:cubicBezTo>
                    <a:pt x="4937" y="1667"/>
                    <a:pt x="5253" y="1395"/>
                    <a:pt x="5526" y="1090"/>
                  </a:cubicBezTo>
                  <a:cubicBezTo>
                    <a:pt x="5504" y="817"/>
                    <a:pt x="5471" y="556"/>
                    <a:pt x="5449" y="305"/>
                  </a:cubicBezTo>
                  <a:cubicBezTo>
                    <a:pt x="5449" y="196"/>
                    <a:pt x="5438" y="98"/>
                    <a:pt x="542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2"/>
            <p:cNvSpPr/>
            <p:nvPr/>
          </p:nvSpPr>
          <p:spPr>
            <a:xfrm>
              <a:off x="7259579" y="4230048"/>
              <a:ext cx="2443" cy="53669"/>
            </a:xfrm>
            <a:custGeom>
              <a:avLst/>
              <a:gdLst/>
              <a:ahLst/>
              <a:cxnLst/>
              <a:rect l="l" t="t" r="r" b="b"/>
              <a:pathLst>
                <a:path w="67" h="1472" extrusionOk="0">
                  <a:moveTo>
                    <a:pt x="66" y="1"/>
                  </a:moveTo>
                  <a:lnTo>
                    <a:pt x="1" y="1472"/>
                  </a:lnTo>
                  <a:lnTo>
                    <a:pt x="1" y="147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2"/>
            <p:cNvSpPr/>
            <p:nvPr/>
          </p:nvSpPr>
          <p:spPr>
            <a:xfrm>
              <a:off x="7261985" y="4230048"/>
              <a:ext cx="104130" cy="2443"/>
            </a:xfrm>
            <a:custGeom>
              <a:avLst/>
              <a:gdLst/>
              <a:ahLst/>
              <a:cxnLst/>
              <a:rect l="l" t="t" r="r" b="b"/>
              <a:pathLst>
                <a:path w="2856" h="67" extrusionOk="0">
                  <a:moveTo>
                    <a:pt x="2855" y="66"/>
                  </a:moveTo>
                  <a:lnTo>
                    <a:pt x="0" y="1"/>
                  </a:lnTo>
                  <a:lnTo>
                    <a:pt x="2855" y="66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"/>
            <p:cNvSpPr/>
            <p:nvPr/>
          </p:nvSpPr>
          <p:spPr>
            <a:xfrm>
              <a:off x="7151514" y="3764281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16" y="0"/>
                  </a:moveTo>
                  <a:cubicBezTo>
                    <a:pt x="6307" y="0"/>
                    <a:pt x="6188" y="4"/>
                    <a:pt x="6060" y="14"/>
                  </a:cubicBezTo>
                  <a:cubicBezTo>
                    <a:pt x="4011" y="156"/>
                    <a:pt x="3542" y="1453"/>
                    <a:pt x="3542" y="1453"/>
                  </a:cubicBezTo>
                  <a:cubicBezTo>
                    <a:pt x="3542" y="1453"/>
                    <a:pt x="2213" y="1485"/>
                    <a:pt x="1319" y="2335"/>
                  </a:cubicBezTo>
                  <a:cubicBezTo>
                    <a:pt x="131" y="3458"/>
                    <a:pt x="0" y="5812"/>
                    <a:pt x="611" y="7817"/>
                  </a:cubicBezTo>
                  <a:cubicBezTo>
                    <a:pt x="710" y="7738"/>
                    <a:pt x="821" y="7695"/>
                    <a:pt x="936" y="7695"/>
                  </a:cubicBezTo>
                  <a:cubicBezTo>
                    <a:pt x="1012" y="7695"/>
                    <a:pt x="1089" y="7713"/>
                    <a:pt x="1167" y="7752"/>
                  </a:cubicBezTo>
                  <a:cubicBezTo>
                    <a:pt x="1177" y="7763"/>
                    <a:pt x="1199" y="7763"/>
                    <a:pt x="1210" y="7773"/>
                  </a:cubicBezTo>
                  <a:lnTo>
                    <a:pt x="1602" y="9855"/>
                  </a:lnTo>
                  <a:cubicBezTo>
                    <a:pt x="1602" y="9855"/>
                    <a:pt x="2180" y="7730"/>
                    <a:pt x="1810" y="6204"/>
                  </a:cubicBezTo>
                  <a:lnTo>
                    <a:pt x="1810" y="6204"/>
                  </a:lnTo>
                  <a:cubicBezTo>
                    <a:pt x="1810" y="6204"/>
                    <a:pt x="4350" y="7078"/>
                    <a:pt x="6053" y="7078"/>
                  </a:cubicBezTo>
                  <a:cubicBezTo>
                    <a:pt x="6104" y="7078"/>
                    <a:pt x="6153" y="7077"/>
                    <a:pt x="6202" y="7076"/>
                  </a:cubicBezTo>
                  <a:cubicBezTo>
                    <a:pt x="7324" y="7043"/>
                    <a:pt x="7215" y="6172"/>
                    <a:pt x="7215" y="6171"/>
                  </a:cubicBezTo>
                  <a:lnTo>
                    <a:pt x="7215" y="6171"/>
                  </a:lnTo>
                  <a:cubicBezTo>
                    <a:pt x="7215" y="6171"/>
                    <a:pt x="7335" y="6335"/>
                    <a:pt x="7542" y="6553"/>
                  </a:cubicBezTo>
                  <a:cubicBezTo>
                    <a:pt x="7913" y="6973"/>
                    <a:pt x="8538" y="7559"/>
                    <a:pt x="9095" y="7559"/>
                  </a:cubicBezTo>
                  <a:cubicBezTo>
                    <a:pt x="9159" y="7559"/>
                    <a:pt x="9223" y="7551"/>
                    <a:pt x="9286" y="7534"/>
                  </a:cubicBezTo>
                  <a:cubicBezTo>
                    <a:pt x="9286" y="7534"/>
                    <a:pt x="9438" y="10051"/>
                    <a:pt x="9678" y="10596"/>
                  </a:cubicBezTo>
                  <a:lnTo>
                    <a:pt x="9940" y="8362"/>
                  </a:lnTo>
                  <a:cubicBezTo>
                    <a:pt x="10160" y="8235"/>
                    <a:pt x="10351" y="8180"/>
                    <a:pt x="10513" y="8180"/>
                  </a:cubicBezTo>
                  <a:cubicBezTo>
                    <a:pt x="10767" y="8180"/>
                    <a:pt x="10949" y="8315"/>
                    <a:pt x="11062" y="8514"/>
                  </a:cubicBezTo>
                  <a:cubicBezTo>
                    <a:pt x="11520" y="7784"/>
                    <a:pt x="11988" y="6989"/>
                    <a:pt x="12304" y="6313"/>
                  </a:cubicBezTo>
                  <a:cubicBezTo>
                    <a:pt x="13133" y="4558"/>
                    <a:pt x="11988" y="3676"/>
                    <a:pt x="11988" y="3676"/>
                  </a:cubicBezTo>
                  <a:cubicBezTo>
                    <a:pt x="11988" y="3676"/>
                    <a:pt x="14680" y="1987"/>
                    <a:pt x="12577" y="820"/>
                  </a:cubicBezTo>
                  <a:cubicBezTo>
                    <a:pt x="11928" y="457"/>
                    <a:pt x="11207" y="332"/>
                    <a:pt x="10521" y="332"/>
                  </a:cubicBezTo>
                  <a:cubicBezTo>
                    <a:pt x="8983" y="332"/>
                    <a:pt x="7618" y="962"/>
                    <a:pt x="7618" y="962"/>
                  </a:cubicBezTo>
                  <a:cubicBezTo>
                    <a:pt x="7618" y="962"/>
                    <a:pt x="7771" y="613"/>
                    <a:pt x="7542" y="330"/>
                  </a:cubicBezTo>
                  <a:cubicBezTo>
                    <a:pt x="7384" y="153"/>
                    <a:pt x="7058" y="0"/>
                    <a:pt x="64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"/>
            <p:cNvSpPr/>
            <p:nvPr/>
          </p:nvSpPr>
          <p:spPr>
            <a:xfrm>
              <a:off x="7147138" y="3989271"/>
              <a:ext cx="357272" cy="339370"/>
            </a:xfrm>
            <a:custGeom>
              <a:avLst/>
              <a:gdLst/>
              <a:ahLst/>
              <a:cxnLst/>
              <a:rect l="l" t="t" r="r" b="b"/>
              <a:pathLst>
                <a:path w="9799" h="9308" extrusionOk="0">
                  <a:moveTo>
                    <a:pt x="4142" y="2769"/>
                  </a:moveTo>
                  <a:cubicBezTo>
                    <a:pt x="4872" y="2769"/>
                    <a:pt x="5428" y="3477"/>
                    <a:pt x="5352" y="3608"/>
                  </a:cubicBezTo>
                  <a:cubicBezTo>
                    <a:pt x="5344" y="3621"/>
                    <a:pt x="5332" y="3627"/>
                    <a:pt x="5317" y="3627"/>
                  </a:cubicBezTo>
                  <a:cubicBezTo>
                    <a:pt x="5194" y="3627"/>
                    <a:pt x="4829" y="3245"/>
                    <a:pt x="4310" y="3245"/>
                  </a:cubicBezTo>
                  <a:cubicBezTo>
                    <a:pt x="4256" y="3245"/>
                    <a:pt x="4200" y="3250"/>
                    <a:pt x="4142" y="3259"/>
                  </a:cubicBezTo>
                  <a:cubicBezTo>
                    <a:pt x="3601" y="3355"/>
                    <a:pt x="2968" y="3759"/>
                    <a:pt x="2817" y="3759"/>
                  </a:cubicBezTo>
                  <a:cubicBezTo>
                    <a:pt x="2779" y="3759"/>
                    <a:pt x="2771" y="3734"/>
                    <a:pt x="2801" y="3673"/>
                  </a:cubicBezTo>
                  <a:cubicBezTo>
                    <a:pt x="2801" y="3673"/>
                    <a:pt x="3412" y="2769"/>
                    <a:pt x="4142" y="2769"/>
                  </a:cubicBezTo>
                  <a:close/>
                  <a:moveTo>
                    <a:pt x="7662" y="2769"/>
                  </a:moveTo>
                  <a:cubicBezTo>
                    <a:pt x="8370" y="2790"/>
                    <a:pt x="8970" y="3673"/>
                    <a:pt x="8970" y="3673"/>
                  </a:cubicBezTo>
                  <a:cubicBezTo>
                    <a:pt x="9001" y="3735"/>
                    <a:pt x="8993" y="3760"/>
                    <a:pt x="8955" y="3760"/>
                  </a:cubicBezTo>
                  <a:cubicBezTo>
                    <a:pt x="8807" y="3760"/>
                    <a:pt x="8193" y="3366"/>
                    <a:pt x="7662" y="3270"/>
                  </a:cubicBezTo>
                  <a:cubicBezTo>
                    <a:pt x="7651" y="3270"/>
                    <a:pt x="7640" y="3270"/>
                    <a:pt x="7640" y="3259"/>
                  </a:cubicBezTo>
                  <a:cubicBezTo>
                    <a:pt x="7582" y="3250"/>
                    <a:pt x="7526" y="3246"/>
                    <a:pt x="7472" y="3246"/>
                  </a:cubicBezTo>
                  <a:cubicBezTo>
                    <a:pt x="6948" y="3246"/>
                    <a:pt x="6583" y="3629"/>
                    <a:pt x="6457" y="3629"/>
                  </a:cubicBezTo>
                  <a:cubicBezTo>
                    <a:pt x="6440" y="3629"/>
                    <a:pt x="6428" y="3623"/>
                    <a:pt x="6420" y="3608"/>
                  </a:cubicBezTo>
                  <a:cubicBezTo>
                    <a:pt x="6343" y="3477"/>
                    <a:pt x="6899" y="2769"/>
                    <a:pt x="7629" y="2769"/>
                  </a:cubicBezTo>
                  <a:close/>
                  <a:moveTo>
                    <a:pt x="4131" y="3760"/>
                  </a:moveTo>
                  <a:cubicBezTo>
                    <a:pt x="4349" y="3760"/>
                    <a:pt x="4512" y="3967"/>
                    <a:pt x="4512" y="4229"/>
                  </a:cubicBezTo>
                  <a:cubicBezTo>
                    <a:pt x="4512" y="4490"/>
                    <a:pt x="4349" y="4697"/>
                    <a:pt x="4131" y="4697"/>
                  </a:cubicBezTo>
                  <a:cubicBezTo>
                    <a:pt x="3924" y="4697"/>
                    <a:pt x="3750" y="4490"/>
                    <a:pt x="3750" y="4229"/>
                  </a:cubicBezTo>
                  <a:cubicBezTo>
                    <a:pt x="3750" y="3967"/>
                    <a:pt x="3924" y="3760"/>
                    <a:pt x="4131" y="3760"/>
                  </a:cubicBezTo>
                  <a:close/>
                  <a:moveTo>
                    <a:pt x="7542" y="3760"/>
                  </a:moveTo>
                  <a:cubicBezTo>
                    <a:pt x="7586" y="3760"/>
                    <a:pt x="7618" y="3771"/>
                    <a:pt x="7662" y="3793"/>
                  </a:cubicBezTo>
                  <a:cubicBezTo>
                    <a:pt x="7804" y="3847"/>
                    <a:pt x="7924" y="4022"/>
                    <a:pt x="7924" y="4229"/>
                  </a:cubicBezTo>
                  <a:cubicBezTo>
                    <a:pt x="7924" y="4436"/>
                    <a:pt x="7804" y="4610"/>
                    <a:pt x="7662" y="4676"/>
                  </a:cubicBezTo>
                  <a:cubicBezTo>
                    <a:pt x="7618" y="4687"/>
                    <a:pt x="7586" y="4697"/>
                    <a:pt x="7542" y="4697"/>
                  </a:cubicBezTo>
                  <a:cubicBezTo>
                    <a:pt x="7324" y="4697"/>
                    <a:pt x="7161" y="4490"/>
                    <a:pt x="7161" y="4229"/>
                  </a:cubicBezTo>
                  <a:cubicBezTo>
                    <a:pt x="7161" y="3967"/>
                    <a:pt x="7324" y="3760"/>
                    <a:pt x="7542" y="3760"/>
                  </a:cubicBezTo>
                  <a:close/>
                  <a:moveTo>
                    <a:pt x="6005" y="3826"/>
                  </a:moveTo>
                  <a:cubicBezTo>
                    <a:pt x="6006" y="3826"/>
                    <a:pt x="7030" y="6169"/>
                    <a:pt x="6856" y="6398"/>
                  </a:cubicBezTo>
                  <a:cubicBezTo>
                    <a:pt x="6768" y="6507"/>
                    <a:pt x="6431" y="6616"/>
                    <a:pt x="6169" y="6681"/>
                  </a:cubicBezTo>
                  <a:cubicBezTo>
                    <a:pt x="6104" y="6681"/>
                    <a:pt x="6049" y="6681"/>
                    <a:pt x="6005" y="6670"/>
                  </a:cubicBezTo>
                  <a:cubicBezTo>
                    <a:pt x="5984" y="6659"/>
                    <a:pt x="5973" y="6659"/>
                    <a:pt x="5973" y="6648"/>
                  </a:cubicBezTo>
                  <a:cubicBezTo>
                    <a:pt x="5973" y="6594"/>
                    <a:pt x="6518" y="6496"/>
                    <a:pt x="6605" y="6278"/>
                  </a:cubicBezTo>
                  <a:cubicBezTo>
                    <a:pt x="6703" y="6038"/>
                    <a:pt x="6006" y="3826"/>
                    <a:pt x="6005" y="3826"/>
                  </a:cubicBezTo>
                  <a:close/>
                  <a:moveTo>
                    <a:pt x="7083" y="7230"/>
                  </a:moveTo>
                  <a:cubicBezTo>
                    <a:pt x="7097" y="7230"/>
                    <a:pt x="7105" y="7236"/>
                    <a:pt x="7106" y="7248"/>
                  </a:cubicBezTo>
                  <a:cubicBezTo>
                    <a:pt x="7117" y="7346"/>
                    <a:pt x="6725" y="7662"/>
                    <a:pt x="6147" y="7727"/>
                  </a:cubicBezTo>
                  <a:cubicBezTo>
                    <a:pt x="6078" y="7736"/>
                    <a:pt x="6010" y="7740"/>
                    <a:pt x="5944" y="7740"/>
                  </a:cubicBezTo>
                  <a:cubicBezTo>
                    <a:pt x="5451" y="7740"/>
                    <a:pt x="5039" y="7514"/>
                    <a:pt x="4981" y="7389"/>
                  </a:cubicBezTo>
                  <a:cubicBezTo>
                    <a:pt x="4965" y="7351"/>
                    <a:pt x="4972" y="7337"/>
                    <a:pt x="4993" y="7337"/>
                  </a:cubicBezTo>
                  <a:cubicBezTo>
                    <a:pt x="5042" y="7337"/>
                    <a:pt x="5170" y="7421"/>
                    <a:pt x="5232" y="7444"/>
                  </a:cubicBezTo>
                  <a:cubicBezTo>
                    <a:pt x="5232" y="7444"/>
                    <a:pt x="5424" y="7550"/>
                    <a:pt x="5794" y="7550"/>
                  </a:cubicBezTo>
                  <a:cubicBezTo>
                    <a:pt x="5898" y="7550"/>
                    <a:pt x="6016" y="7542"/>
                    <a:pt x="6147" y="7520"/>
                  </a:cubicBezTo>
                  <a:cubicBezTo>
                    <a:pt x="6672" y="7436"/>
                    <a:pt x="6996" y="7230"/>
                    <a:pt x="7083" y="7230"/>
                  </a:cubicBezTo>
                  <a:close/>
                  <a:moveTo>
                    <a:pt x="7335" y="0"/>
                  </a:moveTo>
                  <a:cubicBezTo>
                    <a:pt x="7335" y="1"/>
                    <a:pt x="7444" y="872"/>
                    <a:pt x="6322" y="905"/>
                  </a:cubicBezTo>
                  <a:cubicBezTo>
                    <a:pt x="6273" y="906"/>
                    <a:pt x="6224" y="907"/>
                    <a:pt x="6173" y="907"/>
                  </a:cubicBezTo>
                  <a:cubicBezTo>
                    <a:pt x="4470" y="907"/>
                    <a:pt x="1930" y="33"/>
                    <a:pt x="1930" y="33"/>
                  </a:cubicBezTo>
                  <a:lnTo>
                    <a:pt x="1930" y="33"/>
                  </a:lnTo>
                  <a:cubicBezTo>
                    <a:pt x="2300" y="1559"/>
                    <a:pt x="1722" y="3684"/>
                    <a:pt x="1722" y="3684"/>
                  </a:cubicBezTo>
                  <a:lnTo>
                    <a:pt x="1330" y="1602"/>
                  </a:lnTo>
                  <a:cubicBezTo>
                    <a:pt x="1319" y="1592"/>
                    <a:pt x="1297" y="1592"/>
                    <a:pt x="1287" y="1581"/>
                  </a:cubicBezTo>
                  <a:cubicBezTo>
                    <a:pt x="1209" y="1542"/>
                    <a:pt x="1132" y="1524"/>
                    <a:pt x="1056" y="1524"/>
                  </a:cubicBezTo>
                  <a:cubicBezTo>
                    <a:pt x="941" y="1524"/>
                    <a:pt x="830" y="1567"/>
                    <a:pt x="731" y="1646"/>
                  </a:cubicBezTo>
                  <a:cubicBezTo>
                    <a:pt x="306" y="1962"/>
                    <a:pt x="1" y="2812"/>
                    <a:pt x="219" y="3433"/>
                  </a:cubicBezTo>
                  <a:cubicBezTo>
                    <a:pt x="502" y="4218"/>
                    <a:pt x="1570" y="4654"/>
                    <a:pt x="1853" y="4752"/>
                  </a:cubicBezTo>
                  <a:cubicBezTo>
                    <a:pt x="2137" y="6092"/>
                    <a:pt x="2485" y="7411"/>
                    <a:pt x="2812" y="7803"/>
                  </a:cubicBezTo>
                  <a:cubicBezTo>
                    <a:pt x="2889" y="7902"/>
                    <a:pt x="2987" y="7989"/>
                    <a:pt x="3085" y="8076"/>
                  </a:cubicBezTo>
                  <a:cubicBezTo>
                    <a:pt x="3869" y="8784"/>
                    <a:pt x="5210" y="9307"/>
                    <a:pt x="6082" y="9307"/>
                  </a:cubicBezTo>
                  <a:cubicBezTo>
                    <a:pt x="6136" y="9307"/>
                    <a:pt x="6191" y="9307"/>
                    <a:pt x="6245" y="9296"/>
                  </a:cubicBezTo>
                  <a:cubicBezTo>
                    <a:pt x="6648" y="9264"/>
                    <a:pt x="7161" y="9024"/>
                    <a:pt x="7662" y="8664"/>
                  </a:cubicBezTo>
                  <a:cubicBezTo>
                    <a:pt x="7934" y="8468"/>
                    <a:pt x="8207" y="8218"/>
                    <a:pt x="8458" y="7956"/>
                  </a:cubicBezTo>
                  <a:cubicBezTo>
                    <a:pt x="8795" y="7596"/>
                    <a:pt x="9090" y="7193"/>
                    <a:pt x="9286" y="6768"/>
                  </a:cubicBezTo>
                  <a:cubicBezTo>
                    <a:pt x="9493" y="6332"/>
                    <a:pt x="9656" y="5591"/>
                    <a:pt x="9776" y="4828"/>
                  </a:cubicBezTo>
                  <a:lnTo>
                    <a:pt x="9776" y="4828"/>
                  </a:lnTo>
                  <a:cubicBezTo>
                    <a:pt x="9754" y="4839"/>
                    <a:pt x="9744" y="4839"/>
                    <a:pt x="9744" y="4839"/>
                  </a:cubicBezTo>
                  <a:lnTo>
                    <a:pt x="9798" y="4425"/>
                  </a:lnTo>
                  <a:cubicBezTo>
                    <a:pt x="9558" y="3880"/>
                    <a:pt x="9406" y="1363"/>
                    <a:pt x="9406" y="1363"/>
                  </a:cubicBezTo>
                  <a:cubicBezTo>
                    <a:pt x="9343" y="1380"/>
                    <a:pt x="9279" y="1388"/>
                    <a:pt x="9215" y="1388"/>
                  </a:cubicBezTo>
                  <a:cubicBezTo>
                    <a:pt x="8658" y="1388"/>
                    <a:pt x="8033" y="802"/>
                    <a:pt x="7662" y="382"/>
                  </a:cubicBezTo>
                  <a:cubicBezTo>
                    <a:pt x="7455" y="16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"/>
            <p:cNvSpPr/>
            <p:nvPr/>
          </p:nvSpPr>
          <p:spPr>
            <a:xfrm>
              <a:off x="7248167" y="4090191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1"/>
                  </a:moveTo>
                  <a:cubicBezTo>
                    <a:pt x="641" y="1"/>
                    <a:pt x="30" y="905"/>
                    <a:pt x="30" y="905"/>
                  </a:cubicBezTo>
                  <a:cubicBezTo>
                    <a:pt x="0" y="966"/>
                    <a:pt x="8" y="991"/>
                    <a:pt x="46" y="991"/>
                  </a:cubicBezTo>
                  <a:cubicBezTo>
                    <a:pt x="197" y="991"/>
                    <a:pt x="830" y="587"/>
                    <a:pt x="1371" y="491"/>
                  </a:cubicBezTo>
                  <a:cubicBezTo>
                    <a:pt x="1428" y="482"/>
                    <a:pt x="1483" y="478"/>
                    <a:pt x="1537" y="478"/>
                  </a:cubicBezTo>
                  <a:cubicBezTo>
                    <a:pt x="2053" y="478"/>
                    <a:pt x="2417" y="861"/>
                    <a:pt x="2543" y="861"/>
                  </a:cubicBezTo>
                  <a:cubicBezTo>
                    <a:pt x="2560" y="861"/>
                    <a:pt x="2572" y="855"/>
                    <a:pt x="2581" y="840"/>
                  </a:cubicBezTo>
                  <a:cubicBezTo>
                    <a:pt x="2657" y="709"/>
                    <a:pt x="2101" y="1"/>
                    <a:pt x="1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"/>
            <p:cNvSpPr/>
            <p:nvPr/>
          </p:nvSpPr>
          <p:spPr>
            <a:xfrm>
              <a:off x="7378400" y="4090191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1"/>
                  </a:moveTo>
                  <a:cubicBezTo>
                    <a:pt x="556" y="1"/>
                    <a:pt x="0" y="709"/>
                    <a:pt x="77" y="840"/>
                  </a:cubicBezTo>
                  <a:cubicBezTo>
                    <a:pt x="85" y="855"/>
                    <a:pt x="97" y="861"/>
                    <a:pt x="114" y="861"/>
                  </a:cubicBezTo>
                  <a:cubicBezTo>
                    <a:pt x="240" y="861"/>
                    <a:pt x="605" y="478"/>
                    <a:pt x="1129" y="478"/>
                  </a:cubicBezTo>
                  <a:cubicBezTo>
                    <a:pt x="1183" y="478"/>
                    <a:pt x="1239" y="482"/>
                    <a:pt x="1297" y="491"/>
                  </a:cubicBezTo>
                  <a:cubicBezTo>
                    <a:pt x="1297" y="502"/>
                    <a:pt x="1308" y="502"/>
                    <a:pt x="1319" y="502"/>
                  </a:cubicBezTo>
                  <a:cubicBezTo>
                    <a:pt x="1850" y="598"/>
                    <a:pt x="2464" y="992"/>
                    <a:pt x="2612" y="992"/>
                  </a:cubicBezTo>
                  <a:cubicBezTo>
                    <a:pt x="2650" y="992"/>
                    <a:pt x="2658" y="967"/>
                    <a:pt x="2627" y="905"/>
                  </a:cubicBezTo>
                  <a:cubicBezTo>
                    <a:pt x="2627" y="905"/>
                    <a:pt x="2027" y="22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"/>
            <p:cNvSpPr/>
            <p:nvPr/>
          </p:nvSpPr>
          <p:spPr>
            <a:xfrm>
              <a:off x="7328159" y="4252835"/>
              <a:ext cx="78498" cy="18668"/>
            </a:xfrm>
            <a:custGeom>
              <a:avLst/>
              <a:gdLst/>
              <a:ahLst/>
              <a:cxnLst/>
              <a:rect l="l" t="t" r="r" b="b"/>
              <a:pathLst>
                <a:path w="2153" h="512" extrusionOk="0">
                  <a:moveTo>
                    <a:pt x="2116" y="1"/>
                  </a:moveTo>
                  <a:cubicBezTo>
                    <a:pt x="2028" y="1"/>
                    <a:pt x="1705" y="198"/>
                    <a:pt x="1182" y="291"/>
                  </a:cubicBezTo>
                  <a:cubicBezTo>
                    <a:pt x="1051" y="313"/>
                    <a:pt x="933" y="321"/>
                    <a:pt x="829" y="321"/>
                  </a:cubicBezTo>
                  <a:cubicBezTo>
                    <a:pt x="459" y="321"/>
                    <a:pt x="267" y="215"/>
                    <a:pt x="267" y="215"/>
                  </a:cubicBezTo>
                  <a:cubicBezTo>
                    <a:pt x="205" y="192"/>
                    <a:pt x="78" y="103"/>
                    <a:pt x="28" y="103"/>
                  </a:cubicBezTo>
                  <a:cubicBezTo>
                    <a:pt x="8" y="103"/>
                    <a:pt x="0" y="119"/>
                    <a:pt x="16" y="160"/>
                  </a:cubicBezTo>
                  <a:cubicBezTo>
                    <a:pt x="74" y="285"/>
                    <a:pt x="486" y="511"/>
                    <a:pt x="979" y="511"/>
                  </a:cubicBezTo>
                  <a:cubicBezTo>
                    <a:pt x="1045" y="511"/>
                    <a:pt x="1113" y="507"/>
                    <a:pt x="1182" y="498"/>
                  </a:cubicBezTo>
                  <a:cubicBezTo>
                    <a:pt x="1760" y="422"/>
                    <a:pt x="2152" y="117"/>
                    <a:pt x="2141" y="19"/>
                  </a:cubicBezTo>
                  <a:cubicBezTo>
                    <a:pt x="2140" y="6"/>
                    <a:pt x="2131" y="1"/>
                    <a:pt x="2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"/>
            <p:cNvSpPr/>
            <p:nvPr/>
          </p:nvSpPr>
          <p:spPr>
            <a:xfrm>
              <a:off x="7283824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75" y="0"/>
                    <a:pt x="1" y="207"/>
                    <a:pt x="1" y="469"/>
                  </a:cubicBezTo>
                  <a:cubicBezTo>
                    <a:pt x="1" y="730"/>
                    <a:pt x="175" y="937"/>
                    <a:pt x="382" y="937"/>
                  </a:cubicBezTo>
                  <a:cubicBezTo>
                    <a:pt x="600" y="937"/>
                    <a:pt x="763" y="730"/>
                    <a:pt x="763" y="469"/>
                  </a:cubicBezTo>
                  <a:cubicBezTo>
                    <a:pt x="763" y="207"/>
                    <a:pt x="60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"/>
            <p:cNvSpPr/>
            <p:nvPr/>
          </p:nvSpPr>
          <p:spPr>
            <a:xfrm>
              <a:off x="7408187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64" y="0"/>
                    <a:pt x="1" y="207"/>
                    <a:pt x="1" y="469"/>
                  </a:cubicBezTo>
                  <a:cubicBezTo>
                    <a:pt x="1" y="730"/>
                    <a:pt x="164" y="937"/>
                    <a:pt x="382" y="937"/>
                  </a:cubicBezTo>
                  <a:cubicBezTo>
                    <a:pt x="426" y="937"/>
                    <a:pt x="458" y="927"/>
                    <a:pt x="502" y="916"/>
                  </a:cubicBezTo>
                  <a:cubicBezTo>
                    <a:pt x="644" y="850"/>
                    <a:pt x="764" y="676"/>
                    <a:pt x="764" y="469"/>
                  </a:cubicBezTo>
                  <a:cubicBezTo>
                    <a:pt x="764" y="262"/>
                    <a:pt x="644" y="87"/>
                    <a:pt x="502" y="33"/>
                  </a:cubicBezTo>
                  <a:cubicBezTo>
                    <a:pt x="458" y="11"/>
                    <a:pt x="426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2"/>
            <p:cNvSpPr/>
            <p:nvPr/>
          </p:nvSpPr>
          <p:spPr>
            <a:xfrm>
              <a:off x="7359332" y="4128728"/>
              <a:ext cx="44117" cy="103765"/>
            </a:xfrm>
            <a:custGeom>
              <a:avLst/>
              <a:gdLst/>
              <a:ahLst/>
              <a:cxnLst/>
              <a:rect l="l" t="t" r="r" b="b"/>
              <a:pathLst>
                <a:path w="1210" h="2846" extrusionOk="0">
                  <a:moveTo>
                    <a:pt x="185" y="1"/>
                  </a:moveTo>
                  <a:cubicBezTo>
                    <a:pt x="186" y="1"/>
                    <a:pt x="883" y="2213"/>
                    <a:pt x="785" y="2453"/>
                  </a:cubicBezTo>
                  <a:cubicBezTo>
                    <a:pt x="676" y="2692"/>
                    <a:pt x="0" y="2791"/>
                    <a:pt x="185" y="2845"/>
                  </a:cubicBezTo>
                  <a:lnTo>
                    <a:pt x="425" y="2845"/>
                  </a:lnTo>
                  <a:cubicBezTo>
                    <a:pt x="643" y="2823"/>
                    <a:pt x="905" y="2725"/>
                    <a:pt x="1036" y="2573"/>
                  </a:cubicBezTo>
                  <a:cubicBezTo>
                    <a:pt x="1210" y="2344"/>
                    <a:pt x="186" y="1"/>
                    <a:pt x="185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2"/>
            <p:cNvSpPr/>
            <p:nvPr/>
          </p:nvSpPr>
          <p:spPr>
            <a:xfrm>
              <a:off x="7370452" y="4228080"/>
              <a:ext cx="36" cy="8750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0" y="0"/>
                  </a:moveTo>
                  <a:lnTo>
                    <a:pt x="0" y="0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2"/>
            <p:cNvSpPr/>
            <p:nvPr/>
          </p:nvSpPr>
          <p:spPr>
            <a:xfrm>
              <a:off x="7366077" y="4232455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0" y="0"/>
                  </a:moveTo>
                  <a:cubicBezTo>
                    <a:pt x="28" y="5"/>
                    <a:pt x="63" y="8"/>
                    <a:pt x="104" y="8"/>
                  </a:cubicBezTo>
                  <a:cubicBezTo>
                    <a:pt x="145" y="8"/>
                    <a:pt x="191" y="5"/>
                    <a:pt x="24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2"/>
            <p:cNvSpPr/>
            <p:nvPr/>
          </p:nvSpPr>
          <p:spPr>
            <a:xfrm>
              <a:off x="5486672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4" y="98"/>
                    <a:pt x="327" y="207"/>
                    <a:pt x="491" y="316"/>
                  </a:cubicBezTo>
                  <a:cubicBezTo>
                    <a:pt x="327" y="207"/>
                    <a:pt x="164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2"/>
            <p:cNvSpPr/>
            <p:nvPr/>
          </p:nvSpPr>
          <p:spPr>
            <a:xfrm>
              <a:off x="5468771" y="4489930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2"/>
            <p:cNvSpPr/>
            <p:nvPr/>
          </p:nvSpPr>
          <p:spPr>
            <a:xfrm>
              <a:off x="5430233" y="4469659"/>
              <a:ext cx="34601" cy="17902"/>
            </a:xfrm>
            <a:custGeom>
              <a:avLst/>
              <a:gdLst/>
              <a:ahLst/>
              <a:cxnLst/>
              <a:rect l="l" t="t" r="r" b="b"/>
              <a:pathLst>
                <a:path w="949" h="491" extrusionOk="0">
                  <a:moveTo>
                    <a:pt x="1" y="0"/>
                  </a:moveTo>
                  <a:cubicBezTo>
                    <a:pt x="306" y="142"/>
                    <a:pt x="622" y="305"/>
                    <a:pt x="949" y="491"/>
                  </a:cubicBezTo>
                  <a:cubicBezTo>
                    <a:pt x="622" y="305"/>
                    <a:pt x="306" y="142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2"/>
            <p:cNvSpPr/>
            <p:nvPr/>
          </p:nvSpPr>
          <p:spPr>
            <a:xfrm>
              <a:off x="5409962" y="4460107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1"/>
                  </a:moveTo>
                  <a:cubicBezTo>
                    <a:pt x="142" y="66"/>
                    <a:pt x="295" y="131"/>
                    <a:pt x="448" y="208"/>
                  </a:cubicBezTo>
                  <a:cubicBezTo>
                    <a:pt x="295" y="131"/>
                    <a:pt x="142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2"/>
            <p:cNvSpPr/>
            <p:nvPr/>
          </p:nvSpPr>
          <p:spPr>
            <a:xfrm>
              <a:off x="5093276" y="4419965"/>
              <a:ext cx="321103" cy="936183"/>
            </a:xfrm>
            <a:custGeom>
              <a:avLst/>
              <a:gdLst/>
              <a:ahLst/>
              <a:cxnLst/>
              <a:rect l="l" t="t" r="r" b="b"/>
              <a:pathLst>
                <a:path w="8807" h="25677" extrusionOk="0">
                  <a:moveTo>
                    <a:pt x="4768" y="1"/>
                  </a:moveTo>
                  <a:cubicBezTo>
                    <a:pt x="3482" y="1"/>
                    <a:pt x="2080" y="532"/>
                    <a:pt x="742" y="1287"/>
                  </a:cubicBezTo>
                  <a:cubicBezTo>
                    <a:pt x="753" y="1331"/>
                    <a:pt x="1" y="21688"/>
                    <a:pt x="273" y="25677"/>
                  </a:cubicBezTo>
                  <a:lnTo>
                    <a:pt x="8240" y="25426"/>
                  </a:lnTo>
                  <a:cubicBezTo>
                    <a:pt x="8807" y="20718"/>
                    <a:pt x="8687" y="1102"/>
                    <a:pt x="8687" y="1102"/>
                  </a:cubicBezTo>
                  <a:cubicBezTo>
                    <a:pt x="6474" y="154"/>
                    <a:pt x="4807" y="1"/>
                    <a:pt x="4807" y="1"/>
                  </a:cubicBezTo>
                  <a:cubicBezTo>
                    <a:pt x="4794" y="1"/>
                    <a:pt x="4781" y="1"/>
                    <a:pt x="4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2"/>
            <p:cNvSpPr/>
            <p:nvPr/>
          </p:nvSpPr>
          <p:spPr>
            <a:xfrm>
              <a:off x="5181508" y="4313504"/>
              <a:ext cx="171289" cy="195243"/>
            </a:xfrm>
            <a:custGeom>
              <a:avLst/>
              <a:gdLst/>
              <a:ahLst/>
              <a:cxnLst/>
              <a:rect l="l" t="t" r="r" b="b"/>
              <a:pathLst>
                <a:path w="4698" h="5355" extrusionOk="0">
                  <a:moveTo>
                    <a:pt x="894" y="0"/>
                  </a:moveTo>
                  <a:cubicBezTo>
                    <a:pt x="981" y="1635"/>
                    <a:pt x="0" y="3858"/>
                    <a:pt x="0" y="3858"/>
                  </a:cubicBezTo>
                  <a:cubicBezTo>
                    <a:pt x="0" y="3858"/>
                    <a:pt x="1101" y="5264"/>
                    <a:pt x="2136" y="5351"/>
                  </a:cubicBezTo>
                  <a:cubicBezTo>
                    <a:pt x="2166" y="5354"/>
                    <a:pt x="2196" y="5355"/>
                    <a:pt x="2227" y="5355"/>
                  </a:cubicBezTo>
                  <a:cubicBezTo>
                    <a:pt x="3258" y="5355"/>
                    <a:pt x="4697" y="3967"/>
                    <a:pt x="4697" y="3967"/>
                  </a:cubicBezTo>
                  <a:cubicBezTo>
                    <a:pt x="4000" y="2932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2"/>
            <p:cNvSpPr/>
            <p:nvPr/>
          </p:nvSpPr>
          <p:spPr>
            <a:xfrm>
              <a:off x="5210894" y="4313504"/>
              <a:ext cx="119261" cy="81999"/>
            </a:xfrm>
            <a:custGeom>
              <a:avLst/>
              <a:gdLst/>
              <a:ahLst/>
              <a:cxnLst/>
              <a:rect l="l" t="t" r="r" b="b"/>
              <a:pathLst>
                <a:path w="3271" h="2249" extrusionOk="0">
                  <a:moveTo>
                    <a:pt x="88" y="0"/>
                  </a:moveTo>
                  <a:cubicBezTo>
                    <a:pt x="110" y="393"/>
                    <a:pt x="66" y="807"/>
                    <a:pt x="1" y="1232"/>
                  </a:cubicBezTo>
                  <a:cubicBezTo>
                    <a:pt x="599" y="1882"/>
                    <a:pt x="1198" y="2249"/>
                    <a:pt x="1713" y="2249"/>
                  </a:cubicBezTo>
                  <a:cubicBezTo>
                    <a:pt x="1742" y="2249"/>
                    <a:pt x="1771" y="2248"/>
                    <a:pt x="1799" y="2245"/>
                  </a:cubicBezTo>
                  <a:cubicBezTo>
                    <a:pt x="2235" y="2202"/>
                    <a:pt x="2747" y="1875"/>
                    <a:pt x="3270" y="1319"/>
                  </a:cubicBezTo>
                  <a:cubicBezTo>
                    <a:pt x="3216" y="589"/>
                    <a:pt x="3227" y="0"/>
                    <a:pt x="322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2"/>
            <p:cNvSpPr/>
            <p:nvPr/>
          </p:nvSpPr>
          <p:spPr>
            <a:xfrm>
              <a:off x="5409962" y="44601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2"/>
            <p:cNvSpPr/>
            <p:nvPr/>
          </p:nvSpPr>
          <p:spPr>
            <a:xfrm>
              <a:off x="5464797" y="4487524"/>
              <a:ext cx="4011" cy="2443"/>
            </a:xfrm>
            <a:custGeom>
              <a:avLst/>
              <a:gdLst/>
              <a:ahLst/>
              <a:cxnLst/>
              <a:rect l="l" t="t" r="r" b="b"/>
              <a:pathLst>
                <a:path w="110" h="67" extrusionOk="0">
                  <a:moveTo>
                    <a:pt x="1" y="1"/>
                  </a:moveTo>
                  <a:cubicBezTo>
                    <a:pt x="33" y="22"/>
                    <a:pt x="77" y="44"/>
                    <a:pt x="110" y="66"/>
                  </a:cubicBezTo>
                  <a:cubicBezTo>
                    <a:pt x="77" y="44"/>
                    <a:pt x="33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2"/>
            <p:cNvSpPr/>
            <p:nvPr/>
          </p:nvSpPr>
          <p:spPr>
            <a:xfrm>
              <a:off x="5426259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33" y="23"/>
                    <a:pt x="77" y="33"/>
                    <a:pt x="110" y="55"/>
                  </a:cubicBezTo>
                  <a:cubicBezTo>
                    <a:pt x="77" y="33"/>
                    <a:pt x="33" y="23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2"/>
            <p:cNvSpPr/>
            <p:nvPr/>
          </p:nvSpPr>
          <p:spPr>
            <a:xfrm>
              <a:off x="5486672" y="45002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2"/>
            <p:cNvSpPr/>
            <p:nvPr/>
          </p:nvSpPr>
          <p:spPr>
            <a:xfrm>
              <a:off x="5335658" y="4460107"/>
              <a:ext cx="302436" cy="769707"/>
            </a:xfrm>
            <a:custGeom>
              <a:avLst/>
              <a:gdLst/>
              <a:ahLst/>
              <a:cxnLst/>
              <a:rect l="l" t="t" r="r" b="b"/>
              <a:pathLst>
                <a:path w="8295" h="21111" extrusionOk="0">
                  <a:moveTo>
                    <a:pt x="2039" y="1"/>
                  </a:moveTo>
                  <a:cubicBezTo>
                    <a:pt x="2039" y="1"/>
                    <a:pt x="469" y="15095"/>
                    <a:pt x="1" y="21110"/>
                  </a:cubicBezTo>
                  <a:lnTo>
                    <a:pt x="8131" y="19149"/>
                  </a:lnTo>
                  <a:cubicBezTo>
                    <a:pt x="8294" y="18604"/>
                    <a:pt x="7826" y="9744"/>
                    <a:pt x="7935" y="9122"/>
                  </a:cubicBezTo>
                  <a:cubicBezTo>
                    <a:pt x="8022" y="8676"/>
                    <a:pt x="8076" y="8218"/>
                    <a:pt x="8109" y="7760"/>
                  </a:cubicBezTo>
                  <a:cubicBezTo>
                    <a:pt x="8120" y="7608"/>
                    <a:pt x="8120" y="7455"/>
                    <a:pt x="8131" y="7302"/>
                  </a:cubicBezTo>
                  <a:cubicBezTo>
                    <a:pt x="8131" y="6997"/>
                    <a:pt x="8120" y="6692"/>
                    <a:pt x="8098" y="6387"/>
                  </a:cubicBezTo>
                  <a:cubicBezTo>
                    <a:pt x="7967" y="5025"/>
                    <a:pt x="7477" y="3717"/>
                    <a:pt x="6365" y="2736"/>
                  </a:cubicBezTo>
                  <a:cubicBezTo>
                    <a:pt x="6202" y="2594"/>
                    <a:pt x="6028" y="2453"/>
                    <a:pt x="5864" y="2322"/>
                  </a:cubicBezTo>
                  <a:cubicBezTo>
                    <a:pt x="5820" y="2289"/>
                    <a:pt x="5788" y="2257"/>
                    <a:pt x="5744" y="2224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79" y="1723"/>
                    <a:pt x="4916" y="1603"/>
                    <a:pt x="4752" y="1494"/>
                  </a:cubicBezTo>
                  <a:cubicBezTo>
                    <a:pt x="4709" y="1472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18"/>
                  </a:cubicBezTo>
                  <a:cubicBezTo>
                    <a:pt x="3619" y="796"/>
                    <a:pt x="3575" y="774"/>
                    <a:pt x="3543" y="753"/>
                  </a:cubicBezTo>
                  <a:cubicBezTo>
                    <a:pt x="3216" y="567"/>
                    <a:pt x="2900" y="404"/>
                    <a:pt x="2595" y="262"/>
                  </a:cubicBezTo>
                  <a:cubicBezTo>
                    <a:pt x="2562" y="240"/>
                    <a:pt x="2518" y="230"/>
                    <a:pt x="2486" y="208"/>
                  </a:cubicBezTo>
                  <a:cubicBezTo>
                    <a:pt x="2333" y="142"/>
                    <a:pt x="2180" y="66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2"/>
            <p:cNvSpPr/>
            <p:nvPr/>
          </p:nvSpPr>
          <p:spPr>
            <a:xfrm>
              <a:off x="4902558" y="4466852"/>
              <a:ext cx="256350" cy="805474"/>
            </a:xfrm>
            <a:custGeom>
              <a:avLst/>
              <a:gdLst/>
              <a:ahLst/>
              <a:cxnLst/>
              <a:rect l="l" t="t" r="r" b="b"/>
              <a:pathLst>
                <a:path w="7031" h="22092" extrusionOk="0">
                  <a:moveTo>
                    <a:pt x="5973" y="1"/>
                  </a:moveTo>
                  <a:cubicBezTo>
                    <a:pt x="3194" y="1570"/>
                    <a:pt x="698" y="4099"/>
                    <a:pt x="110" y="4709"/>
                  </a:cubicBezTo>
                  <a:cubicBezTo>
                    <a:pt x="77" y="4753"/>
                    <a:pt x="44" y="4774"/>
                    <a:pt x="23" y="4807"/>
                  </a:cubicBezTo>
                  <a:lnTo>
                    <a:pt x="12" y="4807"/>
                  </a:lnTo>
                  <a:cubicBezTo>
                    <a:pt x="1" y="4829"/>
                    <a:pt x="143" y="5886"/>
                    <a:pt x="143" y="5886"/>
                  </a:cubicBezTo>
                  <a:lnTo>
                    <a:pt x="873" y="10703"/>
                  </a:lnTo>
                  <a:lnTo>
                    <a:pt x="7030" y="22091"/>
                  </a:lnTo>
                  <a:cubicBezTo>
                    <a:pt x="6660" y="16806"/>
                    <a:pt x="5984" y="45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2"/>
            <p:cNvSpPr/>
            <p:nvPr/>
          </p:nvSpPr>
          <p:spPr>
            <a:xfrm>
              <a:off x="5142168" y="4008339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1"/>
                  </a:moveTo>
                  <a:cubicBezTo>
                    <a:pt x="1428" y="763"/>
                    <a:pt x="251" y="3139"/>
                    <a:pt x="0" y="3619"/>
                  </a:cubicBezTo>
                  <a:cubicBezTo>
                    <a:pt x="88" y="4436"/>
                    <a:pt x="371" y="6605"/>
                    <a:pt x="1079" y="7673"/>
                  </a:cubicBezTo>
                  <a:cubicBezTo>
                    <a:pt x="1927" y="8950"/>
                    <a:pt x="2856" y="9715"/>
                    <a:pt x="3595" y="9715"/>
                  </a:cubicBezTo>
                  <a:cubicBezTo>
                    <a:pt x="3625" y="9715"/>
                    <a:pt x="3655" y="9713"/>
                    <a:pt x="3684" y="9711"/>
                  </a:cubicBezTo>
                  <a:cubicBezTo>
                    <a:pt x="4436" y="9645"/>
                    <a:pt x="5395" y="8719"/>
                    <a:pt x="6321" y="7291"/>
                  </a:cubicBezTo>
                  <a:cubicBezTo>
                    <a:pt x="6855" y="6474"/>
                    <a:pt x="7019" y="4872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1"/>
                    <a:pt x="15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2"/>
            <p:cNvSpPr/>
            <p:nvPr/>
          </p:nvSpPr>
          <p:spPr>
            <a:xfrm>
              <a:off x="5197404" y="4160119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15"/>
                  </a:cubicBezTo>
                  <a:cubicBezTo>
                    <a:pt x="0" y="654"/>
                    <a:pt x="142" y="840"/>
                    <a:pt x="327" y="840"/>
                  </a:cubicBezTo>
                  <a:cubicBezTo>
                    <a:pt x="512" y="840"/>
                    <a:pt x="665" y="654"/>
                    <a:pt x="665" y="415"/>
                  </a:cubicBezTo>
                  <a:cubicBezTo>
                    <a:pt x="665" y="186"/>
                    <a:pt x="512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2"/>
            <p:cNvSpPr/>
            <p:nvPr/>
          </p:nvSpPr>
          <p:spPr>
            <a:xfrm>
              <a:off x="5317793" y="416011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15"/>
                  </a:cubicBezTo>
                  <a:cubicBezTo>
                    <a:pt x="0" y="654"/>
                    <a:pt x="153" y="840"/>
                    <a:pt x="338" y="840"/>
                  </a:cubicBezTo>
                  <a:cubicBezTo>
                    <a:pt x="524" y="840"/>
                    <a:pt x="676" y="654"/>
                    <a:pt x="676" y="415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2"/>
            <p:cNvSpPr/>
            <p:nvPr/>
          </p:nvSpPr>
          <p:spPr>
            <a:xfrm>
              <a:off x="5291433" y="4120488"/>
              <a:ext cx="86410" cy="28147"/>
            </a:xfrm>
            <a:custGeom>
              <a:avLst/>
              <a:gdLst/>
              <a:ahLst/>
              <a:cxnLst/>
              <a:rect l="l" t="t" r="r" b="b"/>
              <a:pathLst>
                <a:path w="2370" h="772" extrusionOk="0">
                  <a:moveTo>
                    <a:pt x="1132" y="0"/>
                  </a:moveTo>
                  <a:cubicBezTo>
                    <a:pt x="577" y="0"/>
                    <a:pt x="0" y="573"/>
                    <a:pt x="70" y="652"/>
                  </a:cubicBezTo>
                  <a:cubicBezTo>
                    <a:pt x="108" y="690"/>
                    <a:pt x="147" y="701"/>
                    <a:pt x="178" y="701"/>
                  </a:cubicBezTo>
                  <a:cubicBezTo>
                    <a:pt x="217" y="701"/>
                    <a:pt x="244" y="684"/>
                    <a:pt x="244" y="684"/>
                  </a:cubicBezTo>
                  <a:cubicBezTo>
                    <a:pt x="521" y="390"/>
                    <a:pt x="833" y="289"/>
                    <a:pt x="1132" y="289"/>
                  </a:cubicBezTo>
                  <a:cubicBezTo>
                    <a:pt x="1784" y="289"/>
                    <a:pt x="2369" y="772"/>
                    <a:pt x="2369" y="772"/>
                  </a:cubicBezTo>
                  <a:cubicBezTo>
                    <a:pt x="2369" y="772"/>
                    <a:pt x="2118" y="205"/>
                    <a:pt x="1301" y="20"/>
                  </a:cubicBezTo>
                  <a:cubicBezTo>
                    <a:pt x="1245" y="6"/>
                    <a:pt x="1189" y="0"/>
                    <a:pt x="1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2"/>
            <p:cNvSpPr/>
            <p:nvPr/>
          </p:nvSpPr>
          <p:spPr>
            <a:xfrm>
              <a:off x="5158466" y="4120488"/>
              <a:ext cx="86374" cy="28147"/>
            </a:xfrm>
            <a:custGeom>
              <a:avLst/>
              <a:gdLst/>
              <a:ahLst/>
              <a:cxnLst/>
              <a:rect l="l" t="t" r="r" b="b"/>
              <a:pathLst>
                <a:path w="2369" h="772" extrusionOk="0">
                  <a:moveTo>
                    <a:pt x="1229" y="0"/>
                  </a:moveTo>
                  <a:cubicBezTo>
                    <a:pt x="1172" y="0"/>
                    <a:pt x="1114" y="6"/>
                    <a:pt x="1057" y="20"/>
                  </a:cubicBezTo>
                  <a:cubicBezTo>
                    <a:pt x="240" y="205"/>
                    <a:pt x="0" y="772"/>
                    <a:pt x="0" y="772"/>
                  </a:cubicBezTo>
                  <a:cubicBezTo>
                    <a:pt x="0" y="772"/>
                    <a:pt x="585" y="289"/>
                    <a:pt x="1234" y="289"/>
                  </a:cubicBezTo>
                  <a:cubicBezTo>
                    <a:pt x="1531" y="289"/>
                    <a:pt x="1841" y="390"/>
                    <a:pt x="2114" y="684"/>
                  </a:cubicBezTo>
                  <a:cubicBezTo>
                    <a:pt x="2114" y="684"/>
                    <a:pt x="2145" y="701"/>
                    <a:pt x="2187" y="701"/>
                  </a:cubicBezTo>
                  <a:cubicBezTo>
                    <a:pt x="2220" y="701"/>
                    <a:pt x="2261" y="690"/>
                    <a:pt x="2300" y="652"/>
                  </a:cubicBezTo>
                  <a:cubicBezTo>
                    <a:pt x="2369" y="573"/>
                    <a:pt x="1793" y="0"/>
                    <a:pt x="1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2"/>
            <p:cNvSpPr/>
            <p:nvPr/>
          </p:nvSpPr>
          <p:spPr>
            <a:xfrm>
              <a:off x="5184680" y="4210579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1" y="142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10" y="655"/>
                    <a:pt x="1570" y="502"/>
                    <a:pt x="1570" y="328"/>
                  </a:cubicBezTo>
                  <a:cubicBezTo>
                    <a:pt x="1570" y="142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2"/>
            <p:cNvSpPr/>
            <p:nvPr/>
          </p:nvSpPr>
          <p:spPr>
            <a:xfrm>
              <a:off x="5306272" y="4209011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1"/>
                    <a:pt x="349" y="643"/>
                    <a:pt x="785" y="643"/>
                  </a:cubicBezTo>
                  <a:cubicBezTo>
                    <a:pt x="1221" y="643"/>
                    <a:pt x="1570" y="501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2"/>
            <p:cNvSpPr/>
            <p:nvPr/>
          </p:nvSpPr>
          <p:spPr>
            <a:xfrm>
              <a:off x="5269302" y="4172042"/>
              <a:ext cx="28658" cy="91150"/>
            </a:xfrm>
            <a:custGeom>
              <a:avLst/>
              <a:gdLst/>
              <a:ahLst/>
              <a:cxnLst/>
              <a:rect l="l" t="t" r="r" b="b"/>
              <a:pathLst>
                <a:path w="786" h="2500" extrusionOk="0">
                  <a:moveTo>
                    <a:pt x="328" y="1"/>
                  </a:moveTo>
                  <a:cubicBezTo>
                    <a:pt x="328" y="1"/>
                    <a:pt x="557" y="1559"/>
                    <a:pt x="589" y="1864"/>
                  </a:cubicBezTo>
                  <a:cubicBezTo>
                    <a:pt x="622" y="2158"/>
                    <a:pt x="1" y="2453"/>
                    <a:pt x="132" y="2496"/>
                  </a:cubicBezTo>
                  <a:cubicBezTo>
                    <a:pt x="141" y="2499"/>
                    <a:pt x="153" y="2500"/>
                    <a:pt x="167" y="2500"/>
                  </a:cubicBezTo>
                  <a:cubicBezTo>
                    <a:pt x="338" y="2500"/>
                    <a:pt x="786" y="2313"/>
                    <a:pt x="786" y="1940"/>
                  </a:cubicBezTo>
                  <a:cubicBezTo>
                    <a:pt x="786" y="1537"/>
                    <a:pt x="328" y="1"/>
                    <a:pt x="328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2"/>
            <p:cNvSpPr/>
            <p:nvPr/>
          </p:nvSpPr>
          <p:spPr>
            <a:xfrm>
              <a:off x="5252640" y="4288857"/>
              <a:ext cx="53669" cy="17537"/>
            </a:xfrm>
            <a:custGeom>
              <a:avLst/>
              <a:gdLst/>
              <a:ahLst/>
              <a:cxnLst/>
              <a:rect l="l" t="t" r="r" b="b"/>
              <a:pathLst>
                <a:path w="1472" h="481" extrusionOk="0">
                  <a:moveTo>
                    <a:pt x="1471" y="1"/>
                  </a:moveTo>
                  <a:cubicBezTo>
                    <a:pt x="1471" y="1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3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2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2"/>
            <p:cNvSpPr/>
            <p:nvPr/>
          </p:nvSpPr>
          <p:spPr>
            <a:xfrm>
              <a:off x="5634478" y="4359187"/>
              <a:ext cx="767301" cy="996962"/>
            </a:xfrm>
            <a:custGeom>
              <a:avLst/>
              <a:gdLst/>
              <a:ahLst/>
              <a:cxnLst/>
              <a:rect l="l" t="t" r="r" b="b"/>
              <a:pathLst>
                <a:path w="21045" h="27344" extrusionOk="0">
                  <a:moveTo>
                    <a:pt x="11607" y="1"/>
                  </a:moveTo>
                  <a:cubicBezTo>
                    <a:pt x="1570" y="1"/>
                    <a:pt x="469" y="5308"/>
                    <a:pt x="469" y="5308"/>
                  </a:cubicBezTo>
                  <a:lnTo>
                    <a:pt x="0" y="15378"/>
                  </a:lnTo>
                  <a:lnTo>
                    <a:pt x="6158" y="27344"/>
                  </a:lnTo>
                  <a:lnTo>
                    <a:pt x="20227" y="27344"/>
                  </a:lnTo>
                  <a:cubicBezTo>
                    <a:pt x="20227" y="27344"/>
                    <a:pt x="21045" y="3924"/>
                    <a:pt x="20064" y="2867"/>
                  </a:cubicBezTo>
                  <a:cubicBezTo>
                    <a:pt x="19083" y="1821"/>
                    <a:pt x="1486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2"/>
            <p:cNvSpPr/>
            <p:nvPr/>
          </p:nvSpPr>
          <p:spPr>
            <a:xfrm>
              <a:off x="5956706" y="4359187"/>
              <a:ext cx="104932" cy="884921"/>
            </a:xfrm>
            <a:custGeom>
              <a:avLst/>
              <a:gdLst/>
              <a:ahLst/>
              <a:cxnLst/>
              <a:rect l="l" t="t" r="r" b="b"/>
              <a:pathLst>
                <a:path w="2878" h="24271" extrusionOk="0">
                  <a:moveTo>
                    <a:pt x="2355" y="1"/>
                  </a:moveTo>
                  <a:cubicBezTo>
                    <a:pt x="1505" y="11"/>
                    <a:pt x="720" y="66"/>
                    <a:pt x="1" y="153"/>
                  </a:cubicBezTo>
                  <a:lnTo>
                    <a:pt x="1287" y="24271"/>
                  </a:lnTo>
                  <a:lnTo>
                    <a:pt x="2878" y="24183"/>
                  </a:lnTo>
                  <a:lnTo>
                    <a:pt x="23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2"/>
            <p:cNvSpPr/>
            <p:nvPr/>
          </p:nvSpPr>
          <p:spPr>
            <a:xfrm>
              <a:off x="5791800" y="4386605"/>
              <a:ext cx="104567" cy="824907"/>
            </a:xfrm>
            <a:custGeom>
              <a:avLst/>
              <a:gdLst/>
              <a:ahLst/>
              <a:cxnLst/>
              <a:rect l="l" t="t" r="r" b="b"/>
              <a:pathLst>
                <a:path w="2868" h="22625" extrusionOk="0">
                  <a:moveTo>
                    <a:pt x="1570" y="1"/>
                  </a:moveTo>
                  <a:cubicBezTo>
                    <a:pt x="982" y="175"/>
                    <a:pt x="470" y="371"/>
                    <a:pt x="1" y="589"/>
                  </a:cubicBezTo>
                  <a:lnTo>
                    <a:pt x="1265" y="22625"/>
                  </a:lnTo>
                  <a:lnTo>
                    <a:pt x="2867" y="22625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2"/>
            <p:cNvSpPr/>
            <p:nvPr/>
          </p:nvSpPr>
          <p:spPr>
            <a:xfrm>
              <a:off x="6143049" y="4378255"/>
              <a:ext cx="113281" cy="977894"/>
            </a:xfrm>
            <a:custGeom>
              <a:avLst/>
              <a:gdLst/>
              <a:ahLst/>
              <a:cxnLst/>
              <a:rect l="l" t="t" r="r" b="b"/>
              <a:pathLst>
                <a:path w="3107" h="26821" extrusionOk="0">
                  <a:moveTo>
                    <a:pt x="1123" y="1"/>
                  </a:moveTo>
                  <a:lnTo>
                    <a:pt x="1" y="26821"/>
                  </a:lnTo>
                  <a:lnTo>
                    <a:pt x="579" y="26821"/>
                  </a:lnTo>
                  <a:lnTo>
                    <a:pt x="2017" y="26330"/>
                  </a:lnTo>
                  <a:lnTo>
                    <a:pt x="3107" y="655"/>
                  </a:lnTo>
                  <a:cubicBezTo>
                    <a:pt x="2486" y="415"/>
                    <a:pt x="1810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2"/>
            <p:cNvSpPr/>
            <p:nvPr/>
          </p:nvSpPr>
          <p:spPr>
            <a:xfrm>
              <a:off x="5649572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0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6" y="3600"/>
                    <a:pt x="11051" y="3670"/>
                    <a:pt x="12221" y="3670"/>
                  </a:cubicBezTo>
                  <a:cubicBezTo>
                    <a:pt x="16411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86" y="665"/>
                  </a:cubicBezTo>
                  <a:lnTo>
                    <a:pt x="19802" y="415"/>
                  </a:lnTo>
                  <a:cubicBezTo>
                    <a:pt x="17260" y="1615"/>
                    <a:pt x="14532" y="2028"/>
                    <a:pt x="11979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2"/>
            <p:cNvSpPr/>
            <p:nvPr/>
          </p:nvSpPr>
          <p:spPr>
            <a:xfrm>
              <a:off x="5688511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97" y="0"/>
                  </a:moveTo>
                  <a:cubicBezTo>
                    <a:pt x="741" y="393"/>
                    <a:pt x="327" y="807"/>
                    <a:pt x="0" y="1199"/>
                  </a:cubicBezTo>
                  <a:cubicBezTo>
                    <a:pt x="1483" y="1919"/>
                    <a:pt x="3793" y="2714"/>
                    <a:pt x="7226" y="3106"/>
                  </a:cubicBezTo>
                  <a:cubicBezTo>
                    <a:pt x="8688" y="3277"/>
                    <a:pt x="10002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5" y="785"/>
                    <a:pt x="18582" y="611"/>
                  </a:cubicBezTo>
                  <a:cubicBezTo>
                    <a:pt x="18495" y="524"/>
                    <a:pt x="18375" y="415"/>
                    <a:pt x="18244" y="316"/>
                  </a:cubicBezTo>
                  <a:cubicBezTo>
                    <a:pt x="15838" y="1345"/>
                    <a:pt x="13291" y="1706"/>
                    <a:pt x="10900" y="1706"/>
                  </a:cubicBezTo>
                  <a:cubicBezTo>
                    <a:pt x="6651" y="1706"/>
                    <a:pt x="2894" y="565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2"/>
            <p:cNvSpPr/>
            <p:nvPr/>
          </p:nvSpPr>
          <p:spPr>
            <a:xfrm>
              <a:off x="5643593" y="4693337"/>
              <a:ext cx="734341" cy="133589"/>
            </a:xfrm>
            <a:custGeom>
              <a:avLst/>
              <a:gdLst/>
              <a:ahLst/>
              <a:cxnLst/>
              <a:rect l="l" t="t" r="r" b="b"/>
              <a:pathLst>
                <a:path w="20141" h="3664" extrusionOk="0">
                  <a:moveTo>
                    <a:pt x="45" y="1"/>
                  </a:moveTo>
                  <a:lnTo>
                    <a:pt x="1" y="829"/>
                  </a:lnTo>
                  <a:cubicBezTo>
                    <a:pt x="1276" y="1657"/>
                    <a:pt x="3859" y="2889"/>
                    <a:pt x="8458" y="3423"/>
                  </a:cubicBezTo>
                  <a:cubicBezTo>
                    <a:pt x="9919" y="3592"/>
                    <a:pt x="11232" y="3663"/>
                    <a:pt x="12408" y="3663"/>
                  </a:cubicBezTo>
                  <a:cubicBezTo>
                    <a:pt x="16387" y="3663"/>
                    <a:pt x="18792" y="2844"/>
                    <a:pt x="20054" y="2213"/>
                  </a:cubicBezTo>
                  <a:cubicBezTo>
                    <a:pt x="20086" y="1690"/>
                    <a:pt x="20119" y="1134"/>
                    <a:pt x="20141" y="568"/>
                  </a:cubicBezTo>
                  <a:lnTo>
                    <a:pt x="19966" y="404"/>
                  </a:lnTo>
                  <a:cubicBezTo>
                    <a:pt x="17419" y="1606"/>
                    <a:pt x="14686" y="2020"/>
                    <a:pt x="12130" y="2020"/>
                  </a:cubicBezTo>
                  <a:cubicBezTo>
                    <a:pt x="6483" y="2020"/>
                    <a:pt x="1701" y="1"/>
                    <a:pt x="17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2"/>
            <p:cNvSpPr/>
            <p:nvPr/>
          </p:nvSpPr>
          <p:spPr>
            <a:xfrm>
              <a:off x="5954154" y="4245945"/>
              <a:ext cx="199290" cy="217812"/>
            </a:xfrm>
            <a:custGeom>
              <a:avLst/>
              <a:gdLst/>
              <a:ahLst/>
              <a:cxnLst/>
              <a:rect l="l" t="t" r="r" b="b"/>
              <a:pathLst>
                <a:path w="5466" h="5974" extrusionOk="0">
                  <a:moveTo>
                    <a:pt x="670" y="1"/>
                  </a:moveTo>
                  <a:cubicBezTo>
                    <a:pt x="670" y="1"/>
                    <a:pt x="834" y="2235"/>
                    <a:pt x="626" y="3107"/>
                  </a:cubicBezTo>
                  <a:cubicBezTo>
                    <a:pt x="441" y="3913"/>
                    <a:pt x="234" y="4066"/>
                    <a:pt x="114" y="4458"/>
                  </a:cubicBezTo>
                  <a:cubicBezTo>
                    <a:pt x="1" y="4840"/>
                    <a:pt x="1098" y="5973"/>
                    <a:pt x="2306" y="5973"/>
                  </a:cubicBezTo>
                  <a:cubicBezTo>
                    <a:pt x="2374" y="5973"/>
                    <a:pt x="2443" y="5969"/>
                    <a:pt x="2512" y="5962"/>
                  </a:cubicBezTo>
                  <a:cubicBezTo>
                    <a:pt x="3787" y="5820"/>
                    <a:pt x="5465" y="4164"/>
                    <a:pt x="4779" y="3804"/>
                  </a:cubicBezTo>
                  <a:cubicBezTo>
                    <a:pt x="4103" y="3455"/>
                    <a:pt x="4441" y="1"/>
                    <a:pt x="44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2"/>
            <p:cNvSpPr/>
            <p:nvPr/>
          </p:nvSpPr>
          <p:spPr>
            <a:xfrm>
              <a:off x="5978581" y="4245945"/>
              <a:ext cx="137491" cy="113099"/>
            </a:xfrm>
            <a:custGeom>
              <a:avLst/>
              <a:gdLst/>
              <a:ahLst/>
              <a:cxnLst/>
              <a:rect l="l" t="t" r="r" b="b"/>
              <a:pathLst>
                <a:path w="3771" h="3102" extrusionOk="0">
                  <a:moveTo>
                    <a:pt x="0" y="1"/>
                  </a:moveTo>
                  <a:cubicBezTo>
                    <a:pt x="0" y="1"/>
                    <a:pt x="87" y="1254"/>
                    <a:pt x="55" y="2256"/>
                  </a:cubicBezTo>
                  <a:cubicBezTo>
                    <a:pt x="665" y="2692"/>
                    <a:pt x="1351" y="3041"/>
                    <a:pt x="1885" y="3096"/>
                  </a:cubicBezTo>
                  <a:cubicBezTo>
                    <a:pt x="1918" y="3100"/>
                    <a:pt x="1952" y="3102"/>
                    <a:pt x="1986" y="3102"/>
                  </a:cubicBezTo>
                  <a:cubicBezTo>
                    <a:pt x="2513" y="3102"/>
                    <a:pt x="3152" y="2638"/>
                    <a:pt x="3695" y="2137"/>
                  </a:cubicBezTo>
                  <a:cubicBezTo>
                    <a:pt x="3662" y="1112"/>
                    <a:pt x="3771" y="1"/>
                    <a:pt x="377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2"/>
            <p:cNvSpPr/>
            <p:nvPr/>
          </p:nvSpPr>
          <p:spPr>
            <a:xfrm>
              <a:off x="5883605" y="3937207"/>
              <a:ext cx="314322" cy="369376"/>
            </a:xfrm>
            <a:custGeom>
              <a:avLst/>
              <a:gdLst/>
              <a:ahLst/>
              <a:cxnLst/>
              <a:rect l="l" t="t" r="r" b="b"/>
              <a:pathLst>
                <a:path w="8621" h="10131" extrusionOk="0">
                  <a:moveTo>
                    <a:pt x="0" y="1"/>
                  </a:moveTo>
                  <a:cubicBezTo>
                    <a:pt x="0" y="1"/>
                    <a:pt x="785" y="7074"/>
                    <a:pt x="1297" y="7935"/>
                  </a:cubicBezTo>
                  <a:cubicBezTo>
                    <a:pt x="1820" y="8806"/>
                    <a:pt x="3455" y="10016"/>
                    <a:pt x="4490" y="10125"/>
                  </a:cubicBezTo>
                  <a:cubicBezTo>
                    <a:pt x="4523" y="10129"/>
                    <a:pt x="4556" y="10131"/>
                    <a:pt x="4589" y="10131"/>
                  </a:cubicBezTo>
                  <a:cubicBezTo>
                    <a:pt x="5622" y="10131"/>
                    <a:pt x="7083" y="8388"/>
                    <a:pt x="7389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2"/>
            <p:cNvSpPr/>
            <p:nvPr/>
          </p:nvSpPr>
          <p:spPr>
            <a:xfrm>
              <a:off x="5810103" y="3747874"/>
              <a:ext cx="444666" cy="372548"/>
            </a:xfrm>
            <a:custGeom>
              <a:avLst/>
              <a:gdLst/>
              <a:ahLst/>
              <a:cxnLst/>
              <a:rect l="l" t="t" r="r" b="b"/>
              <a:pathLst>
                <a:path w="12196" h="10218" extrusionOk="0">
                  <a:moveTo>
                    <a:pt x="7930" y="0"/>
                  </a:moveTo>
                  <a:cubicBezTo>
                    <a:pt x="7667" y="0"/>
                    <a:pt x="7443" y="60"/>
                    <a:pt x="7324" y="202"/>
                  </a:cubicBezTo>
                  <a:cubicBezTo>
                    <a:pt x="7143" y="412"/>
                    <a:pt x="6782" y="495"/>
                    <a:pt x="6361" y="495"/>
                  </a:cubicBezTo>
                  <a:cubicBezTo>
                    <a:pt x="5821" y="495"/>
                    <a:pt x="5182" y="358"/>
                    <a:pt x="4697" y="181"/>
                  </a:cubicBezTo>
                  <a:cubicBezTo>
                    <a:pt x="4553" y="126"/>
                    <a:pt x="4388" y="101"/>
                    <a:pt x="4215" y="101"/>
                  </a:cubicBezTo>
                  <a:cubicBezTo>
                    <a:pt x="3354" y="101"/>
                    <a:pt x="2274" y="719"/>
                    <a:pt x="2365" y="1390"/>
                  </a:cubicBezTo>
                  <a:cubicBezTo>
                    <a:pt x="2474" y="2186"/>
                    <a:pt x="1777" y="2393"/>
                    <a:pt x="883" y="2774"/>
                  </a:cubicBezTo>
                  <a:cubicBezTo>
                    <a:pt x="0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1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12" y="8888"/>
                    <a:pt x="927" y="9063"/>
                    <a:pt x="1046" y="9597"/>
                  </a:cubicBezTo>
                  <a:cubicBezTo>
                    <a:pt x="1155" y="1014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1"/>
                    <a:pt x="3222" y="6472"/>
                    <a:pt x="3447" y="6472"/>
                  </a:cubicBezTo>
                  <a:cubicBezTo>
                    <a:pt x="3466" y="6472"/>
                    <a:pt x="3487" y="6478"/>
                    <a:pt x="3509" y="6491"/>
                  </a:cubicBezTo>
                  <a:cubicBezTo>
                    <a:pt x="3578" y="6532"/>
                    <a:pt x="3652" y="6551"/>
                    <a:pt x="3731" y="6551"/>
                  </a:cubicBezTo>
                  <a:cubicBezTo>
                    <a:pt x="3964" y="6551"/>
                    <a:pt x="4235" y="6384"/>
                    <a:pt x="4512" y="6131"/>
                  </a:cubicBezTo>
                  <a:cubicBezTo>
                    <a:pt x="4639" y="6008"/>
                    <a:pt x="4786" y="5957"/>
                    <a:pt x="4932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3" y="6599"/>
                    <a:pt x="6399" y="6748"/>
                    <a:pt x="7017" y="6748"/>
                  </a:cubicBezTo>
                  <a:cubicBezTo>
                    <a:pt x="7260" y="6748"/>
                    <a:pt x="7497" y="6725"/>
                    <a:pt x="7694" y="6676"/>
                  </a:cubicBezTo>
                  <a:cubicBezTo>
                    <a:pt x="8058" y="6579"/>
                    <a:pt x="8460" y="6509"/>
                    <a:pt x="8768" y="6509"/>
                  </a:cubicBezTo>
                  <a:cubicBezTo>
                    <a:pt x="9051" y="6509"/>
                    <a:pt x="9254" y="6568"/>
                    <a:pt x="9275" y="6719"/>
                  </a:cubicBezTo>
                  <a:cubicBezTo>
                    <a:pt x="9318" y="7036"/>
                    <a:pt x="9754" y="7537"/>
                    <a:pt x="9928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09" y="9640"/>
                    <a:pt x="10866" y="9182"/>
                  </a:cubicBezTo>
                  <a:cubicBezTo>
                    <a:pt x="10822" y="8725"/>
                    <a:pt x="11367" y="7864"/>
                    <a:pt x="11520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1" y="5880"/>
                    <a:pt x="11509" y="5739"/>
                    <a:pt x="11847" y="4573"/>
                  </a:cubicBezTo>
                  <a:cubicBezTo>
                    <a:pt x="12195" y="3417"/>
                    <a:pt x="11509" y="1957"/>
                    <a:pt x="10571" y="1957"/>
                  </a:cubicBezTo>
                  <a:cubicBezTo>
                    <a:pt x="9634" y="1957"/>
                    <a:pt x="9928" y="1227"/>
                    <a:pt x="9623" y="704"/>
                  </a:cubicBezTo>
                  <a:cubicBezTo>
                    <a:pt x="9401" y="336"/>
                    <a:pt x="8554" y="0"/>
                    <a:pt x="79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2"/>
            <p:cNvSpPr/>
            <p:nvPr/>
          </p:nvSpPr>
          <p:spPr>
            <a:xfrm>
              <a:off x="6160550" y="4068825"/>
              <a:ext cx="84259" cy="92937"/>
            </a:xfrm>
            <a:custGeom>
              <a:avLst/>
              <a:gdLst/>
              <a:ahLst/>
              <a:cxnLst/>
              <a:rect l="l" t="t" r="r" b="b"/>
              <a:pathLst>
                <a:path w="2311" h="2549" extrusionOk="0">
                  <a:moveTo>
                    <a:pt x="1157" y="0"/>
                  </a:moveTo>
                  <a:cubicBezTo>
                    <a:pt x="595" y="0"/>
                    <a:pt x="436" y="532"/>
                    <a:pt x="436" y="532"/>
                  </a:cubicBezTo>
                  <a:lnTo>
                    <a:pt x="0" y="2548"/>
                  </a:lnTo>
                  <a:cubicBezTo>
                    <a:pt x="1984" y="2396"/>
                    <a:pt x="2311" y="292"/>
                    <a:pt x="1483" y="53"/>
                  </a:cubicBezTo>
                  <a:cubicBezTo>
                    <a:pt x="1361" y="16"/>
                    <a:pt x="1253" y="0"/>
                    <a:pt x="115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2"/>
            <p:cNvSpPr/>
            <p:nvPr/>
          </p:nvSpPr>
          <p:spPr>
            <a:xfrm>
              <a:off x="5846635" y="4074841"/>
              <a:ext cx="86665" cy="83384"/>
            </a:xfrm>
            <a:custGeom>
              <a:avLst/>
              <a:gdLst/>
              <a:ahLst/>
              <a:cxnLst/>
              <a:rect l="l" t="t" r="r" b="b"/>
              <a:pathLst>
                <a:path w="2377" h="2287" extrusionOk="0">
                  <a:moveTo>
                    <a:pt x="840" y="1"/>
                  </a:moveTo>
                  <a:cubicBezTo>
                    <a:pt x="766" y="1"/>
                    <a:pt x="693" y="10"/>
                    <a:pt x="622" y="29"/>
                  </a:cubicBezTo>
                  <a:cubicBezTo>
                    <a:pt x="1" y="204"/>
                    <a:pt x="469" y="2165"/>
                    <a:pt x="1330" y="2263"/>
                  </a:cubicBezTo>
                  <a:cubicBezTo>
                    <a:pt x="1470" y="2279"/>
                    <a:pt x="1591" y="2286"/>
                    <a:pt x="1697" y="2286"/>
                  </a:cubicBezTo>
                  <a:cubicBezTo>
                    <a:pt x="2239" y="2286"/>
                    <a:pt x="2377" y="2111"/>
                    <a:pt x="2377" y="2111"/>
                  </a:cubicBezTo>
                  <a:lnTo>
                    <a:pt x="2028" y="541"/>
                  </a:lnTo>
                  <a:cubicBezTo>
                    <a:pt x="2028" y="541"/>
                    <a:pt x="1419" y="1"/>
                    <a:pt x="840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2"/>
            <p:cNvSpPr/>
            <p:nvPr/>
          </p:nvSpPr>
          <p:spPr>
            <a:xfrm>
              <a:off x="6014129" y="4213569"/>
              <a:ext cx="63003" cy="14949"/>
            </a:xfrm>
            <a:custGeom>
              <a:avLst/>
              <a:gdLst/>
              <a:ahLst/>
              <a:cxnLst/>
              <a:rect l="l" t="t" r="r" b="b"/>
              <a:pathLst>
                <a:path w="1728" h="410" extrusionOk="0">
                  <a:moveTo>
                    <a:pt x="1698" y="0"/>
                  </a:moveTo>
                  <a:cubicBezTo>
                    <a:pt x="1627" y="0"/>
                    <a:pt x="1361" y="159"/>
                    <a:pt x="954" y="224"/>
                  </a:cubicBezTo>
                  <a:cubicBezTo>
                    <a:pt x="839" y="244"/>
                    <a:pt x="737" y="252"/>
                    <a:pt x="648" y="252"/>
                  </a:cubicBezTo>
                  <a:cubicBezTo>
                    <a:pt x="360" y="252"/>
                    <a:pt x="213" y="169"/>
                    <a:pt x="213" y="169"/>
                  </a:cubicBezTo>
                  <a:cubicBezTo>
                    <a:pt x="160" y="146"/>
                    <a:pt x="58" y="81"/>
                    <a:pt x="21" y="81"/>
                  </a:cubicBezTo>
                  <a:cubicBezTo>
                    <a:pt x="5" y="81"/>
                    <a:pt x="0" y="93"/>
                    <a:pt x="17" y="126"/>
                  </a:cubicBezTo>
                  <a:cubicBezTo>
                    <a:pt x="55" y="221"/>
                    <a:pt x="388" y="410"/>
                    <a:pt x="786" y="410"/>
                  </a:cubicBezTo>
                  <a:cubicBezTo>
                    <a:pt x="841" y="410"/>
                    <a:pt x="897" y="406"/>
                    <a:pt x="954" y="398"/>
                  </a:cubicBezTo>
                  <a:cubicBezTo>
                    <a:pt x="1412" y="344"/>
                    <a:pt x="1728" y="82"/>
                    <a:pt x="1717" y="17"/>
                  </a:cubicBezTo>
                  <a:cubicBezTo>
                    <a:pt x="1717" y="5"/>
                    <a:pt x="1710" y="0"/>
                    <a:pt x="1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2"/>
            <p:cNvSpPr/>
            <p:nvPr/>
          </p:nvSpPr>
          <p:spPr>
            <a:xfrm>
              <a:off x="5981352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0" y="175"/>
                    <a:pt x="0" y="382"/>
                  </a:cubicBezTo>
                  <a:cubicBezTo>
                    <a:pt x="0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75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2"/>
            <p:cNvSpPr/>
            <p:nvPr/>
          </p:nvSpPr>
          <p:spPr>
            <a:xfrm>
              <a:off x="6090621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2"/>
            <p:cNvSpPr/>
            <p:nvPr/>
          </p:nvSpPr>
          <p:spPr>
            <a:xfrm>
              <a:off x="5626129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0" y="164"/>
                    <a:pt x="0" y="382"/>
                  </a:cubicBezTo>
                  <a:cubicBezTo>
                    <a:pt x="0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2"/>
            <p:cNvSpPr/>
            <p:nvPr/>
          </p:nvSpPr>
          <p:spPr>
            <a:xfrm>
              <a:off x="5740174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5" y="764"/>
                  </a:cubicBezTo>
                  <a:cubicBezTo>
                    <a:pt x="469" y="764"/>
                    <a:pt x="610" y="589"/>
                    <a:pt x="610" y="382"/>
                  </a:cubicBezTo>
                  <a:cubicBezTo>
                    <a:pt x="610" y="164"/>
                    <a:pt x="469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2"/>
            <p:cNvSpPr/>
            <p:nvPr/>
          </p:nvSpPr>
          <p:spPr>
            <a:xfrm>
              <a:off x="5938877" y="4065471"/>
              <a:ext cx="87796" cy="25267"/>
            </a:xfrm>
            <a:custGeom>
              <a:avLst/>
              <a:gdLst/>
              <a:ahLst/>
              <a:cxnLst/>
              <a:rect l="l" t="t" r="r" b="b"/>
              <a:pathLst>
                <a:path w="2408" h="693" extrusionOk="0">
                  <a:moveTo>
                    <a:pt x="1304" y="1"/>
                  </a:moveTo>
                  <a:cubicBezTo>
                    <a:pt x="1171" y="1"/>
                    <a:pt x="1047" y="15"/>
                    <a:pt x="936" y="46"/>
                  </a:cubicBezTo>
                  <a:cubicBezTo>
                    <a:pt x="489" y="151"/>
                    <a:pt x="1" y="693"/>
                    <a:pt x="225" y="693"/>
                  </a:cubicBezTo>
                  <a:cubicBezTo>
                    <a:pt x="236" y="693"/>
                    <a:pt x="247" y="692"/>
                    <a:pt x="261" y="689"/>
                  </a:cubicBezTo>
                  <a:cubicBezTo>
                    <a:pt x="501" y="657"/>
                    <a:pt x="511" y="341"/>
                    <a:pt x="1133" y="253"/>
                  </a:cubicBezTo>
                  <a:cubicBezTo>
                    <a:pt x="1174" y="249"/>
                    <a:pt x="1214" y="246"/>
                    <a:pt x="1253" y="246"/>
                  </a:cubicBezTo>
                  <a:cubicBezTo>
                    <a:pt x="1715" y="246"/>
                    <a:pt x="2064" y="553"/>
                    <a:pt x="2224" y="553"/>
                  </a:cubicBezTo>
                  <a:cubicBezTo>
                    <a:pt x="2235" y="553"/>
                    <a:pt x="2246" y="551"/>
                    <a:pt x="2255" y="548"/>
                  </a:cubicBezTo>
                  <a:cubicBezTo>
                    <a:pt x="2408" y="504"/>
                    <a:pt x="2288" y="188"/>
                    <a:pt x="1928" y="90"/>
                  </a:cubicBezTo>
                  <a:cubicBezTo>
                    <a:pt x="1709" y="32"/>
                    <a:pt x="149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2"/>
            <p:cNvSpPr/>
            <p:nvPr/>
          </p:nvSpPr>
          <p:spPr>
            <a:xfrm>
              <a:off x="6070349" y="4065471"/>
              <a:ext cx="88160" cy="25267"/>
            </a:xfrm>
            <a:custGeom>
              <a:avLst/>
              <a:gdLst/>
              <a:ahLst/>
              <a:cxnLst/>
              <a:rect l="l" t="t" r="r" b="b"/>
              <a:pathLst>
                <a:path w="2418" h="693" extrusionOk="0">
                  <a:moveTo>
                    <a:pt x="1115" y="1"/>
                  </a:moveTo>
                  <a:cubicBezTo>
                    <a:pt x="923" y="1"/>
                    <a:pt x="711" y="32"/>
                    <a:pt x="491" y="90"/>
                  </a:cubicBezTo>
                  <a:cubicBezTo>
                    <a:pt x="131" y="188"/>
                    <a:pt x="1" y="504"/>
                    <a:pt x="153" y="548"/>
                  </a:cubicBezTo>
                  <a:cubicBezTo>
                    <a:pt x="163" y="551"/>
                    <a:pt x="173" y="553"/>
                    <a:pt x="185" y="553"/>
                  </a:cubicBezTo>
                  <a:cubicBezTo>
                    <a:pt x="345" y="553"/>
                    <a:pt x="703" y="246"/>
                    <a:pt x="1166" y="246"/>
                  </a:cubicBezTo>
                  <a:cubicBezTo>
                    <a:pt x="1206" y="246"/>
                    <a:pt x="1246" y="249"/>
                    <a:pt x="1287" y="253"/>
                  </a:cubicBezTo>
                  <a:cubicBezTo>
                    <a:pt x="1908" y="341"/>
                    <a:pt x="1919" y="657"/>
                    <a:pt x="2158" y="689"/>
                  </a:cubicBezTo>
                  <a:cubicBezTo>
                    <a:pt x="2172" y="692"/>
                    <a:pt x="2184" y="693"/>
                    <a:pt x="2194" y="693"/>
                  </a:cubicBezTo>
                  <a:cubicBezTo>
                    <a:pt x="2418" y="693"/>
                    <a:pt x="1920" y="151"/>
                    <a:pt x="1483" y="46"/>
                  </a:cubicBezTo>
                  <a:cubicBezTo>
                    <a:pt x="1372" y="15"/>
                    <a:pt x="1248" y="1"/>
                    <a:pt x="1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2"/>
            <p:cNvSpPr/>
            <p:nvPr/>
          </p:nvSpPr>
          <p:spPr>
            <a:xfrm>
              <a:off x="6649688" y="4538385"/>
              <a:ext cx="17501" cy="6381"/>
            </a:xfrm>
            <a:custGeom>
              <a:avLst/>
              <a:gdLst/>
              <a:ahLst/>
              <a:cxnLst/>
              <a:rect l="l" t="t" r="r" b="b"/>
              <a:pathLst>
                <a:path w="480" h="175" extrusionOk="0">
                  <a:moveTo>
                    <a:pt x="480" y="1"/>
                  </a:moveTo>
                  <a:cubicBezTo>
                    <a:pt x="371" y="44"/>
                    <a:pt x="207" y="99"/>
                    <a:pt x="0" y="175"/>
                  </a:cubicBezTo>
                  <a:cubicBezTo>
                    <a:pt x="207" y="99"/>
                    <a:pt x="371" y="44"/>
                    <a:pt x="480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2"/>
            <p:cNvSpPr/>
            <p:nvPr/>
          </p:nvSpPr>
          <p:spPr>
            <a:xfrm>
              <a:off x="6437495" y="3830345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0"/>
                  </a:moveTo>
                  <a:cubicBezTo>
                    <a:pt x="6256" y="0"/>
                    <a:pt x="3978" y="610"/>
                    <a:pt x="2616" y="2845"/>
                  </a:cubicBezTo>
                  <a:cubicBezTo>
                    <a:pt x="0" y="7149"/>
                    <a:pt x="1352" y="17579"/>
                    <a:pt x="1352" y="17579"/>
                  </a:cubicBezTo>
                  <a:lnTo>
                    <a:pt x="14179" y="18080"/>
                  </a:lnTo>
                  <a:cubicBezTo>
                    <a:pt x="14179" y="18080"/>
                    <a:pt x="15498" y="7847"/>
                    <a:pt x="12631" y="3030"/>
                  </a:cubicBezTo>
                  <a:cubicBezTo>
                    <a:pt x="11215" y="643"/>
                    <a:pt x="9449" y="0"/>
                    <a:pt x="7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2"/>
            <p:cNvSpPr/>
            <p:nvPr/>
          </p:nvSpPr>
          <p:spPr>
            <a:xfrm>
              <a:off x="6347695" y="4375776"/>
              <a:ext cx="772077" cy="927542"/>
            </a:xfrm>
            <a:custGeom>
              <a:avLst/>
              <a:gdLst/>
              <a:ahLst/>
              <a:cxnLst/>
              <a:rect l="l" t="t" r="r" b="b"/>
              <a:pathLst>
                <a:path w="21176" h="25440" extrusionOk="0">
                  <a:moveTo>
                    <a:pt x="10156" y="0"/>
                  </a:moveTo>
                  <a:cubicBezTo>
                    <a:pt x="8649" y="0"/>
                    <a:pt x="6325" y="157"/>
                    <a:pt x="4589" y="984"/>
                  </a:cubicBezTo>
                  <a:cubicBezTo>
                    <a:pt x="3019" y="1725"/>
                    <a:pt x="807" y="5496"/>
                    <a:pt x="0" y="6716"/>
                  </a:cubicBezTo>
                  <a:lnTo>
                    <a:pt x="1755" y="25439"/>
                  </a:lnTo>
                  <a:lnTo>
                    <a:pt x="19748" y="22257"/>
                  </a:lnTo>
                  <a:lnTo>
                    <a:pt x="21176" y="6782"/>
                  </a:lnTo>
                  <a:cubicBezTo>
                    <a:pt x="21176" y="6782"/>
                    <a:pt x="17361" y="2041"/>
                    <a:pt x="16217" y="1355"/>
                  </a:cubicBezTo>
                  <a:cubicBezTo>
                    <a:pt x="15073" y="668"/>
                    <a:pt x="11683" y="58"/>
                    <a:pt x="11683" y="58"/>
                  </a:cubicBezTo>
                  <a:cubicBezTo>
                    <a:pt x="11683" y="58"/>
                    <a:pt x="11070" y="0"/>
                    <a:pt x="10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2"/>
            <p:cNvSpPr/>
            <p:nvPr/>
          </p:nvSpPr>
          <p:spPr>
            <a:xfrm>
              <a:off x="6528643" y="4578344"/>
              <a:ext cx="380934" cy="326281"/>
            </a:xfrm>
            <a:custGeom>
              <a:avLst/>
              <a:gdLst/>
              <a:ahLst/>
              <a:cxnLst/>
              <a:rect l="l" t="t" r="r" b="b"/>
              <a:pathLst>
                <a:path w="10448" h="8949" extrusionOk="0">
                  <a:moveTo>
                    <a:pt x="7698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2000"/>
                    <a:pt x="3549" y="1150"/>
                  </a:cubicBezTo>
                  <a:cubicBezTo>
                    <a:pt x="3299" y="970"/>
                    <a:pt x="2987" y="883"/>
                    <a:pt x="2657" y="883"/>
                  </a:cubicBezTo>
                  <a:cubicBezTo>
                    <a:pt x="1449" y="883"/>
                    <a:pt x="0" y="2045"/>
                    <a:pt x="454" y="4048"/>
                  </a:cubicBezTo>
                  <a:cubicBezTo>
                    <a:pt x="901" y="5977"/>
                    <a:pt x="3505" y="7939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0" y="8948"/>
                    <a:pt x="5834" y="8866"/>
                    <a:pt x="6034" y="8702"/>
                  </a:cubicBezTo>
                  <a:cubicBezTo>
                    <a:pt x="8976" y="6326"/>
                    <a:pt x="10447" y="1814"/>
                    <a:pt x="8660" y="376"/>
                  </a:cubicBezTo>
                  <a:cubicBezTo>
                    <a:pt x="8331" y="110"/>
                    <a:pt x="8008" y="0"/>
                    <a:pt x="76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2"/>
            <p:cNvSpPr/>
            <p:nvPr/>
          </p:nvSpPr>
          <p:spPr>
            <a:xfrm>
              <a:off x="6622671" y="4241971"/>
              <a:ext cx="204249" cy="259304"/>
            </a:xfrm>
            <a:custGeom>
              <a:avLst/>
              <a:gdLst/>
              <a:ahLst/>
              <a:cxnLst/>
              <a:rect l="l" t="t" r="r" b="b"/>
              <a:pathLst>
                <a:path w="5602" h="7112" extrusionOk="0">
                  <a:moveTo>
                    <a:pt x="4436" y="1"/>
                  </a:moveTo>
                  <a:lnTo>
                    <a:pt x="1253" y="774"/>
                  </a:lnTo>
                  <a:cubicBezTo>
                    <a:pt x="1253" y="774"/>
                    <a:pt x="1188" y="2649"/>
                    <a:pt x="1014" y="3706"/>
                  </a:cubicBezTo>
                  <a:cubicBezTo>
                    <a:pt x="839" y="4763"/>
                    <a:pt x="0" y="5003"/>
                    <a:pt x="0" y="5003"/>
                  </a:cubicBezTo>
                  <a:cubicBezTo>
                    <a:pt x="0" y="5003"/>
                    <a:pt x="578" y="6856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70" y="3455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2"/>
            <p:cNvSpPr/>
            <p:nvPr/>
          </p:nvSpPr>
          <p:spPr>
            <a:xfrm>
              <a:off x="6663178" y="4241971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1"/>
                  </a:moveTo>
                  <a:lnTo>
                    <a:pt x="142" y="774"/>
                  </a:lnTo>
                  <a:cubicBezTo>
                    <a:pt x="142" y="774"/>
                    <a:pt x="110" y="1930"/>
                    <a:pt x="1" y="2932"/>
                  </a:cubicBezTo>
                  <a:cubicBezTo>
                    <a:pt x="480" y="3368"/>
                    <a:pt x="1036" y="3641"/>
                    <a:pt x="1701" y="3662"/>
                  </a:cubicBezTo>
                  <a:cubicBezTo>
                    <a:pt x="1727" y="3663"/>
                    <a:pt x="1754" y="3664"/>
                    <a:pt x="1780" y="3664"/>
                  </a:cubicBezTo>
                  <a:cubicBezTo>
                    <a:pt x="2430" y="3664"/>
                    <a:pt x="2961" y="3406"/>
                    <a:pt x="3401" y="2987"/>
                  </a:cubicBezTo>
                  <a:cubicBezTo>
                    <a:pt x="3292" y="1777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2"/>
            <p:cNvSpPr/>
            <p:nvPr/>
          </p:nvSpPr>
          <p:spPr>
            <a:xfrm>
              <a:off x="6576149" y="4077867"/>
              <a:ext cx="287341" cy="245667"/>
            </a:xfrm>
            <a:custGeom>
              <a:avLst/>
              <a:gdLst/>
              <a:ahLst/>
              <a:cxnLst/>
              <a:rect l="l" t="t" r="r" b="b"/>
              <a:pathLst>
                <a:path w="7881" h="6738" extrusionOk="0">
                  <a:moveTo>
                    <a:pt x="7880" y="1"/>
                  </a:moveTo>
                  <a:lnTo>
                    <a:pt x="1" y="12"/>
                  </a:lnTo>
                  <a:cubicBezTo>
                    <a:pt x="1" y="12"/>
                    <a:pt x="535" y="6616"/>
                    <a:pt x="4088" y="6736"/>
                  </a:cubicBezTo>
                  <a:cubicBezTo>
                    <a:pt x="4119" y="6737"/>
                    <a:pt x="4149" y="6737"/>
                    <a:pt x="4179" y="6737"/>
                  </a:cubicBezTo>
                  <a:cubicBezTo>
                    <a:pt x="7645" y="6737"/>
                    <a:pt x="7880" y="1"/>
                    <a:pt x="7880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2"/>
            <p:cNvSpPr/>
            <p:nvPr/>
          </p:nvSpPr>
          <p:spPr>
            <a:xfrm>
              <a:off x="6596822" y="4062992"/>
              <a:ext cx="102781" cy="31647"/>
            </a:xfrm>
            <a:custGeom>
              <a:avLst/>
              <a:gdLst/>
              <a:ahLst/>
              <a:cxnLst/>
              <a:rect l="l" t="t" r="r" b="b"/>
              <a:pathLst>
                <a:path w="2819" h="868" extrusionOk="0">
                  <a:moveTo>
                    <a:pt x="1478" y="1"/>
                  </a:moveTo>
                  <a:cubicBezTo>
                    <a:pt x="1447" y="1"/>
                    <a:pt x="1416" y="2"/>
                    <a:pt x="1385" y="5"/>
                  </a:cubicBezTo>
                  <a:cubicBezTo>
                    <a:pt x="655" y="82"/>
                    <a:pt x="1" y="594"/>
                    <a:pt x="1" y="594"/>
                  </a:cubicBezTo>
                  <a:cubicBezTo>
                    <a:pt x="1" y="594"/>
                    <a:pt x="606" y="283"/>
                    <a:pt x="1274" y="283"/>
                  </a:cubicBezTo>
                  <a:cubicBezTo>
                    <a:pt x="1704" y="283"/>
                    <a:pt x="2159" y="412"/>
                    <a:pt x="2496" y="834"/>
                  </a:cubicBezTo>
                  <a:cubicBezTo>
                    <a:pt x="2496" y="834"/>
                    <a:pt x="2540" y="868"/>
                    <a:pt x="2604" y="868"/>
                  </a:cubicBezTo>
                  <a:cubicBezTo>
                    <a:pt x="2637" y="868"/>
                    <a:pt x="2674" y="859"/>
                    <a:pt x="2714" y="834"/>
                  </a:cubicBezTo>
                  <a:cubicBezTo>
                    <a:pt x="2819" y="771"/>
                    <a:pt x="2165" y="1"/>
                    <a:pt x="1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2"/>
            <p:cNvSpPr/>
            <p:nvPr/>
          </p:nvSpPr>
          <p:spPr>
            <a:xfrm>
              <a:off x="6759904" y="4066966"/>
              <a:ext cx="100411" cy="31246"/>
            </a:xfrm>
            <a:custGeom>
              <a:avLst/>
              <a:gdLst/>
              <a:ahLst/>
              <a:cxnLst/>
              <a:rect l="l" t="t" r="r" b="b"/>
              <a:pathLst>
                <a:path w="2754" h="857" extrusionOk="0">
                  <a:moveTo>
                    <a:pt x="1318" y="0"/>
                  </a:moveTo>
                  <a:cubicBezTo>
                    <a:pt x="634" y="0"/>
                    <a:pt x="1" y="760"/>
                    <a:pt x="105" y="823"/>
                  </a:cubicBezTo>
                  <a:cubicBezTo>
                    <a:pt x="141" y="848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4"/>
                    <a:pt x="1092" y="277"/>
                    <a:pt x="1513" y="277"/>
                  </a:cubicBezTo>
                  <a:cubicBezTo>
                    <a:pt x="2165" y="277"/>
                    <a:pt x="2753" y="583"/>
                    <a:pt x="2753" y="583"/>
                  </a:cubicBezTo>
                  <a:cubicBezTo>
                    <a:pt x="2753" y="583"/>
                    <a:pt x="2121" y="82"/>
                    <a:pt x="1413" y="5"/>
                  </a:cubicBezTo>
                  <a:cubicBezTo>
                    <a:pt x="1381" y="2"/>
                    <a:pt x="1349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2"/>
            <p:cNvSpPr/>
            <p:nvPr/>
          </p:nvSpPr>
          <p:spPr>
            <a:xfrm>
              <a:off x="6718814" y="4116405"/>
              <a:ext cx="36569" cy="86848"/>
            </a:xfrm>
            <a:custGeom>
              <a:avLst/>
              <a:gdLst/>
              <a:ahLst/>
              <a:cxnLst/>
              <a:rect l="l" t="t" r="r" b="b"/>
              <a:pathLst>
                <a:path w="1003" h="2382" extrusionOk="0">
                  <a:moveTo>
                    <a:pt x="425" y="1"/>
                  </a:moveTo>
                  <a:cubicBezTo>
                    <a:pt x="425" y="1"/>
                    <a:pt x="349" y="1102"/>
                    <a:pt x="491" y="1418"/>
                  </a:cubicBezTo>
                  <a:cubicBezTo>
                    <a:pt x="622" y="1734"/>
                    <a:pt x="665" y="1799"/>
                    <a:pt x="676" y="2006"/>
                  </a:cubicBezTo>
                  <a:cubicBezTo>
                    <a:pt x="685" y="2172"/>
                    <a:pt x="396" y="2339"/>
                    <a:pt x="136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2"/>
                    <a:pt x="408" y="2382"/>
                  </a:cubicBezTo>
                  <a:cubicBezTo>
                    <a:pt x="568" y="2382"/>
                    <a:pt x="733" y="2347"/>
                    <a:pt x="818" y="2224"/>
                  </a:cubicBezTo>
                  <a:cubicBezTo>
                    <a:pt x="1003" y="1941"/>
                    <a:pt x="643" y="1407"/>
                    <a:pt x="578" y="1221"/>
                  </a:cubicBezTo>
                  <a:cubicBezTo>
                    <a:pt x="513" y="1025"/>
                    <a:pt x="425" y="1"/>
                    <a:pt x="42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"/>
            <p:cNvSpPr/>
            <p:nvPr/>
          </p:nvSpPr>
          <p:spPr>
            <a:xfrm>
              <a:off x="6622671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3"/>
                    <a:pt x="0" y="328"/>
                  </a:cubicBezTo>
                  <a:cubicBezTo>
                    <a:pt x="0" y="513"/>
                    <a:pt x="360" y="655"/>
                    <a:pt x="796" y="655"/>
                  </a:cubicBezTo>
                  <a:cubicBezTo>
                    <a:pt x="1242" y="655"/>
                    <a:pt x="1602" y="513"/>
                    <a:pt x="1602" y="328"/>
                  </a:cubicBezTo>
                  <a:cubicBezTo>
                    <a:pt x="1602" y="143"/>
                    <a:pt x="1242" y="1"/>
                    <a:pt x="796" y="1"/>
                  </a:cubicBezTo>
                  <a:close/>
                </a:path>
              </a:pathLst>
            </a:custGeom>
            <a:solidFill>
              <a:srgbClr val="F6B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"/>
            <p:cNvSpPr/>
            <p:nvPr/>
          </p:nvSpPr>
          <p:spPr>
            <a:xfrm>
              <a:off x="6770878" y="4141452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3"/>
                    <a:pt x="349" y="654"/>
                    <a:pt x="785" y="654"/>
                  </a:cubicBezTo>
                  <a:cubicBezTo>
                    <a:pt x="1221" y="654"/>
                    <a:pt x="1569" y="513"/>
                    <a:pt x="1569" y="327"/>
                  </a:cubicBezTo>
                  <a:cubicBezTo>
                    <a:pt x="1569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rgbClr val="F6B7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"/>
            <p:cNvSpPr/>
            <p:nvPr/>
          </p:nvSpPr>
          <p:spPr>
            <a:xfrm>
              <a:off x="6696173" y="4227679"/>
              <a:ext cx="74743" cy="26361"/>
            </a:xfrm>
            <a:custGeom>
              <a:avLst/>
              <a:gdLst/>
              <a:ahLst/>
              <a:cxnLst/>
              <a:rect l="l" t="t" r="r" b="b"/>
              <a:pathLst>
                <a:path w="2050" h="723" extrusionOk="0">
                  <a:moveTo>
                    <a:pt x="2049" y="0"/>
                  </a:moveTo>
                  <a:lnTo>
                    <a:pt x="2049" y="0"/>
                  </a:lnTo>
                  <a:cubicBezTo>
                    <a:pt x="2049" y="0"/>
                    <a:pt x="1482" y="316"/>
                    <a:pt x="894" y="338"/>
                  </a:cubicBezTo>
                  <a:cubicBezTo>
                    <a:pt x="867" y="339"/>
                    <a:pt x="841" y="340"/>
                    <a:pt x="815" y="340"/>
                  </a:cubicBezTo>
                  <a:cubicBezTo>
                    <a:pt x="278" y="340"/>
                    <a:pt x="0" y="131"/>
                    <a:pt x="0" y="131"/>
                  </a:cubicBezTo>
                  <a:lnTo>
                    <a:pt x="0" y="131"/>
                  </a:lnTo>
                  <a:cubicBezTo>
                    <a:pt x="0" y="131"/>
                    <a:pt x="452" y="723"/>
                    <a:pt x="989" y="723"/>
                  </a:cubicBezTo>
                  <a:cubicBezTo>
                    <a:pt x="1011" y="723"/>
                    <a:pt x="1034" y="722"/>
                    <a:pt x="1057" y="720"/>
                  </a:cubicBezTo>
                  <a:cubicBezTo>
                    <a:pt x="1613" y="665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"/>
            <p:cNvSpPr/>
            <p:nvPr/>
          </p:nvSpPr>
          <p:spPr>
            <a:xfrm>
              <a:off x="6617093" y="5201543"/>
              <a:ext cx="17136" cy="12360"/>
            </a:xfrm>
            <a:custGeom>
              <a:avLst/>
              <a:gdLst/>
              <a:ahLst/>
              <a:cxnLst/>
              <a:rect l="l" t="t" r="r" b="b"/>
              <a:pathLst>
                <a:path w="470" h="339" extrusionOk="0">
                  <a:moveTo>
                    <a:pt x="0" y="1"/>
                  </a:moveTo>
                  <a:cubicBezTo>
                    <a:pt x="153" y="110"/>
                    <a:pt x="316" y="218"/>
                    <a:pt x="469" y="338"/>
                  </a:cubicBezTo>
                  <a:cubicBezTo>
                    <a:pt x="316" y="218"/>
                    <a:pt x="153" y="110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"/>
            <p:cNvSpPr/>
            <p:nvPr/>
          </p:nvSpPr>
          <p:spPr>
            <a:xfrm>
              <a:off x="6612718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0"/>
                  </a:moveTo>
                  <a:cubicBezTo>
                    <a:pt x="44" y="22"/>
                    <a:pt x="77" y="55"/>
                    <a:pt x="120" y="77"/>
                  </a:cubicBezTo>
                  <a:cubicBezTo>
                    <a:pt x="77" y="55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"/>
            <p:cNvSpPr/>
            <p:nvPr/>
          </p:nvSpPr>
          <p:spPr>
            <a:xfrm>
              <a:off x="5258583" y="4997699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1"/>
                  </a:moveTo>
                  <a:lnTo>
                    <a:pt x="1635" y="4415"/>
                  </a:lnTo>
                  <a:lnTo>
                    <a:pt x="197" y="7215"/>
                  </a:lnTo>
                  <a:lnTo>
                    <a:pt x="1" y="10180"/>
                  </a:lnTo>
                  <a:lnTo>
                    <a:pt x="22026" y="10180"/>
                  </a:lnTo>
                  <a:cubicBezTo>
                    <a:pt x="21644" y="7281"/>
                    <a:pt x="21241" y="4622"/>
                    <a:pt x="20958" y="4055"/>
                  </a:cubicBezTo>
                  <a:cubicBezTo>
                    <a:pt x="20282" y="2704"/>
                    <a:pt x="14125" y="284"/>
                    <a:pt x="14125" y="284"/>
                  </a:cubicBezTo>
                  <a:lnTo>
                    <a:pt x="82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"/>
            <p:cNvSpPr/>
            <p:nvPr/>
          </p:nvSpPr>
          <p:spPr>
            <a:xfrm>
              <a:off x="5522803" y="4997699"/>
              <a:ext cx="315160" cy="112370"/>
            </a:xfrm>
            <a:custGeom>
              <a:avLst/>
              <a:gdLst/>
              <a:ahLst/>
              <a:cxnLst/>
              <a:rect l="l" t="t" r="r" b="b"/>
              <a:pathLst>
                <a:path w="8644" h="3082" extrusionOk="0">
                  <a:moveTo>
                    <a:pt x="960" y="1"/>
                  </a:moveTo>
                  <a:lnTo>
                    <a:pt x="12" y="633"/>
                  </a:lnTo>
                  <a:cubicBezTo>
                    <a:pt x="1" y="1145"/>
                    <a:pt x="164" y="2311"/>
                    <a:pt x="1766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4"/>
                  </a:cubicBezTo>
                  <a:cubicBezTo>
                    <a:pt x="8044" y="1897"/>
                    <a:pt x="8436" y="1374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2"/>
            <p:cNvSpPr/>
            <p:nvPr/>
          </p:nvSpPr>
          <p:spPr>
            <a:xfrm>
              <a:off x="5547851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1" y="1"/>
                  </a:moveTo>
                  <a:lnTo>
                    <a:pt x="0" y="4306"/>
                  </a:lnTo>
                  <a:cubicBezTo>
                    <a:pt x="0" y="4306"/>
                    <a:pt x="1079" y="5744"/>
                    <a:pt x="2834" y="5984"/>
                  </a:cubicBezTo>
                  <a:cubicBezTo>
                    <a:pt x="2913" y="5995"/>
                    <a:pt x="2998" y="6001"/>
                    <a:pt x="3086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7" y="121"/>
                    <a:pt x="5657" y="121"/>
                  </a:cubicBezTo>
                  <a:lnTo>
                    <a:pt x="861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2"/>
            <p:cNvSpPr/>
            <p:nvPr/>
          </p:nvSpPr>
          <p:spPr>
            <a:xfrm>
              <a:off x="5569690" y="4868560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62" y="1"/>
                  </a:moveTo>
                  <a:lnTo>
                    <a:pt x="1" y="1309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6" y="2623"/>
                    <a:pt x="3047" y="2621"/>
                    <a:pt x="3096" y="2616"/>
                  </a:cubicBezTo>
                  <a:cubicBezTo>
                    <a:pt x="3761" y="2562"/>
                    <a:pt x="4687" y="1952"/>
                    <a:pt x="5341" y="1156"/>
                  </a:cubicBezTo>
                  <a:cubicBezTo>
                    <a:pt x="5177" y="557"/>
                    <a:pt x="5058" y="121"/>
                    <a:pt x="5058" y="121"/>
                  </a:cubicBezTo>
                  <a:lnTo>
                    <a:pt x="262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"/>
            <p:cNvSpPr/>
            <p:nvPr/>
          </p:nvSpPr>
          <p:spPr>
            <a:xfrm>
              <a:off x="5515657" y="4520301"/>
              <a:ext cx="296857" cy="406565"/>
            </a:xfrm>
            <a:custGeom>
              <a:avLst/>
              <a:gdLst/>
              <a:ahLst/>
              <a:cxnLst/>
              <a:rect l="l" t="t" r="r" b="b"/>
              <a:pathLst>
                <a:path w="8142" h="11151" extrusionOk="0">
                  <a:moveTo>
                    <a:pt x="2674" y="0"/>
                  </a:moveTo>
                  <a:cubicBezTo>
                    <a:pt x="2446" y="0"/>
                    <a:pt x="2236" y="53"/>
                    <a:pt x="2050" y="170"/>
                  </a:cubicBezTo>
                  <a:cubicBezTo>
                    <a:pt x="197" y="1325"/>
                    <a:pt x="1" y="3886"/>
                    <a:pt x="1" y="3886"/>
                  </a:cubicBezTo>
                  <a:cubicBezTo>
                    <a:pt x="1" y="3886"/>
                    <a:pt x="742" y="8943"/>
                    <a:pt x="1428" y="9760"/>
                  </a:cubicBezTo>
                  <a:cubicBezTo>
                    <a:pt x="2077" y="10543"/>
                    <a:pt x="3534" y="11150"/>
                    <a:pt x="4437" y="11150"/>
                  </a:cubicBezTo>
                  <a:cubicBezTo>
                    <a:pt x="4490" y="11150"/>
                    <a:pt x="4540" y="11148"/>
                    <a:pt x="4589" y="11144"/>
                  </a:cubicBezTo>
                  <a:cubicBezTo>
                    <a:pt x="5472" y="11068"/>
                    <a:pt x="6856" y="9978"/>
                    <a:pt x="7401" y="8812"/>
                  </a:cubicBezTo>
                  <a:cubicBezTo>
                    <a:pt x="7945" y="7635"/>
                    <a:pt x="8142" y="4246"/>
                    <a:pt x="8142" y="4246"/>
                  </a:cubicBezTo>
                  <a:cubicBezTo>
                    <a:pt x="8142" y="4246"/>
                    <a:pt x="4717" y="0"/>
                    <a:pt x="2674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"/>
            <p:cNvSpPr/>
            <p:nvPr/>
          </p:nvSpPr>
          <p:spPr>
            <a:xfrm>
              <a:off x="5470375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0" y="0"/>
                  </a:moveTo>
                  <a:cubicBezTo>
                    <a:pt x="4844" y="0"/>
                    <a:pt x="4809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1" y="2748"/>
                    <a:pt x="305" y="4536"/>
                  </a:cubicBezTo>
                  <a:cubicBezTo>
                    <a:pt x="0" y="6323"/>
                    <a:pt x="1613" y="8742"/>
                    <a:pt x="1613" y="8742"/>
                  </a:cubicBezTo>
                  <a:lnTo>
                    <a:pt x="1711" y="6944"/>
                  </a:lnTo>
                  <a:cubicBezTo>
                    <a:pt x="1711" y="6944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100" y="5988"/>
                    <a:pt x="6248" y="6016"/>
                    <a:pt x="6375" y="6016"/>
                  </a:cubicBezTo>
                  <a:cubicBezTo>
                    <a:pt x="7024" y="6016"/>
                    <a:pt x="7139" y="5277"/>
                    <a:pt x="7139" y="5277"/>
                  </a:cubicBezTo>
                  <a:cubicBezTo>
                    <a:pt x="7139" y="5277"/>
                    <a:pt x="8130" y="6694"/>
                    <a:pt x="857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34" y="8067"/>
                    <a:pt x="9983" y="7260"/>
                  </a:cubicBezTo>
                  <a:cubicBezTo>
                    <a:pt x="10277" y="5244"/>
                    <a:pt x="11160" y="4656"/>
                    <a:pt x="11541" y="4536"/>
                  </a:cubicBezTo>
                  <a:cubicBezTo>
                    <a:pt x="11934" y="4416"/>
                    <a:pt x="12479" y="3762"/>
                    <a:pt x="12065" y="2988"/>
                  </a:cubicBezTo>
                  <a:cubicBezTo>
                    <a:pt x="11661" y="2214"/>
                    <a:pt x="10604" y="2487"/>
                    <a:pt x="10550" y="2323"/>
                  </a:cubicBezTo>
                  <a:cubicBezTo>
                    <a:pt x="10495" y="2171"/>
                    <a:pt x="11291" y="1822"/>
                    <a:pt x="11193" y="1375"/>
                  </a:cubicBezTo>
                  <a:cubicBezTo>
                    <a:pt x="11117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2" y="623"/>
                  </a:cubicBezTo>
                  <a:cubicBezTo>
                    <a:pt x="8096" y="623"/>
                    <a:pt x="6092" y="0"/>
                    <a:pt x="4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"/>
            <p:cNvSpPr/>
            <p:nvPr/>
          </p:nvSpPr>
          <p:spPr>
            <a:xfrm>
              <a:off x="5471432" y="4675180"/>
              <a:ext cx="66503" cy="109599"/>
            </a:xfrm>
            <a:custGeom>
              <a:avLst/>
              <a:gdLst/>
              <a:ahLst/>
              <a:cxnLst/>
              <a:rect l="l" t="t" r="r" b="b"/>
              <a:pathLst>
                <a:path w="1824" h="3006" extrusionOk="0">
                  <a:moveTo>
                    <a:pt x="1026" y="0"/>
                  </a:moveTo>
                  <a:cubicBezTo>
                    <a:pt x="494" y="0"/>
                    <a:pt x="1" y="1050"/>
                    <a:pt x="255" y="1774"/>
                  </a:cubicBezTo>
                  <a:cubicBezTo>
                    <a:pt x="549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6" y="27"/>
                    <a:pt x="1110" y="0"/>
                    <a:pt x="102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"/>
            <p:cNvSpPr/>
            <p:nvPr/>
          </p:nvSpPr>
          <p:spPr>
            <a:xfrm>
              <a:off x="5800952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17" y="1"/>
                  </a:moveTo>
                  <a:cubicBezTo>
                    <a:pt x="666" y="1"/>
                    <a:pt x="489" y="52"/>
                    <a:pt x="284" y="173"/>
                  </a:cubicBezTo>
                  <a:lnTo>
                    <a:pt x="1" y="2614"/>
                  </a:lnTo>
                  <a:cubicBezTo>
                    <a:pt x="1" y="2614"/>
                    <a:pt x="1014" y="1982"/>
                    <a:pt x="1352" y="1437"/>
                  </a:cubicBezTo>
                  <a:cubicBezTo>
                    <a:pt x="1627" y="1001"/>
                    <a:pt x="1483" y="1"/>
                    <a:pt x="81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"/>
            <p:cNvSpPr/>
            <p:nvPr/>
          </p:nvSpPr>
          <p:spPr>
            <a:xfrm>
              <a:off x="5575560" y="4729796"/>
              <a:ext cx="67670" cy="22022"/>
            </a:xfrm>
            <a:custGeom>
              <a:avLst/>
              <a:gdLst/>
              <a:ahLst/>
              <a:cxnLst/>
              <a:rect l="l" t="t" r="r" b="b"/>
              <a:pathLst>
                <a:path w="1856" h="604" extrusionOk="0">
                  <a:moveTo>
                    <a:pt x="1011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8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4" y="264"/>
                    <a:pt x="1024" y="264"/>
                  </a:cubicBezTo>
                  <a:cubicBezTo>
                    <a:pt x="1346" y="264"/>
                    <a:pt x="1617" y="594"/>
                    <a:pt x="1733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2"/>
                    <a:pt x="1035" y="1"/>
                    <a:pt x="1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"/>
            <p:cNvSpPr/>
            <p:nvPr/>
          </p:nvSpPr>
          <p:spPr>
            <a:xfrm>
              <a:off x="5675386" y="4735702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59" y="0"/>
                  </a:moveTo>
                  <a:cubicBezTo>
                    <a:pt x="39" y="0"/>
                    <a:pt x="20" y="31"/>
                    <a:pt x="1" y="103"/>
                  </a:cubicBezTo>
                  <a:cubicBezTo>
                    <a:pt x="1" y="103"/>
                    <a:pt x="164" y="1389"/>
                    <a:pt x="458" y="1585"/>
                  </a:cubicBezTo>
                  <a:cubicBezTo>
                    <a:pt x="764" y="1781"/>
                    <a:pt x="448" y="2097"/>
                    <a:pt x="186" y="2239"/>
                  </a:cubicBezTo>
                  <a:cubicBezTo>
                    <a:pt x="123" y="2272"/>
                    <a:pt x="119" y="2286"/>
                    <a:pt x="151" y="2286"/>
                  </a:cubicBezTo>
                  <a:cubicBezTo>
                    <a:pt x="256" y="2286"/>
                    <a:pt x="762" y="2128"/>
                    <a:pt x="829" y="1978"/>
                  </a:cubicBezTo>
                  <a:cubicBezTo>
                    <a:pt x="927" y="1792"/>
                    <a:pt x="589" y="1618"/>
                    <a:pt x="415" y="1127"/>
                  </a:cubicBezTo>
                  <a:cubicBezTo>
                    <a:pt x="271" y="713"/>
                    <a:pt x="156" y="0"/>
                    <a:pt x="59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"/>
            <p:cNvSpPr/>
            <p:nvPr/>
          </p:nvSpPr>
          <p:spPr>
            <a:xfrm>
              <a:off x="5552263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8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2" y="802"/>
                    <a:pt x="2657" y="802"/>
                  </a:cubicBezTo>
                  <a:cubicBezTo>
                    <a:pt x="2672" y="802"/>
                    <a:pt x="2684" y="797"/>
                    <a:pt x="2691" y="785"/>
                  </a:cubicBezTo>
                  <a:cubicBezTo>
                    <a:pt x="2767" y="654"/>
                    <a:pt x="2190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2"/>
            <p:cNvSpPr/>
            <p:nvPr/>
          </p:nvSpPr>
          <p:spPr>
            <a:xfrm>
              <a:off x="5698428" y="4729796"/>
              <a:ext cx="67597" cy="22022"/>
            </a:xfrm>
            <a:custGeom>
              <a:avLst/>
              <a:gdLst/>
              <a:ahLst/>
              <a:cxnLst/>
              <a:rect l="l" t="t" r="r" b="b"/>
              <a:pathLst>
                <a:path w="1854" h="604" extrusionOk="0">
                  <a:moveTo>
                    <a:pt x="836" y="1"/>
                  </a:moveTo>
                  <a:cubicBezTo>
                    <a:pt x="812" y="1"/>
                    <a:pt x="788" y="2"/>
                    <a:pt x="764" y="3"/>
                  </a:cubicBezTo>
                  <a:cubicBezTo>
                    <a:pt x="143" y="58"/>
                    <a:pt x="1" y="559"/>
                    <a:pt x="99" y="592"/>
                  </a:cubicBezTo>
                  <a:cubicBezTo>
                    <a:pt x="103" y="593"/>
                    <a:pt x="108" y="594"/>
                    <a:pt x="113" y="594"/>
                  </a:cubicBezTo>
                  <a:cubicBezTo>
                    <a:pt x="229" y="594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1" y="273"/>
                    <a:pt x="1621" y="603"/>
                    <a:pt x="1786" y="603"/>
                  </a:cubicBezTo>
                  <a:cubicBezTo>
                    <a:pt x="1834" y="603"/>
                    <a:pt x="1854" y="576"/>
                    <a:pt x="1832" y="505"/>
                  </a:cubicBezTo>
                  <a:cubicBezTo>
                    <a:pt x="1832" y="505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2"/>
            <p:cNvSpPr/>
            <p:nvPr/>
          </p:nvSpPr>
          <p:spPr>
            <a:xfrm>
              <a:off x="5688110" y="4675071"/>
              <a:ext cx="100994" cy="33324"/>
            </a:xfrm>
            <a:custGeom>
              <a:avLst/>
              <a:gdLst/>
              <a:ahLst/>
              <a:cxnLst/>
              <a:rect l="l" t="t" r="r" b="b"/>
              <a:pathLst>
                <a:path w="2770" h="914" extrusionOk="0">
                  <a:moveTo>
                    <a:pt x="1341" y="1"/>
                  </a:moveTo>
                  <a:cubicBezTo>
                    <a:pt x="578" y="1"/>
                    <a:pt x="1" y="654"/>
                    <a:pt x="77" y="785"/>
                  </a:cubicBezTo>
                  <a:cubicBezTo>
                    <a:pt x="85" y="797"/>
                    <a:pt x="98" y="802"/>
                    <a:pt x="114" y="802"/>
                  </a:cubicBezTo>
                  <a:cubicBezTo>
                    <a:pt x="246" y="802"/>
                    <a:pt x="625" y="444"/>
                    <a:pt x="1158" y="444"/>
                  </a:cubicBezTo>
                  <a:cubicBezTo>
                    <a:pt x="1217" y="444"/>
                    <a:pt x="1278" y="448"/>
                    <a:pt x="1341" y="458"/>
                  </a:cubicBezTo>
                  <a:cubicBezTo>
                    <a:pt x="1904" y="545"/>
                    <a:pt x="2557" y="914"/>
                    <a:pt x="2719" y="914"/>
                  </a:cubicBezTo>
                  <a:cubicBezTo>
                    <a:pt x="2760" y="914"/>
                    <a:pt x="2769" y="889"/>
                    <a:pt x="2736" y="829"/>
                  </a:cubicBezTo>
                  <a:cubicBezTo>
                    <a:pt x="2736" y="829"/>
                    <a:pt x="2093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2"/>
            <p:cNvSpPr/>
            <p:nvPr/>
          </p:nvSpPr>
          <p:spPr>
            <a:xfrm>
              <a:off x="5639838" y="4848034"/>
              <a:ext cx="72154" cy="17100"/>
            </a:xfrm>
            <a:custGeom>
              <a:avLst/>
              <a:gdLst/>
              <a:ahLst/>
              <a:cxnLst/>
              <a:rect l="l" t="t" r="r" b="b"/>
              <a:pathLst>
                <a:path w="1979" h="469" extrusionOk="0">
                  <a:moveTo>
                    <a:pt x="1942" y="0"/>
                  </a:moveTo>
                  <a:cubicBezTo>
                    <a:pt x="1857" y="0"/>
                    <a:pt x="1557" y="185"/>
                    <a:pt x="1085" y="259"/>
                  </a:cubicBezTo>
                  <a:cubicBezTo>
                    <a:pt x="956" y="281"/>
                    <a:pt x="842" y="290"/>
                    <a:pt x="742" y="290"/>
                  </a:cubicBezTo>
                  <a:cubicBezTo>
                    <a:pt x="409" y="290"/>
                    <a:pt x="235" y="193"/>
                    <a:pt x="235" y="193"/>
                  </a:cubicBezTo>
                  <a:cubicBezTo>
                    <a:pt x="182" y="171"/>
                    <a:pt x="71" y="95"/>
                    <a:pt x="26" y="95"/>
                  </a:cubicBezTo>
                  <a:cubicBezTo>
                    <a:pt x="7" y="95"/>
                    <a:pt x="0" y="110"/>
                    <a:pt x="17" y="150"/>
                  </a:cubicBezTo>
                  <a:cubicBezTo>
                    <a:pt x="64" y="255"/>
                    <a:pt x="439" y="469"/>
                    <a:pt x="890" y="469"/>
                  </a:cubicBezTo>
                  <a:cubicBezTo>
                    <a:pt x="953" y="469"/>
                    <a:pt x="1019" y="464"/>
                    <a:pt x="1085" y="455"/>
                  </a:cubicBezTo>
                  <a:cubicBezTo>
                    <a:pt x="1619" y="390"/>
                    <a:pt x="1978" y="95"/>
                    <a:pt x="1967" y="19"/>
                  </a:cubicBezTo>
                  <a:cubicBezTo>
                    <a:pt x="1966" y="6"/>
                    <a:pt x="1957" y="0"/>
                    <a:pt x="1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2"/>
            <p:cNvSpPr/>
            <p:nvPr/>
          </p:nvSpPr>
          <p:spPr>
            <a:xfrm>
              <a:off x="4688396" y="4581662"/>
              <a:ext cx="571037" cy="713449"/>
            </a:xfrm>
            <a:custGeom>
              <a:avLst/>
              <a:gdLst/>
              <a:ahLst/>
              <a:cxnLst/>
              <a:rect l="l" t="t" r="r" b="b"/>
              <a:pathLst>
                <a:path w="15662" h="19568" extrusionOk="0">
                  <a:moveTo>
                    <a:pt x="7015" y="1"/>
                  </a:moveTo>
                  <a:cubicBezTo>
                    <a:pt x="2488" y="1"/>
                    <a:pt x="1832" y="4041"/>
                    <a:pt x="1843" y="5113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7"/>
                    <a:pt x="1" y="14932"/>
                    <a:pt x="1821" y="16872"/>
                  </a:cubicBezTo>
                  <a:cubicBezTo>
                    <a:pt x="3641" y="18801"/>
                    <a:pt x="6322" y="18921"/>
                    <a:pt x="8033" y="19422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3"/>
                    <a:pt x="15116" y="17024"/>
                  </a:cubicBezTo>
                  <a:cubicBezTo>
                    <a:pt x="15661" y="14975"/>
                    <a:pt x="13166" y="13243"/>
                    <a:pt x="12959" y="11946"/>
                  </a:cubicBezTo>
                  <a:cubicBezTo>
                    <a:pt x="12752" y="10660"/>
                    <a:pt x="13362" y="6628"/>
                    <a:pt x="13253" y="5200"/>
                  </a:cubicBezTo>
                  <a:cubicBezTo>
                    <a:pt x="13144" y="3838"/>
                    <a:pt x="13264" y="78"/>
                    <a:pt x="7106" y="1"/>
                  </a:cubicBezTo>
                  <a:cubicBezTo>
                    <a:pt x="7076" y="1"/>
                    <a:pt x="7045" y="1"/>
                    <a:pt x="7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2"/>
            <p:cNvSpPr/>
            <p:nvPr/>
          </p:nvSpPr>
          <p:spPr>
            <a:xfrm>
              <a:off x="4706297" y="5090342"/>
              <a:ext cx="565057" cy="278518"/>
            </a:xfrm>
            <a:custGeom>
              <a:avLst/>
              <a:gdLst/>
              <a:ahLst/>
              <a:cxnLst/>
              <a:rect l="l" t="t" r="r" b="b"/>
              <a:pathLst>
                <a:path w="15498" h="7639" extrusionOk="0">
                  <a:moveTo>
                    <a:pt x="6427" y="0"/>
                  </a:moveTo>
                  <a:cubicBezTo>
                    <a:pt x="3743" y="0"/>
                    <a:pt x="1586" y="943"/>
                    <a:pt x="0" y="2091"/>
                  </a:cubicBezTo>
                  <a:lnTo>
                    <a:pt x="0" y="7639"/>
                  </a:lnTo>
                  <a:lnTo>
                    <a:pt x="15497" y="7639"/>
                  </a:lnTo>
                  <a:cubicBezTo>
                    <a:pt x="15443" y="6843"/>
                    <a:pt x="15367" y="6255"/>
                    <a:pt x="15279" y="5982"/>
                  </a:cubicBezTo>
                  <a:cubicBezTo>
                    <a:pt x="14724" y="4228"/>
                    <a:pt x="13699" y="3051"/>
                    <a:pt x="12315" y="2146"/>
                  </a:cubicBezTo>
                  <a:cubicBezTo>
                    <a:pt x="10942" y="1231"/>
                    <a:pt x="7651" y="64"/>
                    <a:pt x="7651" y="64"/>
                  </a:cubicBezTo>
                  <a:cubicBezTo>
                    <a:pt x="7231" y="21"/>
                    <a:pt x="6823" y="0"/>
                    <a:pt x="6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2"/>
            <p:cNvSpPr/>
            <p:nvPr/>
          </p:nvSpPr>
          <p:spPr>
            <a:xfrm>
              <a:off x="4863510" y="4972688"/>
              <a:ext cx="202025" cy="280122"/>
            </a:xfrm>
            <a:custGeom>
              <a:avLst/>
              <a:gdLst/>
              <a:ahLst/>
              <a:cxnLst/>
              <a:rect l="l" t="t" r="r" b="b"/>
              <a:pathLst>
                <a:path w="5541" h="7683" extrusionOk="0">
                  <a:moveTo>
                    <a:pt x="1203" y="0"/>
                  </a:moveTo>
                  <a:cubicBezTo>
                    <a:pt x="1203" y="0"/>
                    <a:pt x="1203" y="3466"/>
                    <a:pt x="592" y="4229"/>
                  </a:cubicBezTo>
                  <a:cubicBezTo>
                    <a:pt x="0" y="4956"/>
                    <a:pt x="319" y="7682"/>
                    <a:pt x="2416" y="7682"/>
                  </a:cubicBezTo>
                  <a:cubicBezTo>
                    <a:pt x="2519" y="7682"/>
                    <a:pt x="2627" y="7675"/>
                    <a:pt x="2739" y="7662"/>
                  </a:cubicBezTo>
                  <a:cubicBezTo>
                    <a:pt x="5137" y="7356"/>
                    <a:pt x="5540" y="5188"/>
                    <a:pt x="5137" y="4577"/>
                  </a:cubicBezTo>
                  <a:cubicBezTo>
                    <a:pt x="4723" y="3956"/>
                    <a:pt x="4374" y="3815"/>
                    <a:pt x="4254" y="2932"/>
                  </a:cubicBezTo>
                  <a:cubicBezTo>
                    <a:pt x="4134" y="2060"/>
                    <a:pt x="4134" y="262"/>
                    <a:pt x="4134" y="262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2"/>
            <p:cNvSpPr/>
            <p:nvPr/>
          </p:nvSpPr>
          <p:spPr>
            <a:xfrm>
              <a:off x="4904563" y="4972688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0"/>
                  </a:moveTo>
                  <a:cubicBezTo>
                    <a:pt x="77" y="0"/>
                    <a:pt x="77" y="861"/>
                    <a:pt x="0" y="1820"/>
                  </a:cubicBezTo>
                  <a:cubicBezTo>
                    <a:pt x="22" y="1831"/>
                    <a:pt x="55" y="1864"/>
                    <a:pt x="77" y="1875"/>
                  </a:cubicBezTo>
                  <a:cubicBezTo>
                    <a:pt x="639" y="2254"/>
                    <a:pt x="1304" y="2445"/>
                    <a:pt x="1925" y="2445"/>
                  </a:cubicBezTo>
                  <a:cubicBezTo>
                    <a:pt x="2338" y="2445"/>
                    <a:pt x="2732" y="2361"/>
                    <a:pt x="3063" y="2191"/>
                  </a:cubicBezTo>
                  <a:cubicBezTo>
                    <a:pt x="3008" y="1308"/>
                    <a:pt x="3008" y="262"/>
                    <a:pt x="3008" y="262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2"/>
            <p:cNvSpPr/>
            <p:nvPr/>
          </p:nvSpPr>
          <p:spPr>
            <a:xfrm>
              <a:off x="4835035" y="4718384"/>
              <a:ext cx="263460" cy="300795"/>
            </a:xfrm>
            <a:custGeom>
              <a:avLst/>
              <a:gdLst/>
              <a:ahLst/>
              <a:cxnLst/>
              <a:rect l="l" t="t" r="r" b="b"/>
              <a:pathLst>
                <a:path w="7226" h="8250" extrusionOk="0">
                  <a:moveTo>
                    <a:pt x="2005" y="0"/>
                  </a:moveTo>
                  <a:cubicBezTo>
                    <a:pt x="1689" y="959"/>
                    <a:pt x="501" y="1929"/>
                    <a:pt x="0" y="2300"/>
                  </a:cubicBezTo>
                  <a:cubicBezTo>
                    <a:pt x="164" y="4185"/>
                    <a:pt x="632" y="7008"/>
                    <a:pt x="1984" y="7771"/>
                  </a:cubicBezTo>
                  <a:cubicBezTo>
                    <a:pt x="2549" y="8093"/>
                    <a:pt x="3145" y="8249"/>
                    <a:pt x="3710" y="8249"/>
                  </a:cubicBezTo>
                  <a:cubicBezTo>
                    <a:pt x="4462" y="8249"/>
                    <a:pt x="5158" y="7973"/>
                    <a:pt x="5656" y="7444"/>
                  </a:cubicBezTo>
                  <a:cubicBezTo>
                    <a:pt x="6779" y="6245"/>
                    <a:pt x="7226" y="3433"/>
                    <a:pt x="7226" y="2071"/>
                  </a:cubicBezTo>
                  <a:lnTo>
                    <a:pt x="7226" y="2071"/>
                  </a:lnTo>
                  <a:cubicBezTo>
                    <a:pt x="7043" y="2087"/>
                    <a:pt x="6782" y="2100"/>
                    <a:pt x="6474" y="2100"/>
                  </a:cubicBezTo>
                  <a:cubicBezTo>
                    <a:pt x="5756" y="2100"/>
                    <a:pt x="4784" y="2032"/>
                    <a:pt x="3967" y="1788"/>
                  </a:cubicBezTo>
                  <a:cubicBezTo>
                    <a:pt x="3019" y="1504"/>
                    <a:pt x="2365" y="643"/>
                    <a:pt x="20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2"/>
            <p:cNvSpPr/>
            <p:nvPr/>
          </p:nvSpPr>
          <p:spPr>
            <a:xfrm>
              <a:off x="5006175" y="4794001"/>
              <a:ext cx="87942" cy="28512"/>
            </a:xfrm>
            <a:custGeom>
              <a:avLst/>
              <a:gdLst/>
              <a:ahLst/>
              <a:cxnLst/>
              <a:rect l="l" t="t" r="r" b="b"/>
              <a:pathLst>
                <a:path w="2412" h="782" extrusionOk="0">
                  <a:moveTo>
                    <a:pt x="1165" y="0"/>
                  </a:moveTo>
                  <a:cubicBezTo>
                    <a:pt x="597" y="0"/>
                    <a:pt x="0" y="593"/>
                    <a:pt x="80" y="673"/>
                  </a:cubicBezTo>
                  <a:cubicBezTo>
                    <a:pt x="114" y="708"/>
                    <a:pt x="149" y="718"/>
                    <a:pt x="179" y="718"/>
                  </a:cubicBezTo>
                  <a:cubicBezTo>
                    <a:pt x="223" y="718"/>
                    <a:pt x="254" y="695"/>
                    <a:pt x="254" y="695"/>
                  </a:cubicBezTo>
                  <a:cubicBezTo>
                    <a:pt x="538" y="393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5"/>
                    <a:pt x="1333" y="19"/>
                  </a:cubicBezTo>
                  <a:cubicBezTo>
                    <a:pt x="1278" y="6"/>
                    <a:pt x="1221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2"/>
            <p:cNvSpPr/>
            <p:nvPr/>
          </p:nvSpPr>
          <p:spPr>
            <a:xfrm>
              <a:off x="4851296" y="4794001"/>
              <a:ext cx="88379" cy="28512"/>
            </a:xfrm>
            <a:custGeom>
              <a:avLst/>
              <a:gdLst/>
              <a:ahLst/>
              <a:cxnLst/>
              <a:rect l="l" t="t" r="r" b="b"/>
              <a:pathLst>
                <a:path w="2424" h="782" extrusionOk="0">
                  <a:moveTo>
                    <a:pt x="1250" y="0"/>
                  </a:moveTo>
                  <a:cubicBezTo>
                    <a:pt x="1193" y="0"/>
                    <a:pt x="1136" y="6"/>
                    <a:pt x="1080" y="19"/>
                  </a:cubicBezTo>
                  <a:cubicBezTo>
                    <a:pt x="252" y="215"/>
                    <a:pt x="1" y="782"/>
                    <a:pt x="1" y="782"/>
                  </a:cubicBezTo>
                  <a:cubicBezTo>
                    <a:pt x="1" y="782"/>
                    <a:pt x="595" y="290"/>
                    <a:pt x="1257" y="290"/>
                  </a:cubicBezTo>
                  <a:cubicBezTo>
                    <a:pt x="1560" y="290"/>
                    <a:pt x="1878" y="393"/>
                    <a:pt x="2159" y="695"/>
                  </a:cubicBezTo>
                  <a:cubicBezTo>
                    <a:pt x="2159" y="695"/>
                    <a:pt x="2194" y="718"/>
                    <a:pt x="2241" y="718"/>
                  </a:cubicBezTo>
                  <a:cubicBezTo>
                    <a:pt x="2273" y="718"/>
                    <a:pt x="2309" y="708"/>
                    <a:pt x="2344" y="673"/>
                  </a:cubicBezTo>
                  <a:cubicBezTo>
                    <a:pt x="2423" y="593"/>
                    <a:pt x="1826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2"/>
            <p:cNvSpPr/>
            <p:nvPr/>
          </p:nvSpPr>
          <p:spPr>
            <a:xfrm>
              <a:off x="4968914" y="4847924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0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8"/>
                    <a:pt x="1" y="2158"/>
                  </a:cubicBezTo>
                  <a:cubicBezTo>
                    <a:pt x="1" y="2158"/>
                    <a:pt x="31" y="2159"/>
                    <a:pt x="78" y="2159"/>
                  </a:cubicBezTo>
                  <a:cubicBezTo>
                    <a:pt x="245" y="2159"/>
                    <a:pt x="623" y="2146"/>
                    <a:pt x="666" y="2027"/>
                  </a:cubicBezTo>
                  <a:cubicBezTo>
                    <a:pt x="720" y="1875"/>
                    <a:pt x="121" y="1"/>
                    <a:pt x="12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2"/>
            <p:cNvSpPr/>
            <p:nvPr/>
          </p:nvSpPr>
          <p:spPr>
            <a:xfrm>
              <a:off x="4949444" y="4951250"/>
              <a:ext cx="47726" cy="14693"/>
            </a:xfrm>
            <a:custGeom>
              <a:avLst/>
              <a:gdLst/>
              <a:ahLst/>
              <a:cxnLst/>
              <a:rect l="l" t="t" r="r" b="b"/>
              <a:pathLst>
                <a:path w="1309" h="403" extrusionOk="0">
                  <a:moveTo>
                    <a:pt x="886" y="0"/>
                  </a:moveTo>
                  <a:cubicBezTo>
                    <a:pt x="854" y="0"/>
                    <a:pt x="826" y="6"/>
                    <a:pt x="807" y="22"/>
                  </a:cubicBezTo>
                  <a:cubicBezTo>
                    <a:pt x="740" y="69"/>
                    <a:pt x="680" y="85"/>
                    <a:pt x="626" y="85"/>
                  </a:cubicBezTo>
                  <a:cubicBezTo>
                    <a:pt x="530" y="85"/>
                    <a:pt x="452" y="35"/>
                    <a:pt x="382" y="22"/>
                  </a:cubicBezTo>
                  <a:cubicBezTo>
                    <a:pt x="378" y="21"/>
                    <a:pt x="373" y="21"/>
                    <a:pt x="368" y="21"/>
                  </a:cubicBezTo>
                  <a:cubicBezTo>
                    <a:pt x="252" y="21"/>
                    <a:pt x="1" y="141"/>
                    <a:pt x="1" y="141"/>
                  </a:cubicBezTo>
                  <a:cubicBezTo>
                    <a:pt x="1" y="141"/>
                    <a:pt x="328" y="403"/>
                    <a:pt x="600" y="403"/>
                  </a:cubicBezTo>
                  <a:cubicBezTo>
                    <a:pt x="949" y="403"/>
                    <a:pt x="1309" y="141"/>
                    <a:pt x="1309" y="141"/>
                  </a:cubicBezTo>
                  <a:cubicBezTo>
                    <a:pt x="1309" y="141"/>
                    <a:pt x="1041" y="0"/>
                    <a:pt x="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2"/>
            <p:cNvSpPr/>
            <p:nvPr/>
          </p:nvSpPr>
          <p:spPr>
            <a:xfrm>
              <a:off x="6878105" y="4725931"/>
              <a:ext cx="82327" cy="110729"/>
            </a:xfrm>
            <a:custGeom>
              <a:avLst/>
              <a:gdLst/>
              <a:ahLst/>
              <a:cxnLst/>
              <a:rect l="l" t="t" r="r" b="b"/>
              <a:pathLst>
                <a:path w="2258" h="3037" extrusionOk="0">
                  <a:moveTo>
                    <a:pt x="537" y="0"/>
                  </a:moveTo>
                  <a:cubicBezTo>
                    <a:pt x="439" y="0"/>
                    <a:pt x="351" y="40"/>
                    <a:pt x="285" y="142"/>
                  </a:cubicBezTo>
                  <a:cubicBezTo>
                    <a:pt x="0" y="559"/>
                    <a:pt x="627" y="3037"/>
                    <a:pt x="1332" y="3037"/>
                  </a:cubicBezTo>
                  <a:cubicBezTo>
                    <a:pt x="1382" y="3037"/>
                    <a:pt x="1433" y="3024"/>
                    <a:pt x="1484" y="2997"/>
                  </a:cubicBezTo>
                  <a:cubicBezTo>
                    <a:pt x="2257" y="2583"/>
                    <a:pt x="1331" y="480"/>
                    <a:pt x="1331" y="480"/>
                  </a:cubicBezTo>
                  <a:cubicBezTo>
                    <a:pt x="1331" y="480"/>
                    <a:pt x="878" y="0"/>
                    <a:pt x="53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2"/>
            <p:cNvSpPr/>
            <p:nvPr/>
          </p:nvSpPr>
          <p:spPr>
            <a:xfrm>
              <a:off x="6701314" y="5019064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72" y="1"/>
                  </a:moveTo>
                  <a:cubicBezTo>
                    <a:pt x="7674" y="1"/>
                    <a:pt x="7580" y="2"/>
                    <a:pt x="7488" y="3"/>
                  </a:cubicBezTo>
                  <a:cubicBezTo>
                    <a:pt x="5744" y="36"/>
                    <a:pt x="2322" y="2107"/>
                    <a:pt x="829" y="3393"/>
                  </a:cubicBezTo>
                  <a:cubicBezTo>
                    <a:pt x="153" y="3981"/>
                    <a:pt x="1" y="6738"/>
                    <a:pt x="44" y="9594"/>
                  </a:cubicBezTo>
                  <a:lnTo>
                    <a:pt x="19094" y="9594"/>
                  </a:lnTo>
                  <a:cubicBezTo>
                    <a:pt x="18953" y="7054"/>
                    <a:pt x="18669" y="4646"/>
                    <a:pt x="18103" y="3752"/>
                  </a:cubicBezTo>
                  <a:cubicBezTo>
                    <a:pt x="16697" y="1551"/>
                    <a:pt x="12043" y="265"/>
                    <a:pt x="12043" y="265"/>
                  </a:cubicBezTo>
                  <a:cubicBezTo>
                    <a:pt x="12043" y="265"/>
                    <a:pt x="9520" y="1"/>
                    <a:pt x="77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2"/>
            <p:cNvSpPr/>
            <p:nvPr/>
          </p:nvSpPr>
          <p:spPr>
            <a:xfrm>
              <a:off x="7159061" y="4725931"/>
              <a:ext cx="81962" cy="110729"/>
            </a:xfrm>
            <a:custGeom>
              <a:avLst/>
              <a:gdLst/>
              <a:ahLst/>
              <a:cxnLst/>
              <a:rect l="l" t="t" r="r" b="b"/>
              <a:pathLst>
                <a:path w="2248" h="3037" extrusionOk="0">
                  <a:moveTo>
                    <a:pt x="1716" y="0"/>
                  </a:moveTo>
                  <a:cubicBezTo>
                    <a:pt x="1374" y="0"/>
                    <a:pt x="927" y="480"/>
                    <a:pt x="927" y="480"/>
                  </a:cubicBezTo>
                  <a:cubicBezTo>
                    <a:pt x="927" y="480"/>
                    <a:pt x="1" y="2583"/>
                    <a:pt x="763" y="2997"/>
                  </a:cubicBezTo>
                  <a:cubicBezTo>
                    <a:pt x="815" y="3024"/>
                    <a:pt x="866" y="3037"/>
                    <a:pt x="917" y="3037"/>
                  </a:cubicBezTo>
                  <a:cubicBezTo>
                    <a:pt x="1630" y="3037"/>
                    <a:pt x="2248" y="559"/>
                    <a:pt x="1973" y="142"/>
                  </a:cubicBezTo>
                  <a:cubicBezTo>
                    <a:pt x="1905" y="40"/>
                    <a:pt x="1815" y="0"/>
                    <a:pt x="1716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2"/>
            <p:cNvSpPr/>
            <p:nvPr/>
          </p:nvSpPr>
          <p:spPr>
            <a:xfrm>
              <a:off x="6967540" y="4899186"/>
              <a:ext cx="182008" cy="201405"/>
            </a:xfrm>
            <a:custGeom>
              <a:avLst/>
              <a:gdLst/>
              <a:ahLst/>
              <a:cxnLst/>
              <a:rect l="l" t="t" r="r" b="b"/>
              <a:pathLst>
                <a:path w="4992" h="5524" extrusionOk="0">
                  <a:moveTo>
                    <a:pt x="4349" y="0"/>
                  </a:moveTo>
                  <a:lnTo>
                    <a:pt x="382" y="1199"/>
                  </a:lnTo>
                  <a:cubicBezTo>
                    <a:pt x="513" y="2245"/>
                    <a:pt x="1" y="4043"/>
                    <a:pt x="1" y="4043"/>
                  </a:cubicBezTo>
                  <a:cubicBezTo>
                    <a:pt x="1" y="4043"/>
                    <a:pt x="1375" y="5523"/>
                    <a:pt x="2734" y="5523"/>
                  </a:cubicBezTo>
                  <a:cubicBezTo>
                    <a:pt x="2822" y="5523"/>
                    <a:pt x="2910" y="5517"/>
                    <a:pt x="2998" y="5504"/>
                  </a:cubicBezTo>
                  <a:cubicBezTo>
                    <a:pt x="4436" y="5297"/>
                    <a:pt x="4992" y="4043"/>
                    <a:pt x="4992" y="4043"/>
                  </a:cubicBezTo>
                  <a:cubicBezTo>
                    <a:pt x="4393" y="3422"/>
                    <a:pt x="4349" y="0"/>
                    <a:pt x="43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2"/>
            <p:cNvSpPr/>
            <p:nvPr/>
          </p:nvSpPr>
          <p:spPr>
            <a:xfrm>
              <a:off x="6979061" y="4899186"/>
              <a:ext cx="155393" cy="124474"/>
            </a:xfrm>
            <a:custGeom>
              <a:avLst/>
              <a:gdLst/>
              <a:ahLst/>
              <a:cxnLst/>
              <a:rect l="l" t="t" r="r" b="b"/>
              <a:pathLst>
                <a:path w="4262" h="3414" extrusionOk="0">
                  <a:moveTo>
                    <a:pt x="4033" y="0"/>
                  </a:moveTo>
                  <a:lnTo>
                    <a:pt x="66" y="1199"/>
                  </a:lnTo>
                  <a:cubicBezTo>
                    <a:pt x="110" y="1591"/>
                    <a:pt x="77" y="2082"/>
                    <a:pt x="1" y="2550"/>
                  </a:cubicBezTo>
                  <a:cubicBezTo>
                    <a:pt x="753" y="3052"/>
                    <a:pt x="1716" y="3413"/>
                    <a:pt x="2601" y="3413"/>
                  </a:cubicBezTo>
                  <a:cubicBezTo>
                    <a:pt x="2639" y="3413"/>
                    <a:pt x="2677" y="3413"/>
                    <a:pt x="2714" y="3411"/>
                  </a:cubicBezTo>
                  <a:cubicBezTo>
                    <a:pt x="3248" y="3389"/>
                    <a:pt x="3782" y="3171"/>
                    <a:pt x="4262" y="2855"/>
                  </a:cubicBezTo>
                  <a:cubicBezTo>
                    <a:pt x="4055" y="1646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2"/>
            <p:cNvSpPr/>
            <p:nvPr/>
          </p:nvSpPr>
          <p:spPr>
            <a:xfrm>
              <a:off x="6903189" y="4548739"/>
              <a:ext cx="301597" cy="426728"/>
            </a:xfrm>
            <a:custGeom>
              <a:avLst/>
              <a:gdLst/>
              <a:ahLst/>
              <a:cxnLst/>
              <a:rect l="l" t="t" r="r" b="b"/>
              <a:pathLst>
                <a:path w="8272" h="11704" extrusionOk="0">
                  <a:moveTo>
                    <a:pt x="5882" y="0"/>
                  </a:moveTo>
                  <a:cubicBezTo>
                    <a:pt x="4480" y="0"/>
                    <a:pt x="2323" y="689"/>
                    <a:pt x="1286" y="1242"/>
                  </a:cubicBezTo>
                  <a:cubicBezTo>
                    <a:pt x="0" y="1929"/>
                    <a:pt x="501" y="4686"/>
                    <a:pt x="676" y="7618"/>
                  </a:cubicBezTo>
                  <a:cubicBezTo>
                    <a:pt x="907" y="11284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6"/>
                    <a:pt x="7247" y="10724"/>
                    <a:pt x="7760" y="9045"/>
                  </a:cubicBezTo>
                  <a:cubicBezTo>
                    <a:pt x="8272" y="7378"/>
                    <a:pt x="8152" y="2321"/>
                    <a:pt x="8152" y="2321"/>
                  </a:cubicBezTo>
                  <a:cubicBezTo>
                    <a:pt x="8152" y="2321"/>
                    <a:pt x="7890" y="599"/>
                    <a:pt x="6735" y="131"/>
                  </a:cubicBezTo>
                  <a:cubicBezTo>
                    <a:pt x="6512" y="40"/>
                    <a:pt x="6218" y="0"/>
                    <a:pt x="588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2"/>
            <p:cNvSpPr/>
            <p:nvPr/>
          </p:nvSpPr>
          <p:spPr>
            <a:xfrm>
              <a:off x="6875772" y="4386605"/>
              <a:ext cx="381481" cy="412472"/>
            </a:xfrm>
            <a:custGeom>
              <a:avLst/>
              <a:gdLst/>
              <a:ahLst/>
              <a:cxnLst/>
              <a:rect l="l" t="t" r="r" b="b"/>
              <a:pathLst>
                <a:path w="10463" h="11313" extrusionOk="0">
                  <a:moveTo>
                    <a:pt x="4772" y="0"/>
                  </a:moveTo>
                  <a:cubicBezTo>
                    <a:pt x="4519" y="0"/>
                    <a:pt x="4232" y="22"/>
                    <a:pt x="3913" y="77"/>
                  </a:cubicBezTo>
                  <a:cubicBezTo>
                    <a:pt x="2452" y="338"/>
                    <a:pt x="1134" y="3684"/>
                    <a:pt x="1134" y="3684"/>
                  </a:cubicBezTo>
                  <a:cubicBezTo>
                    <a:pt x="1134" y="3684"/>
                    <a:pt x="175" y="4654"/>
                    <a:pt x="87" y="6169"/>
                  </a:cubicBezTo>
                  <a:cubicBezTo>
                    <a:pt x="0" y="7684"/>
                    <a:pt x="1428" y="11171"/>
                    <a:pt x="1428" y="11171"/>
                  </a:cubicBezTo>
                  <a:lnTo>
                    <a:pt x="1352" y="7967"/>
                  </a:lnTo>
                  <a:cubicBezTo>
                    <a:pt x="1352" y="7967"/>
                    <a:pt x="1428" y="7738"/>
                    <a:pt x="1624" y="7618"/>
                  </a:cubicBezTo>
                  <a:cubicBezTo>
                    <a:pt x="1831" y="7509"/>
                    <a:pt x="2975" y="5733"/>
                    <a:pt x="2975" y="5733"/>
                  </a:cubicBezTo>
                  <a:cubicBezTo>
                    <a:pt x="2975" y="5733"/>
                    <a:pt x="4196" y="6068"/>
                    <a:pt x="5253" y="6068"/>
                  </a:cubicBezTo>
                  <a:cubicBezTo>
                    <a:pt x="5518" y="6068"/>
                    <a:pt x="5772" y="6047"/>
                    <a:pt x="5994" y="5994"/>
                  </a:cubicBezTo>
                  <a:cubicBezTo>
                    <a:pt x="7117" y="5733"/>
                    <a:pt x="7596" y="5351"/>
                    <a:pt x="7596" y="5351"/>
                  </a:cubicBezTo>
                  <a:cubicBezTo>
                    <a:pt x="7596" y="5722"/>
                    <a:pt x="8261" y="7564"/>
                    <a:pt x="8544" y="8109"/>
                  </a:cubicBezTo>
                  <a:cubicBezTo>
                    <a:pt x="8828" y="8654"/>
                    <a:pt x="8828" y="11313"/>
                    <a:pt x="8828" y="11313"/>
                  </a:cubicBezTo>
                  <a:cubicBezTo>
                    <a:pt x="8893" y="10506"/>
                    <a:pt x="10462" y="7389"/>
                    <a:pt x="10451" y="5994"/>
                  </a:cubicBezTo>
                  <a:cubicBezTo>
                    <a:pt x="10451" y="4589"/>
                    <a:pt x="9394" y="3052"/>
                    <a:pt x="9394" y="3052"/>
                  </a:cubicBezTo>
                  <a:cubicBezTo>
                    <a:pt x="9394" y="3052"/>
                    <a:pt x="9972" y="1766"/>
                    <a:pt x="9547" y="763"/>
                  </a:cubicBezTo>
                  <a:cubicBezTo>
                    <a:pt x="9331" y="267"/>
                    <a:pt x="8497" y="142"/>
                    <a:pt x="7709" y="142"/>
                  </a:cubicBezTo>
                  <a:cubicBezTo>
                    <a:pt x="6904" y="142"/>
                    <a:pt x="6147" y="273"/>
                    <a:pt x="6147" y="273"/>
                  </a:cubicBezTo>
                  <a:cubicBezTo>
                    <a:pt x="6147" y="273"/>
                    <a:pt x="5675" y="0"/>
                    <a:pt x="47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2"/>
            <p:cNvSpPr/>
            <p:nvPr/>
          </p:nvSpPr>
          <p:spPr>
            <a:xfrm>
              <a:off x="6978660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965" y="1"/>
                  </a:moveTo>
                  <a:cubicBezTo>
                    <a:pt x="404" y="1"/>
                    <a:pt x="23" y="483"/>
                    <a:pt x="23" y="483"/>
                  </a:cubicBezTo>
                  <a:cubicBezTo>
                    <a:pt x="1" y="548"/>
                    <a:pt x="18" y="574"/>
                    <a:pt x="62" y="574"/>
                  </a:cubicBezTo>
                  <a:cubicBezTo>
                    <a:pt x="217" y="574"/>
                    <a:pt x="695" y="263"/>
                    <a:pt x="949" y="254"/>
                  </a:cubicBezTo>
                  <a:cubicBezTo>
                    <a:pt x="959" y="254"/>
                    <a:pt x="968" y="253"/>
                    <a:pt x="978" y="253"/>
                  </a:cubicBezTo>
                  <a:cubicBezTo>
                    <a:pt x="1288" y="253"/>
                    <a:pt x="1540" y="572"/>
                    <a:pt x="1653" y="572"/>
                  </a:cubicBezTo>
                  <a:cubicBezTo>
                    <a:pt x="1659" y="572"/>
                    <a:pt x="1664" y="572"/>
                    <a:pt x="1668" y="570"/>
                  </a:cubicBezTo>
                  <a:cubicBezTo>
                    <a:pt x="1766" y="537"/>
                    <a:pt x="1635" y="47"/>
                    <a:pt x="1036" y="3"/>
                  </a:cubicBezTo>
                  <a:cubicBezTo>
                    <a:pt x="1012" y="2"/>
                    <a:pt x="988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2"/>
            <p:cNvSpPr/>
            <p:nvPr/>
          </p:nvSpPr>
          <p:spPr>
            <a:xfrm>
              <a:off x="7095476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802" y="1"/>
                  </a:moveTo>
                  <a:cubicBezTo>
                    <a:pt x="779" y="1"/>
                    <a:pt x="755" y="2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2"/>
                    <a:pt x="108" y="572"/>
                    <a:pt x="112" y="572"/>
                  </a:cubicBezTo>
                  <a:cubicBezTo>
                    <a:pt x="218" y="572"/>
                    <a:pt x="478" y="253"/>
                    <a:pt x="789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72" y="263"/>
                    <a:pt x="1550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2"/>
            <p:cNvSpPr/>
            <p:nvPr/>
          </p:nvSpPr>
          <p:spPr>
            <a:xfrm>
              <a:off x="6951315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405" y="1"/>
                  </a:moveTo>
                  <a:cubicBezTo>
                    <a:pt x="664" y="1"/>
                    <a:pt x="31" y="786"/>
                    <a:pt x="31" y="786"/>
                  </a:cubicBezTo>
                  <a:cubicBezTo>
                    <a:pt x="1" y="841"/>
                    <a:pt x="10" y="863"/>
                    <a:pt x="50" y="863"/>
                  </a:cubicBezTo>
                  <a:cubicBezTo>
                    <a:pt x="209" y="863"/>
                    <a:pt x="849" y="515"/>
                    <a:pt x="1405" y="437"/>
                  </a:cubicBezTo>
                  <a:cubicBezTo>
                    <a:pt x="1470" y="426"/>
                    <a:pt x="1534" y="422"/>
                    <a:pt x="1595" y="422"/>
                  </a:cubicBezTo>
                  <a:cubicBezTo>
                    <a:pt x="2116" y="422"/>
                    <a:pt x="2483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2" y="622"/>
                    <a:pt x="2146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2"/>
            <p:cNvSpPr/>
            <p:nvPr/>
          </p:nvSpPr>
          <p:spPr>
            <a:xfrm>
              <a:off x="7084355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308" y="1"/>
                  </a:moveTo>
                  <a:cubicBezTo>
                    <a:pt x="567" y="1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0" y="757"/>
                    <a:pt x="598" y="422"/>
                    <a:pt x="1126" y="422"/>
                  </a:cubicBezTo>
                  <a:cubicBezTo>
                    <a:pt x="1189" y="422"/>
                    <a:pt x="1253" y="426"/>
                    <a:pt x="1319" y="437"/>
                  </a:cubicBezTo>
                  <a:cubicBezTo>
                    <a:pt x="1867" y="515"/>
                    <a:pt x="2504" y="863"/>
                    <a:pt x="2663" y="863"/>
                  </a:cubicBezTo>
                  <a:cubicBezTo>
                    <a:pt x="2703" y="863"/>
                    <a:pt x="2713" y="841"/>
                    <a:pt x="2682" y="786"/>
                  </a:cubicBezTo>
                  <a:cubicBezTo>
                    <a:pt x="2682" y="786"/>
                    <a:pt x="2060" y="1"/>
                    <a:pt x="1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2"/>
            <p:cNvSpPr/>
            <p:nvPr/>
          </p:nvSpPr>
          <p:spPr>
            <a:xfrm>
              <a:off x="7021974" y="4867795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0"/>
                  </a:moveTo>
                  <a:cubicBezTo>
                    <a:pt x="1" y="0"/>
                    <a:pt x="404" y="948"/>
                    <a:pt x="1047" y="948"/>
                  </a:cubicBezTo>
                  <a:cubicBezTo>
                    <a:pt x="2169" y="948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2"/>
            <p:cNvSpPr/>
            <p:nvPr/>
          </p:nvSpPr>
          <p:spPr>
            <a:xfrm>
              <a:off x="7021974" y="4867795"/>
              <a:ext cx="91843" cy="13928"/>
            </a:xfrm>
            <a:custGeom>
              <a:avLst/>
              <a:gdLst/>
              <a:ahLst/>
              <a:cxnLst/>
              <a:rect l="l" t="t" r="r" b="b"/>
              <a:pathLst>
                <a:path w="2519" h="382" extrusionOk="0">
                  <a:moveTo>
                    <a:pt x="1" y="0"/>
                  </a:moveTo>
                  <a:cubicBezTo>
                    <a:pt x="1" y="0"/>
                    <a:pt x="77" y="185"/>
                    <a:pt x="219" y="382"/>
                  </a:cubicBezTo>
                  <a:lnTo>
                    <a:pt x="2278" y="382"/>
                  </a:lnTo>
                  <a:cubicBezTo>
                    <a:pt x="2453" y="185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2"/>
            <p:cNvSpPr/>
            <p:nvPr/>
          </p:nvSpPr>
          <p:spPr>
            <a:xfrm>
              <a:off x="7067657" y="4745802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1" y="0"/>
                  </a:moveTo>
                  <a:cubicBezTo>
                    <a:pt x="1" y="1"/>
                    <a:pt x="589" y="1177"/>
                    <a:pt x="579" y="1559"/>
                  </a:cubicBezTo>
                  <a:cubicBezTo>
                    <a:pt x="557" y="1940"/>
                    <a:pt x="88" y="2136"/>
                    <a:pt x="88" y="2136"/>
                  </a:cubicBezTo>
                  <a:cubicBezTo>
                    <a:pt x="88" y="2136"/>
                    <a:pt x="1200" y="2115"/>
                    <a:pt x="1156" y="1722"/>
                  </a:cubicBezTo>
                  <a:cubicBezTo>
                    <a:pt x="1102" y="1341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2"/>
            <p:cNvSpPr/>
            <p:nvPr/>
          </p:nvSpPr>
          <p:spPr>
            <a:xfrm>
              <a:off x="6137507" y="4517421"/>
              <a:ext cx="539426" cy="711772"/>
            </a:xfrm>
            <a:custGeom>
              <a:avLst/>
              <a:gdLst/>
              <a:ahLst/>
              <a:cxnLst/>
              <a:rect l="l" t="t" r="r" b="b"/>
              <a:pathLst>
                <a:path w="14795" h="19522" extrusionOk="0">
                  <a:moveTo>
                    <a:pt x="7003" y="0"/>
                  </a:moveTo>
                  <a:cubicBezTo>
                    <a:pt x="4550" y="0"/>
                    <a:pt x="3030" y="2025"/>
                    <a:pt x="3030" y="2025"/>
                  </a:cubicBezTo>
                  <a:cubicBezTo>
                    <a:pt x="0" y="2461"/>
                    <a:pt x="698" y="5818"/>
                    <a:pt x="698" y="8291"/>
                  </a:cubicBezTo>
                  <a:cubicBezTo>
                    <a:pt x="698" y="10754"/>
                    <a:pt x="436" y="16846"/>
                    <a:pt x="4360" y="18416"/>
                  </a:cubicBezTo>
                  <a:cubicBezTo>
                    <a:pt x="5613" y="18906"/>
                    <a:pt x="5864" y="19386"/>
                    <a:pt x="8000" y="19517"/>
                  </a:cubicBezTo>
                  <a:cubicBezTo>
                    <a:pt x="8061" y="19520"/>
                    <a:pt x="8125" y="19522"/>
                    <a:pt x="8191" y="19522"/>
                  </a:cubicBezTo>
                  <a:cubicBezTo>
                    <a:pt x="10401" y="19522"/>
                    <a:pt x="14794" y="17558"/>
                    <a:pt x="14233" y="13250"/>
                  </a:cubicBezTo>
                  <a:cubicBezTo>
                    <a:pt x="14048" y="11855"/>
                    <a:pt x="11847" y="9915"/>
                    <a:pt x="12457" y="8019"/>
                  </a:cubicBezTo>
                  <a:cubicBezTo>
                    <a:pt x="13460" y="4935"/>
                    <a:pt x="11879" y="1371"/>
                    <a:pt x="8534" y="260"/>
                  </a:cubicBezTo>
                  <a:cubicBezTo>
                    <a:pt x="7991" y="77"/>
                    <a:pt x="7479" y="0"/>
                    <a:pt x="7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2"/>
            <p:cNvSpPr/>
            <p:nvPr/>
          </p:nvSpPr>
          <p:spPr>
            <a:xfrm>
              <a:off x="5982920" y="5116520"/>
              <a:ext cx="747065" cy="252340"/>
            </a:xfrm>
            <a:custGeom>
              <a:avLst/>
              <a:gdLst/>
              <a:ahLst/>
              <a:cxnLst/>
              <a:rect l="l" t="t" r="r" b="b"/>
              <a:pathLst>
                <a:path w="20490" h="6921" extrusionOk="0">
                  <a:moveTo>
                    <a:pt x="10326" y="0"/>
                  </a:moveTo>
                  <a:cubicBezTo>
                    <a:pt x="8996" y="0"/>
                    <a:pt x="7551" y="553"/>
                    <a:pt x="6180" y="1330"/>
                  </a:cubicBezTo>
                  <a:cubicBezTo>
                    <a:pt x="3303" y="2954"/>
                    <a:pt x="731" y="5558"/>
                    <a:pt x="132" y="6180"/>
                  </a:cubicBezTo>
                  <a:cubicBezTo>
                    <a:pt x="132" y="6190"/>
                    <a:pt x="121" y="6190"/>
                    <a:pt x="121" y="6190"/>
                  </a:cubicBezTo>
                  <a:cubicBezTo>
                    <a:pt x="88" y="6234"/>
                    <a:pt x="55" y="6256"/>
                    <a:pt x="34" y="6289"/>
                  </a:cubicBezTo>
                  <a:cubicBezTo>
                    <a:pt x="34" y="6289"/>
                    <a:pt x="23" y="6289"/>
                    <a:pt x="23" y="6299"/>
                  </a:cubicBezTo>
                  <a:cubicBezTo>
                    <a:pt x="12" y="6310"/>
                    <a:pt x="1" y="6321"/>
                    <a:pt x="1" y="6321"/>
                  </a:cubicBezTo>
                  <a:lnTo>
                    <a:pt x="88" y="6921"/>
                  </a:lnTo>
                  <a:lnTo>
                    <a:pt x="20490" y="6921"/>
                  </a:lnTo>
                  <a:cubicBezTo>
                    <a:pt x="20261" y="5809"/>
                    <a:pt x="19759" y="4785"/>
                    <a:pt x="18822" y="3967"/>
                  </a:cubicBezTo>
                  <a:cubicBezTo>
                    <a:pt x="18659" y="3815"/>
                    <a:pt x="18484" y="3673"/>
                    <a:pt x="18310" y="3531"/>
                  </a:cubicBezTo>
                  <a:cubicBezTo>
                    <a:pt x="18277" y="3499"/>
                    <a:pt x="18234" y="3466"/>
                    <a:pt x="18190" y="3433"/>
                  </a:cubicBezTo>
                  <a:cubicBezTo>
                    <a:pt x="18016" y="3302"/>
                    <a:pt x="17852" y="3172"/>
                    <a:pt x="17678" y="3041"/>
                  </a:cubicBezTo>
                  <a:cubicBezTo>
                    <a:pt x="17503" y="2921"/>
                    <a:pt x="17340" y="2801"/>
                    <a:pt x="17166" y="2681"/>
                  </a:cubicBezTo>
                  <a:cubicBezTo>
                    <a:pt x="17122" y="2659"/>
                    <a:pt x="17078" y="2627"/>
                    <a:pt x="17046" y="2605"/>
                  </a:cubicBezTo>
                  <a:cubicBezTo>
                    <a:pt x="16871" y="2485"/>
                    <a:pt x="16708" y="2376"/>
                    <a:pt x="16533" y="2278"/>
                  </a:cubicBezTo>
                  <a:cubicBezTo>
                    <a:pt x="16370" y="2169"/>
                    <a:pt x="16196" y="2071"/>
                    <a:pt x="16032" y="1984"/>
                  </a:cubicBezTo>
                  <a:cubicBezTo>
                    <a:pt x="15989" y="1951"/>
                    <a:pt x="15956" y="1929"/>
                    <a:pt x="15912" y="1908"/>
                  </a:cubicBezTo>
                  <a:cubicBezTo>
                    <a:pt x="15585" y="1722"/>
                    <a:pt x="15258" y="1559"/>
                    <a:pt x="14942" y="1406"/>
                  </a:cubicBezTo>
                  <a:cubicBezTo>
                    <a:pt x="14899" y="1395"/>
                    <a:pt x="14866" y="1373"/>
                    <a:pt x="14833" y="1352"/>
                  </a:cubicBezTo>
                  <a:cubicBezTo>
                    <a:pt x="14670" y="1286"/>
                    <a:pt x="14517" y="1210"/>
                    <a:pt x="14365" y="1145"/>
                  </a:cubicBezTo>
                  <a:cubicBezTo>
                    <a:pt x="12087" y="164"/>
                    <a:pt x="10365" y="0"/>
                    <a:pt x="10365" y="0"/>
                  </a:cubicBezTo>
                  <a:cubicBezTo>
                    <a:pt x="10352" y="0"/>
                    <a:pt x="10339" y="0"/>
                    <a:pt x="10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2"/>
            <p:cNvSpPr/>
            <p:nvPr/>
          </p:nvSpPr>
          <p:spPr>
            <a:xfrm>
              <a:off x="6585702" y="5199574"/>
              <a:ext cx="18704" cy="11922"/>
            </a:xfrm>
            <a:custGeom>
              <a:avLst/>
              <a:gdLst/>
              <a:ahLst/>
              <a:cxnLst/>
              <a:rect l="l" t="t" r="r" b="b"/>
              <a:pathLst>
                <a:path w="513" h="327" extrusionOk="0">
                  <a:moveTo>
                    <a:pt x="0" y="0"/>
                  </a:moveTo>
                  <a:cubicBezTo>
                    <a:pt x="175" y="98"/>
                    <a:pt x="338" y="207"/>
                    <a:pt x="513" y="327"/>
                  </a:cubicBezTo>
                  <a:cubicBezTo>
                    <a:pt x="338" y="207"/>
                    <a:pt x="175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6567435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38" y="186"/>
                    <a:pt x="501" y="295"/>
                  </a:cubicBezTo>
                  <a:cubicBezTo>
                    <a:pt x="338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"/>
            <p:cNvSpPr/>
            <p:nvPr/>
          </p:nvSpPr>
          <p:spPr>
            <a:xfrm>
              <a:off x="6527695" y="5167782"/>
              <a:ext cx="35403" cy="18303"/>
            </a:xfrm>
            <a:custGeom>
              <a:avLst/>
              <a:gdLst/>
              <a:ahLst/>
              <a:cxnLst/>
              <a:rect l="l" t="t" r="r" b="b"/>
              <a:pathLst>
                <a:path w="971" h="502" extrusionOk="0">
                  <a:moveTo>
                    <a:pt x="0" y="0"/>
                  </a:moveTo>
                  <a:cubicBezTo>
                    <a:pt x="316" y="153"/>
                    <a:pt x="643" y="316"/>
                    <a:pt x="970" y="502"/>
                  </a:cubicBezTo>
                  <a:cubicBezTo>
                    <a:pt x="643" y="316"/>
                    <a:pt x="316" y="153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"/>
            <p:cNvSpPr/>
            <p:nvPr/>
          </p:nvSpPr>
          <p:spPr>
            <a:xfrm>
              <a:off x="6506621" y="5158229"/>
              <a:ext cx="17136" cy="7584"/>
            </a:xfrm>
            <a:custGeom>
              <a:avLst/>
              <a:gdLst/>
              <a:ahLst/>
              <a:cxnLst/>
              <a:rect l="l" t="t" r="r" b="b"/>
              <a:pathLst>
                <a:path w="470" h="208" extrusionOk="0">
                  <a:moveTo>
                    <a:pt x="1" y="1"/>
                  </a:moveTo>
                  <a:cubicBezTo>
                    <a:pt x="153" y="66"/>
                    <a:pt x="306" y="142"/>
                    <a:pt x="469" y="208"/>
                  </a:cubicBezTo>
                  <a:cubicBezTo>
                    <a:pt x="306" y="142"/>
                    <a:pt x="15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6271021" y="5006850"/>
              <a:ext cx="176430" cy="201223"/>
            </a:xfrm>
            <a:custGeom>
              <a:avLst/>
              <a:gdLst/>
              <a:ahLst/>
              <a:cxnLst/>
              <a:rect l="l" t="t" r="r" b="b"/>
              <a:pathLst>
                <a:path w="4839" h="5519" extrusionOk="0">
                  <a:moveTo>
                    <a:pt x="926" y="0"/>
                  </a:moveTo>
                  <a:cubicBezTo>
                    <a:pt x="1014" y="1690"/>
                    <a:pt x="0" y="3978"/>
                    <a:pt x="0" y="3978"/>
                  </a:cubicBezTo>
                  <a:cubicBezTo>
                    <a:pt x="0" y="3978"/>
                    <a:pt x="1134" y="5428"/>
                    <a:pt x="2202" y="5515"/>
                  </a:cubicBezTo>
                  <a:cubicBezTo>
                    <a:pt x="2232" y="5517"/>
                    <a:pt x="2262" y="5519"/>
                    <a:pt x="2293" y="5519"/>
                  </a:cubicBezTo>
                  <a:cubicBezTo>
                    <a:pt x="3357" y="5519"/>
                    <a:pt x="4839" y="4098"/>
                    <a:pt x="4839" y="4098"/>
                  </a:cubicBezTo>
                  <a:cubicBezTo>
                    <a:pt x="4131" y="3030"/>
                    <a:pt x="4152" y="0"/>
                    <a:pt x="4152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"/>
            <p:cNvSpPr/>
            <p:nvPr/>
          </p:nvSpPr>
          <p:spPr>
            <a:xfrm>
              <a:off x="6301210" y="5006850"/>
              <a:ext cx="123198" cy="84441"/>
            </a:xfrm>
            <a:custGeom>
              <a:avLst/>
              <a:gdLst/>
              <a:ahLst/>
              <a:cxnLst/>
              <a:rect l="l" t="t" r="r" b="b"/>
              <a:pathLst>
                <a:path w="3379" h="2316" extrusionOk="0">
                  <a:moveTo>
                    <a:pt x="98" y="0"/>
                  </a:moveTo>
                  <a:cubicBezTo>
                    <a:pt x="120" y="404"/>
                    <a:pt x="77" y="840"/>
                    <a:pt x="0" y="1265"/>
                  </a:cubicBezTo>
                  <a:cubicBezTo>
                    <a:pt x="614" y="1929"/>
                    <a:pt x="1228" y="2316"/>
                    <a:pt x="1760" y="2316"/>
                  </a:cubicBezTo>
                  <a:cubicBezTo>
                    <a:pt x="1795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4" y="60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"/>
            <p:cNvSpPr/>
            <p:nvPr/>
          </p:nvSpPr>
          <p:spPr>
            <a:xfrm>
              <a:off x="6506621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6563060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0" y="1"/>
                  </a:moveTo>
                  <a:cubicBezTo>
                    <a:pt x="44" y="22"/>
                    <a:pt x="77" y="44"/>
                    <a:pt x="120" y="77"/>
                  </a:cubicBezTo>
                  <a:cubicBezTo>
                    <a:pt x="77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"/>
            <p:cNvSpPr/>
            <p:nvPr/>
          </p:nvSpPr>
          <p:spPr>
            <a:xfrm>
              <a:off x="6523721" y="5165776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0" y="1"/>
                  </a:moveTo>
                  <a:cubicBezTo>
                    <a:pt x="33" y="22"/>
                    <a:pt x="66" y="44"/>
                    <a:pt x="109" y="55"/>
                  </a:cubicBezTo>
                  <a:cubicBezTo>
                    <a:pt x="66" y="44"/>
                    <a:pt x="33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"/>
            <p:cNvSpPr/>
            <p:nvPr/>
          </p:nvSpPr>
          <p:spPr>
            <a:xfrm>
              <a:off x="6585702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6230479" y="4714228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4" y="0"/>
                  </a:moveTo>
                  <a:cubicBezTo>
                    <a:pt x="1198" y="0"/>
                    <a:pt x="949" y="169"/>
                    <a:pt x="949" y="169"/>
                  </a:cubicBezTo>
                  <a:cubicBezTo>
                    <a:pt x="861" y="964"/>
                    <a:pt x="251" y="2632"/>
                    <a:pt x="1" y="3133"/>
                  </a:cubicBezTo>
                  <a:cubicBezTo>
                    <a:pt x="88" y="3972"/>
                    <a:pt x="382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9" y="8386"/>
                    <a:pt x="6518" y="6915"/>
                  </a:cubicBezTo>
                  <a:cubicBezTo>
                    <a:pt x="7063" y="6076"/>
                    <a:pt x="7488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6" y="2267"/>
                    <a:pt x="5559" y="2267"/>
                  </a:cubicBezTo>
                  <a:cubicBezTo>
                    <a:pt x="4463" y="2267"/>
                    <a:pt x="3252" y="2066"/>
                    <a:pt x="2910" y="1237"/>
                  </a:cubicBezTo>
                  <a:cubicBezTo>
                    <a:pt x="2487" y="232"/>
                    <a:pt x="1950" y="0"/>
                    <a:pt x="1544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"/>
            <p:cNvSpPr/>
            <p:nvPr/>
          </p:nvSpPr>
          <p:spPr>
            <a:xfrm>
              <a:off x="6287282" y="4848726"/>
              <a:ext cx="25084" cy="31392"/>
            </a:xfrm>
            <a:custGeom>
              <a:avLst/>
              <a:gdLst/>
              <a:ahLst/>
              <a:cxnLst/>
              <a:rect l="l" t="t" r="r" b="b"/>
              <a:pathLst>
                <a:path w="688" h="861" extrusionOk="0">
                  <a:moveTo>
                    <a:pt x="350" y="0"/>
                  </a:moveTo>
                  <a:cubicBezTo>
                    <a:pt x="154" y="0"/>
                    <a:pt x="1" y="196"/>
                    <a:pt x="1" y="436"/>
                  </a:cubicBezTo>
                  <a:cubicBezTo>
                    <a:pt x="1" y="665"/>
                    <a:pt x="154" y="861"/>
                    <a:pt x="350" y="861"/>
                  </a:cubicBezTo>
                  <a:cubicBezTo>
                    <a:pt x="535" y="861"/>
                    <a:pt x="688" y="665"/>
                    <a:pt x="688" y="436"/>
                  </a:cubicBezTo>
                  <a:cubicBezTo>
                    <a:pt x="688" y="196"/>
                    <a:pt x="535" y="0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"/>
            <p:cNvSpPr/>
            <p:nvPr/>
          </p:nvSpPr>
          <p:spPr>
            <a:xfrm>
              <a:off x="6411681" y="4848726"/>
              <a:ext cx="25449" cy="31392"/>
            </a:xfrm>
            <a:custGeom>
              <a:avLst/>
              <a:gdLst/>
              <a:ahLst/>
              <a:cxnLst/>
              <a:rect l="l" t="t" r="r" b="b"/>
              <a:pathLst>
                <a:path w="698" h="861" extrusionOk="0">
                  <a:moveTo>
                    <a:pt x="349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98" y="665"/>
                    <a:pt x="698" y="436"/>
                  </a:cubicBezTo>
                  <a:cubicBezTo>
                    <a:pt x="698" y="196"/>
                    <a:pt x="53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"/>
            <p:cNvSpPr/>
            <p:nvPr/>
          </p:nvSpPr>
          <p:spPr>
            <a:xfrm>
              <a:off x="6384155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4" y="0"/>
                  </a:moveTo>
                  <a:cubicBezTo>
                    <a:pt x="599" y="0"/>
                    <a:pt x="1" y="596"/>
                    <a:pt x="79" y="675"/>
                  </a:cubicBezTo>
                  <a:cubicBezTo>
                    <a:pt x="114" y="710"/>
                    <a:pt x="151" y="721"/>
                    <a:pt x="182" y="721"/>
                  </a:cubicBezTo>
                  <a:cubicBezTo>
                    <a:pt x="229" y="721"/>
                    <a:pt x="265" y="697"/>
                    <a:pt x="265" y="697"/>
                  </a:cubicBezTo>
                  <a:cubicBezTo>
                    <a:pt x="547" y="398"/>
                    <a:pt x="865" y="295"/>
                    <a:pt x="1170" y="295"/>
                  </a:cubicBezTo>
                  <a:cubicBezTo>
                    <a:pt x="1841" y="295"/>
                    <a:pt x="2444" y="795"/>
                    <a:pt x="2444" y="795"/>
                  </a:cubicBezTo>
                  <a:cubicBezTo>
                    <a:pt x="2444" y="795"/>
                    <a:pt x="2194" y="217"/>
                    <a:pt x="1354" y="21"/>
                  </a:cubicBezTo>
                  <a:cubicBezTo>
                    <a:pt x="1295" y="7"/>
                    <a:pt x="1235" y="0"/>
                    <a:pt x="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6247578" y="4807819"/>
              <a:ext cx="88780" cy="29022"/>
            </a:xfrm>
            <a:custGeom>
              <a:avLst/>
              <a:gdLst/>
              <a:ahLst/>
              <a:cxnLst/>
              <a:rect l="l" t="t" r="r" b="b"/>
              <a:pathLst>
                <a:path w="2435" h="796" extrusionOk="0">
                  <a:moveTo>
                    <a:pt x="1270" y="0"/>
                  </a:moveTo>
                  <a:cubicBezTo>
                    <a:pt x="1209" y="0"/>
                    <a:pt x="1149" y="7"/>
                    <a:pt x="1090" y="21"/>
                  </a:cubicBezTo>
                  <a:cubicBezTo>
                    <a:pt x="240" y="217"/>
                    <a:pt x="0" y="795"/>
                    <a:pt x="0" y="795"/>
                  </a:cubicBezTo>
                  <a:cubicBezTo>
                    <a:pt x="0" y="795"/>
                    <a:pt x="598" y="295"/>
                    <a:pt x="1270" y="295"/>
                  </a:cubicBezTo>
                  <a:cubicBezTo>
                    <a:pt x="1574" y="295"/>
                    <a:pt x="1894" y="398"/>
                    <a:pt x="2180" y="697"/>
                  </a:cubicBezTo>
                  <a:cubicBezTo>
                    <a:pt x="2180" y="697"/>
                    <a:pt x="2215" y="721"/>
                    <a:pt x="2262" y="721"/>
                  </a:cubicBezTo>
                  <a:cubicBezTo>
                    <a:pt x="2294" y="721"/>
                    <a:pt x="2330" y="710"/>
                    <a:pt x="2365" y="675"/>
                  </a:cubicBezTo>
                  <a:cubicBezTo>
                    <a:pt x="2434" y="596"/>
                    <a:pt x="1843" y="0"/>
                    <a:pt x="12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"/>
            <p:cNvSpPr/>
            <p:nvPr/>
          </p:nvSpPr>
          <p:spPr>
            <a:xfrm>
              <a:off x="6274193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71" y="1"/>
                    <a:pt x="0" y="153"/>
                    <a:pt x="0" y="339"/>
                  </a:cubicBezTo>
                  <a:cubicBezTo>
                    <a:pt x="0" y="524"/>
                    <a:pt x="371" y="665"/>
                    <a:pt x="807" y="665"/>
                  </a:cubicBezTo>
                  <a:cubicBezTo>
                    <a:pt x="1254" y="665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"/>
            <p:cNvSpPr/>
            <p:nvPr/>
          </p:nvSpPr>
          <p:spPr>
            <a:xfrm>
              <a:off x="6399759" y="4898785"/>
              <a:ext cx="58846" cy="24647"/>
            </a:xfrm>
            <a:custGeom>
              <a:avLst/>
              <a:gdLst/>
              <a:ahLst/>
              <a:cxnLst/>
              <a:rect l="l" t="t" r="r" b="b"/>
              <a:pathLst>
                <a:path w="1614" h="676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7" y="676"/>
                  </a:cubicBezTo>
                  <a:cubicBezTo>
                    <a:pt x="1253" y="676"/>
                    <a:pt x="1613" y="523"/>
                    <a:pt x="1613" y="338"/>
                  </a:cubicBezTo>
                  <a:cubicBezTo>
                    <a:pt x="1613" y="153"/>
                    <a:pt x="125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"/>
            <p:cNvSpPr/>
            <p:nvPr/>
          </p:nvSpPr>
          <p:spPr>
            <a:xfrm>
              <a:off x="6361586" y="4861013"/>
              <a:ext cx="29460" cy="93957"/>
            </a:xfrm>
            <a:custGeom>
              <a:avLst/>
              <a:gdLst/>
              <a:ahLst/>
              <a:cxnLst/>
              <a:rect l="l" t="t" r="r" b="b"/>
              <a:pathLst>
                <a:path w="808" h="2577" extrusionOk="0">
                  <a:moveTo>
                    <a:pt x="339" y="1"/>
                  </a:moveTo>
                  <a:cubicBezTo>
                    <a:pt x="339" y="1"/>
                    <a:pt x="568" y="1603"/>
                    <a:pt x="600" y="1919"/>
                  </a:cubicBezTo>
                  <a:cubicBezTo>
                    <a:pt x="633" y="2224"/>
                    <a:pt x="1" y="2529"/>
                    <a:pt x="132" y="2573"/>
                  </a:cubicBezTo>
                  <a:cubicBezTo>
                    <a:pt x="142" y="2575"/>
                    <a:pt x="154" y="2576"/>
                    <a:pt x="168" y="2576"/>
                  </a:cubicBezTo>
                  <a:cubicBezTo>
                    <a:pt x="347" y="2576"/>
                    <a:pt x="807" y="2380"/>
                    <a:pt x="807" y="1995"/>
                  </a:cubicBezTo>
                  <a:cubicBezTo>
                    <a:pt x="807" y="1581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"/>
            <p:cNvSpPr/>
            <p:nvPr/>
          </p:nvSpPr>
          <p:spPr>
            <a:xfrm>
              <a:off x="6344523" y="4981803"/>
              <a:ext cx="55273" cy="17938"/>
            </a:xfrm>
            <a:custGeom>
              <a:avLst/>
              <a:gdLst/>
              <a:ahLst/>
              <a:cxnLst/>
              <a:rect l="l" t="t" r="r" b="b"/>
              <a:pathLst>
                <a:path w="1516" h="492" extrusionOk="0">
                  <a:moveTo>
                    <a:pt x="1515" y="1"/>
                  </a:moveTo>
                  <a:cubicBezTo>
                    <a:pt x="1515" y="1"/>
                    <a:pt x="1015" y="154"/>
                    <a:pt x="726" y="154"/>
                  </a:cubicBezTo>
                  <a:cubicBezTo>
                    <a:pt x="716" y="154"/>
                    <a:pt x="707" y="154"/>
                    <a:pt x="698" y="153"/>
                  </a:cubicBezTo>
                  <a:cubicBezTo>
                    <a:pt x="414" y="13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5"/>
                    <a:pt x="404" y="480"/>
                    <a:pt x="676" y="491"/>
                  </a:cubicBezTo>
                  <a:cubicBezTo>
                    <a:pt x="1079" y="491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"/>
            <p:cNvSpPr/>
            <p:nvPr/>
          </p:nvSpPr>
          <p:spPr>
            <a:xfrm>
              <a:off x="6567837" y="3890321"/>
              <a:ext cx="299628" cy="135157"/>
            </a:xfrm>
            <a:custGeom>
              <a:avLst/>
              <a:gdLst/>
              <a:ahLst/>
              <a:cxnLst/>
              <a:rect l="l" t="t" r="r" b="b"/>
              <a:pathLst>
                <a:path w="8218" h="3707" extrusionOk="0">
                  <a:moveTo>
                    <a:pt x="4163" y="1"/>
                  </a:moveTo>
                  <a:cubicBezTo>
                    <a:pt x="2877" y="1"/>
                    <a:pt x="349" y="1559"/>
                    <a:pt x="174" y="2050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6"/>
                    <a:pt x="4163" y="1265"/>
                  </a:cubicBezTo>
                  <a:cubicBezTo>
                    <a:pt x="4174" y="1265"/>
                    <a:pt x="4185" y="1265"/>
                    <a:pt x="4196" y="1265"/>
                  </a:cubicBezTo>
                  <a:cubicBezTo>
                    <a:pt x="6651" y="1265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6"/>
                  </a:cubicBezTo>
                  <a:cubicBezTo>
                    <a:pt x="7934" y="1189"/>
                    <a:pt x="5460" y="1"/>
                    <a:pt x="4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"/>
            <p:cNvSpPr/>
            <p:nvPr/>
          </p:nvSpPr>
          <p:spPr>
            <a:xfrm>
              <a:off x="5229197" y="5316463"/>
              <a:ext cx="37773" cy="52393"/>
            </a:xfrm>
            <a:custGeom>
              <a:avLst/>
              <a:gdLst/>
              <a:ahLst/>
              <a:cxnLst/>
              <a:rect l="l" t="t" r="r" b="b"/>
              <a:pathLst>
                <a:path w="1036" h="1437" extrusionOk="0">
                  <a:moveTo>
                    <a:pt x="370" y="1"/>
                  </a:moveTo>
                  <a:cubicBezTo>
                    <a:pt x="271" y="1"/>
                    <a:pt x="184" y="40"/>
                    <a:pt x="120" y="140"/>
                  </a:cubicBezTo>
                  <a:cubicBezTo>
                    <a:pt x="0" y="314"/>
                    <a:pt x="44" y="859"/>
                    <a:pt x="185" y="1437"/>
                  </a:cubicBezTo>
                  <a:lnTo>
                    <a:pt x="1035" y="1437"/>
                  </a:lnTo>
                  <a:cubicBezTo>
                    <a:pt x="905" y="1099"/>
                    <a:pt x="719" y="597"/>
                    <a:pt x="534" y="31"/>
                  </a:cubicBezTo>
                  <a:cubicBezTo>
                    <a:pt x="477" y="12"/>
                    <a:pt x="422" y="1"/>
                    <a:pt x="37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"/>
            <p:cNvSpPr/>
            <p:nvPr/>
          </p:nvSpPr>
          <p:spPr>
            <a:xfrm>
              <a:off x="5547851" y="5316390"/>
              <a:ext cx="32632" cy="52466"/>
            </a:xfrm>
            <a:custGeom>
              <a:avLst/>
              <a:gdLst/>
              <a:ahLst/>
              <a:cxnLst/>
              <a:rect l="l" t="t" r="r" b="b"/>
              <a:pathLst>
                <a:path w="895" h="1439" extrusionOk="0">
                  <a:moveTo>
                    <a:pt x="534" y="0"/>
                  </a:moveTo>
                  <a:cubicBezTo>
                    <a:pt x="327" y="545"/>
                    <a:pt x="131" y="1046"/>
                    <a:pt x="0" y="1439"/>
                  </a:cubicBezTo>
                  <a:lnTo>
                    <a:pt x="709" y="1439"/>
                  </a:lnTo>
                  <a:cubicBezTo>
                    <a:pt x="851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"/>
            <p:cNvSpPr/>
            <p:nvPr/>
          </p:nvSpPr>
          <p:spPr>
            <a:xfrm>
              <a:off x="5270104" y="5174126"/>
              <a:ext cx="272210" cy="194733"/>
            </a:xfrm>
            <a:custGeom>
              <a:avLst/>
              <a:gdLst/>
              <a:ahLst/>
              <a:cxnLst/>
              <a:rect l="l" t="t" r="r" b="b"/>
              <a:pathLst>
                <a:path w="7466" h="5341" extrusionOk="0">
                  <a:moveTo>
                    <a:pt x="2126" y="2681"/>
                  </a:moveTo>
                  <a:cubicBezTo>
                    <a:pt x="2878" y="2681"/>
                    <a:pt x="3434" y="3303"/>
                    <a:pt x="3357" y="3423"/>
                  </a:cubicBezTo>
                  <a:cubicBezTo>
                    <a:pt x="3349" y="3435"/>
                    <a:pt x="3337" y="3441"/>
                    <a:pt x="3321" y="3441"/>
                  </a:cubicBezTo>
                  <a:cubicBezTo>
                    <a:pt x="3195" y="3441"/>
                    <a:pt x="2823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8" y="3196"/>
                    <a:pt x="925" y="3554"/>
                    <a:pt x="770" y="3554"/>
                  </a:cubicBezTo>
                  <a:cubicBezTo>
                    <a:pt x="731" y="3554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5" y="3554"/>
                  </a:cubicBezTo>
                  <a:cubicBezTo>
                    <a:pt x="6879" y="3554"/>
                    <a:pt x="6239" y="3196"/>
                    <a:pt x="5689" y="3117"/>
                  </a:cubicBezTo>
                  <a:cubicBezTo>
                    <a:pt x="5630" y="3109"/>
                    <a:pt x="5572" y="3105"/>
                    <a:pt x="5516" y="3105"/>
                  </a:cubicBezTo>
                  <a:cubicBezTo>
                    <a:pt x="4992" y="3105"/>
                    <a:pt x="4620" y="3441"/>
                    <a:pt x="4486" y="3441"/>
                  </a:cubicBezTo>
                  <a:cubicBezTo>
                    <a:pt x="4469" y="3441"/>
                    <a:pt x="4456" y="3435"/>
                    <a:pt x="4447" y="3423"/>
                  </a:cubicBezTo>
                  <a:cubicBezTo>
                    <a:pt x="4371" y="3303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6"/>
                    <a:pt x="3237" y="4545"/>
                    <a:pt x="3139" y="4578"/>
                  </a:cubicBezTo>
                  <a:cubicBezTo>
                    <a:pt x="3135" y="4579"/>
                    <a:pt x="3130" y="4580"/>
                    <a:pt x="3125" y="4580"/>
                  </a:cubicBezTo>
                  <a:cubicBezTo>
                    <a:pt x="3018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0" y="4587"/>
                    <a:pt x="1471" y="4560"/>
                    <a:pt x="1494" y="4491"/>
                  </a:cubicBezTo>
                  <a:cubicBezTo>
                    <a:pt x="1494" y="4491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8" y="4587"/>
                    <a:pt x="5746" y="4279"/>
                    <a:pt x="5493" y="4262"/>
                  </a:cubicBezTo>
                  <a:cubicBezTo>
                    <a:pt x="5488" y="4262"/>
                    <a:pt x="5483" y="4261"/>
                    <a:pt x="5478" y="4261"/>
                  </a:cubicBezTo>
                  <a:cubicBezTo>
                    <a:pt x="5162" y="4261"/>
                    <a:pt x="4905" y="4580"/>
                    <a:pt x="4789" y="4580"/>
                  </a:cubicBezTo>
                  <a:cubicBezTo>
                    <a:pt x="4784" y="4580"/>
                    <a:pt x="4779" y="4579"/>
                    <a:pt x="4774" y="4578"/>
                  </a:cubicBezTo>
                  <a:cubicBezTo>
                    <a:pt x="4676" y="4545"/>
                    <a:pt x="480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80" y="1"/>
                  </a:moveTo>
                  <a:cubicBezTo>
                    <a:pt x="6006" y="120"/>
                    <a:pt x="5526" y="393"/>
                    <a:pt x="4654" y="589"/>
                  </a:cubicBezTo>
                  <a:cubicBezTo>
                    <a:pt x="4426" y="642"/>
                    <a:pt x="4165" y="663"/>
                    <a:pt x="3894" y="663"/>
                  </a:cubicBezTo>
                  <a:cubicBezTo>
                    <a:pt x="2835" y="663"/>
                    <a:pt x="1624" y="338"/>
                    <a:pt x="1624" y="338"/>
                  </a:cubicBezTo>
                  <a:cubicBezTo>
                    <a:pt x="1624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05" y="5341"/>
                  </a:lnTo>
                  <a:cubicBezTo>
                    <a:pt x="4142" y="4905"/>
                    <a:pt x="3924" y="4447"/>
                    <a:pt x="3924" y="4447"/>
                  </a:cubicBezTo>
                  <a:lnTo>
                    <a:pt x="3924" y="4447"/>
                  </a:lnTo>
                  <a:cubicBezTo>
                    <a:pt x="3924" y="4447"/>
                    <a:pt x="4284" y="4894"/>
                    <a:pt x="4600" y="5341"/>
                  </a:cubicBezTo>
                  <a:lnTo>
                    <a:pt x="7466" y="5341"/>
                  </a:lnTo>
                  <a:cubicBezTo>
                    <a:pt x="7455" y="4523"/>
                    <a:pt x="7390" y="3096"/>
                    <a:pt x="7193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3" y="11"/>
                    <a:pt x="6202" y="11"/>
                    <a:pt x="618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"/>
            <p:cNvSpPr/>
            <p:nvPr/>
          </p:nvSpPr>
          <p:spPr>
            <a:xfrm>
              <a:off x="5220045" y="4988803"/>
              <a:ext cx="367590" cy="161117"/>
            </a:xfrm>
            <a:custGeom>
              <a:avLst/>
              <a:gdLst/>
              <a:ahLst/>
              <a:cxnLst/>
              <a:rect l="l" t="t" r="r" b="b"/>
              <a:pathLst>
                <a:path w="10082" h="4419" extrusionOk="0">
                  <a:moveTo>
                    <a:pt x="5387" y="1"/>
                  </a:moveTo>
                  <a:cubicBezTo>
                    <a:pt x="5075" y="1"/>
                    <a:pt x="4744" y="23"/>
                    <a:pt x="4392" y="70"/>
                  </a:cubicBezTo>
                  <a:cubicBezTo>
                    <a:pt x="1145" y="495"/>
                    <a:pt x="240" y="2762"/>
                    <a:pt x="0" y="4266"/>
                  </a:cubicBezTo>
                  <a:cubicBezTo>
                    <a:pt x="295" y="4005"/>
                    <a:pt x="1537" y="3176"/>
                    <a:pt x="5297" y="3122"/>
                  </a:cubicBezTo>
                  <a:cubicBezTo>
                    <a:pt x="5377" y="3121"/>
                    <a:pt x="5455" y="3120"/>
                    <a:pt x="5532" y="3120"/>
                  </a:cubicBezTo>
                  <a:cubicBezTo>
                    <a:pt x="8789" y="3120"/>
                    <a:pt x="9794" y="4004"/>
                    <a:pt x="10081" y="4419"/>
                  </a:cubicBezTo>
                  <a:cubicBezTo>
                    <a:pt x="9763" y="2469"/>
                    <a:pt x="8654" y="1"/>
                    <a:pt x="5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"/>
            <p:cNvSpPr/>
            <p:nvPr/>
          </p:nvSpPr>
          <p:spPr>
            <a:xfrm>
              <a:off x="5212899" y="5102556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26" y="0"/>
                  </a:moveTo>
                  <a:cubicBezTo>
                    <a:pt x="5649" y="0"/>
                    <a:pt x="5572" y="1"/>
                    <a:pt x="5493" y="2"/>
                  </a:cubicBezTo>
                  <a:cubicBezTo>
                    <a:pt x="1733" y="56"/>
                    <a:pt x="491" y="885"/>
                    <a:pt x="196" y="1146"/>
                  </a:cubicBezTo>
                  <a:cubicBezTo>
                    <a:pt x="131" y="1201"/>
                    <a:pt x="109" y="1233"/>
                    <a:pt x="109" y="1233"/>
                  </a:cubicBezTo>
                  <a:cubicBezTo>
                    <a:pt x="0" y="1430"/>
                    <a:pt x="87" y="2356"/>
                    <a:pt x="87" y="2356"/>
                  </a:cubicBezTo>
                  <a:cubicBezTo>
                    <a:pt x="87" y="2356"/>
                    <a:pt x="98" y="2345"/>
                    <a:pt x="109" y="2345"/>
                  </a:cubicBezTo>
                  <a:cubicBezTo>
                    <a:pt x="360" y="2269"/>
                    <a:pt x="2365" y="1658"/>
                    <a:pt x="5242" y="1506"/>
                  </a:cubicBezTo>
                  <a:cubicBezTo>
                    <a:pt x="5461" y="1494"/>
                    <a:pt x="5675" y="1489"/>
                    <a:pt x="5883" y="1489"/>
                  </a:cubicBezTo>
                  <a:cubicBezTo>
                    <a:pt x="8579" y="1489"/>
                    <a:pt x="10356" y="2400"/>
                    <a:pt x="10386" y="2410"/>
                  </a:cubicBez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4" y="1419"/>
                    <a:pt x="10277" y="1299"/>
                  </a:cubicBezTo>
                  <a:cubicBezTo>
                    <a:pt x="9990" y="894"/>
                    <a:pt x="8984" y="0"/>
                    <a:pt x="57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2"/>
            <p:cNvSpPr/>
            <p:nvPr/>
          </p:nvSpPr>
          <p:spPr>
            <a:xfrm>
              <a:off x="5323736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9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0" y="543"/>
                    <a:pt x="19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47" y="563"/>
                    <a:pt x="1654" y="563"/>
                  </a:cubicBezTo>
                  <a:cubicBezTo>
                    <a:pt x="1659" y="563"/>
                    <a:pt x="1664" y="562"/>
                    <a:pt x="1668" y="561"/>
                  </a:cubicBezTo>
                  <a:cubicBezTo>
                    <a:pt x="1766" y="528"/>
                    <a:pt x="1636" y="49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"/>
            <p:cNvSpPr/>
            <p:nvPr/>
          </p:nvSpPr>
          <p:spPr>
            <a:xfrm>
              <a:off x="5440551" y="5320583"/>
              <a:ext cx="64461" cy="20819"/>
            </a:xfrm>
            <a:custGeom>
              <a:avLst/>
              <a:gdLst/>
              <a:ahLst/>
              <a:cxnLst/>
              <a:rect l="l" t="t" r="r" b="b"/>
              <a:pathLst>
                <a:path w="1768" h="571" extrusionOk="0">
                  <a:moveTo>
                    <a:pt x="819" y="1"/>
                  </a:moveTo>
                  <a:cubicBezTo>
                    <a:pt x="790" y="1"/>
                    <a:pt x="761" y="2"/>
                    <a:pt x="731" y="5"/>
                  </a:cubicBezTo>
                  <a:cubicBezTo>
                    <a:pt x="132" y="49"/>
                    <a:pt x="1" y="528"/>
                    <a:pt x="99" y="561"/>
                  </a:cubicBezTo>
                  <a:cubicBezTo>
                    <a:pt x="104" y="562"/>
                    <a:pt x="109" y="563"/>
                    <a:pt x="114" y="563"/>
                  </a:cubicBezTo>
                  <a:cubicBezTo>
                    <a:pt x="230" y="563"/>
                    <a:pt x="487" y="244"/>
                    <a:pt x="803" y="244"/>
                  </a:cubicBezTo>
                  <a:cubicBezTo>
                    <a:pt x="808" y="244"/>
                    <a:pt x="813" y="245"/>
                    <a:pt x="818" y="245"/>
                  </a:cubicBezTo>
                  <a:cubicBezTo>
                    <a:pt x="1071" y="262"/>
                    <a:pt x="1543" y="570"/>
                    <a:pt x="1701" y="570"/>
                  </a:cubicBezTo>
                  <a:cubicBezTo>
                    <a:pt x="1748" y="570"/>
                    <a:pt x="1767" y="543"/>
                    <a:pt x="1745" y="474"/>
                  </a:cubicBezTo>
                  <a:cubicBezTo>
                    <a:pt x="1745" y="474"/>
                    <a:pt x="1371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"/>
            <p:cNvSpPr/>
            <p:nvPr/>
          </p:nvSpPr>
          <p:spPr>
            <a:xfrm>
              <a:off x="5296428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3"/>
                    <a:pt x="48" y="873"/>
                  </a:cubicBezTo>
                  <a:cubicBezTo>
                    <a:pt x="203" y="873"/>
                    <a:pt x="846" y="515"/>
                    <a:pt x="1404" y="436"/>
                  </a:cubicBezTo>
                  <a:cubicBezTo>
                    <a:pt x="1463" y="428"/>
                    <a:pt x="1521" y="424"/>
                    <a:pt x="1577" y="424"/>
                  </a:cubicBezTo>
                  <a:cubicBezTo>
                    <a:pt x="2101" y="424"/>
                    <a:pt x="2473" y="760"/>
                    <a:pt x="2599" y="760"/>
                  </a:cubicBezTo>
                  <a:cubicBezTo>
                    <a:pt x="2615" y="760"/>
                    <a:pt x="2627" y="754"/>
                    <a:pt x="2635" y="742"/>
                  </a:cubicBezTo>
                  <a:cubicBezTo>
                    <a:pt x="2712" y="622"/>
                    <a:pt x="215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"/>
            <p:cNvSpPr/>
            <p:nvPr/>
          </p:nvSpPr>
          <p:spPr>
            <a:xfrm>
              <a:off x="5429431" y="5271873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6" y="754"/>
                    <a:pt x="99" y="760"/>
                    <a:pt x="116" y="760"/>
                  </a:cubicBezTo>
                  <a:cubicBezTo>
                    <a:pt x="250" y="760"/>
                    <a:pt x="622" y="424"/>
                    <a:pt x="1146" y="424"/>
                  </a:cubicBezTo>
                  <a:cubicBezTo>
                    <a:pt x="1202" y="424"/>
                    <a:pt x="1260" y="428"/>
                    <a:pt x="1319" y="436"/>
                  </a:cubicBezTo>
                  <a:cubicBezTo>
                    <a:pt x="1869" y="515"/>
                    <a:pt x="2509" y="873"/>
                    <a:pt x="2665" y="873"/>
                  </a:cubicBezTo>
                  <a:cubicBezTo>
                    <a:pt x="2704" y="873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"/>
            <p:cNvSpPr/>
            <p:nvPr/>
          </p:nvSpPr>
          <p:spPr>
            <a:xfrm>
              <a:off x="5222415" y="5165011"/>
              <a:ext cx="273012" cy="203848"/>
            </a:xfrm>
            <a:custGeom>
              <a:avLst/>
              <a:gdLst/>
              <a:ahLst/>
              <a:cxnLst/>
              <a:rect l="l" t="t" r="r" b="b"/>
              <a:pathLst>
                <a:path w="7488" h="5591" extrusionOk="0">
                  <a:moveTo>
                    <a:pt x="4571" y="0"/>
                  </a:moveTo>
                  <a:cubicBezTo>
                    <a:pt x="3159" y="0"/>
                    <a:pt x="1608" y="186"/>
                    <a:pt x="88" y="730"/>
                  </a:cubicBezTo>
                  <a:cubicBezTo>
                    <a:pt x="66" y="817"/>
                    <a:pt x="44" y="904"/>
                    <a:pt x="44" y="1013"/>
                  </a:cubicBezTo>
                  <a:cubicBezTo>
                    <a:pt x="1" y="1798"/>
                    <a:pt x="360" y="3106"/>
                    <a:pt x="720" y="4185"/>
                  </a:cubicBezTo>
                  <a:cubicBezTo>
                    <a:pt x="905" y="4751"/>
                    <a:pt x="1091" y="5253"/>
                    <a:pt x="122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2" y="588"/>
                    <a:pt x="2932" y="588"/>
                  </a:cubicBezTo>
                  <a:cubicBezTo>
                    <a:pt x="2932" y="588"/>
                    <a:pt x="4143" y="913"/>
                    <a:pt x="5202" y="913"/>
                  </a:cubicBezTo>
                  <a:cubicBezTo>
                    <a:pt x="5473" y="913"/>
                    <a:pt x="5734" y="892"/>
                    <a:pt x="5962" y="839"/>
                  </a:cubicBezTo>
                  <a:cubicBezTo>
                    <a:pt x="6834" y="643"/>
                    <a:pt x="7314" y="370"/>
                    <a:pt x="7488" y="251"/>
                  </a:cubicBezTo>
                  <a:cubicBezTo>
                    <a:pt x="6648" y="109"/>
                    <a:pt x="5650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"/>
            <p:cNvSpPr/>
            <p:nvPr/>
          </p:nvSpPr>
          <p:spPr>
            <a:xfrm>
              <a:off x="5498193" y="5174928"/>
              <a:ext cx="104130" cy="193931"/>
            </a:xfrm>
            <a:custGeom>
              <a:avLst/>
              <a:gdLst/>
              <a:ahLst/>
              <a:cxnLst/>
              <a:rect l="l" t="t" r="r" b="b"/>
              <a:pathLst>
                <a:path w="2856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7" y="2681"/>
                  </a:cubicBezTo>
                  <a:cubicBezTo>
                    <a:pt x="1144" y="3074"/>
                    <a:pt x="1199" y="4501"/>
                    <a:pt x="1210" y="5319"/>
                  </a:cubicBezTo>
                  <a:lnTo>
                    <a:pt x="1362" y="5319"/>
                  </a:lnTo>
                  <a:cubicBezTo>
                    <a:pt x="1493" y="4926"/>
                    <a:pt x="1689" y="4425"/>
                    <a:pt x="1896" y="3880"/>
                  </a:cubicBezTo>
                  <a:cubicBezTo>
                    <a:pt x="2343" y="2714"/>
                    <a:pt x="2856" y="1363"/>
                    <a:pt x="2856" y="567"/>
                  </a:cubicBezTo>
                  <a:cubicBezTo>
                    <a:pt x="2856" y="414"/>
                    <a:pt x="2747" y="284"/>
                    <a:pt x="2561" y="175"/>
                  </a:cubicBezTo>
                  <a:lnTo>
                    <a:pt x="2561" y="436"/>
                  </a:lnTo>
                  <a:cubicBezTo>
                    <a:pt x="2561" y="498"/>
                    <a:pt x="2561" y="559"/>
                    <a:pt x="2561" y="611"/>
                  </a:cubicBezTo>
                  <a:cubicBezTo>
                    <a:pt x="2561" y="716"/>
                    <a:pt x="2550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"/>
            <p:cNvSpPr/>
            <p:nvPr/>
          </p:nvSpPr>
          <p:spPr>
            <a:xfrm>
              <a:off x="5111579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0"/>
                  </a:moveTo>
                  <a:cubicBezTo>
                    <a:pt x="5071" y="0"/>
                    <a:pt x="3179" y="471"/>
                    <a:pt x="2104" y="1153"/>
                  </a:cubicBezTo>
                  <a:cubicBezTo>
                    <a:pt x="1046" y="1818"/>
                    <a:pt x="0" y="2886"/>
                    <a:pt x="3204" y="2886"/>
                  </a:cubicBezTo>
                  <a:cubicBezTo>
                    <a:pt x="3172" y="2482"/>
                    <a:pt x="3411" y="2101"/>
                    <a:pt x="3793" y="1970"/>
                  </a:cubicBezTo>
                  <a:cubicBezTo>
                    <a:pt x="4632" y="1673"/>
                    <a:pt x="6227" y="1228"/>
                    <a:pt x="8178" y="1228"/>
                  </a:cubicBezTo>
                  <a:cubicBezTo>
                    <a:pt x="9522" y="1228"/>
                    <a:pt x="11036" y="1439"/>
                    <a:pt x="1258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80" y="3136"/>
                    <a:pt x="15138" y="2450"/>
                  </a:cubicBezTo>
                  <a:cubicBezTo>
                    <a:pt x="15596" y="1774"/>
                    <a:pt x="13786" y="586"/>
                    <a:pt x="10201" y="161"/>
                  </a:cubicBezTo>
                  <a:cubicBezTo>
                    <a:pt x="9263" y="51"/>
                    <a:pt x="8381" y="0"/>
                    <a:pt x="7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"/>
            <p:cNvSpPr/>
            <p:nvPr/>
          </p:nvSpPr>
          <p:spPr>
            <a:xfrm>
              <a:off x="7186478" y="5097452"/>
              <a:ext cx="410503" cy="271408"/>
            </a:xfrm>
            <a:custGeom>
              <a:avLst/>
              <a:gdLst/>
              <a:ahLst/>
              <a:cxnLst/>
              <a:rect l="l" t="t" r="r" b="b"/>
              <a:pathLst>
                <a:path w="11259" h="7444" extrusionOk="0">
                  <a:moveTo>
                    <a:pt x="5700" y="0"/>
                  </a:moveTo>
                  <a:cubicBezTo>
                    <a:pt x="4283" y="0"/>
                    <a:pt x="1112" y="207"/>
                    <a:pt x="447" y="2736"/>
                  </a:cubicBezTo>
                  <a:cubicBezTo>
                    <a:pt x="1" y="4479"/>
                    <a:pt x="153" y="6070"/>
                    <a:pt x="578" y="7444"/>
                  </a:cubicBezTo>
                  <a:lnTo>
                    <a:pt x="10692" y="7444"/>
                  </a:lnTo>
                  <a:cubicBezTo>
                    <a:pt x="11128" y="5983"/>
                    <a:pt x="11258" y="4414"/>
                    <a:pt x="10648" y="3030"/>
                  </a:cubicBezTo>
                  <a:cubicBezTo>
                    <a:pt x="9722" y="894"/>
                    <a:pt x="8120" y="207"/>
                    <a:pt x="6583" y="44"/>
                  </a:cubicBezTo>
                  <a:cubicBezTo>
                    <a:pt x="6278" y="11"/>
                    <a:pt x="5984" y="0"/>
                    <a:pt x="5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"/>
            <p:cNvSpPr/>
            <p:nvPr/>
          </p:nvSpPr>
          <p:spPr>
            <a:xfrm>
              <a:off x="7250865" y="5240883"/>
              <a:ext cx="287706" cy="127975"/>
            </a:xfrm>
            <a:custGeom>
              <a:avLst/>
              <a:gdLst/>
              <a:ahLst/>
              <a:cxnLst/>
              <a:rect l="l" t="t" r="r" b="b"/>
              <a:pathLst>
                <a:path w="7891" h="3510" extrusionOk="0">
                  <a:moveTo>
                    <a:pt x="2212" y="0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4" y="2681"/>
                    <a:pt x="196" y="3510"/>
                  </a:cubicBezTo>
                  <a:lnTo>
                    <a:pt x="7781" y="3510"/>
                  </a:lnTo>
                  <a:cubicBezTo>
                    <a:pt x="7879" y="2670"/>
                    <a:pt x="7890" y="2093"/>
                    <a:pt x="7890" y="2093"/>
                  </a:cubicBezTo>
                  <a:lnTo>
                    <a:pt x="4817" y="1940"/>
                  </a:lnTo>
                  <a:lnTo>
                    <a:pt x="2398" y="1820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"/>
            <p:cNvSpPr/>
            <p:nvPr/>
          </p:nvSpPr>
          <p:spPr>
            <a:xfrm>
              <a:off x="7279048" y="5325723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8" y="1"/>
                  </a:moveTo>
                  <a:cubicBezTo>
                    <a:pt x="1447" y="1"/>
                    <a:pt x="1416" y="2"/>
                    <a:pt x="1385" y="6"/>
                  </a:cubicBezTo>
                  <a:cubicBezTo>
                    <a:pt x="655" y="93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6" y="845"/>
                  </a:cubicBezTo>
                  <a:cubicBezTo>
                    <a:pt x="2496" y="845"/>
                    <a:pt x="2540" y="879"/>
                    <a:pt x="2605" y="879"/>
                  </a:cubicBezTo>
                  <a:cubicBezTo>
                    <a:pt x="2637" y="879"/>
                    <a:pt x="2674" y="870"/>
                    <a:pt x="2714" y="845"/>
                  </a:cubicBezTo>
                  <a:cubicBezTo>
                    <a:pt x="2819" y="772"/>
                    <a:pt x="2165" y="1"/>
                    <a:pt x="14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"/>
            <p:cNvSpPr/>
            <p:nvPr/>
          </p:nvSpPr>
          <p:spPr>
            <a:xfrm>
              <a:off x="5413134" y="5336224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1" y="1"/>
                  </a:moveTo>
                  <a:cubicBezTo>
                    <a:pt x="1" y="1"/>
                    <a:pt x="219" y="459"/>
                    <a:pt x="393" y="895"/>
                  </a:cubicBezTo>
                  <a:lnTo>
                    <a:pt x="677" y="895"/>
                  </a:lnTo>
                  <a:cubicBezTo>
                    <a:pt x="361" y="44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"/>
            <p:cNvSpPr/>
            <p:nvPr/>
          </p:nvSpPr>
          <p:spPr>
            <a:xfrm>
              <a:off x="5980550" y="5237711"/>
              <a:ext cx="273815" cy="131147"/>
            </a:xfrm>
            <a:custGeom>
              <a:avLst/>
              <a:gdLst/>
              <a:ahLst/>
              <a:cxnLst/>
              <a:rect l="l" t="t" r="r" b="b"/>
              <a:pathLst>
                <a:path w="7510" h="3597" extrusionOk="0">
                  <a:moveTo>
                    <a:pt x="2300" y="2158"/>
                  </a:moveTo>
                  <a:cubicBezTo>
                    <a:pt x="2987" y="2169"/>
                    <a:pt x="3510" y="2834"/>
                    <a:pt x="3433" y="2965"/>
                  </a:cubicBezTo>
                  <a:cubicBezTo>
                    <a:pt x="3427" y="2976"/>
                    <a:pt x="3417" y="2982"/>
                    <a:pt x="3404" y="2982"/>
                  </a:cubicBezTo>
                  <a:cubicBezTo>
                    <a:pt x="3292" y="2982"/>
                    <a:pt x="2941" y="2615"/>
                    <a:pt x="2443" y="2615"/>
                  </a:cubicBezTo>
                  <a:cubicBezTo>
                    <a:pt x="2393" y="2615"/>
                    <a:pt x="2342" y="2619"/>
                    <a:pt x="2289" y="2627"/>
                  </a:cubicBezTo>
                  <a:cubicBezTo>
                    <a:pt x="1774" y="2714"/>
                    <a:pt x="1176" y="3102"/>
                    <a:pt x="1036" y="3102"/>
                  </a:cubicBezTo>
                  <a:cubicBezTo>
                    <a:pt x="1001" y="3102"/>
                    <a:pt x="995" y="3078"/>
                    <a:pt x="1025" y="3019"/>
                  </a:cubicBezTo>
                  <a:cubicBezTo>
                    <a:pt x="1025" y="3019"/>
                    <a:pt x="1603" y="2158"/>
                    <a:pt x="2300" y="2158"/>
                  </a:cubicBezTo>
                  <a:close/>
                  <a:moveTo>
                    <a:pt x="5602" y="2158"/>
                  </a:moveTo>
                  <a:cubicBezTo>
                    <a:pt x="6289" y="2158"/>
                    <a:pt x="6877" y="3019"/>
                    <a:pt x="6877" y="3019"/>
                  </a:cubicBezTo>
                  <a:cubicBezTo>
                    <a:pt x="6906" y="3078"/>
                    <a:pt x="6897" y="3102"/>
                    <a:pt x="6861" y="3102"/>
                  </a:cubicBezTo>
                  <a:cubicBezTo>
                    <a:pt x="6716" y="3102"/>
                    <a:pt x="6117" y="2714"/>
                    <a:pt x="5602" y="2627"/>
                  </a:cubicBezTo>
                  <a:cubicBezTo>
                    <a:pt x="5550" y="2619"/>
                    <a:pt x="5498" y="2615"/>
                    <a:pt x="5449" y="2615"/>
                  </a:cubicBezTo>
                  <a:cubicBezTo>
                    <a:pt x="4950" y="2615"/>
                    <a:pt x="4600" y="2982"/>
                    <a:pt x="4488" y="2982"/>
                  </a:cubicBezTo>
                  <a:cubicBezTo>
                    <a:pt x="4474" y="2982"/>
                    <a:pt x="4464" y="2976"/>
                    <a:pt x="4458" y="2965"/>
                  </a:cubicBezTo>
                  <a:cubicBezTo>
                    <a:pt x="4382" y="2834"/>
                    <a:pt x="4905" y="2169"/>
                    <a:pt x="5602" y="2158"/>
                  </a:cubicBezTo>
                  <a:close/>
                  <a:moveTo>
                    <a:pt x="5319" y="0"/>
                  </a:moveTo>
                  <a:cubicBezTo>
                    <a:pt x="5319" y="0"/>
                    <a:pt x="5428" y="839"/>
                    <a:pt x="4360" y="861"/>
                  </a:cubicBezTo>
                  <a:cubicBezTo>
                    <a:pt x="4311" y="863"/>
                    <a:pt x="4262" y="864"/>
                    <a:pt x="4212" y="864"/>
                  </a:cubicBezTo>
                  <a:cubicBezTo>
                    <a:pt x="2586" y="864"/>
                    <a:pt x="186" y="33"/>
                    <a:pt x="186" y="33"/>
                  </a:cubicBezTo>
                  <a:lnTo>
                    <a:pt x="186" y="33"/>
                  </a:lnTo>
                  <a:cubicBezTo>
                    <a:pt x="545" y="1482"/>
                    <a:pt x="1" y="3499"/>
                    <a:pt x="1" y="3499"/>
                  </a:cubicBezTo>
                  <a:lnTo>
                    <a:pt x="11" y="3597"/>
                  </a:lnTo>
                  <a:lnTo>
                    <a:pt x="7509" y="3597"/>
                  </a:lnTo>
                  <a:cubicBezTo>
                    <a:pt x="7368" y="2703"/>
                    <a:pt x="7281" y="1297"/>
                    <a:pt x="7281" y="1297"/>
                  </a:cubicBezTo>
                  <a:cubicBezTo>
                    <a:pt x="7222" y="1313"/>
                    <a:pt x="7162" y="1321"/>
                    <a:pt x="7101" y="1321"/>
                  </a:cubicBezTo>
                  <a:cubicBezTo>
                    <a:pt x="6290" y="1321"/>
                    <a:pt x="5319" y="0"/>
                    <a:pt x="531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"/>
            <p:cNvSpPr/>
            <p:nvPr/>
          </p:nvSpPr>
          <p:spPr>
            <a:xfrm>
              <a:off x="5924913" y="4981438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05" y="190"/>
                    <a:pt x="3952" y="190"/>
                  </a:cubicBezTo>
                  <a:cubicBezTo>
                    <a:pt x="3892" y="190"/>
                    <a:pt x="3832" y="192"/>
                    <a:pt x="3772" y="196"/>
                  </a:cubicBezTo>
                  <a:cubicBezTo>
                    <a:pt x="1832" y="338"/>
                    <a:pt x="3368" y="2561"/>
                    <a:pt x="3368" y="2561"/>
                  </a:cubicBezTo>
                  <a:cubicBezTo>
                    <a:pt x="3368" y="2561"/>
                    <a:pt x="2104" y="2594"/>
                    <a:pt x="1254" y="3389"/>
                  </a:cubicBezTo>
                  <a:cubicBezTo>
                    <a:pt x="132" y="4468"/>
                    <a:pt x="1" y="6691"/>
                    <a:pt x="578" y="8588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1" y="8494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27" y="10528"/>
                  </a:lnTo>
                  <a:cubicBezTo>
                    <a:pt x="1527" y="10528"/>
                    <a:pt x="2071" y="8511"/>
                    <a:pt x="1712" y="7062"/>
                  </a:cubicBezTo>
                  <a:lnTo>
                    <a:pt x="1712" y="7062"/>
                  </a:lnTo>
                  <a:cubicBezTo>
                    <a:pt x="1712" y="7062"/>
                    <a:pt x="4112" y="7893"/>
                    <a:pt x="5738" y="7893"/>
                  </a:cubicBezTo>
                  <a:cubicBezTo>
                    <a:pt x="5788" y="7893"/>
                    <a:pt x="5837" y="7892"/>
                    <a:pt x="5886" y="7890"/>
                  </a:cubicBezTo>
                  <a:cubicBezTo>
                    <a:pt x="6954" y="7868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50"/>
                    <a:pt x="8627" y="8350"/>
                  </a:cubicBezTo>
                  <a:cubicBezTo>
                    <a:pt x="8688" y="8350"/>
                    <a:pt x="8748" y="8342"/>
                    <a:pt x="8807" y="8326"/>
                  </a:cubicBezTo>
                  <a:cubicBezTo>
                    <a:pt x="8807" y="8326"/>
                    <a:pt x="8894" y="9732"/>
                    <a:pt x="9035" y="10626"/>
                  </a:cubicBezTo>
                  <a:lnTo>
                    <a:pt x="9253" y="10626"/>
                  </a:lnTo>
                  <a:lnTo>
                    <a:pt x="9428" y="9111"/>
                  </a:lnTo>
                  <a:cubicBezTo>
                    <a:pt x="9636" y="8992"/>
                    <a:pt x="9816" y="8941"/>
                    <a:pt x="9969" y="8941"/>
                  </a:cubicBezTo>
                  <a:cubicBezTo>
                    <a:pt x="10209" y="8941"/>
                    <a:pt x="10383" y="9066"/>
                    <a:pt x="10496" y="9252"/>
                  </a:cubicBezTo>
                  <a:cubicBezTo>
                    <a:pt x="10921" y="8566"/>
                    <a:pt x="11477" y="7858"/>
                    <a:pt x="11673" y="7171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1"/>
                  </a:cubicBezTo>
                  <a:cubicBezTo>
                    <a:pt x="8360" y="75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"/>
            <p:cNvSpPr/>
            <p:nvPr/>
          </p:nvSpPr>
          <p:spPr>
            <a:xfrm>
              <a:off x="5920939" y="5290431"/>
              <a:ext cx="60050" cy="78425"/>
            </a:xfrm>
            <a:custGeom>
              <a:avLst/>
              <a:gdLst/>
              <a:ahLst/>
              <a:cxnLst/>
              <a:rect l="l" t="t" r="r" b="b"/>
              <a:pathLst>
                <a:path w="1647" h="2151" extrusionOk="0">
                  <a:moveTo>
                    <a:pt x="997" y="0"/>
                  </a:moveTo>
                  <a:cubicBezTo>
                    <a:pt x="891" y="0"/>
                    <a:pt x="785" y="41"/>
                    <a:pt x="687" y="113"/>
                  </a:cubicBezTo>
                  <a:cubicBezTo>
                    <a:pt x="284" y="418"/>
                    <a:pt x="1" y="1224"/>
                    <a:pt x="208" y="1824"/>
                  </a:cubicBezTo>
                  <a:cubicBezTo>
                    <a:pt x="251" y="1933"/>
                    <a:pt x="317" y="2042"/>
                    <a:pt x="382" y="2151"/>
                  </a:cubicBezTo>
                  <a:lnTo>
                    <a:pt x="1646" y="2151"/>
                  </a:lnTo>
                  <a:lnTo>
                    <a:pt x="1636" y="2053"/>
                  </a:lnTo>
                  <a:lnTo>
                    <a:pt x="1265" y="80"/>
                  </a:lnTo>
                  <a:cubicBezTo>
                    <a:pt x="1243" y="69"/>
                    <a:pt x="1232" y="69"/>
                    <a:pt x="1211" y="58"/>
                  </a:cubicBezTo>
                  <a:cubicBezTo>
                    <a:pt x="1140" y="19"/>
                    <a:pt x="1069" y="0"/>
                    <a:pt x="99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"/>
            <p:cNvSpPr/>
            <p:nvPr/>
          </p:nvSpPr>
          <p:spPr>
            <a:xfrm>
              <a:off x="6262271" y="5307384"/>
              <a:ext cx="52867" cy="61472"/>
            </a:xfrm>
            <a:custGeom>
              <a:avLst/>
              <a:gdLst/>
              <a:ahLst/>
              <a:cxnLst/>
              <a:rect l="l" t="t" r="r" b="b"/>
              <a:pathLst>
                <a:path w="1450" h="1686" extrusionOk="0">
                  <a:moveTo>
                    <a:pt x="716" y="1"/>
                  </a:moveTo>
                  <a:cubicBezTo>
                    <a:pt x="563" y="1"/>
                    <a:pt x="383" y="52"/>
                    <a:pt x="175" y="171"/>
                  </a:cubicBezTo>
                  <a:lnTo>
                    <a:pt x="0" y="1686"/>
                  </a:lnTo>
                  <a:lnTo>
                    <a:pt x="1112" y="1686"/>
                  </a:lnTo>
                  <a:cubicBezTo>
                    <a:pt x="1177" y="1620"/>
                    <a:pt x="1221" y="1544"/>
                    <a:pt x="1265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"/>
            <p:cNvSpPr/>
            <p:nvPr/>
          </p:nvSpPr>
          <p:spPr>
            <a:xfrm>
              <a:off x="6016791" y="5316390"/>
              <a:ext cx="91733" cy="34418"/>
            </a:xfrm>
            <a:custGeom>
              <a:avLst/>
              <a:gdLst/>
              <a:ahLst/>
              <a:cxnLst/>
              <a:rect l="l" t="t" r="r" b="b"/>
              <a:pathLst>
                <a:path w="2516" h="944" extrusionOk="0">
                  <a:moveTo>
                    <a:pt x="1306" y="0"/>
                  </a:moveTo>
                  <a:cubicBezTo>
                    <a:pt x="609" y="0"/>
                    <a:pt x="31" y="861"/>
                    <a:pt x="31" y="861"/>
                  </a:cubicBezTo>
                  <a:cubicBezTo>
                    <a:pt x="1" y="920"/>
                    <a:pt x="7" y="944"/>
                    <a:pt x="42" y="944"/>
                  </a:cubicBezTo>
                  <a:cubicBezTo>
                    <a:pt x="182" y="944"/>
                    <a:pt x="780" y="556"/>
                    <a:pt x="1295" y="469"/>
                  </a:cubicBezTo>
                  <a:cubicBezTo>
                    <a:pt x="1348" y="461"/>
                    <a:pt x="1399" y="457"/>
                    <a:pt x="1449" y="457"/>
                  </a:cubicBezTo>
                  <a:cubicBezTo>
                    <a:pt x="1947" y="457"/>
                    <a:pt x="2298" y="824"/>
                    <a:pt x="2410" y="824"/>
                  </a:cubicBezTo>
                  <a:cubicBezTo>
                    <a:pt x="2423" y="824"/>
                    <a:pt x="2433" y="818"/>
                    <a:pt x="2439" y="807"/>
                  </a:cubicBezTo>
                  <a:cubicBezTo>
                    <a:pt x="2516" y="676"/>
                    <a:pt x="1993" y="11"/>
                    <a:pt x="1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"/>
            <p:cNvSpPr/>
            <p:nvPr/>
          </p:nvSpPr>
          <p:spPr>
            <a:xfrm>
              <a:off x="6140278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221" y="0"/>
                  </a:moveTo>
                  <a:cubicBezTo>
                    <a:pt x="524" y="11"/>
                    <a:pt x="1" y="676"/>
                    <a:pt x="77" y="807"/>
                  </a:cubicBezTo>
                  <a:cubicBezTo>
                    <a:pt x="83" y="818"/>
                    <a:pt x="93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7" y="457"/>
                    <a:pt x="1169" y="461"/>
                    <a:pt x="1221" y="469"/>
                  </a:cubicBezTo>
                  <a:cubicBezTo>
                    <a:pt x="1736" y="556"/>
                    <a:pt x="2335" y="944"/>
                    <a:pt x="2480" y="944"/>
                  </a:cubicBezTo>
                  <a:cubicBezTo>
                    <a:pt x="2516" y="944"/>
                    <a:pt x="2525" y="920"/>
                    <a:pt x="2496" y="861"/>
                  </a:cubicBezTo>
                  <a:cubicBezTo>
                    <a:pt x="2496" y="861"/>
                    <a:pt x="1908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"/>
            <p:cNvSpPr/>
            <p:nvPr/>
          </p:nvSpPr>
          <p:spPr>
            <a:xfrm>
              <a:off x="6751774" y="2861220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9"/>
                  </a:moveTo>
                  <a:cubicBezTo>
                    <a:pt x="1" y="142"/>
                    <a:pt x="1" y="77"/>
                    <a:pt x="1" y="1"/>
                  </a:cubicBezTo>
                  <a:cubicBezTo>
                    <a:pt x="1" y="77"/>
                    <a:pt x="1" y="142"/>
                    <a:pt x="1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"/>
            <p:cNvSpPr/>
            <p:nvPr/>
          </p:nvSpPr>
          <p:spPr>
            <a:xfrm>
              <a:off x="6751774" y="2852470"/>
              <a:ext cx="36" cy="6016"/>
            </a:xfrm>
            <a:custGeom>
              <a:avLst/>
              <a:gdLst/>
              <a:ahLst/>
              <a:cxnLst/>
              <a:rect l="l" t="t" r="r" b="b"/>
              <a:pathLst>
                <a:path w="1" h="165" extrusionOk="0">
                  <a:moveTo>
                    <a:pt x="1" y="164"/>
                  </a:moveTo>
                  <a:cubicBezTo>
                    <a:pt x="1" y="110"/>
                    <a:pt x="1" y="55"/>
                    <a:pt x="1" y="1"/>
                  </a:cubicBezTo>
                  <a:cubicBezTo>
                    <a:pt x="1" y="55"/>
                    <a:pt x="1" y="110"/>
                    <a:pt x="1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"/>
            <p:cNvSpPr/>
            <p:nvPr/>
          </p:nvSpPr>
          <p:spPr>
            <a:xfrm>
              <a:off x="6751774" y="2841350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1" y="1"/>
                  </a:moveTo>
                  <a:cubicBezTo>
                    <a:pt x="1" y="77"/>
                    <a:pt x="1" y="153"/>
                    <a:pt x="1" y="230"/>
                  </a:cubicBezTo>
                  <a:cubicBezTo>
                    <a:pt x="1" y="153"/>
                    <a:pt x="1" y="77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"/>
            <p:cNvSpPr/>
            <p:nvPr/>
          </p:nvSpPr>
          <p:spPr>
            <a:xfrm>
              <a:off x="6884486" y="2829829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1"/>
                  </a:moveTo>
                  <a:cubicBezTo>
                    <a:pt x="1" y="66"/>
                    <a:pt x="1" y="142"/>
                    <a:pt x="1" y="219"/>
                  </a:cubicBezTo>
                  <a:cubicBezTo>
                    <a:pt x="1" y="142"/>
                    <a:pt x="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"/>
            <p:cNvSpPr/>
            <p:nvPr/>
          </p:nvSpPr>
          <p:spPr>
            <a:xfrm>
              <a:off x="6884085" y="2842152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1" y="1"/>
                  </a:moveTo>
                  <a:cubicBezTo>
                    <a:pt x="1" y="66"/>
                    <a:pt x="1" y="131"/>
                    <a:pt x="1" y="197"/>
                  </a:cubicBezTo>
                  <a:cubicBezTo>
                    <a:pt x="1" y="131"/>
                    <a:pt x="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"/>
            <p:cNvSpPr/>
            <p:nvPr/>
          </p:nvSpPr>
          <p:spPr>
            <a:xfrm>
              <a:off x="6751774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1" y="219"/>
                  </a:moveTo>
                  <a:cubicBezTo>
                    <a:pt x="1" y="143"/>
                    <a:pt x="1" y="66"/>
                    <a:pt x="1" y="1"/>
                  </a:cubicBezTo>
                  <a:cubicBezTo>
                    <a:pt x="1" y="66"/>
                    <a:pt x="1" y="143"/>
                    <a:pt x="1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"/>
            <p:cNvSpPr/>
            <p:nvPr/>
          </p:nvSpPr>
          <p:spPr>
            <a:xfrm>
              <a:off x="6884085" y="2854475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1" y="0"/>
                  </a:moveTo>
                  <a:cubicBezTo>
                    <a:pt x="1" y="66"/>
                    <a:pt x="1" y="131"/>
                    <a:pt x="1" y="197"/>
                  </a:cubicBezTo>
                  <a:cubicBezTo>
                    <a:pt x="1" y="131"/>
                    <a:pt x="1" y="66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"/>
            <p:cNvSpPr/>
            <p:nvPr/>
          </p:nvSpPr>
          <p:spPr>
            <a:xfrm>
              <a:off x="6751774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7"/>
                  </a:moveTo>
                  <a:cubicBezTo>
                    <a:pt x="1" y="55"/>
                    <a:pt x="1" y="22"/>
                    <a:pt x="1" y="1"/>
                  </a:cubicBezTo>
                  <a:cubicBezTo>
                    <a:pt x="1" y="22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"/>
            <p:cNvSpPr/>
            <p:nvPr/>
          </p:nvSpPr>
          <p:spPr>
            <a:xfrm>
              <a:off x="6751774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cubicBezTo>
                    <a:pt x="1" y="12"/>
                    <a:pt x="1" y="1"/>
                    <a:pt x="1" y="1"/>
                  </a:cubicBezTo>
                  <a:cubicBezTo>
                    <a:pt x="1" y="1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"/>
            <p:cNvSpPr/>
            <p:nvPr/>
          </p:nvSpPr>
          <p:spPr>
            <a:xfrm>
              <a:off x="6884085" y="2837777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2" y="1"/>
                  </a:moveTo>
                  <a:cubicBezTo>
                    <a:pt x="12" y="44"/>
                    <a:pt x="1" y="77"/>
                    <a:pt x="1" y="121"/>
                  </a:cubicBezTo>
                  <a:cubicBezTo>
                    <a:pt x="1" y="77"/>
                    <a:pt x="12" y="44"/>
                    <a:pt x="12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"/>
            <p:cNvSpPr/>
            <p:nvPr/>
          </p:nvSpPr>
          <p:spPr>
            <a:xfrm>
              <a:off x="6884486" y="2825454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2" y="1"/>
                  </a:moveTo>
                  <a:cubicBezTo>
                    <a:pt x="1" y="34"/>
                    <a:pt x="1" y="77"/>
                    <a:pt x="1" y="121"/>
                  </a:cubicBezTo>
                  <a:cubicBezTo>
                    <a:pt x="1" y="77"/>
                    <a:pt x="1" y="34"/>
                    <a:pt x="12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"/>
            <p:cNvSpPr/>
            <p:nvPr/>
          </p:nvSpPr>
          <p:spPr>
            <a:xfrm>
              <a:off x="6751774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77"/>
                  </a:moveTo>
                  <a:cubicBezTo>
                    <a:pt x="1" y="55"/>
                    <a:pt x="1" y="22"/>
                    <a:pt x="1" y="0"/>
                  </a:cubicBezTo>
                  <a:cubicBezTo>
                    <a:pt x="1" y="22"/>
                    <a:pt x="1" y="55"/>
                    <a:pt x="1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"/>
            <p:cNvSpPr/>
            <p:nvPr/>
          </p:nvSpPr>
          <p:spPr>
            <a:xfrm>
              <a:off x="6751774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1" y="12"/>
                  </a:moveTo>
                  <a:cubicBezTo>
                    <a:pt x="1" y="12"/>
                    <a:pt x="1" y="1"/>
                    <a:pt x="1" y="1"/>
                  </a:cubicBezTo>
                  <a:cubicBezTo>
                    <a:pt x="1" y="1"/>
                    <a:pt x="1" y="12"/>
                    <a:pt x="1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"/>
            <p:cNvSpPr/>
            <p:nvPr/>
          </p:nvSpPr>
          <p:spPr>
            <a:xfrm>
              <a:off x="6884085" y="2861621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2" y="99"/>
                  </a:moveTo>
                  <a:cubicBezTo>
                    <a:pt x="12" y="66"/>
                    <a:pt x="12" y="33"/>
                    <a:pt x="1" y="1"/>
                  </a:cubicBezTo>
                  <a:cubicBezTo>
                    <a:pt x="12" y="33"/>
                    <a:pt x="12" y="66"/>
                    <a:pt x="12" y="99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"/>
            <p:cNvSpPr/>
            <p:nvPr/>
          </p:nvSpPr>
          <p:spPr>
            <a:xfrm>
              <a:off x="6884085" y="2849298"/>
              <a:ext cx="36" cy="5214"/>
            </a:xfrm>
            <a:custGeom>
              <a:avLst/>
              <a:gdLst/>
              <a:ahLst/>
              <a:cxnLst/>
              <a:rect l="l" t="t" r="r" b="b"/>
              <a:pathLst>
                <a:path w="1" h="143" extrusionOk="0">
                  <a:moveTo>
                    <a:pt x="1" y="142"/>
                  </a:moveTo>
                  <a:cubicBezTo>
                    <a:pt x="1" y="99"/>
                    <a:pt x="1" y="44"/>
                    <a:pt x="1" y="1"/>
                  </a:cubicBezTo>
                  <a:cubicBezTo>
                    <a:pt x="1" y="44"/>
                    <a:pt x="1" y="99"/>
                    <a:pt x="1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"/>
            <p:cNvSpPr/>
            <p:nvPr/>
          </p:nvSpPr>
          <p:spPr>
            <a:xfrm>
              <a:off x="6751774" y="284969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1" y="1"/>
                  </a:moveTo>
                  <a:cubicBezTo>
                    <a:pt x="1" y="22"/>
                    <a:pt x="1" y="44"/>
                    <a:pt x="1" y="77"/>
                  </a:cubicBezTo>
                  <a:cubicBezTo>
                    <a:pt x="1" y="44"/>
                    <a:pt x="1" y="22"/>
                    <a:pt x="1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2"/>
            <p:cNvSpPr/>
            <p:nvPr/>
          </p:nvSpPr>
          <p:spPr>
            <a:xfrm>
              <a:off x="6952847" y="5345630"/>
              <a:ext cx="48127" cy="23225"/>
            </a:xfrm>
            <a:custGeom>
              <a:avLst/>
              <a:gdLst/>
              <a:ahLst/>
              <a:cxnLst/>
              <a:rect l="l" t="t" r="r" b="b"/>
              <a:pathLst>
                <a:path w="1320" h="637" extrusionOk="0">
                  <a:moveTo>
                    <a:pt x="592" y="1"/>
                  </a:moveTo>
                  <a:cubicBezTo>
                    <a:pt x="441" y="1"/>
                    <a:pt x="319" y="38"/>
                    <a:pt x="218" y="92"/>
                  </a:cubicBezTo>
                  <a:cubicBezTo>
                    <a:pt x="142" y="288"/>
                    <a:pt x="66" y="473"/>
                    <a:pt x="0" y="637"/>
                  </a:cubicBezTo>
                  <a:lnTo>
                    <a:pt x="1319" y="637"/>
                  </a:lnTo>
                  <a:cubicBezTo>
                    <a:pt x="1275" y="342"/>
                    <a:pt x="1145" y="124"/>
                    <a:pt x="905" y="48"/>
                  </a:cubicBezTo>
                  <a:cubicBezTo>
                    <a:pt x="788" y="15"/>
                    <a:pt x="685" y="1"/>
                    <a:pt x="59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2"/>
            <p:cNvSpPr/>
            <p:nvPr/>
          </p:nvSpPr>
          <p:spPr>
            <a:xfrm>
              <a:off x="6630583" y="5351938"/>
              <a:ext cx="46158" cy="16917"/>
            </a:xfrm>
            <a:custGeom>
              <a:avLst/>
              <a:gdLst/>
              <a:ahLst/>
              <a:cxnLst/>
              <a:rect l="l" t="t" r="r" b="b"/>
              <a:pathLst>
                <a:path w="1266" h="464" extrusionOk="0">
                  <a:moveTo>
                    <a:pt x="490" y="1"/>
                  </a:moveTo>
                  <a:cubicBezTo>
                    <a:pt x="418" y="1"/>
                    <a:pt x="345" y="9"/>
                    <a:pt x="273" y="28"/>
                  </a:cubicBezTo>
                  <a:cubicBezTo>
                    <a:pt x="110" y="71"/>
                    <a:pt x="23" y="235"/>
                    <a:pt x="1" y="464"/>
                  </a:cubicBezTo>
                  <a:lnTo>
                    <a:pt x="1265" y="464"/>
                  </a:lnTo>
                  <a:cubicBezTo>
                    <a:pt x="1265" y="464"/>
                    <a:pt x="1222" y="355"/>
                    <a:pt x="1145" y="180"/>
                  </a:cubicBezTo>
                  <a:cubicBezTo>
                    <a:pt x="947" y="81"/>
                    <a:pt x="718" y="1"/>
                    <a:pt x="49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"/>
            <p:cNvSpPr/>
            <p:nvPr/>
          </p:nvSpPr>
          <p:spPr>
            <a:xfrm>
              <a:off x="6676704" y="5240883"/>
              <a:ext cx="269439" cy="127975"/>
            </a:xfrm>
            <a:custGeom>
              <a:avLst/>
              <a:gdLst/>
              <a:ahLst/>
              <a:cxnLst/>
              <a:rect l="l" t="t" r="r" b="b"/>
              <a:pathLst>
                <a:path w="7390" h="3510" extrusionOk="0">
                  <a:moveTo>
                    <a:pt x="2227" y="2368"/>
                  </a:moveTo>
                  <a:cubicBezTo>
                    <a:pt x="2419" y="2368"/>
                    <a:pt x="2628" y="2395"/>
                    <a:pt x="2845" y="2453"/>
                  </a:cubicBezTo>
                  <a:cubicBezTo>
                    <a:pt x="3204" y="2551"/>
                    <a:pt x="3324" y="2867"/>
                    <a:pt x="3172" y="2910"/>
                  </a:cubicBezTo>
                  <a:cubicBezTo>
                    <a:pt x="3162" y="2914"/>
                    <a:pt x="3152" y="2915"/>
                    <a:pt x="3140" y="2915"/>
                  </a:cubicBezTo>
                  <a:cubicBezTo>
                    <a:pt x="2983" y="2915"/>
                    <a:pt x="2640" y="2617"/>
                    <a:pt x="2187" y="2617"/>
                  </a:cubicBezTo>
                  <a:cubicBezTo>
                    <a:pt x="2142" y="2617"/>
                    <a:pt x="2096" y="2620"/>
                    <a:pt x="2049" y="2627"/>
                  </a:cubicBezTo>
                  <a:cubicBezTo>
                    <a:pt x="1428" y="2703"/>
                    <a:pt x="1417" y="3019"/>
                    <a:pt x="1177" y="3063"/>
                  </a:cubicBezTo>
                  <a:cubicBezTo>
                    <a:pt x="1166" y="3064"/>
                    <a:pt x="1156" y="3065"/>
                    <a:pt x="1148" y="3065"/>
                  </a:cubicBezTo>
                  <a:cubicBezTo>
                    <a:pt x="908" y="3065"/>
                    <a:pt x="1401" y="2514"/>
                    <a:pt x="1842" y="2409"/>
                  </a:cubicBezTo>
                  <a:cubicBezTo>
                    <a:pt x="1960" y="2382"/>
                    <a:pt x="2089" y="2368"/>
                    <a:pt x="2227" y="2368"/>
                  </a:cubicBezTo>
                  <a:close/>
                  <a:moveTo>
                    <a:pt x="5629" y="2368"/>
                  </a:moveTo>
                  <a:cubicBezTo>
                    <a:pt x="5765" y="2368"/>
                    <a:pt x="5892" y="2382"/>
                    <a:pt x="6005" y="2409"/>
                  </a:cubicBezTo>
                  <a:cubicBezTo>
                    <a:pt x="6446" y="2514"/>
                    <a:pt x="6949" y="3065"/>
                    <a:pt x="6710" y="3065"/>
                  </a:cubicBezTo>
                  <a:cubicBezTo>
                    <a:pt x="6701" y="3065"/>
                    <a:pt x="6692" y="3064"/>
                    <a:pt x="6681" y="3063"/>
                  </a:cubicBezTo>
                  <a:cubicBezTo>
                    <a:pt x="6441" y="3019"/>
                    <a:pt x="6430" y="2703"/>
                    <a:pt x="5809" y="2627"/>
                  </a:cubicBezTo>
                  <a:cubicBezTo>
                    <a:pt x="5762" y="2620"/>
                    <a:pt x="5716" y="2617"/>
                    <a:pt x="5670" y="2617"/>
                  </a:cubicBezTo>
                  <a:cubicBezTo>
                    <a:pt x="5216" y="2617"/>
                    <a:pt x="4866" y="2915"/>
                    <a:pt x="4707" y="2915"/>
                  </a:cubicBezTo>
                  <a:cubicBezTo>
                    <a:pt x="4695" y="2915"/>
                    <a:pt x="4685" y="2914"/>
                    <a:pt x="4675" y="2910"/>
                  </a:cubicBezTo>
                  <a:cubicBezTo>
                    <a:pt x="4523" y="2867"/>
                    <a:pt x="4643" y="2551"/>
                    <a:pt x="5013" y="2453"/>
                  </a:cubicBezTo>
                  <a:cubicBezTo>
                    <a:pt x="5230" y="2395"/>
                    <a:pt x="5439" y="2368"/>
                    <a:pt x="5629" y="2368"/>
                  </a:cubicBezTo>
                  <a:close/>
                  <a:moveTo>
                    <a:pt x="959" y="0"/>
                  </a:moveTo>
                  <a:lnTo>
                    <a:pt x="959" y="0"/>
                  </a:lnTo>
                  <a:cubicBezTo>
                    <a:pt x="981" y="284"/>
                    <a:pt x="218" y="1831"/>
                    <a:pt x="98" y="2104"/>
                  </a:cubicBezTo>
                  <a:cubicBezTo>
                    <a:pt x="11" y="2300"/>
                    <a:pt x="0" y="2965"/>
                    <a:pt x="0" y="3303"/>
                  </a:cubicBezTo>
                  <a:cubicBezTo>
                    <a:pt x="0" y="3422"/>
                    <a:pt x="0" y="3499"/>
                    <a:pt x="0" y="3510"/>
                  </a:cubicBezTo>
                  <a:lnTo>
                    <a:pt x="7389" y="3510"/>
                  </a:lnTo>
                  <a:lnTo>
                    <a:pt x="7389" y="3074"/>
                  </a:lnTo>
                  <a:lnTo>
                    <a:pt x="7258" y="2878"/>
                  </a:lnTo>
                  <a:cubicBezTo>
                    <a:pt x="7117" y="2670"/>
                    <a:pt x="6681" y="981"/>
                    <a:pt x="6681" y="981"/>
                  </a:cubicBezTo>
                  <a:lnTo>
                    <a:pt x="6277" y="1079"/>
                  </a:lnTo>
                  <a:cubicBezTo>
                    <a:pt x="6240" y="1087"/>
                    <a:pt x="6199" y="1091"/>
                    <a:pt x="6156" y="1091"/>
                  </a:cubicBezTo>
                  <a:cubicBezTo>
                    <a:pt x="5727" y="1091"/>
                    <a:pt x="5079" y="731"/>
                    <a:pt x="5079" y="731"/>
                  </a:cubicBezTo>
                  <a:lnTo>
                    <a:pt x="5079" y="731"/>
                  </a:lnTo>
                  <a:cubicBezTo>
                    <a:pt x="5079" y="731"/>
                    <a:pt x="5220" y="981"/>
                    <a:pt x="5384" y="1167"/>
                  </a:cubicBezTo>
                  <a:cubicBezTo>
                    <a:pt x="5463" y="1256"/>
                    <a:pt x="5373" y="1297"/>
                    <a:pt x="5131" y="1297"/>
                  </a:cubicBezTo>
                  <a:cubicBezTo>
                    <a:pt x="4873" y="1297"/>
                    <a:pt x="4442" y="1251"/>
                    <a:pt x="3858" y="1167"/>
                  </a:cubicBezTo>
                  <a:cubicBezTo>
                    <a:pt x="2714" y="1014"/>
                    <a:pt x="959" y="1"/>
                    <a:pt x="95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"/>
            <p:cNvSpPr/>
            <p:nvPr/>
          </p:nvSpPr>
          <p:spPr>
            <a:xfrm>
              <a:off x="6709809" y="5327182"/>
              <a:ext cx="88124" cy="25486"/>
            </a:xfrm>
            <a:custGeom>
              <a:avLst/>
              <a:gdLst/>
              <a:ahLst/>
              <a:cxnLst/>
              <a:rect l="l" t="t" r="r" b="b"/>
              <a:pathLst>
                <a:path w="2417" h="699" extrusionOk="0">
                  <a:moveTo>
                    <a:pt x="1318" y="1"/>
                  </a:moveTo>
                  <a:cubicBezTo>
                    <a:pt x="1181" y="1"/>
                    <a:pt x="1052" y="15"/>
                    <a:pt x="934" y="42"/>
                  </a:cubicBezTo>
                  <a:cubicBezTo>
                    <a:pt x="493" y="147"/>
                    <a:pt x="0" y="698"/>
                    <a:pt x="240" y="698"/>
                  </a:cubicBezTo>
                  <a:cubicBezTo>
                    <a:pt x="248" y="698"/>
                    <a:pt x="258" y="697"/>
                    <a:pt x="269" y="696"/>
                  </a:cubicBezTo>
                  <a:cubicBezTo>
                    <a:pt x="509" y="652"/>
                    <a:pt x="520" y="336"/>
                    <a:pt x="1141" y="260"/>
                  </a:cubicBezTo>
                  <a:cubicBezTo>
                    <a:pt x="1188" y="253"/>
                    <a:pt x="1234" y="250"/>
                    <a:pt x="1279" y="250"/>
                  </a:cubicBezTo>
                  <a:cubicBezTo>
                    <a:pt x="1732" y="250"/>
                    <a:pt x="2075" y="548"/>
                    <a:pt x="2232" y="548"/>
                  </a:cubicBezTo>
                  <a:cubicBezTo>
                    <a:pt x="2244" y="548"/>
                    <a:pt x="2254" y="547"/>
                    <a:pt x="2264" y="543"/>
                  </a:cubicBezTo>
                  <a:cubicBezTo>
                    <a:pt x="2416" y="500"/>
                    <a:pt x="2296" y="184"/>
                    <a:pt x="1926" y="86"/>
                  </a:cubicBezTo>
                  <a:cubicBezTo>
                    <a:pt x="1716" y="28"/>
                    <a:pt x="1509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"/>
            <p:cNvSpPr/>
            <p:nvPr/>
          </p:nvSpPr>
          <p:spPr>
            <a:xfrm>
              <a:off x="6841573" y="5327182"/>
              <a:ext cx="88488" cy="25486"/>
            </a:xfrm>
            <a:custGeom>
              <a:avLst/>
              <a:gdLst/>
              <a:ahLst/>
              <a:cxnLst/>
              <a:rect l="l" t="t" r="r" b="b"/>
              <a:pathLst>
                <a:path w="2427" h="699" extrusionOk="0">
                  <a:moveTo>
                    <a:pt x="1107" y="1"/>
                  </a:moveTo>
                  <a:cubicBezTo>
                    <a:pt x="917" y="1"/>
                    <a:pt x="708" y="28"/>
                    <a:pt x="491" y="86"/>
                  </a:cubicBezTo>
                  <a:cubicBezTo>
                    <a:pt x="121" y="184"/>
                    <a:pt x="1" y="500"/>
                    <a:pt x="153" y="543"/>
                  </a:cubicBezTo>
                  <a:cubicBezTo>
                    <a:pt x="163" y="547"/>
                    <a:pt x="173" y="548"/>
                    <a:pt x="185" y="548"/>
                  </a:cubicBezTo>
                  <a:cubicBezTo>
                    <a:pt x="344" y="548"/>
                    <a:pt x="694" y="250"/>
                    <a:pt x="1148" y="250"/>
                  </a:cubicBezTo>
                  <a:cubicBezTo>
                    <a:pt x="1194" y="250"/>
                    <a:pt x="1240" y="253"/>
                    <a:pt x="1287" y="260"/>
                  </a:cubicBezTo>
                  <a:cubicBezTo>
                    <a:pt x="1908" y="336"/>
                    <a:pt x="1919" y="652"/>
                    <a:pt x="2159" y="696"/>
                  </a:cubicBezTo>
                  <a:cubicBezTo>
                    <a:pt x="2170" y="697"/>
                    <a:pt x="2179" y="698"/>
                    <a:pt x="2188" y="698"/>
                  </a:cubicBezTo>
                  <a:cubicBezTo>
                    <a:pt x="2427" y="698"/>
                    <a:pt x="1924" y="147"/>
                    <a:pt x="1483" y="42"/>
                  </a:cubicBezTo>
                  <a:cubicBezTo>
                    <a:pt x="1370" y="15"/>
                    <a:pt x="1243" y="1"/>
                    <a:pt x="11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"/>
            <p:cNvSpPr/>
            <p:nvPr/>
          </p:nvSpPr>
          <p:spPr>
            <a:xfrm>
              <a:off x="6618296" y="5091873"/>
              <a:ext cx="379075" cy="276987"/>
            </a:xfrm>
            <a:custGeom>
              <a:avLst/>
              <a:gdLst/>
              <a:ahLst/>
              <a:cxnLst/>
              <a:rect l="l" t="t" r="r" b="b"/>
              <a:pathLst>
                <a:path w="10397" h="7597" extrusionOk="0">
                  <a:moveTo>
                    <a:pt x="5166" y="1"/>
                  </a:moveTo>
                  <a:cubicBezTo>
                    <a:pt x="3226" y="1"/>
                    <a:pt x="1188" y="1919"/>
                    <a:pt x="1188" y="1919"/>
                  </a:cubicBezTo>
                  <a:cubicBezTo>
                    <a:pt x="1188" y="1919"/>
                    <a:pt x="725" y="944"/>
                    <a:pt x="549" y="944"/>
                  </a:cubicBezTo>
                  <a:cubicBezTo>
                    <a:pt x="522" y="944"/>
                    <a:pt x="501" y="968"/>
                    <a:pt x="491" y="1025"/>
                  </a:cubicBezTo>
                  <a:cubicBezTo>
                    <a:pt x="414" y="1428"/>
                    <a:pt x="817" y="1908"/>
                    <a:pt x="817" y="1908"/>
                  </a:cubicBezTo>
                  <a:cubicBezTo>
                    <a:pt x="817" y="1908"/>
                    <a:pt x="653" y="1884"/>
                    <a:pt x="471" y="1884"/>
                  </a:cubicBezTo>
                  <a:cubicBezTo>
                    <a:pt x="248" y="1884"/>
                    <a:pt x="0" y="1920"/>
                    <a:pt x="0" y="2082"/>
                  </a:cubicBezTo>
                  <a:cubicBezTo>
                    <a:pt x="0" y="2387"/>
                    <a:pt x="567" y="2540"/>
                    <a:pt x="567" y="2540"/>
                  </a:cubicBezTo>
                  <a:cubicBezTo>
                    <a:pt x="567" y="2540"/>
                    <a:pt x="578" y="3455"/>
                    <a:pt x="589" y="4502"/>
                  </a:cubicBezTo>
                  <a:cubicBezTo>
                    <a:pt x="600" y="5319"/>
                    <a:pt x="1210" y="6725"/>
                    <a:pt x="1482" y="7313"/>
                  </a:cubicBezTo>
                  <a:cubicBezTo>
                    <a:pt x="1559" y="7488"/>
                    <a:pt x="1602" y="7597"/>
                    <a:pt x="1602" y="7597"/>
                  </a:cubicBezTo>
                  <a:cubicBezTo>
                    <a:pt x="1602" y="7586"/>
                    <a:pt x="1602" y="7509"/>
                    <a:pt x="1602" y="7390"/>
                  </a:cubicBezTo>
                  <a:cubicBezTo>
                    <a:pt x="1602" y="7052"/>
                    <a:pt x="1613" y="6387"/>
                    <a:pt x="1700" y="6191"/>
                  </a:cubicBezTo>
                  <a:cubicBezTo>
                    <a:pt x="1820" y="5918"/>
                    <a:pt x="2583" y="4371"/>
                    <a:pt x="2561" y="4098"/>
                  </a:cubicBezTo>
                  <a:lnTo>
                    <a:pt x="2561" y="4098"/>
                  </a:lnTo>
                  <a:cubicBezTo>
                    <a:pt x="2561" y="4098"/>
                    <a:pt x="4316" y="5101"/>
                    <a:pt x="5460" y="5254"/>
                  </a:cubicBezTo>
                  <a:cubicBezTo>
                    <a:pt x="6044" y="5338"/>
                    <a:pt x="6475" y="5384"/>
                    <a:pt x="6733" y="5384"/>
                  </a:cubicBezTo>
                  <a:cubicBezTo>
                    <a:pt x="6975" y="5384"/>
                    <a:pt x="7065" y="5343"/>
                    <a:pt x="6986" y="5254"/>
                  </a:cubicBezTo>
                  <a:cubicBezTo>
                    <a:pt x="6822" y="5068"/>
                    <a:pt x="6681" y="4818"/>
                    <a:pt x="6681" y="4818"/>
                  </a:cubicBezTo>
                  <a:lnTo>
                    <a:pt x="6681" y="4818"/>
                  </a:lnTo>
                  <a:cubicBezTo>
                    <a:pt x="6681" y="4818"/>
                    <a:pt x="7329" y="5178"/>
                    <a:pt x="7758" y="5178"/>
                  </a:cubicBezTo>
                  <a:cubicBezTo>
                    <a:pt x="7801" y="5178"/>
                    <a:pt x="7842" y="5174"/>
                    <a:pt x="787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5"/>
                  </a:cubicBezTo>
                  <a:lnTo>
                    <a:pt x="8991" y="7161"/>
                  </a:lnTo>
                  <a:lnTo>
                    <a:pt x="8991" y="7597"/>
                  </a:lnTo>
                  <a:lnTo>
                    <a:pt x="9176" y="7597"/>
                  </a:lnTo>
                  <a:cubicBezTo>
                    <a:pt x="9242" y="7444"/>
                    <a:pt x="9318" y="7248"/>
                    <a:pt x="9394" y="7052"/>
                  </a:cubicBezTo>
                  <a:cubicBezTo>
                    <a:pt x="9536" y="6714"/>
                    <a:pt x="9667" y="6343"/>
                    <a:pt x="9754" y="6049"/>
                  </a:cubicBezTo>
                  <a:cubicBezTo>
                    <a:pt x="9972" y="5297"/>
                    <a:pt x="10397" y="3205"/>
                    <a:pt x="9863" y="2180"/>
                  </a:cubicBezTo>
                  <a:cubicBezTo>
                    <a:pt x="9209" y="916"/>
                    <a:pt x="6615" y="1"/>
                    <a:pt x="5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"/>
            <p:cNvSpPr/>
            <p:nvPr/>
          </p:nvSpPr>
          <p:spPr>
            <a:xfrm>
              <a:off x="4896615" y="4832429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0"/>
                  </a:moveTo>
                  <a:cubicBezTo>
                    <a:pt x="142" y="0"/>
                    <a:pt x="0" y="196"/>
                    <a:pt x="0" y="425"/>
                  </a:cubicBezTo>
                  <a:cubicBezTo>
                    <a:pt x="0" y="654"/>
                    <a:pt x="142" y="839"/>
                    <a:pt x="327" y="839"/>
                  </a:cubicBezTo>
                  <a:cubicBezTo>
                    <a:pt x="513" y="839"/>
                    <a:pt x="665" y="654"/>
                    <a:pt x="665" y="425"/>
                  </a:cubicBezTo>
                  <a:cubicBezTo>
                    <a:pt x="665" y="196"/>
                    <a:pt x="51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2"/>
            <p:cNvSpPr/>
            <p:nvPr/>
          </p:nvSpPr>
          <p:spPr>
            <a:xfrm>
              <a:off x="5017004" y="483242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96"/>
                    <a:pt x="0" y="425"/>
                  </a:cubicBezTo>
                  <a:cubicBezTo>
                    <a:pt x="0" y="654"/>
                    <a:pt x="153" y="839"/>
                    <a:pt x="338" y="839"/>
                  </a:cubicBezTo>
                  <a:cubicBezTo>
                    <a:pt x="524" y="839"/>
                    <a:pt x="676" y="654"/>
                    <a:pt x="676" y="425"/>
                  </a:cubicBezTo>
                  <a:cubicBezTo>
                    <a:pt x="676" y="196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2"/>
            <p:cNvSpPr/>
            <p:nvPr/>
          </p:nvSpPr>
          <p:spPr>
            <a:xfrm>
              <a:off x="4883891" y="4882889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21" y="654"/>
                    <a:pt x="1570" y="512"/>
                    <a:pt x="1570" y="327"/>
                  </a:cubicBezTo>
                  <a:cubicBezTo>
                    <a:pt x="1570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"/>
            <p:cNvSpPr/>
            <p:nvPr/>
          </p:nvSpPr>
          <p:spPr>
            <a:xfrm>
              <a:off x="5005482" y="4881284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1"/>
                  </a:moveTo>
                  <a:cubicBezTo>
                    <a:pt x="349" y="1"/>
                    <a:pt x="0" y="142"/>
                    <a:pt x="0" y="328"/>
                  </a:cubicBezTo>
                  <a:cubicBezTo>
                    <a:pt x="0" y="502"/>
                    <a:pt x="349" y="644"/>
                    <a:pt x="785" y="644"/>
                  </a:cubicBezTo>
                  <a:cubicBezTo>
                    <a:pt x="1221" y="644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"/>
            <p:cNvSpPr/>
            <p:nvPr/>
          </p:nvSpPr>
          <p:spPr>
            <a:xfrm>
              <a:off x="6614978" y="4106889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1061" y="0"/>
                  </a:moveTo>
                  <a:cubicBezTo>
                    <a:pt x="843" y="0"/>
                    <a:pt x="494" y="327"/>
                    <a:pt x="374" y="327"/>
                  </a:cubicBezTo>
                  <a:cubicBezTo>
                    <a:pt x="326" y="323"/>
                    <a:pt x="248" y="317"/>
                    <a:pt x="180" y="317"/>
                  </a:cubicBezTo>
                  <a:cubicBezTo>
                    <a:pt x="80" y="317"/>
                    <a:pt x="0" y="330"/>
                    <a:pt x="58" y="382"/>
                  </a:cubicBezTo>
                  <a:cubicBezTo>
                    <a:pt x="58" y="382"/>
                    <a:pt x="201" y="524"/>
                    <a:pt x="309" y="524"/>
                  </a:cubicBezTo>
                  <a:cubicBezTo>
                    <a:pt x="312" y="524"/>
                    <a:pt x="316" y="524"/>
                    <a:pt x="320" y="523"/>
                  </a:cubicBezTo>
                  <a:cubicBezTo>
                    <a:pt x="421" y="523"/>
                    <a:pt x="682" y="279"/>
                    <a:pt x="989" y="279"/>
                  </a:cubicBezTo>
                  <a:cubicBezTo>
                    <a:pt x="1013" y="279"/>
                    <a:pt x="1037" y="280"/>
                    <a:pt x="1061" y="284"/>
                  </a:cubicBezTo>
                  <a:cubicBezTo>
                    <a:pt x="1345" y="311"/>
                    <a:pt x="1537" y="478"/>
                    <a:pt x="1636" y="478"/>
                  </a:cubicBezTo>
                  <a:cubicBezTo>
                    <a:pt x="1655" y="478"/>
                    <a:pt x="1670" y="472"/>
                    <a:pt x="1682" y="458"/>
                  </a:cubicBezTo>
                  <a:cubicBezTo>
                    <a:pt x="1759" y="360"/>
                    <a:pt x="1268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"/>
            <p:cNvSpPr/>
            <p:nvPr/>
          </p:nvSpPr>
          <p:spPr>
            <a:xfrm>
              <a:off x="6772847" y="4104082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709" y="1"/>
                  </a:moveTo>
                  <a:cubicBezTo>
                    <a:pt x="491" y="1"/>
                    <a:pt x="1" y="350"/>
                    <a:pt x="77" y="448"/>
                  </a:cubicBezTo>
                  <a:cubicBezTo>
                    <a:pt x="89" y="462"/>
                    <a:pt x="104" y="467"/>
                    <a:pt x="124" y="467"/>
                  </a:cubicBezTo>
                  <a:cubicBezTo>
                    <a:pt x="225" y="467"/>
                    <a:pt x="424" y="301"/>
                    <a:pt x="709" y="273"/>
                  </a:cubicBezTo>
                  <a:cubicBezTo>
                    <a:pt x="727" y="272"/>
                    <a:pt x="746" y="271"/>
                    <a:pt x="764" y="271"/>
                  </a:cubicBezTo>
                  <a:cubicBezTo>
                    <a:pt x="1070" y="271"/>
                    <a:pt x="1347" y="514"/>
                    <a:pt x="1450" y="524"/>
                  </a:cubicBezTo>
                  <a:cubicBezTo>
                    <a:pt x="1453" y="524"/>
                    <a:pt x="1457" y="525"/>
                    <a:pt x="1461" y="525"/>
                  </a:cubicBezTo>
                  <a:cubicBezTo>
                    <a:pt x="1568" y="525"/>
                    <a:pt x="1701" y="371"/>
                    <a:pt x="1701" y="371"/>
                  </a:cubicBezTo>
                  <a:cubicBezTo>
                    <a:pt x="1759" y="320"/>
                    <a:pt x="1679" y="306"/>
                    <a:pt x="1579" y="306"/>
                  </a:cubicBezTo>
                  <a:cubicBezTo>
                    <a:pt x="1511" y="306"/>
                    <a:pt x="1433" y="313"/>
                    <a:pt x="1385" y="317"/>
                  </a:cubicBezTo>
                  <a:cubicBezTo>
                    <a:pt x="1383" y="317"/>
                    <a:pt x="1381" y="317"/>
                    <a:pt x="1378" y="317"/>
                  </a:cubicBezTo>
                  <a:cubicBezTo>
                    <a:pt x="1253" y="317"/>
                    <a:pt x="913" y="1"/>
                    <a:pt x="7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"/>
            <p:cNvSpPr/>
            <p:nvPr/>
          </p:nvSpPr>
          <p:spPr>
            <a:xfrm>
              <a:off x="5647130" y="3470164"/>
              <a:ext cx="89108" cy="17756"/>
            </a:xfrm>
            <a:custGeom>
              <a:avLst/>
              <a:gdLst/>
              <a:ahLst/>
              <a:cxnLst/>
              <a:rect l="l" t="t" r="r" b="b"/>
              <a:pathLst>
                <a:path w="2444" h="487" extrusionOk="0">
                  <a:moveTo>
                    <a:pt x="2333" y="0"/>
                  </a:moveTo>
                  <a:cubicBezTo>
                    <a:pt x="2267" y="0"/>
                    <a:pt x="2162" y="32"/>
                    <a:pt x="1996" y="136"/>
                  </a:cubicBezTo>
                  <a:cubicBezTo>
                    <a:pt x="1861" y="222"/>
                    <a:pt x="1651" y="253"/>
                    <a:pt x="1422" y="253"/>
                  </a:cubicBezTo>
                  <a:cubicBezTo>
                    <a:pt x="952" y="253"/>
                    <a:pt x="403" y="122"/>
                    <a:pt x="264" y="71"/>
                  </a:cubicBezTo>
                  <a:cubicBezTo>
                    <a:pt x="226" y="58"/>
                    <a:pt x="176" y="51"/>
                    <a:pt x="132" y="51"/>
                  </a:cubicBezTo>
                  <a:cubicBezTo>
                    <a:pt x="59" y="51"/>
                    <a:pt x="1" y="71"/>
                    <a:pt x="35" y="125"/>
                  </a:cubicBezTo>
                  <a:cubicBezTo>
                    <a:pt x="98" y="220"/>
                    <a:pt x="788" y="486"/>
                    <a:pt x="1423" y="486"/>
                  </a:cubicBezTo>
                  <a:cubicBezTo>
                    <a:pt x="1447" y="486"/>
                    <a:pt x="1471" y="486"/>
                    <a:pt x="1495" y="485"/>
                  </a:cubicBezTo>
                  <a:cubicBezTo>
                    <a:pt x="2160" y="452"/>
                    <a:pt x="2443" y="71"/>
                    <a:pt x="2443" y="71"/>
                  </a:cubicBezTo>
                  <a:cubicBezTo>
                    <a:pt x="2443" y="71"/>
                    <a:pt x="2431" y="0"/>
                    <a:pt x="23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"/>
            <p:cNvSpPr/>
            <p:nvPr/>
          </p:nvSpPr>
          <p:spPr>
            <a:xfrm>
              <a:off x="5693798" y="3349556"/>
              <a:ext cx="35257" cy="91405"/>
            </a:xfrm>
            <a:custGeom>
              <a:avLst/>
              <a:gdLst/>
              <a:ahLst/>
              <a:cxnLst/>
              <a:rect l="l" t="t" r="r" b="b"/>
              <a:pathLst>
                <a:path w="967" h="2507" extrusionOk="0">
                  <a:moveTo>
                    <a:pt x="95" y="0"/>
                  </a:moveTo>
                  <a:cubicBezTo>
                    <a:pt x="95" y="1"/>
                    <a:pt x="400" y="1134"/>
                    <a:pt x="564" y="1374"/>
                  </a:cubicBezTo>
                  <a:cubicBezTo>
                    <a:pt x="727" y="1624"/>
                    <a:pt x="673" y="2060"/>
                    <a:pt x="368" y="2191"/>
                  </a:cubicBezTo>
                  <a:cubicBezTo>
                    <a:pt x="62" y="2307"/>
                    <a:pt x="1" y="2464"/>
                    <a:pt x="165" y="2464"/>
                  </a:cubicBezTo>
                  <a:cubicBezTo>
                    <a:pt x="171" y="2464"/>
                    <a:pt x="176" y="2464"/>
                    <a:pt x="182" y="2463"/>
                  </a:cubicBezTo>
                  <a:cubicBezTo>
                    <a:pt x="368" y="2453"/>
                    <a:pt x="662" y="2507"/>
                    <a:pt x="814" y="1919"/>
                  </a:cubicBezTo>
                  <a:cubicBezTo>
                    <a:pt x="967" y="1319"/>
                    <a:pt x="95" y="1"/>
                    <a:pt x="95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2"/>
            <p:cNvSpPr/>
            <p:nvPr/>
          </p:nvSpPr>
          <p:spPr>
            <a:xfrm>
              <a:off x="4583101" y="-60482"/>
              <a:ext cx="66394" cy="21475"/>
            </a:xfrm>
            <a:custGeom>
              <a:avLst/>
              <a:gdLst/>
              <a:ahLst/>
              <a:cxnLst/>
              <a:rect l="l" t="t" r="r" b="b"/>
              <a:pathLst>
                <a:path w="1821" h="589" extrusionOk="0">
                  <a:moveTo>
                    <a:pt x="997" y="0"/>
                  </a:moveTo>
                  <a:cubicBezTo>
                    <a:pt x="415" y="0"/>
                    <a:pt x="22" y="493"/>
                    <a:pt x="22" y="493"/>
                  </a:cubicBezTo>
                  <a:cubicBezTo>
                    <a:pt x="0" y="562"/>
                    <a:pt x="20" y="589"/>
                    <a:pt x="67" y="589"/>
                  </a:cubicBezTo>
                  <a:cubicBezTo>
                    <a:pt x="229" y="589"/>
                    <a:pt x="720" y="273"/>
                    <a:pt x="982" y="264"/>
                  </a:cubicBezTo>
                  <a:cubicBezTo>
                    <a:pt x="991" y="264"/>
                    <a:pt x="1001" y="263"/>
                    <a:pt x="1010" y="263"/>
                  </a:cubicBezTo>
                  <a:cubicBezTo>
                    <a:pt x="1322" y="263"/>
                    <a:pt x="1592" y="582"/>
                    <a:pt x="1698" y="582"/>
                  </a:cubicBezTo>
                  <a:cubicBezTo>
                    <a:pt x="1703" y="582"/>
                    <a:pt x="1708" y="582"/>
                    <a:pt x="1712" y="580"/>
                  </a:cubicBezTo>
                  <a:cubicBezTo>
                    <a:pt x="1821" y="548"/>
                    <a:pt x="1679" y="57"/>
                    <a:pt x="1069" y="3"/>
                  </a:cubicBezTo>
                  <a:cubicBezTo>
                    <a:pt x="1044" y="1"/>
                    <a:pt x="1020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2"/>
            <p:cNvSpPr/>
            <p:nvPr/>
          </p:nvSpPr>
          <p:spPr>
            <a:xfrm>
              <a:off x="4082479" y="-71931"/>
              <a:ext cx="579349" cy="385455"/>
            </a:xfrm>
            <a:custGeom>
              <a:avLst/>
              <a:gdLst/>
              <a:ahLst/>
              <a:cxnLst/>
              <a:rect l="l" t="t" r="r" b="b"/>
              <a:pathLst>
                <a:path w="15890" h="10572" extrusionOk="0">
                  <a:moveTo>
                    <a:pt x="0" y="1"/>
                  </a:moveTo>
                  <a:lnTo>
                    <a:pt x="708" y="3586"/>
                  </a:lnTo>
                  <a:lnTo>
                    <a:pt x="2332" y="7662"/>
                  </a:lnTo>
                  <a:lnTo>
                    <a:pt x="8511" y="10572"/>
                  </a:lnTo>
                  <a:lnTo>
                    <a:pt x="14015" y="8621"/>
                  </a:lnTo>
                  <a:lnTo>
                    <a:pt x="15617" y="6921"/>
                  </a:lnTo>
                  <a:lnTo>
                    <a:pt x="15890" y="3041"/>
                  </a:lnTo>
                  <a:lnTo>
                    <a:pt x="140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2"/>
            <p:cNvSpPr/>
            <p:nvPr/>
          </p:nvSpPr>
          <p:spPr>
            <a:xfrm>
              <a:off x="3437587" y="-71931"/>
              <a:ext cx="636191" cy="414878"/>
            </a:xfrm>
            <a:custGeom>
              <a:avLst/>
              <a:gdLst/>
              <a:ahLst/>
              <a:cxnLst/>
              <a:rect l="l" t="t" r="r" b="b"/>
              <a:pathLst>
                <a:path w="17449" h="11379" extrusionOk="0">
                  <a:moveTo>
                    <a:pt x="1526" y="1"/>
                  </a:moveTo>
                  <a:lnTo>
                    <a:pt x="0" y="6692"/>
                  </a:lnTo>
                  <a:lnTo>
                    <a:pt x="6724" y="11378"/>
                  </a:lnTo>
                  <a:lnTo>
                    <a:pt x="17448" y="8632"/>
                  </a:lnTo>
                  <a:lnTo>
                    <a:pt x="165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2"/>
            <p:cNvSpPr/>
            <p:nvPr/>
          </p:nvSpPr>
          <p:spPr>
            <a:xfrm>
              <a:off x="2717588" y="-71931"/>
              <a:ext cx="628643" cy="398581"/>
            </a:xfrm>
            <a:custGeom>
              <a:avLst/>
              <a:gdLst/>
              <a:ahLst/>
              <a:cxnLst/>
              <a:rect l="l" t="t" r="r" b="b"/>
              <a:pathLst>
                <a:path w="17242" h="10932" extrusionOk="0">
                  <a:moveTo>
                    <a:pt x="1" y="1"/>
                  </a:moveTo>
                  <a:lnTo>
                    <a:pt x="1" y="8839"/>
                  </a:lnTo>
                  <a:lnTo>
                    <a:pt x="3859" y="10932"/>
                  </a:lnTo>
                  <a:lnTo>
                    <a:pt x="10278" y="10768"/>
                  </a:lnTo>
                  <a:lnTo>
                    <a:pt x="16806" y="7531"/>
                  </a:lnTo>
                  <a:lnTo>
                    <a:pt x="17242" y="3456"/>
                  </a:lnTo>
                  <a:lnTo>
                    <a:pt x="16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2"/>
            <p:cNvSpPr/>
            <p:nvPr/>
          </p:nvSpPr>
          <p:spPr>
            <a:xfrm>
              <a:off x="1986105" y="-71931"/>
              <a:ext cx="672723" cy="472886"/>
            </a:xfrm>
            <a:custGeom>
              <a:avLst/>
              <a:gdLst/>
              <a:ahLst/>
              <a:cxnLst/>
              <a:rect l="l" t="t" r="r" b="b"/>
              <a:pathLst>
                <a:path w="18451" h="12970" extrusionOk="0">
                  <a:moveTo>
                    <a:pt x="0" y="1"/>
                  </a:moveTo>
                  <a:lnTo>
                    <a:pt x="1700" y="10768"/>
                  </a:lnTo>
                  <a:lnTo>
                    <a:pt x="4349" y="12054"/>
                  </a:lnTo>
                  <a:lnTo>
                    <a:pt x="8904" y="12970"/>
                  </a:lnTo>
                  <a:lnTo>
                    <a:pt x="13220" y="11782"/>
                  </a:lnTo>
                  <a:lnTo>
                    <a:pt x="18451" y="7531"/>
                  </a:lnTo>
                  <a:lnTo>
                    <a:pt x="179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2"/>
            <p:cNvSpPr/>
            <p:nvPr/>
          </p:nvSpPr>
          <p:spPr>
            <a:xfrm>
              <a:off x="2882494" y="160133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0"/>
                  </a:moveTo>
                  <a:cubicBezTo>
                    <a:pt x="11541" y="0"/>
                    <a:pt x="3739" y="2213"/>
                    <a:pt x="1722" y="3924"/>
                  </a:cubicBezTo>
                  <a:cubicBezTo>
                    <a:pt x="1090" y="4458"/>
                    <a:pt x="1" y="6757"/>
                    <a:pt x="1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28" y="25273"/>
                  </a:lnTo>
                  <a:lnTo>
                    <a:pt x="26363" y="3640"/>
                  </a:lnTo>
                  <a:cubicBezTo>
                    <a:pt x="23715" y="1897"/>
                    <a:pt x="17198" y="240"/>
                    <a:pt x="17198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02" y="687"/>
                    <a:pt x="17034" y="1003"/>
                    <a:pt x="17034" y="1057"/>
                  </a:cubicBezTo>
                  <a:cubicBezTo>
                    <a:pt x="17034" y="1252"/>
                    <a:pt x="15320" y="2480"/>
                    <a:pt x="14001" y="2480"/>
                  </a:cubicBezTo>
                  <a:cubicBezTo>
                    <a:pt x="13913" y="2480"/>
                    <a:pt x="13827" y="2475"/>
                    <a:pt x="13743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2"/>
            <p:cNvSpPr/>
            <p:nvPr/>
          </p:nvSpPr>
          <p:spPr>
            <a:xfrm>
              <a:off x="3064061" y="213764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1"/>
                  </a:moveTo>
                  <a:cubicBezTo>
                    <a:pt x="14273" y="1149"/>
                    <a:pt x="11707" y="2064"/>
                    <a:pt x="8909" y="2064"/>
                  </a:cubicBezTo>
                  <a:cubicBezTo>
                    <a:pt x="8813" y="2064"/>
                    <a:pt x="8718" y="2062"/>
                    <a:pt x="8621" y="2060"/>
                  </a:cubicBezTo>
                  <a:cubicBezTo>
                    <a:pt x="5559" y="1984"/>
                    <a:pt x="3085" y="1243"/>
                    <a:pt x="1145" y="306"/>
                  </a:cubicBezTo>
                  <a:cubicBezTo>
                    <a:pt x="764" y="447"/>
                    <a:pt x="372" y="600"/>
                    <a:pt x="1" y="753"/>
                  </a:cubicBezTo>
                  <a:cubicBezTo>
                    <a:pt x="2115" y="1897"/>
                    <a:pt x="4960" y="2867"/>
                    <a:pt x="8600" y="2954"/>
                  </a:cubicBezTo>
                  <a:lnTo>
                    <a:pt x="8927" y="2954"/>
                  </a:lnTo>
                  <a:cubicBezTo>
                    <a:pt x="12240" y="2954"/>
                    <a:pt x="15204" y="1777"/>
                    <a:pt x="17536" y="404"/>
                  </a:cubicBezTo>
                  <a:cubicBezTo>
                    <a:pt x="17155" y="262"/>
                    <a:pt x="16762" y="131"/>
                    <a:pt x="16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2"/>
            <p:cNvSpPr/>
            <p:nvPr/>
          </p:nvSpPr>
          <p:spPr>
            <a:xfrm>
              <a:off x="2948047" y="774399"/>
              <a:ext cx="831689" cy="207858"/>
            </a:xfrm>
            <a:custGeom>
              <a:avLst/>
              <a:gdLst/>
              <a:ahLst/>
              <a:cxnLst/>
              <a:rect l="l" t="t" r="r" b="b"/>
              <a:pathLst>
                <a:path w="22811" h="5701" extrusionOk="0">
                  <a:moveTo>
                    <a:pt x="1" y="1"/>
                  </a:moveTo>
                  <a:lnTo>
                    <a:pt x="12" y="1265"/>
                  </a:lnTo>
                  <a:cubicBezTo>
                    <a:pt x="2017" y="3063"/>
                    <a:pt x="5842" y="5548"/>
                    <a:pt x="11782" y="5690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1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800"/>
                    <a:pt x="12106" y="4800"/>
                  </a:cubicBezTo>
                  <a:cubicBezTo>
                    <a:pt x="12005" y="4800"/>
                    <a:pt x="11905" y="4798"/>
                    <a:pt x="11803" y="4796"/>
                  </a:cubicBezTo>
                  <a:cubicBezTo>
                    <a:pt x="5493" y="4654"/>
                    <a:pt x="1646" y="164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2"/>
            <p:cNvSpPr/>
            <p:nvPr/>
          </p:nvSpPr>
          <p:spPr>
            <a:xfrm>
              <a:off x="2946881" y="663162"/>
              <a:ext cx="848752" cy="209025"/>
            </a:xfrm>
            <a:custGeom>
              <a:avLst/>
              <a:gdLst/>
              <a:ahLst/>
              <a:cxnLst/>
              <a:rect l="l" t="t" r="r" b="b"/>
              <a:pathLst>
                <a:path w="23279" h="5733" extrusionOk="0">
                  <a:moveTo>
                    <a:pt x="0" y="0"/>
                  </a:moveTo>
                  <a:lnTo>
                    <a:pt x="22" y="1275"/>
                  </a:lnTo>
                  <a:cubicBezTo>
                    <a:pt x="2005" y="3063"/>
                    <a:pt x="5841" y="5580"/>
                    <a:pt x="11814" y="5722"/>
                  </a:cubicBezTo>
                  <a:cubicBezTo>
                    <a:pt x="11923" y="5722"/>
                    <a:pt x="12032" y="5733"/>
                    <a:pt x="12141" y="5733"/>
                  </a:cubicBezTo>
                  <a:cubicBezTo>
                    <a:pt x="16707" y="5733"/>
                    <a:pt x="20608" y="3488"/>
                    <a:pt x="23104" y="1581"/>
                  </a:cubicBezTo>
                  <a:lnTo>
                    <a:pt x="23279" y="284"/>
                  </a:lnTo>
                  <a:lnTo>
                    <a:pt x="23279" y="284"/>
                  </a:lnTo>
                  <a:cubicBezTo>
                    <a:pt x="20939" y="2196"/>
                    <a:pt x="16860" y="4831"/>
                    <a:pt x="12121" y="4831"/>
                  </a:cubicBezTo>
                  <a:cubicBezTo>
                    <a:pt x="12026" y="4831"/>
                    <a:pt x="11931" y="4830"/>
                    <a:pt x="11835" y="4828"/>
                  </a:cubicBezTo>
                  <a:cubicBezTo>
                    <a:pt x="5493" y="4676"/>
                    <a:pt x="1635" y="16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2"/>
            <p:cNvSpPr/>
            <p:nvPr/>
          </p:nvSpPr>
          <p:spPr>
            <a:xfrm>
              <a:off x="2892046" y="405686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0" y="0"/>
                  </a:moveTo>
                  <a:lnTo>
                    <a:pt x="0" y="425"/>
                  </a:lnTo>
                  <a:lnTo>
                    <a:pt x="687" y="1472"/>
                  </a:lnTo>
                  <a:cubicBezTo>
                    <a:pt x="2300" y="3183"/>
                    <a:pt x="6354" y="6583"/>
                    <a:pt x="13318" y="6746"/>
                  </a:cubicBezTo>
                  <a:cubicBezTo>
                    <a:pt x="13427" y="6746"/>
                    <a:pt x="13536" y="6757"/>
                    <a:pt x="13645" y="6757"/>
                  </a:cubicBezTo>
                  <a:cubicBezTo>
                    <a:pt x="18778" y="6757"/>
                    <a:pt x="23061" y="3935"/>
                    <a:pt x="25469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6" y="2450"/>
                    <a:pt x="19023" y="5856"/>
                    <a:pt x="13641" y="5856"/>
                  </a:cubicBezTo>
                  <a:cubicBezTo>
                    <a:pt x="13541" y="5856"/>
                    <a:pt x="13440" y="5855"/>
                    <a:pt x="13339" y="5853"/>
                  </a:cubicBezTo>
                  <a:cubicBezTo>
                    <a:pt x="4686" y="5646"/>
                    <a:pt x="643" y="55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2"/>
            <p:cNvSpPr/>
            <p:nvPr/>
          </p:nvSpPr>
          <p:spPr>
            <a:xfrm>
              <a:off x="2914286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2"/>
                    <a:pt x="13033" y="5692"/>
                  </a:cubicBezTo>
                  <a:cubicBezTo>
                    <a:pt x="12932" y="5692"/>
                    <a:pt x="12831" y="5691"/>
                    <a:pt x="12729" y="5689"/>
                  </a:cubicBezTo>
                  <a:cubicBezTo>
                    <a:pt x="5787" y="5525"/>
                    <a:pt x="1820" y="1907"/>
                    <a:pt x="502" y="436"/>
                  </a:cubicBezTo>
                  <a:cubicBezTo>
                    <a:pt x="338" y="665"/>
                    <a:pt x="164" y="937"/>
                    <a:pt x="0" y="1232"/>
                  </a:cubicBezTo>
                  <a:cubicBezTo>
                    <a:pt x="1559" y="2910"/>
                    <a:pt x="5635" y="6419"/>
                    <a:pt x="12708" y="6582"/>
                  </a:cubicBezTo>
                  <a:lnTo>
                    <a:pt x="13035" y="6582"/>
                  </a:lnTo>
                  <a:cubicBezTo>
                    <a:pt x="18484" y="6582"/>
                    <a:pt x="22985" y="3400"/>
                    <a:pt x="25284" y="1384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2"/>
            <p:cNvSpPr/>
            <p:nvPr/>
          </p:nvSpPr>
          <p:spPr>
            <a:xfrm>
              <a:off x="2968319" y="254307"/>
              <a:ext cx="834460" cy="177232"/>
            </a:xfrm>
            <a:custGeom>
              <a:avLst/>
              <a:gdLst/>
              <a:ahLst/>
              <a:cxnLst/>
              <a:rect l="l" t="t" r="r" b="b"/>
              <a:pathLst>
                <a:path w="22887" h="4861" extrusionOk="0">
                  <a:moveTo>
                    <a:pt x="21960" y="0"/>
                  </a:moveTo>
                  <a:cubicBezTo>
                    <a:pt x="19551" y="1823"/>
                    <a:pt x="15816" y="3970"/>
                    <a:pt x="11532" y="3970"/>
                  </a:cubicBezTo>
                  <a:cubicBezTo>
                    <a:pt x="11437" y="3970"/>
                    <a:pt x="11343" y="3969"/>
                    <a:pt x="11247" y="3967"/>
                  </a:cubicBezTo>
                  <a:cubicBezTo>
                    <a:pt x="6343" y="3847"/>
                    <a:pt x="2921" y="2005"/>
                    <a:pt x="872" y="414"/>
                  </a:cubicBezTo>
                  <a:cubicBezTo>
                    <a:pt x="545" y="578"/>
                    <a:pt x="251" y="741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lnTo>
                    <a:pt x="11553" y="4861"/>
                  </a:lnTo>
                  <a:cubicBezTo>
                    <a:pt x="16359" y="4861"/>
                    <a:pt x="20413" y="2398"/>
                    <a:pt x="22887" y="425"/>
                  </a:cubicBezTo>
                  <a:cubicBezTo>
                    <a:pt x="22592" y="284"/>
                    <a:pt x="22287" y="131"/>
                    <a:pt x="21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2"/>
            <p:cNvSpPr/>
            <p:nvPr/>
          </p:nvSpPr>
          <p:spPr>
            <a:xfrm>
              <a:off x="2946079" y="550320"/>
              <a:ext cx="865050" cy="211796"/>
            </a:xfrm>
            <a:custGeom>
              <a:avLst/>
              <a:gdLst/>
              <a:ahLst/>
              <a:cxnLst/>
              <a:rect l="l" t="t" r="r" b="b"/>
              <a:pathLst>
                <a:path w="23726" h="5809" extrusionOk="0">
                  <a:moveTo>
                    <a:pt x="23726" y="0"/>
                  </a:moveTo>
                  <a:lnTo>
                    <a:pt x="23726" y="0"/>
                  </a:lnTo>
                  <a:cubicBezTo>
                    <a:pt x="21481" y="1924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4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7"/>
                    <a:pt x="5842" y="5656"/>
                    <a:pt x="11836" y="5798"/>
                  </a:cubicBezTo>
                  <a:cubicBezTo>
                    <a:pt x="11945" y="5798"/>
                    <a:pt x="12054" y="5809"/>
                    <a:pt x="12163" y="5809"/>
                  </a:cubicBezTo>
                  <a:cubicBezTo>
                    <a:pt x="17001" y="5809"/>
                    <a:pt x="21088" y="3291"/>
                    <a:pt x="23551" y="1319"/>
                  </a:cubicBezTo>
                  <a:lnTo>
                    <a:pt x="23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2"/>
            <p:cNvSpPr/>
            <p:nvPr/>
          </p:nvSpPr>
          <p:spPr>
            <a:xfrm>
              <a:off x="3683942" y="183977"/>
              <a:ext cx="768905" cy="979863"/>
            </a:xfrm>
            <a:custGeom>
              <a:avLst/>
              <a:gdLst/>
              <a:ahLst/>
              <a:cxnLst/>
              <a:rect l="l" t="t" r="r" b="b"/>
              <a:pathLst>
                <a:path w="21089" h="26875" extrusionOk="0">
                  <a:moveTo>
                    <a:pt x="9416" y="0"/>
                  </a:moveTo>
                  <a:lnTo>
                    <a:pt x="9416" y="0"/>
                  </a:lnTo>
                  <a:cubicBezTo>
                    <a:pt x="1439" y="719"/>
                    <a:pt x="0" y="7160"/>
                    <a:pt x="0" y="7160"/>
                  </a:cubicBezTo>
                  <a:lnTo>
                    <a:pt x="425" y="24183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5"/>
                    <a:pt x="20107" y="2768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6"/>
                    <a:pt x="13448" y="534"/>
                    <a:pt x="13590" y="600"/>
                  </a:cubicBezTo>
                  <a:cubicBezTo>
                    <a:pt x="14266" y="959"/>
                    <a:pt x="12598" y="2616"/>
                    <a:pt x="11323" y="2757"/>
                  </a:cubicBezTo>
                  <a:cubicBezTo>
                    <a:pt x="11255" y="2765"/>
                    <a:pt x="11186" y="2769"/>
                    <a:pt x="11118" y="2769"/>
                  </a:cubicBezTo>
                  <a:cubicBezTo>
                    <a:pt x="9910" y="2769"/>
                    <a:pt x="8812" y="1635"/>
                    <a:pt x="8926" y="1253"/>
                  </a:cubicBezTo>
                  <a:cubicBezTo>
                    <a:pt x="9035" y="883"/>
                    <a:pt x="9231" y="719"/>
                    <a:pt x="9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2"/>
            <p:cNvSpPr/>
            <p:nvPr/>
          </p:nvSpPr>
          <p:spPr>
            <a:xfrm>
              <a:off x="3697432" y="234437"/>
              <a:ext cx="717241" cy="929402"/>
            </a:xfrm>
            <a:custGeom>
              <a:avLst/>
              <a:gdLst/>
              <a:ahLst/>
              <a:cxnLst/>
              <a:rect l="l" t="t" r="r" b="b"/>
              <a:pathLst>
                <a:path w="19672" h="25491" extrusionOk="0">
                  <a:moveTo>
                    <a:pt x="14114" y="0"/>
                  </a:moveTo>
                  <a:cubicBezTo>
                    <a:pt x="13695" y="940"/>
                    <a:pt x="12127" y="2186"/>
                    <a:pt x="10640" y="2186"/>
                  </a:cubicBezTo>
                  <a:cubicBezTo>
                    <a:pt x="10541" y="2186"/>
                    <a:pt x="10441" y="2181"/>
                    <a:pt x="10343" y="2169"/>
                  </a:cubicBezTo>
                  <a:cubicBezTo>
                    <a:pt x="8774" y="1995"/>
                    <a:pt x="8283" y="545"/>
                    <a:pt x="8283" y="545"/>
                  </a:cubicBezTo>
                  <a:cubicBezTo>
                    <a:pt x="8283" y="545"/>
                    <a:pt x="4905" y="1341"/>
                    <a:pt x="3455" y="3825"/>
                  </a:cubicBezTo>
                  <a:cubicBezTo>
                    <a:pt x="2235" y="5907"/>
                    <a:pt x="535" y="16762"/>
                    <a:pt x="1" y="20314"/>
                  </a:cubicBezTo>
                  <a:lnTo>
                    <a:pt x="33" y="21655"/>
                  </a:lnTo>
                  <a:lnTo>
                    <a:pt x="1712" y="23442"/>
                  </a:lnTo>
                  <a:lnTo>
                    <a:pt x="6986" y="25491"/>
                  </a:lnTo>
                  <a:lnTo>
                    <a:pt x="15781" y="22625"/>
                  </a:lnTo>
                  <a:lnTo>
                    <a:pt x="19247" y="20467"/>
                  </a:lnTo>
                  <a:cubicBezTo>
                    <a:pt x="19247" y="20467"/>
                    <a:pt x="19672" y="8316"/>
                    <a:pt x="18168" y="4697"/>
                  </a:cubicBezTo>
                  <a:cubicBezTo>
                    <a:pt x="16664" y="1068"/>
                    <a:pt x="14114" y="0"/>
                    <a:pt x="14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2"/>
            <p:cNvSpPr/>
            <p:nvPr/>
          </p:nvSpPr>
          <p:spPr>
            <a:xfrm>
              <a:off x="4005221" y="145039"/>
              <a:ext cx="198853" cy="139897"/>
            </a:xfrm>
            <a:custGeom>
              <a:avLst/>
              <a:gdLst/>
              <a:ahLst/>
              <a:cxnLst/>
              <a:rect l="l" t="t" r="r" b="b"/>
              <a:pathLst>
                <a:path w="5454" h="3837" extrusionOk="0">
                  <a:moveTo>
                    <a:pt x="4364" y="0"/>
                  </a:moveTo>
                  <a:cubicBezTo>
                    <a:pt x="3821" y="502"/>
                    <a:pt x="3183" y="965"/>
                    <a:pt x="2655" y="965"/>
                  </a:cubicBezTo>
                  <a:cubicBezTo>
                    <a:pt x="2621" y="965"/>
                    <a:pt x="2588" y="963"/>
                    <a:pt x="2555" y="959"/>
                  </a:cubicBezTo>
                  <a:cubicBezTo>
                    <a:pt x="2021" y="905"/>
                    <a:pt x="1334" y="556"/>
                    <a:pt x="724" y="120"/>
                  </a:cubicBezTo>
                  <a:cubicBezTo>
                    <a:pt x="702" y="447"/>
                    <a:pt x="680" y="752"/>
                    <a:pt x="626" y="970"/>
                  </a:cubicBezTo>
                  <a:cubicBezTo>
                    <a:pt x="615" y="1003"/>
                    <a:pt x="604" y="1035"/>
                    <a:pt x="604" y="1068"/>
                  </a:cubicBezTo>
                  <a:cubicBezTo>
                    <a:pt x="419" y="1787"/>
                    <a:pt x="223" y="1951"/>
                    <a:pt x="114" y="2321"/>
                  </a:cubicBezTo>
                  <a:cubicBezTo>
                    <a:pt x="0" y="2703"/>
                    <a:pt x="1098" y="3837"/>
                    <a:pt x="2306" y="3837"/>
                  </a:cubicBezTo>
                  <a:cubicBezTo>
                    <a:pt x="2374" y="3837"/>
                    <a:pt x="2443" y="3833"/>
                    <a:pt x="2511" y="3825"/>
                  </a:cubicBezTo>
                  <a:cubicBezTo>
                    <a:pt x="3786" y="3684"/>
                    <a:pt x="5454" y="2027"/>
                    <a:pt x="4778" y="1668"/>
                  </a:cubicBezTo>
                  <a:cubicBezTo>
                    <a:pt x="4636" y="1602"/>
                    <a:pt x="4538" y="1384"/>
                    <a:pt x="4473" y="1101"/>
                  </a:cubicBezTo>
                  <a:cubicBezTo>
                    <a:pt x="4408" y="796"/>
                    <a:pt x="4375" y="403"/>
                    <a:pt x="436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2"/>
            <p:cNvSpPr/>
            <p:nvPr/>
          </p:nvSpPr>
          <p:spPr>
            <a:xfrm>
              <a:off x="4030816" y="91772"/>
              <a:ext cx="134319" cy="88488"/>
            </a:xfrm>
            <a:custGeom>
              <a:avLst/>
              <a:gdLst/>
              <a:ahLst/>
              <a:cxnLst/>
              <a:rect l="l" t="t" r="r" b="b"/>
              <a:pathLst>
                <a:path w="3684" h="2427" extrusionOk="0">
                  <a:moveTo>
                    <a:pt x="3684" y="1"/>
                  </a:moveTo>
                  <a:cubicBezTo>
                    <a:pt x="3140" y="513"/>
                    <a:pt x="2481" y="987"/>
                    <a:pt x="1952" y="987"/>
                  </a:cubicBezTo>
                  <a:cubicBezTo>
                    <a:pt x="1918" y="987"/>
                    <a:pt x="1885" y="986"/>
                    <a:pt x="1853" y="982"/>
                  </a:cubicBezTo>
                  <a:cubicBezTo>
                    <a:pt x="1319" y="927"/>
                    <a:pt x="621" y="578"/>
                    <a:pt x="0" y="132"/>
                  </a:cubicBezTo>
                  <a:lnTo>
                    <a:pt x="0" y="132"/>
                  </a:lnTo>
                  <a:cubicBezTo>
                    <a:pt x="11" y="175"/>
                    <a:pt x="11" y="230"/>
                    <a:pt x="11" y="284"/>
                  </a:cubicBezTo>
                  <a:cubicBezTo>
                    <a:pt x="11" y="306"/>
                    <a:pt x="11" y="328"/>
                    <a:pt x="11" y="350"/>
                  </a:cubicBezTo>
                  <a:cubicBezTo>
                    <a:pt x="11" y="393"/>
                    <a:pt x="22" y="448"/>
                    <a:pt x="22" y="502"/>
                  </a:cubicBezTo>
                  <a:cubicBezTo>
                    <a:pt x="22" y="524"/>
                    <a:pt x="22" y="557"/>
                    <a:pt x="22" y="578"/>
                  </a:cubicBezTo>
                  <a:cubicBezTo>
                    <a:pt x="22" y="644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4"/>
                    <a:pt x="22" y="960"/>
                    <a:pt x="22" y="1036"/>
                  </a:cubicBezTo>
                  <a:cubicBezTo>
                    <a:pt x="22" y="1058"/>
                    <a:pt x="22" y="1080"/>
                    <a:pt x="22" y="1112"/>
                  </a:cubicBezTo>
                  <a:cubicBezTo>
                    <a:pt x="22" y="1167"/>
                    <a:pt x="22" y="1221"/>
                    <a:pt x="22" y="1276"/>
                  </a:cubicBezTo>
                  <a:cubicBezTo>
                    <a:pt x="22" y="1298"/>
                    <a:pt x="22" y="1330"/>
                    <a:pt x="22" y="1352"/>
                  </a:cubicBezTo>
                  <a:cubicBezTo>
                    <a:pt x="22" y="1428"/>
                    <a:pt x="22" y="1494"/>
                    <a:pt x="22" y="1570"/>
                  </a:cubicBezTo>
                  <a:cubicBezTo>
                    <a:pt x="22" y="1570"/>
                    <a:pt x="22" y="1581"/>
                    <a:pt x="22" y="1581"/>
                  </a:cubicBezTo>
                  <a:cubicBezTo>
                    <a:pt x="632" y="2017"/>
                    <a:pt x="1319" y="2366"/>
                    <a:pt x="1853" y="2420"/>
                  </a:cubicBezTo>
                  <a:cubicBezTo>
                    <a:pt x="1886" y="2424"/>
                    <a:pt x="1919" y="2426"/>
                    <a:pt x="1953" y="2426"/>
                  </a:cubicBezTo>
                  <a:cubicBezTo>
                    <a:pt x="2481" y="2426"/>
                    <a:pt x="3119" y="1963"/>
                    <a:pt x="3662" y="1461"/>
                  </a:cubicBezTo>
                  <a:cubicBezTo>
                    <a:pt x="3651" y="1428"/>
                    <a:pt x="3651" y="1396"/>
                    <a:pt x="3651" y="1363"/>
                  </a:cubicBezTo>
                  <a:cubicBezTo>
                    <a:pt x="3651" y="1298"/>
                    <a:pt x="3651" y="1232"/>
                    <a:pt x="3651" y="1167"/>
                  </a:cubicBezTo>
                  <a:cubicBezTo>
                    <a:pt x="3651" y="1123"/>
                    <a:pt x="3651" y="1069"/>
                    <a:pt x="3651" y="1025"/>
                  </a:cubicBezTo>
                  <a:cubicBezTo>
                    <a:pt x="3651" y="960"/>
                    <a:pt x="3651" y="894"/>
                    <a:pt x="3651" y="829"/>
                  </a:cubicBezTo>
                  <a:cubicBezTo>
                    <a:pt x="3651" y="785"/>
                    <a:pt x="3651" y="742"/>
                    <a:pt x="3662" y="709"/>
                  </a:cubicBezTo>
                  <a:cubicBezTo>
                    <a:pt x="3662" y="633"/>
                    <a:pt x="3662" y="557"/>
                    <a:pt x="3662" y="491"/>
                  </a:cubicBezTo>
                  <a:cubicBezTo>
                    <a:pt x="3662" y="448"/>
                    <a:pt x="3662" y="404"/>
                    <a:pt x="3673" y="371"/>
                  </a:cubicBezTo>
                  <a:cubicBezTo>
                    <a:pt x="3673" y="306"/>
                    <a:pt x="3673" y="241"/>
                    <a:pt x="3673" y="175"/>
                  </a:cubicBezTo>
                  <a:cubicBezTo>
                    <a:pt x="3684" y="143"/>
                    <a:pt x="3684" y="99"/>
                    <a:pt x="3684" y="66"/>
                  </a:cubicBezTo>
                  <a:cubicBezTo>
                    <a:pt x="3684" y="44"/>
                    <a:pt x="3684" y="23"/>
                    <a:pt x="368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2"/>
            <p:cNvSpPr/>
            <p:nvPr/>
          </p:nvSpPr>
          <p:spPr>
            <a:xfrm>
              <a:off x="3907620" y="-71931"/>
              <a:ext cx="375939" cy="199728"/>
            </a:xfrm>
            <a:custGeom>
              <a:avLst/>
              <a:gdLst/>
              <a:ahLst/>
              <a:cxnLst/>
              <a:rect l="l" t="t" r="r" b="b"/>
              <a:pathLst>
                <a:path w="10311" h="5478" extrusionOk="0">
                  <a:moveTo>
                    <a:pt x="3728" y="328"/>
                  </a:moveTo>
                  <a:cubicBezTo>
                    <a:pt x="3891" y="328"/>
                    <a:pt x="4033" y="502"/>
                    <a:pt x="4033" y="709"/>
                  </a:cubicBezTo>
                  <a:cubicBezTo>
                    <a:pt x="4033" y="916"/>
                    <a:pt x="3891" y="1091"/>
                    <a:pt x="3728" y="1091"/>
                  </a:cubicBezTo>
                  <a:cubicBezTo>
                    <a:pt x="3554" y="1091"/>
                    <a:pt x="3423" y="916"/>
                    <a:pt x="3423" y="709"/>
                  </a:cubicBezTo>
                  <a:cubicBezTo>
                    <a:pt x="3423" y="502"/>
                    <a:pt x="3554" y="328"/>
                    <a:pt x="3728" y="328"/>
                  </a:cubicBezTo>
                  <a:close/>
                  <a:moveTo>
                    <a:pt x="6725" y="328"/>
                  </a:moveTo>
                  <a:cubicBezTo>
                    <a:pt x="6888" y="328"/>
                    <a:pt x="7030" y="502"/>
                    <a:pt x="7030" y="709"/>
                  </a:cubicBezTo>
                  <a:cubicBezTo>
                    <a:pt x="7030" y="916"/>
                    <a:pt x="6888" y="1091"/>
                    <a:pt x="6725" y="1091"/>
                  </a:cubicBezTo>
                  <a:cubicBezTo>
                    <a:pt x="6551" y="1091"/>
                    <a:pt x="6420" y="916"/>
                    <a:pt x="6420" y="709"/>
                  </a:cubicBezTo>
                  <a:cubicBezTo>
                    <a:pt x="6420" y="502"/>
                    <a:pt x="6551" y="328"/>
                    <a:pt x="6725" y="328"/>
                  </a:cubicBezTo>
                  <a:close/>
                  <a:moveTo>
                    <a:pt x="6016" y="2927"/>
                  </a:moveTo>
                  <a:cubicBezTo>
                    <a:pt x="6029" y="2927"/>
                    <a:pt x="6037" y="2932"/>
                    <a:pt x="6038" y="2943"/>
                  </a:cubicBezTo>
                  <a:cubicBezTo>
                    <a:pt x="6049" y="3009"/>
                    <a:pt x="5733" y="3270"/>
                    <a:pt x="5265" y="3325"/>
                  </a:cubicBezTo>
                  <a:cubicBezTo>
                    <a:pt x="5208" y="3333"/>
                    <a:pt x="5152" y="3336"/>
                    <a:pt x="5097" y="3336"/>
                  </a:cubicBezTo>
                  <a:cubicBezTo>
                    <a:pt x="4701" y="3336"/>
                    <a:pt x="4375" y="3148"/>
                    <a:pt x="4327" y="3052"/>
                  </a:cubicBezTo>
                  <a:cubicBezTo>
                    <a:pt x="4314" y="3020"/>
                    <a:pt x="4321" y="3007"/>
                    <a:pt x="4338" y="3007"/>
                  </a:cubicBezTo>
                  <a:cubicBezTo>
                    <a:pt x="4379" y="3007"/>
                    <a:pt x="4478" y="3073"/>
                    <a:pt x="4524" y="3096"/>
                  </a:cubicBezTo>
                  <a:cubicBezTo>
                    <a:pt x="4524" y="3096"/>
                    <a:pt x="4677" y="3179"/>
                    <a:pt x="4963" y="3179"/>
                  </a:cubicBezTo>
                  <a:cubicBezTo>
                    <a:pt x="5051" y="3179"/>
                    <a:pt x="5152" y="3171"/>
                    <a:pt x="5265" y="3150"/>
                  </a:cubicBezTo>
                  <a:cubicBezTo>
                    <a:pt x="5681" y="3086"/>
                    <a:pt x="5940" y="2927"/>
                    <a:pt x="6016" y="2927"/>
                  </a:cubicBezTo>
                  <a:close/>
                  <a:moveTo>
                    <a:pt x="77" y="1"/>
                  </a:moveTo>
                  <a:cubicBezTo>
                    <a:pt x="1" y="644"/>
                    <a:pt x="426" y="1734"/>
                    <a:pt x="1047" y="1799"/>
                  </a:cubicBezTo>
                  <a:cubicBezTo>
                    <a:pt x="1191" y="1817"/>
                    <a:pt x="1312" y="1825"/>
                    <a:pt x="1417" y="1825"/>
                  </a:cubicBezTo>
                  <a:cubicBezTo>
                    <a:pt x="1503" y="1825"/>
                    <a:pt x="1578" y="1820"/>
                    <a:pt x="1646" y="1810"/>
                  </a:cubicBezTo>
                  <a:cubicBezTo>
                    <a:pt x="1788" y="2529"/>
                    <a:pt x="1919" y="3085"/>
                    <a:pt x="2039" y="3281"/>
                  </a:cubicBezTo>
                  <a:cubicBezTo>
                    <a:pt x="2289" y="3706"/>
                    <a:pt x="2802" y="4207"/>
                    <a:pt x="3379" y="4622"/>
                  </a:cubicBezTo>
                  <a:cubicBezTo>
                    <a:pt x="4000" y="5068"/>
                    <a:pt x="4698" y="5417"/>
                    <a:pt x="5232" y="5472"/>
                  </a:cubicBezTo>
                  <a:cubicBezTo>
                    <a:pt x="5264" y="5476"/>
                    <a:pt x="5297" y="5477"/>
                    <a:pt x="5331" y="5477"/>
                  </a:cubicBezTo>
                  <a:cubicBezTo>
                    <a:pt x="5860" y="5477"/>
                    <a:pt x="6519" y="5003"/>
                    <a:pt x="7063" y="4491"/>
                  </a:cubicBezTo>
                  <a:cubicBezTo>
                    <a:pt x="7575" y="4011"/>
                    <a:pt x="7989" y="3499"/>
                    <a:pt x="8131" y="3281"/>
                  </a:cubicBezTo>
                  <a:cubicBezTo>
                    <a:pt x="8283" y="3063"/>
                    <a:pt x="8425" y="2551"/>
                    <a:pt x="8556" y="1897"/>
                  </a:cubicBezTo>
                  <a:cubicBezTo>
                    <a:pt x="9809" y="1690"/>
                    <a:pt x="10310" y="676"/>
                    <a:pt x="10234" y="1"/>
                  </a:cubicBezTo>
                  <a:lnTo>
                    <a:pt x="8916" y="1"/>
                  </a:lnTo>
                  <a:cubicBezTo>
                    <a:pt x="8883" y="66"/>
                    <a:pt x="8861" y="121"/>
                    <a:pt x="8839" y="164"/>
                  </a:cubicBezTo>
                  <a:cubicBezTo>
                    <a:pt x="8774" y="317"/>
                    <a:pt x="8730" y="415"/>
                    <a:pt x="8730" y="415"/>
                  </a:cubicBezTo>
                  <a:lnTo>
                    <a:pt x="8730" y="66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2"/>
            <p:cNvSpPr/>
            <p:nvPr/>
          </p:nvSpPr>
          <p:spPr>
            <a:xfrm>
              <a:off x="4064905" y="34749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6" y="1"/>
                    <a:pt x="1367" y="160"/>
                    <a:pt x="951" y="224"/>
                  </a:cubicBezTo>
                  <a:cubicBezTo>
                    <a:pt x="838" y="245"/>
                    <a:pt x="737" y="253"/>
                    <a:pt x="649" y="253"/>
                  </a:cubicBezTo>
                  <a:cubicBezTo>
                    <a:pt x="363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3" y="126"/>
                  </a:cubicBezTo>
                  <a:cubicBezTo>
                    <a:pt x="61" y="222"/>
                    <a:pt x="387" y="410"/>
                    <a:pt x="783" y="410"/>
                  </a:cubicBezTo>
                  <a:cubicBezTo>
                    <a:pt x="838" y="410"/>
                    <a:pt x="894" y="407"/>
                    <a:pt x="951" y="399"/>
                  </a:cubicBezTo>
                  <a:cubicBezTo>
                    <a:pt x="1419" y="344"/>
                    <a:pt x="1735" y="83"/>
                    <a:pt x="1724" y="17"/>
                  </a:cubicBezTo>
                  <a:cubicBezTo>
                    <a:pt x="1723" y="6"/>
                    <a:pt x="1715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2"/>
            <p:cNvSpPr/>
            <p:nvPr/>
          </p:nvSpPr>
          <p:spPr>
            <a:xfrm>
              <a:off x="4032384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2"/>
            <p:cNvSpPr/>
            <p:nvPr/>
          </p:nvSpPr>
          <p:spPr>
            <a:xfrm>
              <a:off x="4141652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2"/>
            <p:cNvSpPr/>
            <p:nvPr/>
          </p:nvSpPr>
          <p:spPr>
            <a:xfrm>
              <a:off x="3301703" y="76677"/>
              <a:ext cx="201879" cy="173914"/>
            </a:xfrm>
            <a:custGeom>
              <a:avLst/>
              <a:gdLst/>
              <a:ahLst/>
              <a:cxnLst/>
              <a:rect l="l" t="t" r="r" b="b"/>
              <a:pathLst>
                <a:path w="5537" h="4770" extrusionOk="0">
                  <a:moveTo>
                    <a:pt x="153" y="1"/>
                  </a:moveTo>
                  <a:lnTo>
                    <a:pt x="98" y="1080"/>
                  </a:lnTo>
                  <a:cubicBezTo>
                    <a:pt x="99" y="1081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1"/>
                  </a:lnTo>
                  <a:close/>
                  <a:moveTo>
                    <a:pt x="5340" y="916"/>
                  </a:moveTo>
                  <a:cubicBezTo>
                    <a:pt x="4675" y="1668"/>
                    <a:pt x="3782" y="2235"/>
                    <a:pt x="3150" y="2289"/>
                  </a:cubicBezTo>
                  <a:cubicBezTo>
                    <a:pt x="3104" y="2293"/>
                    <a:pt x="3056" y="2295"/>
                    <a:pt x="3006" y="2295"/>
                  </a:cubicBezTo>
                  <a:cubicBezTo>
                    <a:pt x="2165" y="2295"/>
                    <a:pt x="843" y="1781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2"/>
                    <a:pt x="2245" y="4752"/>
                  </a:cubicBezTo>
                  <a:cubicBezTo>
                    <a:pt x="2329" y="4764"/>
                    <a:pt x="2415" y="4769"/>
                    <a:pt x="2503" y="4769"/>
                  </a:cubicBezTo>
                  <a:cubicBezTo>
                    <a:pt x="3822" y="4769"/>
                    <a:pt x="5536" y="3541"/>
                    <a:pt x="5536" y="3346"/>
                  </a:cubicBezTo>
                  <a:cubicBezTo>
                    <a:pt x="5536" y="3292"/>
                    <a:pt x="5504" y="2976"/>
                    <a:pt x="5471" y="2518"/>
                  </a:cubicBezTo>
                  <a:cubicBezTo>
                    <a:pt x="5438" y="2060"/>
                    <a:pt x="5384" y="1483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2"/>
            <p:cNvSpPr/>
            <p:nvPr/>
          </p:nvSpPr>
          <p:spPr>
            <a:xfrm>
              <a:off x="3305276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1"/>
                  </a:moveTo>
                  <a:cubicBezTo>
                    <a:pt x="4490" y="698"/>
                    <a:pt x="3662" y="1221"/>
                    <a:pt x="3052" y="1265"/>
                  </a:cubicBezTo>
                  <a:cubicBezTo>
                    <a:pt x="2998" y="1270"/>
                    <a:pt x="2941" y="1272"/>
                    <a:pt x="2882" y="1272"/>
                  </a:cubicBezTo>
                  <a:cubicBezTo>
                    <a:pt x="2052" y="1272"/>
                    <a:pt x="787" y="781"/>
                    <a:pt x="55" y="110"/>
                  </a:cubicBezTo>
                  <a:lnTo>
                    <a:pt x="0" y="1189"/>
                  </a:lnTo>
                  <a:cubicBezTo>
                    <a:pt x="741" y="1889"/>
                    <a:pt x="2066" y="2404"/>
                    <a:pt x="2908" y="2404"/>
                  </a:cubicBezTo>
                  <a:cubicBezTo>
                    <a:pt x="2958" y="2404"/>
                    <a:pt x="3006" y="2402"/>
                    <a:pt x="3052" y="2398"/>
                  </a:cubicBezTo>
                  <a:cubicBezTo>
                    <a:pt x="3684" y="2344"/>
                    <a:pt x="4567" y="1777"/>
                    <a:pt x="5242" y="1025"/>
                  </a:cubicBezTo>
                  <a:cubicBezTo>
                    <a:pt x="5210" y="666"/>
                    <a:pt x="5177" y="317"/>
                    <a:pt x="515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2"/>
            <p:cNvSpPr/>
            <p:nvPr/>
          </p:nvSpPr>
          <p:spPr>
            <a:xfrm>
              <a:off x="3307244" y="25416"/>
              <a:ext cx="2443" cy="51299"/>
            </a:xfrm>
            <a:custGeom>
              <a:avLst/>
              <a:gdLst/>
              <a:ahLst/>
              <a:cxnLst/>
              <a:rect l="l" t="t" r="r" b="b"/>
              <a:pathLst>
                <a:path w="67" h="1407" extrusionOk="0">
                  <a:moveTo>
                    <a:pt x="66" y="1"/>
                  </a:moveTo>
                  <a:lnTo>
                    <a:pt x="1" y="1407"/>
                  </a:lnTo>
                  <a:lnTo>
                    <a:pt x="1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2"/>
            <p:cNvSpPr/>
            <p:nvPr/>
          </p:nvSpPr>
          <p:spPr>
            <a:xfrm>
              <a:off x="3214674" y="-71931"/>
              <a:ext cx="367991" cy="191050"/>
            </a:xfrm>
            <a:custGeom>
              <a:avLst/>
              <a:gdLst/>
              <a:ahLst/>
              <a:cxnLst/>
              <a:rect l="l" t="t" r="r" b="b"/>
              <a:pathLst>
                <a:path w="10093" h="5240" extrusionOk="0">
                  <a:moveTo>
                    <a:pt x="0" y="1"/>
                  </a:moveTo>
                  <a:cubicBezTo>
                    <a:pt x="393" y="546"/>
                    <a:pt x="1145" y="840"/>
                    <a:pt x="1374" y="927"/>
                  </a:cubicBezTo>
                  <a:cubicBezTo>
                    <a:pt x="1635" y="2191"/>
                    <a:pt x="1973" y="3445"/>
                    <a:pt x="2278" y="3815"/>
                  </a:cubicBezTo>
                  <a:cubicBezTo>
                    <a:pt x="2354" y="3913"/>
                    <a:pt x="2442" y="4000"/>
                    <a:pt x="2540" y="4077"/>
                  </a:cubicBezTo>
                  <a:cubicBezTo>
                    <a:pt x="3272" y="4748"/>
                    <a:pt x="4537" y="5239"/>
                    <a:pt x="5367" y="5239"/>
                  </a:cubicBezTo>
                  <a:cubicBezTo>
                    <a:pt x="5426" y="5239"/>
                    <a:pt x="5483" y="5237"/>
                    <a:pt x="5537" y="5232"/>
                  </a:cubicBezTo>
                  <a:cubicBezTo>
                    <a:pt x="6147" y="5188"/>
                    <a:pt x="6975" y="4665"/>
                    <a:pt x="7640" y="3968"/>
                  </a:cubicBezTo>
                  <a:cubicBezTo>
                    <a:pt x="7956" y="3619"/>
                    <a:pt x="8239" y="3238"/>
                    <a:pt x="8425" y="2834"/>
                  </a:cubicBezTo>
                  <a:cubicBezTo>
                    <a:pt x="8621" y="2420"/>
                    <a:pt x="8763" y="1723"/>
                    <a:pt x="8882" y="993"/>
                  </a:cubicBezTo>
                  <a:cubicBezTo>
                    <a:pt x="9013" y="916"/>
                    <a:pt x="9711" y="459"/>
                    <a:pt x="10092" y="12"/>
                  </a:cubicBezTo>
                  <a:lnTo>
                    <a:pt x="9329" y="12"/>
                  </a:lnTo>
                  <a:lnTo>
                    <a:pt x="9329" y="1"/>
                  </a:lnTo>
                  <a:lnTo>
                    <a:pt x="8980" y="1"/>
                  </a:lnTo>
                  <a:lnTo>
                    <a:pt x="8904" y="611"/>
                  </a:lnTo>
                  <a:cubicBezTo>
                    <a:pt x="8850" y="491"/>
                    <a:pt x="8806" y="273"/>
                    <a:pt x="876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2"/>
            <p:cNvSpPr/>
            <p:nvPr/>
          </p:nvSpPr>
          <p:spPr>
            <a:xfrm>
              <a:off x="3448306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1" y="196"/>
                    <a:pt x="1" y="447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"/>
            <p:cNvSpPr/>
            <p:nvPr/>
          </p:nvSpPr>
          <p:spPr>
            <a:xfrm>
              <a:off x="3330287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7"/>
                  </a:cubicBezTo>
                  <a:cubicBezTo>
                    <a:pt x="720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"/>
            <p:cNvSpPr/>
            <p:nvPr/>
          </p:nvSpPr>
          <p:spPr>
            <a:xfrm>
              <a:off x="3401820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1"/>
                    <a:pt x="0" y="2649"/>
                    <a:pt x="175" y="2692"/>
                  </a:cubicBezTo>
                  <a:cubicBezTo>
                    <a:pt x="207" y="2705"/>
                    <a:pt x="250" y="2710"/>
                    <a:pt x="298" y="2710"/>
                  </a:cubicBezTo>
                  <a:cubicBezTo>
                    <a:pt x="331" y="2710"/>
                    <a:pt x="368" y="2708"/>
                    <a:pt x="404" y="2703"/>
                  </a:cubicBez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"/>
            <p:cNvSpPr/>
            <p:nvPr/>
          </p:nvSpPr>
          <p:spPr>
            <a:xfrm>
              <a:off x="3372507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4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"/>
            <p:cNvSpPr/>
            <p:nvPr/>
          </p:nvSpPr>
          <p:spPr>
            <a:xfrm>
              <a:off x="3372507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4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"/>
            <p:cNvSpPr/>
            <p:nvPr/>
          </p:nvSpPr>
          <p:spPr>
            <a:xfrm>
              <a:off x="3330287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7"/>
                  </a:cubicBezTo>
                  <a:cubicBezTo>
                    <a:pt x="720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"/>
            <p:cNvSpPr/>
            <p:nvPr/>
          </p:nvSpPr>
          <p:spPr>
            <a:xfrm>
              <a:off x="3448306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1" y="196"/>
                    <a:pt x="1" y="447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"/>
            <p:cNvSpPr/>
            <p:nvPr/>
          </p:nvSpPr>
          <p:spPr>
            <a:xfrm>
              <a:off x="3401820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1"/>
                    <a:pt x="0" y="2649"/>
                    <a:pt x="175" y="2692"/>
                  </a:cubicBezTo>
                  <a:lnTo>
                    <a:pt x="404" y="2703"/>
                  </a:ln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"/>
            <p:cNvSpPr/>
            <p:nvPr/>
          </p:nvSpPr>
          <p:spPr>
            <a:xfrm>
              <a:off x="3408164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cubicBezTo>
                    <a:pt x="33" y="13"/>
                    <a:pt x="76" y="18"/>
                    <a:pt x="124" y="18"/>
                  </a:cubicBezTo>
                  <a:cubicBezTo>
                    <a:pt x="157" y="18"/>
                    <a:pt x="194" y="16"/>
                    <a:pt x="23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"/>
            <p:cNvSpPr/>
            <p:nvPr/>
          </p:nvSpPr>
          <p:spPr>
            <a:xfrm>
              <a:off x="4486156" y="-71931"/>
              <a:ext cx="218979" cy="375137"/>
            </a:xfrm>
            <a:custGeom>
              <a:avLst/>
              <a:gdLst/>
              <a:ahLst/>
              <a:cxnLst/>
              <a:rect l="l" t="t" r="r" b="b"/>
              <a:pathLst>
                <a:path w="6006" h="10289" extrusionOk="0">
                  <a:moveTo>
                    <a:pt x="1" y="1"/>
                  </a:moveTo>
                  <a:cubicBezTo>
                    <a:pt x="654" y="2093"/>
                    <a:pt x="1951" y="3663"/>
                    <a:pt x="2725" y="4447"/>
                  </a:cubicBezTo>
                  <a:cubicBezTo>
                    <a:pt x="2256" y="4938"/>
                    <a:pt x="1308" y="6038"/>
                    <a:pt x="960" y="7237"/>
                  </a:cubicBezTo>
                  <a:lnTo>
                    <a:pt x="480" y="8850"/>
                  </a:lnTo>
                  <a:lnTo>
                    <a:pt x="480" y="8850"/>
                  </a:lnTo>
                  <a:lnTo>
                    <a:pt x="916" y="8676"/>
                  </a:lnTo>
                  <a:cubicBezTo>
                    <a:pt x="916" y="8676"/>
                    <a:pt x="1613" y="7303"/>
                    <a:pt x="2278" y="6344"/>
                  </a:cubicBezTo>
                  <a:lnTo>
                    <a:pt x="2278" y="6344"/>
                  </a:lnTo>
                  <a:cubicBezTo>
                    <a:pt x="2278" y="6344"/>
                    <a:pt x="1842" y="8556"/>
                    <a:pt x="1821" y="9264"/>
                  </a:cubicBezTo>
                  <a:cubicBezTo>
                    <a:pt x="1799" y="9973"/>
                    <a:pt x="5570" y="10289"/>
                    <a:pt x="5570" y="10289"/>
                  </a:cubicBezTo>
                  <a:lnTo>
                    <a:pt x="6005" y="10114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"/>
            <p:cNvSpPr/>
            <p:nvPr/>
          </p:nvSpPr>
          <p:spPr>
            <a:xfrm>
              <a:off x="4304589" y="201988"/>
              <a:ext cx="401753" cy="1002796"/>
            </a:xfrm>
            <a:custGeom>
              <a:avLst/>
              <a:gdLst/>
              <a:ahLst/>
              <a:cxnLst/>
              <a:rect l="l" t="t" r="r" b="b"/>
              <a:pathLst>
                <a:path w="11019" h="27504" extrusionOk="0">
                  <a:moveTo>
                    <a:pt x="10151" y="1"/>
                  </a:moveTo>
                  <a:cubicBezTo>
                    <a:pt x="8642" y="1"/>
                    <a:pt x="6317" y="159"/>
                    <a:pt x="4577" y="988"/>
                  </a:cubicBezTo>
                  <a:cubicBezTo>
                    <a:pt x="3008" y="1740"/>
                    <a:pt x="796" y="5511"/>
                    <a:pt x="0" y="6721"/>
                  </a:cubicBezTo>
                  <a:lnTo>
                    <a:pt x="959" y="27503"/>
                  </a:lnTo>
                  <a:lnTo>
                    <a:pt x="11018" y="27503"/>
                  </a:lnTo>
                  <a:lnTo>
                    <a:pt x="11018" y="18"/>
                  </a:lnTo>
                  <a:cubicBezTo>
                    <a:pt x="10779" y="9"/>
                    <a:pt x="10485" y="1"/>
                    <a:pt x="10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"/>
            <p:cNvSpPr/>
            <p:nvPr/>
          </p:nvSpPr>
          <p:spPr>
            <a:xfrm>
              <a:off x="4531439" y="244354"/>
              <a:ext cx="335031" cy="398982"/>
            </a:xfrm>
            <a:custGeom>
              <a:avLst/>
              <a:gdLst/>
              <a:ahLst/>
              <a:cxnLst/>
              <a:rect l="l" t="t" r="r" b="b"/>
              <a:pathLst>
                <a:path w="9189" h="10943" extrusionOk="0">
                  <a:moveTo>
                    <a:pt x="6921" y="1"/>
                  </a:moveTo>
                  <a:lnTo>
                    <a:pt x="4796" y="66"/>
                  </a:lnTo>
                  <a:lnTo>
                    <a:pt x="1320" y="175"/>
                  </a:lnTo>
                  <a:cubicBezTo>
                    <a:pt x="1320" y="175"/>
                    <a:pt x="1" y="2573"/>
                    <a:pt x="1091" y="5482"/>
                  </a:cubicBezTo>
                  <a:cubicBezTo>
                    <a:pt x="2181" y="8392"/>
                    <a:pt x="4131" y="10942"/>
                    <a:pt x="4131" y="10942"/>
                  </a:cubicBezTo>
                  <a:cubicBezTo>
                    <a:pt x="4131" y="10942"/>
                    <a:pt x="4393" y="10583"/>
                    <a:pt x="4796" y="9983"/>
                  </a:cubicBezTo>
                  <a:cubicBezTo>
                    <a:pt x="6202" y="7858"/>
                    <a:pt x="9188" y="2682"/>
                    <a:pt x="69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"/>
            <p:cNvSpPr/>
            <p:nvPr/>
          </p:nvSpPr>
          <p:spPr>
            <a:xfrm>
              <a:off x="4579528" y="68328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1"/>
                  </a:moveTo>
                  <a:lnTo>
                    <a:pt x="3477" y="230"/>
                  </a:lnTo>
                  <a:lnTo>
                    <a:pt x="1254" y="775"/>
                  </a:lnTo>
                  <a:cubicBezTo>
                    <a:pt x="1254" y="775"/>
                    <a:pt x="1189" y="2649"/>
                    <a:pt x="1014" y="3706"/>
                  </a:cubicBezTo>
                  <a:cubicBezTo>
                    <a:pt x="840" y="4763"/>
                    <a:pt x="1" y="5003"/>
                    <a:pt x="1" y="5003"/>
                  </a:cubicBezTo>
                  <a:cubicBezTo>
                    <a:pt x="1" y="5003"/>
                    <a:pt x="567" y="6856"/>
                    <a:pt x="2376" y="7106"/>
                  </a:cubicBezTo>
                  <a:cubicBezTo>
                    <a:pt x="2448" y="7115"/>
                    <a:pt x="2520" y="7119"/>
                    <a:pt x="2591" y="7119"/>
                  </a:cubicBezTo>
                  <a:cubicBezTo>
                    <a:pt x="2897" y="7119"/>
                    <a:pt x="3194" y="7045"/>
                    <a:pt x="3477" y="6921"/>
                  </a:cubicBezTo>
                  <a:cubicBezTo>
                    <a:pt x="4720" y="6376"/>
                    <a:pt x="5602" y="4829"/>
                    <a:pt x="5602" y="4829"/>
                  </a:cubicBezTo>
                  <a:cubicBezTo>
                    <a:pt x="5602" y="4829"/>
                    <a:pt x="5068" y="4567"/>
                    <a:pt x="4720" y="4011"/>
                  </a:cubicBezTo>
                  <a:cubicBezTo>
                    <a:pt x="4360" y="3466"/>
                    <a:pt x="4425" y="1"/>
                    <a:pt x="442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"/>
            <p:cNvSpPr/>
            <p:nvPr/>
          </p:nvSpPr>
          <p:spPr>
            <a:xfrm>
              <a:off x="4620071" y="68328"/>
              <a:ext cx="123599" cy="133954"/>
            </a:xfrm>
            <a:custGeom>
              <a:avLst/>
              <a:gdLst/>
              <a:ahLst/>
              <a:cxnLst/>
              <a:rect l="l" t="t" r="r" b="b"/>
              <a:pathLst>
                <a:path w="3390" h="3674" extrusionOk="0">
                  <a:moveTo>
                    <a:pt x="3313" y="1"/>
                  </a:moveTo>
                  <a:lnTo>
                    <a:pt x="2365" y="241"/>
                  </a:lnTo>
                  <a:lnTo>
                    <a:pt x="142" y="775"/>
                  </a:lnTo>
                  <a:cubicBezTo>
                    <a:pt x="142" y="775"/>
                    <a:pt x="98" y="1930"/>
                    <a:pt x="0" y="2943"/>
                  </a:cubicBezTo>
                  <a:cubicBezTo>
                    <a:pt x="469" y="3368"/>
                    <a:pt x="1036" y="3652"/>
                    <a:pt x="1700" y="3674"/>
                  </a:cubicBezTo>
                  <a:cubicBezTo>
                    <a:pt x="1929" y="3674"/>
                    <a:pt x="2158" y="3652"/>
                    <a:pt x="2365" y="3597"/>
                  </a:cubicBezTo>
                  <a:cubicBezTo>
                    <a:pt x="2757" y="3488"/>
                    <a:pt x="3095" y="3281"/>
                    <a:pt x="3390" y="2987"/>
                  </a:cubicBezTo>
                  <a:cubicBezTo>
                    <a:pt x="3281" y="1777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"/>
            <p:cNvSpPr/>
            <p:nvPr/>
          </p:nvSpPr>
          <p:spPr>
            <a:xfrm>
              <a:off x="4537819" y="-71530"/>
              <a:ext cx="276586" cy="221458"/>
            </a:xfrm>
            <a:custGeom>
              <a:avLst/>
              <a:gdLst/>
              <a:ahLst/>
              <a:cxnLst/>
              <a:rect l="l" t="t" r="r" b="b"/>
              <a:pathLst>
                <a:path w="7586" h="6074" extrusionOk="0">
                  <a:moveTo>
                    <a:pt x="0" y="1"/>
                  </a:moveTo>
                  <a:cubicBezTo>
                    <a:pt x="371" y="2137"/>
                    <a:pt x="1384" y="5984"/>
                    <a:pt x="3956" y="6071"/>
                  </a:cubicBezTo>
                  <a:cubicBezTo>
                    <a:pt x="3986" y="6072"/>
                    <a:pt x="4015" y="6073"/>
                    <a:pt x="4045" y="6073"/>
                  </a:cubicBezTo>
                  <a:cubicBezTo>
                    <a:pt x="4244" y="6073"/>
                    <a:pt x="4441" y="6042"/>
                    <a:pt x="4621" y="5995"/>
                  </a:cubicBezTo>
                  <a:cubicBezTo>
                    <a:pt x="6670" y="5439"/>
                    <a:pt x="7357" y="1995"/>
                    <a:pt x="758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"/>
            <p:cNvSpPr/>
            <p:nvPr/>
          </p:nvSpPr>
          <p:spPr>
            <a:xfrm>
              <a:off x="4498880" y="-38899"/>
              <a:ext cx="68764" cy="73102"/>
            </a:xfrm>
            <a:custGeom>
              <a:avLst/>
              <a:gdLst/>
              <a:ahLst/>
              <a:cxnLst/>
              <a:rect l="l" t="t" r="r" b="b"/>
              <a:pathLst>
                <a:path w="1886" h="2005" extrusionOk="0">
                  <a:moveTo>
                    <a:pt x="562" y="0"/>
                  </a:moveTo>
                  <a:cubicBezTo>
                    <a:pt x="457" y="0"/>
                    <a:pt x="363" y="36"/>
                    <a:pt x="295" y="130"/>
                  </a:cubicBezTo>
                  <a:cubicBezTo>
                    <a:pt x="0" y="522"/>
                    <a:pt x="774" y="1896"/>
                    <a:pt x="1886" y="2005"/>
                  </a:cubicBezTo>
                  <a:lnTo>
                    <a:pt x="1363" y="392"/>
                  </a:lnTo>
                  <a:cubicBezTo>
                    <a:pt x="1363" y="392"/>
                    <a:pt x="907" y="0"/>
                    <a:pt x="562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"/>
            <p:cNvSpPr/>
            <p:nvPr/>
          </p:nvSpPr>
          <p:spPr>
            <a:xfrm>
              <a:off x="4674505" y="-56837"/>
              <a:ext cx="36569" cy="86629"/>
            </a:xfrm>
            <a:custGeom>
              <a:avLst/>
              <a:gdLst/>
              <a:ahLst/>
              <a:cxnLst/>
              <a:rect l="l" t="t" r="r" b="b"/>
              <a:pathLst>
                <a:path w="1003" h="2376" extrusionOk="0">
                  <a:moveTo>
                    <a:pt x="414" y="1"/>
                  </a:moveTo>
                  <a:cubicBezTo>
                    <a:pt x="414" y="1"/>
                    <a:pt x="349" y="1091"/>
                    <a:pt x="491" y="1407"/>
                  </a:cubicBezTo>
                  <a:cubicBezTo>
                    <a:pt x="621" y="172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30"/>
                    <a:pt x="643" y="1396"/>
                    <a:pt x="578" y="1211"/>
                  </a:cubicBezTo>
                  <a:cubicBezTo>
                    <a:pt x="513" y="1025"/>
                    <a:pt x="414" y="1"/>
                    <a:pt x="414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2"/>
            <p:cNvSpPr/>
            <p:nvPr/>
          </p:nvSpPr>
          <p:spPr>
            <a:xfrm>
              <a:off x="4583502" y="-18664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0"/>
                  </a:moveTo>
                  <a:cubicBezTo>
                    <a:pt x="360" y="0"/>
                    <a:pt x="1" y="142"/>
                    <a:pt x="1" y="327"/>
                  </a:cubicBezTo>
                  <a:cubicBezTo>
                    <a:pt x="1" y="512"/>
                    <a:pt x="360" y="654"/>
                    <a:pt x="807" y="654"/>
                  </a:cubicBezTo>
                  <a:cubicBezTo>
                    <a:pt x="1243" y="654"/>
                    <a:pt x="1603" y="512"/>
                    <a:pt x="1603" y="327"/>
                  </a:cubicBezTo>
                  <a:cubicBezTo>
                    <a:pt x="1603" y="142"/>
                    <a:pt x="124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2"/>
            <p:cNvSpPr/>
            <p:nvPr/>
          </p:nvSpPr>
          <p:spPr>
            <a:xfrm>
              <a:off x="4651864" y="54036"/>
              <a:ext cx="75910" cy="26434"/>
            </a:xfrm>
            <a:custGeom>
              <a:avLst/>
              <a:gdLst/>
              <a:ahLst/>
              <a:cxnLst/>
              <a:rect l="l" t="t" r="r" b="b"/>
              <a:pathLst>
                <a:path w="2082" h="725" extrusionOk="0">
                  <a:moveTo>
                    <a:pt x="2082" y="1"/>
                  </a:moveTo>
                  <a:lnTo>
                    <a:pt x="2082" y="1"/>
                  </a:lnTo>
                  <a:cubicBezTo>
                    <a:pt x="2082" y="1"/>
                    <a:pt x="1831" y="142"/>
                    <a:pt x="1493" y="240"/>
                  </a:cubicBezTo>
                  <a:cubicBezTo>
                    <a:pt x="1319" y="295"/>
                    <a:pt x="1090" y="338"/>
                    <a:pt x="894" y="338"/>
                  </a:cubicBezTo>
                  <a:cubicBezTo>
                    <a:pt x="865" y="339"/>
                    <a:pt x="836" y="340"/>
                    <a:pt x="808" y="340"/>
                  </a:cubicBezTo>
                  <a:cubicBezTo>
                    <a:pt x="307" y="340"/>
                    <a:pt x="31" y="163"/>
                    <a:pt x="0" y="142"/>
                  </a:cubicBezTo>
                  <a:lnTo>
                    <a:pt x="0" y="142"/>
                  </a:lnTo>
                  <a:cubicBezTo>
                    <a:pt x="31" y="184"/>
                    <a:pt x="464" y="725"/>
                    <a:pt x="973" y="725"/>
                  </a:cubicBezTo>
                  <a:cubicBezTo>
                    <a:pt x="1001" y="725"/>
                    <a:pt x="1029" y="723"/>
                    <a:pt x="1057" y="720"/>
                  </a:cubicBezTo>
                  <a:cubicBezTo>
                    <a:pt x="1199" y="709"/>
                    <a:pt x="1362" y="654"/>
                    <a:pt x="1493" y="578"/>
                  </a:cubicBezTo>
                  <a:cubicBezTo>
                    <a:pt x="1842" y="371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"/>
            <p:cNvSpPr/>
            <p:nvPr/>
          </p:nvSpPr>
          <p:spPr>
            <a:xfrm>
              <a:off x="1986105" y="-71530"/>
              <a:ext cx="149814" cy="368392"/>
            </a:xfrm>
            <a:custGeom>
              <a:avLst/>
              <a:gdLst/>
              <a:ahLst/>
              <a:cxnLst/>
              <a:rect l="l" t="t" r="r" b="b"/>
              <a:pathLst>
                <a:path w="4109" h="10104" extrusionOk="0">
                  <a:moveTo>
                    <a:pt x="0" y="1"/>
                  </a:moveTo>
                  <a:lnTo>
                    <a:pt x="0" y="10103"/>
                  </a:lnTo>
                  <a:lnTo>
                    <a:pt x="2856" y="8937"/>
                  </a:lnTo>
                  <a:cubicBezTo>
                    <a:pt x="2856" y="8937"/>
                    <a:pt x="2703" y="6420"/>
                    <a:pt x="1744" y="4687"/>
                  </a:cubicBezTo>
                  <a:cubicBezTo>
                    <a:pt x="2343" y="3837"/>
                    <a:pt x="3520" y="2017"/>
                    <a:pt x="4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"/>
            <p:cNvSpPr/>
            <p:nvPr/>
          </p:nvSpPr>
          <p:spPr>
            <a:xfrm>
              <a:off x="1964230" y="202644"/>
              <a:ext cx="392237" cy="887291"/>
            </a:xfrm>
            <a:custGeom>
              <a:avLst/>
              <a:gdLst/>
              <a:ahLst/>
              <a:cxnLst/>
              <a:rect l="l" t="t" r="r" b="b"/>
              <a:pathLst>
                <a:path w="10758" h="24336" extrusionOk="0">
                  <a:moveTo>
                    <a:pt x="600" y="0"/>
                  </a:moveTo>
                  <a:lnTo>
                    <a:pt x="600" y="11433"/>
                  </a:lnTo>
                  <a:lnTo>
                    <a:pt x="350" y="11792"/>
                  </a:lnTo>
                  <a:lnTo>
                    <a:pt x="600" y="12228"/>
                  </a:lnTo>
                  <a:lnTo>
                    <a:pt x="600" y="13623"/>
                  </a:lnTo>
                  <a:lnTo>
                    <a:pt x="1" y="16533"/>
                  </a:lnTo>
                  <a:lnTo>
                    <a:pt x="1" y="19693"/>
                  </a:lnTo>
                  <a:lnTo>
                    <a:pt x="600" y="22015"/>
                  </a:lnTo>
                  <a:lnTo>
                    <a:pt x="600" y="24336"/>
                  </a:lnTo>
                  <a:lnTo>
                    <a:pt x="9253" y="24336"/>
                  </a:lnTo>
                  <a:lnTo>
                    <a:pt x="10757" y="6768"/>
                  </a:lnTo>
                  <a:cubicBezTo>
                    <a:pt x="10757" y="6768"/>
                    <a:pt x="6943" y="2027"/>
                    <a:pt x="5799" y="1341"/>
                  </a:cubicBezTo>
                  <a:cubicBezTo>
                    <a:pt x="4643" y="665"/>
                    <a:pt x="1265" y="44"/>
                    <a:pt x="1265" y="44"/>
                  </a:cubicBezTo>
                  <a:cubicBezTo>
                    <a:pt x="1265" y="44"/>
                    <a:pt x="1014" y="22"/>
                    <a:pt x="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"/>
            <p:cNvSpPr/>
            <p:nvPr/>
          </p:nvSpPr>
          <p:spPr>
            <a:xfrm>
              <a:off x="2071529" y="-33284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0"/>
                  </a:moveTo>
                  <a:cubicBezTo>
                    <a:pt x="863" y="0"/>
                    <a:pt x="404" y="401"/>
                    <a:pt x="404" y="401"/>
                  </a:cubicBezTo>
                  <a:lnTo>
                    <a:pt x="0" y="1981"/>
                  </a:lnTo>
                  <a:cubicBezTo>
                    <a:pt x="1101" y="1872"/>
                    <a:pt x="1766" y="521"/>
                    <a:pt x="1472" y="129"/>
                  </a:cubicBezTo>
                  <a:cubicBezTo>
                    <a:pt x="1404" y="36"/>
                    <a:pt x="1311" y="0"/>
                    <a:pt x="120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2"/>
            <p:cNvSpPr/>
            <p:nvPr/>
          </p:nvSpPr>
          <p:spPr>
            <a:xfrm>
              <a:off x="4585471" y="-55342"/>
              <a:ext cx="61654" cy="21110"/>
            </a:xfrm>
            <a:custGeom>
              <a:avLst/>
              <a:gdLst/>
              <a:ahLst/>
              <a:cxnLst/>
              <a:rect l="l" t="t" r="r" b="b"/>
              <a:pathLst>
                <a:path w="1691" h="579" extrusionOk="0">
                  <a:moveTo>
                    <a:pt x="924" y="1"/>
                  </a:moveTo>
                  <a:cubicBezTo>
                    <a:pt x="384" y="1"/>
                    <a:pt x="23" y="483"/>
                    <a:pt x="23" y="483"/>
                  </a:cubicBezTo>
                  <a:cubicBezTo>
                    <a:pt x="1" y="552"/>
                    <a:pt x="17" y="578"/>
                    <a:pt x="60" y="578"/>
                  </a:cubicBezTo>
                  <a:cubicBezTo>
                    <a:pt x="207" y="578"/>
                    <a:pt x="661" y="263"/>
                    <a:pt x="906" y="254"/>
                  </a:cubicBezTo>
                  <a:cubicBezTo>
                    <a:pt x="915" y="254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2"/>
                    <a:pt x="1592" y="570"/>
                  </a:cubicBezTo>
                  <a:cubicBezTo>
                    <a:pt x="1690" y="538"/>
                    <a:pt x="1560" y="47"/>
                    <a:pt x="993" y="4"/>
                  </a:cubicBezTo>
                  <a:cubicBezTo>
                    <a:pt x="970" y="2"/>
                    <a:pt x="947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2"/>
            <p:cNvSpPr/>
            <p:nvPr/>
          </p:nvSpPr>
          <p:spPr>
            <a:xfrm>
              <a:off x="2301588" y="192326"/>
              <a:ext cx="735508" cy="1045928"/>
            </a:xfrm>
            <a:custGeom>
              <a:avLst/>
              <a:gdLst/>
              <a:ahLst/>
              <a:cxnLst/>
              <a:rect l="l" t="t" r="r" b="b"/>
              <a:pathLst>
                <a:path w="20173" h="2868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19" y="33"/>
                    <a:pt x="2997" y="2114"/>
                    <a:pt x="1504" y="3400"/>
                  </a:cubicBezTo>
                  <a:cubicBezTo>
                    <a:pt x="0" y="4686"/>
                    <a:pt x="251" y="22581"/>
                    <a:pt x="251" y="22581"/>
                  </a:cubicBezTo>
                  <a:cubicBezTo>
                    <a:pt x="251" y="22581"/>
                    <a:pt x="4698" y="28019"/>
                    <a:pt x="9068" y="28662"/>
                  </a:cubicBezTo>
                  <a:cubicBezTo>
                    <a:pt x="9182" y="28679"/>
                    <a:pt x="9297" y="28687"/>
                    <a:pt x="9413" y="28687"/>
                  </a:cubicBezTo>
                  <a:cubicBezTo>
                    <a:pt x="13777" y="28687"/>
                    <a:pt x="19857" y="17252"/>
                    <a:pt x="19857" y="17252"/>
                  </a:cubicBezTo>
                  <a:cubicBezTo>
                    <a:pt x="19857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9" y="273"/>
                  </a:cubicBezTo>
                  <a:lnTo>
                    <a:pt x="12719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3" y="2005"/>
                    <a:pt x="10975" y="2223"/>
                  </a:cubicBezTo>
                  <a:cubicBezTo>
                    <a:pt x="10887" y="2237"/>
                    <a:pt x="10799" y="2243"/>
                    <a:pt x="10711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2"/>
            <p:cNvSpPr/>
            <p:nvPr/>
          </p:nvSpPr>
          <p:spPr>
            <a:xfrm>
              <a:off x="2505431" y="428437"/>
              <a:ext cx="314358" cy="351803"/>
            </a:xfrm>
            <a:custGeom>
              <a:avLst/>
              <a:gdLst/>
              <a:ahLst/>
              <a:cxnLst/>
              <a:rect l="l" t="t" r="r" b="b"/>
              <a:pathLst>
                <a:path w="8622" h="9649" extrusionOk="0">
                  <a:moveTo>
                    <a:pt x="4221" y="0"/>
                  </a:moveTo>
                  <a:cubicBezTo>
                    <a:pt x="4070" y="0"/>
                    <a:pt x="3919" y="87"/>
                    <a:pt x="3858" y="259"/>
                  </a:cubicBezTo>
                  <a:lnTo>
                    <a:pt x="2877" y="3147"/>
                  </a:lnTo>
                  <a:cubicBezTo>
                    <a:pt x="2834" y="3300"/>
                    <a:pt x="2703" y="3398"/>
                    <a:pt x="2550" y="3409"/>
                  </a:cubicBezTo>
                  <a:lnTo>
                    <a:pt x="480" y="3572"/>
                  </a:lnTo>
                  <a:cubicBezTo>
                    <a:pt x="131" y="3594"/>
                    <a:pt x="0" y="4052"/>
                    <a:pt x="294" y="4259"/>
                  </a:cubicBezTo>
                  <a:lnTo>
                    <a:pt x="1842" y="5359"/>
                  </a:lnTo>
                  <a:cubicBezTo>
                    <a:pt x="1984" y="5457"/>
                    <a:pt x="2038" y="5632"/>
                    <a:pt x="1984" y="5795"/>
                  </a:cubicBezTo>
                  <a:lnTo>
                    <a:pt x="839" y="9141"/>
                  </a:lnTo>
                  <a:cubicBezTo>
                    <a:pt x="750" y="9416"/>
                    <a:pt x="967" y="9648"/>
                    <a:pt x="1205" y="9648"/>
                  </a:cubicBezTo>
                  <a:cubicBezTo>
                    <a:pt x="1288" y="9648"/>
                    <a:pt x="1373" y="9620"/>
                    <a:pt x="1450" y="9555"/>
                  </a:cubicBezTo>
                  <a:lnTo>
                    <a:pt x="4076" y="7299"/>
                  </a:lnTo>
                  <a:cubicBezTo>
                    <a:pt x="4147" y="7240"/>
                    <a:pt x="4236" y="7210"/>
                    <a:pt x="4326" y="7210"/>
                  </a:cubicBezTo>
                  <a:cubicBezTo>
                    <a:pt x="4403" y="7210"/>
                    <a:pt x="4479" y="7232"/>
                    <a:pt x="4545" y="7277"/>
                  </a:cubicBezTo>
                  <a:lnTo>
                    <a:pt x="7084" y="9076"/>
                  </a:lnTo>
                  <a:cubicBezTo>
                    <a:pt x="7155" y="9127"/>
                    <a:pt x="7232" y="9149"/>
                    <a:pt x="7306" y="9149"/>
                  </a:cubicBezTo>
                  <a:cubicBezTo>
                    <a:pt x="7548" y="9149"/>
                    <a:pt x="7762" y="8907"/>
                    <a:pt x="7662" y="8640"/>
                  </a:cubicBezTo>
                  <a:lnTo>
                    <a:pt x="6517" y="5534"/>
                  </a:lnTo>
                  <a:cubicBezTo>
                    <a:pt x="6463" y="5381"/>
                    <a:pt x="6506" y="5218"/>
                    <a:pt x="6626" y="5109"/>
                  </a:cubicBezTo>
                  <a:lnTo>
                    <a:pt x="8348" y="3637"/>
                  </a:lnTo>
                  <a:cubicBezTo>
                    <a:pt x="8622" y="3406"/>
                    <a:pt x="8448" y="2971"/>
                    <a:pt x="8112" y="2971"/>
                  </a:cubicBezTo>
                  <a:cubicBezTo>
                    <a:pt x="8100" y="2971"/>
                    <a:pt x="8088" y="2972"/>
                    <a:pt x="8076" y="2973"/>
                  </a:cubicBezTo>
                  <a:lnTo>
                    <a:pt x="5929" y="3136"/>
                  </a:lnTo>
                  <a:cubicBezTo>
                    <a:pt x="5920" y="3137"/>
                    <a:pt x="5912" y="3137"/>
                    <a:pt x="5904" y="3137"/>
                  </a:cubicBezTo>
                  <a:cubicBezTo>
                    <a:pt x="5749" y="3137"/>
                    <a:pt x="5599" y="3041"/>
                    <a:pt x="5547" y="2896"/>
                  </a:cubicBezTo>
                  <a:lnTo>
                    <a:pt x="4577" y="248"/>
                  </a:lnTo>
                  <a:cubicBezTo>
                    <a:pt x="4513" y="82"/>
                    <a:pt x="4367" y="0"/>
                    <a:pt x="4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"/>
            <p:cNvSpPr/>
            <p:nvPr/>
          </p:nvSpPr>
          <p:spPr>
            <a:xfrm>
              <a:off x="2605549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1" y="66"/>
                  </a:moveTo>
                  <a:cubicBezTo>
                    <a:pt x="1" y="44"/>
                    <a:pt x="1" y="22"/>
                    <a:pt x="11" y="0"/>
                  </a:cubicBezTo>
                  <a:cubicBezTo>
                    <a:pt x="1" y="22"/>
                    <a:pt x="1" y="44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2"/>
            <p:cNvSpPr/>
            <p:nvPr/>
          </p:nvSpPr>
          <p:spPr>
            <a:xfrm>
              <a:off x="2754558" y="139861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22" y="153"/>
                    <a:pt x="22" y="240"/>
                  </a:cubicBezTo>
                  <a:cubicBezTo>
                    <a:pt x="22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2"/>
            <p:cNvSpPr/>
            <p:nvPr/>
          </p:nvSpPr>
          <p:spPr>
            <a:xfrm>
              <a:off x="2607153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0" y="33"/>
                    <a:pt x="0" y="55"/>
                  </a:cubicBezTo>
                  <a:cubicBezTo>
                    <a:pt x="0" y="3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2"/>
            <p:cNvSpPr/>
            <p:nvPr/>
          </p:nvSpPr>
          <p:spPr>
            <a:xfrm>
              <a:off x="2606752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2"/>
            <p:cNvSpPr/>
            <p:nvPr/>
          </p:nvSpPr>
          <p:spPr>
            <a:xfrm>
              <a:off x="2757730" y="165675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1"/>
                  </a:moveTo>
                  <a:cubicBezTo>
                    <a:pt x="11" y="66"/>
                    <a:pt x="22" y="143"/>
                    <a:pt x="33" y="219"/>
                  </a:cubicBezTo>
                  <a:cubicBezTo>
                    <a:pt x="22" y="143"/>
                    <a:pt x="1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2"/>
            <p:cNvSpPr/>
            <p:nvPr/>
          </p:nvSpPr>
          <p:spPr>
            <a:xfrm>
              <a:off x="2756126" y="152586"/>
              <a:ext cx="839" cy="9151"/>
            </a:xfrm>
            <a:custGeom>
              <a:avLst/>
              <a:gdLst/>
              <a:ahLst/>
              <a:cxnLst/>
              <a:rect l="l" t="t" r="r" b="b"/>
              <a:pathLst>
                <a:path w="23" h="251" extrusionOk="0">
                  <a:moveTo>
                    <a:pt x="1" y="0"/>
                  </a:moveTo>
                  <a:cubicBezTo>
                    <a:pt x="1" y="77"/>
                    <a:pt x="12" y="164"/>
                    <a:pt x="23" y="251"/>
                  </a:cubicBezTo>
                  <a:cubicBezTo>
                    <a:pt x="12" y="164"/>
                    <a:pt x="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2"/>
            <p:cNvSpPr/>
            <p:nvPr/>
          </p:nvSpPr>
          <p:spPr>
            <a:xfrm>
              <a:off x="2592423" y="165675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1"/>
                  </a:moveTo>
                  <a:cubicBezTo>
                    <a:pt x="273" y="262"/>
                    <a:pt x="230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4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6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2" y="1004"/>
                  </a:cubicBezTo>
                  <a:cubicBezTo>
                    <a:pt x="4676" y="796"/>
                    <a:pt x="4622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9" y="622"/>
                    <a:pt x="3565" y="840"/>
                    <a:pt x="3031" y="862"/>
                  </a:cubicBezTo>
                  <a:cubicBezTo>
                    <a:pt x="3004" y="862"/>
                    <a:pt x="2978" y="863"/>
                    <a:pt x="295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"/>
            <p:cNvSpPr/>
            <p:nvPr/>
          </p:nvSpPr>
          <p:spPr>
            <a:xfrm>
              <a:off x="2603945" y="127137"/>
              <a:ext cx="155429" cy="70003"/>
            </a:xfrm>
            <a:custGeom>
              <a:avLst/>
              <a:gdLst/>
              <a:ahLst/>
              <a:cxnLst/>
              <a:rect l="l" t="t" r="r" b="b"/>
              <a:pathLst>
                <a:path w="4263" h="1920" extrusionOk="0">
                  <a:moveTo>
                    <a:pt x="88" y="1"/>
                  </a:moveTo>
                  <a:cubicBezTo>
                    <a:pt x="88" y="12"/>
                    <a:pt x="88" y="33"/>
                    <a:pt x="88" y="55"/>
                  </a:cubicBezTo>
                  <a:cubicBezTo>
                    <a:pt x="88" y="153"/>
                    <a:pt x="88" y="241"/>
                    <a:pt x="77" y="350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5" y="698"/>
                    <a:pt x="45" y="720"/>
                    <a:pt x="45" y="742"/>
                  </a:cubicBezTo>
                  <a:cubicBezTo>
                    <a:pt x="34" y="840"/>
                    <a:pt x="23" y="949"/>
                    <a:pt x="1" y="1058"/>
                  </a:cubicBezTo>
                  <a:cubicBezTo>
                    <a:pt x="763" y="1566"/>
                    <a:pt x="1741" y="1920"/>
                    <a:pt x="2635" y="1920"/>
                  </a:cubicBezTo>
                  <a:cubicBezTo>
                    <a:pt x="2662" y="1920"/>
                    <a:pt x="2688" y="1919"/>
                    <a:pt x="2715" y="1919"/>
                  </a:cubicBezTo>
                  <a:cubicBezTo>
                    <a:pt x="3249" y="1897"/>
                    <a:pt x="3783" y="1679"/>
                    <a:pt x="4262" y="1363"/>
                  </a:cubicBezTo>
                  <a:cubicBezTo>
                    <a:pt x="4262" y="1363"/>
                    <a:pt x="4262" y="1363"/>
                    <a:pt x="4262" y="1352"/>
                  </a:cubicBezTo>
                  <a:cubicBezTo>
                    <a:pt x="4262" y="1330"/>
                    <a:pt x="4251" y="1298"/>
                    <a:pt x="4251" y="1276"/>
                  </a:cubicBezTo>
                  <a:cubicBezTo>
                    <a:pt x="4240" y="1200"/>
                    <a:pt x="4229" y="1123"/>
                    <a:pt x="4219" y="1058"/>
                  </a:cubicBezTo>
                  <a:cubicBezTo>
                    <a:pt x="4208" y="1014"/>
                    <a:pt x="4208" y="982"/>
                    <a:pt x="4197" y="949"/>
                  </a:cubicBezTo>
                  <a:cubicBezTo>
                    <a:pt x="4186" y="862"/>
                    <a:pt x="4175" y="775"/>
                    <a:pt x="4175" y="698"/>
                  </a:cubicBezTo>
                  <a:cubicBezTo>
                    <a:pt x="4164" y="655"/>
                    <a:pt x="4164" y="622"/>
                    <a:pt x="4153" y="589"/>
                  </a:cubicBezTo>
                  <a:cubicBezTo>
                    <a:pt x="4153" y="502"/>
                    <a:pt x="4142" y="426"/>
                    <a:pt x="4131" y="350"/>
                  </a:cubicBezTo>
                  <a:cubicBezTo>
                    <a:pt x="4131" y="339"/>
                    <a:pt x="4131" y="339"/>
                    <a:pt x="4131" y="339"/>
                  </a:cubicBezTo>
                  <a:cubicBezTo>
                    <a:pt x="3684" y="600"/>
                    <a:pt x="3205" y="785"/>
                    <a:pt x="2715" y="807"/>
                  </a:cubicBezTo>
                  <a:cubicBezTo>
                    <a:pt x="2687" y="808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"/>
            <p:cNvSpPr/>
            <p:nvPr/>
          </p:nvSpPr>
          <p:spPr>
            <a:xfrm>
              <a:off x="2546339" y="-71931"/>
              <a:ext cx="290914" cy="228568"/>
            </a:xfrm>
            <a:custGeom>
              <a:avLst/>
              <a:gdLst/>
              <a:ahLst/>
              <a:cxnLst/>
              <a:rect l="l" t="t" r="r" b="b"/>
              <a:pathLst>
                <a:path w="7979" h="6269" extrusionOk="0">
                  <a:moveTo>
                    <a:pt x="1" y="1"/>
                  </a:moveTo>
                  <a:cubicBezTo>
                    <a:pt x="44" y="121"/>
                    <a:pt x="88" y="208"/>
                    <a:pt x="110" y="284"/>
                  </a:cubicBezTo>
                  <a:cubicBezTo>
                    <a:pt x="110" y="371"/>
                    <a:pt x="99" y="916"/>
                    <a:pt x="110" y="1603"/>
                  </a:cubicBezTo>
                  <a:cubicBezTo>
                    <a:pt x="121" y="2322"/>
                    <a:pt x="164" y="3194"/>
                    <a:pt x="284" y="3804"/>
                  </a:cubicBezTo>
                  <a:cubicBezTo>
                    <a:pt x="415" y="4393"/>
                    <a:pt x="949" y="4992"/>
                    <a:pt x="1668" y="5461"/>
                  </a:cubicBezTo>
                  <a:cubicBezTo>
                    <a:pt x="2417" y="5946"/>
                    <a:pt x="3351" y="6268"/>
                    <a:pt x="4211" y="6268"/>
                  </a:cubicBezTo>
                  <a:cubicBezTo>
                    <a:pt x="4239" y="6268"/>
                    <a:pt x="4267" y="6268"/>
                    <a:pt x="4295" y="6267"/>
                  </a:cubicBezTo>
                  <a:cubicBezTo>
                    <a:pt x="4785" y="6245"/>
                    <a:pt x="5264" y="6060"/>
                    <a:pt x="5711" y="5799"/>
                  </a:cubicBezTo>
                  <a:cubicBezTo>
                    <a:pt x="6790" y="5145"/>
                    <a:pt x="7651" y="3979"/>
                    <a:pt x="7836" y="3347"/>
                  </a:cubicBezTo>
                  <a:cubicBezTo>
                    <a:pt x="7978" y="2856"/>
                    <a:pt x="7880" y="2050"/>
                    <a:pt x="7760" y="1439"/>
                  </a:cubicBezTo>
                  <a:cubicBezTo>
                    <a:pt x="7673" y="949"/>
                    <a:pt x="7575" y="578"/>
                    <a:pt x="7575" y="578"/>
                  </a:cubicBezTo>
                  <a:cubicBezTo>
                    <a:pt x="7575" y="578"/>
                    <a:pt x="6376" y="1777"/>
                    <a:pt x="6093" y="1777"/>
                  </a:cubicBezTo>
                  <a:cubicBezTo>
                    <a:pt x="5809" y="1777"/>
                    <a:pt x="5319" y="1352"/>
                    <a:pt x="3946" y="1319"/>
                  </a:cubicBezTo>
                  <a:cubicBezTo>
                    <a:pt x="3917" y="1319"/>
                    <a:pt x="3888" y="1318"/>
                    <a:pt x="3860" y="1318"/>
                  </a:cubicBezTo>
                  <a:cubicBezTo>
                    <a:pt x="2558" y="1318"/>
                    <a:pt x="2218" y="2039"/>
                    <a:pt x="1461" y="2039"/>
                  </a:cubicBezTo>
                  <a:cubicBezTo>
                    <a:pt x="840" y="2039"/>
                    <a:pt x="349" y="894"/>
                    <a:pt x="175" y="448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"/>
            <p:cNvSpPr/>
            <p:nvPr/>
          </p:nvSpPr>
          <p:spPr>
            <a:xfrm>
              <a:off x="2552318" y="-71931"/>
              <a:ext cx="270205" cy="74342"/>
            </a:xfrm>
            <a:custGeom>
              <a:avLst/>
              <a:gdLst/>
              <a:ahLst/>
              <a:cxnLst/>
              <a:rect l="l" t="t" r="r" b="b"/>
              <a:pathLst>
                <a:path w="7411" h="2039" extrusionOk="0">
                  <a:moveTo>
                    <a:pt x="0" y="1"/>
                  </a:moveTo>
                  <a:lnTo>
                    <a:pt x="11" y="448"/>
                  </a:lnTo>
                  <a:cubicBezTo>
                    <a:pt x="185" y="894"/>
                    <a:pt x="676" y="2039"/>
                    <a:pt x="1297" y="2039"/>
                  </a:cubicBezTo>
                  <a:cubicBezTo>
                    <a:pt x="2054" y="2039"/>
                    <a:pt x="2394" y="1318"/>
                    <a:pt x="3696" y="1318"/>
                  </a:cubicBezTo>
                  <a:cubicBezTo>
                    <a:pt x="3724" y="1318"/>
                    <a:pt x="3753" y="1319"/>
                    <a:pt x="3782" y="1319"/>
                  </a:cubicBezTo>
                  <a:cubicBezTo>
                    <a:pt x="5155" y="1352"/>
                    <a:pt x="5645" y="1777"/>
                    <a:pt x="5929" y="1777"/>
                  </a:cubicBezTo>
                  <a:cubicBezTo>
                    <a:pt x="6212" y="1777"/>
                    <a:pt x="7411" y="578"/>
                    <a:pt x="7411" y="578"/>
                  </a:cubicBezTo>
                  <a:cubicBezTo>
                    <a:pt x="7411" y="568"/>
                    <a:pt x="7411" y="339"/>
                    <a:pt x="7400" y="1"/>
                  </a:cubicBezTo>
                  <a:lnTo>
                    <a:pt x="4534" y="1"/>
                  </a:lnTo>
                  <a:cubicBezTo>
                    <a:pt x="4763" y="339"/>
                    <a:pt x="4981" y="687"/>
                    <a:pt x="5002" y="851"/>
                  </a:cubicBezTo>
                  <a:cubicBezTo>
                    <a:pt x="5046" y="1232"/>
                    <a:pt x="3934" y="1254"/>
                    <a:pt x="3934" y="1254"/>
                  </a:cubicBezTo>
                  <a:cubicBezTo>
                    <a:pt x="3934" y="1254"/>
                    <a:pt x="4403" y="1058"/>
                    <a:pt x="4425" y="676"/>
                  </a:cubicBezTo>
                  <a:cubicBezTo>
                    <a:pt x="4425" y="535"/>
                    <a:pt x="4349" y="273"/>
                    <a:pt x="42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"/>
            <p:cNvSpPr/>
            <p:nvPr/>
          </p:nvSpPr>
          <p:spPr>
            <a:xfrm>
              <a:off x="2515749" y="-71931"/>
              <a:ext cx="34601" cy="58445"/>
            </a:xfrm>
            <a:custGeom>
              <a:avLst/>
              <a:gdLst/>
              <a:ahLst/>
              <a:cxnLst/>
              <a:rect l="l" t="t" r="r" b="b"/>
              <a:pathLst>
                <a:path w="949" h="1603" extrusionOk="0">
                  <a:moveTo>
                    <a:pt x="1" y="1"/>
                  </a:moveTo>
                  <a:cubicBezTo>
                    <a:pt x="197" y="753"/>
                    <a:pt x="556" y="1548"/>
                    <a:pt x="949" y="1603"/>
                  </a:cubicBezTo>
                  <a:cubicBezTo>
                    <a:pt x="938" y="916"/>
                    <a:pt x="949" y="371"/>
                    <a:pt x="949" y="284"/>
                  </a:cubicBezTo>
                  <a:cubicBezTo>
                    <a:pt x="927" y="208"/>
                    <a:pt x="883" y="121"/>
                    <a:pt x="8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"/>
            <p:cNvSpPr/>
            <p:nvPr/>
          </p:nvSpPr>
          <p:spPr>
            <a:xfrm>
              <a:off x="2822482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3" y="1"/>
                  </a:moveTo>
                  <a:cubicBezTo>
                    <a:pt x="66" y="251"/>
                    <a:pt x="12" y="448"/>
                    <a:pt x="1" y="578"/>
                  </a:cubicBezTo>
                  <a:cubicBezTo>
                    <a:pt x="1" y="578"/>
                    <a:pt x="99" y="949"/>
                    <a:pt x="186" y="1439"/>
                  </a:cubicBezTo>
                  <a:cubicBezTo>
                    <a:pt x="470" y="1156"/>
                    <a:pt x="709" y="568"/>
                    <a:pt x="8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"/>
            <p:cNvSpPr/>
            <p:nvPr/>
          </p:nvSpPr>
          <p:spPr>
            <a:xfrm>
              <a:off x="4071723" y="357414"/>
              <a:ext cx="678703" cy="753191"/>
            </a:xfrm>
            <a:custGeom>
              <a:avLst/>
              <a:gdLst/>
              <a:ahLst/>
              <a:cxnLst/>
              <a:rect l="l" t="t" r="r" b="b"/>
              <a:pathLst>
                <a:path w="18615" h="20658" extrusionOk="0">
                  <a:moveTo>
                    <a:pt x="7285" y="1"/>
                  </a:moveTo>
                  <a:cubicBezTo>
                    <a:pt x="7176" y="1"/>
                    <a:pt x="7072" y="6"/>
                    <a:pt x="6976" y="17"/>
                  </a:cubicBezTo>
                  <a:cubicBezTo>
                    <a:pt x="3848" y="365"/>
                    <a:pt x="4229" y="3264"/>
                    <a:pt x="2791" y="3853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3"/>
                  </a:cubicBezTo>
                  <a:cubicBezTo>
                    <a:pt x="5352" y="14958"/>
                    <a:pt x="1625" y="15503"/>
                    <a:pt x="3107" y="18849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70"/>
                    <a:pt x="3971" y="20144"/>
                    <a:pt x="4373" y="20144"/>
                  </a:cubicBezTo>
                  <a:cubicBezTo>
                    <a:pt x="4664" y="20144"/>
                    <a:pt x="5005" y="20158"/>
                    <a:pt x="5406" y="20189"/>
                  </a:cubicBezTo>
                  <a:cubicBezTo>
                    <a:pt x="6326" y="20263"/>
                    <a:pt x="7311" y="20299"/>
                    <a:pt x="8304" y="20299"/>
                  </a:cubicBezTo>
                  <a:cubicBezTo>
                    <a:pt x="12712" y="20299"/>
                    <a:pt x="17296" y="19601"/>
                    <a:pt x="17198" y="18489"/>
                  </a:cubicBezTo>
                  <a:cubicBezTo>
                    <a:pt x="17067" y="17127"/>
                    <a:pt x="14790" y="14696"/>
                    <a:pt x="16828" y="10947"/>
                  </a:cubicBezTo>
                  <a:cubicBezTo>
                    <a:pt x="18615" y="7689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1"/>
                    <a:pt x="7285" y="1"/>
                  </a:cubicBezTo>
                  <a:close/>
                  <a:moveTo>
                    <a:pt x="3442" y="20210"/>
                  </a:moveTo>
                  <a:lnTo>
                    <a:pt x="3442" y="20210"/>
                  </a:lnTo>
                  <a:cubicBezTo>
                    <a:pt x="2665" y="20349"/>
                    <a:pt x="2819" y="20657"/>
                    <a:pt x="3068" y="20657"/>
                  </a:cubicBezTo>
                  <a:cubicBezTo>
                    <a:pt x="3219" y="20657"/>
                    <a:pt x="3406" y="20544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"/>
            <p:cNvSpPr/>
            <p:nvPr/>
          </p:nvSpPr>
          <p:spPr>
            <a:xfrm>
              <a:off x="3933470" y="924429"/>
              <a:ext cx="772879" cy="1055189"/>
            </a:xfrm>
            <a:custGeom>
              <a:avLst/>
              <a:gdLst/>
              <a:ahLst/>
              <a:cxnLst/>
              <a:rect l="l" t="t" r="r" b="b"/>
              <a:pathLst>
                <a:path w="21198" h="28941" extrusionOk="0">
                  <a:moveTo>
                    <a:pt x="11918" y="0"/>
                  </a:moveTo>
                  <a:cubicBezTo>
                    <a:pt x="5704" y="0"/>
                    <a:pt x="2230" y="3629"/>
                    <a:pt x="1155" y="5629"/>
                  </a:cubicBezTo>
                  <a:cubicBezTo>
                    <a:pt x="0" y="7808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4" y="28941"/>
                    <a:pt x="10543" y="28940"/>
                    <a:pt x="10593" y="28940"/>
                  </a:cubicBezTo>
                  <a:cubicBezTo>
                    <a:pt x="13863" y="28907"/>
                    <a:pt x="18407" y="27261"/>
                    <a:pt x="21197" y="26106"/>
                  </a:cubicBezTo>
                  <a:lnTo>
                    <a:pt x="21197" y="3144"/>
                  </a:lnTo>
                  <a:cubicBezTo>
                    <a:pt x="20707" y="2654"/>
                    <a:pt x="20162" y="2228"/>
                    <a:pt x="19552" y="1847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6"/>
                    <a:pt x="12445" y="0"/>
                    <a:pt x="11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"/>
            <p:cNvSpPr/>
            <p:nvPr/>
          </p:nvSpPr>
          <p:spPr>
            <a:xfrm>
              <a:off x="4251322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"/>
            <p:cNvSpPr/>
            <p:nvPr/>
          </p:nvSpPr>
          <p:spPr>
            <a:xfrm>
              <a:off x="4251322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"/>
            <p:cNvSpPr/>
            <p:nvPr/>
          </p:nvSpPr>
          <p:spPr>
            <a:xfrm>
              <a:off x="4251322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"/>
            <p:cNvSpPr/>
            <p:nvPr/>
          </p:nvSpPr>
          <p:spPr>
            <a:xfrm>
              <a:off x="4251322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"/>
            <p:cNvSpPr/>
            <p:nvPr/>
          </p:nvSpPr>
          <p:spPr>
            <a:xfrm>
              <a:off x="4022066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"/>
            <p:cNvSpPr/>
            <p:nvPr/>
          </p:nvSpPr>
          <p:spPr>
            <a:xfrm>
              <a:off x="4251322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"/>
            <p:cNvSpPr/>
            <p:nvPr/>
          </p:nvSpPr>
          <p:spPr>
            <a:xfrm>
              <a:off x="4022066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"/>
            <p:cNvSpPr/>
            <p:nvPr/>
          </p:nvSpPr>
          <p:spPr>
            <a:xfrm>
              <a:off x="4022066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"/>
            <p:cNvSpPr/>
            <p:nvPr/>
          </p:nvSpPr>
          <p:spPr>
            <a:xfrm>
              <a:off x="4022066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"/>
            <p:cNvSpPr/>
            <p:nvPr/>
          </p:nvSpPr>
          <p:spPr>
            <a:xfrm>
              <a:off x="4327631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"/>
            <p:cNvSpPr/>
            <p:nvPr/>
          </p:nvSpPr>
          <p:spPr>
            <a:xfrm>
              <a:off x="4022066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"/>
            <p:cNvSpPr/>
            <p:nvPr/>
          </p:nvSpPr>
          <p:spPr>
            <a:xfrm>
              <a:off x="4022066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"/>
            <p:cNvSpPr/>
            <p:nvPr/>
          </p:nvSpPr>
          <p:spPr>
            <a:xfrm>
              <a:off x="4327631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"/>
            <p:cNvSpPr/>
            <p:nvPr/>
          </p:nvSpPr>
          <p:spPr>
            <a:xfrm>
              <a:off x="4175049" y="951227"/>
              <a:ext cx="39778" cy="38575"/>
            </a:xfrm>
            <a:custGeom>
              <a:avLst/>
              <a:gdLst/>
              <a:ahLst/>
              <a:cxnLst/>
              <a:rect l="l" t="t" r="r" b="b"/>
              <a:pathLst>
                <a:path w="1091" h="1058" extrusionOk="0">
                  <a:moveTo>
                    <a:pt x="730" y="0"/>
                  </a:moveTo>
                  <a:cubicBezTo>
                    <a:pt x="502" y="77"/>
                    <a:pt x="284" y="153"/>
                    <a:pt x="66" y="240"/>
                  </a:cubicBezTo>
                  <a:cubicBezTo>
                    <a:pt x="22" y="327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"/>
            <p:cNvSpPr/>
            <p:nvPr/>
          </p:nvSpPr>
          <p:spPr>
            <a:xfrm>
              <a:off x="4251322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"/>
            <p:cNvSpPr/>
            <p:nvPr/>
          </p:nvSpPr>
          <p:spPr>
            <a:xfrm>
              <a:off x="4327631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"/>
            <p:cNvSpPr/>
            <p:nvPr/>
          </p:nvSpPr>
          <p:spPr>
            <a:xfrm>
              <a:off x="4327631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"/>
            <p:cNvSpPr/>
            <p:nvPr/>
          </p:nvSpPr>
          <p:spPr>
            <a:xfrm>
              <a:off x="4327631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"/>
            <p:cNvSpPr/>
            <p:nvPr/>
          </p:nvSpPr>
          <p:spPr>
            <a:xfrm>
              <a:off x="4251322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"/>
            <p:cNvSpPr/>
            <p:nvPr/>
          </p:nvSpPr>
          <p:spPr>
            <a:xfrm>
              <a:off x="4251322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"/>
            <p:cNvSpPr/>
            <p:nvPr/>
          </p:nvSpPr>
          <p:spPr>
            <a:xfrm>
              <a:off x="4251322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"/>
            <p:cNvSpPr/>
            <p:nvPr/>
          </p:nvSpPr>
          <p:spPr>
            <a:xfrm>
              <a:off x="4251322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"/>
            <p:cNvSpPr/>
            <p:nvPr/>
          </p:nvSpPr>
          <p:spPr>
            <a:xfrm>
              <a:off x="4251322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"/>
            <p:cNvSpPr/>
            <p:nvPr/>
          </p:nvSpPr>
          <p:spPr>
            <a:xfrm>
              <a:off x="4022066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"/>
            <p:cNvSpPr/>
            <p:nvPr/>
          </p:nvSpPr>
          <p:spPr>
            <a:xfrm>
              <a:off x="4175049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"/>
            <p:cNvSpPr/>
            <p:nvPr/>
          </p:nvSpPr>
          <p:spPr>
            <a:xfrm>
              <a:off x="4175049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"/>
            <p:cNvSpPr/>
            <p:nvPr/>
          </p:nvSpPr>
          <p:spPr>
            <a:xfrm>
              <a:off x="4175049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"/>
            <p:cNvSpPr/>
            <p:nvPr/>
          </p:nvSpPr>
          <p:spPr>
            <a:xfrm>
              <a:off x="4175049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"/>
            <p:cNvSpPr/>
            <p:nvPr/>
          </p:nvSpPr>
          <p:spPr>
            <a:xfrm>
              <a:off x="4175049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"/>
            <p:cNvSpPr/>
            <p:nvPr/>
          </p:nvSpPr>
          <p:spPr>
            <a:xfrm>
              <a:off x="4175049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"/>
            <p:cNvSpPr/>
            <p:nvPr/>
          </p:nvSpPr>
          <p:spPr>
            <a:xfrm>
              <a:off x="4029212" y="1031875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1"/>
                  </a:moveTo>
                  <a:cubicBezTo>
                    <a:pt x="502" y="251"/>
                    <a:pt x="240" y="491"/>
                    <a:pt x="1" y="742"/>
                  </a:cubicBezTo>
                  <a:cubicBezTo>
                    <a:pt x="99" y="818"/>
                    <a:pt x="219" y="873"/>
                    <a:pt x="360" y="873"/>
                  </a:cubicBezTo>
                  <a:cubicBezTo>
                    <a:pt x="655" y="873"/>
                    <a:pt x="905" y="633"/>
                    <a:pt x="905" y="328"/>
                  </a:cubicBezTo>
                  <a:cubicBezTo>
                    <a:pt x="905" y="208"/>
                    <a:pt x="862" y="88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"/>
            <p:cNvSpPr/>
            <p:nvPr/>
          </p:nvSpPr>
          <p:spPr>
            <a:xfrm>
              <a:off x="4175049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"/>
            <p:cNvSpPr/>
            <p:nvPr/>
          </p:nvSpPr>
          <p:spPr>
            <a:xfrm>
              <a:off x="4175049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"/>
            <p:cNvSpPr/>
            <p:nvPr/>
          </p:nvSpPr>
          <p:spPr>
            <a:xfrm>
              <a:off x="409874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"/>
            <p:cNvSpPr/>
            <p:nvPr/>
          </p:nvSpPr>
          <p:spPr>
            <a:xfrm>
              <a:off x="4175049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"/>
            <p:cNvSpPr/>
            <p:nvPr/>
          </p:nvSpPr>
          <p:spPr>
            <a:xfrm>
              <a:off x="4175049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"/>
            <p:cNvSpPr/>
            <p:nvPr/>
          </p:nvSpPr>
          <p:spPr>
            <a:xfrm>
              <a:off x="4117808" y="979446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491" y="0"/>
                  </a:moveTo>
                  <a:lnTo>
                    <a:pt x="491" y="0"/>
                  </a:lnTo>
                  <a:cubicBezTo>
                    <a:pt x="328" y="98"/>
                    <a:pt x="154" y="185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"/>
            <p:cNvSpPr/>
            <p:nvPr/>
          </p:nvSpPr>
          <p:spPr>
            <a:xfrm>
              <a:off x="409874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"/>
            <p:cNvSpPr/>
            <p:nvPr/>
          </p:nvSpPr>
          <p:spPr>
            <a:xfrm>
              <a:off x="409874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"/>
            <p:cNvSpPr/>
            <p:nvPr/>
          </p:nvSpPr>
          <p:spPr>
            <a:xfrm>
              <a:off x="409874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"/>
            <p:cNvSpPr/>
            <p:nvPr/>
          </p:nvSpPr>
          <p:spPr>
            <a:xfrm>
              <a:off x="4022066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"/>
            <p:cNvSpPr/>
            <p:nvPr/>
          </p:nvSpPr>
          <p:spPr>
            <a:xfrm>
              <a:off x="4022066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"/>
            <p:cNvSpPr/>
            <p:nvPr/>
          </p:nvSpPr>
          <p:spPr>
            <a:xfrm>
              <a:off x="409874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"/>
            <p:cNvSpPr/>
            <p:nvPr/>
          </p:nvSpPr>
          <p:spPr>
            <a:xfrm>
              <a:off x="409874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"/>
            <p:cNvSpPr/>
            <p:nvPr/>
          </p:nvSpPr>
          <p:spPr>
            <a:xfrm>
              <a:off x="409874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"/>
            <p:cNvSpPr/>
            <p:nvPr/>
          </p:nvSpPr>
          <p:spPr>
            <a:xfrm>
              <a:off x="409874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"/>
            <p:cNvSpPr/>
            <p:nvPr/>
          </p:nvSpPr>
          <p:spPr>
            <a:xfrm>
              <a:off x="409874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"/>
            <p:cNvSpPr/>
            <p:nvPr/>
          </p:nvSpPr>
          <p:spPr>
            <a:xfrm>
              <a:off x="409874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"/>
            <p:cNvSpPr/>
            <p:nvPr/>
          </p:nvSpPr>
          <p:spPr>
            <a:xfrm>
              <a:off x="4327631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"/>
            <p:cNvSpPr/>
            <p:nvPr/>
          </p:nvSpPr>
          <p:spPr>
            <a:xfrm>
              <a:off x="4480578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"/>
            <p:cNvSpPr/>
            <p:nvPr/>
          </p:nvSpPr>
          <p:spPr>
            <a:xfrm>
              <a:off x="4480578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"/>
            <p:cNvSpPr/>
            <p:nvPr/>
          </p:nvSpPr>
          <p:spPr>
            <a:xfrm>
              <a:off x="4480578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"/>
            <p:cNvSpPr/>
            <p:nvPr/>
          </p:nvSpPr>
          <p:spPr>
            <a:xfrm>
              <a:off x="4480578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"/>
            <p:cNvSpPr/>
            <p:nvPr/>
          </p:nvSpPr>
          <p:spPr>
            <a:xfrm>
              <a:off x="4480578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"/>
            <p:cNvSpPr/>
            <p:nvPr/>
          </p:nvSpPr>
          <p:spPr>
            <a:xfrm>
              <a:off x="4480578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"/>
            <p:cNvSpPr/>
            <p:nvPr/>
          </p:nvSpPr>
          <p:spPr>
            <a:xfrm>
              <a:off x="4480578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"/>
            <p:cNvSpPr/>
            <p:nvPr/>
          </p:nvSpPr>
          <p:spPr>
            <a:xfrm>
              <a:off x="4480578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"/>
            <p:cNvSpPr/>
            <p:nvPr/>
          </p:nvSpPr>
          <p:spPr>
            <a:xfrm>
              <a:off x="4480578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"/>
            <p:cNvSpPr/>
            <p:nvPr/>
          </p:nvSpPr>
          <p:spPr>
            <a:xfrm>
              <a:off x="4480578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"/>
            <p:cNvSpPr/>
            <p:nvPr/>
          </p:nvSpPr>
          <p:spPr>
            <a:xfrm>
              <a:off x="4480578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"/>
            <p:cNvSpPr/>
            <p:nvPr/>
          </p:nvSpPr>
          <p:spPr>
            <a:xfrm>
              <a:off x="4403904" y="95002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"/>
            <p:cNvSpPr/>
            <p:nvPr/>
          </p:nvSpPr>
          <p:spPr>
            <a:xfrm>
              <a:off x="4556887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"/>
            <p:cNvSpPr/>
            <p:nvPr/>
          </p:nvSpPr>
          <p:spPr>
            <a:xfrm>
              <a:off x="4403904" y="102392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"/>
            <p:cNvSpPr/>
            <p:nvPr/>
          </p:nvSpPr>
          <p:spPr>
            <a:xfrm>
              <a:off x="4403904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"/>
            <p:cNvSpPr/>
            <p:nvPr/>
          </p:nvSpPr>
          <p:spPr>
            <a:xfrm>
              <a:off x="4403904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"/>
            <p:cNvSpPr/>
            <p:nvPr/>
          </p:nvSpPr>
          <p:spPr>
            <a:xfrm>
              <a:off x="4403904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"/>
            <p:cNvSpPr/>
            <p:nvPr/>
          </p:nvSpPr>
          <p:spPr>
            <a:xfrm>
              <a:off x="463316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"/>
            <p:cNvSpPr/>
            <p:nvPr/>
          </p:nvSpPr>
          <p:spPr>
            <a:xfrm>
              <a:off x="4403904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"/>
            <p:cNvSpPr/>
            <p:nvPr/>
          </p:nvSpPr>
          <p:spPr>
            <a:xfrm>
              <a:off x="4403904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"/>
            <p:cNvSpPr/>
            <p:nvPr/>
          </p:nvSpPr>
          <p:spPr>
            <a:xfrm>
              <a:off x="4403904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"/>
            <p:cNvSpPr/>
            <p:nvPr/>
          </p:nvSpPr>
          <p:spPr>
            <a:xfrm>
              <a:off x="4403904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"/>
            <p:cNvSpPr/>
            <p:nvPr/>
          </p:nvSpPr>
          <p:spPr>
            <a:xfrm>
              <a:off x="4403904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"/>
            <p:cNvSpPr/>
            <p:nvPr/>
          </p:nvSpPr>
          <p:spPr>
            <a:xfrm>
              <a:off x="4403904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"/>
            <p:cNvSpPr/>
            <p:nvPr/>
          </p:nvSpPr>
          <p:spPr>
            <a:xfrm>
              <a:off x="463316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"/>
            <p:cNvSpPr/>
            <p:nvPr/>
          </p:nvSpPr>
          <p:spPr>
            <a:xfrm>
              <a:off x="463316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"/>
            <p:cNvSpPr/>
            <p:nvPr/>
          </p:nvSpPr>
          <p:spPr>
            <a:xfrm>
              <a:off x="463316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"/>
            <p:cNvSpPr/>
            <p:nvPr/>
          </p:nvSpPr>
          <p:spPr>
            <a:xfrm>
              <a:off x="4327631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"/>
            <p:cNvSpPr/>
            <p:nvPr/>
          </p:nvSpPr>
          <p:spPr>
            <a:xfrm>
              <a:off x="463316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"/>
            <p:cNvSpPr/>
            <p:nvPr/>
          </p:nvSpPr>
          <p:spPr>
            <a:xfrm>
              <a:off x="463316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"/>
            <p:cNvSpPr/>
            <p:nvPr/>
          </p:nvSpPr>
          <p:spPr>
            <a:xfrm>
              <a:off x="463316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"/>
            <p:cNvSpPr/>
            <p:nvPr/>
          </p:nvSpPr>
          <p:spPr>
            <a:xfrm>
              <a:off x="4327631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"/>
            <p:cNvSpPr/>
            <p:nvPr/>
          </p:nvSpPr>
          <p:spPr>
            <a:xfrm>
              <a:off x="4327631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"/>
            <p:cNvSpPr/>
            <p:nvPr/>
          </p:nvSpPr>
          <p:spPr>
            <a:xfrm>
              <a:off x="4327631" y="95002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"/>
            <p:cNvSpPr/>
            <p:nvPr/>
          </p:nvSpPr>
          <p:spPr>
            <a:xfrm>
              <a:off x="463316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"/>
            <p:cNvSpPr/>
            <p:nvPr/>
          </p:nvSpPr>
          <p:spPr>
            <a:xfrm>
              <a:off x="4327631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"/>
            <p:cNvSpPr/>
            <p:nvPr/>
          </p:nvSpPr>
          <p:spPr>
            <a:xfrm>
              <a:off x="463316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"/>
            <p:cNvSpPr/>
            <p:nvPr/>
          </p:nvSpPr>
          <p:spPr>
            <a:xfrm>
              <a:off x="4556887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"/>
            <p:cNvSpPr/>
            <p:nvPr/>
          </p:nvSpPr>
          <p:spPr>
            <a:xfrm>
              <a:off x="4556887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"/>
            <p:cNvSpPr/>
            <p:nvPr/>
          </p:nvSpPr>
          <p:spPr>
            <a:xfrm>
              <a:off x="4556887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"/>
            <p:cNvSpPr/>
            <p:nvPr/>
          </p:nvSpPr>
          <p:spPr>
            <a:xfrm>
              <a:off x="4556887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"/>
            <p:cNvSpPr/>
            <p:nvPr/>
          </p:nvSpPr>
          <p:spPr>
            <a:xfrm>
              <a:off x="4556887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"/>
            <p:cNvSpPr/>
            <p:nvPr/>
          </p:nvSpPr>
          <p:spPr>
            <a:xfrm>
              <a:off x="463316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"/>
            <p:cNvSpPr/>
            <p:nvPr/>
          </p:nvSpPr>
          <p:spPr>
            <a:xfrm>
              <a:off x="4556887" y="957571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1"/>
                  </a:moveTo>
                  <a:cubicBezTo>
                    <a:pt x="44" y="88"/>
                    <a:pt x="0" y="208"/>
                    <a:pt x="0" y="339"/>
                  </a:cubicBezTo>
                  <a:cubicBezTo>
                    <a:pt x="0" y="644"/>
                    <a:pt x="240" y="884"/>
                    <a:pt x="545" y="884"/>
                  </a:cubicBezTo>
                  <a:cubicBezTo>
                    <a:pt x="850" y="884"/>
                    <a:pt x="1090" y="644"/>
                    <a:pt x="1090" y="339"/>
                  </a:cubicBezTo>
                  <a:cubicBezTo>
                    <a:pt x="1090" y="328"/>
                    <a:pt x="1090" y="317"/>
                    <a:pt x="1090" y="317"/>
                  </a:cubicBezTo>
                  <a:cubicBezTo>
                    <a:pt x="774" y="197"/>
                    <a:pt x="447" y="99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"/>
            <p:cNvSpPr/>
            <p:nvPr/>
          </p:nvSpPr>
          <p:spPr>
            <a:xfrm>
              <a:off x="4556887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"/>
            <p:cNvSpPr/>
            <p:nvPr/>
          </p:nvSpPr>
          <p:spPr>
            <a:xfrm>
              <a:off x="4556887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"/>
            <p:cNvSpPr/>
            <p:nvPr/>
          </p:nvSpPr>
          <p:spPr>
            <a:xfrm>
              <a:off x="4556887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"/>
            <p:cNvSpPr/>
            <p:nvPr/>
          </p:nvSpPr>
          <p:spPr>
            <a:xfrm>
              <a:off x="4556887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"/>
            <p:cNvSpPr/>
            <p:nvPr/>
          </p:nvSpPr>
          <p:spPr>
            <a:xfrm>
              <a:off x="4275640" y="786722"/>
              <a:ext cx="232396" cy="321614"/>
            </a:xfrm>
            <a:custGeom>
              <a:avLst/>
              <a:gdLst/>
              <a:ahLst/>
              <a:cxnLst/>
              <a:rect l="l" t="t" r="r" b="b"/>
              <a:pathLst>
                <a:path w="6374" h="8821" extrusionOk="0">
                  <a:moveTo>
                    <a:pt x="1383" y="1"/>
                  </a:moveTo>
                  <a:cubicBezTo>
                    <a:pt x="1383" y="1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7"/>
                    <a:pt x="6374" y="5962"/>
                    <a:pt x="5894" y="5254"/>
                  </a:cubicBezTo>
                  <a:cubicBezTo>
                    <a:pt x="5426" y="4545"/>
                    <a:pt x="5023" y="4382"/>
                    <a:pt x="4892" y="3368"/>
                  </a:cubicBezTo>
                  <a:cubicBezTo>
                    <a:pt x="4750" y="2355"/>
                    <a:pt x="4750" y="306"/>
                    <a:pt x="4750" y="306"/>
                  </a:cubicBezTo>
                  <a:lnTo>
                    <a:pt x="1383" y="1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"/>
            <p:cNvSpPr/>
            <p:nvPr/>
          </p:nvSpPr>
          <p:spPr>
            <a:xfrm>
              <a:off x="4320485" y="786722"/>
              <a:ext cx="133517" cy="133808"/>
            </a:xfrm>
            <a:custGeom>
              <a:avLst/>
              <a:gdLst/>
              <a:ahLst/>
              <a:cxnLst/>
              <a:rect l="l" t="t" r="r" b="b"/>
              <a:pathLst>
                <a:path w="3662" h="3670" extrusionOk="0">
                  <a:moveTo>
                    <a:pt x="153" y="1"/>
                  </a:moveTo>
                  <a:cubicBezTo>
                    <a:pt x="153" y="1"/>
                    <a:pt x="153" y="1450"/>
                    <a:pt x="0" y="2791"/>
                  </a:cubicBezTo>
                  <a:cubicBezTo>
                    <a:pt x="669" y="3330"/>
                    <a:pt x="1546" y="3670"/>
                    <a:pt x="2397" y="3670"/>
                  </a:cubicBezTo>
                  <a:cubicBezTo>
                    <a:pt x="2836" y="3670"/>
                    <a:pt x="3269" y="3579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5"/>
                    <a:pt x="3520" y="306"/>
                    <a:pt x="3520" y="30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"/>
            <p:cNvSpPr/>
            <p:nvPr/>
          </p:nvSpPr>
          <p:spPr>
            <a:xfrm>
              <a:off x="4265650" y="524872"/>
              <a:ext cx="267033" cy="357308"/>
            </a:xfrm>
            <a:custGeom>
              <a:avLst/>
              <a:gdLst/>
              <a:ahLst/>
              <a:cxnLst/>
              <a:rect l="l" t="t" r="r" b="b"/>
              <a:pathLst>
                <a:path w="7324" h="9800" extrusionOk="0">
                  <a:moveTo>
                    <a:pt x="1678" y="1"/>
                  </a:moveTo>
                  <a:cubicBezTo>
                    <a:pt x="1624" y="1352"/>
                    <a:pt x="872" y="2551"/>
                    <a:pt x="0" y="3663"/>
                  </a:cubicBezTo>
                  <a:cubicBezTo>
                    <a:pt x="523" y="5483"/>
                    <a:pt x="578" y="8044"/>
                    <a:pt x="1253" y="8697"/>
                  </a:cubicBezTo>
                  <a:cubicBezTo>
                    <a:pt x="1949" y="9365"/>
                    <a:pt x="2938" y="9799"/>
                    <a:pt x="3893" y="9799"/>
                  </a:cubicBezTo>
                  <a:cubicBezTo>
                    <a:pt x="4793" y="9799"/>
                    <a:pt x="5663" y="9415"/>
                    <a:pt x="6234" y="8480"/>
                  </a:cubicBezTo>
                  <a:cubicBezTo>
                    <a:pt x="6713" y="7706"/>
                    <a:pt x="6910" y="5297"/>
                    <a:pt x="7324" y="3695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7"/>
                    <a:pt x="6661" y="2857"/>
                    <a:pt x="6630" y="2857"/>
                  </a:cubicBezTo>
                  <a:cubicBezTo>
                    <a:pt x="3821" y="2857"/>
                    <a:pt x="1678" y="1"/>
                    <a:pt x="1678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"/>
            <p:cNvSpPr/>
            <p:nvPr/>
          </p:nvSpPr>
          <p:spPr>
            <a:xfrm>
              <a:off x="4304589" y="685402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1"/>
                  </a:moveTo>
                  <a:cubicBezTo>
                    <a:pt x="229" y="1"/>
                    <a:pt x="0" y="110"/>
                    <a:pt x="33" y="186"/>
                  </a:cubicBezTo>
                  <a:cubicBezTo>
                    <a:pt x="65" y="262"/>
                    <a:pt x="283" y="513"/>
                    <a:pt x="1068" y="513"/>
                  </a:cubicBezTo>
                  <a:cubicBezTo>
                    <a:pt x="1504" y="513"/>
                    <a:pt x="1744" y="99"/>
                    <a:pt x="1744" y="99"/>
                  </a:cubicBezTo>
                  <a:lnTo>
                    <a:pt x="1744" y="99"/>
                  </a:lnTo>
                  <a:cubicBezTo>
                    <a:pt x="1744" y="99"/>
                    <a:pt x="1613" y="273"/>
                    <a:pt x="1090" y="349"/>
                  </a:cubicBezTo>
                  <a:cubicBezTo>
                    <a:pt x="1046" y="356"/>
                    <a:pt x="1003" y="359"/>
                    <a:pt x="962" y="359"/>
                  </a:cubicBezTo>
                  <a:cubicBezTo>
                    <a:pt x="504" y="359"/>
                    <a:pt x="229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"/>
            <p:cNvSpPr/>
            <p:nvPr/>
          </p:nvSpPr>
          <p:spPr>
            <a:xfrm>
              <a:off x="4282713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8"/>
                  </a:cubicBezTo>
                  <a:cubicBezTo>
                    <a:pt x="273" y="117"/>
                    <a:pt x="1" y="1000"/>
                    <a:pt x="1" y="1000"/>
                  </a:cubicBezTo>
                  <a:cubicBezTo>
                    <a:pt x="1" y="1000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6"/>
                    <a:pt x="2235" y="1055"/>
                    <a:pt x="2235" y="1055"/>
                  </a:cubicBezTo>
                  <a:cubicBezTo>
                    <a:pt x="2235" y="1055"/>
                    <a:pt x="2291" y="1072"/>
                    <a:pt x="2357" y="1072"/>
                  </a:cubicBezTo>
                  <a:cubicBezTo>
                    <a:pt x="2418" y="1072"/>
                    <a:pt x="2487" y="1057"/>
                    <a:pt x="2529" y="1000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"/>
            <p:cNvSpPr/>
            <p:nvPr/>
          </p:nvSpPr>
          <p:spPr>
            <a:xfrm>
              <a:off x="4440473" y="685402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1"/>
                  </a:moveTo>
                  <a:cubicBezTo>
                    <a:pt x="1526" y="1"/>
                    <a:pt x="1242" y="359"/>
                    <a:pt x="782" y="359"/>
                  </a:cubicBezTo>
                  <a:cubicBezTo>
                    <a:pt x="741" y="359"/>
                    <a:pt x="698" y="356"/>
                    <a:pt x="654" y="349"/>
                  </a:cubicBezTo>
                  <a:cubicBezTo>
                    <a:pt x="131" y="273"/>
                    <a:pt x="0" y="99"/>
                    <a:pt x="0" y="99"/>
                  </a:cubicBezTo>
                  <a:lnTo>
                    <a:pt x="0" y="99"/>
                  </a:lnTo>
                  <a:cubicBezTo>
                    <a:pt x="0" y="99"/>
                    <a:pt x="240" y="513"/>
                    <a:pt x="676" y="513"/>
                  </a:cubicBezTo>
                  <a:cubicBezTo>
                    <a:pt x="1461" y="513"/>
                    <a:pt x="1679" y="262"/>
                    <a:pt x="1711" y="186"/>
                  </a:cubicBezTo>
                  <a:cubicBezTo>
                    <a:pt x="1755" y="110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"/>
            <p:cNvSpPr/>
            <p:nvPr/>
          </p:nvSpPr>
          <p:spPr>
            <a:xfrm>
              <a:off x="4427092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0"/>
                  </a:cubicBezTo>
                  <a:cubicBezTo>
                    <a:pt x="115" y="1057"/>
                    <a:pt x="184" y="1072"/>
                    <a:pt x="245" y="1072"/>
                  </a:cubicBezTo>
                  <a:cubicBezTo>
                    <a:pt x="311" y="1072"/>
                    <a:pt x="367" y="1055"/>
                    <a:pt x="367" y="1055"/>
                  </a:cubicBezTo>
                  <a:cubicBezTo>
                    <a:pt x="367" y="1055"/>
                    <a:pt x="825" y="346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1" y="1000"/>
                    <a:pt x="2601" y="1000"/>
                  </a:cubicBezTo>
                  <a:cubicBezTo>
                    <a:pt x="2601" y="1000"/>
                    <a:pt x="2329" y="117"/>
                    <a:pt x="1424" y="8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"/>
            <p:cNvSpPr/>
            <p:nvPr/>
          </p:nvSpPr>
          <p:spPr>
            <a:xfrm>
              <a:off x="4388008" y="683433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8" y="0"/>
                  </a:moveTo>
                  <a:lnTo>
                    <a:pt x="448" y="0"/>
                  </a:lnTo>
                  <a:cubicBezTo>
                    <a:pt x="447" y="0"/>
                    <a:pt x="371" y="1155"/>
                    <a:pt x="513" y="1493"/>
                  </a:cubicBezTo>
                  <a:cubicBezTo>
                    <a:pt x="665" y="1831"/>
                    <a:pt x="709" y="1896"/>
                    <a:pt x="720" y="2114"/>
                  </a:cubicBezTo>
                  <a:cubicBezTo>
                    <a:pt x="720" y="2297"/>
                    <a:pt x="428" y="2473"/>
                    <a:pt x="154" y="2473"/>
                  </a:cubicBezTo>
                  <a:cubicBezTo>
                    <a:pt x="101" y="2473"/>
                    <a:pt x="50" y="2466"/>
                    <a:pt x="1" y="2452"/>
                  </a:cubicBezTo>
                  <a:lnTo>
                    <a:pt x="1" y="2452"/>
                  </a:lnTo>
                  <a:cubicBezTo>
                    <a:pt x="1" y="2452"/>
                    <a:pt x="208" y="2514"/>
                    <a:pt x="425" y="2514"/>
                  </a:cubicBezTo>
                  <a:cubicBezTo>
                    <a:pt x="595" y="2514"/>
                    <a:pt x="771" y="2477"/>
                    <a:pt x="862" y="2343"/>
                  </a:cubicBezTo>
                  <a:cubicBezTo>
                    <a:pt x="1069" y="2049"/>
                    <a:pt x="687" y="1482"/>
                    <a:pt x="611" y="1286"/>
                  </a:cubicBezTo>
                  <a:cubicBezTo>
                    <a:pt x="546" y="1079"/>
                    <a:pt x="448" y="0"/>
                    <a:pt x="44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"/>
            <p:cNvSpPr/>
            <p:nvPr/>
          </p:nvSpPr>
          <p:spPr>
            <a:xfrm>
              <a:off x="4307761" y="716392"/>
              <a:ext cx="61216" cy="25887"/>
            </a:xfrm>
            <a:custGeom>
              <a:avLst/>
              <a:gdLst/>
              <a:ahLst/>
              <a:cxnLst/>
              <a:rect l="l" t="t" r="r" b="b"/>
              <a:pathLst>
                <a:path w="1679" h="710" extrusionOk="0">
                  <a:moveTo>
                    <a:pt x="839" y="1"/>
                  </a:moveTo>
                  <a:cubicBezTo>
                    <a:pt x="371" y="1"/>
                    <a:pt x="0" y="164"/>
                    <a:pt x="0" y="349"/>
                  </a:cubicBezTo>
                  <a:cubicBezTo>
                    <a:pt x="0" y="546"/>
                    <a:pt x="371" y="709"/>
                    <a:pt x="839" y="709"/>
                  </a:cubicBezTo>
                  <a:cubicBezTo>
                    <a:pt x="1308" y="709"/>
                    <a:pt x="1679" y="546"/>
                    <a:pt x="1679" y="349"/>
                  </a:cubicBezTo>
                  <a:cubicBezTo>
                    <a:pt x="1679" y="164"/>
                    <a:pt x="1308" y="1"/>
                    <a:pt x="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"/>
            <p:cNvSpPr/>
            <p:nvPr/>
          </p:nvSpPr>
          <p:spPr>
            <a:xfrm>
              <a:off x="4442842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40" y="1"/>
                  </a:moveTo>
                  <a:cubicBezTo>
                    <a:pt x="371" y="1"/>
                    <a:pt x="1" y="164"/>
                    <a:pt x="1" y="349"/>
                  </a:cubicBezTo>
                  <a:cubicBezTo>
                    <a:pt x="1" y="546"/>
                    <a:pt x="371" y="709"/>
                    <a:pt x="840" y="709"/>
                  </a:cubicBezTo>
                  <a:cubicBezTo>
                    <a:pt x="1308" y="709"/>
                    <a:pt x="1690" y="546"/>
                    <a:pt x="1690" y="349"/>
                  </a:cubicBezTo>
                  <a:cubicBezTo>
                    <a:pt x="1690" y="164"/>
                    <a:pt x="1308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"/>
            <p:cNvSpPr/>
            <p:nvPr/>
          </p:nvSpPr>
          <p:spPr>
            <a:xfrm>
              <a:off x="4375210" y="797806"/>
              <a:ext cx="56148" cy="15641"/>
            </a:xfrm>
            <a:custGeom>
              <a:avLst/>
              <a:gdLst/>
              <a:ahLst/>
              <a:cxnLst/>
              <a:rect l="l" t="t" r="r" b="b"/>
              <a:pathLst>
                <a:path w="1540" h="429" extrusionOk="0">
                  <a:moveTo>
                    <a:pt x="1504" y="0"/>
                  </a:moveTo>
                  <a:cubicBezTo>
                    <a:pt x="1454" y="0"/>
                    <a:pt x="1314" y="157"/>
                    <a:pt x="897" y="209"/>
                  </a:cubicBezTo>
                  <a:cubicBezTo>
                    <a:pt x="814" y="219"/>
                    <a:pt x="738" y="224"/>
                    <a:pt x="668" y="224"/>
                  </a:cubicBezTo>
                  <a:cubicBezTo>
                    <a:pt x="294" y="224"/>
                    <a:pt x="101" y="100"/>
                    <a:pt x="101" y="100"/>
                  </a:cubicBezTo>
                  <a:cubicBezTo>
                    <a:pt x="84" y="92"/>
                    <a:pt x="72" y="89"/>
                    <a:pt x="65" y="89"/>
                  </a:cubicBezTo>
                  <a:cubicBezTo>
                    <a:pt x="1" y="89"/>
                    <a:pt x="429" y="429"/>
                    <a:pt x="691" y="429"/>
                  </a:cubicBezTo>
                  <a:cubicBezTo>
                    <a:pt x="702" y="429"/>
                    <a:pt x="712" y="428"/>
                    <a:pt x="722" y="427"/>
                  </a:cubicBezTo>
                  <a:cubicBezTo>
                    <a:pt x="1016" y="405"/>
                    <a:pt x="1540" y="143"/>
                    <a:pt x="1529" y="34"/>
                  </a:cubicBezTo>
                  <a:cubicBezTo>
                    <a:pt x="1524" y="10"/>
                    <a:pt x="1517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"/>
            <p:cNvSpPr/>
            <p:nvPr/>
          </p:nvSpPr>
          <p:spPr>
            <a:xfrm>
              <a:off x="3467374" y="436640"/>
              <a:ext cx="416847" cy="534103"/>
            </a:xfrm>
            <a:custGeom>
              <a:avLst/>
              <a:gdLst/>
              <a:ahLst/>
              <a:cxnLst/>
              <a:rect l="l" t="t" r="r" b="b"/>
              <a:pathLst>
                <a:path w="11433" h="14649" extrusionOk="0">
                  <a:moveTo>
                    <a:pt x="5430" y="1"/>
                  </a:moveTo>
                  <a:cubicBezTo>
                    <a:pt x="4616" y="1"/>
                    <a:pt x="3284" y="315"/>
                    <a:pt x="2017" y="2007"/>
                  </a:cubicBezTo>
                  <a:cubicBezTo>
                    <a:pt x="1" y="4688"/>
                    <a:pt x="1788" y="7194"/>
                    <a:pt x="2387" y="7946"/>
                  </a:cubicBezTo>
                  <a:cubicBezTo>
                    <a:pt x="2976" y="869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33" y="5102"/>
                    <a:pt x="10158" y="2900"/>
                  </a:cubicBezTo>
                  <a:cubicBezTo>
                    <a:pt x="9471" y="699"/>
                    <a:pt x="6213" y="110"/>
                    <a:pt x="6213" y="110"/>
                  </a:cubicBezTo>
                  <a:cubicBezTo>
                    <a:pt x="6213" y="110"/>
                    <a:pt x="5912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"/>
            <p:cNvSpPr/>
            <p:nvPr/>
          </p:nvSpPr>
          <p:spPr>
            <a:xfrm>
              <a:off x="3447613" y="430478"/>
              <a:ext cx="176357" cy="169539"/>
            </a:xfrm>
            <a:custGeom>
              <a:avLst/>
              <a:gdLst/>
              <a:ahLst/>
              <a:cxnLst/>
              <a:rect l="l" t="t" r="r" b="b"/>
              <a:pathLst>
                <a:path w="4837" h="4650" extrusionOk="0">
                  <a:moveTo>
                    <a:pt x="2668" y="1"/>
                  </a:moveTo>
                  <a:cubicBezTo>
                    <a:pt x="667" y="1"/>
                    <a:pt x="0" y="1637"/>
                    <a:pt x="325" y="3047"/>
                  </a:cubicBezTo>
                  <a:cubicBezTo>
                    <a:pt x="673" y="4573"/>
                    <a:pt x="2123" y="4650"/>
                    <a:pt x="2123" y="4650"/>
                  </a:cubicBezTo>
                  <a:lnTo>
                    <a:pt x="4281" y="2568"/>
                  </a:lnTo>
                  <a:cubicBezTo>
                    <a:pt x="4281" y="2568"/>
                    <a:pt x="4837" y="236"/>
                    <a:pt x="3136" y="29"/>
                  </a:cubicBezTo>
                  <a:cubicBezTo>
                    <a:pt x="2973" y="10"/>
                    <a:pt x="2817" y="1"/>
                    <a:pt x="2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"/>
            <p:cNvSpPr/>
            <p:nvPr/>
          </p:nvSpPr>
          <p:spPr>
            <a:xfrm>
              <a:off x="3313224" y="956805"/>
              <a:ext cx="700943" cy="915912"/>
            </a:xfrm>
            <a:custGeom>
              <a:avLst/>
              <a:gdLst/>
              <a:ahLst/>
              <a:cxnLst/>
              <a:rect l="l" t="t" r="r" b="b"/>
              <a:pathLst>
                <a:path w="19225" h="25121" extrusionOk="0">
                  <a:moveTo>
                    <a:pt x="9444" y="0"/>
                  </a:moveTo>
                  <a:cubicBezTo>
                    <a:pt x="4654" y="0"/>
                    <a:pt x="1454" y="2799"/>
                    <a:pt x="0" y="4795"/>
                  </a:cubicBezTo>
                  <a:lnTo>
                    <a:pt x="0" y="25120"/>
                  </a:lnTo>
                  <a:lnTo>
                    <a:pt x="19225" y="25120"/>
                  </a:lnTo>
                  <a:cubicBezTo>
                    <a:pt x="19148" y="22396"/>
                    <a:pt x="19017" y="7008"/>
                    <a:pt x="18810" y="6354"/>
                  </a:cubicBezTo>
                  <a:cubicBezTo>
                    <a:pt x="18222" y="4490"/>
                    <a:pt x="17132" y="3248"/>
                    <a:pt x="15672" y="2278"/>
                  </a:cubicBezTo>
                  <a:cubicBezTo>
                    <a:pt x="14200" y="1319"/>
                    <a:pt x="10724" y="65"/>
                    <a:pt x="10724" y="65"/>
                  </a:cubicBezTo>
                  <a:cubicBezTo>
                    <a:pt x="10286" y="21"/>
                    <a:pt x="9859" y="0"/>
                    <a:pt x="9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"/>
            <p:cNvSpPr/>
            <p:nvPr/>
          </p:nvSpPr>
          <p:spPr>
            <a:xfrm>
              <a:off x="3574601" y="832406"/>
              <a:ext cx="214676" cy="296894"/>
            </a:xfrm>
            <a:custGeom>
              <a:avLst/>
              <a:gdLst/>
              <a:ahLst/>
              <a:cxnLst/>
              <a:rect l="l" t="t" r="r" b="b"/>
              <a:pathLst>
                <a:path w="5888" h="8143" extrusionOk="0">
                  <a:moveTo>
                    <a:pt x="1277" y="1"/>
                  </a:moveTo>
                  <a:cubicBezTo>
                    <a:pt x="1277" y="1"/>
                    <a:pt x="1277" y="3674"/>
                    <a:pt x="623" y="4480"/>
                  </a:cubicBezTo>
                  <a:cubicBezTo>
                    <a:pt x="0" y="5248"/>
                    <a:pt x="337" y="8142"/>
                    <a:pt x="2565" y="8142"/>
                  </a:cubicBezTo>
                  <a:cubicBezTo>
                    <a:pt x="2676" y="8142"/>
                    <a:pt x="2791" y="8135"/>
                    <a:pt x="2912" y="8120"/>
                  </a:cubicBezTo>
                  <a:cubicBezTo>
                    <a:pt x="5451" y="7804"/>
                    <a:pt x="5887" y="5504"/>
                    <a:pt x="5451" y="4851"/>
                  </a:cubicBezTo>
                  <a:cubicBezTo>
                    <a:pt x="5015" y="4197"/>
                    <a:pt x="4645" y="4044"/>
                    <a:pt x="4514" y="3107"/>
                  </a:cubicBezTo>
                  <a:cubicBezTo>
                    <a:pt x="4394" y="2181"/>
                    <a:pt x="4394" y="273"/>
                    <a:pt x="4394" y="273"/>
                  </a:cubicBezTo>
                  <a:lnTo>
                    <a:pt x="127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"/>
            <p:cNvSpPr/>
            <p:nvPr/>
          </p:nvSpPr>
          <p:spPr>
            <a:xfrm>
              <a:off x="3618352" y="832406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1"/>
                  </a:moveTo>
                  <a:cubicBezTo>
                    <a:pt x="77" y="1"/>
                    <a:pt x="77" y="905"/>
                    <a:pt x="1" y="1919"/>
                  </a:cubicBezTo>
                  <a:cubicBezTo>
                    <a:pt x="23" y="1941"/>
                    <a:pt x="55" y="1963"/>
                    <a:pt x="77" y="1984"/>
                  </a:cubicBezTo>
                  <a:cubicBezTo>
                    <a:pt x="680" y="2390"/>
                    <a:pt x="1384" y="2596"/>
                    <a:pt x="2042" y="2596"/>
                  </a:cubicBezTo>
                  <a:cubicBezTo>
                    <a:pt x="2479" y="2596"/>
                    <a:pt x="2896" y="2505"/>
                    <a:pt x="3249" y="2322"/>
                  </a:cubicBezTo>
                  <a:cubicBezTo>
                    <a:pt x="3194" y="1374"/>
                    <a:pt x="3194" y="273"/>
                    <a:pt x="3194" y="27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"/>
            <p:cNvSpPr/>
            <p:nvPr/>
          </p:nvSpPr>
          <p:spPr>
            <a:xfrm>
              <a:off x="3502448" y="562972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0"/>
                  </a:moveTo>
                  <a:cubicBezTo>
                    <a:pt x="3696" y="0"/>
                    <a:pt x="2984" y="164"/>
                    <a:pt x="2450" y="569"/>
                  </a:cubicBezTo>
                  <a:cubicBezTo>
                    <a:pt x="2450" y="569"/>
                    <a:pt x="1011" y="2476"/>
                    <a:pt x="1414" y="3980"/>
                  </a:cubicBezTo>
                  <a:cubicBezTo>
                    <a:pt x="1146" y="3735"/>
                    <a:pt x="808" y="3467"/>
                    <a:pt x="560" y="3467"/>
                  </a:cubicBezTo>
                  <a:cubicBezTo>
                    <a:pt x="466" y="3467"/>
                    <a:pt x="385" y="3505"/>
                    <a:pt x="325" y="3598"/>
                  </a:cubicBezTo>
                  <a:cubicBezTo>
                    <a:pt x="0" y="4090"/>
                    <a:pt x="1034" y="6047"/>
                    <a:pt x="1743" y="6047"/>
                  </a:cubicBezTo>
                  <a:cubicBezTo>
                    <a:pt x="1820" y="6047"/>
                    <a:pt x="1892" y="6024"/>
                    <a:pt x="1959" y="5974"/>
                  </a:cubicBezTo>
                  <a:cubicBezTo>
                    <a:pt x="1970" y="5963"/>
                    <a:pt x="1981" y="5952"/>
                    <a:pt x="2003" y="5941"/>
                  </a:cubicBezTo>
                  <a:cubicBezTo>
                    <a:pt x="2373" y="7009"/>
                    <a:pt x="2809" y="7925"/>
                    <a:pt x="3256" y="8230"/>
                  </a:cubicBezTo>
                  <a:cubicBezTo>
                    <a:pt x="3854" y="8633"/>
                    <a:pt x="4557" y="8837"/>
                    <a:pt x="5213" y="8837"/>
                  </a:cubicBezTo>
                  <a:cubicBezTo>
                    <a:pt x="6029" y="8837"/>
                    <a:pt x="6772" y="8522"/>
                    <a:pt x="7147" y="7881"/>
                  </a:cubicBezTo>
                  <a:cubicBezTo>
                    <a:pt x="7387" y="7478"/>
                    <a:pt x="7681" y="6770"/>
                    <a:pt x="7953" y="5974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1"/>
                  </a:cubicBezTo>
                  <a:cubicBezTo>
                    <a:pt x="9327" y="3574"/>
                    <a:pt x="9241" y="3551"/>
                    <a:pt x="9160" y="3551"/>
                  </a:cubicBezTo>
                  <a:cubicBezTo>
                    <a:pt x="8822" y="3551"/>
                    <a:pt x="8553" y="3947"/>
                    <a:pt x="8553" y="3947"/>
                  </a:cubicBezTo>
                  <a:cubicBezTo>
                    <a:pt x="8553" y="3947"/>
                    <a:pt x="8553" y="3958"/>
                    <a:pt x="8542" y="3969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1" y="0"/>
                    <a:pt x="44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"/>
            <p:cNvSpPr/>
            <p:nvPr/>
          </p:nvSpPr>
          <p:spPr>
            <a:xfrm>
              <a:off x="3711651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8" y="0"/>
                  </a:moveTo>
                  <a:cubicBezTo>
                    <a:pt x="631" y="0"/>
                    <a:pt x="0" y="628"/>
                    <a:pt x="79" y="707"/>
                  </a:cubicBezTo>
                  <a:cubicBezTo>
                    <a:pt x="117" y="749"/>
                    <a:pt x="158" y="761"/>
                    <a:pt x="193" y="761"/>
                  </a:cubicBezTo>
                  <a:cubicBezTo>
                    <a:pt x="240" y="761"/>
                    <a:pt x="275" y="740"/>
                    <a:pt x="275" y="740"/>
                  </a:cubicBezTo>
                  <a:cubicBezTo>
                    <a:pt x="572" y="422"/>
                    <a:pt x="908" y="313"/>
                    <a:pt x="1228" y="313"/>
                  </a:cubicBezTo>
                  <a:cubicBezTo>
                    <a:pt x="1932" y="313"/>
                    <a:pt x="2564" y="838"/>
                    <a:pt x="2564" y="838"/>
                  </a:cubicBezTo>
                  <a:cubicBezTo>
                    <a:pt x="2564" y="838"/>
                    <a:pt x="2303" y="227"/>
                    <a:pt x="1420" y="20"/>
                  </a:cubicBezTo>
                  <a:cubicBezTo>
                    <a:pt x="1360" y="6"/>
                    <a:pt x="1299" y="0"/>
                    <a:pt x="1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"/>
            <p:cNvSpPr/>
            <p:nvPr/>
          </p:nvSpPr>
          <p:spPr>
            <a:xfrm>
              <a:off x="3567892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335" y="0"/>
                  </a:moveTo>
                  <a:cubicBezTo>
                    <a:pt x="1275" y="0"/>
                    <a:pt x="1215" y="6"/>
                    <a:pt x="1156" y="20"/>
                  </a:cubicBezTo>
                  <a:cubicBezTo>
                    <a:pt x="262" y="227"/>
                    <a:pt x="1" y="838"/>
                    <a:pt x="1" y="838"/>
                  </a:cubicBezTo>
                  <a:cubicBezTo>
                    <a:pt x="1" y="838"/>
                    <a:pt x="633" y="313"/>
                    <a:pt x="1337" y="313"/>
                  </a:cubicBezTo>
                  <a:cubicBezTo>
                    <a:pt x="1657" y="313"/>
                    <a:pt x="1993" y="422"/>
                    <a:pt x="2289" y="740"/>
                  </a:cubicBezTo>
                  <a:cubicBezTo>
                    <a:pt x="2289" y="740"/>
                    <a:pt x="2325" y="761"/>
                    <a:pt x="2372" y="761"/>
                  </a:cubicBezTo>
                  <a:cubicBezTo>
                    <a:pt x="2407" y="761"/>
                    <a:pt x="2448" y="749"/>
                    <a:pt x="2486" y="707"/>
                  </a:cubicBezTo>
                  <a:cubicBezTo>
                    <a:pt x="2565" y="628"/>
                    <a:pt x="1934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"/>
            <p:cNvSpPr/>
            <p:nvPr/>
          </p:nvSpPr>
          <p:spPr>
            <a:xfrm>
              <a:off x="3591736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0"/>
                  </a:moveTo>
                  <a:cubicBezTo>
                    <a:pt x="1153" y="0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6" y="2442"/>
                    <a:pt x="6474" y="949"/>
                    <a:pt x="6158" y="884"/>
                  </a:cubicBezTo>
                  <a:cubicBezTo>
                    <a:pt x="5948" y="846"/>
                    <a:pt x="3753" y="0"/>
                    <a:pt x="1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"/>
            <p:cNvSpPr/>
            <p:nvPr/>
          </p:nvSpPr>
          <p:spPr>
            <a:xfrm>
              <a:off x="3536501" y="670563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0"/>
                  </a:moveTo>
                  <a:cubicBezTo>
                    <a:pt x="1207" y="0"/>
                    <a:pt x="153" y="81"/>
                    <a:pt x="153" y="81"/>
                  </a:cubicBezTo>
                  <a:cubicBezTo>
                    <a:pt x="1" y="113"/>
                    <a:pt x="470" y="1726"/>
                    <a:pt x="753" y="1977"/>
                  </a:cubicBezTo>
                  <a:cubicBezTo>
                    <a:pt x="915" y="2115"/>
                    <a:pt x="1476" y="2216"/>
                    <a:pt x="2048" y="2216"/>
                  </a:cubicBezTo>
                  <a:cubicBezTo>
                    <a:pt x="2515" y="2216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4"/>
                  </a:cubicBezTo>
                  <a:cubicBezTo>
                    <a:pt x="3207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"/>
            <p:cNvSpPr/>
            <p:nvPr/>
          </p:nvSpPr>
          <p:spPr>
            <a:xfrm>
              <a:off x="3687114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0"/>
                  </a:moveTo>
                  <a:cubicBezTo>
                    <a:pt x="1255" y="0"/>
                    <a:pt x="740" y="30"/>
                    <a:pt x="534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6"/>
                    <a:pt x="1902" y="2216"/>
                  </a:cubicBezTo>
                  <a:cubicBezTo>
                    <a:pt x="2476" y="2216"/>
                    <a:pt x="3038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"/>
            <p:cNvSpPr/>
            <p:nvPr/>
          </p:nvSpPr>
          <p:spPr>
            <a:xfrm>
              <a:off x="3536501" y="670563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0"/>
                  </a:moveTo>
                  <a:cubicBezTo>
                    <a:pt x="1207" y="0"/>
                    <a:pt x="153" y="81"/>
                    <a:pt x="153" y="81"/>
                  </a:cubicBezTo>
                  <a:cubicBezTo>
                    <a:pt x="1" y="113"/>
                    <a:pt x="470" y="1726"/>
                    <a:pt x="753" y="1977"/>
                  </a:cubicBezTo>
                  <a:cubicBezTo>
                    <a:pt x="915" y="2115"/>
                    <a:pt x="1476" y="2216"/>
                    <a:pt x="2048" y="2216"/>
                  </a:cubicBezTo>
                  <a:cubicBezTo>
                    <a:pt x="2515" y="2216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4"/>
                  </a:cubicBezTo>
                  <a:cubicBezTo>
                    <a:pt x="3207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"/>
            <p:cNvSpPr/>
            <p:nvPr/>
          </p:nvSpPr>
          <p:spPr>
            <a:xfrm>
              <a:off x="3687114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0"/>
                  </a:moveTo>
                  <a:cubicBezTo>
                    <a:pt x="1255" y="0"/>
                    <a:pt x="740" y="30"/>
                    <a:pt x="534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6"/>
                    <a:pt x="1902" y="2216"/>
                  </a:cubicBezTo>
                  <a:cubicBezTo>
                    <a:pt x="2476" y="2216"/>
                    <a:pt x="3038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"/>
            <p:cNvSpPr/>
            <p:nvPr/>
          </p:nvSpPr>
          <p:spPr>
            <a:xfrm>
              <a:off x="3533329" y="665131"/>
              <a:ext cx="300831" cy="91442"/>
            </a:xfrm>
            <a:custGeom>
              <a:avLst/>
              <a:gdLst/>
              <a:ahLst/>
              <a:cxnLst/>
              <a:rect l="l" t="t" r="r" b="b"/>
              <a:pathLst>
                <a:path w="8251" h="2508" extrusionOk="0">
                  <a:moveTo>
                    <a:pt x="2165" y="292"/>
                  </a:moveTo>
                  <a:cubicBezTo>
                    <a:pt x="2755" y="292"/>
                    <a:pt x="3254" y="322"/>
                    <a:pt x="3434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6" y="2162"/>
                    <a:pt x="2581" y="2222"/>
                    <a:pt x="2142" y="2222"/>
                  </a:cubicBezTo>
                  <a:cubicBezTo>
                    <a:pt x="1601" y="2222"/>
                    <a:pt x="1070" y="2131"/>
                    <a:pt x="938" y="2017"/>
                  </a:cubicBezTo>
                  <a:cubicBezTo>
                    <a:pt x="731" y="1832"/>
                    <a:pt x="382" y="698"/>
                    <a:pt x="349" y="360"/>
                  </a:cubicBezTo>
                  <a:cubicBezTo>
                    <a:pt x="894" y="322"/>
                    <a:pt x="1576" y="292"/>
                    <a:pt x="2165" y="292"/>
                  </a:cubicBezTo>
                  <a:close/>
                  <a:moveTo>
                    <a:pt x="6060" y="295"/>
                  </a:moveTo>
                  <a:cubicBezTo>
                    <a:pt x="6660" y="295"/>
                    <a:pt x="7346" y="328"/>
                    <a:pt x="7902" y="360"/>
                  </a:cubicBezTo>
                  <a:cubicBezTo>
                    <a:pt x="7869" y="698"/>
                    <a:pt x="7520" y="1832"/>
                    <a:pt x="7313" y="2017"/>
                  </a:cubicBezTo>
                  <a:cubicBezTo>
                    <a:pt x="7181" y="2131"/>
                    <a:pt x="6650" y="2222"/>
                    <a:pt x="6110" y="2222"/>
                  </a:cubicBezTo>
                  <a:cubicBezTo>
                    <a:pt x="5671" y="2222"/>
                    <a:pt x="5225" y="2162"/>
                    <a:pt x="4981" y="2006"/>
                  </a:cubicBezTo>
                  <a:cubicBezTo>
                    <a:pt x="4665" y="1799"/>
                    <a:pt x="4523" y="1319"/>
                    <a:pt x="4545" y="949"/>
                  </a:cubicBezTo>
                  <a:cubicBezTo>
                    <a:pt x="4567" y="676"/>
                    <a:pt x="4665" y="480"/>
                    <a:pt x="4818" y="404"/>
                  </a:cubicBezTo>
                  <a:cubicBezTo>
                    <a:pt x="4992" y="317"/>
                    <a:pt x="5483" y="295"/>
                    <a:pt x="6060" y="295"/>
                  </a:cubicBezTo>
                  <a:close/>
                  <a:moveTo>
                    <a:pt x="2144" y="0"/>
                  </a:moveTo>
                  <a:cubicBezTo>
                    <a:pt x="1300" y="0"/>
                    <a:pt x="388" y="64"/>
                    <a:pt x="230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1" y="513"/>
                    <a:pt x="458" y="1973"/>
                    <a:pt x="753" y="2235"/>
                  </a:cubicBezTo>
                  <a:cubicBezTo>
                    <a:pt x="938" y="2398"/>
                    <a:pt x="1526" y="2507"/>
                    <a:pt x="2126" y="2507"/>
                  </a:cubicBezTo>
                  <a:cubicBezTo>
                    <a:pt x="2627" y="2507"/>
                    <a:pt x="3139" y="2431"/>
                    <a:pt x="3423" y="2246"/>
                  </a:cubicBezTo>
                  <a:cubicBezTo>
                    <a:pt x="3859" y="1973"/>
                    <a:pt x="4022" y="1374"/>
                    <a:pt x="3989" y="927"/>
                  </a:cubicBezTo>
                  <a:cubicBezTo>
                    <a:pt x="3989" y="927"/>
                    <a:pt x="3989" y="916"/>
                    <a:pt x="3989" y="905"/>
                  </a:cubicBezTo>
                  <a:cubicBezTo>
                    <a:pt x="4025" y="893"/>
                    <a:pt x="4071" y="885"/>
                    <a:pt x="4123" y="885"/>
                  </a:cubicBezTo>
                  <a:cubicBezTo>
                    <a:pt x="4166" y="885"/>
                    <a:pt x="4213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393" y="1973"/>
                    <a:pt x="4829" y="2246"/>
                  </a:cubicBezTo>
                  <a:cubicBezTo>
                    <a:pt x="5112" y="2431"/>
                    <a:pt x="5624" y="2507"/>
                    <a:pt x="6126" y="2507"/>
                  </a:cubicBezTo>
                  <a:cubicBezTo>
                    <a:pt x="6725" y="2507"/>
                    <a:pt x="7313" y="2398"/>
                    <a:pt x="7499" y="2235"/>
                  </a:cubicBezTo>
                  <a:cubicBezTo>
                    <a:pt x="7793" y="1973"/>
                    <a:pt x="8251" y="513"/>
                    <a:pt x="8174" y="219"/>
                  </a:cubicBezTo>
                  <a:cubicBezTo>
                    <a:pt x="8153" y="121"/>
                    <a:pt x="8076" y="88"/>
                    <a:pt x="8044" y="88"/>
                  </a:cubicBezTo>
                  <a:lnTo>
                    <a:pt x="8033" y="77"/>
                  </a:lnTo>
                  <a:cubicBezTo>
                    <a:pt x="7868" y="64"/>
                    <a:pt x="6953" y="0"/>
                    <a:pt x="6108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4" y="764"/>
                  </a:cubicBezTo>
                  <a:cubicBezTo>
                    <a:pt x="4230" y="749"/>
                    <a:pt x="4178" y="743"/>
                    <a:pt x="4129" y="743"/>
                  </a:cubicBezTo>
                  <a:cubicBezTo>
                    <a:pt x="4070" y="743"/>
                    <a:pt x="4015" y="752"/>
                    <a:pt x="3968" y="764"/>
                  </a:cubicBezTo>
                  <a:cubicBezTo>
                    <a:pt x="3913" y="469"/>
                    <a:pt x="3771" y="241"/>
                    <a:pt x="3554" y="142"/>
                  </a:cubicBezTo>
                  <a:cubicBezTo>
                    <a:pt x="3321" y="33"/>
                    <a:pt x="2750" y="0"/>
                    <a:pt x="2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"/>
            <p:cNvSpPr/>
            <p:nvPr/>
          </p:nvSpPr>
          <p:spPr>
            <a:xfrm>
              <a:off x="3686713" y="735461"/>
              <a:ext cx="27855" cy="45393"/>
            </a:xfrm>
            <a:custGeom>
              <a:avLst/>
              <a:gdLst/>
              <a:ahLst/>
              <a:cxnLst/>
              <a:rect l="l" t="t" r="r" b="b"/>
              <a:pathLst>
                <a:path w="764" h="1245" extrusionOk="0">
                  <a:moveTo>
                    <a:pt x="44" y="1"/>
                  </a:moveTo>
                  <a:cubicBezTo>
                    <a:pt x="44" y="1"/>
                    <a:pt x="502" y="807"/>
                    <a:pt x="524" y="938"/>
                  </a:cubicBezTo>
                  <a:cubicBezTo>
                    <a:pt x="545" y="1058"/>
                    <a:pt x="0" y="1243"/>
                    <a:pt x="0" y="1243"/>
                  </a:cubicBezTo>
                  <a:cubicBezTo>
                    <a:pt x="0" y="1243"/>
                    <a:pt x="29" y="1244"/>
                    <a:pt x="76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"/>
            <p:cNvSpPr/>
            <p:nvPr/>
          </p:nvSpPr>
          <p:spPr>
            <a:xfrm>
              <a:off x="3666041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1" y="35"/>
                    <a:pt x="404" y="21"/>
                  </a:cubicBezTo>
                  <a:cubicBezTo>
                    <a:pt x="400" y="20"/>
                    <a:pt x="395" y="20"/>
                    <a:pt x="390" y="20"/>
                  </a:cubicBezTo>
                  <a:cubicBezTo>
                    <a:pt x="263" y="20"/>
                    <a:pt x="1" y="151"/>
                    <a:pt x="1" y="151"/>
                  </a:cubicBezTo>
                  <a:cubicBezTo>
                    <a:pt x="1" y="151"/>
                    <a:pt x="349" y="424"/>
                    <a:pt x="63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"/>
            <p:cNvSpPr/>
            <p:nvPr/>
          </p:nvSpPr>
          <p:spPr>
            <a:xfrm>
              <a:off x="2568214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2" y="1"/>
                  </a:moveTo>
                  <a:cubicBezTo>
                    <a:pt x="9329" y="1"/>
                    <a:pt x="8643" y="47"/>
                    <a:pt x="7967" y="150"/>
                  </a:cubicBezTo>
                  <a:cubicBezTo>
                    <a:pt x="218" y="1327"/>
                    <a:pt x="0" y="5250"/>
                    <a:pt x="0" y="5250"/>
                  </a:cubicBezTo>
                  <a:lnTo>
                    <a:pt x="992" y="19483"/>
                  </a:lnTo>
                  <a:lnTo>
                    <a:pt x="981" y="29553"/>
                  </a:lnTo>
                  <a:lnTo>
                    <a:pt x="18363" y="27003"/>
                  </a:lnTo>
                  <a:lnTo>
                    <a:pt x="21034" y="17162"/>
                  </a:lnTo>
                  <a:cubicBezTo>
                    <a:pt x="21034" y="17162"/>
                    <a:pt x="22690" y="4324"/>
                    <a:pt x="18113" y="1970"/>
                  </a:cubicBezTo>
                  <a:cubicBezTo>
                    <a:pt x="16140" y="952"/>
                    <a:pt x="13101" y="1"/>
                    <a:pt x="10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"/>
            <p:cNvSpPr/>
            <p:nvPr/>
          </p:nvSpPr>
          <p:spPr>
            <a:xfrm>
              <a:off x="2604346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5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"/>
            <p:cNvSpPr/>
            <p:nvPr/>
          </p:nvSpPr>
          <p:spPr>
            <a:xfrm>
              <a:off x="2592824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79"/>
                    <a:pt x="20522" y="578"/>
                    <a:pt x="20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"/>
            <p:cNvSpPr/>
            <p:nvPr/>
          </p:nvSpPr>
          <p:spPr>
            <a:xfrm>
              <a:off x="2568214" y="1097830"/>
              <a:ext cx="761321" cy="52903"/>
            </a:xfrm>
            <a:custGeom>
              <a:avLst/>
              <a:gdLst/>
              <a:ahLst/>
              <a:cxnLst/>
              <a:rect l="l" t="t" r="r" b="b"/>
              <a:pathLst>
                <a:path w="20881" h="1451" extrusionOk="0">
                  <a:moveTo>
                    <a:pt x="0" y="1"/>
                  </a:moveTo>
                  <a:lnTo>
                    <a:pt x="109" y="1450"/>
                  </a:lnTo>
                  <a:lnTo>
                    <a:pt x="20881" y="1450"/>
                  </a:lnTo>
                  <a:cubicBezTo>
                    <a:pt x="20772" y="949"/>
                    <a:pt x="20652" y="459"/>
                    <a:pt x="20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"/>
            <p:cNvSpPr/>
            <p:nvPr/>
          </p:nvSpPr>
          <p:spPr>
            <a:xfrm>
              <a:off x="2580137" y="1268313"/>
              <a:ext cx="765295" cy="52867"/>
            </a:xfrm>
            <a:custGeom>
              <a:avLst/>
              <a:gdLst/>
              <a:ahLst/>
              <a:cxnLst/>
              <a:rect l="l" t="t" r="r" b="b"/>
              <a:pathLst>
                <a:path w="20990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990" y="1450"/>
                  </a:lnTo>
                  <a:cubicBezTo>
                    <a:pt x="20990" y="981"/>
                    <a:pt x="20968" y="491"/>
                    <a:pt x="20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"/>
            <p:cNvSpPr/>
            <p:nvPr/>
          </p:nvSpPr>
          <p:spPr>
            <a:xfrm>
              <a:off x="2840383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10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44" y="4371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4"/>
                  </a:cubicBezTo>
                  <a:cubicBezTo>
                    <a:pt x="4370" y="6518"/>
                    <a:pt x="5635" y="4948"/>
                    <a:pt x="5700" y="4120"/>
                  </a:cubicBezTo>
                  <a:cubicBezTo>
                    <a:pt x="5755" y="3303"/>
                    <a:pt x="5210" y="1"/>
                    <a:pt x="521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"/>
            <p:cNvSpPr/>
            <p:nvPr/>
          </p:nvSpPr>
          <p:spPr>
            <a:xfrm>
              <a:off x="2860654" y="763279"/>
              <a:ext cx="183613" cy="123745"/>
            </a:xfrm>
            <a:custGeom>
              <a:avLst/>
              <a:gdLst/>
              <a:ahLst/>
              <a:cxnLst/>
              <a:rect l="l" t="t" r="r" b="b"/>
              <a:pathLst>
                <a:path w="5036" h="3394" extrusionOk="0">
                  <a:moveTo>
                    <a:pt x="4654" y="1"/>
                  </a:moveTo>
                  <a:lnTo>
                    <a:pt x="349" y="153"/>
                  </a:lnTo>
                  <a:cubicBezTo>
                    <a:pt x="349" y="153"/>
                    <a:pt x="185" y="851"/>
                    <a:pt x="0" y="1679"/>
                  </a:cubicBezTo>
                  <a:cubicBezTo>
                    <a:pt x="414" y="2496"/>
                    <a:pt x="992" y="3150"/>
                    <a:pt x="1798" y="3292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4" y="3135"/>
                    <a:pt x="5035" y="2692"/>
                  </a:cubicBezTo>
                  <a:cubicBezTo>
                    <a:pt x="4893" y="1472"/>
                    <a:pt x="4654" y="1"/>
                    <a:pt x="465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"/>
            <p:cNvSpPr/>
            <p:nvPr/>
          </p:nvSpPr>
          <p:spPr>
            <a:xfrm>
              <a:off x="2808992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1"/>
                  </a:moveTo>
                  <a:cubicBezTo>
                    <a:pt x="4892" y="1"/>
                    <a:pt x="4823" y="2"/>
                    <a:pt x="4752" y="4"/>
                  </a:cubicBezTo>
                  <a:cubicBezTo>
                    <a:pt x="1101" y="113"/>
                    <a:pt x="186" y="2565"/>
                    <a:pt x="98" y="3469"/>
                  </a:cubicBezTo>
                  <a:cubicBezTo>
                    <a:pt x="0" y="4374"/>
                    <a:pt x="491" y="5616"/>
                    <a:pt x="491" y="5616"/>
                  </a:cubicBezTo>
                  <a:cubicBezTo>
                    <a:pt x="491" y="5616"/>
                    <a:pt x="752" y="11054"/>
                    <a:pt x="3292" y="11501"/>
                  </a:cubicBezTo>
                  <a:cubicBezTo>
                    <a:pt x="3689" y="11573"/>
                    <a:pt x="4053" y="11607"/>
                    <a:pt x="4388" y="11607"/>
                  </a:cubicBezTo>
                  <a:cubicBezTo>
                    <a:pt x="6195" y="11607"/>
                    <a:pt x="7139" y="10617"/>
                    <a:pt x="7673" y="9202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1"/>
                    <a:pt x="49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"/>
            <p:cNvSpPr/>
            <p:nvPr/>
          </p:nvSpPr>
          <p:spPr>
            <a:xfrm>
              <a:off x="2757730" y="265136"/>
              <a:ext cx="407331" cy="411159"/>
            </a:xfrm>
            <a:custGeom>
              <a:avLst/>
              <a:gdLst/>
              <a:ahLst/>
              <a:cxnLst/>
              <a:rect l="l" t="t" r="r" b="b"/>
              <a:pathLst>
                <a:path w="11172" h="11277" extrusionOk="0">
                  <a:moveTo>
                    <a:pt x="6808" y="0"/>
                  </a:moveTo>
                  <a:cubicBezTo>
                    <a:pt x="6664" y="0"/>
                    <a:pt x="6419" y="500"/>
                    <a:pt x="5744" y="1000"/>
                  </a:cubicBezTo>
                  <a:cubicBezTo>
                    <a:pt x="4905" y="1632"/>
                    <a:pt x="3401" y="1774"/>
                    <a:pt x="2660" y="2373"/>
                  </a:cubicBezTo>
                  <a:cubicBezTo>
                    <a:pt x="2093" y="2820"/>
                    <a:pt x="1908" y="3801"/>
                    <a:pt x="1853" y="4237"/>
                  </a:cubicBezTo>
                  <a:cubicBezTo>
                    <a:pt x="1831" y="4280"/>
                    <a:pt x="1820" y="4313"/>
                    <a:pt x="1820" y="4313"/>
                  </a:cubicBezTo>
                  <a:cubicBezTo>
                    <a:pt x="1820" y="4313"/>
                    <a:pt x="687" y="4487"/>
                    <a:pt x="349" y="5686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6" y="6602"/>
                    <a:pt x="2671" y="5697"/>
                  </a:cubicBezTo>
                  <a:lnTo>
                    <a:pt x="2671" y="5697"/>
                  </a:lnTo>
                  <a:cubicBezTo>
                    <a:pt x="2671" y="5697"/>
                    <a:pt x="4992" y="5991"/>
                    <a:pt x="6648" y="6100"/>
                  </a:cubicBezTo>
                  <a:cubicBezTo>
                    <a:pt x="6813" y="6112"/>
                    <a:pt x="6969" y="6118"/>
                    <a:pt x="7118" y="6118"/>
                  </a:cubicBezTo>
                  <a:cubicBezTo>
                    <a:pt x="8473" y="6118"/>
                    <a:pt x="9198" y="5675"/>
                    <a:pt x="9199" y="5675"/>
                  </a:cubicBezTo>
                  <a:lnTo>
                    <a:pt x="9199" y="5675"/>
                  </a:lnTo>
                  <a:cubicBezTo>
                    <a:pt x="9199" y="5675"/>
                    <a:pt x="8883" y="7822"/>
                    <a:pt x="8981" y="8411"/>
                  </a:cubicBezTo>
                  <a:cubicBezTo>
                    <a:pt x="9079" y="9054"/>
                    <a:pt x="9558" y="11113"/>
                    <a:pt x="9558" y="11113"/>
                  </a:cubicBezTo>
                  <a:cubicBezTo>
                    <a:pt x="9558" y="11113"/>
                    <a:pt x="10463" y="10601"/>
                    <a:pt x="10713" y="8879"/>
                  </a:cubicBezTo>
                  <a:cubicBezTo>
                    <a:pt x="11171" y="7822"/>
                    <a:pt x="11084" y="5425"/>
                    <a:pt x="10811" y="4869"/>
                  </a:cubicBezTo>
                  <a:cubicBezTo>
                    <a:pt x="10594" y="4422"/>
                    <a:pt x="10190" y="4248"/>
                    <a:pt x="10049" y="4193"/>
                  </a:cubicBezTo>
                  <a:cubicBezTo>
                    <a:pt x="10038" y="4171"/>
                    <a:pt x="10027" y="4150"/>
                    <a:pt x="10016" y="4128"/>
                  </a:cubicBezTo>
                  <a:cubicBezTo>
                    <a:pt x="10038" y="4073"/>
                    <a:pt x="10081" y="3899"/>
                    <a:pt x="10147" y="3452"/>
                  </a:cubicBezTo>
                  <a:cubicBezTo>
                    <a:pt x="10245" y="2733"/>
                    <a:pt x="10038" y="1414"/>
                    <a:pt x="9722" y="1000"/>
                  </a:cubicBezTo>
                  <a:cubicBezTo>
                    <a:pt x="9674" y="939"/>
                    <a:pt x="9605" y="913"/>
                    <a:pt x="9523" y="913"/>
                  </a:cubicBezTo>
                  <a:cubicBezTo>
                    <a:pt x="9062" y="913"/>
                    <a:pt x="8174" y="1730"/>
                    <a:pt x="8174" y="1730"/>
                  </a:cubicBezTo>
                  <a:cubicBezTo>
                    <a:pt x="8174" y="1730"/>
                    <a:pt x="8686" y="695"/>
                    <a:pt x="8283" y="313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5"/>
                    <a:pt x="6899" y="1305"/>
                  </a:cubicBezTo>
                  <a:cubicBezTo>
                    <a:pt x="6899" y="1305"/>
                    <a:pt x="7052" y="444"/>
                    <a:pt x="6899" y="95"/>
                  </a:cubicBezTo>
                  <a:cubicBezTo>
                    <a:pt x="6871" y="30"/>
                    <a:pt x="6842" y="0"/>
                    <a:pt x="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"/>
            <p:cNvSpPr/>
            <p:nvPr/>
          </p:nvSpPr>
          <p:spPr>
            <a:xfrm>
              <a:off x="2773918" y="625718"/>
              <a:ext cx="74050" cy="107812"/>
            </a:xfrm>
            <a:custGeom>
              <a:avLst/>
              <a:gdLst/>
              <a:ahLst/>
              <a:cxnLst/>
              <a:rect l="l" t="t" r="r" b="b"/>
              <a:pathLst>
                <a:path w="2031" h="2957" extrusionOk="0">
                  <a:moveTo>
                    <a:pt x="1229" y="1"/>
                  </a:moveTo>
                  <a:cubicBezTo>
                    <a:pt x="780" y="1"/>
                    <a:pt x="0" y="463"/>
                    <a:pt x="308" y="1387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5" y="79"/>
                  </a:lnTo>
                  <a:cubicBezTo>
                    <a:pt x="1424" y="27"/>
                    <a:pt x="1336" y="1"/>
                    <a:pt x="122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"/>
            <p:cNvSpPr/>
            <p:nvPr/>
          </p:nvSpPr>
          <p:spPr>
            <a:xfrm>
              <a:off x="3096656" y="613504"/>
              <a:ext cx="73139" cy="108906"/>
            </a:xfrm>
            <a:custGeom>
              <a:avLst/>
              <a:gdLst/>
              <a:ahLst/>
              <a:cxnLst/>
              <a:rect l="l" t="t" r="r" b="b"/>
              <a:pathLst>
                <a:path w="2006" h="2987" extrusionOk="0">
                  <a:moveTo>
                    <a:pt x="991" y="0"/>
                  </a:moveTo>
                  <a:cubicBezTo>
                    <a:pt x="658" y="0"/>
                    <a:pt x="349" y="229"/>
                    <a:pt x="349" y="229"/>
                  </a:cubicBezTo>
                  <a:lnTo>
                    <a:pt x="1" y="2986"/>
                  </a:lnTo>
                  <a:cubicBezTo>
                    <a:pt x="796" y="2899"/>
                    <a:pt x="2006" y="1384"/>
                    <a:pt x="1624" y="480"/>
                  </a:cubicBezTo>
                  <a:cubicBezTo>
                    <a:pt x="1464" y="110"/>
                    <a:pt x="1222" y="0"/>
                    <a:pt x="99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"/>
            <p:cNvSpPr/>
            <p:nvPr/>
          </p:nvSpPr>
          <p:spPr>
            <a:xfrm>
              <a:off x="4526699" y="1015978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1"/>
                  </a:moveTo>
                  <a:cubicBezTo>
                    <a:pt x="2539" y="1548"/>
                    <a:pt x="850" y="3336"/>
                    <a:pt x="567" y="4229"/>
                  </a:cubicBezTo>
                  <a:cubicBezTo>
                    <a:pt x="0" y="5995"/>
                    <a:pt x="1232" y="24086"/>
                    <a:pt x="1232" y="24086"/>
                  </a:cubicBezTo>
                  <a:lnTo>
                    <a:pt x="4926" y="24086"/>
                  </a:lnTo>
                  <a:lnTo>
                    <a:pt x="49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"/>
            <p:cNvSpPr/>
            <p:nvPr/>
          </p:nvSpPr>
          <p:spPr>
            <a:xfrm>
              <a:off x="2343297" y="640229"/>
              <a:ext cx="120391" cy="103765"/>
            </a:xfrm>
            <a:custGeom>
              <a:avLst/>
              <a:gdLst/>
              <a:ahLst/>
              <a:cxnLst/>
              <a:rect l="l" t="t" r="r" b="b"/>
              <a:pathLst>
                <a:path w="3302" h="2846" extrusionOk="0">
                  <a:moveTo>
                    <a:pt x="2128" y="1"/>
                  </a:moveTo>
                  <a:cubicBezTo>
                    <a:pt x="1654" y="1"/>
                    <a:pt x="1189" y="335"/>
                    <a:pt x="1189" y="335"/>
                  </a:cubicBezTo>
                  <a:cubicBezTo>
                    <a:pt x="1189" y="335"/>
                    <a:pt x="1" y="2547"/>
                    <a:pt x="916" y="2820"/>
                  </a:cubicBezTo>
                  <a:cubicBezTo>
                    <a:pt x="974" y="2837"/>
                    <a:pt x="1034" y="2845"/>
                    <a:pt x="1095" y="2845"/>
                  </a:cubicBezTo>
                  <a:cubicBezTo>
                    <a:pt x="2013" y="2845"/>
                    <a:pt x="3301" y="1040"/>
                    <a:pt x="2791" y="335"/>
                  </a:cubicBezTo>
                  <a:cubicBezTo>
                    <a:pt x="2605" y="84"/>
                    <a:pt x="2366" y="1"/>
                    <a:pt x="212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"/>
            <p:cNvSpPr/>
            <p:nvPr/>
          </p:nvSpPr>
          <p:spPr>
            <a:xfrm>
              <a:off x="2058805" y="632609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2" y="0"/>
                  </a:moveTo>
                  <a:cubicBezTo>
                    <a:pt x="959" y="0"/>
                    <a:pt x="876" y="20"/>
                    <a:pt x="796" y="65"/>
                  </a:cubicBezTo>
                  <a:cubicBezTo>
                    <a:pt x="131" y="424"/>
                    <a:pt x="1" y="1797"/>
                    <a:pt x="676" y="2364"/>
                  </a:cubicBezTo>
                  <a:cubicBezTo>
                    <a:pt x="1161" y="2772"/>
                    <a:pt x="1761" y="2832"/>
                    <a:pt x="2071" y="2832"/>
                  </a:cubicBezTo>
                  <a:cubicBezTo>
                    <a:pt x="2200" y="2832"/>
                    <a:pt x="2278" y="2822"/>
                    <a:pt x="2278" y="2822"/>
                  </a:cubicBezTo>
                  <a:lnTo>
                    <a:pt x="2278" y="1045"/>
                  </a:lnTo>
                  <a:cubicBezTo>
                    <a:pt x="2278" y="1045"/>
                    <a:pt x="1646" y="0"/>
                    <a:pt x="1042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"/>
            <p:cNvSpPr/>
            <p:nvPr/>
          </p:nvSpPr>
          <p:spPr>
            <a:xfrm>
              <a:off x="1986105" y="916262"/>
              <a:ext cx="733539" cy="977894"/>
            </a:xfrm>
            <a:custGeom>
              <a:avLst/>
              <a:gdLst/>
              <a:ahLst/>
              <a:cxnLst/>
              <a:rect l="l" t="t" r="r" b="b"/>
              <a:pathLst>
                <a:path w="20119" h="26821" extrusionOk="0">
                  <a:moveTo>
                    <a:pt x="8174" y="0"/>
                  </a:moveTo>
                  <a:cubicBezTo>
                    <a:pt x="5225" y="0"/>
                    <a:pt x="2291" y="1255"/>
                    <a:pt x="0" y="2736"/>
                  </a:cubicBezTo>
                  <a:lnTo>
                    <a:pt x="0" y="26821"/>
                  </a:lnTo>
                  <a:lnTo>
                    <a:pt x="18919" y="26821"/>
                  </a:lnTo>
                  <a:cubicBezTo>
                    <a:pt x="18919" y="26821"/>
                    <a:pt x="20118" y="7139"/>
                    <a:pt x="19453" y="5798"/>
                  </a:cubicBezTo>
                  <a:cubicBezTo>
                    <a:pt x="18778" y="4458"/>
                    <a:pt x="16598" y="3248"/>
                    <a:pt x="14408" y="2060"/>
                  </a:cubicBezTo>
                  <a:cubicBezTo>
                    <a:pt x="12217" y="872"/>
                    <a:pt x="8250" y="0"/>
                    <a:pt x="8250" y="0"/>
                  </a:cubicBezTo>
                  <a:cubicBezTo>
                    <a:pt x="8225" y="0"/>
                    <a:pt x="8200" y="0"/>
                    <a:pt x="8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"/>
            <p:cNvSpPr/>
            <p:nvPr/>
          </p:nvSpPr>
          <p:spPr>
            <a:xfrm>
              <a:off x="1986105" y="1221828"/>
              <a:ext cx="600022" cy="749399"/>
            </a:xfrm>
            <a:custGeom>
              <a:avLst/>
              <a:gdLst/>
              <a:ahLst/>
              <a:cxnLst/>
              <a:rect l="l" t="t" r="r" b="b"/>
              <a:pathLst>
                <a:path w="16457" h="20554" extrusionOk="0">
                  <a:moveTo>
                    <a:pt x="0" y="0"/>
                  </a:moveTo>
                  <a:lnTo>
                    <a:pt x="120" y="17546"/>
                  </a:lnTo>
                  <a:lnTo>
                    <a:pt x="9471" y="20554"/>
                  </a:lnTo>
                  <a:lnTo>
                    <a:pt x="16456" y="14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"/>
            <p:cNvSpPr/>
            <p:nvPr/>
          </p:nvSpPr>
          <p:spPr>
            <a:xfrm>
              <a:off x="2158157" y="809765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1"/>
                  </a:moveTo>
                  <a:lnTo>
                    <a:pt x="785" y="88"/>
                  </a:lnTo>
                  <a:cubicBezTo>
                    <a:pt x="785" y="88"/>
                    <a:pt x="709" y="1701"/>
                    <a:pt x="556" y="2409"/>
                  </a:cubicBezTo>
                  <a:cubicBezTo>
                    <a:pt x="403" y="3107"/>
                    <a:pt x="87" y="3314"/>
                    <a:pt x="44" y="3717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2" y="5845"/>
                    <a:pt x="3209" y="5845"/>
                  </a:cubicBezTo>
                  <a:cubicBezTo>
                    <a:pt x="4769" y="5845"/>
                    <a:pt x="5902" y="4023"/>
                    <a:pt x="5569" y="3608"/>
                  </a:cubicBezTo>
                  <a:cubicBezTo>
                    <a:pt x="5220" y="3161"/>
                    <a:pt x="4926" y="1"/>
                    <a:pt x="492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"/>
            <p:cNvSpPr/>
            <p:nvPr/>
          </p:nvSpPr>
          <p:spPr>
            <a:xfrm>
              <a:off x="2183569" y="809765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1"/>
                  </a:moveTo>
                  <a:lnTo>
                    <a:pt x="88" y="88"/>
                  </a:lnTo>
                  <a:cubicBezTo>
                    <a:pt x="88" y="88"/>
                    <a:pt x="55" y="753"/>
                    <a:pt x="1" y="1417"/>
                  </a:cubicBezTo>
                  <a:cubicBezTo>
                    <a:pt x="614" y="1869"/>
                    <a:pt x="1393" y="2268"/>
                    <a:pt x="2205" y="2268"/>
                  </a:cubicBezTo>
                  <a:cubicBezTo>
                    <a:pt x="2374" y="2268"/>
                    <a:pt x="2544" y="2250"/>
                    <a:pt x="2714" y="2213"/>
                  </a:cubicBezTo>
                  <a:cubicBezTo>
                    <a:pt x="3325" y="2082"/>
                    <a:pt x="3902" y="1832"/>
                    <a:pt x="4404" y="1537"/>
                  </a:cubicBezTo>
                  <a:cubicBezTo>
                    <a:pt x="4295" y="731"/>
                    <a:pt x="4229" y="1"/>
                    <a:pt x="422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"/>
            <p:cNvSpPr/>
            <p:nvPr/>
          </p:nvSpPr>
          <p:spPr>
            <a:xfrm>
              <a:off x="2003241" y="326241"/>
              <a:ext cx="513357" cy="400914"/>
            </a:xfrm>
            <a:custGeom>
              <a:avLst/>
              <a:gdLst/>
              <a:ahLst/>
              <a:cxnLst/>
              <a:rect l="l" t="t" r="r" b="b"/>
              <a:pathLst>
                <a:path w="14080" h="10996" extrusionOk="0">
                  <a:moveTo>
                    <a:pt x="7178" y="1"/>
                  </a:moveTo>
                  <a:cubicBezTo>
                    <a:pt x="1" y="1"/>
                    <a:pt x="2043" y="7878"/>
                    <a:pt x="2266" y="8206"/>
                  </a:cubicBezTo>
                  <a:cubicBezTo>
                    <a:pt x="2778" y="8947"/>
                    <a:pt x="4249" y="10996"/>
                    <a:pt x="4249" y="10996"/>
                  </a:cubicBezTo>
                  <a:lnTo>
                    <a:pt x="9666" y="10691"/>
                  </a:lnTo>
                  <a:lnTo>
                    <a:pt x="11159" y="8980"/>
                  </a:lnTo>
                  <a:cubicBezTo>
                    <a:pt x="11159" y="8980"/>
                    <a:pt x="12216" y="8228"/>
                    <a:pt x="12314" y="7737"/>
                  </a:cubicBezTo>
                  <a:cubicBezTo>
                    <a:pt x="12401" y="7247"/>
                    <a:pt x="14079" y="414"/>
                    <a:pt x="7835" y="22"/>
                  </a:cubicBezTo>
                  <a:cubicBezTo>
                    <a:pt x="7607" y="8"/>
                    <a:pt x="7389" y="1"/>
                    <a:pt x="7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"/>
            <p:cNvSpPr/>
            <p:nvPr/>
          </p:nvSpPr>
          <p:spPr>
            <a:xfrm>
              <a:off x="2126109" y="543502"/>
              <a:ext cx="278445" cy="315051"/>
            </a:xfrm>
            <a:custGeom>
              <a:avLst/>
              <a:gdLst/>
              <a:ahLst/>
              <a:cxnLst/>
              <a:rect l="l" t="t" r="r" b="b"/>
              <a:pathLst>
                <a:path w="7637" h="8641" extrusionOk="0">
                  <a:moveTo>
                    <a:pt x="2435" y="1"/>
                  </a:moveTo>
                  <a:cubicBezTo>
                    <a:pt x="1256" y="1"/>
                    <a:pt x="890" y="710"/>
                    <a:pt x="890" y="710"/>
                  </a:cubicBezTo>
                  <a:cubicBezTo>
                    <a:pt x="912" y="830"/>
                    <a:pt x="934" y="950"/>
                    <a:pt x="934" y="1081"/>
                  </a:cubicBezTo>
                  <a:cubicBezTo>
                    <a:pt x="934" y="1593"/>
                    <a:pt x="73" y="1833"/>
                    <a:pt x="73" y="1833"/>
                  </a:cubicBezTo>
                  <a:cubicBezTo>
                    <a:pt x="73" y="1833"/>
                    <a:pt x="171" y="2443"/>
                    <a:pt x="84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8"/>
                    <a:pt x="4018" y="8601"/>
                  </a:cubicBezTo>
                  <a:cubicBezTo>
                    <a:pt x="7636" y="8045"/>
                    <a:pt x="7418" y="3435"/>
                    <a:pt x="7418" y="3435"/>
                  </a:cubicBezTo>
                  <a:lnTo>
                    <a:pt x="7364" y="1811"/>
                  </a:lnTo>
                  <a:cubicBezTo>
                    <a:pt x="7364" y="1811"/>
                    <a:pt x="7374" y="1168"/>
                    <a:pt x="7058" y="710"/>
                  </a:cubicBezTo>
                  <a:cubicBezTo>
                    <a:pt x="6730" y="217"/>
                    <a:pt x="6396" y="67"/>
                    <a:pt x="6059" y="67"/>
                  </a:cubicBezTo>
                  <a:cubicBezTo>
                    <a:pt x="5535" y="67"/>
                    <a:pt x="5002" y="430"/>
                    <a:pt x="4468" y="430"/>
                  </a:cubicBezTo>
                  <a:cubicBezTo>
                    <a:pt x="4344" y="430"/>
                    <a:pt x="4219" y="410"/>
                    <a:pt x="4094" y="362"/>
                  </a:cubicBezTo>
                  <a:cubicBezTo>
                    <a:pt x="3416" y="97"/>
                    <a:pt x="2870" y="1"/>
                    <a:pt x="2435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"/>
            <p:cNvSpPr/>
            <p:nvPr/>
          </p:nvSpPr>
          <p:spPr>
            <a:xfrm>
              <a:off x="2330208" y="1163967"/>
              <a:ext cx="586095" cy="655915"/>
            </a:xfrm>
            <a:custGeom>
              <a:avLst/>
              <a:gdLst/>
              <a:ahLst/>
              <a:cxnLst/>
              <a:rect l="l" t="t" r="r" b="b"/>
              <a:pathLst>
                <a:path w="16075" h="17990" extrusionOk="0">
                  <a:moveTo>
                    <a:pt x="6471" y="0"/>
                  </a:moveTo>
                  <a:cubicBezTo>
                    <a:pt x="5571" y="0"/>
                    <a:pt x="4535" y="327"/>
                    <a:pt x="3313" y="1206"/>
                  </a:cubicBezTo>
                  <a:cubicBezTo>
                    <a:pt x="2518" y="1783"/>
                    <a:pt x="1548" y="2840"/>
                    <a:pt x="1242" y="4551"/>
                  </a:cubicBezTo>
                  <a:cubicBezTo>
                    <a:pt x="937" y="6251"/>
                    <a:pt x="2005" y="7516"/>
                    <a:pt x="1602" y="8867"/>
                  </a:cubicBezTo>
                  <a:cubicBezTo>
                    <a:pt x="1210" y="10207"/>
                    <a:pt x="0" y="10763"/>
                    <a:pt x="174" y="11581"/>
                  </a:cubicBezTo>
                  <a:cubicBezTo>
                    <a:pt x="360" y="12398"/>
                    <a:pt x="1885" y="13629"/>
                    <a:pt x="1635" y="14697"/>
                  </a:cubicBezTo>
                  <a:cubicBezTo>
                    <a:pt x="1395" y="15755"/>
                    <a:pt x="4043" y="17912"/>
                    <a:pt x="7335" y="17989"/>
                  </a:cubicBezTo>
                  <a:cubicBezTo>
                    <a:pt x="7367" y="17989"/>
                    <a:pt x="7398" y="17990"/>
                    <a:pt x="7430" y="17990"/>
                  </a:cubicBezTo>
                  <a:cubicBezTo>
                    <a:pt x="10328" y="17990"/>
                    <a:pt x="10708" y="14873"/>
                    <a:pt x="11829" y="14873"/>
                  </a:cubicBezTo>
                  <a:cubicBezTo>
                    <a:pt x="11946" y="14873"/>
                    <a:pt x="12070" y="14907"/>
                    <a:pt x="12206" y="14981"/>
                  </a:cubicBezTo>
                  <a:cubicBezTo>
                    <a:pt x="12844" y="15321"/>
                    <a:pt x="13497" y="15539"/>
                    <a:pt x="14066" y="15539"/>
                  </a:cubicBezTo>
                  <a:cubicBezTo>
                    <a:pt x="14809" y="15539"/>
                    <a:pt x="15409" y="15168"/>
                    <a:pt x="15650" y="14218"/>
                  </a:cubicBezTo>
                  <a:cubicBezTo>
                    <a:pt x="16075" y="12551"/>
                    <a:pt x="14407" y="12496"/>
                    <a:pt x="13514" y="10970"/>
                  </a:cubicBezTo>
                  <a:cubicBezTo>
                    <a:pt x="12609" y="9445"/>
                    <a:pt x="13590" y="9902"/>
                    <a:pt x="14037" y="7723"/>
                  </a:cubicBezTo>
                  <a:cubicBezTo>
                    <a:pt x="14407" y="5968"/>
                    <a:pt x="13121" y="4584"/>
                    <a:pt x="11966" y="4573"/>
                  </a:cubicBezTo>
                  <a:cubicBezTo>
                    <a:pt x="10811" y="4562"/>
                    <a:pt x="11421" y="2001"/>
                    <a:pt x="8283" y="454"/>
                  </a:cubicBezTo>
                  <a:cubicBezTo>
                    <a:pt x="7742" y="183"/>
                    <a:pt x="7145" y="0"/>
                    <a:pt x="6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"/>
            <p:cNvSpPr/>
            <p:nvPr/>
          </p:nvSpPr>
          <p:spPr>
            <a:xfrm>
              <a:off x="2165594" y="637239"/>
              <a:ext cx="68472" cy="22386"/>
            </a:xfrm>
            <a:custGeom>
              <a:avLst/>
              <a:gdLst/>
              <a:ahLst/>
              <a:cxnLst/>
              <a:rect l="l" t="t" r="r" b="b"/>
              <a:pathLst>
                <a:path w="1878" h="614" extrusionOk="0">
                  <a:moveTo>
                    <a:pt x="1033" y="0"/>
                  </a:moveTo>
                  <a:cubicBezTo>
                    <a:pt x="439" y="0"/>
                    <a:pt x="25" y="515"/>
                    <a:pt x="25" y="515"/>
                  </a:cubicBezTo>
                  <a:cubicBezTo>
                    <a:pt x="1" y="586"/>
                    <a:pt x="19" y="613"/>
                    <a:pt x="66" y="613"/>
                  </a:cubicBezTo>
                  <a:cubicBezTo>
                    <a:pt x="229" y="613"/>
                    <a:pt x="738" y="281"/>
                    <a:pt x="1017" y="264"/>
                  </a:cubicBezTo>
                  <a:cubicBezTo>
                    <a:pt x="1022" y="264"/>
                    <a:pt x="1027" y="264"/>
                    <a:pt x="1031" y="264"/>
                  </a:cubicBezTo>
                  <a:cubicBezTo>
                    <a:pt x="1360" y="264"/>
                    <a:pt x="1647" y="604"/>
                    <a:pt x="1765" y="604"/>
                  </a:cubicBezTo>
                  <a:cubicBezTo>
                    <a:pt x="1770" y="604"/>
                    <a:pt x="1775" y="604"/>
                    <a:pt x="1780" y="602"/>
                  </a:cubicBezTo>
                  <a:cubicBezTo>
                    <a:pt x="1878" y="570"/>
                    <a:pt x="1736" y="57"/>
                    <a:pt x="1104" y="3"/>
                  </a:cubicBezTo>
                  <a:cubicBezTo>
                    <a:pt x="1080" y="1"/>
                    <a:pt x="1057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"/>
            <p:cNvSpPr/>
            <p:nvPr/>
          </p:nvSpPr>
          <p:spPr>
            <a:xfrm>
              <a:off x="2290066" y="637239"/>
              <a:ext cx="68764" cy="22386"/>
            </a:xfrm>
            <a:custGeom>
              <a:avLst/>
              <a:gdLst/>
              <a:ahLst/>
              <a:cxnLst/>
              <a:rect l="l" t="t" r="r" b="b"/>
              <a:pathLst>
                <a:path w="1886" h="614" extrusionOk="0">
                  <a:moveTo>
                    <a:pt x="856" y="0"/>
                  </a:moveTo>
                  <a:cubicBezTo>
                    <a:pt x="832" y="0"/>
                    <a:pt x="809" y="1"/>
                    <a:pt x="785" y="3"/>
                  </a:cubicBezTo>
                  <a:cubicBezTo>
                    <a:pt x="142" y="57"/>
                    <a:pt x="0" y="570"/>
                    <a:pt x="109" y="602"/>
                  </a:cubicBezTo>
                  <a:cubicBezTo>
                    <a:pt x="114" y="604"/>
                    <a:pt x="119" y="604"/>
                    <a:pt x="124" y="604"/>
                  </a:cubicBezTo>
                  <a:cubicBezTo>
                    <a:pt x="241" y="604"/>
                    <a:pt x="519" y="264"/>
                    <a:pt x="857" y="264"/>
                  </a:cubicBezTo>
                  <a:cubicBezTo>
                    <a:pt x="862" y="264"/>
                    <a:pt x="867" y="264"/>
                    <a:pt x="872" y="264"/>
                  </a:cubicBezTo>
                  <a:cubicBezTo>
                    <a:pt x="1143" y="281"/>
                    <a:pt x="1650" y="613"/>
                    <a:pt x="1818" y="613"/>
                  </a:cubicBezTo>
                  <a:cubicBezTo>
                    <a:pt x="1866" y="613"/>
                    <a:pt x="1886" y="586"/>
                    <a:pt x="1864" y="515"/>
                  </a:cubicBezTo>
                  <a:cubicBezTo>
                    <a:pt x="1864" y="515"/>
                    <a:pt x="1450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"/>
            <p:cNvSpPr/>
            <p:nvPr/>
          </p:nvSpPr>
          <p:spPr>
            <a:xfrm>
              <a:off x="2208325" y="748258"/>
              <a:ext cx="110401" cy="36934"/>
            </a:xfrm>
            <a:custGeom>
              <a:avLst/>
              <a:gdLst/>
              <a:ahLst/>
              <a:cxnLst/>
              <a:rect l="l" t="t" r="r" b="b"/>
              <a:pathLst>
                <a:path w="3028" h="1013" extrusionOk="0">
                  <a:moveTo>
                    <a:pt x="202" y="1"/>
                  </a:moveTo>
                  <a:cubicBezTo>
                    <a:pt x="0" y="1"/>
                    <a:pt x="843" y="1012"/>
                    <a:pt x="1479" y="1012"/>
                  </a:cubicBezTo>
                  <a:cubicBezTo>
                    <a:pt x="2155" y="1012"/>
                    <a:pt x="3027" y="260"/>
                    <a:pt x="3027" y="129"/>
                  </a:cubicBezTo>
                  <a:cubicBezTo>
                    <a:pt x="3026" y="110"/>
                    <a:pt x="3014" y="101"/>
                    <a:pt x="2994" y="101"/>
                  </a:cubicBezTo>
                  <a:cubicBezTo>
                    <a:pt x="2868" y="101"/>
                    <a:pt x="2386" y="447"/>
                    <a:pt x="1774" y="598"/>
                  </a:cubicBezTo>
                  <a:cubicBezTo>
                    <a:pt x="1702" y="614"/>
                    <a:pt x="1630" y="621"/>
                    <a:pt x="1558" y="621"/>
                  </a:cubicBezTo>
                  <a:cubicBezTo>
                    <a:pt x="906" y="621"/>
                    <a:pt x="270" y="20"/>
                    <a:pt x="270" y="20"/>
                  </a:cubicBezTo>
                  <a:cubicBezTo>
                    <a:pt x="240" y="7"/>
                    <a:pt x="218" y="1"/>
                    <a:pt x="20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"/>
            <p:cNvSpPr/>
            <p:nvPr/>
          </p:nvSpPr>
          <p:spPr>
            <a:xfrm>
              <a:off x="2257071" y="671511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0"/>
                  </a:moveTo>
                  <a:cubicBezTo>
                    <a:pt x="219" y="0"/>
                    <a:pt x="382" y="970"/>
                    <a:pt x="524" y="1046"/>
                  </a:cubicBezTo>
                  <a:cubicBezTo>
                    <a:pt x="666" y="1123"/>
                    <a:pt x="894" y="1580"/>
                    <a:pt x="524" y="1809"/>
                  </a:cubicBezTo>
                  <a:cubicBezTo>
                    <a:pt x="370" y="1900"/>
                    <a:pt x="253" y="1927"/>
                    <a:pt x="170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4"/>
                    <a:pt x="350" y="2044"/>
                  </a:cubicBezTo>
                  <a:cubicBezTo>
                    <a:pt x="466" y="2044"/>
                    <a:pt x="611" y="2002"/>
                    <a:pt x="785" y="1875"/>
                  </a:cubicBezTo>
                  <a:cubicBezTo>
                    <a:pt x="1069" y="1678"/>
                    <a:pt x="993" y="1297"/>
                    <a:pt x="840" y="1123"/>
                  </a:cubicBezTo>
                  <a:cubicBezTo>
                    <a:pt x="687" y="937"/>
                    <a:pt x="219" y="0"/>
                    <a:pt x="21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"/>
            <p:cNvSpPr/>
            <p:nvPr/>
          </p:nvSpPr>
          <p:spPr>
            <a:xfrm>
              <a:off x="2154183" y="583279"/>
              <a:ext cx="75326" cy="31027"/>
            </a:xfrm>
            <a:custGeom>
              <a:avLst/>
              <a:gdLst/>
              <a:ahLst/>
              <a:cxnLst/>
              <a:rect l="l" t="t" r="r" b="b"/>
              <a:pathLst>
                <a:path w="2066" h="851" extrusionOk="0">
                  <a:moveTo>
                    <a:pt x="1130" y="0"/>
                  </a:moveTo>
                  <a:cubicBezTo>
                    <a:pt x="1084" y="0"/>
                    <a:pt x="1038" y="4"/>
                    <a:pt x="992" y="12"/>
                  </a:cubicBezTo>
                  <a:cubicBezTo>
                    <a:pt x="480" y="88"/>
                    <a:pt x="0" y="502"/>
                    <a:pt x="164" y="851"/>
                  </a:cubicBezTo>
                  <a:cubicBezTo>
                    <a:pt x="164" y="851"/>
                    <a:pt x="425" y="339"/>
                    <a:pt x="1025" y="339"/>
                  </a:cubicBezTo>
                  <a:cubicBezTo>
                    <a:pt x="1510" y="339"/>
                    <a:pt x="1816" y="595"/>
                    <a:pt x="1950" y="595"/>
                  </a:cubicBezTo>
                  <a:cubicBezTo>
                    <a:pt x="1982" y="595"/>
                    <a:pt x="2004" y="581"/>
                    <a:pt x="2016" y="546"/>
                  </a:cubicBezTo>
                  <a:cubicBezTo>
                    <a:pt x="2066" y="367"/>
                    <a:pt x="159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"/>
            <p:cNvSpPr/>
            <p:nvPr/>
          </p:nvSpPr>
          <p:spPr>
            <a:xfrm>
              <a:off x="2293421" y="583279"/>
              <a:ext cx="75363" cy="31027"/>
            </a:xfrm>
            <a:custGeom>
              <a:avLst/>
              <a:gdLst/>
              <a:ahLst/>
              <a:cxnLst/>
              <a:rect l="l" t="t" r="r" b="b"/>
              <a:pathLst>
                <a:path w="2067" h="851" extrusionOk="0">
                  <a:moveTo>
                    <a:pt x="936" y="0"/>
                  </a:moveTo>
                  <a:cubicBezTo>
                    <a:pt x="473" y="0"/>
                    <a:pt x="1" y="367"/>
                    <a:pt x="50" y="546"/>
                  </a:cubicBezTo>
                  <a:cubicBezTo>
                    <a:pt x="63" y="581"/>
                    <a:pt x="85" y="595"/>
                    <a:pt x="116" y="595"/>
                  </a:cubicBezTo>
                  <a:cubicBezTo>
                    <a:pt x="250" y="595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2"/>
                    <a:pt x="1587" y="88"/>
                    <a:pt x="1074" y="12"/>
                  </a:cubicBezTo>
                  <a:cubicBezTo>
                    <a:pt x="1029" y="4"/>
                    <a:pt x="982" y="0"/>
                    <a:pt x="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"/>
            <p:cNvSpPr/>
            <p:nvPr/>
          </p:nvSpPr>
          <p:spPr>
            <a:xfrm>
              <a:off x="2866597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1118" y="0"/>
                  </a:moveTo>
                  <a:cubicBezTo>
                    <a:pt x="1076" y="0"/>
                    <a:pt x="1034" y="3"/>
                    <a:pt x="992" y="9"/>
                  </a:cubicBezTo>
                  <a:cubicBezTo>
                    <a:pt x="491" y="96"/>
                    <a:pt x="1" y="511"/>
                    <a:pt x="164" y="848"/>
                  </a:cubicBezTo>
                  <a:cubicBezTo>
                    <a:pt x="164" y="848"/>
                    <a:pt x="426" y="347"/>
                    <a:pt x="1025" y="347"/>
                  </a:cubicBezTo>
                  <a:cubicBezTo>
                    <a:pt x="1507" y="347"/>
                    <a:pt x="1820" y="594"/>
                    <a:pt x="1953" y="594"/>
                  </a:cubicBezTo>
                  <a:cubicBezTo>
                    <a:pt x="1985" y="594"/>
                    <a:pt x="2006" y="580"/>
                    <a:pt x="2017" y="543"/>
                  </a:cubicBezTo>
                  <a:cubicBezTo>
                    <a:pt x="2077" y="373"/>
                    <a:pt x="1594" y="0"/>
                    <a:pt x="11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"/>
            <p:cNvSpPr/>
            <p:nvPr/>
          </p:nvSpPr>
          <p:spPr>
            <a:xfrm>
              <a:off x="3005872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960" y="0"/>
                  </a:moveTo>
                  <a:cubicBezTo>
                    <a:pt x="483" y="0"/>
                    <a:pt x="0" y="373"/>
                    <a:pt x="60" y="543"/>
                  </a:cubicBezTo>
                  <a:cubicBezTo>
                    <a:pt x="71" y="580"/>
                    <a:pt x="92" y="594"/>
                    <a:pt x="125" y="594"/>
                  </a:cubicBezTo>
                  <a:cubicBezTo>
                    <a:pt x="257" y="594"/>
                    <a:pt x="570" y="347"/>
                    <a:pt x="1052" y="347"/>
                  </a:cubicBezTo>
                  <a:cubicBezTo>
                    <a:pt x="1651" y="347"/>
                    <a:pt x="1913" y="848"/>
                    <a:pt x="1913" y="848"/>
                  </a:cubicBezTo>
                  <a:cubicBezTo>
                    <a:pt x="2077" y="511"/>
                    <a:pt x="1586" y="96"/>
                    <a:pt x="1085" y="9"/>
                  </a:cubicBezTo>
                  <a:cubicBezTo>
                    <a:pt x="1043" y="3"/>
                    <a:pt x="1001" y="0"/>
                    <a:pt x="9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"/>
            <p:cNvSpPr/>
            <p:nvPr/>
          </p:nvSpPr>
          <p:spPr>
            <a:xfrm>
              <a:off x="1903853" y="1660470"/>
              <a:ext cx="425598" cy="988248"/>
            </a:xfrm>
            <a:custGeom>
              <a:avLst/>
              <a:gdLst/>
              <a:ahLst/>
              <a:cxnLst/>
              <a:rect l="l" t="t" r="r" b="b"/>
              <a:pathLst>
                <a:path w="11673" h="27105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3324" y="480"/>
                    <a:pt x="3346" y="818"/>
                    <a:pt x="3346" y="872"/>
                  </a:cubicBezTo>
                  <a:cubicBezTo>
                    <a:pt x="3346" y="981"/>
                    <a:pt x="2888" y="1363"/>
                    <a:pt x="2256" y="1712"/>
                  </a:cubicBezTo>
                  <a:lnTo>
                    <a:pt x="1156" y="3804"/>
                  </a:lnTo>
                  <a:lnTo>
                    <a:pt x="436" y="7073"/>
                  </a:lnTo>
                  <a:lnTo>
                    <a:pt x="0" y="12501"/>
                  </a:lnTo>
                  <a:lnTo>
                    <a:pt x="131" y="18331"/>
                  </a:lnTo>
                  <a:lnTo>
                    <a:pt x="2256" y="19465"/>
                  </a:lnTo>
                  <a:lnTo>
                    <a:pt x="2256" y="27104"/>
                  </a:lnTo>
                  <a:lnTo>
                    <a:pt x="10299" y="26407"/>
                  </a:lnTo>
                  <a:lnTo>
                    <a:pt x="11531" y="10016"/>
                  </a:lnTo>
                  <a:cubicBezTo>
                    <a:pt x="11672" y="2365"/>
                    <a:pt x="3520" y="11"/>
                    <a:pt x="3520" y="11"/>
                  </a:cubicBezTo>
                  <a:lnTo>
                    <a:pt x="32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"/>
            <p:cNvSpPr/>
            <p:nvPr/>
          </p:nvSpPr>
          <p:spPr>
            <a:xfrm>
              <a:off x="2017898" y="1593312"/>
              <a:ext cx="438" cy="5615"/>
            </a:xfrm>
            <a:custGeom>
              <a:avLst/>
              <a:gdLst/>
              <a:ahLst/>
              <a:cxnLst/>
              <a:rect l="l" t="t" r="r" b="b"/>
              <a:pathLst>
                <a:path w="12" h="154" extrusionOk="0">
                  <a:moveTo>
                    <a:pt x="11" y="153"/>
                  </a:moveTo>
                  <a:lnTo>
                    <a:pt x="11" y="153"/>
                  </a:lnTo>
                  <a:cubicBezTo>
                    <a:pt x="11" y="99"/>
                    <a:pt x="11" y="44"/>
                    <a:pt x="0" y="1"/>
                  </a:cubicBezTo>
                  <a:cubicBezTo>
                    <a:pt x="11" y="44"/>
                    <a:pt x="11" y="99"/>
                    <a:pt x="11" y="153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"/>
            <p:cNvSpPr/>
            <p:nvPr/>
          </p:nvSpPr>
          <p:spPr>
            <a:xfrm>
              <a:off x="2015090" y="155914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6"/>
                  </a:moveTo>
                  <a:cubicBezTo>
                    <a:pt x="12" y="197"/>
                    <a:pt x="12" y="99"/>
                    <a:pt x="1" y="1"/>
                  </a:cubicBezTo>
                  <a:lnTo>
                    <a:pt x="1" y="1"/>
                  </a:lnTo>
                  <a:cubicBezTo>
                    <a:pt x="12" y="99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"/>
            <p:cNvSpPr/>
            <p:nvPr/>
          </p:nvSpPr>
          <p:spPr>
            <a:xfrm>
              <a:off x="2013924" y="1546826"/>
              <a:ext cx="36" cy="124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2"/>
                    <a:pt x="0" y="23"/>
                    <a:pt x="0" y="33"/>
                  </a:cubicBezTo>
                  <a:cubicBezTo>
                    <a:pt x="0" y="2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"/>
            <p:cNvSpPr/>
            <p:nvPr/>
          </p:nvSpPr>
          <p:spPr>
            <a:xfrm>
              <a:off x="2011116" y="1514268"/>
              <a:ext cx="839" cy="8349"/>
            </a:xfrm>
            <a:custGeom>
              <a:avLst/>
              <a:gdLst/>
              <a:ahLst/>
              <a:cxnLst/>
              <a:rect l="l" t="t" r="r" b="b"/>
              <a:pathLst>
                <a:path w="23" h="229" extrusionOk="0">
                  <a:moveTo>
                    <a:pt x="1" y="0"/>
                  </a:moveTo>
                  <a:cubicBezTo>
                    <a:pt x="1" y="0"/>
                    <a:pt x="12" y="87"/>
                    <a:pt x="23" y="229"/>
                  </a:cubicBezTo>
                  <a:cubicBezTo>
                    <a:pt x="12" y="8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"/>
            <p:cNvSpPr/>
            <p:nvPr/>
          </p:nvSpPr>
          <p:spPr>
            <a:xfrm>
              <a:off x="1986105" y="1513466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2"/>
                  </a:moveTo>
                  <a:lnTo>
                    <a:pt x="687" y="22"/>
                  </a:lnTo>
                  <a:lnTo>
                    <a:pt x="687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"/>
            <p:cNvSpPr/>
            <p:nvPr/>
          </p:nvSpPr>
          <p:spPr>
            <a:xfrm>
              <a:off x="2011918" y="1522580"/>
              <a:ext cx="2042" cy="24282"/>
            </a:xfrm>
            <a:custGeom>
              <a:avLst/>
              <a:gdLst/>
              <a:ahLst/>
              <a:cxnLst/>
              <a:rect l="l" t="t" r="r" b="b"/>
              <a:pathLst>
                <a:path w="56" h="666" extrusionOk="0">
                  <a:moveTo>
                    <a:pt x="1" y="1"/>
                  </a:moveTo>
                  <a:cubicBezTo>
                    <a:pt x="12" y="154"/>
                    <a:pt x="33" y="382"/>
                    <a:pt x="55" y="666"/>
                  </a:cubicBezTo>
                  <a:cubicBezTo>
                    <a:pt x="33" y="382"/>
                    <a:pt x="12" y="154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"/>
            <p:cNvSpPr/>
            <p:nvPr/>
          </p:nvSpPr>
          <p:spPr>
            <a:xfrm>
              <a:off x="2013924" y="1548029"/>
              <a:ext cx="1203" cy="11157"/>
            </a:xfrm>
            <a:custGeom>
              <a:avLst/>
              <a:gdLst/>
              <a:ahLst/>
              <a:cxnLst/>
              <a:rect l="l" t="t" r="r" b="b"/>
              <a:pathLst>
                <a:path w="33" h="306" extrusionOk="0">
                  <a:moveTo>
                    <a:pt x="33" y="306"/>
                  </a:moveTo>
                  <a:lnTo>
                    <a:pt x="33" y="306"/>
                  </a:lnTo>
                  <a:cubicBezTo>
                    <a:pt x="22" y="197"/>
                    <a:pt x="11" y="98"/>
                    <a:pt x="0" y="0"/>
                  </a:cubicBezTo>
                  <a:cubicBezTo>
                    <a:pt x="11" y="98"/>
                    <a:pt x="22" y="197"/>
                    <a:pt x="3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"/>
            <p:cNvSpPr/>
            <p:nvPr/>
          </p:nvSpPr>
          <p:spPr>
            <a:xfrm>
              <a:off x="2061977" y="1428042"/>
              <a:ext cx="3610" cy="17501"/>
            </a:xfrm>
            <a:custGeom>
              <a:avLst/>
              <a:gdLst/>
              <a:ahLst/>
              <a:cxnLst/>
              <a:rect l="l" t="t" r="r" b="b"/>
              <a:pathLst>
                <a:path w="99" h="480" extrusionOk="0">
                  <a:moveTo>
                    <a:pt x="99" y="0"/>
                  </a:moveTo>
                  <a:cubicBezTo>
                    <a:pt x="66" y="33"/>
                    <a:pt x="55" y="66"/>
                    <a:pt x="55" y="66"/>
                  </a:cubicBezTo>
                  <a:lnTo>
                    <a:pt x="1" y="480"/>
                  </a:lnTo>
                  <a:cubicBezTo>
                    <a:pt x="1" y="480"/>
                    <a:pt x="12" y="480"/>
                    <a:pt x="34" y="469"/>
                  </a:cubicBezTo>
                  <a:cubicBezTo>
                    <a:pt x="55" y="316"/>
                    <a:pt x="77" y="153"/>
                    <a:pt x="9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"/>
            <p:cNvSpPr/>
            <p:nvPr/>
          </p:nvSpPr>
          <p:spPr>
            <a:xfrm>
              <a:off x="2063180" y="1342289"/>
              <a:ext cx="59247" cy="102854"/>
            </a:xfrm>
            <a:custGeom>
              <a:avLst/>
              <a:gdLst/>
              <a:ahLst/>
              <a:cxnLst/>
              <a:rect l="l" t="t" r="r" b="b"/>
              <a:pathLst>
                <a:path w="1625" h="2821" extrusionOk="0">
                  <a:moveTo>
                    <a:pt x="857" y="1"/>
                  </a:moveTo>
                  <a:cubicBezTo>
                    <a:pt x="696" y="1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5"/>
                    <a:pt x="22" y="2668"/>
                    <a:pt x="1" y="2821"/>
                  </a:cubicBezTo>
                  <a:cubicBezTo>
                    <a:pt x="153" y="2723"/>
                    <a:pt x="1101" y="2102"/>
                    <a:pt x="1428" y="1568"/>
                  </a:cubicBezTo>
                  <a:cubicBezTo>
                    <a:pt x="1624" y="1251"/>
                    <a:pt x="1624" y="685"/>
                    <a:pt x="1406" y="325"/>
                  </a:cubicBezTo>
                  <a:cubicBezTo>
                    <a:pt x="1287" y="133"/>
                    <a:pt x="1107" y="1"/>
                    <a:pt x="85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"/>
            <p:cNvSpPr/>
            <p:nvPr/>
          </p:nvSpPr>
          <p:spPr>
            <a:xfrm>
              <a:off x="2063982" y="1348961"/>
              <a:ext cx="9553" cy="81488"/>
            </a:xfrm>
            <a:custGeom>
              <a:avLst/>
              <a:gdLst/>
              <a:ahLst/>
              <a:cxnLst/>
              <a:rect l="l" t="t" r="r" b="b"/>
              <a:pathLst>
                <a:path w="262" h="2235" extrusionOk="0">
                  <a:moveTo>
                    <a:pt x="262" y="0"/>
                  </a:moveTo>
                  <a:lnTo>
                    <a:pt x="0" y="2235"/>
                  </a:lnTo>
                  <a:cubicBezTo>
                    <a:pt x="0" y="2235"/>
                    <a:pt x="11" y="2202"/>
                    <a:pt x="44" y="2169"/>
                  </a:cubicBezTo>
                  <a:cubicBezTo>
                    <a:pt x="164" y="1308"/>
                    <a:pt x="229" y="469"/>
                    <a:pt x="26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"/>
            <p:cNvSpPr/>
            <p:nvPr/>
          </p:nvSpPr>
          <p:spPr>
            <a:xfrm>
              <a:off x="1986105" y="1370035"/>
              <a:ext cx="48820" cy="36168"/>
            </a:xfrm>
            <a:custGeom>
              <a:avLst/>
              <a:gdLst/>
              <a:ahLst/>
              <a:cxnLst/>
              <a:rect l="l" t="t" r="r" b="b"/>
              <a:pathLst>
                <a:path w="1339" h="992" extrusionOk="0">
                  <a:moveTo>
                    <a:pt x="0" y="0"/>
                  </a:moveTo>
                  <a:lnTo>
                    <a:pt x="0" y="501"/>
                  </a:lnTo>
                  <a:cubicBezTo>
                    <a:pt x="531" y="597"/>
                    <a:pt x="1145" y="991"/>
                    <a:pt x="1293" y="991"/>
                  </a:cubicBezTo>
                  <a:cubicBezTo>
                    <a:pt x="1331" y="991"/>
                    <a:pt x="1339" y="966"/>
                    <a:pt x="1308" y="905"/>
                  </a:cubicBezTo>
                  <a:cubicBezTo>
                    <a:pt x="1308" y="905"/>
                    <a:pt x="709" y="2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"/>
            <p:cNvSpPr/>
            <p:nvPr/>
          </p:nvSpPr>
          <p:spPr>
            <a:xfrm>
              <a:off x="1986105" y="1406968"/>
              <a:ext cx="9151" cy="32632"/>
            </a:xfrm>
            <a:custGeom>
              <a:avLst/>
              <a:gdLst/>
              <a:ahLst/>
              <a:cxnLst/>
              <a:rect l="l" t="t" r="r" b="b"/>
              <a:pathLst>
                <a:path w="251" h="895" extrusionOk="0">
                  <a:moveTo>
                    <a:pt x="0" y="1"/>
                  </a:moveTo>
                  <a:lnTo>
                    <a:pt x="0" y="894"/>
                  </a:lnTo>
                  <a:cubicBezTo>
                    <a:pt x="142" y="829"/>
                    <a:pt x="251" y="654"/>
                    <a:pt x="251" y="447"/>
                  </a:cubicBezTo>
                  <a:cubicBezTo>
                    <a:pt x="251" y="240"/>
                    <a:pt x="142" y="6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"/>
            <p:cNvSpPr/>
            <p:nvPr/>
          </p:nvSpPr>
          <p:spPr>
            <a:xfrm>
              <a:off x="4246546" y="1651318"/>
              <a:ext cx="468912" cy="997400"/>
            </a:xfrm>
            <a:custGeom>
              <a:avLst/>
              <a:gdLst/>
              <a:ahLst/>
              <a:cxnLst/>
              <a:rect l="l" t="t" r="r" b="b"/>
              <a:pathLst>
                <a:path w="12861" h="27356" extrusionOk="0">
                  <a:moveTo>
                    <a:pt x="7913" y="1"/>
                  </a:moveTo>
                  <a:cubicBezTo>
                    <a:pt x="7226" y="361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861" y="8055"/>
                  </a:lnTo>
                  <a:lnTo>
                    <a:pt x="12861" y="3870"/>
                  </a:lnTo>
                  <a:lnTo>
                    <a:pt x="12861" y="2235"/>
                  </a:lnTo>
                  <a:lnTo>
                    <a:pt x="12610" y="1963"/>
                  </a:lnTo>
                  <a:cubicBezTo>
                    <a:pt x="11982" y="2301"/>
                    <a:pt x="11191" y="2622"/>
                    <a:pt x="10503" y="2622"/>
                  </a:cubicBezTo>
                  <a:cubicBezTo>
                    <a:pt x="10415" y="2622"/>
                    <a:pt x="10329" y="2617"/>
                    <a:pt x="10245" y="2606"/>
                  </a:cubicBezTo>
                  <a:cubicBezTo>
                    <a:pt x="8338" y="2344"/>
                    <a:pt x="7869" y="1025"/>
                    <a:pt x="7869" y="1025"/>
                  </a:cubicBezTo>
                  <a:lnTo>
                    <a:pt x="7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"/>
            <p:cNvSpPr/>
            <p:nvPr/>
          </p:nvSpPr>
          <p:spPr>
            <a:xfrm>
              <a:off x="4533444" y="1598890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0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6"/>
                    <a:pt x="3728" y="1406"/>
                    <a:pt x="3324" y="1439"/>
                  </a:cubicBezTo>
                  <a:cubicBezTo>
                    <a:pt x="3271" y="1444"/>
                    <a:pt x="3215" y="1446"/>
                    <a:pt x="3157" y="1446"/>
                  </a:cubicBezTo>
                  <a:cubicBezTo>
                    <a:pt x="2261" y="1446"/>
                    <a:pt x="877" y="902"/>
                    <a:pt x="109" y="175"/>
                  </a:cubicBezTo>
                  <a:lnTo>
                    <a:pt x="44" y="1439"/>
                  </a:lnTo>
                  <a:lnTo>
                    <a:pt x="0" y="2463"/>
                  </a:lnTo>
                  <a:cubicBezTo>
                    <a:pt x="0" y="2463"/>
                    <a:pt x="469" y="3782"/>
                    <a:pt x="2376" y="4044"/>
                  </a:cubicBezTo>
                  <a:cubicBezTo>
                    <a:pt x="2462" y="4055"/>
                    <a:pt x="2550" y="4060"/>
                    <a:pt x="2640" y="4060"/>
                  </a:cubicBezTo>
                  <a:cubicBezTo>
                    <a:pt x="3327" y="4060"/>
                    <a:pt x="4115" y="3747"/>
                    <a:pt x="4741" y="3401"/>
                  </a:cubicBezTo>
                  <a:cubicBezTo>
                    <a:pt x="5373" y="3052"/>
                    <a:pt x="5842" y="2670"/>
                    <a:pt x="5842" y="2561"/>
                  </a:cubicBezTo>
                  <a:cubicBezTo>
                    <a:pt x="5842" y="2507"/>
                    <a:pt x="5809" y="2169"/>
                    <a:pt x="5776" y="1679"/>
                  </a:cubicBezTo>
                  <a:cubicBezTo>
                    <a:pt x="5733" y="1210"/>
                    <a:pt x="5678" y="600"/>
                    <a:pt x="562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"/>
            <p:cNvSpPr/>
            <p:nvPr/>
          </p:nvSpPr>
          <p:spPr>
            <a:xfrm>
              <a:off x="4537418" y="1559149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1"/>
                  </a:moveTo>
                  <a:cubicBezTo>
                    <a:pt x="5177" y="273"/>
                    <a:pt x="4905" y="513"/>
                    <a:pt x="4632" y="709"/>
                  </a:cubicBezTo>
                  <a:cubicBezTo>
                    <a:pt x="4131" y="1069"/>
                    <a:pt x="3619" y="1308"/>
                    <a:pt x="3215" y="1341"/>
                  </a:cubicBezTo>
                  <a:cubicBezTo>
                    <a:pt x="3161" y="1346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5"/>
                  </a:lnTo>
                  <a:cubicBezTo>
                    <a:pt x="768" y="1992"/>
                    <a:pt x="2152" y="2536"/>
                    <a:pt x="3048" y="2536"/>
                  </a:cubicBezTo>
                  <a:cubicBezTo>
                    <a:pt x="3106" y="2536"/>
                    <a:pt x="3162" y="2534"/>
                    <a:pt x="3215" y="2529"/>
                  </a:cubicBezTo>
                  <a:cubicBezTo>
                    <a:pt x="3619" y="2496"/>
                    <a:pt x="4131" y="2256"/>
                    <a:pt x="4632" y="1897"/>
                  </a:cubicBezTo>
                  <a:cubicBezTo>
                    <a:pt x="4937" y="1668"/>
                    <a:pt x="5253" y="1396"/>
                    <a:pt x="5526" y="1090"/>
                  </a:cubicBezTo>
                  <a:cubicBezTo>
                    <a:pt x="5493" y="818"/>
                    <a:pt x="5471" y="556"/>
                    <a:pt x="5449" y="306"/>
                  </a:cubicBezTo>
                  <a:cubicBezTo>
                    <a:pt x="5449" y="197"/>
                    <a:pt x="5439" y="99"/>
                    <a:pt x="542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"/>
            <p:cNvSpPr/>
            <p:nvPr/>
          </p:nvSpPr>
          <p:spPr>
            <a:xfrm>
              <a:off x="4539387" y="1509492"/>
              <a:ext cx="2443" cy="54070"/>
            </a:xfrm>
            <a:custGeom>
              <a:avLst/>
              <a:gdLst/>
              <a:ahLst/>
              <a:cxnLst/>
              <a:rect l="l" t="t" r="r" b="b"/>
              <a:pathLst>
                <a:path w="67" h="1483" extrusionOk="0">
                  <a:moveTo>
                    <a:pt x="66" y="0"/>
                  </a:moveTo>
                  <a:lnTo>
                    <a:pt x="1" y="1482"/>
                  </a:lnTo>
                  <a:lnTo>
                    <a:pt x="1" y="148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"/>
            <p:cNvSpPr/>
            <p:nvPr/>
          </p:nvSpPr>
          <p:spPr>
            <a:xfrm>
              <a:off x="4541793" y="1509492"/>
              <a:ext cx="104130" cy="2807"/>
            </a:xfrm>
            <a:custGeom>
              <a:avLst/>
              <a:gdLst/>
              <a:ahLst/>
              <a:cxnLst/>
              <a:rect l="l" t="t" r="r" b="b"/>
              <a:pathLst>
                <a:path w="2856" h="77" extrusionOk="0">
                  <a:moveTo>
                    <a:pt x="2856" y="7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"/>
            <p:cNvSpPr/>
            <p:nvPr/>
          </p:nvSpPr>
          <p:spPr>
            <a:xfrm>
              <a:off x="4430920" y="1044089"/>
              <a:ext cx="535670" cy="386367"/>
            </a:xfrm>
            <a:custGeom>
              <a:avLst/>
              <a:gdLst/>
              <a:ahLst/>
              <a:cxnLst/>
              <a:rect l="l" t="t" r="r" b="b"/>
              <a:pathLst>
                <a:path w="14692" h="10597" extrusionOk="0">
                  <a:moveTo>
                    <a:pt x="6427" y="1"/>
                  </a:moveTo>
                  <a:cubicBezTo>
                    <a:pt x="6318" y="1"/>
                    <a:pt x="6199" y="5"/>
                    <a:pt x="6071" y="15"/>
                  </a:cubicBezTo>
                  <a:cubicBezTo>
                    <a:pt x="4022" y="156"/>
                    <a:pt x="3554" y="1453"/>
                    <a:pt x="3554" y="1453"/>
                  </a:cubicBezTo>
                  <a:cubicBezTo>
                    <a:pt x="3554" y="1453"/>
                    <a:pt x="2224" y="1486"/>
                    <a:pt x="1330" y="2336"/>
                  </a:cubicBezTo>
                  <a:cubicBezTo>
                    <a:pt x="142" y="3458"/>
                    <a:pt x="1" y="5812"/>
                    <a:pt x="611" y="7818"/>
                  </a:cubicBezTo>
                  <a:cubicBezTo>
                    <a:pt x="717" y="7738"/>
                    <a:pt x="832" y="7690"/>
                    <a:pt x="950" y="7690"/>
                  </a:cubicBezTo>
                  <a:cubicBezTo>
                    <a:pt x="1025" y="7690"/>
                    <a:pt x="1101" y="7710"/>
                    <a:pt x="1178" y="7752"/>
                  </a:cubicBezTo>
                  <a:cubicBezTo>
                    <a:pt x="1189" y="7763"/>
                    <a:pt x="1210" y="7763"/>
                    <a:pt x="1221" y="7774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5"/>
                  </a:cubicBezTo>
                  <a:lnTo>
                    <a:pt x="1810" y="6205"/>
                  </a:lnTo>
                  <a:cubicBezTo>
                    <a:pt x="1810" y="6205"/>
                    <a:pt x="4350" y="7079"/>
                    <a:pt x="6064" y="7079"/>
                  </a:cubicBezTo>
                  <a:cubicBezTo>
                    <a:pt x="6114" y="7079"/>
                    <a:pt x="6164" y="7078"/>
                    <a:pt x="6213" y="7076"/>
                  </a:cubicBezTo>
                  <a:cubicBezTo>
                    <a:pt x="7335" y="7044"/>
                    <a:pt x="7226" y="6161"/>
                    <a:pt x="7226" y="6161"/>
                  </a:cubicBezTo>
                  <a:lnTo>
                    <a:pt x="7226" y="6161"/>
                  </a:lnTo>
                  <a:cubicBezTo>
                    <a:pt x="7226" y="6161"/>
                    <a:pt x="7346" y="6335"/>
                    <a:pt x="7553" y="6553"/>
                  </a:cubicBezTo>
                  <a:cubicBezTo>
                    <a:pt x="7925" y="6964"/>
                    <a:pt x="8551" y="7559"/>
                    <a:pt x="9108" y="7559"/>
                  </a:cubicBezTo>
                  <a:cubicBezTo>
                    <a:pt x="9172" y="7559"/>
                    <a:pt x="9235" y="7551"/>
                    <a:pt x="9297" y="7534"/>
                  </a:cubicBezTo>
                  <a:cubicBezTo>
                    <a:pt x="9297" y="7534"/>
                    <a:pt x="9439" y="10052"/>
                    <a:pt x="9689" y="10597"/>
                  </a:cubicBezTo>
                  <a:lnTo>
                    <a:pt x="9951" y="8362"/>
                  </a:lnTo>
                  <a:cubicBezTo>
                    <a:pt x="10173" y="8234"/>
                    <a:pt x="10363" y="8180"/>
                    <a:pt x="10524" y="8180"/>
                  </a:cubicBezTo>
                  <a:cubicBezTo>
                    <a:pt x="10774" y="8180"/>
                    <a:pt x="10954" y="8312"/>
                    <a:pt x="11073" y="8504"/>
                  </a:cubicBezTo>
                  <a:cubicBezTo>
                    <a:pt x="11531" y="7785"/>
                    <a:pt x="12000" y="6989"/>
                    <a:pt x="12316" y="6314"/>
                  </a:cubicBezTo>
                  <a:cubicBezTo>
                    <a:pt x="13144" y="4548"/>
                    <a:pt x="12000" y="3676"/>
                    <a:pt x="12000" y="3676"/>
                  </a:cubicBezTo>
                  <a:cubicBezTo>
                    <a:pt x="12000" y="3676"/>
                    <a:pt x="14691" y="1987"/>
                    <a:pt x="12588" y="821"/>
                  </a:cubicBezTo>
                  <a:cubicBezTo>
                    <a:pt x="11939" y="458"/>
                    <a:pt x="11218" y="332"/>
                    <a:pt x="10532" y="332"/>
                  </a:cubicBezTo>
                  <a:cubicBezTo>
                    <a:pt x="8994" y="332"/>
                    <a:pt x="7629" y="963"/>
                    <a:pt x="7629" y="963"/>
                  </a:cubicBezTo>
                  <a:cubicBezTo>
                    <a:pt x="7629" y="963"/>
                    <a:pt x="7782" y="614"/>
                    <a:pt x="7553" y="331"/>
                  </a:cubicBezTo>
                  <a:cubicBezTo>
                    <a:pt x="7395" y="154"/>
                    <a:pt x="7069" y="1"/>
                    <a:pt x="6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"/>
            <p:cNvSpPr/>
            <p:nvPr/>
          </p:nvSpPr>
          <p:spPr>
            <a:xfrm>
              <a:off x="4426946" y="1268714"/>
              <a:ext cx="357272" cy="339734"/>
            </a:xfrm>
            <a:custGeom>
              <a:avLst/>
              <a:gdLst/>
              <a:ahLst/>
              <a:cxnLst/>
              <a:rect l="l" t="t" r="r" b="b"/>
              <a:pathLst>
                <a:path w="9799" h="9318" extrusionOk="0">
                  <a:moveTo>
                    <a:pt x="4142" y="2779"/>
                  </a:moveTo>
                  <a:cubicBezTo>
                    <a:pt x="4872" y="2779"/>
                    <a:pt x="5428" y="3487"/>
                    <a:pt x="5352" y="3618"/>
                  </a:cubicBezTo>
                  <a:cubicBezTo>
                    <a:pt x="5344" y="3631"/>
                    <a:pt x="5332" y="3637"/>
                    <a:pt x="5317" y="3637"/>
                  </a:cubicBezTo>
                  <a:cubicBezTo>
                    <a:pt x="5194" y="3637"/>
                    <a:pt x="4829" y="3256"/>
                    <a:pt x="4311" y="3256"/>
                  </a:cubicBezTo>
                  <a:cubicBezTo>
                    <a:pt x="4256" y="3256"/>
                    <a:pt x="4200" y="3260"/>
                    <a:pt x="4142" y="3269"/>
                  </a:cubicBezTo>
                  <a:cubicBezTo>
                    <a:pt x="3592" y="3365"/>
                    <a:pt x="2965" y="3769"/>
                    <a:pt x="2816" y="3769"/>
                  </a:cubicBezTo>
                  <a:cubicBezTo>
                    <a:pt x="2779" y="3769"/>
                    <a:pt x="2771" y="3744"/>
                    <a:pt x="2802" y="3684"/>
                  </a:cubicBezTo>
                  <a:cubicBezTo>
                    <a:pt x="2802" y="3684"/>
                    <a:pt x="3412" y="2779"/>
                    <a:pt x="4142" y="2779"/>
                  </a:cubicBezTo>
                  <a:close/>
                  <a:moveTo>
                    <a:pt x="7662" y="2779"/>
                  </a:moveTo>
                  <a:cubicBezTo>
                    <a:pt x="8371" y="2801"/>
                    <a:pt x="8970" y="3684"/>
                    <a:pt x="8970" y="3684"/>
                  </a:cubicBezTo>
                  <a:cubicBezTo>
                    <a:pt x="9001" y="3745"/>
                    <a:pt x="8993" y="3770"/>
                    <a:pt x="8955" y="3770"/>
                  </a:cubicBezTo>
                  <a:cubicBezTo>
                    <a:pt x="8807" y="3770"/>
                    <a:pt x="8193" y="3376"/>
                    <a:pt x="7662" y="3280"/>
                  </a:cubicBezTo>
                  <a:cubicBezTo>
                    <a:pt x="7651" y="3280"/>
                    <a:pt x="7640" y="3269"/>
                    <a:pt x="7640" y="3269"/>
                  </a:cubicBezTo>
                  <a:cubicBezTo>
                    <a:pt x="7582" y="3260"/>
                    <a:pt x="7525" y="3256"/>
                    <a:pt x="7469" y="3256"/>
                  </a:cubicBezTo>
                  <a:cubicBezTo>
                    <a:pt x="6943" y="3256"/>
                    <a:pt x="6578" y="3637"/>
                    <a:pt x="6454" y="3637"/>
                  </a:cubicBezTo>
                  <a:cubicBezTo>
                    <a:pt x="6439" y="3637"/>
                    <a:pt x="6427" y="3631"/>
                    <a:pt x="6420" y="3618"/>
                  </a:cubicBezTo>
                  <a:cubicBezTo>
                    <a:pt x="6343" y="3487"/>
                    <a:pt x="6899" y="2779"/>
                    <a:pt x="7629" y="2779"/>
                  </a:cubicBezTo>
                  <a:close/>
                  <a:moveTo>
                    <a:pt x="4131" y="3771"/>
                  </a:moveTo>
                  <a:cubicBezTo>
                    <a:pt x="4338" y="3771"/>
                    <a:pt x="4513" y="3978"/>
                    <a:pt x="4513" y="4239"/>
                  </a:cubicBezTo>
                  <a:cubicBezTo>
                    <a:pt x="4513" y="4501"/>
                    <a:pt x="4338" y="4708"/>
                    <a:pt x="4131" y="4708"/>
                  </a:cubicBezTo>
                  <a:cubicBezTo>
                    <a:pt x="3924" y="4708"/>
                    <a:pt x="3750" y="4501"/>
                    <a:pt x="3750" y="4239"/>
                  </a:cubicBezTo>
                  <a:cubicBezTo>
                    <a:pt x="3750" y="3978"/>
                    <a:pt x="3924" y="3771"/>
                    <a:pt x="4131" y="3771"/>
                  </a:cubicBezTo>
                  <a:close/>
                  <a:moveTo>
                    <a:pt x="7542" y="3771"/>
                  </a:moveTo>
                  <a:cubicBezTo>
                    <a:pt x="7575" y="3771"/>
                    <a:pt x="7619" y="3782"/>
                    <a:pt x="7662" y="3793"/>
                  </a:cubicBezTo>
                  <a:cubicBezTo>
                    <a:pt x="7804" y="3858"/>
                    <a:pt x="7913" y="4032"/>
                    <a:pt x="7913" y="4239"/>
                  </a:cubicBezTo>
                  <a:cubicBezTo>
                    <a:pt x="7913" y="4446"/>
                    <a:pt x="7804" y="4621"/>
                    <a:pt x="7662" y="4686"/>
                  </a:cubicBezTo>
                  <a:cubicBezTo>
                    <a:pt x="7619" y="4697"/>
                    <a:pt x="7575" y="4708"/>
                    <a:pt x="7542" y="4708"/>
                  </a:cubicBezTo>
                  <a:cubicBezTo>
                    <a:pt x="7324" y="4708"/>
                    <a:pt x="7161" y="4501"/>
                    <a:pt x="7161" y="4239"/>
                  </a:cubicBezTo>
                  <a:cubicBezTo>
                    <a:pt x="7161" y="3978"/>
                    <a:pt x="7324" y="3771"/>
                    <a:pt x="7542" y="3771"/>
                  </a:cubicBezTo>
                  <a:close/>
                  <a:moveTo>
                    <a:pt x="6006" y="3836"/>
                  </a:moveTo>
                  <a:lnTo>
                    <a:pt x="6006" y="3836"/>
                  </a:lnTo>
                  <a:cubicBezTo>
                    <a:pt x="6006" y="3837"/>
                    <a:pt x="7030" y="6179"/>
                    <a:pt x="6856" y="6408"/>
                  </a:cubicBezTo>
                  <a:cubicBezTo>
                    <a:pt x="6758" y="6517"/>
                    <a:pt x="6431" y="6626"/>
                    <a:pt x="6169" y="6691"/>
                  </a:cubicBezTo>
                  <a:cubicBezTo>
                    <a:pt x="6104" y="6691"/>
                    <a:pt x="6049" y="6691"/>
                    <a:pt x="6006" y="6681"/>
                  </a:cubicBezTo>
                  <a:cubicBezTo>
                    <a:pt x="5984" y="6670"/>
                    <a:pt x="5973" y="6659"/>
                    <a:pt x="5973" y="6659"/>
                  </a:cubicBezTo>
                  <a:cubicBezTo>
                    <a:pt x="5973" y="6604"/>
                    <a:pt x="6507" y="6506"/>
                    <a:pt x="6605" y="6288"/>
                  </a:cubicBezTo>
                  <a:cubicBezTo>
                    <a:pt x="6703" y="6049"/>
                    <a:pt x="6006" y="3837"/>
                    <a:pt x="6006" y="3836"/>
                  </a:cubicBezTo>
                  <a:close/>
                  <a:moveTo>
                    <a:pt x="7081" y="7240"/>
                  </a:moveTo>
                  <a:cubicBezTo>
                    <a:pt x="7096" y="7240"/>
                    <a:pt x="7105" y="7246"/>
                    <a:pt x="7106" y="7258"/>
                  </a:cubicBezTo>
                  <a:cubicBezTo>
                    <a:pt x="7117" y="7356"/>
                    <a:pt x="6725" y="7661"/>
                    <a:pt x="6147" y="7738"/>
                  </a:cubicBezTo>
                  <a:cubicBezTo>
                    <a:pt x="6078" y="7747"/>
                    <a:pt x="6010" y="7751"/>
                    <a:pt x="5944" y="7751"/>
                  </a:cubicBezTo>
                  <a:cubicBezTo>
                    <a:pt x="5452" y="7751"/>
                    <a:pt x="5039" y="7525"/>
                    <a:pt x="4981" y="7400"/>
                  </a:cubicBezTo>
                  <a:cubicBezTo>
                    <a:pt x="4965" y="7358"/>
                    <a:pt x="4973" y="7343"/>
                    <a:pt x="4993" y="7343"/>
                  </a:cubicBezTo>
                  <a:cubicBezTo>
                    <a:pt x="5043" y="7343"/>
                    <a:pt x="5170" y="7431"/>
                    <a:pt x="5232" y="7454"/>
                  </a:cubicBezTo>
                  <a:cubicBezTo>
                    <a:pt x="5232" y="7454"/>
                    <a:pt x="5424" y="7561"/>
                    <a:pt x="5794" y="7561"/>
                  </a:cubicBezTo>
                  <a:cubicBezTo>
                    <a:pt x="5898" y="7561"/>
                    <a:pt x="6016" y="7552"/>
                    <a:pt x="6147" y="7531"/>
                  </a:cubicBezTo>
                  <a:cubicBezTo>
                    <a:pt x="6661" y="7437"/>
                    <a:pt x="6990" y="7240"/>
                    <a:pt x="7081" y="7240"/>
                  </a:cubicBezTo>
                  <a:close/>
                  <a:moveTo>
                    <a:pt x="7335" y="0"/>
                  </a:moveTo>
                  <a:cubicBezTo>
                    <a:pt x="7335" y="0"/>
                    <a:pt x="7444" y="883"/>
                    <a:pt x="6322" y="915"/>
                  </a:cubicBezTo>
                  <a:cubicBezTo>
                    <a:pt x="6273" y="917"/>
                    <a:pt x="6223" y="918"/>
                    <a:pt x="6173" y="918"/>
                  </a:cubicBezTo>
                  <a:cubicBezTo>
                    <a:pt x="4459" y="918"/>
                    <a:pt x="1919" y="44"/>
                    <a:pt x="1919" y="44"/>
                  </a:cubicBezTo>
                  <a:lnTo>
                    <a:pt x="1919" y="44"/>
                  </a:lnTo>
                  <a:cubicBezTo>
                    <a:pt x="2300" y="1569"/>
                    <a:pt x="1723" y="3694"/>
                    <a:pt x="1723" y="3694"/>
                  </a:cubicBezTo>
                  <a:lnTo>
                    <a:pt x="1330" y="1613"/>
                  </a:lnTo>
                  <a:cubicBezTo>
                    <a:pt x="1319" y="1602"/>
                    <a:pt x="1298" y="1602"/>
                    <a:pt x="1287" y="1591"/>
                  </a:cubicBezTo>
                  <a:cubicBezTo>
                    <a:pt x="1210" y="1549"/>
                    <a:pt x="1134" y="1529"/>
                    <a:pt x="1059" y="1529"/>
                  </a:cubicBezTo>
                  <a:cubicBezTo>
                    <a:pt x="941" y="1529"/>
                    <a:pt x="826" y="1577"/>
                    <a:pt x="720" y="1657"/>
                  </a:cubicBezTo>
                  <a:cubicBezTo>
                    <a:pt x="295" y="1973"/>
                    <a:pt x="1" y="2823"/>
                    <a:pt x="219" y="3444"/>
                  </a:cubicBezTo>
                  <a:cubicBezTo>
                    <a:pt x="491" y="4229"/>
                    <a:pt x="1570" y="4664"/>
                    <a:pt x="1853" y="4763"/>
                  </a:cubicBezTo>
                  <a:cubicBezTo>
                    <a:pt x="2137" y="6103"/>
                    <a:pt x="2475" y="7422"/>
                    <a:pt x="2812" y="7814"/>
                  </a:cubicBezTo>
                  <a:cubicBezTo>
                    <a:pt x="2889" y="7912"/>
                    <a:pt x="2987" y="7999"/>
                    <a:pt x="3085" y="8086"/>
                  </a:cubicBezTo>
                  <a:cubicBezTo>
                    <a:pt x="3870" y="8795"/>
                    <a:pt x="5210" y="9318"/>
                    <a:pt x="6082" y="9318"/>
                  </a:cubicBezTo>
                  <a:cubicBezTo>
                    <a:pt x="6136" y="9318"/>
                    <a:pt x="6191" y="9318"/>
                    <a:pt x="6245" y="9307"/>
                  </a:cubicBezTo>
                  <a:cubicBezTo>
                    <a:pt x="6649" y="9274"/>
                    <a:pt x="7161" y="9035"/>
                    <a:pt x="7662" y="8675"/>
                  </a:cubicBezTo>
                  <a:cubicBezTo>
                    <a:pt x="7935" y="8479"/>
                    <a:pt x="8207" y="8239"/>
                    <a:pt x="8458" y="7967"/>
                  </a:cubicBezTo>
                  <a:cubicBezTo>
                    <a:pt x="8796" y="7607"/>
                    <a:pt x="9090" y="7204"/>
                    <a:pt x="9286" y="6779"/>
                  </a:cubicBezTo>
                  <a:cubicBezTo>
                    <a:pt x="9493" y="6343"/>
                    <a:pt x="9656" y="5613"/>
                    <a:pt x="9776" y="4839"/>
                  </a:cubicBezTo>
                  <a:lnTo>
                    <a:pt x="9776" y="4839"/>
                  </a:lnTo>
                  <a:cubicBezTo>
                    <a:pt x="9755" y="4850"/>
                    <a:pt x="9744" y="4850"/>
                    <a:pt x="9744" y="4850"/>
                  </a:cubicBezTo>
                  <a:lnTo>
                    <a:pt x="9798" y="4436"/>
                  </a:lnTo>
                  <a:cubicBezTo>
                    <a:pt x="9548" y="3891"/>
                    <a:pt x="9406" y="1373"/>
                    <a:pt x="9406" y="1373"/>
                  </a:cubicBezTo>
                  <a:cubicBezTo>
                    <a:pt x="9344" y="1390"/>
                    <a:pt x="9281" y="1398"/>
                    <a:pt x="9217" y="1398"/>
                  </a:cubicBezTo>
                  <a:cubicBezTo>
                    <a:pt x="8660" y="1398"/>
                    <a:pt x="8034" y="803"/>
                    <a:pt x="7662" y="392"/>
                  </a:cubicBezTo>
                  <a:cubicBezTo>
                    <a:pt x="7455" y="17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"/>
            <p:cNvSpPr/>
            <p:nvPr/>
          </p:nvSpPr>
          <p:spPr>
            <a:xfrm>
              <a:off x="4527975" y="1370035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0"/>
                  </a:moveTo>
                  <a:cubicBezTo>
                    <a:pt x="641" y="0"/>
                    <a:pt x="31" y="905"/>
                    <a:pt x="31" y="905"/>
                  </a:cubicBezTo>
                  <a:cubicBezTo>
                    <a:pt x="0" y="965"/>
                    <a:pt x="8" y="990"/>
                    <a:pt x="46" y="990"/>
                  </a:cubicBezTo>
                  <a:cubicBezTo>
                    <a:pt x="198" y="990"/>
                    <a:pt x="830" y="586"/>
                    <a:pt x="1371" y="490"/>
                  </a:cubicBezTo>
                  <a:cubicBezTo>
                    <a:pt x="1429" y="481"/>
                    <a:pt x="1485" y="477"/>
                    <a:pt x="1540" y="477"/>
                  </a:cubicBezTo>
                  <a:cubicBezTo>
                    <a:pt x="2058" y="477"/>
                    <a:pt x="2423" y="858"/>
                    <a:pt x="2546" y="858"/>
                  </a:cubicBezTo>
                  <a:cubicBezTo>
                    <a:pt x="2561" y="858"/>
                    <a:pt x="2573" y="852"/>
                    <a:pt x="2581" y="839"/>
                  </a:cubicBezTo>
                  <a:cubicBezTo>
                    <a:pt x="2657" y="708"/>
                    <a:pt x="210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"/>
            <p:cNvSpPr/>
            <p:nvPr/>
          </p:nvSpPr>
          <p:spPr>
            <a:xfrm>
              <a:off x="4658208" y="1370035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0"/>
                  </a:moveTo>
                  <a:cubicBezTo>
                    <a:pt x="556" y="0"/>
                    <a:pt x="0" y="708"/>
                    <a:pt x="77" y="839"/>
                  </a:cubicBezTo>
                  <a:cubicBezTo>
                    <a:pt x="84" y="852"/>
                    <a:pt x="96" y="858"/>
                    <a:pt x="111" y="858"/>
                  </a:cubicBezTo>
                  <a:cubicBezTo>
                    <a:pt x="235" y="858"/>
                    <a:pt x="600" y="477"/>
                    <a:pt x="1126" y="477"/>
                  </a:cubicBezTo>
                  <a:cubicBezTo>
                    <a:pt x="1182" y="477"/>
                    <a:pt x="1239" y="481"/>
                    <a:pt x="1297" y="490"/>
                  </a:cubicBezTo>
                  <a:cubicBezTo>
                    <a:pt x="1297" y="490"/>
                    <a:pt x="1308" y="501"/>
                    <a:pt x="1319" y="501"/>
                  </a:cubicBezTo>
                  <a:cubicBezTo>
                    <a:pt x="1850" y="597"/>
                    <a:pt x="2464" y="991"/>
                    <a:pt x="2612" y="991"/>
                  </a:cubicBezTo>
                  <a:cubicBezTo>
                    <a:pt x="2650" y="991"/>
                    <a:pt x="2658" y="966"/>
                    <a:pt x="2627" y="905"/>
                  </a:cubicBezTo>
                  <a:cubicBezTo>
                    <a:pt x="2627" y="905"/>
                    <a:pt x="2028" y="22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"/>
            <p:cNvSpPr/>
            <p:nvPr/>
          </p:nvSpPr>
          <p:spPr>
            <a:xfrm>
              <a:off x="4607930" y="1532680"/>
              <a:ext cx="78535" cy="18631"/>
            </a:xfrm>
            <a:custGeom>
              <a:avLst/>
              <a:gdLst/>
              <a:ahLst/>
              <a:cxnLst/>
              <a:rect l="l" t="t" r="r" b="b"/>
              <a:pathLst>
                <a:path w="2154" h="511" extrusionOk="0">
                  <a:moveTo>
                    <a:pt x="2117" y="0"/>
                  </a:moveTo>
                  <a:cubicBezTo>
                    <a:pt x="2026" y="0"/>
                    <a:pt x="1697" y="197"/>
                    <a:pt x="1183" y="291"/>
                  </a:cubicBezTo>
                  <a:cubicBezTo>
                    <a:pt x="1052" y="312"/>
                    <a:pt x="934" y="321"/>
                    <a:pt x="830" y="321"/>
                  </a:cubicBezTo>
                  <a:cubicBezTo>
                    <a:pt x="460" y="321"/>
                    <a:pt x="268" y="214"/>
                    <a:pt x="268" y="214"/>
                  </a:cubicBezTo>
                  <a:cubicBezTo>
                    <a:pt x="207" y="184"/>
                    <a:pt x="83" y="101"/>
                    <a:pt x="32" y="101"/>
                  </a:cubicBezTo>
                  <a:cubicBezTo>
                    <a:pt x="9" y="101"/>
                    <a:pt x="1" y="117"/>
                    <a:pt x="17" y="160"/>
                  </a:cubicBezTo>
                  <a:cubicBezTo>
                    <a:pt x="75" y="285"/>
                    <a:pt x="488" y="511"/>
                    <a:pt x="980" y="511"/>
                  </a:cubicBezTo>
                  <a:cubicBezTo>
                    <a:pt x="1046" y="511"/>
                    <a:pt x="1114" y="507"/>
                    <a:pt x="1183" y="498"/>
                  </a:cubicBezTo>
                  <a:cubicBezTo>
                    <a:pt x="1761" y="421"/>
                    <a:pt x="2153" y="105"/>
                    <a:pt x="2142" y="18"/>
                  </a:cubicBezTo>
                  <a:cubicBezTo>
                    <a:pt x="2141" y="6"/>
                    <a:pt x="2132" y="0"/>
                    <a:pt x="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"/>
            <p:cNvSpPr/>
            <p:nvPr/>
          </p:nvSpPr>
          <p:spPr>
            <a:xfrm>
              <a:off x="4563632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75" y="1"/>
                    <a:pt x="1" y="208"/>
                    <a:pt x="1" y="469"/>
                  </a:cubicBezTo>
                  <a:cubicBezTo>
                    <a:pt x="1" y="731"/>
                    <a:pt x="175" y="938"/>
                    <a:pt x="382" y="938"/>
                  </a:cubicBezTo>
                  <a:cubicBezTo>
                    <a:pt x="600" y="938"/>
                    <a:pt x="764" y="731"/>
                    <a:pt x="764" y="469"/>
                  </a:cubicBezTo>
                  <a:cubicBezTo>
                    <a:pt x="764" y="208"/>
                    <a:pt x="600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"/>
            <p:cNvSpPr/>
            <p:nvPr/>
          </p:nvSpPr>
          <p:spPr>
            <a:xfrm>
              <a:off x="4687995" y="1406166"/>
              <a:ext cx="27454" cy="34236"/>
            </a:xfrm>
            <a:custGeom>
              <a:avLst/>
              <a:gdLst/>
              <a:ahLst/>
              <a:cxnLst/>
              <a:rect l="l" t="t" r="r" b="b"/>
              <a:pathLst>
                <a:path w="753" h="939" extrusionOk="0">
                  <a:moveTo>
                    <a:pt x="382" y="1"/>
                  </a:moveTo>
                  <a:cubicBezTo>
                    <a:pt x="164" y="1"/>
                    <a:pt x="1" y="208"/>
                    <a:pt x="1" y="469"/>
                  </a:cubicBezTo>
                  <a:cubicBezTo>
                    <a:pt x="1" y="731"/>
                    <a:pt x="164" y="938"/>
                    <a:pt x="382" y="938"/>
                  </a:cubicBezTo>
                  <a:cubicBezTo>
                    <a:pt x="415" y="938"/>
                    <a:pt x="459" y="927"/>
                    <a:pt x="502" y="916"/>
                  </a:cubicBezTo>
                  <a:cubicBezTo>
                    <a:pt x="644" y="851"/>
                    <a:pt x="753" y="676"/>
                    <a:pt x="753" y="469"/>
                  </a:cubicBezTo>
                  <a:cubicBezTo>
                    <a:pt x="753" y="262"/>
                    <a:pt x="644" y="88"/>
                    <a:pt x="502" y="23"/>
                  </a:cubicBezTo>
                  <a:cubicBezTo>
                    <a:pt x="459" y="12"/>
                    <a:pt x="41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"/>
            <p:cNvSpPr/>
            <p:nvPr/>
          </p:nvSpPr>
          <p:spPr>
            <a:xfrm>
              <a:off x="4638738" y="1408572"/>
              <a:ext cx="44518" cy="103729"/>
            </a:xfrm>
            <a:custGeom>
              <a:avLst/>
              <a:gdLst/>
              <a:ahLst/>
              <a:cxnLst/>
              <a:rect l="l" t="t" r="r" b="b"/>
              <a:pathLst>
                <a:path w="1221" h="2845" extrusionOk="0">
                  <a:moveTo>
                    <a:pt x="197" y="0"/>
                  </a:moveTo>
                  <a:cubicBezTo>
                    <a:pt x="197" y="1"/>
                    <a:pt x="894" y="2213"/>
                    <a:pt x="796" y="2452"/>
                  </a:cubicBezTo>
                  <a:cubicBezTo>
                    <a:pt x="687" y="2692"/>
                    <a:pt x="0" y="2790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2"/>
                  </a:cubicBezTo>
                  <a:cubicBezTo>
                    <a:pt x="1221" y="2343"/>
                    <a:pt x="197" y="1"/>
                    <a:pt x="197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"/>
            <p:cNvSpPr/>
            <p:nvPr/>
          </p:nvSpPr>
          <p:spPr>
            <a:xfrm>
              <a:off x="4650259" y="1507887"/>
              <a:ext cx="36" cy="8787"/>
            </a:xfrm>
            <a:custGeom>
              <a:avLst/>
              <a:gdLst/>
              <a:ahLst/>
              <a:cxnLst/>
              <a:rect l="l" t="t" r="r" b="b"/>
              <a:pathLst>
                <a:path w="1" h="241" extrusionOk="0">
                  <a:moveTo>
                    <a:pt x="0" y="1"/>
                  </a:moveTo>
                  <a:lnTo>
                    <a:pt x="0" y="1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"/>
            <p:cNvSpPr/>
            <p:nvPr/>
          </p:nvSpPr>
          <p:spPr>
            <a:xfrm>
              <a:off x="4645884" y="1512262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1"/>
                  </a:moveTo>
                  <a:cubicBezTo>
                    <a:pt x="28" y="6"/>
                    <a:pt x="63" y="9"/>
                    <a:pt x="104" y="9"/>
                  </a:cubicBezTo>
                  <a:cubicBezTo>
                    <a:pt x="145" y="9"/>
                    <a:pt x="191" y="6"/>
                    <a:pt x="24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"/>
            <p:cNvSpPr/>
            <p:nvPr/>
          </p:nvSpPr>
          <p:spPr>
            <a:xfrm>
              <a:off x="2766480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4" y="99"/>
                    <a:pt x="327" y="208"/>
                    <a:pt x="491" y="317"/>
                  </a:cubicBezTo>
                  <a:cubicBezTo>
                    <a:pt x="327" y="208"/>
                    <a:pt x="164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"/>
            <p:cNvSpPr/>
            <p:nvPr/>
          </p:nvSpPr>
          <p:spPr>
            <a:xfrm>
              <a:off x="2748579" y="1769337"/>
              <a:ext cx="17938" cy="10756"/>
            </a:xfrm>
            <a:custGeom>
              <a:avLst/>
              <a:gdLst/>
              <a:ahLst/>
              <a:cxnLst/>
              <a:rect l="l" t="t" r="r" b="b"/>
              <a:pathLst>
                <a:path w="492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"/>
            <p:cNvSpPr/>
            <p:nvPr/>
          </p:nvSpPr>
          <p:spPr>
            <a:xfrm>
              <a:off x="2710041" y="1749467"/>
              <a:ext cx="34601" cy="17537"/>
            </a:xfrm>
            <a:custGeom>
              <a:avLst/>
              <a:gdLst/>
              <a:ahLst/>
              <a:cxnLst/>
              <a:rect l="l" t="t" r="r" b="b"/>
              <a:pathLst>
                <a:path w="949" h="481" extrusionOk="0">
                  <a:moveTo>
                    <a:pt x="1" y="1"/>
                  </a:moveTo>
                  <a:cubicBezTo>
                    <a:pt x="306" y="142"/>
                    <a:pt x="622" y="306"/>
                    <a:pt x="949" y="480"/>
                  </a:cubicBezTo>
                  <a:cubicBezTo>
                    <a:pt x="622" y="306"/>
                    <a:pt x="306" y="142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"/>
            <p:cNvSpPr/>
            <p:nvPr/>
          </p:nvSpPr>
          <p:spPr>
            <a:xfrm>
              <a:off x="2689770" y="1739951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0"/>
                  </a:moveTo>
                  <a:cubicBezTo>
                    <a:pt x="143" y="66"/>
                    <a:pt x="295" y="131"/>
                    <a:pt x="448" y="207"/>
                  </a:cubicBezTo>
                  <a:cubicBezTo>
                    <a:pt x="295" y="131"/>
                    <a:pt x="14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"/>
            <p:cNvSpPr/>
            <p:nvPr/>
          </p:nvSpPr>
          <p:spPr>
            <a:xfrm>
              <a:off x="2373121" y="1699809"/>
              <a:ext cx="321067" cy="935782"/>
            </a:xfrm>
            <a:custGeom>
              <a:avLst/>
              <a:gdLst/>
              <a:ahLst/>
              <a:cxnLst/>
              <a:rect l="l" t="t" r="r" b="b"/>
              <a:pathLst>
                <a:path w="8806" h="25666" extrusionOk="0">
                  <a:moveTo>
                    <a:pt x="4767" y="0"/>
                  </a:moveTo>
                  <a:cubicBezTo>
                    <a:pt x="3481" y="0"/>
                    <a:pt x="2079" y="531"/>
                    <a:pt x="741" y="1286"/>
                  </a:cubicBezTo>
                  <a:cubicBezTo>
                    <a:pt x="752" y="1330"/>
                    <a:pt x="0" y="21688"/>
                    <a:pt x="273" y="25666"/>
                  </a:cubicBezTo>
                  <a:lnTo>
                    <a:pt x="8239" y="25426"/>
                  </a:lnTo>
                  <a:cubicBezTo>
                    <a:pt x="8806" y="20718"/>
                    <a:pt x="8675" y="1101"/>
                    <a:pt x="8675" y="1101"/>
                  </a:cubicBezTo>
                  <a:cubicBezTo>
                    <a:pt x="6474" y="153"/>
                    <a:pt x="4806" y="0"/>
                    <a:pt x="4806" y="0"/>
                  </a:cubicBezTo>
                  <a:cubicBezTo>
                    <a:pt x="4793" y="0"/>
                    <a:pt x="4780" y="0"/>
                    <a:pt x="4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"/>
            <p:cNvSpPr/>
            <p:nvPr/>
          </p:nvSpPr>
          <p:spPr>
            <a:xfrm>
              <a:off x="2461316" y="1593312"/>
              <a:ext cx="170888" cy="195280"/>
            </a:xfrm>
            <a:custGeom>
              <a:avLst/>
              <a:gdLst/>
              <a:ahLst/>
              <a:cxnLst/>
              <a:rect l="l" t="t" r="r" b="b"/>
              <a:pathLst>
                <a:path w="4687" h="5356" extrusionOk="0">
                  <a:moveTo>
                    <a:pt x="894" y="1"/>
                  </a:moveTo>
                  <a:cubicBezTo>
                    <a:pt x="981" y="1636"/>
                    <a:pt x="0" y="3848"/>
                    <a:pt x="0" y="3848"/>
                  </a:cubicBezTo>
                  <a:cubicBezTo>
                    <a:pt x="0" y="3848"/>
                    <a:pt x="1090" y="5265"/>
                    <a:pt x="2126" y="5352"/>
                  </a:cubicBezTo>
                  <a:cubicBezTo>
                    <a:pt x="2156" y="5354"/>
                    <a:pt x="2186" y="5355"/>
                    <a:pt x="2217" y="5355"/>
                  </a:cubicBezTo>
                  <a:cubicBezTo>
                    <a:pt x="3258" y="5355"/>
                    <a:pt x="4687" y="3968"/>
                    <a:pt x="4687" y="3968"/>
                  </a:cubicBezTo>
                  <a:cubicBezTo>
                    <a:pt x="4000" y="2932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"/>
            <p:cNvSpPr/>
            <p:nvPr/>
          </p:nvSpPr>
          <p:spPr>
            <a:xfrm>
              <a:off x="2490337" y="1593312"/>
              <a:ext cx="119625" cy="82035"/>
            </a:xfrm>
            <a:custGeom>
              <a:avLst/>
              <a:gdLst/>
              <a:ahLst/>
              <a:cxnLst/>
              <a:rect l="l" t="t" r="r" b="b"/>
              <a:pathLst>
                <a:path w="3281" h="2250" extrusionOk="0">
                  <a:moveTo>
                    <a:pt x="98" y="1"/>
                  </a:moveTo>
                  <a:cubicBezTo>
                    <a:pt x="120" y="393"/>
                    <a:pt x="76" y="807"/>
                    <a:pt x="0" y="1232"/>
                  </a:cubicBezTo>
                  <a:cubicBezTo>
                    <a:pt x="610" y="1873"/>
                    <a:pt x="1210" y="2249"/>
                    <a:pt x="1726" y="2249"/>
                  </a:cubicBezTo>
                  <a:cubicBezTo>
                    <a:pt x="1754" y="2249"/>
                    <a:pt x="1782" y="2248"/>
                    <a:pt x="1809" y="2246"/>
                  </a:cubicBezTo>
                  <a:cubicBezTo>
                    <a:pt x="2245" y="2202"/>
                    <a:pt x="2757" y="1875"/>
                    <a:pt x="3280" y="1319"/>
                  </a:cubicBezTo>
                  <a:cubicBezTo>
                    <a:pt x="3226" y="578"/>
                    <a:pt x="3237" y="1"/>
                    <a:pt x="323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"/>
            <p:cNvSpPr/>
            <p:nvPr/>
          </p:nvSpPr>
          <p:spPr>
            <a:xfrm>
              <a:off x="2689405" y="1739951"/>
              <a:ext cx="401" cy="36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"/>
            <p:cNvSpPr/>
            <p:nvPr/>
          </p:nvSpPr>
          <p:spPr>
            <a:xfrm>
              <a:off x="2744605" y="1766967"/>
              <a:ext cx="4011" cy="2406"/>
            </a:xfrm>
            <a:custGeom>
              <a:avLst/>
              <a:gdLst/>
              <a:ahLst/>
              <a:cxnLst/>
              <a:rect l="l" t="t" r="r" b="b"/>
              <a:pathLst>
                <a:path w="110" h="66" extrusionOk="0">
                  <a:moveTo>
                    <a:pt x="1" y="0"/>
                  </a:moveTo>
                  <a:cubicBezTo>
                    <a:pt x="34" y="22"/>
                    <a:pt x="77" y="44"/>
                    <a:pt x="110" y="66"/>
                  </a:cubicBezTo>
                  <a:cubicBezTo>
                    <a:pt x="77" y="44"/>
                    <a:pt x="3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"/>
            <p:cNvSpPr/>
            <p:nvPr/>
          </p:nvSpPr>
          <p:spPr>
            <a:xfrm>
              <a:off x="2706067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22"/>
                    <a:pt x="77" y="33"/>
                    <a:pt x="110" y="55"/>
                  </a:cubicBezTo>
                  <a:cubicBezTo>
                    <a:pt x="77" y="33"/>
                    <a:pt x="33" y="11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"/>
            <p:cNvSpPr/>
            <p:nvPr/>
          </p:nvSpPr>
          <p:spPr>
            <a:xfrm>
              <a:off x="2766480" y="178005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"/>
            <p:cNvSpPr/>
            <p:nvPr/>
          </p:nvSpPr>
          <p:spPr>
            <a:xfrm>
              <a:off x="2615466" y="1739951"/>
              <a:ext cx="302436" cy="769671"/>
            </a:xfrm>
            <a:custGeom>
              <a:avLst/>
              <a:gdLst/>
              <a:ahLst/>
              <a:cxnLst/>
              <a:rect l="l" t="t" r="r" b="b"/>
              <a:pathLst>
                <a:path w="8295" h="21110" extrusionOk="0">
                  <a:moveTo>
                    <a:pt x="2039" y="0"/>
                  </a:moveTo>
                  <a:cubicBezTo>
                    <a:pt x="2028" y="0"/>
                    <a:pt x="470" y="15094"/>
                    <a:pt x="1" y="21110"/>
                  </a:cubicBezTo>
                  <a:lnTo>
                    <a:pt x="8131" y="19148"/>
                  </a:lnTo>
                  <a:cubicBezTo>
                    <a:pt x="8294" y="18603"/>
                    <a:pt x="7826" y="9743"/>
                    <a:pt x="7935" y="9122"/>
                  </a:cubicBezTo>
                  <a:cubicBezTo>
                    <a:pt x="8022" y="8675"/>
                    <a:pt x="8077" y="8217"/>
                    <a:pt x="8109" y="7760"/>
                  </a:cubicBezTo>
                  <a:cubicBezTo>
                    <a:pt x="8120" y="7607"/>
                    <a:pt x="8120" y="7455"/>
                    <a:pt x="8120" y="7302"/>
                  </a:cubicBezTo>
                  <a:cubicBezTo>
                    <a:pt x="8131" y="6997"/>
                    <a:pt x="8120" y="6681"/>
                    <a:pt x="8087" y="6386"/>
                  </a:cubicBezTo>
                  <a:cubicBezTo>
                    <a:pt x="7968" y="5013"/>
                    <a:pt x="7477" y="3716"/>
                    <a:pt x="6365" y="2736"/>
                  </a:cubicBezTo>
                  <a:cubicBezTo>
                    <a:pt x="6202" y="2594"/>
                    <a:pt x="6028" y="2452"/>
                    <a:pt x="5864" y="2321"/>
                  </a:cubicBezTo>
                  <a:cubicBezTo>
                    <a:pt x="5821" y="2289"/>
                    <a:pt x="5788" y="2256"/>
                    <a:pt x="5744" y="2223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80" y="1722"/>
                    <a:pt x="4916" y="1602"/>
                    <a:pt x="4753" y="1493"/>
                  </a:cubicBezTo>
                  <a:cubicBezTo>
                    <a:pt x="4709" y="1471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07"/>
                  </a:cubicBezTo>
                  <a:cubicBezTo>
                    <a:pt x="3619" y="785"/>
                    <a:pt x="3576" y="763"/>
                    <a:pt x="3543" y="741"/>
                  </a:cubicBezTo>
                  <a:cubicBezTo>
                    <a:pt x="3216" y="567"/>
                    <a:pt x="2900" y="403"/>
                    <a:pt x="2595" y="262"/>
                  </a:cubicBezTo>
                  <a:cubicBezTo>
                    <a:pt x="2562" y="240"/>
                    <a:pt x="2518" y="218"/>
                    <a:pt x="2486" y="207"/>
                  </a:cubicBezTo>
                  <a:cubicBezTo>
                    <a:pt x="2333" y="131"/>
                    <a:pt x="2181" y="66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"/>
            <p:cNvSpPr/>
            <p:nvPr/>
          </p:nvSpPr>
          <p:spPr>
            <a:xfrm>
              <a:off x="2182366" y="1746696"/>
              <a:ext cx="256350" cy="805438"/>
            </a:xfrm>
            <a:custGeom>
              <a:avLst/>
              <a:gdLst/>
              <a:ahLst/>
              <a:cxnLst/>
              <a:rect l="l" t="t" r="r" b="b"/>
              <a:pathLst>
                <a:path w="7031" h="22091" extrusionOk="0">
                  <a:moveTo>
                    <a:pt x="5973" y="0"/>
                  </a:moveTo>
                  <a:cubicBezTo>
                    <a:pt x="3194" y="1570"/>
                    <a:pt x="698" y="4098"/>
                    <a:pt x="110" y="4708"/>
                  </a:cubicBezTo>
                  <a:cubicBezTo>
                    <a:pt x="66" y="4752"/>
                    <a:pt x="45" y="4774"/>
                    <a:pt x="23" y="4796"/>
                  </a:cubicBezTo>
                  <a:cubicBezTo>
                    <a:pt x="23" y="4807"/>
                    <a:pt x="12" y="4807"/>
                    <a:pt x="12" y="4807"/>
                  </a:cubicBezTo>
                  <a:cubicBezTo>
                    <a:pt x="1" y="4828"/>
                    <a:pt x="143" y="5885"/>
                    <a:pt x="143" y="5885"/>
                  </a:cubicBezTo>
                  <a:lnTo>
                    <a:pt x="873" y="10702"/>
                  </a:lnTo>
                  <a:lnTo>
                    <a:pt x="7030" y="22091"/>
                  </a:lnTo>
                  <a:cubicBezTo>
                    <a:pt x="6660" y="16794"/>
                    <a:pt x="5984" y="44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"/>
            <p:cNvSpPr/>
            <p:nvPr/>
          </p:nvSpPr>
          <p:spPr>
            <a:xfrm>
              <a:off x="2421976" y="1288184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0"/>
                  </a:moveTo>
                  <a:cubicBezTo>
                    <a:pt x="1428" y="763"/>
                    <a:pt x="251" y="3139"/>
                    <a:pt x="1" y="3618"/>
                  </a:cubicBezTo>
                  <a:cubicBezTo>
                    <a:pt x="88" y="4436"/>
                    <a:pt x="371" y="6604"/>
                    <a:pt x="1079" y="7672"/>
                  </a:cubicBezTo>
                  <a:cubicBezTo>
                    <a:pt x="1928" y="8950"/>
                    <a:pt x="2856" y="9714"/>
                    <a:pt x="3595" y="9714"/>
                  </a:cubicBezTo>
                  <a:cubicBezTo>
                    <a:pt x="3625" y="9714"/>
                    <a:pt x="3655" y="9713"/>
                    <a:pt x="3684" y="9710"/>
                  </a:cubicBezTo>
                  <a:cubicBezTo>
                    <a:pt x="4436" y="9645"/>
                    <a:pt x="5384" y="8719"/>
                    <a:pt x="6321" y="7291"/>
                  </a:cubicBezTo>
                  <a:cubicBezTo>
                    <a:pt x="6856" y="6474"/>
                    <a:pt x="7019" y="4861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0"/>
                    <a:pt x="15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"/>
            <p:cNvSpPr/>
            <p:nvPr/>
          </p:nvSpPr>
          <p:spPr>
            <a:xfrm>
              <a:off x="2476811" y="1439964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85"/>
                    <a:pt x="0" y="414"/>
                  </a:cubicBezTo>
                  <a:cubicBezTo>
                    <a:pt x="0" y="643"/>
                    <a:pt x="153" y="839"/>
                    <a:pt x="338" y="839"/>
                  </a:cubicBezTo>
                  <a:cubicBezTo>
                    <a:pt x="524" y="839"/>
                    <a:pt x="676" y="643"/>
                    <a:pt x="676" y="414"/>
                  </a:cubicBezTo>
                  <a:cubicBezTo>
                    <a:pt x="676" y="185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"/>
            <p:cNvSpPr/>
            <p:nvPr/>
          </p:nvSpPr>
          <p:spPr>
            <a:xfrm>
              <a:off x="2597601" y="1439964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1" y="185"/>
                    <a:pt x="1" y="414"/>
                  </a:cubicBezTo>
                  <a:cubicBezTo>
                    <a:pt x="1" y="643"/>
                    <a:pt x="153" y="839"/>
                    <a:pt x="338" y="839"/>
                  </a:cubicBezTo>
                  <a:cubicBezTo>
                    <a:pt x="524" y="839"/>
                    <a:pt x="676" y="643"/>
                    <a:pt x="676" y="414"/>
                  </a:cubicBezTo>
                  <a:cubicBezTo>
                    <a:pt x="676" y="185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"/>
            <p:cNvSpPr/>
            <p:nvPr/>
          </p:nvSpPr>
          <p:spPr>
            <a:xfrm>
              <a:off x="2570876" y="1400296"/>
              <a:ext cx="86374" cy="27783"/>
            </a:xfrm>
            <a:custGeom>
              <a:avLst/>
              <a:gdLst/>
              <a:ahLst/>
              <a:cxnLst/>
              <a:rect l="l" t="t" r="r" b="b"/>
              <a:pathLst>
                <a:path w="2369" h="762" extrusionOk="0">
                  <a:moveTo>
                    <a:pt x="1142" y="1"/>
                  </a:moveTo>
                  <a:cubicBezTo>
                    <a:pt x="585" y="1"/>
                    <a:pt x="1" y="573"/>
                    <a:pt x="80" y="652"/>
                  </a:cubicBezTo>
                  <a:cubicBezTo>
                    <a:pt x="118" y="691"/>
                    <a:pt x="157" y="702"/>
                    <a:pt x="188" y="702"/>
                  </a:cubicBezTo>
                  <a:cubicBezTo>
                    <a:pt x="227" y="702"/>
                    <a:pt x="254" y="685"/>
                    <a:pt x="254" y="685"/>
                  </a:cubicBezTo>
                  <a:cubicBezTo>
                    <a:pt x="533" y="385"/>
                    <a:pt x="847" y="282"/>
                    <a:pt x="1147" y="282"/>
                  </a:cubicBezTo>
                  <a:cubicBezTo>
                    <a:pt x="1793" y="282"/>
                    <a:pt x="2368" y="761"/>
                    <a:pt x="2368" y="761"/>
                  </a:cubicBezTo>
                  <a:cubicBezTo>
                    <a:pt x="2368" y="761"/>
                    <a:pt x="2129" y="205"/>
                    <a:pt x="1311" y="20"/>
                  </a:cubicBezTo>
                  <a:cubicBezTo>
                    <a:pt x="1255" y="7"/>
                    <a:pt x="1199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"/>
            <p:cNvSpPr/>
            <p:nvPr/>
          </p:nvSpPr>
          <p:spPr>
            <a:xfrm>
              <a:off x="2438273" y="1400296"/>
              <a:ext cx="86410" cy="27783"/>
            </a:xfrm>
            <a:custGeom>
              <a:avLst/>
              <a:gdLst/>
              <a:ahLst/>
              <a:cxnLst/>
              <a:rect l="l" t="t" r="r" b="b"/>
              <a:pathLst>
                <a:path w="2370" h="762" extrusionOk="0">
                  <a:moveTo>
                    <a:pt x="1230" y="1"/>
                  </a:moveTo>
                  <a:cubicBezTo>
                    <a:pt x="1172" y="1"/>
                    <a:pt x="1114" y="7"/>
                    <a:pt x="1057" y="20"/>
                  </a:cubicBezTo>
                  <a:cubicBezTo>
                    <a:pt x="240" y="205"/>
                    <a:pt x="0" y="761"/>
                    <a:pt x="0" y="761"/>
                  </a:cubicBezTo>
                  <a:cubicBezTo>
                    <a:pt x="0" y="761"/>
                    <a:pt x="581" y="282"/>
                    <a:pt x="1227" y="282"/>
                  </a:cubicBezTo>
                  <a:cubicBezTo>
                    <a:pt x="1526" y="282"/>
                    <a:pt x="1839" y="385"/>
                    <a:pt x="2115" y="685"/>
                  </a:cubicBezTo>
                  <a:cubicBezTo>
                    <a:pt x="2115" y="685"/>
                    <a:pt x="2145" y="702"/>
                    <a:pt x="2187" y="702"/>
                  </a:cubicBezTo>
                  <a:cubicBezTo>
                    <a:pt x="2220" y="702"/>
                    <a:pt x="2261" y="691"/>
                    <a:pt x="2300" y="652"/>
                  </a:cubicBezTo>
                  <a:cubicBezTo>
                    <a:pt x="2369" y="573"/>
                    <a:pt x="1793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"/>
            <p:cNvSpPr/>
            <p:nvPr/>
          </p:nvSpPr>
          <p:spPr>
            <a:xfrm>
              <a:off x="2464488" y="1490423"/>
              <a:ext cx="56878" cy="23480"/>
            </a:xfrm>
            <a:custGeom>
              <a:avLst/>
              <a:gdLst/>
              <a:ahLst/>
              <a:cxnLst/>
              <a:rect l="l" t="t" r="r" b="b"/>
              <a:pathLst>
                <a:path w="1560" h="644" extrusionOk="0">
                  <a:moveTo>
                    <a:pt x="785" y="0"/>
                  </a:moveTo>
                  <a:cubicBezTo>
                    <a:pt x="349" y="0"/>
                    <a:pt x="1" y="142"/>
                    <a:pt x="1" y="327"/>
                  </a:cubicBezTo>
                  <a:cubicBezTo>
                    <a:pt x="1" y="501"/>
                    <a:pt x="349" y="643"/>
                    <a:pt x="785" y="643"/>
                  </a:cubicBezTo>
                  <a:cubicBezTo>
                    <a:pt x="1210" y="643"/>
                    <a:pt x="1559" y="501"/>
                    <a:pt x="1559" y="327"/>
                  </a:cubicBezTo>
                  <a:cubicBezTo>
                    <a:pt x="1559" y="142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"/>
            <p:cNvSpPr/>
            <p:nvPr/>
          </p:nvSpPr>
          <p:spPr>
            <a:xfrm>
              <a:off x="2586079" y="1488418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10" y="655"/>
                    <a:pt x="1570" y="513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"/>
            <p:cNvSpPr/>
            <p:nvPr/>
          </p:nvSpPr>
          <p:spPr>
            <a:xfrm>
              <a:off x="2549110" y="1451886"/>
              <a:ext cx="28658" cy="90822"/>
            </a:xfrm>
            <a:custGeom>
              <a:avLst/>
              <a:gdLst/>
              <a:ahLst/>
              <a:cxnLst/>
              <a:rect l="l" t="t" r="r" b="b"/>
              <a:pathLst>
                <a:path w="786" h="2491" extrusionOk="0">
                  <a:moveTo>
                    <a:pt x="328" y="0"/>
                  </a:moveTo>
                  <a:cubicBezTo>
                    <a:pt x="328" y="0"/>
                    <a:pt x="546" y="1559"/>
                    <a:pt x="589" y="1864"/>
                  </a:cubicBezTo>
                  <a:cubicBezTo>
                    <a:pt x="622" y="2158"/>
                    <a:pt x="1" y="2452"/>
                    <a:pt x="132" y="2485"/>
                  </a:cubicBezTo>
                  <a:cubicBezTo>
                    <a:pt x="144" y="2489"/>
                    <a:pt x="159" y="2491"/>
                    <a:pt x="177" y="2491"/>
                  </a:cubicBezTo>
                  <a:cubicBezTo>
                    <a:pt x="354" y="2491"/>
                    <a:pt x="786" y="2296"/>
                    <a:pt x="786" y="1940"/>
                  </a:cubicBezTo>
                  <a:cubicBezTo>
                    <a:pt x="786" y="1537"/>
                    <a:pt x="328" y="0"/>
                    <a:pt x="328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"/>
            <p:cNvSpPr/>
            <p:nvPr/>
          </p:nvSpPr>
          <p:spPr>
            <a:xfrm>
              <a:off x="2532448" y="1568702"/>
              <a:ext cx="53669" cy="17501"/>
            </a:xfrm>
            <a:custGeom>
              <a:avLst/>
              <a:gdLst/>
              <a:ahLst/>
              <a:cxnLst/>
              <a:rect l="l" t="t" r="r" b="b"/>
              <a:pathLst>
                <a:path w="1472" h="480" extrusionOk="0">
                  <a:moveTo>
                    <a:pt x="1471" y="0"/>
                  </a:moveTo>
                  <a:lnTo>
                    <a:pt x="1471" y="0"/>
                  </a:lnTo>
                  <a:cubicBezTo>
                    <a:pt x="1471" y="0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3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"/>
            <p:cNvSpPr/>
            <p:nvPr/>
          </p:nvSpPr>
          <p:spPr>
            <a:xfrm>
              <a:off x="2914286" y="1639031"/>
              <a:ext cx="767301" cy="996561"/>
            </a:xfrm>
            <a:custGeom>
              <a:avLst/>
              <a:gdLst/>
              <a:ahLst/>
              <a:cxnLst/>
              <a:rect l="l" t="t" r="r" b="b"/>
              <a:pathLst>
                <a:path w="21045" h="27333" extrusionOk="0">
                  <a:moveTo>
                    <a:pt x="11607" y="0"/>
                  </a:moveTo>
                  <a:cubicBezTo>
                    <a:pt x="1570" y="0"/>
                    <a:pt x="469" y="5307"/>
                    <a:pt x="469" y="5307"/>
                  </a:cubicBezTo>
                  <a:lnTo>
                    <a:pt x="0" y="15377"/>
                  </a:lnTo>
                  <a:lnTo>
                    <a:pt x="6158" y="27333"/>
                  </a:lnTo>
                  <a:lnTo>
                    <a:pt x="20227" y="27333"/>
                  </a:lnTo>
                  <a:cubicBezTo>
                    <a:pt x="20227" y="27333"/>
                    <a:pt x="21045" y="3923"/>
                    <a:pt x="20064" y="2866"/>
                  </a:cubicBezTo>
                  <a:cubicBezTo>
                    <a:pt x="19083" y="1809"/>
                    <a:pt x="1485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"/>
            <p:cNvSpPr/>
            <p:nvPr/>
          </p:nvSpPr>
          <p:spPr>
            <a:xfrm>
              <a:off x="3236112" y="1639031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6" y="0"/>
                  </a:moveTo>
                  <a:cubicBezTo>
                    <a:pt x="1516" y="11"/>
                    <a:pt x="731" y="65"/>
                    <a:pt x="1" y="153"/>
                  </a:cubicBezTo>
                  <a:lnTo>
                    <a:pt x="1298" y="24270"/>
                  </a:lnTo>
                  <a:lnTo>
                    <a:pt x="2889" y="24183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"/>
            <p:cNvSpPr/>
            <p:nvPr/>
          </p:nvSpPr>
          <p:spPr>
            <a:xfrm>
              <a:off x="3071644" y="1666449"/>
              <a:ext cx="104130" cy="824506"/>
            </a:xfrm>
            <a:custGeom>
              <a:avLst/>
              <a:gdLst/>
              <a:ahLst/>
              <a:cxnLst/>
              <a:rect l="l" t="t" r="r" b="b"/>
              <a:pathLst>
                <a:path w="2856" h="22614" extrusionOk="0">
                  <a:moveTo>
                    <a:pt x="1558" y="0"/>
                  </a:moveTo>
                  <a:cubicBezTo>
                    <a:pt x="981" y="174"/>
                    <a:pt x="469" y="371"/>
                    <a:pt x="0" y="589"/>
                  </a:cubicBezTo>
                  <a:lnTo>
                    <a:pt x="1264" y="22614"/>
                  </a:lnTo>
                  <a:lnTo>
                    <a:pt x="2855" y="22614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"/>
            <p:cNvSpPr/>
            <p:nvPr/>
          </p:nvSpPr>
          <p:spPr>
            <a:xfrm>
              <a:off x="3422893" y="1658100"/>
              <a:ext cx="112880" cy="977493"/>
            </a:xfrm>
            <a:custGeom>
              <a:avLst/>
              <a:gdLst/>
              <a:ahLst/>
              <a:cxnLst/>
              <a:rect l="l" t="t" r="r" b="b"/>
              <a:pathLst>
                <a:path w="3096" h="26810" extrusionOk="0">
                  <a:moveTo>
                    <a:pt x="1123" y="0"/>
                  </a:moveTo>
                  <a:lnTo>
                    <a:pt x="0" y="26810"/>
                  </a:lnTo>
                  <a:lnTo>
                    <a:pt x="578" y="26810"/>
                  </a:lnTo>
                  <a:lnTo>
                    <a:pt x="2016" y="26319"/>
                  </a:lnTo>
                  <a:lnTo>
                    <a:pt x="3095" y="654"/>
                  </a:lnTo>
                  <a:cubicBezTo>
                    <a:pt x="2485" y="414"/>
                    <a:pt x="1809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"/>
            <p:cNvSpPr/>
            <p:nvPr/>
          </p:nvSpPr>
          <p:spPr>
            <a:xfrm>
              <a:off x="2929380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1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6" y="3600"/>
                    <a:pt x="11052" y="3670"/>
                    <a:pt x="12221" y="3670"/>
                  </a:cubicBezTo>
                  <a:cubicBezTo>
                    <a:pt x="16412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802" y="414"/>
                  </a:lnTo>
                  <a:cubicBezTo>
                    <a:pt x="17260" y="1614"/>
                    <a:pt x="14532" y="2028"/>
                    <a:pt x="11979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"/>
            <p:cNvSpPr/>
            <p:nvPr/>
          </p:nvSpPr>
          <p:spPr>
            <a:xfrm>
              <a:off x="2968319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97" y="0"/>
                  </a:moveTo>
                  <a:cubicBezTo>
                    <a:pt x="742" y="403"/>
                    <a:pt x="327" y="817"/>
                    <a:pt x="1" y="1210"/>
                  </a:cubicBezTo>
                  <a:cubicBezTo>
                    <a:pt x="1483" y="1929"/>
                    <a:pt x="3793" y="2725"/>
                    <a:pt x="7226" y="3117"/>
                  </a:cubicBezTo>
                  <a:cubicBezTo>
                    <a:pt x="8688" y="3287"/>
                    <a:pt x="10002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5" y="796"/>
                    <a:pt x="18582" y="621"/>
                  </a:cubicBezTo>
                  <a:cubicBezTo>
                    <a:pt x="18495" y="534"/>
                    <a:pt x="18375" y="425"/>
                    <a:pt x="18233" y="327"/>
                  </a:cubicBezTo>
                  <a:cubicBezTo>
                    <a:pt x="15833" y="1354"/>
                    <a:pt x="13291" y="1716"/>
                    <a:pt x="10903" y="1716"/>
                  </a:cubicBezTo>
                  <a:cubicBezTo>
                    <a:pt x="6654" y="1716"/>
                    <a:pt x="2895" y="572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"/>
            <p:cNvSpPr/>
            <p:nvPr/>
          </p:nvSpPr>
          <p:spPr>
            <a:xfrm>
              <a:off x="2923437" y="1973181"/>
              <a:ext cx="734304" cy="133553"/>
            </a:xfrm>
            <a:custGeom>
              <a:avLst/>
              <a:gdLst/>
              <a:ahLst/>
              <a:cxnLst/>
              <a:rect l="l" t="t" r="r" b="b"/>
              <a:pathLst>
                <a:path w="20140" h="3663" extrusionOk="0">
                  <a:moveTo>
                    <a:pt x="44" y="0"/>
                  </a:moveTo>
                  <a:lnTo>
                    <a:pt x="0" y="829"/>
                  </a:lnTo>
                  <a:cubicBezTo>
                    <a:pt x="1275" y="1657"/>
                    <a:pt x="3858" y="2888"/>
                    <a:pt x="8457" y="3422"/>
                  </a:cubicBezTo>
                  <a:cubicBezTo>
                    <a:pt x="9917" y="3591"/>
                    <a:pt x="11229" y="3663"/>
                    <a:pt x="12404" y="3663"/>
                  </a:cubicBezTo>
                  <a:cubicBezTo>
                    <a:pt x="16384" y="3663"/>
                    <a:pt x="18788" y="2841"/>
                    <a:pt x="20042" y="2202"/>
                  </a:cubicBezTo>
                  <a:cubicBezTo>
                    <a:pt x="20085" y="1690"/>
                    <a:pt x="20118" y="1134"/>
                    <a:pt x="20140" y="567"/>
                  </a:cubicBezTo>
                  <a:lnTo>
                    <a:pt x="19965" y="404"/>
                  </a:lnTo>
                  <a:cubicBezTo>
                    <a:pt x="17418" y="1606"/>
                    <a:pt x="14685" y="2020"/>
                    <a:pt x="12129" y="2020"/>
                  </a:cubicBezTo>
                  <a:cubicBezTo>
                    <a:pt x="6482" y="2020"/>
                    <a:pt x="1700" y="0"/>
                    <a:pt x="1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"/>
            <p:cNvSpPr/>
            <p:nvPr/>
          </p:nvSpPr>
          <p:spPr>
            <a:xfrm>
              <a:off x="3233961" y="1525789"/>
              <a:ext cx="199290" cy="217776"/>
            </a:xfrm>
            <a:custGeom>
              <a:avLst/>
              <a:gdLst/>
              <a:ahLst/>
              <a:cxnLst/>
              <a:rect l="l" t="t" r="r" b="b"/>
              <a:pathLst>
                <a:path w="5466" h="5973" extrusionOk="0">
                  <a:moveTo>
                    <a:pt x="659" y="0"/>
                  </a:moveTo>
                  <a:cubicBezTo>
                    <a:pt x="659" y="0"/>
                    <a:pt x="834" y="2234"/>
                    <a:pt x="627" y="3106"/>
                  </a:cubicBezTo>
                  <a:cubicBezTo>
                    <a:pt x="441" y="3913"/>
                    <a:pt x="234" y="4065"/>
                    <a:pt x="114" y="4457"/>
                  </a:cubicBezTo>
                  <a:cubicBezTo>
                    <a:pt x="1" y="4839"/>
                    <a:pt x="1098" y="5973"/>
                    <a:pt x="2306" y="5973"/>
                  </a:cubicBezTo>
                  <a:cubicBezTo>
                    <a:pt x="2375" y="5973"/>
                    <a:pt x="2443" y="5969"/>
                    <a:pt x="2512" y="5961"/>
                  </a:cubicBezTo>
                  <a:cubicBezTo>
                    <a:pt x="3787" y="5820"/>
                    <a:pt x="5465" y="4163"/>
                    <a:pt x="4779" y="3804"/>
                  </a:cubicBezTo>
                  <a:cubicBezTo>
                    <a:pt x="4103" y="3455"/>
                    <a:pt x="4441" y="0"/>
                    <a:pt x="44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"/>
            <p:cNvSpPr/>
            <p:nvPr/>
          </p:nvSpPr>
          <p:spPr>
            <a:xfrm>
              <a:off x="3257988" y="1525789"/>
              <a:ext cx="137892" cy="113099"/>
            </a:xfrm>
            <a:custGeom>
              <a:avLst/>
              <a:gdLst/>
              <a:ahLst/>
              <a:cxnLst/>
              <a:rect l="l" t="t" r="r" b="b"/>
              <a:pathLst>
                <a:path w="3782" h="3102" extrusionOk="0">
                  <a:moveTo>
                    <a:pt x="0" y="0"/>
                  </a:moveTo>
                  <a:cubicBezTo>
                    <a:pt x="0" y="0"/>
                    <a:pt x="98" y="1253"/>
                    <a:pt x="66" y="2256"/>
                  </a:cubicBezTo>
                  <a:cubicBezTo>
                    <a:pt x="676" y="2692"/>
                    <a:pt x="1363" y="3041"/>
                    <a:pt x="1897" y="3095"/>
                  </a:cubicBezTo>
                  <a:cubicBezTo>
                    <a:pt x="1930" y="3099"/>
                    <a:pt x="1963" y="3101"/>
                    <a:pt x="1997" y="3101"/>
                  </a:cubicBezTo>
                  <a:cubicBezTo>
                    <a:pt x="2524" y="3101"/>
                    <a:pt x="3163" y="2638"/>
                    <a:pt x="3706" y="2136"/>
                  </a:cubicBezTo>
                  <a:cubicBezTo>
                    <a:pt x="3673" y="1112"/>
                    <a:pt x="3782" y="0"/>
                    <a:pt x="378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"/>
            <p:cNvSpPr/>
            <p:nvPr/>
          </p:nvSpPr>
          <p:spPr>
            <a:xfrm>
              <a:off x="3163413" y="1216650"/>
              <a:ext cx="314322" cy="369777"/>
            </a:xfrm>
            <a:custGeom>
              <a:avLst/>
              <a:gdLst/>
              <a:ahLst/>
              <a:cxnLst/>
              <a:rect l="l" t="t" r="r" b="b"/>
              <a:pathLst>
                <a:path w="8621" h="10142" extrusionOk="0">
                  <a:moveTo>
                    <a:pt x="1" y="0"/>
                  </a:moveTo>
                  <a:cubicBezTo>
                    <a:pt x="1" y="0"/>
                    <a:pt x="785" y="7084"/>
                    <a:pt x="1297" y="7945"/>
                  </a:cubicBezTo>
                  <a:cubicBezTo>
                    <a:pt x="1821" y="8817"/>
                    <a:pt x="3455" y="10027"/>
                    <a:pt x="4491" y="10136"/>
                  </a:cubicBezTo>
                  <a:cubicBezTo>
                    <a:pt x="4523" y="10139"/>
                    <a:pt x="4556" y="10141"/>
                    <a:pt x="4590" y="10141"/>
                  </a:cubicBezTo>
                  <a:cubicBezTo>
                    <a:pt x="5622" y="10141"/>
                    <a:pt x="7083" y="8399"/>
                    <a:pt x="7389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"/>
            <p:cNvSpPr/>
            <p:nvPr/>
          </p:nvSpPr>
          <p:spPr>
            <a:xfrm>
              <a:off x="3089911" y="1027682"/>
              <a:ext cx="444265" cy="372585"/>
            </a:xfrm>
            <a:custGeom>
              <a:avLst/>
              <a:gdLst/>
              <a:ahLst/>
              <a:cxnLst/>
              <a:rect l="l" t="t" r="r" b="b"/>
              <a:pathLst>
                <a:path w="12185" h="10219" extrusionOk="0">
                  <a:moveTo>
                    <a:pt x="7919" y="1"/>
                  </a:moveTo>
                  <a:cubicBezTo>
                    <a:pt x="7656" y="1"/>
                    <a:pt x="7433" y="61"/>
                    <a:pt x="7313" y="203"/>
                  </a:cubicBezTo>
                  <a:cubicBezTo>
                    <a:pt x="7137" y="413"/>
                    <a:pt x="6779" y="495"/>
                    <a:pt x="6360" y="495"/>
                  </a:cubicBezTo>
                  <a:cubicBezTo>
                    <a:pt x="5821" y="495"/>
                    <a:pt x="5182" y="359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0" y="101"/>
                    <a:pt x="2264" y="718"/>
                    <a:pt x="2354" y="1380"/>
                  </a:cubicBezTo>
                  <a:cubicBezTo>
                    <a:pt x="2474" y="2186"/>
                    <a:pt x="1777" y="2383"/>
                    <a:pt x="883" y="2775"/>
                  </a:cubicBezTo>
                  <a:cubicBezTo>
                    <a:pt x="0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1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12" y="8878"/>
                    <a:pt x="927" y="9063"/>
                    <a:pt x="1047" y="9597"/>
                  </a:cubicBezTo>
                  <a:cubicBezTo>
                    <a:pt x="1156" y="1013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2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70" y="6532"/>
                    <a:pt x="3646" y="6551"/>
                    <a:pt x="3726" y="6551"/>
                  </a:cubicBezTo>
                  <a:cubicBezTo>
                    <a:pt x="3963" y="6551"/>
                    <a:pt x="4235" y="6382"/>
                    <a:pt x="4512" y="6121"/>
                  </a:cubicBezTo>
                  <a:cubicBezTo>
                    <a:pt x="4637" y="6004"/>
                    <a:pt x="4781" y="5955"/>
                    <a:pt x="4925" y="5955"/>
                  </a:cubicBezTo>
                  <a:cubicBezTo>
                    <a:pt x="5197" y="5955"/>
                    <a:pt x="5467" y="6129"/>
                    <a:pt x="5602" y="6349"/>
                  </a:cubicBezTo>
                  <a:cubicBezTo>
                    <a:pt x="5743" y="6600"/>
                    <a:pt x="6399" y="6749"/>
                    <a:pt x="7017" y="6749"/>
                  </a:cubicBezTo>
                  <a:cubicBezTo>
                    <a:pt x="7260" y="6749"/>
                    <a:pt x="7497" y="6726"/>
                    <a:pt x="7694" y="6676"/>
                  </a:cubicBezTo>
                  <a:cubicBezTo>
                    <a:pt x="8058" y="6580"/>
                    <a:pt x="8457" y="6510"/>
                    <a:pt x="8764" y="6510"/>
                  </a:cubicBezTo>
                  <a:cubicBezTo>
                    <a:pt x="9045" y="6510"/>
                    <a:pt x="9249" y="6569"/>
                    <a:pt x="9275" y="6720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09" y="9641"/>
                    <a:pt x="10866" y="9183"/>
                  </a:cubicBezTo>
                  <a:cubicBezTo>
                    <a:pt x="10822" y="8725"/>
                    <a:pt x="11367" y="7853"/>
                    <a:pt x="11520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1" y="5870"/>
                    <a:pt x="11509" y="5739"/>
                    <a:pt x="11847" y="4573"/>
                  </a:cubicBezTo>
                  <a:cubicBezTo>
                    <a:pt x="12185" y="3418"/>
                    <a:pt x="11509" y="1958"/>
                    <a:pt x="10572" y="1958"/>
                  </a:cubicBezTo>
                  <a:cubicBezTo>
                    <a:pt x="9634" y="1958"/>
                    <a:pt x="9929" y="1227"/>
                    <a:pt x="9613" y="704"/>
                  </a:cubicBezTo>
                  <a:cubicBezTo>
                    <a:pt x="9390" y="336"/>
                    <a:pt x="8543" y="1"/>
                    <a:pt x="7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"/>
            <p:cNvSpPr/>
            <p:nvPr/>
          </p:nvSpPr>
          <p:spPr>
            <a:xfrm>
              <a:off x="3440357" y="1348378"/>
              <a:ext cx="84259" cy="93192"/>
            </a:xfrm>
            <a:custGeom>
              <a:avLst/>
              <a:gdLst/>
              <a:ahLst/>
              <a:cxnLst/>
              <a:rect l="l" t="t" r="r" b="b"/>
              <a:pathLst>
                <a:path w="2311" h="2556" extrusionOk="0">
                  <a:moveTo>
                    <a:pt x="1167" y="1"/>
                  </a:moveTo>
                  <a:cubicBezTo>
                    <a:pt x="594" y="1"/>
                    <a:pt x="426" y="540"/>
                    <a:pt x="426" y="540"/>
                  </a:cubicBezTo>
                  <a:lnTo>
                    <a:pt x="1" y="2556"/>
                  </a:lnTo>
                  <a:cubicBezTo>
                    <a:pt x="1984" y="2403"/>
                    <a:pt x="2311" y="300"/>
                    <a:pt x="1483" y="49"/>
                  </a:cubicBezTo>
                  <a:cubicBezTo>
                    <a:pt x="1366" y="15"/>
                    <a:pt x="1261" y="1"/>
                    <a:pt x="116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"/>
            <p:cNvSpPr/>
            <p:nvPr/>
          </p:nvSpPr>
          <p:spPr>
            <a:xfrm>
              <a:off x="3126479" y="1354685"/>
              <a:ext cx="86629" cy="83202"/>
            </a:xfrm>
            <a:custGeom>
              <a:avLst/>
              <a:gdLst/>
              <a:ahLst/>
              <a:cxnLst/>
              <a:rect l="l" t="t" r="r" b="b"/>
              <a:pathLst>
                <a:path w="2376" h="2282" extrusionOk="0">
                  <a:moveTo>
                    <a:pt x="839" y="0"/>
                  </a:moveTo>
                  <a:cubicBezTo>
                    <a:pt x="765" y="0"/>
                    <a:pt x="692" y="9"/>
                    <a:pt x="621" y="29"/>
                  </a:cubicBezTo>
                  <a:cubicBezTo>
                    <a:pt x="0" y="203"/>
                    <a:pt x="469" y="2165"/>
                    <a:pt x="1330" y="2263"/>
                  </a:cubicBezTo>
                  <a:cubicBezTo>
                    <a:pt x="1460" y="2276"/>
                    <a:pt x="1576" y="2282"/>
                    <a:pt x="1677" y="2282"/>
                  </a:cubicBezTo>
                  <a:cubicBezTo>
                    <a:pt x="2235" y="2282"/>
                    <a:pt x="2376" y="2110"/>
                    <a:pt x="2376" y="2110"/>
                  </a:cubicBezTo>
                  <a:lnTo>
                    <a:pt x="2027" y="541"/>
                  </a:lnTo>
                  <a:cubicBezTo>
                    <a:pt x="2027" y="541"/>
                    <a:pt x="1418" y="0"/>
                    <a:pt x="83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"/>
            <p:cNvSpPr/>
            <p:nvPr/>
          </p:nvSpPr>
          <p:spPr>
            <a:xfrm>
              <a:off x="3293645" y="1493377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7" y="1"/>
                    <a:pt x="1369" y="160"/>
                    <a:pt x="962" y="224"/>
                  </a:cubicBezTo>
                  <a:cubicBezTo>
                    <a:pt x="847" y="245"/>
                    <a:pt x="744" y="253"/>
                    <a:pt x="654" y="253"/>
                  </a:cubicBezTo>
                  <a:cubicBezTo>
                    <a:pt x="363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5" y="81"/>
                  </a:cubicBezTo>
                  <a:cubicBezTo>
                    <a:pt x="8" y="81"/>
                    <a:pt x="1" y="94"/>
                    <a:pt x="14" y="126"/>
                  </a:cubicBezTo>
                  <a:cubicBezTo>
                    <a:pt x="62" y="222"/>
                    <a:pt x="396" y="410"/>
                    <a:pt x="794" y="410"/>
                  </a:cubicBezTo>
                  <a:cubicBezTo>
                    <a:pt x="849" y="410"/>
                    <a:pt x="905" y="407"/>
                    <a:pt x="962" y="399"/>
                  </a:cubicBezTo>
                  <a:cubicBezTo>
                    <a:pt x="1420" y="344"/>
                    <a:pt x="1736" y="83"/>
                    <a:pt x="1725" y="17"/>
                  </a:cubicBezTo>
                  <a:cubicBezTo>
                    <a:pt x="1723" y="6"/>
                    <a:pt x="1716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"/>
            <p:cNvSpPr/>
            <p:nvPr/>
          </p:nvSpPr>
          <p:spPr>
            <a:xfrm>
              <a:off x="3261160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0" y="175"/>
                    <a:pt x="0" y="382"/>
                  </a:cubicBezTo>
                  <a:cubicBezTo>
                    <a:pt x="0" y="589"/>
                    <a:pt x="131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"/>
            <p:cNvSpPr/>
            <p:nvPr/>
          </p:nvSpPr>
          <p:spPr>
            <a:xfrm>
              <a:off x="3370428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6" y="0"/>
                  </a:moveTo>
                  <a:cubicBezTo>
                    <a:pt x="142" y="0"/>
                    <a:pt x="0" y="174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"/>
            <p:cNvSpPr/>
            <p:nvPr/>
          </p:nvSpPr>
          <p:spPr>
            <a:xfrm>
              <a:off x="2905937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1" y="164"/>
                    <a:pt x="1" y="382"/>
                  </a:cubicBezTo>
                  <a:cubicBezTo>
                    <a:pt x="1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"/>
            <p:cNvSpPr/>
            <p:nvPr/>
          </p:nvSpPr>
          <p:spPr>
            <a:xfrm>
              <a:off x="3019982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5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64"/>
                    <a:pt x="469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"/>
            <p:cNvSpPr/>
            <p:nvPr/>
          </p:nvSpPr>
          <p:spPr>
            <a:xfrm>
              <a:off x="3218685" y="1345206"/>
              <a:ext cx="87796" cy="25376"/>
            </a:xfrm>
            <a:custGeom>
              <a:avLst/>
              <a:gdLst/>
              <a:ahLst/>
              <a:cxnLst/>
              <a:rect l="l" t="t" r="r" b="b"/>
              <a:pathLst>
                <a:path w="2408" h="696" extrusionOk="0">
                  <a:moveTo>
                    <a:pt x="1279" y="1"/>
                  </a:moveTo>
                  <a:cubicBezTo>
                    <a:pt x="1153" y="1"/>
                    <a:pt x="1035" y="13"/>
                    <a:pt x="926" y="38"/>
                  </a:cubicBezTo>
                  <a:cubicBezTo>
                    <a:pt x="488" y="153"/>
                    <a:pt x="1" y="696"/>
                    <a:pt x="225" y="696"/>
                  </a:cubicBezTo>
                  <a:cubicBezTo>
                    <a:pt x="236" y="696"/>
                    <a:pt x="247" y="694"/>
                    <a:pt x="261" y="692"/>
                  </a:cubicBezTo>
                  <a:cubicBezTo>
                    <a:pt x="501" y="659"/>
                    <a:pt x="512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3" y="247"/>
                    <a:pt x="2067" y="555"/>
                    <a:pt x="2225" y="555"/>
                  </a:cubicBezTo>
                  <a:cubicBezTo>
                    <a:pt x="2236" y="555"/>
                    <a:pt x="2246" y="554"/>
                    <a:pt x="2255" y="550"/>
                  </a:cubicBezTo>
                  <a:cubicBezTo>
                    <a:pt x="2408" y="496"/>
                    <a:pt x="2288" y="191"/>
                    <a:pt x="1928" y="93"/>
                  </a:cubicBezTo>
                  <a:cubicBezTo>
                    <a:pt x="1700" y="32"/>
                    <a:pt x="1480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"/>
            <p:cNvSpPr/>
            <p:nvPr/>
          </p:nvSpPr>
          <p:spPr>
            <a:xfrm>
              <a:off x="3350157" y="1345206"/>
              <a:ext cx="88160" cy="25376"/>
            </a:xfrm>
            <a:custGeom>
              <a:avLst/>
              <a:gdLst/>
              <a:ahLst/>
              <a:cxnLst/>
              <a:rect l="l" t="t" r="r" b="b"/>
              <a:pathLst>
                <a:path w="2418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21" y="191"/>
                    <a:pt x="1" y="496"/>
                    <a:pt x="153" y="550"/>
                  </a:cubicBezTo>
                  <a:cubicBezTo>
                    <a:pt x="162" y="554"/>
                    <a:pt x="173" y="555"/>
                    <a:pt x="184" y="555"/>
                  </a:cubicBezTo>
                  <a:cubicBezTo>
                    <a:pt x="342" y="555"/>
                    <a:pt x="695" y="247"/>
                    <a:pt x="1151" y="247"/>
                  </a:cubicBezTo>
                  <a:cubicBezTo>
                    <a:pt x="1196" y="247"/>
                    <a:pt x="1241" y="250"/>
                    <a:pt x="1287" y="256"/>
                  </a:cubicBezTo>
                  <a:cubicBezTo>
                    <a:pt x="1908" y="343"/>
                    <a:pt x="1919" y="659"/>
                    <a:pt x="2159" y="692"/>
                  </a:cubicBezTo>
                  <a:cubicBezTo>
                    <a:pt x="2172" y="694"/>
                    <a:pt x="2184" y="696"/>
                    <a:pt x="2194" y="696"/>
                  </a:cubicBezTo>
                  <a:cubicBezTo>
                    <a:pt x="2418" y="696"/>
                    <a:pt x="1920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"/>
            <p:cNvSpPr/>
            <p:nvPr/>
          </p:nvSpPr>
          <p:spPr>
            <a:xfrm>
              <a:off x="3929094" y="1818229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0"/>
                  </a:moveTo>
                  <a:cubicBezTo>
                    <a:pt x="382" y="44"/>
                    <a:pt x="218" y="98"/>
                    <a:pt x="0" y="174"/>
                  </a:cubicBezTo>
                  <a:cubicBezTo>
                    <a:pt x="218" y="98"/>
                    <a:pt x="382" y="44"/>
                    <a:pt x="491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"/>
            <p:cNvSpPr/>
            <p:nvPr/>
          </p:nvSpPr>
          <p:spPr>
            <a:xfrm>
              <a:off x="3717302" y="1110153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1"/>
                  </a:moveTo>
                  <a:cubicBezTo>
                    <a:pt x="6256" y="1"/>
                    <a:pt x="3978" y="611"/>
                    <a:pt x="2616" y="2845"/>
                  </a:cubicBezTo>
                  <a:cubicBezTo>
                    <a:pt x="1" y="7150"/>
                    <a:pt x="1352" y="17579"/>
                    <a:pt x="1352" y="17579"/>
                  </a:cubicBezTo>
                  <a:lnTo>
                    <a:pt x="14179" y="18081"/>
                  </a:lnTo>
                  <a:cubicBezTo>
                    <a:pt x="14179" y="18081"/>
                    <a:pt x="15498" y="7847"/>
                    <a:pt x="12632" y="3030"/>
                  </a:cubicBezTo>
                  <a:cubicBezTo>
                    <a:pt x="11204" y="644"/>
                    <a:pt x="9449" y="1"/>
                    <a:pt x="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"/>
            <p:cNvSpPr/>
            <p:nvPr/>
          </p:nvSpPr>
          <p:spPr>
            <a:xfrm>
              <a:off x="3627503" y="1655475"/>
              <a:ext cx="772077" cy="927652"/>
            </a:xfrm>
            <a:custGeom>
              <a:avLst/>
              <a:gdLst/>
              <a:ahLst/>
              <a:cxnLst/>
              <a:rect l="l" t="t" r="r" b="b"/>
              <a:pathLst>
                <a:path w="21176" h="25443" extrusionOk="0">
                  <a:moveTo>
                    <a:pt x="10123" y="1"/>
                  </a:moveTo>
                  <a:cubicBezTo>
                    <a:pt x="8615" y="1"/>
                    <a:pt x="6309" y="159"/>
                    <a:pt x="4578" y="988"/>
                  </a:cubicBezTo>
                  <a:cubicBezTo>
                    <a:pt x="3008" y="1729"/>
                    <a:pt x="796" y="5499"/>
                    <a:pt x="1" y="6720"/>
                  </a:cubicBezTo>
                  <a:lnTo>
                    <a:pt x="1755" y="25443"/>
                  </a:lnTo>
                  <a:lnTo>
                    <a:pt x="19748" y="22261"/>
                  </a:lnTo>
                  <a:lnTo>
                    <a:pt x="21176" y="6785"/>
                  </a:lnTo>
                  <a:cubicBezTo>
                    <a:pt x="21176" y="6785"/>
                    <a:pt x="17361" y="2045"/>
                    <a:pt x="16217" y="1358"/>
                  </a:cubicBezTo>
                  <a:cubicBezTo>
                    <a:pt x="15073" y="672"/>
                    <a:pt x="11683" y="61"/>
                    <a:pt x="11683" y="61"/>
                  </a:cubicBezTo>
                  <a:cubicBezTo>
                    <a:pt x="11683" y="61"/>
                    <a:pt x="11056" y="1"/>
                    <a:pt x="10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"/>
            <p:cNvSpPr/>
            <p:nvPr/>
          </p:nvSpPr>
          <p:spPr>
            <a:xfrm>
              <a:off x="3808451" y="1858188"/>
              <a:ext cx="380533" cy="326244"/>
            </a:xfrm>
            <a:custGeom>
              <a:avLst/>
              <a:gdLst/>
              <a:ahLst/>
              <a:cxnLst/>
              <a:rect l="l" t="t" r="r" b="b"/>
              <a:pathLst>
                <a:path w="10437" h="8948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1999"/>
                    <a:pt x="3549" y="1149"/>
                  </a:cubicBezTo>
                  <a:cubicBezTo>
                    <a:pt x="3298" y="966"/>
                    <a:pt x="2985" y="878"/>
                    <a:pt x="2653" y="878"/>
                  </a:cubicBezTo>
                  <a:cubicBezTo>
                    <a:pt x="1446" y="878"/>
                    <a:pt x="1" y="2047"/>
                    <a:pt x="454" y="4048"/>
                  </a:cubicBezTo>
                  <a:cubicBezTo>
                    <a:pt x="901" y="5977"/>
                    <a:pt x="3505" y="7928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1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49" y="375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"/>
            <p:cNvSpPr/>
            <p:nvPr/>
          </p:nvSpPr>
          <p:spPr>
            <a:xfrm>
              <a:off x="3902479" y="1521815"/>
              <a:ext cx="204249" cy="259267"/>
            </a:xfrm>
            <a:custGeom>
              <a:avLst/>
              <a:gdLst/>
              <a:ahLst/>
              <a:cxnLst/>
              <a:rect l="l" t="t" r="r" b="b"/>
              <a:pathLst>
                <a:path w="5602" h="7111" extrusionOk="0">
                  <a:moveTo>
                    <a:pt x="4436" y="0"/>
                  </a:moveTo>
                  <a:lnTo>
                    <a:pt x="1253" y="774"/>
                  </a:lnTo>
                  <a:cubicBezTo>
                    <a:pt x="1253" y="774"/>
                    <a:pt x="1188" y="2637"/>
                    <a:pt x="1014" y="3705"/>
                  </a:cubicBezTo>
                  <a:cubicBezTo>
                    <a:pt x="839" y="4763"/>
                    <a:pt x="0" y="5002"/>
                    <a:pt x="0" y="5002"/>
                  </a:cubicBezTo>
                  <a:cubicBezTo>
                    <a:pt x="0" y="5002"/>
                    <a:pt x="578" y="6855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56"/>
                    <a:pt x="4719" y="4011"/>
                  </a:cubicBezTo>
                  <a:cubicBezTo>
                    <a:pt x="4370" y="3455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"/>
            <p:cNvSpPr/>
            <p:nvPr/>
          </p:nvSpPr>
          <p:spPr>
            <a:xfrm>
              <a:off x="3942985" y="1521815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0"/>
                  </a:moveTo>
                  <a:lnTo>
                    <a:pt x="142" y="774"/>
                  </a:lnTo>
                  <a:cubicBezTo>
                    <a:pt x="142" y="774"/>
                    <a:pt x="110" y="1929"/>
                    <a:pt x="1" y="2932"/>
                  </a:cubicBezTo>
                  <a:cubicBezTo>
                    <a:pt x="480" y="3368"/>
                    <a:pt x="1036" y="3640"/>
                    <a:pt x="1701" y="3662"/>
                  </a:cubicBezTo>
                  <a:cubicBezTo>
                    <a:pt x="1727" y="3663"/>
                    <a:pt x="1754" y="3663"/>
                    <a:pt x="1780" y="3663"/>
                  </a:cubicBezTo>
                  <a:cubicBezTo>
                    <a:pt x="2430" y="3663"/>
                    <a:pt x="2961" y="3405"/>
                    <a:pt x="3401" y="2986"/>
                  </a:cubicBezTo>
                  <a:cubicBezTo>
                    <a:pt x="3292" y="1777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"/>
            <p:cNvSpPr/>
            <p:nvPr/>
          </p:nvSpPr>
          <p:spPr>
            <a:xfrm>
              <a:off x="3855993" y="1357712"/>
              <a:ext cx="287305" cy="245631"/>
            </a:xfrm>
            <a:custGeom>
              <a:avLst/>
              <a:gdLst/>
              <a:ahLst/>
              <a:cxnLst/>
              <a:rect l="l" t="t" r="r" b="b"/>
              <a:pathLst>
                <a:path w="7880" h="6737" extrusionOk="0">
                  <a:moveTo>
                    <a:pt x="7879" y="0"/>
                  </a:moveTo>
                  <a:lnTo>
                    <a:pt x="0" y="11"/>
                  </a:lnTo>
                  <a:cubicBezTo>
                    <a:pt x="0" y="11"/>
                    <a:pt x="534" y="6615"/>
                    <a:pt x="4087" y="6735"/>
                  </a:cubicBezTo>
                  <a:cubicBezTo>
                    <a:pt x="4115" y="6736"/>
                    <a:pt x="4143" y="6737"/>
                    <a:pt x="4170" y="6737"/>
                  </a:cubicBezTo>
                  <a:cubicBezTo>
                    <a:pt x="7643" y="6737"/>
                    <a:pt x="7879" y="0"/>
                    <a:pt x="7879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"/>
            <p:cNvSpPr/>
            <p:nvPr/>
          </p:nvSpPr>
          <p:spPr>
            <a:xfrm>
              <a:off x="3876629" y="1342763"/>
              <a:ext cx="102781" cy="31720"/>
            </a:xfrm>
            <a:custGeom>
              <a:avLst/>
              <a:gdLst/>
              <a:ahLst/>
              <a:cxnLst/>
              <a:rect l="l" t="t" r="r" b="b"/>
              <a:pathLst>
                <a:path w="2819" h="870" extrusionOk="0">
                  <a:moveTo>
                    <a:pt x="1480" y="1"/>
                  </a:moveTo>
                  <a:cubicBezTo>
                    <a:pt x="1445" y="1"/>
                    <a:pt x="1409" y="3"/>
                    <a:pt x="1374" y="7"/>
                  </a:cubicBezTo>
                  <a:cubicBezTo>
                    <a:pt x="655" y="83"/>
                    <a:pt x="1" y="595"/>
                    <a:pt x="1" y="595"/>
                  </a:cubicBezTo>
                  <a:cubicBezTo>
                    <a:pt x="1" y="595"/>
                    <a:pt x="606" y="285"/>
                    <a:pt x="1275" y="285"/>
                  </a:cubicBezTo>
                  <a:cubicBezTo>
                    <a:pt x="1704" y="285"/>
                    <a:pt x="2160" y="413"/>
                    <a:pt x="2496" y="835"/>
                  </a:cubicBezTo>
                  <a:cubicBezTo>
                    <a:pt x="2496" y="835"/>
                    <a:pt x="2540" y="869"/>
                    <a:pt x="2605" y="869"/>
                  </a:cubicBezTo>
                  <a:cubicBezTo>
                    <a:pt x="2637" y="869"/>
                    <a:pt x="2674" y="861"/>
                    <a:pt x="2714" y="835"/>
                  </a:cubicBezTo>
                  <a:cubicBezTo>
                    <a:pt x="2818" y="773"/>
                    <a:pt x="2172" y="1"/>
                    <a:pt x="1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"/>
            <p:cNvSpPr/>
            <p:nvPr/>
          </p:nvSpPr>
          <p:spPr>
            <a:xfrm>
              <a:off x="4039712" y="1346774"/>
              <a:ext cx="100411" cy="31283"/>
            </a:xfrm>
            <a:custGeom>
              <a:avLst/>
              <a:gdLst/>
              <a:ahLst/>
              <a:cxnLst/>
              <a:rect l="l" t="t" r="r" b="b"/>
              <a:pathLst>
                <a:path w="2754" h="858" extrusionOk="0">
                  <a:moveTo>
                    <a:pt x="1317" y="1"/>
                  </a:moveTo>
                  <a:cubicBezTo>
                    <a:pt x="633" y="1"/>
                    <a:pt x="1" y="750"/>
                    <a:pt x="105" y="823"/>
                  </a:cubicBezTo>
                  <a:cubicBezTo>
                    <a:pt x="141" y="849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5"/>
                    <a:pt x="1092" y="277"/>
                    <a:pt x="1513" y="277"/>
                  </a:cubicBezTo>
                  <a:cubicBezTo>
                    <a:pt x="2165" y="277"/>
                    <a:pt x="2753" y="584"/>
                    <a:pt x="2753" y="584"/>
                  </a:cubicBezTo>
                  <a:cubicBezTo>
                    <a:pt x="2753" y="584"/>
                    <a:pt x="2121" y="82"/>
                    <a:pt x="1413" y="6"/>
                  </a:cubicBezTo>
                  <a:cubicBezTo>
                    <a:pt x="1381" y="3"/>
                    <a:pt x="1349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"/>
            <p:cNvSpPr/>
            <p:nvPr/>
          </p:nvSpPr>
          <p:spPr>
            <a:xfrm>
              <a:off x="3998622" y="1396249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26" y="0"/>
                  </a:moveTo>
                  <a:cubicBezTo>
                    <a:pt x="425" y="1"/>
                    <a:pt x="349" y="1101"/>
                    <a:pt x="491" y="1417"/>
                  </a:cubicBezTo>
                  <a:cubicBezTo>
                    <a:pt x="622" y="1733"/>
                    <a:pt x="665" y="1799"/>
                    <a:pt x="676" y="1995"/>
                  </a:cubicBezTo>
                  <a:cubicBezTo>
                    <a:pt x="685" y="2170"/>
                    <a:pt x="396" y="2338"/>
                    <a:pt x="135" y="2338"/>
                  </a:cubicBezTo>
                  <a:cubicBezTo>
                    <a:pt x="89" y="2338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1"/>
                    <a:pt x="407" y="2381"/>
                  </a:cubicBezTo>
                  <a:cubicBezTo>
                    <a:pt x="565" y="2381"/>
                    <a:pt x="727" y="2346"/>
                    <a:pt x="807" y="2224"/>
                  </a:cubicBezTo>
                  <a:cubicBezTo>
                    <a:pt x="1003" y="1940"/>
                    <a:pt x="643" y="1406"/>
                    <a:pt x="578" y="1210"/>
                  </a:cubicBezTo>
                  <a:cubicBezTo>
                    <a:pt x="513" y="1025"/>
                    <a:pt x="426" y="1"/>
                    <a:pt x="426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"/>
            <p:cNvSpPr/>
            <p:nvPr/>
          </p:nvSpPr>
          <p:spPr>
            <a:xfrm>
              <a:off x="3902479" y="1418890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2"/>
                    <a:pt x="0" y="327"/>
                  </a:cubicBezTo>
                  <a:cubicBezTo>
                    <a:pt x="0" y="513"/>
                    <a:pt x="360" y="654"/>
                    <a:pt x="796" y="654"/>
                  </a:cubicBezTo>
                  <a:cubicBezTo>
                    <a:pt x="1243" y="654"/>
                    <a:pt x="1602" y="513"/>
                    <a:pt x="1602" y="327"/>
                  </a:cubicBezTo>
                  <a:cubicBezTo>
                    <a:pt x="1602" y="142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"/>
            <p:cNvSpPr/>
            <p:nvPr/>
          </p:nvSpPr>
          <p:spPr>
            <a:xfrm>
              <a:off x="4050686" y="142126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69" y="502"/>
                    <a:pt x="1569" y="328"/>
                  </a:cubicBezTo>
                  <a:cubicBezTo>
                    <a:pt x="1569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"/>
            <p:cNvSpPr/>
            <p:nvPr/>
          </p:nvSpPr>
          <p:spPr>
            <a:xfrm>
              <a:off x="3975981" y="1507085"/>
              <a:ext cx="74743" cy="26798"/>
            </a:xfrm>
            <a:custGeom>
              <a:avLst/>
              <a:gdLst/>
              <a:ahLst/>
              <a:cxnLst/>
              <a:rect l="l" t="t" r="r" b="b"/>
              <a:pathLst>
                <a:path w="2050" h="735" extrusionOk="0">
                  <a:moveTo>
                    <a:pt x="2049" y="1"/>
                  </a:moveTo>
                  <a:lnTo>
                    <a:pt x="2049" y="1"/>
                  </a:lnTo>
                  <a:cubicBezTo>
                    <a:pt x="2049" y="1"/>
                    <a:pt x="1482" y="328"/>
                    <a:pt x="894" y="350"/>
                  </a:cubicBezTo>
                  <a:cubicBezTo>
                    <a:pt x="867" y="351"/>
                    <a:pt x="841" y="351"/>
                    <a:pt x="815" y="351"/>
                  </a:cubicBezTo>
                  <a:cubicBezTo>
                    <a:pt x="278" y="351"/>
                    <a:pt x="0" y="143"/>
                    <a:pt x="0" y="143"/>
                  </a:cubicBezTo>
                  <a:lnTo>
                    <a:pt x="0" y="143"/>
                  </a:lnTo>
                  <a:cubicBezTo>
                    <a:pt x="0" y="143"/>
                    <a:pt x="452" y="734"/>
                    <a:pt x="989" y="734"/>
                  </a:cubicBezTo>
                  <a:cubicBezTo>
                    <a:pt x="1011" y="734"/>
                    <a:pt x="1034" y="733"/>
                    <a:pt x="1057" y="731"/>
                  </a:cubicBezTo>
                  <a:cubicBezTo>
                    <a:pt x="1613" y="677"/>
                    <a:pt x="2049" y="1"/>
                    <a:pt x="2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"/>
            <p:cNvSpPr/>
            <p:nvPr/>
          </p:nvSpPr>
          <p:spPr>
            <a:xfrm>
              <a:off x="2538391" y="2277543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0"/>
                  </a:moveTo>
                  <a:lnTo>
                    <a:pt x="1635" y="4414"/>
                  </a:lnTo>
                  <a:lnTo>
                    <a:pt x="197" y="7215"/>
                  </a:lnTo>
                  <a:lnTo>
                    <a:pt x="1" y="10179"/>
                  </a:lnTo>
                  <a:lnTo>
                    <a:pt x="22026" y="10179"/>
                  </a:lnTo>
                  <a:cubicBezTo>
                    <a:pt x="21644" y="7280"/>
                    <a:pt x="21241" y="4621"/>
                    <a:pt x="20958" y="4054"/>
                  </a:cubicBezTo>
                  <a:cubicBezTo>
                    <a:pt x="20282" y="2703"/>
                    <a:pt x="14125" y="284"/>
                    <a:pt x="14125" y="284"/>
                  </a:cubicBezTo>
                  <a:lnTo>
                    <a:pt x="8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"/>
            <p:cNvSpPr/>
            <p:nvPr/>
          </p:nvSpPr>
          <p:spPr>
            <a:xfrm>
              <a:off x="2802611" y="2277543"/>
              <a:ext cx="315160" cy="112333"/>
            </a:xfrm>
            <a:custGeom>
              <a:avLst/>
              <a:gdLst/>
              <a:ahLst/>
              <a:cxnLst/>
              <a:rect l="l" t="t" r="r" b="b"/>
              <a:pathLst>
                <a:path w="8644" h="3081" extrusionOk="0">
                  <a:moveTo>
                    <a:pt x="960" y="0"/>
                  </a:moveTo>
                  <a:lnTo>
                    <a:pt x="12" y="632"/>
                  </a:lnTo>
                  <a:cubicBezTo>
                    <a:pt x="1" y="1145"/>
                    <a:pt x="164" y="2300"/>
                    <a:pt x="1767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3"/>
                  </a:cubicBezTo>
                  <a:cubicBezTo>
                    <a:pt x="8044" y="1897"/>
                    <a:pt x="8436" y="1373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"/>
            <p:cNvSpPr/>
            <p:nvPr/>
          </p:nvSpPr>
          <p:spPr>
            <a:xfrm>
              <a:off x="2827659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2" y="0"/>
                  </a:moveTo>
                  <a:lnTo>
                    <a:pt x="1" y="4305"/>
                  </a:lnTo>
                  <a:cubicBezTo>
                    <a:pt x="1" y="4305"/>
                    <a:pt x="1080" y="5744"/>
                    <a:pt x="2834" y="5984"/>
                  </a:cubicBezTo>
                  <a:cubicBezTo>
                    <a:pt x="2913" y="5995"/>
                    <a:pt x="2998" y="6000"/>
                    <a:pt x="3087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7" y="120"/>
                    <a:pt x="5657" y="120"/>
                  </a:cubicBezTo>
                  <a:lnTo>
                    <a:pt x="862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"/>
            <p:cNvSpPr/>
            <p:nvPr/>
          </p:nvSpPr>
          <p:spPr>
            <a:xfrm>
              <a:off x="2849498" y="2148404"/>
              <a:ext cx="194769" cy="95635"/>
            </a:xfrm>
            <a:custGeom>
              <a:avLst/>
              <a:gdLst/>
              <a:ahLst/>
              <a:cxnLst/>
              <a:rect l="l" t="t" r="r" b="b"/>
              <a:pathLst>
                <a:path w="5342" h="2623" extrusionOk="0">
                  <a:moveTo>
                    <a:pt x="263" y="0"/>
                  </a:moveTo>
                  <a:lnTo>
                    <a:pt x="1" y="1308"/>
                  </a:lnTo>
                  <a:cubicBezTo>
                    <a:pt x="669" y="2048"/>
                    <a:pt x="2072" y="2623"/>
                    <a:pt x="2942" y="2623"/>
                  </a:cubicBezTo>
                  <a:cubicBezTo>
                    <a:pt x="2996" y="2623"/>
                    <a:pt x="3047" y="2620"/>
                    <a:pt x="3096" y="2616"/>
                  </a:cubicBezTo>
                  <a:cubicBezTo>
                    <a:pt x="3750" y="2562"/>
                    <a:pt x="4687" y="1951"/>
                    <a:pt x="5341" y="1156"/>
                  </a:cubicBezTo>
                  <a:cubicBezTo>
                    <a:pt x="5178" y="556"/>
                    <a:pt x="5058" y="120"/>
                    <a:pt x="5058" y="120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"/>
            <p:cNvSpPr/>
            <p:nvPr/>
          </p:nvSpPr>
          <p:spPr>
            <a:xfrm>
              <a:off x="2795465" y="1799817"/>
              <a:ext cx="296857" cy="406857"/>
            </a:xfrm>
            <a:custGeom>
              <a:avLst/>
              <a:gdLst/>
              <a:ahLst/>
              <a:cxnLst/>
              <a:rect l="l" t="t" r="r" b="b"/>
              <a:pathLst>
                <a:path w="8142" h="11159" extrusionOk="0">
                  <a:moveTo>
                    <a:pt x="2665" y="1"/>
                  </a:moveTo>
                  <a:cubicBezTo>
                    <a:pt x="2441" y="1"/>
                    <a:pt x="2234" y="53"/>
                    <a:pt x="2050" y="167"/>
                  </a:cubicBezTo>
                  <a:cubicBezTo>
                    <a:pt x="197" y="1333"/>
                    <a:pt x="1" y="3894"/>
                    <a:pt x="1" y="3894"/>
                  </a:cubicBezTo>
                  <a:cubicBezTo>
                    <a:pt x="1" y="3894"/>
                    <a:pt x="742" y="8951"/>
                    <a:pt x="1428" y="9769"/>
                  </a:cubicBezTo>
                  <a:cubicBezTo>
                    <a:pt x="2078" y="10542"/>
                    <a:pt x="3537" y="11159"/>
                    <a:pt x="4440" y="11159"/>
                  </a:cubicBezTo>
                  <a:cubicBezTo>
                    <a:pt x="4491" y="11159"/>
                    <a:pt x="4541" y="11157"/>
                    <a:pt x="4589" y="11153"/>
                  </a:cubicBezTo>
                  <a:cubicBezTo>
                    <a:pt x="5472" y="11076"/>
                    <a:pt x="6856" y="9986"/>
                    <a:pt x="7401" y="8820"/>
                  </a:cubicBezTo>
                  <a:cubicBezTo>
                    <a:pt x="7946" y="7643"/>
                    <a:pt x="8142" y="4254"/>
                    <a:pt x="8142" y="4254"/>
                  </a:cubicBezTo>
                  <a:cubicBezTo>
                    <a:pt x="8142" y="4254"/>
                    <a:pt x="4702" y="1"/>
                    <a:pt x="266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"/>
            <p:cNvSpPr/>
            <p:nvPr/>
          </p:nvSpPr>
          <p:spPr>
            <a:xfrm>
              <a:off x="2750183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1" y="2738"/>
                    <a:pt x="306" y="4536"/>
                  </a:cubicBezTo>
                  <a:cubicBezTo>
                    <a:pt x="0" y="6324"/>
                    <a:pt x="1613" y="8743"/>
                    <a:pt x="1613" y="8743"/>
                  </a:cubicBezTo>
                  <a:lnTo>
                    <a:pt x="1711" y="6945"/>
                  </a:lnTo>
                  <a:cubicBezTo>
                    <a:pt x="1711" y="6945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098" y="5985"/>
                    <a:pt x="6244" y="6013"/>
                    <a:pt x="6369" y="6013"/>
                  </a:cubicBezTo>
                  <a:cubicBezTo>
                    <a:pt x="7021" y="6013"/>
                    <a:pt x="7128" y="5277"/>
                    <a:pt x="7128" y="5277"/>
                  </a:cubicBezTo>
                  <a:cubicBezTo>
                    <a:pt x="7128" y="5277"/>
                    <a:pt x="8130" y="6694"/>
                    <a:pt x="857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50"/>
                  </a:cubicBezTo>
                  <a:cubicBezTo>
                    <a:pt x="10277" y="5245"/>
                    <a:pt x="11160" y="4645"/>
                    <a:pt x="11542" y="4536"/>
                  </a:cubicBezTo>
                  <a:cubicBezTo>
                    <a:pt x="11934" y="4416"/>
                    <a:pt x="12479" y="3763"/>
                    <a:pt x="12065" y="2989"/>
                  </a:cubicBezTo>
                  <a:cubicBezTo>
                    <a:pt x="11661" y="2215"/>
                    <a:pt x="10604" y="2487"/>
                    <a:pt x="10550" y="2324"/>
                  </a:cubicBezTo>
                  <a:cubicBezTo>
                    <a:pt x="10495" y="2160"/>
                    <a:pt x="11291" y="1823"/>
                    <a:pt x="11193" y="1376"/>
                  </a:cubicBezTo>
                  <a:cubicBezTo>
                    <a:pt x="11117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100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"/>
            <p:cNvSpPr/>
            <p:nvPr/>
          </p:nvSpPr>
          <p:spPr>
            <a:xfrm>
              <a:off x="2751240" y="1954988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6" y="1"/>
                  </a:moveTo>
                  <a:cubicBezTo>
                    <a:pt x="494" y="1"/>
                    <a:pt x="1" y="1050"/>
                    <a:pt x="255" y="1774"/>
                  </a:cubicBezTo>
                  <a:cubicBezTo>
                    <a:pt x="549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6" y="27"/>
                    <a:pt x="1110" y="1"/>
                    <a:pt x="102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"/>
            <p:cNvSpPr/>
            <p:nvPr/>
          </p:nvSpPr>
          <p:spPr>
            <a:xfrm>
              <a:off x="3080759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11" y="0"/>
                  </a:moveTo>
                  <a:cubicBezTo>
                    <a:pt x="662" y="0"/>
                    <a:pt x="487" y="50"/>
                    <a:pt x="284" y="167"/>
                  </a:cubicBezTo>
                  <a:lnTo>
                    <a:pt x="1" y="2619"/>
                  </a:lnTo>
                  <a:cubicBezTo>
                    <a:pt x="1" y="2619"/>
                    <a:pt x="1014" y="1987"/>
                    <a:pt x="1352" y="1442"/>
                  </a:cubicBezTo>
                  <a:cubicBezTo>
                    <a:pt x="1628" y="1006"/>
                    <a:pt x="1482" y="0"/>
                    <a:pt x="81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"/>
            <p:cNvSpPr/>
            <p:nvPr/>
          </p:nvSpPr>
          <p:spPr>
            <a:xfrm>
              <a:off x="2855368" y="2009640"/>
              <a:ext cx="67706" cy="21985"/>
            </a:xfrm>
            <a:custGeom>
              <a:avLst/>
              <a:gdLst/>
              <a:ahLst/>
              <a:cxnLst/>
              <a:rect l="l" t="t" r="r" b="b"/>
              <a:pathLst>
                <a:path w="1857" h="603" extrusionOk="0">
                  <a:moveTo>
                    <a:pt x="1012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3"/>
                    <a:pt x="1733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1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"/>
            <p:cNvSpPr/>
            <p:nvPr/>
          </p:nvSpPr>
          <p:spPr>
            <a:xfrm>
              <a:off x="2955193" y="2015510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60" y="1"/>
                  </a:moveTo>
                  <a:cubicBezTo>
                    <a:pt x="39" y="1"/>
                    <a:pt x="20" y="32"/>
                    <a:pt x="1" y="104"/>
                  </a:cubicBezTo>
                  <a:cubicBezTo>
                    <a:pt x="1" y="104"/>
                    <a:pt x="153" y="1390"/>
                    <a:pt x="459" y="1586"/>
                  </a:cubicBezTo>
                  <a:cubicBezTo>
                    <a:pt x="764" y="1782"/>
                    <a:pt x="448" y="2098"/>
                    <a:pt x="186" y="2240"/>
                  </a:cubicBezTo>
                  <a:cubicBezTo>
                    <a:pt x="125" y="2271"/>
                    <a:pt x="119" y="2285"/>
                    <a:pt x="148" y="2285"/>
                  </a:cubicBezTo>
                  <a:cubicBezTo>
                    <a:pt x="248" y="2285"/>
                    <a:pt x="762" y="2122"/>
                    <a:pt x="829" y="1978"/>
                  </a:cubicBezTo>
                  <a:cubicBezTo>
                    <a:pt x="927" y="1793"/>
                    <a:pt x="589" y="1618"/>
                    <a:pt x="415" y="1128"/>
                  </a:cubicBezTo>
                  <a:cubicBezTo>
                    <a:pt x="271" y="713"/>
                    <a:pt x="156" y="1"/>
                    <a:pt x="60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"/>
            <p:cNvSpPr/>
            <p:nvPr/>
          </p:nvSpPr>
          <p:spPr>
            <a:xfrm>
              <a:off x="2832107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437" y="0"/>
                  </a:moveTo>
                  <a:cubicBezTo>
                    <a:pt x="674" y="0"/>
                    <a:pt x="31" y="828"/>
                    <a:pt x="31" y="828"/>
                  </a:cubicBezTo>
                  <a:cubicBezTo>
                    <a:pt x="0" y="888"/>
                    <a:pt x="10" y="912"/>
                    <a:pt x="51" y="912"/>
                  </a:cubicBezTo>
                  <a:cubicBezTo>
                    <a:pt x="213" y="912"/>
                    <a:pt x="861" y="536"/>
                    <a:pt x="1426" y="458"/>
                  </a:cubicBezTo>
                  <a:cubicBezTo>
                    <a:pt x="1490" y="448"/>
                    <a:pt x="1552" y="444"/>
                    <a:pt x="1612" y="444"/>
                  </a:cubicBezTo>
                  <a:cubicBezTo>
                    <a:pt x="2147" y="444"/>
                    <a:pt x="2524" y="794"/>
                    <a:pt x="2652" y="794"/>
                  </a:cubicBezTo>
                  <a:cubicBezTo>
                    <a:pt x="2670" y="794"/>
                    <a:pt x="2682" y="788"/>
                    <a:pt x="2690" y="774"/>
                  </a:cubicBezTo>
                  <a:cubicBezTo>
                    <a:pt x="2767" y="654"/>
                    <a:pt x="2189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"/>
            <p:cNvSpPr/>
            <p:nvPr/>
          </p:nvSpPr>
          <p:spPr>
            <a:xfrm>
              <a:off x="2978236" y="2009640"/>
              <a:ext cx="67597" cy="21985"/>
            </a:xfrm>
            <a:custGeom>
              <a:avLst/>
              <a:gdLst/>
              <a:ahLst/>
              <a:cxnLst/>
              <a:rect l="l" t="t" r="r" b="b"/>
              <a:pathLst>
                <a:path w="1854" h="603" extrusionOk="0">
                  <a:moveTo>
                    <a:pt x="836" y="1"/>
                  </a:moveTo>
                  <a:cubicBezTo>
                    <a:pt x="812" y="1"/>
                    <a:pt x="788" y="1"/>
                    <a:pt x="764" y="3"/>
                  </a:cubicBezTo>
                  <a:cubicBezTo>
                    <a:pt x="132" y="58"/>
                    <a:pt x="1" y="559"/>
                    <a:pt x="99" y="592"/>
                  </a:cubicBezTo>
                  <a:cubicBezTo>
                    <a:pt x="104" y="593"/>
                    <a:pt x="108" y="593"/>
                    <a:pt x="113" y="593"/>
                  </a:cubicBezTo>
                  <a:cubicBezTo>
                    <a:pt x="229" y="593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2" y="273"/>
                    <a:pt x="1622" y="603"/>
                    <a:pt x="1787" y="603"/>
                  </a:cubicBezTo>
                  <a:cubicBezTo>
                    <a:pt x="1834" y="603"/>
                    <a:pt x="1854" y="575"/>
                    <a:pt x="1832" y="504"/>
                  </a:cubicBezTo>
                  <a:cubicBezTo>
                    <a:pt x="1832" y="504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"/>
            <p:cNvSpPr/>
            <p:nvPr/>
          </p:nvSpPr>
          <p:spPr>
            <a:xfrm>
              <a:off x="2967918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341" y="0"/>
                  </a:moveTo>
                  <a:cubicBezTo>
                    <a:pt x="578" y="0"/>
                    <a:pt x="1" y="654"/>
                    <a:pt x="77" y="774"/>
                  </a:cubicBezTo>
                  <a:cubicBezTo>
                    <a:pt x="85" y="788"/>
                    <a:pt x="98" y="794"/>
                    <a:pt x="115" y="794"/>
                  </a:cubicBezTo>
                  <a:cubicBezTo>
                    <a:pt x="243" y="794"/>
                    <a:pt x="620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6" y="536"/>
                    <a:pt x="2554" y="912"/>
                    <a:pt x="2716" y="912"/>
                  </a:cubicBezTo>
                  <a:cubicBezTo>
                    <a:pt x="2757" y="912"/>
                    <a:pt x="2767" y="888"/>
                    <a:pt x="2736" y="828"/>
                  </a:cubicBezTo>
                  <a:cubicBezTo>
                    <a:pt x="2736" y="828"/>
                    <a:pt x="2093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"/>
            <p:cNvSpPr/>
            <p:nvPr/>
          </p:nvSpPr>
          <p:spPr>
            <a:xfrm>
              <a:off x="2919682" y="2127841"/>
              <a:ext cx="72118" cy="17136"/>
            </a:xfrm>
            <a:custGeom>
              <a:avLst/>
              <a:gdLst/>
              <a:ahLst/>
              <a:cxnLst/>
              <a:rect l="l" t="t" r="r" b="b"/>
              <a:pathLst>
                <a:path w="1978" h="470" extrusionOk="0">
                  <a:moveTo>
                    <a:pt x="1941" y="1"/>
                  </a:moveTo>
                  <a:cubicBezTo>
                    <a:pt x="1856" y="1"/>
                    <a:pt x="1556" y="185"/>
                    <a:pt x="1084" y="259"/>
                  </a:cubicBezTo>
                  <a:cubicBezTo>
                    <a:pt x="956" y="282"/>
                    <a:pt x="841" y="291"/>
                    <a:pt x="741" y="291"/>
                  </a:cubicBezTo>
                  <a:cubicBezTo>
                    <a:pt x="408" y="291"/>
                    <a:pt x="234" y="194"/>
                    <a:pt x="234" y="194"/>
                  </a:cubicBezTo>
                  <a:cubicBezTo>
                    <a:pt x="179" y="171"/>
                    <a:pt x="64" y="92"/>
                    <a:pt x="22" y="92"/>
                  </a:cubicBezTo>
                  <a:cubicBezTo>
                    <a:pt x="5" y="92"/>
                    <a:pt x="0" y="105"/>
                    <a:pt x="16" y="139"/>
                  </a:cubicBezTo>
                  <a:cubicBezTo>
                    <a:pt x="64" y="254"/>
                    <a:pt x="438" y="469"/>
                    <a:pt x="889" y="469"/>
                  </a:cubicBezTo>
                  <a:cubicBezTo>
                    <a:pt x="953" y="469"/>
                    <a:pt x="1018" y="465"/>
                    <a:pt x="1084" y="455"/>
                  </a:cubicBezTo>
                  <a:cubicBezTo>
                    <a:pt x="1618" y="390"/>
                    <a:pt x="1978" y="96"/>
                    <a:pt x="1967" y="20"/>
                  </a:cubicBezTo>
                  <a:cubicBezTo>
                    <a:pt x="1965" y="6"/>
                    <a:pt x="1957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"/>
            <p:cNvSpPr/>
            <p:nvPr/>
          </p:nvSpPr>
          <p:spPr>
            <a:xfrm>
              <a:off x="1968204" y="1861506"/>
              <a:ext cx="571037" cy="713413"/>
            </a:xfrm>
            <a:custGeom>
              <a:avLst/>
              <a:gdLst/>
              <a:ahLst/>
              <a:cxnLst/>
              <a:rect l="l" t="t" r="r" b="b"/>
              <a:pathLst>
                <a:path w="15662" h="19567" extrusionOk="0">
                  <a:moveTo>
                    <a:pt x="7015" y="0"/>
                  </a:moveTo>
                  <a:cubicBezTo>
                    <a:pt x="2488" y="0"/>
                    <a:pt x="1832" y="4030"/>
                    <a:pt x="1843" y="5112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6"/>
                    <a:pt x="1" y="14931"/>
                    <a:pt x="1821" y="16860"/>
                  </a:cubicBezTo>
                  <a:cubicBezTo>
                    <a:pt x="3641" y="18800"/>
                    <a:pt x="6322" y="18920"/>
                    <a:pt x="8033" y="19421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2"/>
                    <a:pt x="15117" y="17024"/>
                  </a:cubicBezTo>
                  <a:cubicBezTo>
                    <a:pt x="15662" y="14975"/>
                    <a:pt x="13166" y="13242"/>
                    <a:pt x="12959" y="11945"/>
                  </a:cubicBezTo>
                  <a:cubicBezTo>
                    <a:pt x="12752" y="10659"/>
                    <a:pt x="13362" y="6627"/>
                    <a:pt x="13253" y="5199"/>
                  </a:cubicBezTo>
                  <a:cubicBezTo>
                    <a:pt x="13144" y="3826"/>
                    <a:pt x="13264" y="77"/>
                    <a:pt x="7106" y="1"/>
                  </a:cubicBezTo>
                  <a:cubicBezTo>
                    <a:pt x="7076" y="1"/>
                    <a:pt x="7045" y="0"/>
                    <a:pt x="7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"/>
            <p:cNvSpPr/>
            <p:nvPr/>
          </p:nvSpPr>
          <p:spPr>
            <a:xfrm>
              <a:off x="1986105" y="2369895"/>
              <a:ext cx="565057" cy="278810"/>
            </a:xfrm>
            <a:custGeom>
              <a:avLst/>
              <a:gdLst/>
              <a:ahLst/>
              <a:cxnLst/>
              <a:rect l="l" t="t" r="r" b="b"/>
              <a:pathLst>
                <a:path w="15498" h="7647" extrusionOk="0">
                  <a:moveTo>
                    <a:pt x="6458" y="1"/>
                  </a:moveTo>
                  <a:cubicBezTo>
                    <a:pt x="3759" y="1"/>
                    <a:pt x="1592" y="946"/>
                    <a:pt x="0" y="2099"/>
                  </a:cubicBezTo>
                  <a:lnTo>
                    <a:pt x="0" y="7646"/>
                  </a:lnTo>
                  <a:lnTo>
                    <a:pt x="15497" y="7646"/>
                  </a:lnTo>
                  <a:cubicBezTo>
                    <a:pt x="15443" y="6851"/>
                    <a:pt x="15367" y="6262"/>
                    <a:pt x="15279" y="5990"/>
                  </a:cubicBezTo>
                  <a:cubicBezTo>
                    <a:pt x="14724" y="4235"/>
                    <a:pt x="13699" y="3058"/>
                    <a:pt x="12315" y="2154"/>
                  </a:cubicBezTo>
                  <a:cubicBezTo>
                    <a:pt x="10942" y="1238"/>
                    <a:pt x="7651" y="61"/>
                    <a:pt x="7651" y="61"/>
                  </a:cubicBezTo>
                  <a:cubicBezTo>
                    <a:pt x="7242" y="20"/>
                    <a:pt x="6845" y="1"/>
                    <a:pt x="6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"/>
            <p:cNvSpPr/>
            <p:nvPr/>
          </p:nvSpPr>
          <p:spPr>
            <a:xfrm>
              <a:off x="2143318" y="2252496"/>
              <a:ext cx="202025" cy="279794"/>
            </a:xfrm>
            <a:custGeom>
              <a:avLst/>
              <a:gdLst/>
              <a:ahLst/>
              <a:cxnLst/>
              <a:rect l="l" t="t" r="r" b="b"/>
              <a:pathLst>
                <a:path w="5541" h="7674" extrusionOk="0">
                  <a:moveTo>
                    <a:pt x="1203" y="1"/>
                  </a:moveTo>
                  <a:cubicBezTo>
                    <a:pt x="1203" y="1"/>
                    <a:pt x="1203" y="3466"/>
                    <a:pt x="582" y="4229"/>
                  </a:cubicBezTo>
                  <a:cubicBezTo>
                    <a:pt x="1" y="4955"/>
                    <a:pt x="308" y="7673"/>
                    <a:pt x="2404" y="7673"/>
                  </a:cubicBezTo>
                  <a:cubicBezTo>
                    <a:pt x="2511" y="7673"/>
                    <a:pt x="2623" y="7666"/>
                    <a:pt x="2739" y="7651"/>
                  </a:cubicBezTo>
                  <a:cubicBezTo>
                    <a:pt x="5137" y="7357"/>
                    <a:pt x="5540" y="5188"/>
                    <a:pt x="5137" y="4578"/>
                  </a:cubicBezTo>
                  <a:cubicBezTo>
                    <a:pt x="4723" y="3957"/>
                    <a:pt x="4374" y="3815"/>
                    <a:pt x="4254" y="2932"/>
                  </a:cubicBezTo>
                  <a:cubicBezTo>
                    <a:pt x="4134" y="2050"/>
                    <a:pt x="4134" y="262"/>
                    <a:pt x="4134" y="262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"/>
            <p:cNvSpPr/>
            <p:nvPr/>
          </p:nvSpPr>
          <p:spPr>
            <a:xfrm>
              <a:off x="2184371" y="2252496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1"/>
                  </a:moveTo>
                  <a:cubicBezTo>
                    <a:pt x="77" y="1"/>
                    <a:pt x="77" y="862"/>
                    <a:pt x="0" y="1810"/>
                  </a:cubicBezTo>
                  <a:cubicBezTo>
                    <a:pt x="22" y="1832"/>
                    <a:pt x="55" y="1853"/>
                    <a:pt x="77" y="1875"/>
                  </a:cubicBezTo>
                  <a:cubicBezTo>
                    <a:pt x="639" y="2255"/>
                    <a:pt x="1304" y="2446"/>
                    <a:pt x="1925" y="2446"/>
                  </a:cubicBezTo>
                  <a:cubicBezTo>
                    <a:pt x="2338" y="2446"/>
                    <a:pt x="2732" y="2361"/>
                    <a:pt x="3063" y="2191"/>
                  </a:cubicBezTo>
                  <a:cubicBezTo>
                    <a:pt x="3008" y="1309"/>
                    <a:pt x="3008" y="262"/>
                    <a:pt x="3008" y="26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"/>
            <p:cNvSpPr/>
            <p:nvPr/>
          </p:nvSpPr>
          <p:spPr>
            <a:xfrm>
              <a:off x="2114843" y="1998192"/>
              <a:ext cx="263460" cy="300831"/>
            </a:xfrm>
            <a:custGeom>
              <a:avLst/>
              <a:gdLst/>
              <a:ahLst/>
              <a:cxnLst/>
              <a:rect l="l" t="t" r="r" b="b"/>
              <a:pathLst>
                <a:path w="7226" h="8251" extrusionOk="0">
                  <a:moveTo>
                    <a:pt x="2006" y="1"/>
                  </a:moveTo>
                  <a:cubicBezTo>
                    <a:pt x="1689" y="960"/>
                    <a:pt x="502" y="1930"/>
                    <a:pt x="0" y="2300"/>
                  </a:cubicBezTo>
                  <a:cubicBezTo>
                    <a:pt x="164" y="4186"/>
                    <a:pt x="632" y="7008"/>
                    <a:pt x="1984" y="7771"/>
                  </a:cubicBezTo>
                  <a:cubicBezTo>
                    <a:pt x="2549" y="8094"/>
                    <a:pt x="3145" y="8250"/>
                    <a:pt x="3709" y="8250"/>
                  </a:cubicBezTo>
                  <a:cubicBezTo>
                    <a:pt x="4460" y="8250"/>
                    <a:pt x="5154" y="7973"/>
                    <a:pt x="5646" y="7444"/>
                  </a:cubicBezTo>
                  <a:cubicBezTo>
                    <a:pt x="6779" y="6246"/>
                    <a:pt x="7226" y="3434"/>
                    <a:pt x="7226" y="2072"/>
                  </a:cubicBezTo>
                  <a:lnTo>
                    <a:pt x="7226" y="2072"/>
                  </a:lnTo>
                  <a:cubicBezTo>
                    <a:pt x="7043" y="2088"/>
                    <a:pt x="6782" y="2100"/>
                    <a:pt x="6474" y="2100"/>
                  </a:cubicBezTo>
                  <a:cubicBezTo>
                    <a:pt x="5756" y="2100"/>
                    <a:pt x="4784" y="2033"/>
                    <a:pt x="3967" y="1788"/>
                  </a:cubicBezTo>
                  <a:cubicBezTo>
                    <a:pt x="3019" y="1505"/>
                    <a:pt x="2365" y="644"/>
                    <a:pt x="20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"/>
            <p:cNvSpPr/>
            <p:nvPr/>
          </p:nvSpPr>
          <p:spPr>
            <a:xfrm>
              <a:off x="2285983" y="2073809"/>
              <a:ext cx="87942" cy="28548"/>
            </a:xfrm>
            <a:custGeom>
              <a:avLst/>
              <a:gdLst/>
              <a:ahLst/>
              <a:cxnLst/>
              <a:rect l="l" t="t" r="r" b="b"/>
              <a:pathLst>
                <a:path w="2412" h="783" extrusionOk="0">
                  <a:moveTo>
                    <a:pt x="1165" y="1"/>
                  </a:moveTo>
                  <a:cubicBezTo>
                    <a:pt x="597" y="1"/>
                    <a:pt x="0" y="594"/>
                    <a:pt x="80" y="673"/>
                  </a:cubicBezTo>
                  <a:cubicBezTo>
                    <a:pt x="115" y="708"/>
                    <a:pt x="149" y="719"/>
                    <a:pt x="179" y="719"/>
                  </a:cubicBezTo>
                  <a:cubicBezTo>
                    <a:pt x="223" y="719"/>
                    <a:pt x="254" y="695"/>
                    <a:pt x="254" y="695"/>
                  </a:cubicBezTo>
                  <a:cubicBezTo>
                    <a:pt x="538" y="394"/>
                    <a:pt x="857" y="290"/>
                    <a:pt x="1161" y="290"/>
                  </a:cubicBezTo>
                  <a:cubicBezTo>
                    <a:pt x="1823" y="290"/>
                    <a:pt x="2412" y="782"/>
                    <a:pt x="2412" y="782"/>
                  </a:cubicBezTo>
                  <a:cubicBezTo>
                    <a:pt x="2412" y="782"/>
                    <a:pt x="2172" y="216"/>
                    <a:pt x="1333" y="19"/>
                  </a:cubicBezTo>
                  <a:cubicBezTo>
                    <a:pt x="1278" y="7"/>
                    <a:pt x="1222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"/>
            <p:cNvSpPr/>
            <p:nvPr/>
          </p:nvSpPr>
          <p:spPr>
            <a:xfrm>
              <a:off x="2131140" y="2073809"/>
              <a:ext cx="88343" cy="28548"/>
            </a:xfrm>
            <a:custGeom>
              <a:avLst/>
              <a:gdLst/>
              <a:ahLst/>
              <a:cxnLst/>
              <a:rect l="l" t="t" r="r" b="b"/>
              <a:pathLst>
                <a:path w="2423" h="783" extrusionOk="0">
                  <a:moveTo>
                    <a:pt x="1249" y="1"/>
                  </a:moveTo>
                  <a:cubicBezTo>
                    <a:pt x="1192" y="1"/>
                    <a:pt x="1135" y="7"/>
                    <a:pt x="1079" y="19"/>
                  </a:cubicBezTo>
                  <a:cubicBezTo>
                    <a:pt x="251" y="216"/>
                    <a:pt x="0" y="782"/>
                    <a:pt x="0" y="782"/>
                  </a:cubicBezTo>
                  <a:cubicBezTo>
                    <a:pt x="0" y="782"/>
                    <a:pt x="595" y="290"/>
                    <a:pt x="1256" y="290"/>
                  </a:cubicBezTo>
                  <a:cubicBezTo>
                    <a:pt x="1560" y="290"/>
                    <a:pt x="1877" y="394"/>
                    <a:pt x="2158" y="695"/>
                  </a:cubicBezTo>
                  <a:cubicBezTo>
                    <a:pt x="2158" y="695"/>
                    <a:pt x="2193" y="719"/>
                    <a:pt x="2240" y="719"/>
                  </a:cubicBezTo>
                  <a:cubicBezTo>
                    <a:pt x="2272" y="719"/>
                    <a:pt x="2308" y="708"/>
                    <a:pt x="2343" y="673"/>
                  </a:cubicBezTo>
                  <a:cubicBezTo>
                    <a:pt x="2423" y="594"/>
                    <a:pt x="1826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"/>
            <p:cNvSpPr/>
            <p:nvPr/>
          </p:nvSpPr>
          <p:spPr>
            <a:xfrm>
              <a:off x="2248722" y="2127732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1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9"/>
                    <a:pt x="1" y="2159"/>
                  </a:cubicBezTo>
                  <a:cubicBezTo>
                    <a:pt x="1" y="2159"/>
                    <a:pt x="31" y="2160"/>
                    <a:pt x="79" y="2160"/>
                  </a:cubicBezTo>
                  <a:cubicBezTo>
                    <a:pt x="245" y="2160"/>
                    <a:pt x="623" y="2146"/>
                    <a:pt x="666" y="2028"/>
                  </a:cubicBezTo>
                  <a:cubicBezTo>
                    <a:pt x="720" y="1875"/>
                    <a:pt x="121" y="1"/>
                    <a:pt x="12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"/>
            <p:cNvSpPr/>
            <p:nvPr/>
          </p:nvSpPr>
          <p:spPr>
            <a:xfrm>
              <a:off x="2229252" y="2231058"/>
              <a:ext cx="47726" cy="14730"/>
            </a:xfrm>
            <a:custGeom>
              <a:avLst/>
              <a:gdLst/>
              <a:ahLst/>
              <a:cxnLst/>
              <a:rect l="l" t="t" r="r" b="b"/>
              <a:pathLst>
                <a:path w="1309" h="404" extrusionOk="0">
                  <a:moveTo>
                    <a:pt x="880" y="1"/>
                  </a:moveTo>
                  <a:cubicBezTo>
                    <a:pt x="846" y="1"/>
                    <a:pt x="817" y="7"/>
                    <a:pt x="797" y="22"/>
                  </a:cubicBezTo>
                  <a:cubicBezTo>
                    <a:pt x="733" y="69"/>
                    <a:pt x="676" y="85"/>
                    <a:pt x="623" y="85"/>
                  </a:cubicBezTo>
                  <a:cubicBezTo>
                    <a:pt x="530" y="85"/>
                    <a:pt x="452" y="36"/>
                    <a:pt x="382" y="22"/>
                  </a:cubicBezTo>
                  <a:cubicBezTo>
                    <a:pt x="375" y="20"/>
                    <a:pt x="366" y="20"/>
                    <a:pt x="357" y="20"/>
                  </a:cubicBezTo>
                  <a:cubicBezTo>
                    <a:pt x="236" y="20"/>
                    <a:pt x="1" y="142"/>
                    <a:pt x="1" y="142"/>
                  </a:cubicBezTo>
                  <a:cubicBezTo>
                    <a:pt x="1" y="142"/>
                    <a:pt x="328" y="403"/>
                    <a:pt x="600" y="403"/>
                  </a:cubicBezTo>
                  <a:cubicBezTo>
                    <a:pt x="949" y="403"/>
                    <a:pt x="1309" y="142"/>
                    <a:pt x="1309" y="142"/>
                  </a:cubicBezTo>
                  <a:cubicBezTo>
                    <a:pt x="1309" y="142"/>
                    <a:pt x="1041" y="1"/>
                    <a:pt x="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2"/>
            <p:cNvSpPr/>
            <p:nvPr/>
          </p:nvSpPr>
          <p:spPr>
            <a:xfrm>
              <a:off x="4157913" y="2005557"/>
              <a:ext cx="82327" cy="110620"/>
            </a:xfrm>
            <a:custGeom>
              <a:avLst/>
              <a:gdLst/>
              <a:ahLst/>
              <a:cxnLst/>
              <a:rect l="l" t="t" r="r" b="b"/>
              <a:pathLst>
                <a:path w="2258" h="3034" extrusionOk="0">
                  <a:moveTo>
                    <a:pt x="532" y="1"/>
                  </a:moveTo>
                  <a:cubicBezTo>
                    <a:pt x="436" y="1"/>
                    <a:pt x="350" y="39"/>
                    <a:pt x="285" y="137"/>
                  </a:cubicBezTo>
                  <a:cubicBezTo>
                    <a:pt x="1" y="563"/>
                    <a:pt x="625" y="3034"/>
                    <a:pt x="1328" y="3034"/>
                  </a:cubicBezTo>
                  <a:cubicBezTo>
                    <a:pt x="1380" y="3034"/>
                    <a:pt x="1432" y="3020"/>
                    <a:pt x="1484" y="2992"/>
                  </a:cubicBezTo>
                  <a:cubicBezTo>
                    <a:pt x="2258" y="2589"/>
                    <a:pt x="1331" y="486"/>
                    <a:pt x="1331" y="486"/>
                  </a:cubicBezTo>
                  <a:cubicBezTo>
                    <a:pt x="1331" y="486"/>
                    <a:pt x="873" y="1"/>
                    <a:pt x="53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2"/>
            <p:cNvSpPr/>
            <p:nvPr/>
          </p:nvSpPr>
          <p:spPr>
            <a:xfrm>
              <a:off x="3981122" y="2298908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61" y="0"/>
                  </a:moveTo>
                  <a:cubicBezTo>
                    <a:pt x="7664" y="0"/>
                    <a:pt x="7569" y="1"/>
                    <a:pt x="7477" y="3"/>
                  </a:cubicBezTo>
                  <a:cubicBezTo>
                    <a:pt x="5744" y="36"/>
                    <a:pt x="2322" y="2106"/>
                    <a:pt x="829" y="3392"/>
                  </a:cubicBezTo>
                  <a:cubicBezTo>
                    <a:pt x="143" y="3970"/>
                    <a:pt x="1" y="6738"/>
                    <a:pt x="45" y="9593"/>
                  </a:cubicBezTo>
                  <a:lnTo>
                    <a:pt x="19095" y="9593"/>
                  </a:lnTo>
                  <a:cubicBezTo>
                    <a:pt x="18953" y="7054"/>
                    <a:pt x="18670" y="4645"/>
                    <a:pt x="18103" y="3752"/>
                  </a:cubicBezTo>
                  <a:cubicBezTo>
                    <a:pt x="16697" y="1550"/>
                    <a:pt x="12043" y="264"/>
                    <a:pt x="12043" y="264"/>
                  </a:cubicBezTo>
                  <a:cubicBezTo>
                    <a:pt x="12043" y="264"/>
                    <a:pt x="9510" y="0"/>
                    <a:pt x="77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"/>
            <p:cNvSpPr/>
            <p:nvPr/>
          </p:nvSpPr>
          <p:spPr>
            <a:xfrm>
              <a:off x="4438868" y="2005557"/>
              <a:ext cx="81962" cy="110620"/>
            </a:xfrm>
            <a:custGeom>
              <a:avLst/>
              <a:gdLst/>
              <a:ahLst/>
              <a:cxnLst/>
              <a:rect l="l" t="t" r="r" b="b"/>
              <a:pathLst>
                <a:path w="2248" h="3034" extrusionOk="0">
                  <a:moveTo>
                    <a:pt x="1722" y="1"/>
                  </a:moveTo>
                  <a:cubicBezTo>
                    <a:pt x="1379" y="1"/>
                    <a:pt x="927" y="486"/>
                    <a:pt x="927" y="486"/>
                  </a:cubicBezTo>
                  <a:cubicBezTo>
                    <a:pt x="927" y="486"/>
                    <a:pt x="1" y="2589"/>
                    <a:pt x="764" y="2992"/>
                  </a:cubicBezTo>
                  <a:cubicBezTo>
                    <a:pt x="816" y="3020"/>
                    <a:pt x="869" y="3034"/>
                    <a:pt x="921" y="3034"/>
                  </a:cubicBezTo>
                  <a:cubicBezTo>
                    <a:pt x="1632" y="3034"/>
                    <a:pt x="2247" y="563"/>
                    <a:pt x="1973" y="137"/>
                  </a:cubicBezTo>
                  <a:cubicBezTo>
                    <a:pt x="1906" y="39"/>
                    <a:pt x="1818" y="1"/>
                    <a:pt x="172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"/>
            <p:cNvSpPr/>
            <p:nvPr/>
          </p:nvSpPr>
          <p:spPr>
            <a:xfrm>
              <a:off x="4246947" y="2178994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1"/>
                  </a:moveTo>
                  <a:lnTo>
                    <a:pt x="393" y="1199"/>
                  </a:lnTo>
                  <a:cubicBezTo>
                    <a:pt x="524" y="2246"/>
                    <a:pt x="1" y="4044"/>
                    <a:pt x="1" y="4044"/>
                  </a:cubicBezTo>
                  <a:cubicBezTo>
                    <a:pt x="1" y="4044"/>
                    <a:pt x="1385" y="5524"/>
                    <a:pt x="2745" y="5524"/>
                  </a:cubicBezTo>
                  <a:cubicBezTo>
                    <a:pt x="2833" y="5524"/>
                    <a:pt x="2921" y="5517"/>
                    <a:pt x="3009" y="5504"/>
                  </a:cubicBezTo>
                  <a:cubicBezTo>
                    <a:pt x="4447" y="5286"/>
                    <a:pt x="5003" y="4044"/>
                    <a:pt x="5003" y="4044"/>
                  </a:cubicBezTo>
                  <a:cubicBezTo>
                    <a:pt x="4404" y="3423"/>
                    <a:pt x="4360" y="1"/>
                    <a:pt x="4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"/>
            <p:cNvSpPr/>
            <p:nvPr/>
          </p:nvSpPr>
          <p:spPr>
            <a:xfrm>
              <a:off x="4258869" y="2178994"/>
              <a:ext cx="155393" cy="124438"/>
            </a:xfrm>
            <a:custGeom>
              <a:avLst/>
              <a:gdLst/>
              <a:ahLst/>
              <a:cxnLst/>
              <a:rect l="l" t="t" r="r" b="b"/>
              <a:pathLst>
                <a:path w="4262" h="3413" extrusionOk="0">
                  <a:moveTo>
                    <a:pt x="4033" y="1"/>
                  </a:moveTo>
                  <a:lnTo>
                    <a:pt x="66" y="1199"/>
                  </a:lnTo>
                  <a:cubicBezTo>
                    <a:pt x="110" y="1592"/>
                    <a:pt x="66" y="2082"/>
                    <a:pt x="1" y="2551"/>
                  </a:cubicBezTo>
                  <a:cubicBezTo>
                    <a:pt x="763" y="3059"/>
                    <a:pt x="1741" y="3413"/>
                    <a:pt x="2625" y="3413"/>
                  </a:cubicBezTo>
                  <a:cubicBezTo>
                    <a:pt x="2651" y="3413"/>
                    <a:pt x="2677" y="3412"/>
                    <a:pt x="2704" y="3412"/>
                  </a:cubicBezTo>
                  <a:cubicBezTo>
                    <a:pt x="3248" y="3390"/>
                    <a:pt x="3782" y="3172"/>
                    <a:pt x="4262" y="2856"/>
                  </a:cubicBezTo>
                  <a:cubicBezTo>
                    <a:pt x="4055" y="1646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"/>
            <p:cNvSpPr/>
            <p:nvPr/>
          </p:nvSpPr>
          <p:spPr>
            <a:xfrm>
              <a:off x="4182997" y="1828547"/>
              <a:ext cx="301597" cy="426764"/>
            </a:xfrm>
            <a:custGeom>
              <a:avLst/>
              <a:gdLst/>
              <a:ahLst/>
              <a:cxnLst/>
              <a:rect l="l" t="t" r="r" b="b"/>
              <a:pathLst>
                <a:path w="8272" h="11705" extrusionOk="0">
                  <a:moveTo>
                    <a:pt x="5882" y="1"/>
                  </a:moveTo>
                  <a:cubicBezTo>
                    <a:pt x="4480" y="1"/>
                    <a:pt x="2323" y="689"/>
                    <a:pt x="1286" y="1243"/>
                  </a:cubicBezTo>
                  <a:cubicBezTo>
                    <a:pt x="0" y="1929"/>
                    <a:pt x="502" y="4687"/>
                    <a:pt x="676" y="7618"/>
                  </a:cubicBezTo>
                  <a:cubicBezTo>
                    <a:pt x="907" y="11285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7"/>
                    <a:pt x="7248" y="10724"/>
                    <a:pt x="7760" y="9046"/>
                  </a:cubicBezTo>
                  <a:cubicBezTo>
                    <a:pt x="8272" y="7378"/>
                    <a:pt x="8152" y="2322"/>
                    <a:pt x="8152" y="2322"/>
                  </a:cubicBezTo>
                  <a:cubicBezTo>
                    <a:pt x="8152" y="2322"/>
                    <a:pt x="7891" y="600"/>
                    <a:pt x="6735" y="131"/>
                  </a:cubicBezTo>
                  <a:cubicBezTo>
                    <a:pt x="6512" y="41"/>
                    <a:pt x="6219" y="1"/>
                    <a:pt x="588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"/>
            <p:cNvSpPr/>
            <p:nvPr/>
          </p:nvSpPr>
          <p:spPr>
            <a:xfrm>
              <a:off x="4155580" y="1666267"/>
              <a:ext cx="381080" cy="412654"/>
            </a:xfrm>
            <a:custGeom>
              <a:avLst/>
              <a:gdLst/>
              <a:ahLst/>
              <a:cxnLst/>
              <a:rect l="l" t="t" r="r" b="b"/>
              <a:pathLst>
                <a:path w="10452" h="11318" extrusionOk="0">
                  <a:moveTo>
                    <a:pt x="4782" y="1"/>
                  </a:moveTo>
                  <a:cubicBezTo>
                    <a:pt x="4527" y="1"/>
                    <a:pt x="4237" y="23"/>
                    <a:pt x="3913" y="81"/>
                  </a:cubicBezTo>
                  <a:cubicBezTo>
                    <a:pt x="2452" y="343"/>
                    <a:pt x="1134" y="3678"/>
                    <a:pt x="1134" y="3678"/>
                  </a:cubicBezTo>
                  <a:cubicBezTo>
                    <a:pt x="1134" y="3678"/>
                    <a:pt x="164" y="4659"/>
                    <a:pt x="87" y="6173"/>
                  </a:cubicBezTo>
                  <a:cubicBezTo>
                    <a:pt x="0" y="7688"/>
                    <a:pt x="1428" y="11176"/>
                    <a:pt x="1428" y="11176"/>
                  </a:cubicBezTo>
                  <a:lnTo>
                    <a:pt x="1352" y="7972"/>
                  </a:lnTo>
                  <a:cubicBezTo>
                    <a:pt x="1352" y="7972"/>
                    <a:pt x="1428" y="7743"/>
                    <a:pt x="1624" y="7623"/>
                  </a:cubicBezTo>
                  <a:cubicBezTo>
                    <a:pt x="1831" y="7514"/>
                    <a:pt x="2965" y="5737"/>
                    <a:pt x="2965" y="5737"/>
                  </a:cubicBezTo>
                  <a:cubicBezTo>
                    <a:pt x="2965" y="5737"/>
                    <a:pt x="4203" y="6068"/>
                    <a:pt x="5266" y="6068"/>
                  </a:cubicBezTo>
                  <a:cubicBezTo>
                    <a:pt x="5526" y="6068"/>
                    <a:pt x="5776" y="6048"/>
                    <a:pt x="5994" y="5999"/>
                  </a:cubicBezTo>
                  <a:cubicBezTo>
                    <a:pt x="7117" y="5737"/>
                    <a:pt x="7596" y="5356"/>
                    <a:pt x="7596" y="5356"/>
                  </a:cubicBezTo>
                  <a:cubicBezTo>
                    <a:pt x="7596" y="5727"/>
                    <a:pt x="8261" y="7568"/>
                    <a:pt x="8544" y="8113"/>
                  </a:cubicBezTo>
                  <a:cubicBezTo>
                    <a:pt x="8828" y="8658"/>
                    <a:pt x="8828" y="11317"/>
                    <a:pt x="8828" y="11317"/>
                  </a:cubicBezTo>
                  <a:cubicBezTo>
                    <a:pt x="8893" y="10511"/>
                    <a:pt x="10452" y="7394"/>
                    <a:pt x="10452" y="5999"/>
                  </a:cubicBezTo>
                  <a:cubicBezTo>
                    <a:pt x="10452" y="4593"/>
                    <a:pt x="9394" y="3057"/>
                    <a:pt x="9394" y="3057"/>
                  </a:cubicBezTo>
                  <a:cubicBezTo>
                    <a:pt x="9394" y="3057"/>
                    <a:pt x="9972" y="1771"/>
                    <a:pt x="9547" y="768"/>
                  </a:cubicBezTo>
                  <a:cubicBezTo>
                    <a:pt x="9331" y="272"/>
                    <a:pt x="8495" y="147"/>
                    <a:pt x="7704" y="147"/>
                  </a:cubicBezTo>
                  <a:cubicBezTo>
                    <a:pt x="6896" y="147"/>
                    <a:pt x="6136" y="277"/>
                    <a:pt x="6136" y="277"/>
                  </a:cubicBezTo>
                  <a:cubicBezTo>
                    <a:pt x="6136" y="277"/>
                    <a:pt x="5674" y="1"/>
                    <a:pt x="4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"/>
            <p:cNvSpPr/>
            <p:nvPr/>
          </p:nvSpPr>
          <p:spPr>
            <a:xfrm>
              <a:off x="4258468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965" y="0"/>
                  </a:moveTo>
                  <a:cubicBezTo>
                    <a:pt x="404" y="0"/>
                    <a:pt x="23" y="483"/>
                    <a:pt x="23" y="483"/>
                  </a:cubicBezTo>
                  <a:cubicBezTo>
                    <a:pt x="1" y="548"/>
                    <a:pt x="18" y="574"/>
                    <a:pt x="63" y="574"/>
                  </a:cubicBezTo>
                  <a:cubicBezTo>
                    <a:pt x="217" y="574"/>
                    <a:pt x="695" y="262"/>
                    <a:pt x="949" y="254"/>
                  </a:cubicBezTo>
                  <a:cubicBezTo>
                    <a:pt x="959" y="253"/>
                    <a:pt x="968" y="253"/>
                    <a:pt x="978" y="253"/>
                  </a:cubicBezTo>
                  <a:cubicBezTo>
                    <a:pt x="1288" y="253"/>
                    <a:pt x="1539" y="572"/>
                    <a:pt x="1644" y="572"/>
                  </a:cubicBezTo>
                  <a:cubicBezTo>
                    <a:pt x="1649" y="572"/>
                    <a:pt x="1653" y="571"/>
                    <a:pt x="1657" y="570"/>
                  </a:cubicBezTo>
                  <a:cubicBezTo>
                    <a:pt x="1766" y="537"/>
                    <a:pt x="1625" y="47"/>
                    <a:pt x="1036" y="3"/>
                  </a:cubicBezTo>
                  <a:cubicBezTo>
                    <a:pt x="1012" y="1"/>
                    <a:pt x="989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"/>
            <p:cNvSpPr/>
            <p:nvPr/>
          </p:nvSpPr>
          <p:spPr>
            <a:xfrm>
              <a:off x="4375283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802" y="0"/>
                  </a:moveTo>
                  <a:cubicBezTo>
                    <a:pt x="779" y="0"/>
                    <a:pt x="755" y="1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2" y="572"/>
                  </a:cubicBezTo>
                  <a:cubicBezTo>
                    <a:pt x="218" y="572"/>
                    <a:pt x="479" y="253"/>
                    <a:pt x="789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72" y="262"/>
                    <a:pt x="1551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"/>
            <p:cNvSpPr/>
            <p:nvPr/>
          </p:nvSpPr>
          <p:spPr>
            <a:xfrm>
              <a:off x="4231123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405" y="0"/>
                  </a:moveTo>
                  <a:cubicBezTo>
                    <a:pt x="664" y="0"/>
                    <a:pt x="32" y="785"/>
                    <a:pt x="32" y="785"/>
                  </a:cubicBezTo>
                  <a:cubicBezTo>
                    <a:pt x="1" y="840"/>
                    <a:pt x="10" y="863"/>
                    <a:pt x="50" y="863"/>
                  </a:cubicBezTo>
                  <a:cubicBezTo>
                    <a:pt x="208" y="863"/>
                    <a:pt x="846" y="512"/>
                    <a:pt x="1394" y="425"/>
                  </a:cubicBezTo>
                  <a:cubicBezTo>
                    <a:pt x="1454" y="417"/>
                    <a:pt x="1513" y="413"/>
                    <a:pt x="1570" y="413"/>
                  </a:cubicBezTo>
                  <a:cubicBezTo>
                    <a:pt x="2107" y="413"/>
                    <a:pt x="2482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0"/>
                    <a:pt x="1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"/>
            <p:cNvSpPr/>
            <p:nvPr/>
          </p:nvSpPr>
          <p:spPr>
            <a:xfrm>
              <a:off x="4364163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2" y="757"/>
                    <a:pt x="606" y="413"/>
                    <a:pt x="1144" y="413"/>
                  </a:cubicBezTo>
                  <a:cubicBezTo>
                    <a:pt x="1201" y="413"/>
                    <a:pt x="1259" y="417"/>
                    <a:pt x="1319" y="425"/>
                  </a:cubicBezTo>
                  <a:cubicBezTo>
                    <a:pt x="1867" y="512"/>
                    <a:pt x="2505" y="863"/>
                    <a:pt x="2663" y="863"/>
                  </a:cubicBezTo>
                  <a:cubicBezTo>
                    <a:pt x="2703" y="863"/>
                    <a:pt x="2713" y="840"/>
                    <a:pt x="2682" y="785"/>
                  </a:cubicBezTo>
                  <a:cubicBezTo>
                    <a:pt x="2682" y="785"/>
                    <a:pt x="2050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"/>
            <p:cNvSpPr/>
            <p:nvPr/>
          </p:nvSpPr>
          <p:spPr>
            <a:xfrm>
              <a:off x="4301781" y="2147602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1"/>
                  </a:moveTo>
                  <a:cubicBezTo>
                    <a:pt x="1" y="1"/>
                    <a:pt x="404" y="949"/>
                    <a:pt x="1047" y="949"/>
                  </a:cubicBezTo>
                  <a:cubicBezTo>
                    <a:pt x="2170" y="949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"/>
            <p:cNvSpPr/>
            <p:nvPr/>
          </p:nvSpPr>
          <p:spPr>
            <a:xfrm>
              <a:off x="4301781" y="2147602"/>
              <a:ext cx="91843" cy="13964"/>
            </a:xfrm>
            <a:custGeom>
              <a:avLst/>
              <a:gdLst/>
              <a:ahLst/>
              <a:cxnLst/>
              <a:rect l="l" t="t" r="r" b="b"/>
              <a:pathLst>
                <a:path w="2519" h="383" extrusionOk="0">
                  <a:moveTo>
                    <a:pt x="1" y="1"/>
                  </a:moveTo>
                  <a:cubicBezTo>
                    <a:pt x="1" y="1"/>
                    <a:pt x="77" y="186"/>
                    <a:pt x="219" y="382"/>
                  </a:cubicBezTo>
                  <a:lnTo>
                    <a:pt x="2279" y="382"/>
                  </a:lnTo>
                  <a:cubicBezTo>
                    <a:pt x="2453" y="186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"/>
            <p:cNvSpPr/>
            <p:nvPr/>
          </p:nvSpPr>
          <p:spPr>
            <a:xfrm>
              <a:off x="4347501" y="2025609"/>
              <a:ext cx="43716" cy="77915"/>
            </a:xfrm>
            <a:custGeom>
              <a:avLst/>
              <a:gdLst/>
              <a:ahLst/>
              <a:cxnLst/>
              <a:rect l="l" t="t" r="r" b="b"/>
              <a:pathLst>
                <a:path w="1199" h="2137" extrusionOk="0">
                  <a:moveTo>
                    <a:pt x="0" y="1"/>
                  </a:moveTo>
                  <a:cubicBezTo>
                    <a:pt x="0" y="1"/>
                    <a:pt x="589" y="1178"/>
                    <a:pt x="567" y="1559"/>
                  </a:cubicBezTo>
                  <a:cubicBezTo>
                    <a:pt x="556" y="1941"/>
                    <a:pt x="87" y="2137"/>
                    <a:pt x="87" y="2137"/>
                  </a:cubicBezTo>
                  <a:cubicBezTo>
                    <a:pt x="87" y="2137"/>
                    <a:pt x="1199" y="2115"/>
                    <a:pt x="1155" y="1723"/>
                  </a:cubicBezTo>
                  <a:cubicBezTo>
                    <a:pt x="1101" y="13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"/>
            <p:cNvSpPr/>
            <p:nvPr/>
          </p:nvSpPr>
          <p:spPr>
            <a:xfrm>
              <a:off x="3417315" y="1797228"/>
              <a:ext cx="539353" cy="711444"/>
            </a:xfrm>
            <a:custGeom>
              <a:avLst/>
              <a:gdLst/>
              <a:ahLst/>
              <a:cxnLst/>
              <a:rect l="l" t="t" r="r" b="b"/>
              <a:pathLst>
                <a:path w="14793" h="19513" extrusionOk="0">
                  <a:moveTo>
                    <a:pt x="7003" y="1"/>
                  </a:moveTo>
                  <a:cubicBezTo>
                    <a:pt x="4551" y="1"/>
                    <a:pt x="3030" y="2026"/>
                    <a:pt x="3030" y="2026"/>
                  </a:cubicBezTo>
                  <a:cubicBezTo>
                    <a:pt x="0" y="2461"/>
                    <a:pt x="698" y="5818"/>
                    <a:pt x="698" y="8292"/>
                  </a:cubicBezTo>
                  <a:cubicBezTo>
                    <a:pt x="698" y="10755"/>
                    <a:pt x="436" y="16847"/>
                    <a:pt x="4360" y="18405"/>
                  </a:cubicBezTo>
                  <a:cubicBezTo>
                    <a:pt x="5613" y="18907"/>
                    <a:pt x="5864" y="19386"/>
                    <a:pt x="8000" y="19506"/>
                  </a:cubicBezTo>
                  <a:cubicBezTo>
                    <a:pt x="8067" y="19510"/>
                    <a:pt x="8136" y="19512"/>
                    <a:pt x="8208" y="19512"/>
                  </a:cubicBezTo>
                  <a:cubicBezTo>
                    <a:pt x="10423" y="19512"/>
                    <a:pt x="14793" y="17547"/>
                    <a:pt x="14233" y="13251"/>
                  </a:cubicBezTo>
                  <a:cubicBezTo>
                    <a:pt x="14048" y="11856"/>
                    <a:pt x="11847" y="9916"/>
                    <a:pt x="12457" y="8020"/>
                  </a:cubicBezTo>
                  <a:cubicBezTo>
                    <a:pt x="13460" y="4935"/>
                    <a:pt x="11869" y="1372"/>
                    <a:pt x="8534" y="260"/>
                  </a:cubicBezTo>
                  <a:cubicBezTo>
                    <a:pt x="7991" y="77"/>
                    <a:pt x="7479" y="1"/>
                    <a:pt x="7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"/>
            <p:cNvSpPr/>
            <p:nvPr/>
          </p:nvSpPr>
          <p:spPr>
            <a:xfrm>
              <a:off x="3262363" y="2396328"/>
              <a:ext cx="747430" cy="252376"/>
            </a:xfrm>
            <a:custGeom>
              <a:avLst/>
              <a:gdLst/>
              <a:ahLst/>
              <a:cxnLst/>
              <a:rect l="l" t="t" r="r" b="b"/>
              <a:pathLst>
                <a:path w="20500" h="6922" extrusionOk="0">
                  <a:moveTo>
                    <a:pt x="10336" y="1"/>
                  </a:moveTo>
                  <a:cubicBezTo>
                    <a:pt x="9007" y="1"/>
                    <a:pt x="7561" y="553"/>
                    <a:pt x="6190" y="1330"/>
                  </a:cubicBezTo>
                  <a:cubicBezTo>
                    <a:pt x="3313" y="2954"/>
                    <a:pt x="741" y="5559"/>
                    <a:pt x="142" y="6180"/>
                  </a:cubicBezTo>
                  <a:cubicBezTo>
                    <a:pt x="131" y="6191"/>
                    <a:pt x="131" y="6191"/>
                    <a:pt x="131" y="6191"/>
                  </a:cubicBezTo>
                  <a:cubicBezTo>
                    <a:pt x="98" y="6224"/>
                    <a:pt x="66" y="6256"/>
                    <a:pt x="44" y="6278"/>
                  </a:cubicBezTo>
                  <a:cubicBezTo>
                    <a:pt x="44" y="6289"/>
                    <a:pt x="33" y="6289"/>
                    <a:pt x="33" y="6289"/>
                  </a:cubicBezTo>
                  <a:cubicBezTo>
                    <a:pt x="22" y="6311"/>
                    <a:pt x="0" y="6322"/>
                    <a:pt x="0" y="6322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71" y="5810"/>
                    <a:pt x="19759" y="4774"/>
                    <a:pt x="18832" y="3968"/>
                  </a:cubicBezTo>
                  <a:cubicBezTo>
                    <a:pt x="18669" y="3815"/>
                    <a:pt x="18494" y="3674"/>
                    <a:pt x="18320" y="3532"/>
                  </a:cubicBezTo>
                  <a:cubicBezTo>
                    <a:pt x="18276" y="3499"/>
                    <a:pt x="18244" y="3466"/>
                    <a:pt x="18200" y="3434"/>
                  </a:cubicBezTo>
                  <a:cubicBezTo>
                    <a:pt x="18026" y="3303"/>
                    <a:pt x="17862" y="3172"/>
                    <a:pt x="17688" y="3041"/>
                  </a:cubicBezTo>
                  <a:cubicBezTo>
                    <a:pt x="17514" y="2922"/>
                    <a:pt x="17350" y="2802"/>
                    <a:pt x="17176" y="2682"/>
                  </a:cubicBezTo>
                  <a:cubicBezTo>
                    <a:pt x="17132" y="2660"/>
                    <a:pt x="17089" y="2627"/>
                    <a:pt x="17045" y="2595"/>
                  </a:cubicBezTo>
                  <a:cubicBezTo>
                    <a:pt x="16881" y="2486"/>
                    <a:pt x="16707" y="2377"/>
                    <a:pt x="16544" y="2279"/>
                  </a:cubicBezTo>
                  <a:cubicBezTo>
                    <a:pt x="16380" y="2170"/>
                    <a:pt x="16206" y="2072"/>
                    <a:pt x="16042" y="1973"/>
                  </a:cubicBezTo>
                  <a:cubicBezTo>
                    <a:pt x="15999" y="1952"/>
                    <a:pt x="15966" y="1930"/>
                    <a:pt x="15922" y="1908"/>
                  </a:cubicBezTo>
                  <a:cubicBezTo>
                    <a:pt x="15595" y="1723"/>
                    <a:pt x="15269" y="1559"/>
                    <a:pt x="14952" y="1407"/>
                  </a:cubicBezTo>
                  <a:cubicBezTo>
                    <a:pt x="14909" y="1385"/>
                    <a:pt x="14876" y="1374"/>
                    <a:pt x="14833" y="1352"/>
                  </a:cubicBezTo>
                  <a:cubicBezTo>
                    <a:pt x="14680" y="1276"/>
                    <a:pt x="14527" y="1211"/>
                    <a:pt x="14375" y="1145"/>
                  </a:cubicBezTo>
                  <a:cubicBezTo>
                    <a:pt x="12097" y="153"/>
                    <a:pt x="10375" y="1"/>
                    <a:pt x="10375" y="1"/>
                  </a:cubicBezTo>
                  <a:cubicBezTo>
                    <a:pt x="10362" y="1"/>
                    <a:pt x="10349" y="1"/>
                    <a:pt x="10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"/>
            <p:cNvSpPr/>
            <p:nvPr/>
          </p:nvSpPr>
          <p:spPr>
            <a:xfrm>
              <a:off x="3865509" y="2479382"/>
              <a:ext cx="18303" cy="11558"/>
            </a:xfrm>
            <a:custGeom>
              <a:avLst/>
              <a:gdLst/>
              <a:ahLst/>
              <a:cxnLst/>
              <a:rect l="l" t="t" r="r" b="b"/>
              <a:pathLst>
                <a:path w="502" h="317" extrusionOk="0">
                  <a:moveTo>
                    <a:pt x="1" y="1"/>
                  </a:moveTo>
                  <a:cubicBezTo>
                    <a:pt x="164" y="99"/>
                    <a:pt x="338" y="208"/>
                    <a:pt x="502" y="317"/>
                  </a:cubicBezTo>
                  <a:cubicBezTo>
                    <a:pt x="338" y="208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"/>
            <p:cNvSpPr/>
            <p:nvPr/>
          </p:nvSpPr>
          <p:spPr>
            <a:xfrm>
              <a:off x="3847243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38" y="197"/>
                    <a:pt x="502" y="306"/>
                  </a:cubicBezTo>
                  <a:cubicBezTo>
                    <a:pt x="338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"/>
            <p:cNvSpPr/>
            <p:nvPr/>
          </p:nvSpPr>
          <p:spPr>
            <a:xfrm>
              <a:off x="3807503" y="2447589"/>
              <a:ext cx="35403" cy="18339"/>
            </a:xfrm>
            <a:custGeom>
              <a:avLst/>
              <a:gdLst/>
              <a:ahLst/>
              <a:cxnLst/>
              <a:rect l="l" t="t" r="r" b="b"/>
              <a:pathLst>
                <a:path w="971" h="503" extrusionOk="0">
                  <a:moveTo>
                    <a:pt x="0" y="1"/>
                  </a:moveTo>
                  <a:cubicBezTo>
                    <a:pt x="317" y="153"/>
                    <a:pt x="643" y="317"/>
                    <a:pt x="970" y="502"/>
                  </a:cubicBezTo>
                  <a:cubicBezTo>
                    <a:pt x="643" y="317"/>
                    <a:pt x="317" y="153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"/>
            <p:cNvSpPr/>
            <p:nvPr/>
          </p:nvSpPr>
          <p:spPr>
            <a:xfrm>
              <a:off x="3786429" y="2438074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0"/>
                  </a:moveTo>
                  <a:cubicBezTo>
                    <a:pt x="153" y="66"/>
                    <a:pt x="306" y="131"/>
                    <a:pt x="459" y="207"/>
                  </a:cubicBezTo>
                  <a:cubicBezTo>
                    <a:pt x="306" y="131"/>
                    <a:pt x="15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2"/>
            <p:cNvSpPr/>
            <p:nvPr/>
          </p:nvSpPr>
          <p:spPr>
            <a:xfrm>
              <a:off x="3550829" y="2286658"/>
              <a:ext cx="176466" cy="201259"/>
            </a:xfrm>
            <a:custGeom>
              <a:avLst/>
              <a:gdLst/>
              <a:ahLst/>
              <a:cxnLst/>
              <a:rect l="l" t="t" r="r" b="b"/>
              <a:pathLst>
                <a:path w="4840" h="5520" extrusionOk="0">
                  <a:moveTo>
                    <a:pt x="927" y="1"/>
                  </a:moveTo>
                  <a:cubicBezTo>
                    <a:pt x="1014" y="1690"/>
                    <a:pt x="0" y="3979"/>
                    <a:pt x="0" y="3979"/>
                  </a:cubicBezTo>
                  <a:cubicBezTo>
                    <a:pt x="0" y="3979"/>
                    <a:pt x="1134" y="5428"/>
                    <a:pt x="2202" y="5515"/>
                  </a:cubicBezTo>
                  <a:cubicBezTo>
                    <a:pt x="2232" y="5518"/>
                    <a:pt x="2262" y="5519"/>
                    <a:pt x="2293" y="5519"/>
                  </a:cubicBezTo>
                  <a:cubicBezTo>
                    <a:pt x="3357" y="5519"/>
                    <a:pt x="4839" y="4099"/>
                    <a:pt x="4839" y="4099"/>
                  </a:cubicBezTo>
                  <a:cubicBezTo>
                    <a:pt x="4131" y="3031"/>
                    <a:pt x="4152" y="1"/>
                    <a:pt x="4152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2"/>
            <p:cNvSpPr/>
            <p:nvPr/>
          </p:nvSpPr>
          <p:spPr>
            <a:xfrm>
              <a:off x="3581017" y="2286658"/>
              <a:ext cx="123198" cy="84405"/>
            </a:xfrm>
            <a:custGeom>
              <a:avLst/>
              <a:gdLst/>
              <a:ahLst/>
              <a:cxnLst/>
              <a:rect l="l" t="t" r="r" b="b"/>
              <a:pathLst>
                <a:path w="3379" h="2315" extrusionOk="0">
                  <a:moveTo>
                    <a:pt x="99" y="1"/>
                  </a:moveTo>
                  <a:cubicBezTo>
                    <a:pt x="120" y="404"/>
                    <a:pt x="77" y="840"/>
                    <a:pt x="1" y="1265"/>
                  </a:cubicBezTo>
                  <a:cubicBezTo>
                    <a:pt x="621" y="1937"/>
                    <a:pt x="1241" y="2315"/>
                    <a:pt x="1777" y="2315"/>
                  </a:cubicBezTo>
                  <a:cubicBezTo>
                    <a:pt x="1806" y="2315"/>
                    <a:pt x="1835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4" y="600"/>
                    <a:pt x="3324" y="1"/>
                    <a:pt x="3324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"/>
            <p:cNvSpPr/>
            <p:nvPr/>
          </p:nvSpPr>
          <p:spPr>
            <a:xfrm>
              <a:off x="3786429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"/>
            <p:cNvSpPr/>
            <p:nvPr/>
          </p:nvSpPr>
          <p:spPr>
            <a:xfrm>
              <a:off x="3842868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0" y="0"/>
                  </a:moveTo>
                  <a:cubicBezTo>
                    <a:pt x="44" y="22"/>
                    <a:pt x="77" y="44"/>
                    <a:pt x="120" y="65"/>
                  </a:cubicBezTo>
                  <a:cubicBezTo>
                    <a:pt x="77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"/>
            <p:cNvSpPr/>
            <p:nvPr/>
          </p:nvSpPr>
          <p:spPr>
            <a:xfrm>
              <a:off x="3803127" y="2445621"/>
              <a:ext cx="4412" cy="2005"/>
            </a:xfrm>
            <a:custGeom>
              <a:avLst/>
              <a:gdLst/>
              <a:ahLst/>
              <a:cxnLst/>
              <a:rect l="l" t="t" r="r" b="b"/>
              <a:pathLst>
                <a:path w="121" h="55" extrusionOk="0">
                  <a:moveTo>
                    <a:pt x="1" y="0"/>
                  </a:moveTo>
                  <a:cubicBezTo>
                    <a:pt x="44" y="22"/>
                    <a:pt x="77" y="33"/>
                    <a:pt x="120" y="55"/>
                  </a:cubicBezTo>
                  <a:cubicBezTo>
                    <a:pt x="77" y="33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2"/>
            <p:cNvSpPr/>
            <p:nvPr/>
          </p:nvSpPr>
          <p:spPr>
            <a:xfrm>
              <a:off x="3865509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2"/>
            <p:cNvSpPr/>
            <p:nvPr/>
          </p:nvSpPr>
          <p:spPr>
            <a:xfrm>
              <a:off x="3510286" y="1994036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3" y="1"/>
                  </a:moveTo>
                  <a:cubicBezTo>
                    <a:pt x="1198" y="1"/>
                    <a:pt x="949" y="169"/>
                    <a:pt x="949" y="169"/>
                  </a:cubicBezTo>
                  <a:cubicBezTo>
                    <a:pt x="862" y="965"/>
                    <a:pt x="251" y="2632"/>
                    <a:pt x="1" y="3134"/>
                  </a:cubicBezTo>
                  <a:cubicBezTo>
                    <a:pt x="88" y="3962"/>
                    <a:pt x="382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9" y="8387"/>
                    <a:pt x="6518" y="6915"/>
                  </a:cubicBezTo>
                  <a:cubicBezTo>
                    <a:pt x="7063" y="6076"/>
                    <a:pt x="7488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90" y="2258"/>
                    <a:pt x="5547" y="2258"/>
                  </a:cubicBezTo>
                  <a:cubicBezTo>
                    <a:pt x="4452" y="2258"/>
                    <a:pt x="3246" y="2058"/>
                    <a:pt x="2900" y="1237"/>
                  </a:cubicBezTo>
                  <a:cubicBezTo>
                    <a:pt x="2482" y="232"/>
                    <a:pt x="1947" y="1"/>
                    <a:pt x="1543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"/>
            <p:cNvSpPr/>
            <p:nvPr/>
          </p:nvSpPr>
          <p:spPr>
            <a:xfrm>
              <a:off x="3567126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38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"/>
            <p:cNvSpPr/>
            <p:nvPr/>
          </p:nvSpPr>
          <p:spPr>
            <a:xfrm>
              <a:off x="3691489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49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"/>
            <p:cNvSpPr/>
            <p:nvPr/>
          </p:nvSpPr>
          <p:spPr>
            <a:xfrm>
              <a:off x="3663962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186" y="1"/>
                  </a:moveTo>
                  <a:cubicBezTo>
                    <a:pt x="608" y="1"/>
                    <a:pt x="0" y="604"/>
                    <a:pt x="80" y="684"/>
                  </a:cubicBezTo>
                  <a:cubicBezTo>
                    <a:pt x="114" y="719"/>
                    <a:pt x="151" y="729"/>
                    <a:pt x="182" y="729"/>
                  </a:cubicBezTo>
                  <a:cubicBezTo>
                    <a:pt x="229" y="729"/>
                    <a:pt x="265" y="706"/>
                    <a:pt x="265" y="706"/>
                  </a:cubicBezTo>
                  <a:cubicBezTo>
                    <a:pt x="549" y="400"/>
                    <a:pt x="870" y="296"/>
                    <a:pt x="1177" y="296"/>
                  </a:cubicBezTo>
                  <a:cubicBezTo>
                    <a:pt x="1845" y="296"/>
                    <a:pt x="2444" y="793"/>
                    <a:pt x="2444" y="793"/>
                  </a:cubicBezTo>
                  <a:cubicBezTo>
                    <a:pt x="2444" y="793"/>
                    <a:pt x="2194" y="215"/>
                    <a:pt x="1355" y="19"/>
                  </a:cubicBezTo>
                  <a:cubicBezTo>
                    <a:pt x="1299" y="6"/>
                    <a:pt x="1243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6" name="Google Shape;1586;p2"/>
            <p:cNvSpPr/>
            <p:nvPr/>
          </p:nvSpPr>
          <p:spPr>
            <a:xfrm>
              <a:off x="3526985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269" y="1"/>
                  </a:moveTo>
                  <a:cubicBezTo>
                    <a:pt x="1213" y="1"/>
                    <a:pt x="1156" y="6"/>
                    <a:pt x="1101" y="19"/>
                  </a:cubicBezTo>
                  <a:cubicBezTo>
                    <a:pt x="251" y="215"/>
                    <a:pt x="0" y="793"/>
                    <a:pt x="0" y="793"/>
                  </a:cubicBezTo>
                  <a:cubicBezTo>
                    <a:pt x="0" y="793"/>
                    <a:pt x="600" y="296"/>
                    <a:pt x="1271" y="296"/>
                  </a:cubicBezTo>
                  <a:cubicBezTo>
                    <a:pt x="1580" y="296"/>
                    <a:pt x="1903" y="400"/>
                    <a:pt x="2191" y="706"/>
                  </a:cubicBezTo>
                  <a:cubicBezTo>
                    <a:pt x="2191" y="706"/>
                    <a:pt x="2226" y="729"/>
                    <a:pt x="2271" y="729"/>
                  </a:cubicBezTo>
                  <a:cubicBezTo>
                    <a:pt x="2301" y="729"/>
                    <a:pt x="2335" y="719"/>
                    <a:pt x="2365" y="684"/>
                  </a:cubicBezTo>
                  <a:cubicBezTo>
                    <a:pt x="2445" y="604"/>
                    <a:pt x="1846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2"/>
            <p:cNvSpPr/>
            <p:nvPr/>
          </p:nvSpPr>
          <p:spPr>
            <a:xfrm>
              <a:off x="3554001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65"/>
                    <a:pt x="807" y="665"/>
                  </a:cubicBezTo>
                  <a:cubicBezTo>
                    <a:pt x="1254" y="665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"/>
            <p:cNvSpPr/>
            <p:nvPr/>
          </p:nvSpPr>
          <p:spPr>
            <a:xfrm>
              <a:off x="3679567" y="2178593"/>
              <a:ext cx="58846" cy="24683"/>
            </a:xfrm>
            <a:custGeom>
              <a:avLst/>
              <a:gdLst/>
              <a:ahLst/>
              <a:cxnLst/>
              <a:rect l="l" t="t" r="r" b="b"/>
              <a:pathLst>
                <a:path w="1614" h="677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7" y="676"/>
                  </a:cubicBezTo>
                  <a:cubicBezTo>
                    <a:pt x="1254" y="676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"/>
            <p:cNvSpPr/>
            <p:nvPr/>
          </p:nvSpPr>
          <p:spPr>
            <a:xfrm>
              <a:off x="3641430" y="2140857"/>
              <a:ext cx="29423" cy="93629"/>
            </a:xfrm>
            <a:custGeom>
              <a:avLst/>
              <a:gdLst/>
              <a:ahLst/>
              <a:cxnLst/>
              <a:rect l="l" t="t" r="r" b="b"/>
              <a:pathLst>
                <a:path w="807" h="2568" extrusionOk="0">
                  <a:moveTo>
                    <a:pt x="338" y="0"/>
                  </a:moveTo>
                  <a:cubicBezTo>
                    <a:pt x="338" y="1"/>
                    <a:pt x="567" y="1602"/>
                    <a:pt x="599" y="1918"/>
                  </a:cubicBezTo>
                  <a:cubicBezTo>
                    <a:pt x="632" y="2224"/>
                    <a:pt x="0" y="2529"/>
                    <a:pt x="131" y="2561"/>
                  </a:cubicBezTo>
                  <a:cubicBezTo>
                    <a:pt x="144" y="2565"/>
                    <a:pt x="160" y="2567"/>
                    <a:pt x="179" y="2567"/>
                  </a:cubicBezTo>
                  <a:cubicBezTo>
                    <a:pt x="366" y="2567"/>
                    <a:pt x="806" y="2371"/>
                    <a:pt x="806" y="1995"/>
                  </a:cubicBezTo>
                  <a:cubicBezTo>
                    <a:pt x="806" y="1581"/>
                    <a:pt x="338" y="1"/>
                    <a:pt x="33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"/>
            <p:cNvSpPr/>
            <p:nvPr/>
          </p:nvSpPr>
          <p:spPr>
            <a:xfrm>
              <a:off x="3623930" y="2261246"/>
              <a:ext cx="55674" cy="18303"/>
            </a:xfrm>
            <a:custGeom>
              <a:avLst/>
              <a:gdLst/>
              <a:ahLst/>
              <a:cxnLst/>
              <a:rect l="l" t="t" r="r" b="b"/>
              <a:pathLst>
                <a:path w="1527" h="502" extrusionOk="0">
                  <a:moveTo>
                    <a:pt x="1526" y="1"/>
                  </a:moveTo>
                  <a:cubicBezTo>
                    <a:pt x="1526" y="1"/>
                    <a:pt x="1024" y="164"/>
                    <a:pt x="735" y="164"/>
                  </a:cubicBezTo>
                  <a:cubicBezTo>
                    <a:pt x="726" y="164"/>
                    <a:pt x="717" y="164"/>
                    <a:pt x="709" y="164"/>
                  </a:cubicBezTo>
                  <a:cubicBezTo>
                    <a:pt x="426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91"/>
                    <a:pt x="687" y="502"/>
                  </a:cubicBezTo>
                  <a:cubicBezTo>
                    <a:pt x="1090" y="502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1" name="Google Shape;1591;p2"/>
            <p:cNvSpPr/>
            <p:nvPr/>
          </p:nvSpPr>
          <p:spPr>
            <a:xfrm>
              <a:off x="3847644" y="1170165"/>
              <a:ext cx="299628" cy="135121"/>
            </a:xfrm>
            <a:custGeom>
              <a:avLst/>
              <a:gdLst/>
              <a:ahLst/>
              <a:cxnLst/>
              <a:rect l="l" t="t" r="r" b="b"/>
              <a:pathLst>
                <a:path w="8218" h="3706" extrusionOk="0">
                  <a:moveTo>
                    <a:pt x="4163" y="0"/>
                  </a:moveTo>
                  <a:cubicBezTo>
                    <a:pt x="2877" y="0"/>
                    <a:pt x="338" y="1559"/>
                    <a:pt x="175" y="2049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5"/>
                    <a:pt x="4163" y="1254"/>
                  </a:cubicBezTo>
                  <a:cubicBezTo>
                    <a:pt x="4169" y="1254"/>
                    <a:pt x="4174" y="1254"/>
                    <a:pt x="4180" y="1254"/>
                  </a:cubicBezTo>
                  <a:cubicBezTo>
                    <a:pt x="6644" y="1254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5"/>
                  </a:cubicBezTo>
                  <a:cubicBezTo>
                    <a:pt x="7934" y="1188"/>
                    <a:pt x="5460" y="0"/>
                    <a:pt x="4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2" name="Google Shape;1592;p2"/>
            <p:cNvSpPr/>
            <p:nvPr/>
          </p:nvSpPr>
          <p:spPr>
            <a:xfrm>
              <a:off x="2502223" y="2444819"/>
              <a:ext cx="272648" cy="203884"/>
            </a:xfrm>
            <a:custGeom>
              <a:avLst/>
              <a:gdLst/>
              <a:ahLst/>
              <a:cxnLst/>
              <a:rect l="l" t="t" r="r" b="b"/>
              <a:pathLst>
                <a:path w="7478" h="5592" extrusionOk="0">
                  <a:moveTo>
                    <a:pt x="4569" y="1"/>
                  </a:moveTo>
                  <a:cubicBezTo>
                    <a:pt x="3159" y="1"/>
                    <a:pt x="1608" y="187"/>
                    <a:pt x="88" y="731"/>
                  </a:cubicBezTo>
                  <a:cubicBezTo>
                    <a:pt x="66" y="818"/>
                    <a:pt x="45" y="905"/>
                    <a:pt x="45" y="1014"/>
                  </a:cubicBezTo>
                  <a:cubicBezTo>
                    <a:pt x="1" y="1799"/>
                    <a:pt x="361" y="3096"/>
                    <a:pt x="720" y="4185"/>
                  </a:cubicBezTo>
                  <a:cubicBezTo>
                    <a:pt x="906" y="4752"/>
                    <a:pt x="1091" y="5253"/>
                    <a:pt x="121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3" y="589"/>
                    <a:pt x="2933" y="589"/>
                  </a:cubicBezTo>
                  <a:cubicBezTo>
                    <a:pt x="2933" y="589"/>
                    <a:pt x="4143" y="914"/>
                    <a:pt x="5203" y="914"/>
                  </a:cubicBezTo>
                  <a:cubicBezTo>
                    <a:pt x="5473" y="914"/>
                    <a:pt x="5734" y="893"/>
                    <a:pt x="5962" y="840"/>
                  </a:cubicBezTo>
                  <a:cubicBezTo>
                    <a:pt x="6823" y="643"/>
                    <a:pt x="7314" y="371"/>
                    <a:pt x="7477" y="251"/>
                  </a:cubicBezTo>
                  <a:cubicBezTo>
                    <a:pt x="6642" y="109"/>
                    <a:pt x="5646" y="1"/>
                    <a:pt x="4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"/>
            <p:cNvSpPr/>
            <p:nvPr/>
          </p:nvSpPr>
          <p:spPr>
            <a:xfrm>
              <a:off x="2778001" y="2454736"/>
              <a:ext cx="104130" cy="193967"/>
            </a:xfrm>
            <a:custGeom>
              <a:avLst/>
              <a:gdLst/>
              <a:ahLst/>
              <a:cxnLst/>
              <a:rect l="l" t="t" r="r" b="b"/>
              <a:pathLst>
                <a:path w="2856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8" y="2682"/>
                  </a:cubicBezTo>
                  <a:cubicBezTo>
                    <a:pt x="1134" y="3063"/>
                    <a:pt x="1199" y="4502"/>
                    <a:pt x="1210" y="5319"/>
                  </a:cubicBezTo>
                  <a:lnTo>
                    <a:pt x="1363" y="5319"/>
                  </a:lnTo>
                  <a:cubicBezTo>
                    <a:pt x="1493" y="4927"/>
                    <a:pt x="1690" y="4426"/>
                    <a:pt x="1897" y="3881"/>
                  </a:cubicBezTo>
                  <a:cubicBezTo>
                    <a:pt x="2343" y="2715"/>
                    <a:pt x="2856" y="1363"/>
                    <a:pt x="2856" y="568"/>
                  </a:cubicBezTo>
                  <a:cubicBezTo>
                    <a:pt x="2856" y="415"/>
                    <a:pt x="2747" y="284"/>
                    <a:pt x="2561" y="175"/>
                  </a:cubicBezTo>
                  <a:lnTo>
                    <a:pt x="2561" y="426"/>
                  </a:lnTo>
                  <a:lnTo>
                    <a:pt x="2550" y="426"/>
                  </a:lnTo>
                  <a:cubicBezTo>
                    <a:pt x="2561" y="491"/>
                    <a:pt x="2561" y="557"/>
                    <a:pt x="2561" y="611"/>
                  </a:cubicBezTo>
                  <a:cubicBezTo>
                    <a:pt x="2561" y="717"/>
                    <a:pt x="2550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"/>
            <p:cNvSpPr/>
            <p:nvPr/>
          </p:nvSpPr>
          <p:spPr>
            <a:xfrm>
              <a:off x="2695749" y="-71931"/>
              <a:ext cx="40544" cy="45757"/>
            </a:xfrm>
            <a:custGeom>
              <a:avLst/>
              <a:gdLst/>
              <a:ahLst/>
              <a:cxnLst/>
              <a:rect l="l" t="t" r="r" b="b"/>
              <a:pathLst>
                <a:path w="1112" h="1255" extrusionOk="0">
                  <a:moveTo>
                    <a:pt x="306" y="1"/>
                  </a:moveTo>
                  <a:cubicBezTo>
                    <a:pt x="415" y="273"/>
                    <a:pt x="491" y="535"/>
                    <a:pt x="491" y="676"/>
                  </a:cubicBezTo>
                  <a:cubicBezTo>
                    <a:pt x="469" y="1058"/>
                    <a:pt x="0" y="1254"/>
                    <a:pt x="0" y="1254"/>
                  </a:cubicBezTo>
                  <a:cubicBezTo>
                    <a:pt x="0" y="1254"/>
                    <a:pt x="1112" y="1232"/>
                    <a:pt x="1068" y="851"/>
                  </a:cubicBezTo>
                  <a:cubicBezTo>
                    <a:pt x="1047" y="687"/>
                    <a:pt x="829" y="339"/>
                    <a:pt x="60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"/>
            <p:cNvSpPr/>
            <p:nvPr/>
          </p:nvSpPr>
          <p:spPr>
            <a:xfrm>
              <a:off x="3204721" y="2261282"/>
              <a:ext cx="437921" cy="410467"/>
            </a:xfrm>
            <a:custGeom>
              <a:avLst/>
              <a:gdLst/>
              <a:ahLst/>
              <a:cxnLst/>
              <a:rect l="l" t="t" r="r" b="b"/>
              <a:pathLst>
                <a:path w="12011" h="11258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2" y="189"/>
                    <a:pt x="3966" y="189"/>
                  </a:cubicBezTo>
                  <a:cubicBezTo>
                    <a:pt x="3902" y="189"/>
                    <a:pt x="3837" y="191"/>
                    <a:pt x="3772" y="196"/>
                  </a:cubicBezTo>
                  <a:cubicBezTo>
                    <a:pt x="1832" y="337"/>
                    <a:pt x="3358" y="2561"/>
                    <a:pt x="3358" y="2561"/>
                  </a:cubicBezTo>
                  <a:cubicBezTo>
                    <a:pt x="3358" y="2561"/>
                    <a:pt x="2104" y="2593"/>
                    <a:pt x="1254" y="3389"/>
                  </a:cubicBezTo>
                  <a:cubicBezTo>
                    <a:pt x="121" y="4468"/>
                    <a:pt x="1" y="6691"/>
                    <a:pt x="579" y="8587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2" y="8493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16" y="10527"/>
                  </a:lnTo>
                  <a:cubicBezTo>
                    <a:pt x="1516" y="10527"/>
                    <a:pt x="2072" y="8511"/>
                    <a:pt x="1712" y="7061"/>
                  </a:cubicBezTo>
                  <a:lnTo>
                    <a:pt x="1712" y="7061"/>
                  </a:lnTo>
                  <a:cubicBezTo>
                    <a:pt x="1712" y="7062"/>
                    <a:pt x="4112" y="7892"/>
                    <a:pt x="5738" y="7892"/>
                  </a:cubicBezTo>
                  <a:cubicBezTo>
                    <a:pt x="5788" y="7892"/>
                    <a:pt x="5837" y="7891"/>
                    <a:pt x="5886" y="7890"/>
                  </a:cubicBezTo>
                  <a:cubicBezTo>
                    <a:pt x="6954" y="7857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49"/>
                    <a:pt x="8627" y="8349"/>
                  </a:cubicBezTo>
                  <a:cubicBezTo>
                    <a:pt x="8688" y="8349"/>
                    <a:pt x="8748" y="8342"/>
                    <a:pt x="8807" y="8326"/>
                  </a:cubicBezTo>
                  <a:cubicBezTo>
                    <a:pt x="8807" y="8326"/>
                    <a:pt x="8861" y="9732"/>
                    <a:pt x="9014" y="10625"/>
                  </a:cubicBezTo>
                  <a:lnTo>
                    <a:pt x="9177" y="11257"/>
                  </a:lnTo>
                  <a:lnTo>
                    <a:pt x="9232" y="11007"/>
                  </a:lnTo>
                  <a:lnTo>
                    <a:pt x="9253" y="10625"/>
                  </a:lnTo>
                  <a:lnTo>
                    <a:pt x="9428" y="9110"/>
                  </a:lnTo>
                  <a:cubicBezTo>
                    <a:pt x="9636" y="8991"/>
                    <a:pt x="9816" y="8940"/>
                    <a:pt x="9969" y="8940"/>
                  </a:cubicBezTo>
                  <a:cubicBezTo>
                    <a:pt x="10209" y="8940"/>
                    <a:pt x="10383" y="9066"/>
                    <a:pt x="10496" y="9252"/>
                  </a:cubicBezTo>
                  <a:cubicBezTo>
                    <a:pt x="10921" y="8565"/>
                    <a:pt x="11477" y="7857"/>
                    <a:pt x="11673" y="7160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0"/>
                  </a:cubicBezTo>
                  <a:cubicBezTo>
                    <a:pt x="8360" y="74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6" name="Google Shape;1596;p2"/>
            <p:cNvSpPr/>
            <p:nvPr/>
          </p:nvSpPr>
          <p:spPr>
            <a:xfrm>
              <a:off x="4031618" y="14106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76"/>
                    <a:pt x="0" y="0"/>
                  </a:cubicBezTo>
                  <a:cubicBezTo>
                    <a:pt x="0" y="7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7" name="Google Shape;1597;p2"/>
            <p:cNvSpPr/>
            <p:nvPr/>
          </p:nvSpPr>
          <p:spPr>
            <a:xfrm>
              <a:off x="4031618" y="132314"/>
              <a:ext cx="36" cy="5979"/>
            </a:xfrm>
            <a:custGeom>
              <a:avLst/>
              <a:gdLst/>
              <a:ahLst/>
              <a:cxnLst/>
              <a:rect l="l" t="t" r="r" b="b"/>
              <a:pathLst>
                <a:path w="1" h="164" extrusionOk="0">
                  <a:moveTo>
                    <a:pt x="0" y="164"/>
                  </a:moveTo>
                  <a:cubicBezTo>
                    <a:pt x="0" y="109"/>
                    <a:pt x="0" y="55"/>
                    <a:pt x="0" y="0"/>
                  </a:cubicBezTo>
                  <a:cubicBezTo>
                    <a:pt x="0" y="55"/>
                    <a:pt x="0" y="109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"/>
            <p:cNvSpPr/>
            <p:nvPr/>
          </p:nvSpPr>
          <p:spPr>
            <a:xfrm>
              <a:off x="4031618" y="121194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0"/>
                  </a:moveTo>
                  <a:cubicBezTo>
                    <a:pt x="0" y="77"/>
                    <a:pt x="0" y="153"/>
                    <a:pt x="0" y="229"/>
                  </a:cubicBezTo>
                  <a:cubicBezTo>
                    <a:pt x="0" y="153"/>
                    <a:pt x="0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"/>
            <p:cNvSpPr/>
            <p:nvPr/>
          </p:nvSpPr>
          <p:spPr>
            <a:xfrm>
              <a:off x="4164330" y="109673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0"/>
                  </a:moveTo>
                  <a:cubicBezTo>
                    <a:pt x="0" y="66"/>
                    <a:pt x="0" y="142"/>
                    <a:pt x="0" y="218"/>
                  </a:cubicBezTo>
                  <a:cubicBezTo>
                    <a:pt x="0" y="142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"/>
            <p:cNvSpPr/>
            <p:nvPr/>
          </p:nvSpPr>
          <p:spPr>
            <a:xfrm>
              <a:off x="4163929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5"/>
                    <a:pt x="0" y="131"/>
                    <a:pt x="0" y="196"/>
                  </a:cubicBezTo>
                  <a:cubicBezTo>
                    <a:pt x="0" y="131"/>
                    <a:pt x="0" y="65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"/>
            <p:cNvSpPr/>
            <p:nvPr/>
          </p:nvSpPr>
          <p:spPr>
            <a:xfrm>
              <a:off x="4031618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66"/>
                    <a:pt x="0" y="0"/>
                  </a:cubicBezTo>
                  <a:cubicBezTo>
                    <a:pt x="0" y="6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"/>
            <p:cNvSpPr/>
            <p:nvPr/>
          </p:nvSpPr>
          <p:spPr>
            <a:xfrm>
              <a:off x="4163929" y="134283"/>
              <a:ext cx="36" cy="7219"/>
            </a:xfrm>
            <a:custGeom>
              <a:avLst/>
              <a:gdLst/>
              <a:ahLst/>
              <a:cxnLst/>
              <a:rect l="l" t="t" r="r" b="b"/>
              <a:pathLst>
                <a:path w="1" h="198" extrusionOk="0">
                  <a:moveTo>
                    <a:pt x="0" y="1"/>
                  </a:moveTo>
                  <a:cubicBezTo>
                    <a:pt x="0" y="66"/>
                    <a:pt x="0" y="132"/>
                    <a:pt x="0" y="197"/>
                  </a:cubicBezTo>
                  <a:cubicBezTo>
                    <a:pt x="0" y="13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"/>
            <p:cNvSpPr/>
            <p:nvPr/>
          </p:nvSpPr>
          <p:spPr>
            <a:xfrm>
              <a:off x="4031618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6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"/>
            <p:cNvSpPr/>
            <p:nvPr/>
          </p:nvSpPr>
          <p:spPr>
            <a:xfrm>
              <a:off x="4031618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"/>
            <p:cNvSpPr/>
            <p:nvPr/>
          </p:nvSpPr>
          <p:spPr>
            <a:xfrm>
              <a:off x="4163929" y="117621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1" y="0"/>
                  </a:moveTo>
                  <a:cubicBezTo>
                    <a:pt x="0" y="33"/>
                    <a:pt x="0" y="76"/>
                    <a:pt x="0" y="120"/>
                  </a:cubicBezTo>
                  <a:cubicBezTo>
                    <a:pt x="0" y="76"/>
                    <a:pt x="0" y="33"/>
                    <a:pt x="1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"/>
            <p:cNvSpPr/>
            <p:nvPr/>
          </p:nvSpPr>
          <p:spPr>
            <a:xfrm>
              <a:off x="4164330" y="105298"/>
              <a:ext cx="401" cy="4412"/>
            </a:xfrm>
            <a:custGeom>
              <a:avLst/>
              <a:gdLst/>
              <a:ahLst/>
              <a:cxnLst/>
              <a:rect l="l" t="t" r="r" b="b"/>
              <a:pathLst>
                <a:path w="11" h="121" extrusionOk="0">
                  <a:moveTo>
                    <a:pt x="11" y="0"/>
                  </a:moveTo>
                  <a:cubicBezTo>
                    <a:pt x="0" y="33"/>
                    <a:pt x="0" y="77"/>
                    <a:pt x="0" y="120"/>
                  </a:cubicBezTo>
                  <a:cubicBezTo>
                    <a:pt x="0" y="77"/>
                    <a:pt x="0" y="33"/>
                    <a:pt x="1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"/>
            <p:cNvSpPr/>
            <p:nvPr/>
          </p:nvSpPr>
          <p:spPr>
            <a:xfrm>
              <a:off x="4031618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0" y="77"/>
                  </a:moveTo>
                  <a:cubicBezTo>
                    <a:pt x="0" y="55"/>
                    <a:pt x="0" y="23"/>
                    <a:pt x="0" y="1"/>
                  </a:cubicBezTo>
                  <a:cubicBezTo>
                    <a:pt x="0" y="23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"/>
            <p:cNvSpPr/>
            <p:nvPr/>
          </p:nvSpPr>
          <p:spPr>
            <a:xfrm>
              <a:off x="4031618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"/>
            <p:cNvSpPr/>
            <p:nvPr/>
          </p:nvSpPr>
          <p:spPr>
            <a:xfrm>
              <a:off x="4163929" y="141466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1" y="98"/>
                  </a:moveTo>
                  <a:cubicBezTo>
                    <a:pt x="0" y="65"/>
                    <a:pt x="0" y="33"/>
                    <a:pt x="0" y="0"/>
                  </a:cubicBezTo>
                  <a:cubicBezTo>
                    <a:pt x="0" y="33"/>
                    <a:pt x="0" y="65"/>
                    <a:pt x="11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"/>
            <p:cNvSpPr/>
            <p:nvPr/>
          </p:nvSpPr>
          <p:spPr>
            <a:xfrm>
              <a:off x="4163929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0" y="142"/>
                  </a:moveTo>
                  <a:cubicBezTo>
                    <a:pt x="0" y="98"/>
                    <a:pt x="0" y="44"/>
                    <a:pt x="0" y="0"/>
                  </a:cubicBezTo>
                  <a:cubicBezTo>
                    <a:pt x="0" y="44"/>
                    <a:pt x="0" y="98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"/>
            <p:cNvSpPr/>
            <p:nvPr/>
          </p:nvSpPr>
          <p:spPr>
            <a:xfrm>
              <a:off x="4031618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0"/>
                  </a:moveTo>
                  <a:cubicBezTo>
                    <a:pt x="0" y="22"/>
                    <a:pt x="0" y="44"/>
                    <a:pt x="0" y="76"/>
                  </a:cubicBezTo>
                  <a:cubicBezTo>
                    <a:pt x="0" y="44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"/>
            <p:cNvSpPr/>
            <p:nvPr/>
          </p:nvSpPr>
          <p:spPr>
            <a:xfrm>
              <a:off x="3898104" y="2371718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0"/>
                  </a:moveTo>
                  <a:cubicBezTo>
                    <a:pt x="3215" y="0"/>
                    <a:pt x="1188" y="1918"/>
                    <a:pt x="1188" y="1918"/>
                  </a:cubicBezTo>
                  <a:cubicBezTo>
                    <a:pt x="1188" y="1918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14" y="1428"/>
                    <a:pt x="818" y="1907"/>
                    <a:pt x="818" y="1907"/>
                  </a:cubicBezTo>
                  <a:cubicBezTo>
                    <a:pt x="818" y="1907"/>
                    <a:pt x="644" y="1880"/>
                    <a:pt x="456" y="1880"/>
                  </a:cubicBezTo>
                  <a:cubicBezTo>
                    <a:pt x="237" y="1880"/>
                    <a:pt x="0" y="1917"/>
                    <a:pt x="0" y="2082"/>
                  </a:cubicBezTo>
                  <a:cubicBezTo>
                    <a:pt x="0" y="2387"/>
                    <a:pt x="556" y="2539"/>
                    <a:pt x="556" y="2539"/>
                  </a:cubicBezTo>
                  <a:cubicBezTo>
                    <a:pt x="556" y="2539"/>
                    <a:pt x="578" y="3455"/>
                    <a:pt x="589" y="4501"/>
                  </a:cubicBezTo>
                  <a:cubicBezTo>
                    <a:pt x="600" y="5318"/>
                    <a:pt x="1210" y="6724"/>
                    <a:pt x="1482" y="7313"/>
                  </a:cubicBezTo>
                  <a:cubicBezTo>
                    <a:pt x="1559" y="7487"/>
                    <a:pt x="1602" y="7596"/>
                    <a:pt x="1602" y="7596"/>
                  </a:cubicBezTo>
                  <a:cubicBezTo>
                    <a:pt x="1602" y="7585"/>
                    <a:pt x="1602" y="7509"/>
                    <a:pt x="1602" y="7389"/>
                  </a:cubicBezTo>
                  <a:cubicBezTo>
                    <a:pt x="1602" y="7051"/>
                    <a:pt x="1613" y="6386"/>
                    <a:pt x="1700" y="6190"/>
                  </a:cubicBezTo>
                  <a:cubicBezTo>
                    <a:pt x="1820" y="5918"/>
                    <a:pt x="2583" y="4370"/>
                    <a:pt x="2561" y="4087"/>
                  </a:cubicBezTo>
                  <a:lnTo>
                    <a:pt x="2561" y="4087"/>
                  </a:lnTo>
                  <a:cubicBezTo>
                    <a:pt x="2561" y="4087"/>
                    <a:pt x="4316" y="5090"/>
                    <a:pt x="5460" y="5253"/>
                  </a:cubicBezTo>
                  <a:cubicBezTo>
                    <a:pt x="6045" y="5337"/>
                    <a:pt x="6475" y="5384"/>
                    <a:pt x="6733" y="5384"/>
                  </a:cubicBezTo>
                  <a:cubicBezTo>
                    <a:pt x="6976" y="5384"/>
                    <a:pt x="7065" y="5343"/>
                    <a:pt x="6986" y="5253"/>
                  </a:cubicBezTo>
                  <a:cubicBezTo>
                    <a:pt x="6823" y="5068"/>
                    <a:pt x="6681" y="4817"/>
                    <a:pt x="6681" y="4817"/>
                  </a:cubicBezTo>
                  <a:lnTo>
                    <a:pt x="6681" y="4817"/>
                  </a:lnTo>
                  <a:cubicBezTo>
                    <a:pt x="6681" y="4817"/>
                    <a:pt x="7329" y="5177"/>
                    <a:pt x="7750" y="5177"/>
                  </a:cubicBezTo>
                  <a:cubicBezTo>
                    <a:pt x="7792" y="5177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4"/>
                  </a:cubicBezTo>
                  <a:lnTo>
                    <a:pt x="8991" y="7160"/>
                  </a:lnTo>
                  <a:lnTo>
                    <a:pt x="8991" y="7596"/>
                  </a:lnTo>
                  <a:lnTo>
                    <a:pt x="9177" y="7596"/>
                  </a:lnTo>
                  <a:cubicBezTo>
                    <a:pt x="9242" y="7433"/>
                    <a:pt x="9318" y="7247"/>
                    <a:pt x="9394" y="7051"/>
                  </a:cubicBezTo>
                  <a:cubicBezTo>
                    <a:pt x="9536" y="6713"/>
                    <a:pt x="9667" y="6343"/>
                    <a:pt x="9754" y="6049"/>
                  </a:cubicBezTo>
                  <a:cubicBezTo>
                    <a:pt x="9972" y="5297"/>
                    <a:pt x="10386" y="3204"/>
                    <a:pt x="9863" y="2180"/>
                  </a:cubicBezTo>
                  <a:cubicBezTo>
                    <a:pt x="9209" y="916"/>
                    <a:pt x="6615" y="0"/>
                    <a:pt x="5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3" name="Google Shape;1613;p2"/>
            <p:cNvSpPr/>
            <p:nvPr/>
          </p:nvSpPr>
          <p:spPr>
            <a:xfrm>
              <a:off x="2176423" y="2112237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26"/>
                  </a:cubicBezTo>
                  <a:cubicBezTo>
                    <a:pt x="0" y="655"/>
                    <a:pt x="142" y="840"/>
                    <a:pt x="327" y="840"/>
                  </a:cubicBezTo>
                  <a:cubicBezTo>
                    <a:pt x="513" y="840"/>
                    <a:pt x="665" y="655"/>
                    <a:pt x="665" y="426"/>
                  </a:cubicBezTo>
                  <a:cubicBezTo>
                    <a:pt x="665" y="186"/>
                    <a:pt x="513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4" name="Google Shape;1614;p2"/>
            <p:cNvSpPr/>
            <p:nvPr/>
          </p:nvSpPr>
          <p:spPr>
            <a:xfrm>
              <a:off x="2296811" y="2112237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1" y="186"/>
                    <a:pt x="1" y="426"/>
                  </a:cubicBezTo>
                  <a:cubicBezTo>
                    <a:pt x="1" y="655"/>
                    <a:pt x="153" y="840"/>
                    <a:pt x="338" y="840"/>
                  </a:cubicBezTo>
                  <a:cubicBezTo>
                    <a:pt x="524" y="840"/>
                    <a:pt x="676" y="655"/>
                    <a:pt x="676" y="426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5" name="Google Shape;1615;p2"/>
            <p:cNvSpPr/>
            <p:nvPr/>
          </p:nvSpPr>
          <p:spPr>
            <a:xfrm>
              <a:off x="2163698" y="2162696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10" y="655"/>
                    <a:pt x="1570" y="502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6" name="Google Shape;1616;p2"/>
            <p:cNvSpPr/>
            <p:nvPr/>
          </p:nvSpPr>
          <p:spPr>
            <a:xfrm>
              <a:off x="2285290" y="2161129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1" y="142"/>
                    <a:pt x="1" y="316"/>
                  </a:cubicBezTo>
                  <a:cubicBezTo>
                    <a:pt x="1" y="502"/>
                    <a:pt x="349" y="643"/>
                    <a:pt x="785" y="643"/>
                  </a:cubicBezTo>
                  <a:cubicBezTo>
                    <a:pt x="1221" y="643"/>
                    <a:pt x="1570" y="502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7" name="Google Shape;1617;p2"/>
            <p:cNvSpPr/>
            <p:nvPr/>
          </p:nvSpPr>
          <p:spPr>
            <a:xfrm>
              <a:off x="3894786" y="1386697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1061" y="1"/>
                  </a:moveTo>
                  <a:cubicBezTo>
                    <a:pt x="843" y="1"/>
                    <a:pt x="494" y="328"/>
                    <a:pt x="375" y="328"/>
                  </a:cubicBezTo>
                  <a:cubicBezTo>
                    <a:pt x="326" y="323"/>
                    <a:pt x="249" y="317"/>
                    <a:pt x="180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201" y="524"/>
                    <a:pt x="299" y="524"/>
                  </a:cubicBezTo>
                  <a:cubicBezTo>
                    <a:pt x="302" y="524"/>
                    <a:pt x="306" y="524"/>
                    <a:pt x="309" y="524"/>
                  </a:cubicBezTo>
                  <a:cubicBezTo>
                    <a:pt x="412" y="514"/>
                    <a:pt x="689" y="271"/>
                    <a:pt x="1004" y="271"/>
                  </a:cubicBezTo>
                  <a:cubicBezTo>
                    <a:pt x="1023" y="271"/>
                    <a:pt x="1042" y="271"/>
                    <a:pt x="1061" y="273"/>
                  </a:cubicBezTo>
                  <a:cubicBezTo>
                    <a:pt x="1331" y="309"/>
                    <a:pt x="1527" y="472"/>
                    <a:pt x="1630" y="472"/>
                  </a:cubicBezTo>
                  <a:cubicBezTo>
                    <a:pt x="1652" y="472"/>
                    <a:pt x="1669" y="465"/>
                    <a:pt x="1682" y="448"/>
                  </a:cubicBezTo>
                  <a:cubicBezTo>
                    <a:pt x="1759" y="360"/>
                    <a:pt x="1268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8" name="Google Shape;1618;p2"/>
            <p:cNvSpPr/>
            <p:nvPr/>
          </p:nvSpPr>
          <p:spPr>
            <a:xfrm>
              <a:off x="4052655" y="1383926"/>
              <a:ext cx="64170" cy="19105"/>
            </a:xfrm>
            <a:custGeom>
              <a:avLst/>
              <a:gdLst/>
              <a:ahLst/>
              <a:cxnLst/>
              <a:rect l="l" t="t" r="r" b="b"/>
              <a:pathLst>
                <a:path w="1760" h="524" extrusionOk="0">
                  <a:moveTo>
                    <a:pt x="709" y="0"/>
                  </a:moveTo>
                  <a:cubicBezTo>
                    <a:pt x="491" y="0"/>
                    <a:pt x="1" y="349"/>
                    <a:pt x="77" y="447"/>
                  </a:cubicBezTo>
                  <a:cubicBezTo>
                    <a:pt x="89" y="461"/>
                    <a:pt x="105" y="467"/>
                    <a:pt x="124" y="467"/>
                  </a:cubicBezTo>
                  <a:cubicBezTo>
                    <a:pt x="225" y="467"/>
                    <a:pt x="425" y="300"/>
                    <a:pt x="709" y="273"/>
                  </a:cubicBezTo>
                  <a:cubicBezTo>
                    <a:pt x="728" y="271"/>
                    <a:pt x="746" y="270"/>
                    <a:pt x="764" y="270"/>
                  </a:cubicBezTo>
                  <a:cubicBezTo>
                    <a:pt x="1070" y="270"/>
                    <a:pt x="1347" y="513"/>
                    <a:pt x="1450" y="524"/>
                  </a:cubicBezTo>
                  <a:cubicBezTo>
                    <a:pt x="1559" y="524"/>
                    <a:pt x="1701" y="371"/>
                    <a:pt x="1701" y="371"/>
                  </a:cubicBezTo>
                  <a:cubicBezTo>
                    <a:pt x="1759" y="319"/>
                    <a:pt x="1679" y="306"/>
                    <a:pt x="1579" y="306"/>
                  </a:cubicBezTo>
                  <a:cubicBezTo>
                    <a:pt x="1511" y="306"/>
                    <a:pt x="1433" y="312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3" y="317"/>
                    <a:pt x="913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9" name="Google Shape;1619;p2"/>
            <p:cNvSpPr/>
            <p:nvPr/>
          </p:nvSpPr>
          <p:spPr>
            <a:xfrm>
              <a:off x="2926974" y="749971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1"/>
                  </a:moveTo>
                  <a:cubicBezTo>
                    <a:pt x="2261" y="1"/>
                    <a:pt x="2157" y="32"/>
                    <a:pt x="1995" y="137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3"/>
                    <a:pt x="263" y="71"/>
                  </a:cubicBezTo>
                  <a:cubicBezTo>
                    <a:pt x="225" y="59"/>
                    <a:pt x="176" y="51"/>
                    <a:pt x="131" y="51"/>
                  </a:cubicBezTo>
                  <a:cubicBezTo>
                    <a:pt x="58" y="51"/>
                    <a:pt x="0" y="72"/>
                    <a:pt x="34" y="126"/>
                  </a:cubicBezTo>
                  <a:cubicBezTo>
                    <a:pt x="97" y="220"/>
                    <a:pt x="787" y="487"/>
                    <a:pt x="1422" y="487"/>
                  </a:cubicBezTo>
                  <a:cubicBezTo>
                    <a:pt x="1446" y="487"/>
                    <a:pt x="1470" y="486"/>
                    <a:pt x="1494" y="486"/>
                  </a:cubicBezTo>
                  <a:cubicBezTo>
                    <a:pt x="2159" y="453"/>
                    <a:pt x="2442" y="71"/>
                    <a:pt x="2442" y="71"/>
                  </a:cubicBezTo>
                  <a:cubicBezTo>
                    <a:pt x="2442" y="71"/>
                    <a:pt x="2427" y="1"/>
                    <a:pt x="2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0" name="Google Shape;1620;p2"/>
            <p:cNvSpPr/>
            <p:nvPr/>
          </p:nvSpPr>
          <p:spPr>
            <a:xfrm>
              <a:off x="2973605" y="629364"/>
              <a:ext cx="35293" cy="91442"/>
            </a:xfrm>
            <a:custGeom>
              <a:avLst/>
              <a:gdLst/>
              <a:ahLst/>
              <a:cxnLst/>
              <a:rect l="l" t="t" r="r" b="b"/>
              <a:pathLst>
                <a:path w="968" h="2508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400" y="1134"/>
                    <a:pt x="564" y="1374"/>
                  </a:cubicBezTo>
                  <a:cubicBezTo>
                    <a:pt x="727" y="1625"/>
                    <a:pt x="673" y="2061"/>
                    <a:pt x="368" y="2191"/>
                  </a:cubicBezTo>
                  <a:cubicBezTo>
                    <a:pt x="62" y="2308"/>
                    <a:pt x="1" y="2464"/>
                    <a:pt x="165" y="2464"/>
                  </a:cubicBezTo>
                  <a:cubicBezTo>
                    <a:pt x="171" y="2464"/>
                    <a:pt x="177" y="2464"/>
                    <a:pt x="182" y="2464"/>
                  </a:cubicBezTo>
                  <a:cubicBezTo>
                    <a:pt x="368" y="2453"/>
                    <a:pt x="662" y="2508"/>
                    <a:pt x="815" y="1919"/>
                  </a:cubicBezTo>
                  <a:cubicBezTo>
                    <a:pt x="967" y="1320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1" name="Google Shape;1621;p2"/>
            <p:cNvSpPr/>
            <p:nvPr/>
          </p:nvSpPr>
          <p:spPr>
            <a:xfrm>
              <a:off x="3534131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1" y="0"/>
                  </a:moveTo>
                  <a:cubicBezTo>
                    <a:pt x="44" y="262"/>
                    <a:pt x="88" y="480"/>
                    <a:pt x="142" y="600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2"/>
            <p:cNvSpPr/>
            <p:nvPr/>
          </p:nvSpPr>
          <p:spPr>
            <a:xfrm>
              <a:off x="4583101" y="2659673"/>
              <a:ext cx="66394" cy="21657"/>
            </a:xfrm>
            <a:custGeom>
              <a:avLst/>
              <a:gdLst/>
              <a:ahLst/>
              <a:cxnLst/>
              <a:rect l="l" t="t" r="r" b="b"/>
              <a:pathLst>
                <a:path w="1821" h="594" extrusionOk="0">
                  <a:moveTo>
                    <a:pt x="997" y="1"/>
                  </a:moveTo>
                  <a:cubicBezTo>
                    <a:pt x="415" y="1"/>
                    <a:pt x="22" y="494"/>
                    <a:pt x="22" y="494"/>
                  </a:cubicBezTo>
                  <a:cubicBezTo>
                    <a:pt x="0" y="566"/>
                    <a:pt x="20" y="594"/>
                    <a:pt x="69" y="594"/>
                  </a:cubicBezTo>
                  <a:cubicBezTo>
                    <a:pt x="232" y="594"/>
                    <a:pt x="721" y="273"/>
                    <a:pt x="982" y="265"/>
                  </a:cubicBezTo>
                  <a:cubicBezTo>
                    <a:pt x="991" y="264"/>
                    <a:pt x="1001" y="264"/>
                    <a:pt x="1010" y="264"/>
                  </a:cubicBezTo>
                  <a:cubicBezTo>
                    <a:pt x="1322" y="264"/>
                    <a:pt x="1592" y="583"/>
                    <a:pt x="1698" y="583"/>
                  </a:cubicBezTo>
                  <a:cubicBezTo>
                    <a:pt x="1703" y="583"/>
                    <a:pt x="1708" y="582"/>
                    <a:pt x="1712" y="581"/>
                  </a:cubicBezTo>
                  <a:cubicBezTo>
                    <a:pt x="1821" y="548"/>
                    <a:pt x="1679" y="58"/>
                    <a:pt x="1069" y="3"/>
                  </a:cubicBezTo>
                  <a:cubicBezTo>
                    <a:pt x="1044" y="2"/>
                    <a:pt x="1020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2"/>
            <p:cNvSpPr/>
            <p:nvPr/>
          </p:nvSpPr>
          <p:spPr>
            <a:xfrm>
              <a:off x="2822482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4" name="Google Shape;1624;p2"/>
            <p:cNvSpPr/>
            <p:nvPr/>
          </p:nvSpPr>
          <p:spPr>
            <a:xfrm>
              <a:off x="4225910" y="2648663"/>
              <a:ext cx="6782" cy="14730"/>
            </a:xfrm>
            <a:custGeom>
              <a:avLst/>
              <a:gdLst/>
              <a:ahLst/>
              <a:cxnLst/>
              <a:rect l="l" t="t" r="r" b="b"/>
              <a:pathLst>
                <a:path w="186" h="404" extrusionOk="0">
                  <a:moveTo>
                    <a:pt x="0" y="0"/>
                  </a:moveTo>
                  <a:lnTo>
                    <a:pt x="0" y="55"/>
                  </a:lnTo>
                  <a:lnTo>
                    <a:pt x="0" y="403"/>
                  </a:lnTo>
                  <a:cubicBezTo>
                    <a:pt x="0" y="403"/>
                    <a:pt x="44" y="305"/>
                    <a:pt x="109" y="153"/>
                  </a:cubicBezTo>
                  <a:cubicBezTo>
                    <a:pt x="131" y="109"/>
                    <a:pt x="153" y="55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5" name="Google Shape;1625;p2"/>
            <p:cNvSpPr/>
            <p:nvPr/>
          </p:nvSpPr>
          <p:spPr>
            <a:xfrm>
              <a:off x="4082479" y="2643084"/>
              <a:ext cx="579349" cy="390632"/>
            </a:xfrm>
            <a:custGeom>
              <a:avLst/>
              <a:gdLst/>
              <a:ahLst/>
              <a:cxnLst/>
              <a:rect l="l" t="t" r="r" b="b"/>
              <a:pathLst>
                <a:path w="15890" h="10714" extrusionOk="0">
                  <a:moveTo>
                    <a:pt x="5656" y="1"/>
                  </a:moveTo>
                  <a:lnTo>
                    <a:pt x="5547" y="153"/>
                  </a:lnTo>
                  <a:lnTo>
                    <a:pt x="0" y="153"/>
                  </a:lnTo>
                  <a:lnTo>
                    <a:pt x="708" y="3728"/>
                  </a:lnTo>
                  <a:lnTo>
                    <a:pt x="2332" y="7804"/>
                  </a:lnTo>
                  <a:lnTo>
                    <a:pt x="8511" y="10713"/>
                  </a:lnTo>
                  <a:lnTo>
                    <a:pt x="14015" y="8763"/>
                  </a:lnTo>
                  <a:lnTo>
                    <a:pt x="15617" y="7063"/>
                  </a:lnTo>
                  <a:lnTo>
                    <a:pt x="15890" y="3183"/>
                  </a:lnTo>
                  <a:lnTo>
                    <a:pt x="14080" y="153"/>
                  </a:lnTo>
                  <a:lnTo>
                    <a:pt x="10920" y="153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6" name="Google Shape;1626;p2"/>
            <p:cNvSpPr/>
            <p:nvPr/>
          </p:nvSpPr>
          <p:spPr>
            <a:xfrm>
              <a:off x="3437587" y="2639912"/>
              <a:ext cx="636191" cy="423191"/>
            </a:xfrm>
            <a:custGeom>
              <a:avLst/>
              <a:gdLst/>
              <a:ahLst/>
              <a:cxnLst/>
              <a:rect l="l" t="t" r="r" b="b"/>
              <a:pathLst>
                <a:path w="17449" h="11607" extrusionOk="0">
                  <a:moveTo>
                    <a:pt x="4272" y="0"/>
                  </a:moveTo>
                  <a:lnTo>
                    <a:pt x="4000" y="240"/>
                  </a:lnTo>
                  <a:lnTo>
                    <a:pt x="1526" y="240"/>
                  </a:lnTo>
                  <a:lnTo>
                    <a:pt x="0" y="6921"/>
                  </a:lnTo>
                  <a:lnTo>
                    <a:pt x="6724" y="11607"/>
                  </a:lnTo>
                  <a:lnTo>
                    <a:pt x="17448" y="8861"/>
                  </a:lnTo>
                  <a:lnTo>
                    <a:pt x="16576" y="240"/>
                  </a:lnTo>
                  <a:lnTo>
                    <a:pt x="12838" y="240"/>
                  </a:lnTo>
                  <a:lnTo>
                    <a:pt x="12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7" name="Google Shape;1627;p2"/>
            <p:cNvSpPr/>
            <p:nvPr/>
          </p:nvSpPr>
          <p:spPr>
            <a:xfrm>
              <a:off x="2717588" y="2635537"/>
              <a:ext cx="628643" cy="411305"/>
            </a:xfrm>
            <a:custGeom>
              <a:avLst/>
              <a:gdLst/>
              <a:ahLst/>
              <a:cxnLst/>
              <a:rect l="l" t="t" r="r" b="b"/>
              <a:pathLst>
                <a:path w="17242" h="11281" extrusionOk="0">
                  <a:moveTo>
                    <a:pt x="3968" y="1"/>
                  </a:moveTo>
                  <a:lnTo>
                    <a:pt x="3728" y="360"/>
                  </a:lnTo>
                  <a:lnTo>
                    <a:pt x="1" y="360"/>
                  </a:lnTo>
                  <a:lnTo>
                    <a:pt x="1" y="9188"/>
                  </a:lnTo>
                  <a:lnTo>
                    <a:pt x="3859" y="11280"/>
                  </a:lnTo>
                  <a:lnTo>
                    <a:pt x="10278" y="11117"/>
                  </a:lnTo>
                  <a:lnTo>
                    <a:pt x="16806" y="7880"/>
                  </a:lnTo>
                  <a:lnTo>
                    <a:pt x="17242" y="3804"/>
                  </a:lnTo>
                  <a:lnTo>
                    <a:pt x="16174" y="360"/>
                  </a:lnTo>
                  <a:lnTo>
                    <a:pt x="13395" y="360"/>
                  </a:lnTo>
                  <a:lnTo>
                    <a:pt x="130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8" name="Google Shape;1628;p2"/>
            <p:cNvSpPr/>
            <p:nvPr/>
          </p:nvSpPr>
          <p:spPr>
            <a:xfrm>
              <a:off x="1986105" y="2627188"/>
              <a:ext cx="672723" cy="493960"/>
            </a:xfrm>
            <a:custGeom>
              <a:avLst/>
              <a:gdLst/>
              <a:ahLst/>
              <a:cxnLst/>
              <a:rect l="l" t="t" r="r" b="b"/>
              <a:pathLst>
                <a:path w="18451" h="13548" extrusionOk="0">
                  <a:moveTo>
                    <a:pt x="4479" y="1"/>
                  </a:moveTo>
                  <a:lnTo>
                    <a:pt x="4109" y="589"/>
                  </a:lnTo>
                  <a:lnTo>
                    <a:pt x="0" y="589"/>
                  </a:lnTo>
                  <a:lnTo>
                    <a:pt x="1700" y="11346"/>
                  </a:lnTo>
                  <a:lnTo>
                    <a:pt x="4349" y="12632"/>
                  </a:lnTo>
                  <a:lnTo>
                    <a:pt x="8904" y="13547"/>
                  </a:lnTo>
                  <a:lnTo>
                    <a:pt x="13220" y="12359"/>
                  </a:lnTo>
                  <a:lnTo>
                    <a:pt x="18451" y="8109"/>
                  </a:lnTo>
                  <a:lnTo>
                    <a:pt x="17917" y="589"/>
                  </a:lnTo>
                  <a:lnTo>
                    <a:pt x="14375" y="589"/>
                  </a:lnTo>
                  <a:lnTo>
                    <a:pt x="14375" y="153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9" name="Google Shape;1629;p2"/>
            <p:cNvSpPr/>
            <p:nvPr/>
          </p:nvSpPr>
          <p:spPr>
            <a:xfrm>
              <a:off x="2882494" y="2880289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1"/>
                  </a:moveTo>
                  <a:cubicBezTo>
                    <a:pt x="11541" y="1"/>
                    <a:pt x="3739" y="2213"/>
                    <a:pt x="1722" y="3924"/>
                  </a:cubicBezTo>
                  <a:cubicBezTo>
                    <a:pt x="1090" y="4458"/>
                    <a:pt x="1" y="6758"/>
                    <a:pt x="1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28" y="25273"/>
                  </a:lnTo>
                  <a:lnTo>
                    <a:pt x="26363" y="3641"/>
                  </a:lnTo>
                  <a:cubicBezTo>
                    <a:pt x="23715" y="1897"/>
                    <a:pt x="17198" y="241"/>
                    <a:pt x="17198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02" y="687"/>
                    <a:pt x="17034" y="1003"/>
                    <a:pt x="17034" y="1058"/>
                  </a:cubicBezTo>
                  <a:cubicBezTo>
                    <a:pt x="17034" y="1252"/>
                    <a:pt x="15320" y="2481"/>
                    <a:pt x="14001" y="2481"/>
                  </a:cubicBezTo>
                  <a:cubicBezTo>
                    <a:pt x="13913" y="2481"/>
                    <a:pt x="13827" y="2475"/>
                    <a:pt x="13743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0" name="Google Shape;1630;p2"/>
            <p:cNvSpPr/>
            <p:nvPr/>
          </p:nvSpPr>
          <p:spPr>
            <a:xfrm>
              <a:off x="3064061" y="2933957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0"/>
                  </a:moveTo>
                  <a:cubicBezTo>
                    <a:pt x="14273" y="1149"/>
                    <a:pt x="11707" y="2063"/>
                    <a:pt x="8909" y="2063"/>
                  </a:cubicBezTo>
                  <a:cubicBezTo>
                    <a:pt x="8813" y="2063"/>
                    <a:pt x="8718" y="2062"/>
                    <a:pt x="8621" y="2060"/>
                  </a:cubicBezTo>
                  <a:cubicBezTo>
                    <a:pt x="5559" y="1983"/>
                    <a:pt x="3085" y="1242"/>
                    <a:pt x="1145" y="305"/>
                  </a:cubicBezTo>
                  <a:cubicBezTo>
                    <a:pt x="764" y="447"/>
                    <a:pt x="372" y="599"/>
                    <a:pt x="1" y="752"/>
                  </a:cubicBezTo>
                  <a:cubicBezTo>
                    <a:pt x="2115" y="1896"/>
                    <a:pt x="4960" y="2866"/>
                    <a:pt x="8600" y="2953"/>
                  </a:cubicBezTo>
                  <a:lnTo>
                    <a:pt x="8927" y="2953"/>
                  </a:lnTo>
                  <a:cubicBezTo>
                    <a:pt x="12240" y="2953"/>
                    <a:pt x="15204" y="1776"/>
                    <a:pt x="17536" y="403"/>
                  </a:cubicBezTo>
                  <a:cubicBezTo>
                    <a:pt x="17155" y="262"/>
                    <a:pt x="16762" y="131"/>
                    <a:pt x="16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1" name="Google Shape;1631;p2"/>
            <p:cNvSpPr/>
            <p:nvPr/>
          </p:nvSpPr>
          <p:spPr>
            <a:xfrm>
              <a:off x="2948047" y="3494591"/>
              <a:ext cx="831689" cy="207822"/>
            </a:xfrm>
            <a:custGeom>
              <a:avLst/>
              <a:gdLst/>
              <a:ahLst/>
              <a:cxnLst/>
              <a:rect l="l" t="t" r="r" b="b"/>
              <a:pathLst>
                <a:path w="22811" h="5700" extrusionOk="0">
                  <a:moveTo>
                    <a:pt x="1" y="0"/>
                  </a:moveTo>
                  <a:lnTo>
                    <a:pt x="12" y="1264"/>
                  </a:lnTo>
                  <a:cubicBezTo>
                    <a:pt x="2017" y="3063"/>
                    <a:pt x="5842" y="5558"/>
                    <a:pt x="11782" y="5689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1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799"/>
                    <a:pt x="12106" y="4799"/>
                  </a:cubicBezTo>
                  <a:cubicBezTo>
                    <a:pt x="12005" y="4799"/>
                    <a:pt x="11905" y="4798"/>
                    <a:pt x="11803" y="4795"/>
                  </a:cubicBezTo>
                  <a:cubicBezTo>
                    <a:pt x="5493" y="4654"/>
                    <a:pt x="1646" y="16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2" name="Google Shape;1632;p2"/>
            <p:cNvSpPr/>
            <p:nvPr/>
          </p:nvSpPr>
          <p:spPr>
            <a:xfrm>
              <a:off x="2946881" y="3383318"/>
              <a:ext cx="848752" cy="209062"/>
            </a:xfrm>
            <a:custGeom>
              <a:avLst/>
              <a:gdLst/>
              <a:ahLst/>
              <a:cxnLst/>
              <a:rect l="l" t="t" r="r" b="b"/>
              <a:pathLst>
                <a:path w="23279" h="5734" extrusionOk="0">
                  <a:moveTo>
                    <a:pt x="0" y="1"/>
                  </a:moveTo>
                  <a:lnTo>
                    <a:pt x="22" y="1276"/>
                  </a:lnTo>
                  <a:cubicBezTo>
                    <a:pt x="2005" y="3063"/>
                    <a:pt x="5841" y="5581"/>
                    <a:pt x="11814" y="5722"/>
                  </a:cubicBezTo>
                  <a:cubicBezTo>
                    <a:pt x="11923" y="5733"/>
                    <a:pt x="12032" y="5733"/>
                    <a:pt x="12141" y="5733"/>
                  </a:cubicBezTo>
                  <a:cubicBezTo>
                    <a:pt x="16707" y="5733"/>
                    <a:pt x="20608" y="3488"/>
                    <a:pt x="23104" y="1581"/>
                  </a:cubicBezTo>
                  <a:lnTo>
                    <a:pt x="23279" y="284"/>
                  </a:lnTo>
                  <a:lnTo>
                    <a:pt x="23279" y="284"/>
                  </a:lnTo>
                  <a:cubicBezTo>
                    <a:pt x="20943" y="2193"/>
                    <a:pt x="16875" y="4832"/>
                    <a:pt x="12147" y="4832"/>
                  </a:cubicBezTo>
                  <a:cubicBezTo>
                    <a:pt x="12044" y="4832"/>
                    <a:pt x="11940" y="4831"/>
                    <a:pt x="11835" y="4829"/>
                  </a:cubicBezTo>
                  <a:cubicBezTo>
                    <a:pt x="5493" y="4687"/>
                    <a:pt x="1635" y="163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3" name="Google Shape;1633;p2"/>
            <p:cNvSpPr/>
            <p:nvPr/>
          </p:nvSpPr>
          <p:spPr>
            <a:xfrm>
              <a:off x="2892046" y="3125842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0" y="1"/>
                  </a:moveTo>
                  <a:lnTo>
                    <a:pt x="0" y="426"/>
                  </a:lnTo>
                  <a:lnTo>
                    <a:pt x="687" y="1472"/>
                  </a:lnTo>
                  <a:cubicBezTo>
                    <a:pt x="2300" y="3194"/>
                    <a:pt x="6354" y="6583"/>
                    <a:pt x="13318" y="6747"/>
                  </a:cubicBezTo>
                  <a:cubicBezTo>
                    <a:pt x="13427" y="6747"/>
                    <a:pt x="13536" y="6758"/>
                    <a:pt x="13645" y="6758"/>
                  </a:cubicBezTo>
                  <a:cubicBezTo>
                    <a:pt x="18778" y="6758"/>
                    <a:pt x="23061" y="3935"/>
                    <a:pt x="25469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6" y="2451"/>
                    <a:pt x="19023" y="5857"/>
                    <a:pt x="13641" y="5857"/>
                  </a:cubicBezTo>
                  <a:cubicBezTo>
                    <a:pt x="13541" y="5857"/>
                    <a:pt x="13440" y="5855"/>
                    <a:pt x="13339" y="5853"/>
                  </a:cubicBezTo>
                  <a:cubicBezTo>
                    <a:pt x="4686" y="5646"/>
                    <a:pt x="643" y="55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4" name="Google Shape;1634;p2"/>
            <p:cNvSpPr/>
            <p:nvPr/>
          </p:nvSpPr>
          <p:spPr>
            <a:xfrm>
              <a:off x="2914286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3"/>
                    <a:pt x="13033" y="5693"/>
                  </a:cubicBezTo>
                  <a:cubicBezTo>
                    <a:pt x="12932" y="5693"/>
                    <a:pt x="12831" y="5692"/>
                    <a:pt x="12729" y="5689"/>
                  </a:cubicBezTo>
                  <a:cubicBezTo>
                    <a:pt x="5787" y="5526"/>
                    <a:pt x="1820" y="1908"/>
                    <a:pt x="502" y="436"/>
                  </a:cubicBezTo>
                  <a:cubicBezTo>
                    <a:pt x="338" y="665"/>
                    <a:pt x="164" y="938"/>
                    <a:pt x="0" y="1232"/>
                  </a:cubicBezTo>
                  <a:cubicBezTo>
                    <a:pt x="1559" y="2910"/>
                    <a:pt x="5635" y="6419"/>
                    <a:pt x="12708" y="6583"/>
                  </a:cubicBezTo>
                  <a:cubicBezTo>
                    <a:pt x="12817" y="6583"/>
                    <a:pt x="12926" y="6594"/>
                    <a:pt x="13035" y="6594"/>
                  </a:cubicBezTo>
                  <a:cubicBezTo>
                    <a:pt x="18484" y="6594"/>
                    <a:pt x="22985" y="3401"/>
                    <a:pt x="25284" y="1385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5" name="Google Shape;1635;p2"/>
            <p:cNvSpPr/>
            <p:nvPr/>
          </p:nvSpPr>
          <p:spPr>
            <a:xfrm>
              <a:off x="2968319" y="2974463"/>
              <a:ext cx="834460" cy="177670"/>
            </a:xfrm>
            <a:custGeom>
              <a:avLst/>
              <a:gdLst/>
              <a:ahLst/>
              <a:cxnLst/>
              <a:rect l="l" t="t" r="r" b="b"/>
              <a:pathLst>
                <a:path w="22887" h="4873" extrusionOk="0">
                  <a:moveTo>
                    <a:pt x="21960" y="1"/>
                  </a:moveTo>
                  <a:cubicBezTo>
                    <a:pt x="19551" y="1824"/>
                    <a:pt x="15816" y="3971"/>
                    <a:pt x="11532" y="3971"/>
                  </a:cubicBezTo>
                  <a:cubicBezTo>
                    <a:pt x="11437" y="3971"/>
                    <a:pt x="11343" y="3970"/>
                    <a:pt x="11247" y="3968"/>
                  </a:cubicBezTo>
                  <a:cubicBezTo>
                    <a:pt x="6343" y="3859"/>
                    <a:pt x="2921" y="2006"/>
                    <a:pt x="872" y="415"/>
                  </a:cubicBezTo>
                  <a:cubicBezTo>
                    <a:pt x="545" y="578"/>
                    <a:pt x="251" y="742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cubicBezTo>
                    <a:pt x="11335" y="4861"/>
                    <a:pt x="11444" y="4872"/>
                    <a:pt x="11553" y="4872"/>
                  </a:cubicBezTo>
                  <a:cubicBezTo>
                    <a:pt x="16359" y="4872"/>
                    <a:pt x="20413" y="2398"/>
                    <a:pt x="22887" y="426"/>
                  </a:cubicBezTo>
                  <a:cubicBezTo>
                    <a:pt x="22592" y="284"/>
                    <a:pt x="22287" y="142"/>
                    <a:pt x="21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6" name="Google Shape;1636;p2"/>
            <p:cNvSpPr/>
            <p:nvPr/>
          </p:nvSpPr>
          <p:spPr>
            <a:xfrm>
              <a:off x="2946079" y="3270476"/>
              <a:ext cx="865050" cy="211833"/>
            </a:xfrm>
            <a:custGeom>
              <a:avLst/>
              <a:gdLst/>
              <a:ahLst/>
              <a:cxnLst/>
              <a:rect l="l" t="t" r="r" b="b"/>
              <a:pathLst>
                <a:path w="23726" h="5810" extrusionOk="0">
                  <a:moveTo>
                    <a:pt x="23726" y="1"/>
                  </a:moveTo>
                  <a:lnTo>
                    <a:pt x="23726" y="1"/>
                  </a:lnTo>
                  <a:cubicBezTo>
                    <a:pt x="21481" y="1925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5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8"/>
                    <a:pt x="5842" y="5657"/>
                    <a:pt x="11836" y="5799"/>
                  </a:cubicBezTo>
                  <a:cubicBezTo>
                    <a:pt x="11945" y="5809"/>
                    <a:pt x="12054" y="5809"/>
                    <a:pt x="12163" y="5809"/>
                  </a:cubicBezTo>
                  <a:cubicBezTo>
                    <a:pt x="17001" y="5809"/>
                    <a:pt x="21088" y="3292"/>
                    <a:pt x="23551" y="1319"/>
                  </a:cubicBezTo>
                  <a:lnTo>
                    <a:pt x="2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7" name="Google Shape;1637;p2"/>
            <p:cNvSpPr/>
            <p:nvPr/>
          </p:nvSpPr>
          <p:spPr>
            <a:xfrm>
              <a:off x="3683942" y="2904133"/>
              <a:ext cx="768905" cy="979899"/>
            </a:xfrm>
            <a:custGeom>
              <a:avLst/>
              <a:gdLst/>
              <a:ahLst/>
              <a:cxnLst/>
              <a:rect l="l" t="t" r="r" b="b"/>
              <a:pathLst>
                <a:path w="21089" h="26876" extrusionOk="0">
                  <a:moveTo>
                    <a:pt x="9416" y="1"/>
                  </a:moveTo>
                  <a:lnTo>
                    <a:pt x="9416" y="1"/>
                  </a:lnTo>
                  <a:cubicBezTo>
                    <a:pt x="1439" y="720"/>
                    <a:pt x="0" y="7161"/>
                    <a:pt x="0" y="7161"/>
                  </a:cubicBezTo>
                  <a:lnTo>
                    <a:pt x="425" y="24184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6"/>
                    <a:pt x="20107" y="2769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7"/>
                    <a:pt x="13448" y="535"/>
                    <a:pt x="13590" y="600"/>
                  </a:cubicBezTo>
                  <a:cubicBezTo>
                    <a:pt x="14266" y="960"/>
                    <a:pt x="12598" y="2627"/>
                    <a:pt x="11323" y="2758"/>
                  </a:cubicBezTo>
                  <a:cubicBezTo>
                    <a:pt x="11255" y="2765"/>
                    <a:pt x="11186" y="2769"/>
                    <a:pt x="11118" y="2769"/>
                  </a:cubicBezTo>
                  <a:cubicBezTo>
                    <a:pt x="9909" y="2769"/>
                    <a:pt x="8812" y="1636"/>
                    <a:pt x="8926" y="1265"/>
                  </a:cubicBezTo>
                  <a:cubicBezTo>
                    <a:pt x="9035" y="883"/>
                    <a:pt x="9231" y="720"/>
                    <a:pt x="9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8" name="Google Shape;1638;p2"/>
            <p:cNvSpPr/>
            <p:nvPr/>
          </p:nvSpPr>
          <p:spPr>
            <a:xfrm>
              <a:off x="3697432" y="2954593"/>
              <a:ext cx="717241" cy="929438"/>
            </a:xfrm>
            <a:custGeom>
              <a:avLst/>
              <a:gdLst/>
              <a:ahLst/>
              <a:cxnLst/>
              <a:rect l="l" t="t" r="r" b="b"/>
              <a:pathLst>
                <a:path w="19672" h="25492" extrusionOk="0">
                  <a:moveTo>
                    <a:pt x="14114" y="1"/>
                  </a:moveTo>
                  <a:cubicBezTo>
                    <a:pt x="13694" y="954"/>
                    <a:pt x="12117" y="2196"/>
                    <a:pt x="10626" y="2196"/>
                  </a:cubicBezTo>
                  <a:cubicBezTo>
                    <a:pt x="10531" y="2196"/>
                    <a:pt x="10437" y="2191"/>
                    <a:pt x="10343" y="2180"/>
                  </a:cubicBezTo>
                  <a:cubicBezTo>
                    <a:pt x="8774" y="1995"/>
                    <a:pt x="8283" y="546"/>
                    <a:pt x="8283" y="546"/>
                  </a:cubicBezTo>
                  <a:cubicBezTo>
                    <a:pt x="8283" y="546"/>
                    <a:pt x="4905" y="1341"/>
                    <a:pt x="3455" y="3837"/>
                  </a:cubicBezTo>
                  <a:cubicBezTo>
                    <a:pt x="2235" y="5907"/>
                    <a:pt x="535" y="16762"/>
                    <a:pt x="1" y="20315"/>
                  </a:cubicBezTo>
                  <a:lnTo>
                    <a:pt x="33" y="21655"/>
                  </a:lnTo>
                  <a:lnTo>
                    <a:pt x="1712" y="23443"/>
                  </a:lnTo>
                  <a:lnTo>
                    <a:pt x="6986" y="25491"/>
                  </a:lnTo>
                  <a:lnTo>
                    <a:pt x="15781" y="22636"/>
                  </a:lnTo>
                  <a:lnTo>
                    <a:pt x="19247" y="20478"/>
                  </a:lnTo>
                  <a:cubicBezTo>
                    <a:pt x="19247" y="20478"/>
                    <a:pt x="19672" y="8316"/>
                    <a:pt x="18168" y="4698"/>
                  </a:cubicBezTo>
                  <a:cubicBezTo>
                    <a:pt x="16664" y="1069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9" name="Google Shape;1639;p2"/>
            <p:cNvSpPr/>
            <p:nvPr/>
          </p:nvSpPr>
          <p:spPr>
            <a:xfrm>
              <a:off x="4005221" y="2865194"/>
              <a:ext cx="198853" cy="139933"/>
            </a:xfrm>
            <a:custGeom>
              <a:avLst/>
              <a:gdLst/>
              <a:ahLst/>
              <a:cxnLst/>
              <a:rect l="l" t="t" r="r" b="b"/>
              <a:pathLst>
                <a:path w="5454" h="3838" extrusionOk="0">
                  <a:moveTo>
                    <a:pt x="4364" y="1"/>
                  </a:moveTo>
                  <a:cubicBezTo>
                    <a:pt x="3822" y="512"/>
                    <a:pt x="3184" y="966"/>
                    <a:pt x="2657" y="966"/>
                  </a:cubicBezTo>
                  <a:cubicBezTo>
                    <a:pt x="2623" y="966"/>
                    <a:pt x="2589" y="964"/>
                    <a:pt x="2555" y="960"/>
                  </a:cubicBezTo>
                  <a:cubicBezTo>
                    <a:pt x="2021" y="905"/>
                    <a:pt x="1334" y="556"/>
                    <a:pt x="724" y="121"/>
                  </a:cubicBezTo>
                  <a:cubicBezTo>
                    <a:pt x="702" y="447"/>
                    <a:pt x="680" y="753"/>
                    <a:pt x="626" y="971"/>
                  </a:cubicBezTo>
                  <a:cubicBezTo>
                    <a:pt x="615" y="1003"/>
                    <a:pt x="604" y="1036"/>
                    <a:pt x="604" y="1069"/>
                  </a:cubicBezTo>
                  <a:cubicBezTo>
                    <a:pt x="419" y="1788"/>
                    <a:pt x="223" y="1951"/>
                    <a:pt x="114" y="2333"/>
                  </a:cubicBezTo>
                  <a:cubicBezTo>
                    <a:pt x="0" y="2704"/>
                    <a:pt x="1097" y="3837"/>
                    <a:pt x="2306" y="3837"/>
                  </a:cubicBezTo>
                  <a:cubicBezTo>
                    <a:pt x="2374" y="3837"/>
                    <a:pt x="2443" y="3833"/>
                    <a:pt x="2511" y="3826"/>
                  </a:cubicBezTo>
                  <a:cubicBezTo>
                    <a:pt x="3786" y="3695"/>
                    <a:pt x="5454" y="2028"/>
                    <a:pt x="4778" y="1668"/>
                  </a:cubicBezTo>
                  <a:cubicBezTo>
                    <a:pt x="4636" y="1603"/>
                    <a:pt x="4538" y="1385"/>
                    <a:pt x="4473" y="1101"/>
                  </a:cubicBezTo>
                  <a:cubicBezTo>
                    <a:pt x="4408" y="796"/>
                    <a:pt x="4375" y="415"/>
                    <a:pt x="436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0" name="Google Shape;1640;p2"/>
            <p:cNvSpPr/>
            <p:nvPr/>
          </p:nvSpPr>
          <p:spPr>
            <a:xfrm>
              <a:off x="4030816" y="2811964"/>
              <a:ext cx="134319" cy="88452"/>
            </a:xfrm>
            <a:custGeom>
              <a:avLst/>
              <a:gdLst/>
              <a:ahLst/>
              <a:cxnLst/>
              <a:rect l="l" t="t" r="r" b="b"/>
              <a:pathLst>
                <a:path w="3684" h="2426" extrusionOk="0">
                  <a:moveTo>
                    <a:pt x="3684" y="0"/>
                  </a:moveTo>
                  <a:cubicBezTo>
                    <a:pt x="3140" y="513"/>
                    <a:pt x="2481" y="987"/>
                    <a:pt x="1952" y="987"/>
                  </a:cubicBezTo>
                  <a:cubicBezTo>
                    <a:pt x="1918" y="987"/>
                    <a:pt x="1885" y="985"/>
                    <a:pt x="1853" y="981"/>
                  </a:cubicBezTo>
                  <a:cubicBezTo>
                    <a:pt x="1319" y="927"/>
                    <a:pt x="621" y="578"/>
                    <a:pt x="0" y="131"/>
                  </a:cubicBezTo>
                  <a:lnTo>
                    <a:pt x="0" y="131"/>
                  </a:lnTo>
                  <a:cubicBezTo>
                    <a:pt x="11" y="186"/>
                    <a:pt x="11" y="229"/>
                    <a:pt x="11" y="284"/>
                  </a:cubicBezTo>
                  <a:cubicBezTo>
                    <a:pt x="11" y="305"/>
                    <a:pt x="11" y="327"/>
                    <a:pt x="11" y="349"/>
                  </a:cubicBezTo>
                  <a:cubicBezTo>
                    <a:pt x="11" y="404"/>
                    <a:pt x="22" y="447"/>
                    <a:pt x="22" y="502"/>
                  </a:cubicBezTo>
                  <a:cubicBezTo>
                    <a:pt x="22" y="523"/>
                    <a:pt x="22" y="556"/>
                    <a:pt x="22" y="578"/>
                  </a:cubicBezTo>
                  <a:cubicBezTo>
                    <a:pt x="22" y="643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3"/>
                    <a:pt x="22" y="959"/>
                    <a:pt x="22" y="1036"/>
                  </a:cubicBezTo>
                  <a:cubicBezTo>
                    <a:pt x="22" y="1057"/>
                    <a:pt x="22" y="1079"/>
                    <a:pt x="22" y="1112"/>
                  </a:cubicBezTo>
                  <a:cubicBezTo>
                    <a:pt x="22" y="1166"/>
                    <a:pt x="22" y="1221"/>
                    <a:pt x="22" y="1275"/>
                  </a:cubicBezTo>
                  <a:cubicBezTo>
                    <a:pt x="22" y="1297"/>
                    <a:pt x="22" y="1330"/>
                    <a:pt x="22" y="1352"/>
                  </a:cubicBezTo>
                  <a:cubicBezTo>
                    <a:pt x="22" y="1428"/>
                    <a:pt x="22" y="1493"/>
                    <a:pt x="22" y="1570"/>
                  </a:cubicBezTo>
                  <a:cubicBezTo>
                    <a:pt x="22" y="1570"/>
                    <a:pt x="22" y="1581"/>
                    <a:pt x="22" y="1581"/>
                  </a:cubicBezTo>
                  <a:cubicBezTo>
                    <a:pt x="632" y="2016"/>
                    <a:pt x="1319" y="2365"/>
                    <a:pt x="1853" y="2420"/>
                  </a:cubicBezTo>
                  <a:cubicBezTo>
                    <a:pt x="1887" y="2424"/>
                    <a:pt x="1921" y="2426"/>
                    <a:pt x="1955" y="2426"/>
                  </a:cubicBezTo>
                  <a:cubicBezTo>
                    <a:pt x="2482" y="2426"/>
                    <a:pt x="3120" y="1972"/>
                    <a:pt x="3662" y="1461"/>
                  </a:cubicBezTo>
                  <a:cubicBezTo>
                    <a:pt x="3651" y="1428"/>
                    <a:pt x="3651" y="1395"/>
                    <a:pt x="3651" y="1363"/>
                  </a:cubicBezTo>
                  <a:cubicBezTo>
                    <a:pt x="3651" y="1297"/>
                    <a:pt x="3651" y="1232"/>
                    <a:pt x="3651" y="1166"/>
                  </a:cubicBezTo>
                  <a:cubicBezTo>
                    <a:pt x="3651" y="1123"/>
                    <a:pt x="3651" y="1068"/>
                    <a:pt x="3651" y="1025"/>
                  </a:cubicBezTo>
                  <a:cubicBezTo>
                    <a:pt x="3651" y="959"/>
                    <a:pt x="3651" y="894"/>
                    <a:pt x="3651" y="829"/>
                  </a:cubicBezTo>
                  <a:cubicBezTo>
                    <a:pt x="3651" y="785"/>
                    <a:pt x="3651" y="752"/>
                    <a:pt x="3662" y="709"/>
                  </a:cubicBezTo>
                  <a:cubicBezTo>
                    <a:pt x="3662" y="632"/>
                    <a:pt x="3662" y="556"/>
                    <a:pt x="3662" y="491"/>
                  </a:cubicBezTo>
                  <a:cubicBezTo>
                    <a:pt x="3662" y="447"/>
                    <a:pt x="3662" y="404"/>
                    <a:pt x="3673" y="371"/>
                  </a:cubicBezTo>
                  <a:cubicBezTo>
                    <a:pt x="3673" y="305"/>
                    <a:pt x="3673" y="240"/>
                    <a:pt x="3673" y="175"/>
                  </a:cubicBezTo>
                  <a:cubicBezTo>
                    <a:pt x="3684" y="142"/>
                    <a:pt x="3684" y="98"/>
                    <a:pt x="3684" y="66"/>
                  </a:cubicBezTo>
                  <a:cubicBezTo>
                    <a:pt x="3684" y="44"/>
                    <a:pt x="3684" y="22"/>
                    <a:pt x="368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1" name="Google Shape;1641;p2"/>
            <p:cNvSpPr/>
            <p:nvPr/>
          </p:nvSpPr>
          <p:spPr>
            <a:xfrm>
              <a:off x="3907620" y="2520690"/>
              <a:ext cx="375939" cy="327265"/>
            </a:xfrm>
            <a:custGeom>
              <a:avLst/>
              <a:gdLst/>
              <a:ahLst/>
              <a:cxnLst/>
              <a:rect l="l" t="t" r="r" b="b"/>
              <a:pathLst>
                <a:path w="10311" h="8976" extrusionOk="0">
                  <a:moveTo>
                    <a:pt x="3567" y="2368"/>
                  </a:moveTo>
                  <a:cubicBezTo>
                    <a:pt x="3759" y="2368"/>
                    <a:pt x="3965" y="2396"/>
                    <a:pt x="4175" y="2453"/>
                  </a:cubicBezTo>
                  <a:cubicBezTo>
                    <a:pt x="4545" y="2551"/>
                    <a:pt x="4665" y="2867"/>
                    <a:pt x="4513" y="2911"/>
                  </a:cubicBezTo>
                  <a:cubicBezTo>
                    <a:pt x="4503" y="2914"/>
                    <a:pt x="4493" y="2916"/>
                    <a:pt x="4481" y="2916"/>
                  </a:cubicBezTo>
                  <a:cubicBezTo>
                    <a:pt x="4324" y="2916"/>
                    <a:pt x="3981" y="2618"/>
                    <a:pt x="3528" y="2618"/>
                  </a:cubicBezTo>
                  <a:cubicBezTo>
                    <a:pt x="3483" y="2618"/>
                    <a:pt x="3437" y="2621"/>
                    <a:pt x="3390" y="2627"/>
                  </a:cubicBezTo>
                  <a:cubicBezTo>
                    <a:pt x="2769" y="2704"/>
                    <a:pt x="2758" y="3020"/>
                    <a:pt x="2518" y="3063"/>
                  </a:cubicBezTo>
                  <a:cubicBezTo>
                    <a:pt x="2507" y="3065"/>
                    <a:pt x="2497" y="3066"/>
                    <a:pt x="2488" y="3066"/>
                  </a:cubicBezTo>
                  <a:cubicBezTo>
                    <a:pt x="2239" y="3066"/>
                    <a:pt x="2742" y="2515"/>
                    <a:pt x="3183" y="2409"/>
                  </a:cubicBezTo>
                  <a:cubicBezTo>
                    <a:pt x="3301" y="2382"/>
                    <a:pt x="3430" y="2368"/>
                    <a:pt x="3567" y="2368"/>
                  </a:cubicBezTo>
                  <a:close/>
                  <a:moveTo>
                    <a:pt x="6976" y="2364"/>
                  </a:moveTo>
                  <a:cubicBezTo>
                    <a:pt x="7110" y="2364"/>
                    <a:pt x="7235" y="2378"/>
                    <a:pt x="7346" y="2409"/>
                  </a:cubicBezTo>
                  <a:cubicBezTo>
                    <a:pt x="7788" y="2515"/>
                    <a:pt x="8290" y="3066"/>
                    <a:pt x="8042" y="3066"/>
                  </a:cubicBezTo>
                  <a:cubicBezTo>
                    <a:pt x="8032" y="3066"/>
                    <a:pt x="8022" y="3065"/>
                    <a:pt x="8011" y="3063"/>
                  </a:cubicBezTo>
                  <a:cubicBezTo>
                    <a:pt x="7771" y="3020"/>
                    <a:pt x="7760" y="2704"/>
                    <a:pt x="7150" y="2627"/>
                  </a:cubicBezTo>
                  <a:cubicBezTo>
                    <a:pt x="7103" y="2621"/>
                    <a:pt x="7057" y="2618"/>
                    <a:pt x="7012" y="2618"/>
                  </a:cubicBezTo>
                  <a:cubicBezTo>
                    <a:pt x="6557" y="2618"/>
                    <a:pt x="6207" y="2916"/>
                    <a:pt x="6048" y="2916"/>
                  </a:cubicBezTo>
                  <a:cubicBezTo>
                    <a:pt x="6037" y="2916"/>
                    <a:pt x="6026" y="2914"/>
                    <a:pt x="6017" y="2911"/>
                  </a:cubicBezTo>
                  <a:cubicBezTo>
                    <a:pt x="5864" y="2867"/>
                    <a:pt x="5984" y="2551"/>
                    <a:pt x="6354" y="2453"/>
                  </a:cubicBezTo>
                  <a:cubicBezTo>
                    <a:pt x="6568" y="2395"/>
                    <a:pt x="6781" y="2364"/>
                    <a:pt x="6976" y="2364"/>
                  </a:cubicBezTo>
                  <a:close/>
                  <a:moveTo>
                    <a:pt x="3728" y="3826"/>
                  </a:moveTo>
                  <a:cubicBezTo>
                    <a:pt x="3891" y="3826"/>
                    <a:pt x="4033" y="4001"/>
                    <a:pt x="4033" y="4208"/>
                  </a:cubicBezTo>
                  <a:cubicBezTo>
                    <a:pt x="4033" y="4415"/>
                    <a:pt x="3891" y="4589"/>
                    <a:pt x="3728" y="4589"/>
                  </a:cubicBezTo>
                  <a:cubicBezTo>
                    <a:pt x="3554" y="4589"/>
                    <a:pt x="3423" y="4415"/>
                    <a:pt x="3423" y="4208"/>
                  </a:cubicBezTo>
                  <a:cubicBezTo>
                    <a:pt x="3423" y="4001"/>
                    <a:pt x="3554" y="3826"/>
                    <a:pt x="3728" y="3826"/>
                  </a:cubicBezTo>
                  <a:close/>
                  <a:moveTo>
                    <a:pt x="6725" y="3826"/>
                  </a:moveTo>
                  <a:cubicBezTo>
                    <a:pt x="6888" y="3826"/>
                    <a:pt x="7030" y="4001"/>
                    <a:pt x="7030" y="4208"/>
                  </a:cubicBezTo>
                  <a:cubicBezTo>
                    <a:pt x="7030" y="4415"/>
                    <a:pt x="6888" y="4589"/>
                    <a:pt x="6725" y="4589"/>
                  </a:cubicBezTo>
                  <a:cubicBezTo>
                    <a:pt x="6551" y="4589"/>
                    <a:pt x="6420" y="4415"/>
                    <a:pt x="6420" y="4208"/>
                  </a:cubicBezTo>
                  <a:cubicBezTo>
                    <a:pt x="6420" y="4001"/>
                    <a:pt x="6551" y="3826"/>
                    <a:pt x="6725" y="3826"/>
                  </a:cubicBezTo>
                  <a:close/>
                  <a:moveTo>
                    <a:pt x="6016" y="6425"/>
                  </a:moveTo>
                  <a:cubicBezTo>
                    <a:pt x="6029" y="6425"/>
                    <a:pt x="6037" y="6430"/>
                    <a:pt x="6038" y="6442"/>
                  </a:cubicBezTo>
                  <a:cubicBezTo>
                    <a:pt x="6049" y="6507"/>
                    <a:pt x="5733" y="6769"/>
                    <a:pt x="5265" y="6823"/>
                  </a:cubicBezTo>
                  <a:cubicBezTo>
                    <a:pt x="5208" y="6831"/>
                    <a:pt x="5152" y="6835"/>
                    <a:pt x="5097" y="6835"/>
                  </a:cubicBezTo>
                  <a:cubicBezTo>
                    <a:pt x="4701" y="6835"/>
                    <a:pt x="4375" y="6646"/>
                    <a:pt x="4327" y="6551"/>
                  </a:cubicBezTo>
                  <a:cubicBezTo>
                    <a:pt x="4314" y="6518"/>
                    <a:pt x="4321" y="6506"/>
                    <a:pt x="4338" y="6506"/>
                  </a:cubicBezTo>
                  <a:cubicBezTo>
                    <a:pt x="4379" y="6506"/>
                    <a:pt x="4478" y="6571"/>
                    <a:pt x="4524" y="6594"/>
                  </a:cubicBezTo>
                  <a:cubicBezTo>
                    <a:pt x="4524" y="6594"/>
                    <a:pt x="4686" y="6682"/>
                    <a:pt x="4989" y="6682"/>
                  </a:cubicBezTo>
                  <a:cubicBezTo>
                    <a:pt x="5071" y="6682"/>
                    <a:pt x="5163" y="6676"/>
                    <a:pt x="5265" y="6660"/>
                  </a:cubicBezTo>
                  <a:cubicBezTo>
                    <a:pt x="5681" y="6586"/>
                    <a:pt x="5940" y="6425"/>
                    <a:pt x="6016" y="6425"/>
                  </a:cubicBezTo>
                  <a:close/>
                  <a:moveTo>
                    <a:pt x="2300" y="1"/>
                  </a:moveTo>
                  <a:lnTo>
                    <a:pt x="2300" y="1"/>
                  </a:lnTo>
                  <a:cubicBezTo>
                    <a:pt x="2322" y="273"/>
                    <a:pt x="1559" y="1832"/>
                    <a:pt x="1439" y="2104"/>
                  </a:cubicBezTo>
                  <a:cubicBezTo>
                    <a:pt x="1352" y="2300"/>
                    <a:pt x="1341" y="2954"/>
                    <a:pt x="1341" y="3303"/>
                  </a:cubicBezTo>
                  <a:cubicBezTo>
                    <a:pt x="1341" y="3423"/>
                    <a:pt x="1341" y="3499"/>
                    <a:pt x="1341" y="3499"/>
                  </a:cubicBezTo>
                  <a:cubicBezTo>
                    <a:pt x="1341" y="3488"/>
                    <a:pt x="1287" y="3390"/>
                    <a:pt x="1211" y="3227"/>
                  </a:cubicBezTo>
                  <a:cubicBezTo>
                    <a:pt x="1012" y="3128"/>
                    <a:pt x="783" y="3047"/>
                    <a:pt x="560" y="3047"/>
                  </a:cubicBezTo>
                  <a:cubicBezTo>
                    <a:pt x="489" y="3047"/>
                    <a:pt x="418" y="3056"/>
                    <a:pt x="350" y="3074"/>
                  </a:cubicBezTo>
                  <a:cubicBezTo>
                    <a:pt x="186" y="3118"/>
                    <a:pt x="99" y="3281"/>
                    <a:pt x="77" y="3510"/>
                  </a:cubicBezTo>
                  <a:cubicBezTo>
                    <a:pt x="1" y="4142"/>
                    <a:pt x="426" y="5232"/>
                    <a:pt x="1047" y="5297"/>
                  </a:cubicBezTo>
                  <a:cubicBezTo>
                    <a:pt x="1191" y="5315"/>
                    <a:pt x="1312" y="5324"/>
                    <a:pt x="1417" y="5324"/>
                  </a:cubicBezTo>
                  <a:cubicBezTo>
                    <a:pt x="1503" y="5324"/>
                    <a:pt x="1578" y="5318"/>
                    <a:pt x="1646" y="5308"/>
                  </a:cubicBezTo>
                  <a:cubicBezTo>
                    <a:pt x="1788" y="6028"/>
                    <a:pt x="1919" y="6583"/>
                    <a:pt x="2039" y="6791"/>
                  </a:cubicBezTo>
                  <a:cubicBezTo>
                    <a:pt x="2289" y="7205"/>
                    <a:pt x="2802" y="7706"/>
                    <a:pt x="3379" y="8120"/>
                  </a:cubicBezTo>
                  <a:cubicBezTo>
                    <a:pt x="4000" y="8567"/>
                    <a:pt x="4698" y="8916"/>
                    <a:pt x="5232" y="8970"/>
                  </a:cubicBezTo>
                  <a:cubicBezTo>
                    <a:pt x="5264" y="8974"/>
                    <a:pt x="5297" y="8976"/>
                    <a:pt x="5331" y="8976"/>
                  </a:cubicBezTo>
                  <a:cubicBezTo>
                    <a:pt x="5860" y="8976"/>
                    <a:pt x="6519" y="8502"/>
                    <a:pt x="7063" y="7989"/>
                  </a:cubicBezTo>
                  <a:cubicBezTo>
                    <a:pt x="7575" y="7510"/>
                    <a:pt x="7989" y="6998"/>
                    <a:pt x="8131" y="6791"/>
                  </a:cubicBezTo>
                  <a:cubicBezTo>
                    <a:pt x="8283" y="6573"/>
                    <a:pt x="8425" y="6060"/>
                    <a:pt x="8556" y="5396"/>
                  </a:cubicBezTo>
                  <a:cubicBezTo>
                    <a:pt x="9809" y="5199"/>
                    <a:pt x="10310" y="4175"/>
                    <a:pt x="10234" y="3510"/>
                  </a:cubicBezTo>
                  <a:cubicBezTo>
                    <a:pt x="10191" y="3216"/>
                    <a:pt x="10060" y="2998"/>
                    <a:pt x="9820" y="2922"/>
                  </a:cubicBezTo>
                  <a:cubicBezTo>
                    <a:pt x="9704" y="2888"/>
                    <a:pt x="9600" y="2874"/>
                    <a:pt x="9507" y="2874"/>
                  </a:cubicBezTo>
                  <a:cubicBezTo>
                    <a:pt x="9356" y="2874"/>
                    <a:pt x="9235" y="2911"/>
                    <a:pt x="9133" y="2965"/>
                  </a:cubicBezTo>
                  <a:cubicBezTo>
                    <a:pt x="9057" y="3161"/>
                    <a:pt x="8981" y="3347"/>
                    <a:pt x="8916" y="3510"/>
                  </a:cubicBezTo>
                  <a:cubicBezTo>
                    <a:pt x="8914" y="3513"/>
                    <a:pt x="8912" y="3514"/>
                    <a:pt x="8909" y="3514"/>
                  </a:cubicBezTo>
                  <a:cubicBezTo>
                    <a:pt x="8867" y="3514"/>
                    <a:pt x="8730" y="3074"/>
                    <a:pt x="8730" y="3074"/>
                  </a:cubicBezTo>
                  <a:lnTo>
                    <a:pt x="8599" y="2878"/>
                  </a:lnTo>
                  <a:cubicBezTo>
                    <a:pt x="8458" y="2671"/>
                    <a:pt x="8022" y="982"/>
                    <a:pt x="8022" y="982"/>
                  </a:cubicBezTo>
                  <a:lnTo>
                    <a:pt x="7608" y="1080"/>
                  </a:lnTo>
                  <a:cubicBezTo>
                    <a:pt x="7570" y="1088"/>
                    <a:pt x="7528" y="1092"/>
                    <a:pt x="7484" y="1092"/>
                  </a:cubicBezTo>
                  <a:cubicBezTo>
                    <a:pt x="7076" y="1092"/>
                    <a:pt x="6459" y="761"/>
                    <a:pt x="6420" y="731"/>
                  </a:cubicBezTo>
                  <a:lnTo>
                    <a:pt x="6420" y="731"/>
                  </a:lnTo>
                  <a:cubicBezTo>
                    <a:pt x="6431" y="753"/>
                    <a:pt x="6562" y="993"/>
                    <a:pt x="6725" y="1167"/>
                  </a:cubicBezTo>
                  <a:cubicBezTo>
                    <a:pt x="6804" y="1257"/>
                    <a:pt x="6715" y="1298"/>
                    <a:pt x="6472" y="1298"/>
                  </a:cubicBezTo>
                  <a:cubicBezTo>
                    <a:pt x="6214" y="1298"/>
                    <a:pt x="5784" y="1251"/>
                    <a:pt x="5199" y="1167"/>
                  </a:cubicBezTo>
                  <a:cubicBezTo>
                    <a:pt x="4055" y="1004"/>
                    <a:pt x="2300" y="1"/>
                    <a:pt x="230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2" name="Google Shape;1642;p2"/>
            <p:cNvSpPr/>
            <p:nvPr/>
          </p:nvSpPr>
          <p:spPr>
            <a:xfrm>
              <a:off x="3301703" y="2796870"/>
              <a:ext cx="201879" cy="173878"/>
            </a:xfrm>
            <a:custGeom>
              <a:avLst/>
              <a:gdLst/>
              <a:ahLst/>
              <a:cxnLst/>
              <a:rect l="l" t="t" r="r" b="b"/>
              <a:pathLst>
                <a:path w="5537" h="4769" extrusionOk="0">
                  <a:moveTo>
                    <a:pt x="153" y="0"/>
                  </a:moveTo>
                  <a:lnTo>
                    <a:pt x="98" y="1079"/>
                  </a:lnTo>
                  <a:cubicBezTo>
                    <a:pt x="99" y="1080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0"/>
                  </a:lnTo>
                  <a:close/>
                  <a:moveTo>
                    <a:pt x="5340" y="916"/>
                  </a:moveTo>
                  <a:cubicBezTo>
                    <a:pt x="4675" y="1668"/>
                    <a:pt x="3782" y="2234"/>
                    <a:pt x="3150" y="2289"/>
                  </a:cubicBezTo>
                  <a:cubicBezTo>
                    <a:pt x="3104" y="2292"/>
                    <a:pt x="3056" y="2294"/>
                    <a:pt x="3006" y="2294"/>
                  </a:cubicBezTo>
                  <a:cubicBezTo>
                    <a:pt x="2165" y="2294"/>
                    <a:pt x="843" y="1780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1"/>
                    <a:pt x="2245" y="4752"/>
                  </a:cubicBezTo>
                  <a:cubicBezTo>
                    <a:pt x="2329" y="4763"/>
                    <a:pt x="2415" y="4769"/>
                    <a:pt x="2503" y="4769"/>
                  </a:cubicBezTo>
                  <a:cubicBezTo>
                    <a:pt x="3822" y="4769"/>
                    <a:pt x="5536" y="3540"/>
                    <a:pt x="5536" y="3346"/>
                  </a:cubicBezTo>
                  <a:cubicBezTo>
                    <a:pt x="5536" y="3291"/>
                    <a:pt x="5504" y="2975"/>
                    <a:pt x="5471" y="2518"/>
                  </a:cubicBezTo>
                  <a:cubicBezTo>
                    <a:pt x="5438" y="2071"/>
                    <a:pt x="5384" y="1482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3" name="Google Shape;1643;p2"/>
            <p:cNvSpPr/>
            <p:nvPr/>
          </p:nvSpPr>
          <p:spPr>
            <a:xfrm>
              <a:off x="3305276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0"/>
                  </a:moveTo>
                  <a:cubicBezTo>
                    <a:pt x="4490" y="698"/>
                    <a:pt x="3662" y="1221"/>
                    <a:pt x="3052" y="1275"/>
                  </a:cubicBezTo>
                  <a:cubicBezTo>
                    <a:pt x="3005" y="1279"/>
                    <a:pt x="2955" y="1281"/>
                    <a:pt x="2905" y="1281"/>
                  </a:cubicBezTo>
                  <a:cubicBezTo>
                    <a:pt x="2075" y="1281"/>
                    <a:pt x="794" y="787"/>
                    <a:pt x="55" y="109"/>
                  </a:cubicBezTo>
                  <a:lnTo>
                    <a:pt x="0" y="1188"/>
                  </a:lnTo>
                  <a:cubicBezTo>
                    <a:pt x="741" y="1888"/>
                    <a:pt x="2066" y="2403"/>
                    <a:pt x="2908" y="2403"/>
                  </a:cubicBezTo>
                  <a:cubicBezTo>
                    <a:pt x="2958" y="2403"/>
                    <a:pt x="3006" y="2401"/>
                    <a:pt x="3052" y="2398"/>
                  </a:cubicBezTo>
                  <a:cubicBezTo>
                    <a:pt x="3684" y="2343"/>
                    <a:pt x="4567" y="1777"/>
                    <a:pt x="5242" y="1025"/>
                  </a:cubicBezTo>
                  <a:cubicBezTo>
                    <a:pt x="5210" y="665"/>
                    <a:pt x="5177" y="316"/>
                    <a:pt x="515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4" name="Google Shape;1644;p2"/>
            <p:cNvSpPr/>
            <p:nvPr/>
          </p:nvSpPr>
          <p:spPr>
            <a:xfrm>
              <a:off x="3307244" y="2746009"/>
              <a:ext cx="2443" cy="50898"/>
            </a:xfrm>
            <a:custGeom>
              <a:avLst/>
              <a:gdLst/>
              <a:ahLst/>
              <a:cxnLst/>
              <a:rect l="l" t="t" r="r" b="b"/>
              <a:pathLst>
                <a:path w="67" h="1396" extrusionOk="0">
                  <a:moveTo>
                    <a:pt x="66" y="0"/>
                  </a:moveTo>
                  <a:lnTo>
                    <a:pt x="1" y="1395"/>
                  </a:lnTo>
                  <a:lnTo>
                    <a:pt x="1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5" name="Google Shape;1645;p2"/>
            <p:cNvSpPr/>
            <p:nvPr/>
          </p:nvSpPr>
          <p:spPr>
            <a:xfrm>
              <a:off x="3200747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24" y="2159"/>
                  </a:moveTo>
                  <a:cubicBezTo>
                    <a:pt x="4622" y="2159"/>
                    <a:pt x="5145" y="2834"/>
                    <a:pt x="5069" y="2965"/>
                  </a:cubicBezTo>
                  <a:cubicBezTo>
                    <a:pt x="5062" y="2977"/>
                    <a:pt x="5053" y="2982"/>
                    <a:pt x="5039" y="2982"/>
                  </a:cubicBezTo>
                  <a:cubicBezTo>
                    <a:pt x="4929" y="2982"/>
                    <a:pt x="4583" y="2613"/>
                    <a:pt x="4090" y="2613"/>
                  </a:cubicBezTo>
                  <a:cubicBezTo>
                    <a:pt x="4037" y="2613"/>
                    <a:pt x="3981" y="2618"/>
                    <a:pt x="3924" y="2627"/>
                  </a:cubicBezTo>
                  <a:cubicBezTo>
                    <a:pt x="3409" y="2715"/>
                    <a:pt x="2811" y="3102"/>
                    <a:pt x="2665" y="3102"/>
                  </a:cubicBezTo>
                  <a:cubicBezTo>
                    <a:pt x="2629" y="3102"/>
                    <a:pt x="2621" y="3078"/>
                    <a:pt x="2649" y="3020"/>
                  </a:cubicBezTo>
                  <a:cubicBezTo>
                    <a:pt x="2649" y="3020"/>
                    <a:pt x="3238" y="2159"/>
                    <a:pt x="3924" y="2159"/>
                  </a:cubicBezTo>
                  <a:close/>
                  <a:moveTo>
                    <a:pt x="7237" y="2159"/>
                  </a:moveTo>
                  <a:cubicBezTo>
                    <a:pt x="7924" y="2159"/>
                    <a:pt x="8512" y="3020"/>
                    <a:pt x="8512" y="3020"/>
                  </a:cubicBezTo>
                  <a:cubicBezTo>
                    <a:pt x="8541" y="3078"/>
                    <a:pt x="8533" y="3102"/>
                    <a:pt x="8496" y="3102"/>
                  </a:cubicBezTo>
                  <a:cubicBezTo>
                    <a:pt x="8351" y="3102"/>
                    <a:pt x="7752" y="2715"/>
                    <a:pt x="7237" y="2627"/>
                  </a:cubicBezTo>
                  <a:cubicBezTo>
                    <a:pt x="7185" y="2619"/>
                    <a:pt x="7134" y="2616"/>
                    <a:pt x="7084" y="2616"/>
                  </a:cubicBezTo>
                  <a:cubicBezTo>
                    <a:pt x="6585" y="2616"/>
                    <a:pt x="6235" y="2982"/>
                    <a:pt x="6123" y="2982"/>
                  </a:cubicBezTo>
                  <a:cubicBezTo>
                    <a:pt x="6109" y="2982"/>
                    <a:pt x="6099" y="2977"/>
                    <a:pt x="6093" y="2965"/>
                  </a:cubicBezTo>
                  <a:cubicBezTo>
                    <a:pt x="6017" y="2834"/>
                    <a:pt x="6540" y="2159"/>
                    <a:pt x="7237" y="2159"/>
                  </a:cubicBezTo>
                  <a:close/>
                  <a:moveTo>
                    <a:pt x="6954" y="1"/>
                  </a:moveTo>
                  <a:cubicBezTo>
                    <a:pt x="6954" y="1"/>
                    <a:pt x="7063" y="829"/>
                    <a:pt x="5995" y="862"/>
                  </a:cubicBezTo>
                  <a:cubicBezTo>
                    <a:pt x="5946" y="863"/>
                    <a:pt x="5897" y="864"/>
                    <a:pt x="5847" y="864"/>
                  </a:cubicBezTo>
                  <a:cubicBezTo>
                    <a:pt x="4221" y="864"/>
                    <a:pt x="1821" y="34"/>
                    <a:pt x="1821" y="33"/>
                  </a:cubicBezTo>
                  <a:lnTo>
                    <a:pt x="1821" y="33"/>
                  </a:lnTo>
                  <a:cubicBezTo>
                    <a:pt x="2181" y="1483"/>
                    <a:pt x="1625" y="3488"/>
                    <a:pt x="1625" y="3488"/>
                  </a:cubicBezTo>
                  <a:lnTo>
                    <a:pt x="1265" y="1527"/>
                  </a:lnTo>
                  <a:cubicBezTo>
                    <a:pt x="1243" y="1516"/>
                    <a:pt x="1232" y="1516"/>
                    <a:pt x="1211" y="1505"/>
                  </a:cubicBezTo>
                  <a:cubicBezTo>
                    <a:pt x="1141" y="1465"/>
                    <a:pt x="1069" y="1447"/>
                    <a:pt x="997" y="1447"/>
                  </a:cubicBezTo>
                  <a:cubicBezTo>
                    <a:pt x="891" y="1447"/>
                    <a:pt x="785" y="1488"/>
                    <a:pt x="688" y="1559"/>
                  </a:cubicBezTo>
                  <a:cubicBezTo>
                    <a:pt x="284" y="1864"/>
                    <a:pt x="1" y="2671"/>
                    <a:pt x="208" y="3270"/>
                  </a:cubicBezTo>
                  <a:cubicBezTo>
                    <a:pt x="252" y="3379"/>
                    <a:pt x="306" y="3488"/>
                    <a:pt x="382" y="3597"/>
                  </a:cubicBezTo>
                  <a:cubicBezTo>
                    <a:pt x="775" y="4131"/>
                    <a:pt x="1527" y="4425"/>
                    <a:pt x="1756" y="4513"/>
                  </a:cubicBezTo>
                  <a:cubicBezTo>
                    <a:pt x="2017" y="5777"/>
                    <a:pt x="2344" y="7030"/>
                    <a:pt x="2660" y="7412"/>
                  </a:cubicBezTo>
                  <a:cubicBezTo>
                    <a:pt x="2736" y="7499"/>
                    <a:pt x="2824" y="7586"/>
                    <a:pt x="2922" y="7662"/>
                  </a:cubicBezTo>
                  <a:cubicBezTo>
                    <a:pt x="3663" y="8338"/>
                    <a:pt x="4949" y="8828"/>
                    <a:pt x="5766" y="8828"/>
                  </a:cubicBezTo>
                  <a:lnTo>
                    <a:pt x="5919" y="8828"/>
                  </a:lnTo>
                  <a:cubicBezTo>
                    <a:pt x="6529" y="8774"/>
                    <a:pt x="7357" y="8251"/>
                    <a:pt x="8022" y="7553"/>
                  </a:cubicBezTo>
                  <a:cubicBezTo>
                    <a:pt x="8338" y="7204"/>
                    <a:pt x="8621" y="6823"/>
                    <a:pt x="8807" y="6420"/>
                  </a:cubicBezTo>
                  <a:cubicBezTo>
                    <a:pt x="8992" y="6006"/>
                    <a:pt x="9145" y="5308"/>
                    <a:pt x="9264" y="4578"/>
                  </a:cubicBezTo>
                  <a:cubicBezTo>
                    <a:pt x="9395" y="4502"/>
                    <a:pt x="10093" y="4044"/>
                    <a:pt x="10474" y="3597"/>
                  </a:cubicBezTo>
                  <a:cubicBezTo>
                    <a:pt x="10539" y="3521"/>
                    <a:pt x="10583" y="3455"/>
                    <a:pt x="10627" y="3390"/>
                  </a:cubicBezTo>
                  <a:cubicBezTo>
                    <a:pt x="10812" y="3096"/>
                    <a:pt x="10812" y="2562"/>
                    <a:pt x="10605" y="2224"/>
                  </a:cubicBezTo>
                  <a:cubicBezTo>
                    <a:pt x="10492" y="2038"/>
                    <a:pt x="10318" y="1912"/>
                    <a:pt x="10078" y="1912"/>
                  </a:cubicBezTo>
                  <a:cubicBezTo>
                    <a:pt x="9925" y="1912"/>
                    <a:pt x="9745" y="1963"/>
                    <a:pt x="9537" y="2082"/>
                  </a:cubicBezTo>
                  <a:lnTo>
                    <a:pt x="9362" y="3597"/>
                  </a:lnTo>
                  <a:lnTo>
                    <a:pt x="8916" y="1298"/>
                  </a:lnTo>
                  <a:cubicBezTo>
                    <a:pt x="8857" y="1314"/>
                    <a:pt x="8797" y="1321"/>
                    <a:pt x="8736" y="1321"/>
                  </a:cubicBezTo>
                  <a:cubicBezTo>
                    <a:pt x="7925" y="1321"/>
                    <a:pt x="6954" y="1"/>
                    <a:pt x="6954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6" name="Google Shape;1646;p2"/>
            <p:cNvSpPr/>
            <p:nvPr/>
          </p:nvSpPr>
          <p:spPr>
            <a:xfrm>
              <a:off x="3448306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1" y="208"/>
                    <a:pt x="1" y="448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7" name="Google Shape;1647;p2"/>
            <p:cNvSpPr/>
            <p:nvPr/>
          </p:nvSpPr>
          <p:spPr>
            <a:xfrm>
              <a:off x="3330287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8"/>
                  </a:cubicBezTo>
                  <a:cubicBezTo>
                    <a:pt x="720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8" name="Google Shape;1648;p2"/>
            <p:cNvSpPr/>
            <p:nvPr/>
          </p:nvSpPr>
          <p:spPr>
            <a:xfrm>
              <a:off x="3401820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2"/>
                    <a:pt x="0" y="2649"/>
                    <a:pt x="175" y="2693"/>
                  </a:cubicBezTo>
                  <a:cubicBezTo>
                    <a:pt x="207" y="2705"/>
                    <a:pt x="250" y="2711"/>
                    <a:pt x="298" y="2711"/>
                  </a:cubicBezTo>
                  <a:cubicBezTo>
                    <a:pt x="331" y="2711"/>
                    <a:pt x="368" y="2708"/>
                    <a:pt x="404" y="2704"/>
                  </a:cubicBez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9" name="Google Shape;1649;p2"/>
            <p:cNvSpPr/>
            <p:nvPr/>
          </p:nvSpPr>
          <p:spPr>
            <a:xfrm>
              <a:off x="3372507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4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0" name="Google Shape;1650;p2"/>
            <p:cNvSpPr/>
            <p:nvPr/>
          </p:nvSpPr>
          <p:spPr>
            <a:xfrm>
              <a:off x="3401820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2"/>
                    <a:pt x="0" y="2649"/>
                    <a:pt x="175" y="2693"/>
                  </a:cubicBezTo>
                  <a:lnTo>
                    <a:pt x="404" y="2704"/>
                  </a:ln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1" name="Google Shape;1651;p2"/>
            <p:cNvSpPr/>
            <p:nvPr/>
          </p:nvSpPr>
          <p:spPr>
            <a:xfrm>
              <a:off x="3408164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3"/>
                    <a:pt x="76" y="19"/>
                    <a:pt x="124" y="19"/>
                  </a:cubicBezTo>
                  <a:cubicBezTo>
                    <a:pt x="157" y="19"/>
                    <a:pt x="194" y="16"/>
                    <a:pt x="230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2" name="Google Shape;1652;p2"/>
            <p:cNvSpPr/>
            <p:nvPr/>
          </p:nvSpPr>
          <p:spPr>
            <a:xfrm>
              <a:off x="4466286" y="2377259"/>
              <a:ext cx="410503" cy="646144"/>
            </a:xfrm>
            <a:custGeom>
              <a:avLst/>
              <a:gdLst/>
              <a:ahLst/>
              <a:cxnLst/>
              <a:rect l="l" t="t" r="r" b="b"/>
              <a:pathLst>
                <a:path w="11259" h="17722" extrusionOk="0">
                  <a:moveTo>
                    <a:pt x="5700" y="1"/>
                  </a:moveTo>
                  <a:cubicBezTo>
                    <a:pt x="4284" y="1"/>
                    <a:pt x="1101" y="197"/>
                    <a:pt x="447" y="2736"/>
                  </a:cubicBezTo>
                  <a:cubicBezTo>
                    <a:pt x="1" y="4480"/>
                    <a:pt x="153" y="6071"/>
                    <a:pt x="578" y="7433"/>
                  </a:cubicBezTo>
                  <a:lnTo>
                    <a:pt x="546" y="7444"/>
                  </a:lnTo>
                  <a:cubicBezTo>
                    <a:pt x="1199" y="9526"/>
                    <a:pt x="2496" y="11095"/>
                    <a:pt x="3259" y="11891"/>
                  </a:cubicBezTo>
                  <a:cubicBezTo>
                    <a:pt x="2801" y="12370"/>
                    <a:pt x="1853" y="13471"/>
                    <a:pt x="1505" y="14670"/>
                  </a:cubicBezTo>
                  <a:lnTo>
                    <a:pt x="1025" y="16293"/>
                  </a:lnTo>
                  <a:lnTo>
                    <a:pt x="1025" y="16293"/>
                  </a:lnTo>
                  <a:lnTo>
                    <a:pt x="1461" y="16108"/>
                  </a:lnTo>
                  <a:cubicBezTo>
                    <a:pt x="1461" y="16108"/>
                    <a:pt x="2158" y="14735"/>
                    <a:pt x="2823" y="13776"/>
                  </a:cubicBezTo>
                  <a:lnTo>
                    <a:pt x="2823" y="13776"/>
                  </a:lnTo>
                  <a:cubicBezTo>
                    <a:pt x="2823" y="13776"/>
                    <a:pt x="2387" y="15988"/>
                    <a:pt x="2366" y="16697"/>
                  </a:cubicBezTo>
                  <a:cubicBezTo>
                    <a:pt x="2344" y="17405"/>
                    <a:pt x="6115" y="17721"/>
                    <a:pt x="6115" y="17721"/>
                  </a:cubicBezTo>
                  <a:lnTo>
                    <a:pt x="6550" y="17547"/>
                  </a:lnTo>
                  <a:lnTo>
                    <a:pt x="6550" y="7444"/>
                  </a:lnTo>
                  <a:lnTo>
                    <a:pt x="6583" y="7444"/>
                  </a:lnTo>
                  <a:lnTo>
                    <a:pt x="6583" y="17547"/>
                  </a:lnTo>
                  <a:lnTo>
                    <a:pt x="9438" y="16381"/>
                  </a:lnTo>
                  <a:cubicBezTo>
                    <a:pt x="9438" y="16381"/>
                    <a:pt x="9297" y="13863"/>
                    <a:pt x="8327" y="12130"/>
                  </a:cubicBezTo>
                  <a:cubicBezTo>
                    <a:pt x="8926" y="11280"/>
                    <a:pt x="10103" y="9460"/>
                    <a:pt x="10692" y="7444"/>
                  </a:cubicBezTo>
                  <a:cubicBezTo>
                    <a:pt x="11128" y="5984"/>
                    <a:pt x="11258" y="4414"/>
                    <a:pt x="10648" y="3020"/>
                  </a:cubicBezTo>
                  <a:cubicBezTo>
                    <a:pt x="9722" y="894"/>
                    <a:pt x="8120" y="208"/>
                    <a:pt x="6583" y="44"/>
                  </a:cubicBezTo>
                  <a:cubicBezTo>
                    <a:pt x="6278" y="12"/>
                    <a:pt x="5984" y="1"/>
                    <a:pt x="5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3" name="Google Shape;1653;p2"/>
            <p:cNvSpPr/>
            <p:nvPr/>
          </p:nvSpPr>
          <p:spPr>
            <a:xfrm>
              <a:off x="4304589" y="2922326"/>
              <a:ext cx="401753" cy="1002614"/>
            </a:xfrm>
            <a:custGeom>
              <a:avLst/>
              <a:gdLst/>
              <a:ahLst/>
              <a:cxnLst/>
              <a:rect l="l" t="t" r="r" b="b"/>
              <a:pathLst>
                <a:path w="11019" h="27499" extrusionOk="0">
                  <a:moveTo>
                    <a:pt x="10203" y="0"/>
                  </a:moveTo>
                  <a:cubicBezTo>
                    <a:pt x="8696" y="0"/>
                    <a:pt x="6337" y="144"/>
                    <a:pt x="4577" y="984"/>
                  </a:cubicBezTo>
                  <a:cubicBezTo>
                    <a:pt x="3008" y="1736"/>
                    <a:pt x="796" y="5507"/>
                    <a:pt x="0" y="6716"/>
                  </a:cubicBezTo>
                  <a:lnTo>
                    <a:pt x="959" y="27499"/>
                  </a:lnTo>
                  <a:lnTo>
                    <a:pt x="11018" y="27499"/>
                  </a:lnTo>
                  <a:lnTo>
                    <a:pt x="11018" y="14"/>
                  </a:lnTo>
                  <a:cubicBezTo>
                    <a:pt x="10792" y="6"/>
                    <a:pt x="10516" y="0"/>
                    <a:pt x="10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4" name="Google Shape;1654;p2"/>
            <p:cNvSpPr/>
            <p:nvPr/>
          </p:nvSpPr>
          <p:spPr>
            <a:xfrm>
              <a:off x="4531439" y="2964546"/>
              <a:ext cx="335031" cy="398945"/>
            </a:xfrm>
            <a:custGeom>
              <a:avLst/>
              <a:gdLst/>
              <a:ahLst/>
              <a:cxnLst/>
              <a:rect l="l" t="t" r="r" b="b"/>
              <a:pathLst>
                <a:path w="9189" h="10942" extrusionOk="0">
                  <a:moveTo>
                    <a:pt x="6921" y="0"/>
                  </a:moveTo>
                  <a:lnTo>
                    <a:pt x="4796" y="66"/>
                  </a:lnTo>
                  <a:lnTo>
                    <a:pt x="1320" y="185"/>
                  </a:lnTo>
                  <a:cubicBezTo>
                    <a:pt x="1320" y="185"/>
                    <a:pt x="1" y="2572"/>
                    <a:pt x="1091" y="5482"/>
                  </a:cubicBezTo>
                  <a:cubicBezTo>
                    <a:pt x="2181" y="8392"/>
                    <a:pt x="4131" y="10942"/>
                    <a:pt x="4131" y="10942"/>
                  </a:cubicBezTo>
                  <a:cubicBezTo>
                    <a:pt x="4131" y="10942"/>
                    <a:pt x="4393" y="10582"/>
                    <a:pt x="4796" y="9983"/>
                  </a:cubicBezTo>
                  <a:cubicBezTo>
                    <a:pt x="6202" y="7858"/>
                    <a:pt x="9188" y="2681"/>
                    <a:pt x="6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2"/>
            <p:cNvSpPr/>
            <p:nvPr/>
          </p:nvSpPr>
          <p:spPr>
            <a:xfrm>
              <a:off x="4579528" y="2788520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0"/>
                  </a:moveTo>
                  <a:lnTo>
                    <a:pt x="3477" y="240"/>
                  </a:lnTo>
                  <a:lnTo>
                    <a:pt x="1254" y="774"/>
                  </a:lnTo>
                  <a:cubicBezTo>
                    <a:pt x="1254" y="774"/>
                    <a:pt x="1189" y="2649"/>
                    <a:pt x="1014" y="3706"/>
                  </a:cubicBezTo>
                  <a:cubicBezTo>
                    <a:pt x="840" y="4763"/>
                    <a:pt x="1" y="5013"/>
                    <a:pt x="1" y="5013"/>
                  </a:cubicBezTo>
                  <a:cubicBezTo>
                    <a:pt x="1" y="5013"/>
                    <a:pt x="567" y="6855"/>
                    <a:pt x="2376" y="7106"/>
                  </a:cubicBezTo>
                  <a:cubicBezTo>
                    <a:pt x="2448" y="7114"/>
                    <a:pt x="2520" y="7118"/>
                    <a:pt x="2591" y="7118"/>
                  </a:cubicBezTo>
                  <a:cubicBezTo>
                    <a:pt x="2897" y="7118"/>
                    <a:pt x="3194" y="7044"/>
                    <a:pt x="3477" y="6921"/>
                  </a:cubicBezTo>
                  <a:cubicBezTo>
                    <a:pt x="4720" y="6376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20" y="4011"/>
                  </a:cubicBezTo>
                  <a:cubicBezTo>
                    <a:pt x="4360" y="3466"/>
                    <a:pt x="4425" y="0"/>
                    <a:pt x="4425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6" name="Google Shape;1656;p2"/>
            <p:cNvSpPr/>
            <p:nvPr/>
          </p:nvSpPr>
          <p:spPr>
            <a:xfrm>
              <a:off x="4620071" y="2788520"/>
              <a:ext cx="123599" cy="133918"/>
            </a:xfrm>
            <a:custGeom>
              <a:avLst/>
              <a:gdLst/>
              <a:ahLst/>
              <a:cxnLst/>
              <a:rect l="l" t="t" r="r" b="b"/>
              <a:pathLst>
                <a:path w="3390" h="3673" extrusionOk="0">
                  <a:moveTo>
                    <a:pt x="3313" y="0"/>
                  </a:moveTo>
                  <a:lnTo>
                    <a:pt x="2365" y="240"/>
                  </a:lnTo>
                  <a:lnTo>
                    <a:pt x="142" y="774"/>
                  </a:lnTo>
                  <a:cubicBezTo>
                    <a:pt x="142" y="774"/>
                    <a:pt x="98" y="1929"/>
                    <a:pt x="0" y="2943"/>
                  </a:cubicBezTo>
                  <a:cubicBezTo>
                    <a:pt x="469" y="3368"/>
                    <a:pt x="1036" y="3651"/>
                    <a:pt x="1700" y="3673"/>
                  </a:cubicBezTo>
                  <a:cubicBezTo>
                    <a:pt x="1929" y="3673"/>
                    <a:pt x="2158" y="3651"/>
                    <a:pt x="2365" y="3597"/>
                  </a:cubicBezTo>
                  <a:cubicBezTo>
                    <a:pt x="2757" y="3488"/>
                    <a:pt x="3095" y="3281"/>
                    <a:pt x="3390" y="2986"/>
                  </a:cubicBezTo>
                  <a:cubicBezTo>
                    <a:pt x="3281" y="1777"/>
                    <a:pt x="3313" y="0"/>
                    <a:pt x="3313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7" name="Google Shape;1657;p2"/>
            <p:cNvSpPr/>
            <p:nvPr/>
          </p:nvSpPr>
          <p:spPr>
            <a:xfrm>
              <a:off x="4498880" y="2681330"/>
              <a:ext cx="68764" cy="73066"/>
            </a:xfrm>
            <a:custGeom>
              <a:avLst/>
              <a:gdLst/>
              <a:ahLst/>
              <a:cxnLst/>
              <a:rect l="l" t="t" r="r" b="b"/>
              <a:pathLst>
                <a:path w="1886" h="2004" extrusionOk="0">
                  <a:moveTo>
                    <a:pt x="558" y="0"/>
                  </a:moveTo>
                  <a:cubicBezTo>
                    <a:pt x="455" y="0"/>
                    <a:pt x="362" y="36"/>
                    <a:pt x="295" y="129"/>
                  </a:cubicBezTo>
                  <a:cubicBezTo>
                    <a:pt x="0" y="521"/>
                    <a:pt x="774" y="1894"/>
                    <a:pt x="1886" y="2003"/>
                  </a:cubicBezTo>
                  <a:lnTo>
                    <a:pt x="1363" y="401"/>
                  </a:lnTo>
                  <a:cubicBezTo>
                    <a:pt x="1363" y="401"/>
                    <a:pt x="904" y="0"/>
                    <a:pt x="55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8" name="Google Shape;1658;p2"/>
            <p:cNvSpPr/>
            <p:nvPr/>
          </p:nvSpPr>
          <p:spPr>
            <a:xfrm>
              <a:off x="1972579" y="2922800"/>
              <a:ext cx="383887" cy="887327"/>
            </a:xfrm>
            <a:custGeom>
              <a:avLst/>
              <a:gdLst/>
              <a:ahLst/>
              <a:cxnLst/>
              <a:rect l="l" t="t" r="r" b="b"/>
              <a:pathLst>
                <a:path w="10529" h="24337" extrusionOk="0">
                  <a:moveTo>
                    <a:pt x="371" y="1"/>
                  </a:moveTo>
                  <a:lnTo>
                    <a:pt x="230" y="11662"/>
                  </a:lnTo>
                  <a:lnTo>
                    <a:pt x="371" y="14572"/>
                  </a:lnTo>
                  <a:lnTo>
                    <a:pt x="1" y="18288"/>
                  </a:lnTo>
                  <a:lnTo>
                    <a:pt x="371" y="22222"/>
                  </a:lnTo>
                  <a:lnTo>
                    <a:pt x="371" y="24336"/>
                  </a:lnTo>
                  <a:lnTo>
                    <a:pt x="9024" y="24336"/>
                  </a:lnTo>
                  <a:lnTo>
                    <a:pt x="10528" y="6769"/>
                  </a:lnTo>
                  <a:cubicBezTo>
                    <a:pt x="10528" y="6769"/>
                    <a:pt x="6714" y="2028"/>
                    <a:pt x="5570" y="1341"/>
                  </a:cubicBezTo>
                  <a:cubicBezTo>
                    <a:pt x="4414" y="666"/>
                    <a:pt x="1036" y="44"/>
                    <a:pt x="1036" y="44"/>
                  </a:cubicBezTo>
                  <a:cubicBezTo>
                    <a:pt x="1036" y="44"/>
                    <a:pt x="785" y="23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9" name="Google Shape;1659;p2"/>
            <p:cNvSpPr/>
            <p:nvPr/>
          </p:nvSpPr>
          <p:spPr>
            <a:xfrm>
              <a:off x="2301588" y="2912883"/>
              <a:ext cx="735508" cy="1045563"/>
            </a:xfrm>
            <a:custGeom>
              <a:avLst/>
              <a:gdLst/>
              <a:ahLst/>
              <a:cxnLst/>
              <a:rect l="l" t="t" r="r" b="b"/>
              <a:pathLst>
                <a:path w="20173" h="28677" extrusionOk="0">
                  <a:moveTo>
                    <a:pt x="8163" y="0"/>
                  </a:moveTo>
                  <a:cubicBezTo>
                    <a:pt x="6419" y="22"/>
                    <a:pt x="2997" y="2104"/>
                    <a:pt x="1504" y="3390"/>
                  </a:cubicBezTo>
                  <a:cubicBezTo>
                    <a:pt x="0" y="4676"/>
                    <a:pt x="251" y="22570"/>
                    <a:pt x="251" y="22570"/>
                  </a:cubicBezTo>
                  <a:cubicBezTo>
                    <a:pt x="251" y="22570"/>
                    <a:pt x="4698" y="28009"/>
                    <a:pt x="9068" y="28652"/>
                  </a:cubicBezTo>
                  <a:cubicBezTo>
                    <a:pt x="9182" y="28668"/>
                    <a:pt x="9297" y="28676"/>
                    <a:pt x="9413" y="28676"/>
                  </a:cubicBezTo>
                  <a:cubicBezTo>
                    <a:pt x="13777" y="28676"/>
                    <a:pt x="19857" y="17241"/>
                    <a:pt x="19857" y="17241"/>
                  </a:cubicBezTo>
                  <a:cubicBezTo>
                    <a:pt x="19857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9" y="262"/>
                  </a:cubicBezTo>
                  <a:lnTo>
                    <a:pt x="12719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3" y="1995"/>
                    <a:pt x="10975" y="2213"/>
                  </a:cubicBezTo>
                  <a:cubicBezTo>
                    <a:pt x="10887" y="2226"/>
                    <a:pt x="10799" y="2232"/>
                    <a:pt x="10711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0" name="Google Shape;1660;p2"/>
            <p:cNvSpPr/>
            <p:nvPr/>
          </p:nvSpPr>
          <p:spPr>
            <a:xfrm>
              <a:off x="2505431" y="3148738"/>
              <a:ext cx="314358" cy="351657"/>
            </a:xfrm>
            <a:custGeom>
              <a:avLst/>
              <a:gdLst/>
              <a:ahLst/>
              <a:cxnLst/>
              <a:rect l="l" t="t" r="r" b="b"/>
              <a:pathLst>
                <a:path w="8622" h="9645" extrusionOk="0">
                  <a:moveTo>
                    <a:pt x="4217" y="1"/>
                  </a:moveTo>
                  <a:cubicBezTo>
                    <a:pt x="4068" y="1"/>
                    <a:pt x="3919" y="85"/>
                    <a:pt x="3858" y="256"/>
                  </a:cubicBezTo>
                  <a:lnTo>
                    <a:pt x="2877" y="3144"/>
                  </a:lnTo>
                  <a:cubicBezTo>
                    <a:pt x="2834" y="3296"/>
                    <a:pt x="2703" y="3394"/>
                    <a:pt x="2550" y="3405"/>
                  </a:cubicBezTo>
                  <a:lnTo>
                    <a:pt x="480" y="3569"/>
                  </a:lnTo>
                  <a:cubicBezTo>
                    <a:pt x="131" y="3601"/>
                    <a:pt x="0" y="4048"/>
                    <a:pt x="294" y="4255"/>
                  </a:cubicBezTo>
                  <a:lnTo>
                    <a:pt x="1842" y="5356"/>
                  </a:lnTo>
                  <a:cubicBezTo>
                    <a:pt x="1984" y="5454"/>
                    <a:pt x="2038" y="5628"/>
                    <a:pt x="1984" y="5792"/>
                  </a:cubicBezTo>
                  <a:lnTo>
                    <a:pt x="839" y="9138"/>
                  </a:lnTo>
                  <a:cubicBezTo>
                    <a:pt x="750" y="9412"/>
                    <a:pt x="967" y="9645"/>
                    <a:pt x="1205" y="9645"/>
                  </a:cubicBezTo>
                  <a:cubicBezTo>
                    <a:pt x="1288" y="9645"/>
                    <a:pt x="1373" y="9617"/>
                    <a:pt x="1450" y="9552"/>
                  </a:cubicBezTo>
                  <a:lnTo>
                    <a:pt x="4076" y="7296"/>
                  </a:lnTo>
                  <a:cubicBezTo>
                    <a:pt x="4147" y="7237"/>
                    <a:pt x="4236" y="7207"/>
                    <a:pt x="4326" y="7207"/>
                  </a:cubicBezTo>
                  <a:cubicBezTo>
                    <a:pt x="4403" y="7207"/>
                    <a:pt x="4479" y="7229"/>
                    <a:pt x="4545" y="7274"/>
                  </a:cubicBezTo>
                  <a:lnTo>
                    <a:pt x="7084" y="9072"/>
                  </a:lnTo>
                  <a:cubicBezTo>
                    <a:pt x="7155" y="9123"/>
                    <a:pt x="7232" y="9145"/>
                    <a:pt x="7306" y="9145"/>
                  </a:cubicBezTo>
                  <a:cubicBezTo>
                    <a:pt x="7548" y="9145"/>
                    <a:pt x="7762" y="8904"/>
                    <a:pt x="7662" y="8636"/>
                  </a:cubicBezTo>
                  <a:lnTo>
                    <a:pt x="6517" y="5530"/>
                  </a:lnTo>
                  <a:cubicBezTo>
                    <a:pt x="6463" y="5378"/>
                    <a:pt x="6506" y="5214"/>
                    <a:pt x="6626" y="5116"/>
                  </a:cubicBezTo>
                  <a:lnTo>
                    <a:pt x="8348" y="3634"/>
                  </a:lnTo>
                  <a:cubicBezTo>
                    <a:pt x="8622" y="3402"/>
                    <a:pt x="8448" y="2968"/>
                    <a:pt x="8112" y="2968"/>
                  </a:cubicBezTo>
                  <a:cubicBezTo>
                    <a:pt x="8100" y="2968"/>
                    <a:pt x="8088" y="2968"/>
                    <a:pt x="8076" y="2969"/>
                  </a:cubicBezTo>
                  <a:lnTo>
                    <a:pt x="5929" y="3133"/>
                  </a:lnTo>
                  <a:cubicBezTo>
                    <a:pt x="5915" y="3135"/>
                    <a:pt x="5901" y="3135"/>
                    <a:pt x="5887" y="3135"/>
                  </a:cubicBezTo>
                  <a:cubicBezTo>
                    <a:pt x="5738" y="3135"/>
                    <a:pt x="5597" y="3032"/>
                    <a:pt x="5547" y="2893"/>
                  </a:cubicBezTo>
                  <a:lnTo>
                    <a:pt x="4577" y="245"/>
                  </a:lnTo>
                  <a:cubicBezTo>
                    <a:pt x="4513" y="83"/>
                    <a:pt x="4365" y="1"/>
                    <a:pt x="4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1" name="Google Shape;1661;p2"/>
            <p:cNvSpPr/>
            <p:nvPr/>
          </p:nvSpPr>
          <p:spPr>
            <a:xfrm>
              <a:off x="2605549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1" y="66"/>
                  </a:moveTo>
                  <a:cubicBezTo>
                    <a:pt x="1" y="45"/>
                    <a:pt x="1" y="23"/>
                    <a:pt x="11" y="1"/>
                  </a:cubicBezTo>
                  <a:cubicBezTo>
                    <a:pt x="1" y="23"/>
                    <a:pt x="1" y="45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2" name="Google Shape;1662;p2"/>
            <p:cNvSpPr/>
            <p:nvPr/>
          </p:nvSpPr>
          <p:spPr>
            <a:xfrm>
              <a:off x="2754558" y="2860017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22" y="154"/>
                    <a:pt x="22" y="241"/>
                  </a:cubicBezTo>
                  <a:cubicBezTo>
                    <a:pt x="22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3" name="Google Shape;1663;p2"/>
            <p:cNvSpPr/>
            <p:nvPr/>
          </p:nvSpPr>
          <p:spPr>
            <a:xfrm>
              <a:off x="2607153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33"/>
                    <a:pt x="0" y="55"/>
                  </a:cubicBezTo>
                  <a:cubicBezTo>
                    <a:pt x="0" y="33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4" name="Google Shape;1664;p2"/>
            <p:cNvSpPr/>
            <p:nvPr/>
          </p:nvSpPr>
          <p:spPr>
            <a:xfrm>
              <a:off x="2606752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5" name="Google Shape;1665;p2"/>
            <p:cNvSpPr/>
            <p:nvPr/>
          </p:nvSpPr>
          <p:spPr>
            <a:xfrm>
              <a:off x="2757730" y="2885867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0"/>
                  </a:moveTo>
                  <a:cubicBezTo>
                    <a:pt x="11" y="77"/>
                    <a:pt x="22" y="142"/>
                    <a:pt x="33" y="218"/>
                  </a:cubicBezTo>
                  <a:cubicBezTo>
                    <a:pt x="22" y="142"/>
                    <a:pt x="1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6" name="Google Shape;1666;p2"/>
            <p:cNvSpPr/>
            <p:nvPr/>
          </p:nvSpPr>
          <p:spPr>
            <a:xfrm>
              <a:off x="2756126" y="2872741"/>
              <a:ext cx="839" cy="9188"/>
            </a:xfrm>
            <a:custGeom>
              <a:avLst/>
              <a:gdLst/>
              <a:ahLst/>
              <a:cxnLst/>
              <a:rect l="l" t="t" r="r" b="b"/>
              <a:pathLst>
                <a:path w="23" h="252" extrusionOk="0">
                  <a:moveTo>
                    <a:pt x="1" y="1"/>
                  </a:moveTo>
                  <a:cubicBezTo>
                    <a:pt x="1" y="88"/>
                    <a:pt x="12" y="164"/>
                    <a:pt x="23" y="251"/>
                  </a:cubicBezTo>
                  <a:cubicBezTo>
                    <a:pt x="12" y="164"/>
                    <a:pt x="1" y="88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7" name="Google Shape;1667;p2"/>
            <p:cNvSpPr/>
            <p:nvPr/>
          </p:nvSpPr>
          <p:spPr>
            <a:xfrm>
              <a:off x="2592423" y="2885867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0"/>
                  </a:moveTo>
                  <a:cubicBezTo>
                    <a:pt x="273" y="262"/>
                    <a:pt x="230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4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6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2" y="1003"/>
                  </a:cubicBezTo>
                  <a:cubicBezTo>
                    <a:pt x="4676" y="796"/>
                    <a:pt x="4622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9" y="622"/>
                    <a:pt x="3565" y="839"/>
                    <a:pt x="3031" y="861"/>
                  </a:cubicBezTo>
                  <a:cubicBezTo>
                    <a:pt x="3004" y="862"/>
                    <a:pt x="2978" y="862"/>
                    <a:pt x="295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8" name="Google Shape;1668;p2"/>
            <p:cNvSpPr/>
            <p:nvPr/>
          </p:nvSpPr>
          <p:spPr>
            <a:xfrm>
              <a:off x="2603945" y="2847329"/>
              <a:ext cx="155429" cy="70003"/>
            </a:xfrm>
            <a:custGeom>
              <a:avLst/>
              <a:gdLst/>
              <a:ahLst/>
              <a:cxnLst/>
              <a:rect l="l" t="t" r="r" b="b"/>
              <a:pathLst>
                <a:path w="4263" h="1920" extrusionOk="0">
                  <a:moveTo>
                    <a:pt x="88" y="0"/>
                  </a:moveTo>
                  <a:cubicBezTo>
                    <a:pt x="88" y="22"/>
                    <a:pt x="88" y="33"/>
                    <a:pt x="88" y="55"/>
                  </a:cubicBezTo>
                  <a:cubicBezTo>
                    <a:pt x="88" y="153"/>
                    <a:pt x="88" y="251"/>
                    <a:pt x="77" y="349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5" y="698"/>
                    <a:pt x="45" y="720"/>
                    <a:pt x="45" y="741"/>
                  </a:cubicBezTo>
                  <a:cubicBezTo>
                    <a:pt x="34" y="839"/>
                    <a:pt x="23" y="948"/>
                    <a:pt x="1" y="1057"/>
                  </a:cubicBezTo>
                  <a:cubicBezTo>
                    <a:pt x="763" y="1565"/>
                    <a:pt x="1741" y="1919"/>
                    <a:pt x="2635" y="1919"/>
                  </a:cubicBezTo>
                  <a:cubicBezTo>
                    <a:pt x="2662" y="1919"/>
                    <a:pt x="2688" y="1919"/>
                    <a:pt x="2715" y="1918"/>
                  </a:cubicBezTo>
                  <a:cubicBezTo>
                    <a:pt x="3249" y="1896"/>
                    <a:pt x="3783" y="1679"/>
                    <a:pt x="4262" y="1362"/>
                  </a:cubicBezTo>
                  <a:cubicBezTo>
                    <a:pt x="4262" y="1362"/>
                    <a:pt x="4262" y="1362"/>
                    <a:pt x="4262" y="1352"/>
                  </a:cubicBezTo>
                  <a:cubicBezTo>
                    <a:pt x="4262" y="1330"/>
                    <a:pt x="4251" y="1297"/>
                    <a:pt x="4251" y="1275"/>
                  </a:cubicBezTo>
                  <a:cubicBezTo>
                    <a:pt x="4240" y="1199"/>
                    <a:pt x="4229" y="1134"/>
                    <a:pt x="4219" y="1057"/>
                  </a:cubicBezTo>
                  <a:cubicBezTo>
                    <a:pt x="4208" y="1014"/>
                    <a:pt x="4208" y="981"/>
                    <a:pt x="4197" y="948"/>
                  </a:cubicBezTo>
                  <a:cubicBezTo>
                    <a:pt x="4186" y="861"/>
                    <a:pt x="4175" y="785"/>
                    <a:pt x="4175" y="698"/>
                  </a:cubicBezTo>
                  <a:cubicBezTo>
                    <a:pt x="4164" y="665"/>
                    <a:pt x="4164" y="621"/>
                    <a:pt x="4153" y="589"/>
                  </a:cubicBezTo>
                  <a:cubicBezTo>
                    <a:pt x="4153" y="502"/>
                    <a:pt x="4142" y="425"/>
                    <a:pt x="4131" y="349"/>
                  </a:cubicBezTo>
                  <a:cubicBezTo>
                    <a:pt x="4131" y="338"/>
                    <a:pt x="4131" y="338"/>
                    <a:pt x="4131" y="338"/>
                  </a:cubicBezTo>
                  <a:cubicBezTo>
                    <a:pt x="3684" y="600"/>
                    <a:pt x="3205" y="785"/>
                    <a:pt x="2715" y="807"/>
                  </a:cubicBezTo>
                  <a:cubicBezTo>
                    <a:pt x="2687" y="807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9" name="Google Shape;1669;p2"/>
            <p:cNvSpPr/>
            <p:nvPr/>
          </p:nvSpPr>
          <p:spPr>
            <a:xfrm>
              <a:off x="2822117" y="2646657"/>
              <a:ext cx="5578" cy="22678"/>
            </a:xfrm>
            <a:custGeom>
              <a:avLst/>
              <a:gdLst/>
              <a:ahLst/>
              <a:cxnLst/>
              <a:rect l="l" t="t" r="r" b="b"/>
              <a:pathLst>
                <a:path w="153" h="622" extrusionOk="0">
                  <a:moveTo>
                    <a:pt x="76" y="1"/>
                  </a:moveTo>
                  <a:lnTo>
                    <a:pt x="0" y="55"/>
                  </a:lnTo>
                  <a:cubicBezTo>
                    <a:pt x="11" y="382"/>
                    <a:pt x="11" y="611"/>
                    <a:pt x="11" y="622"/>
                  </a:cubicBezTo>
                  <a:cubicBezTo>
                    <a:pt x="22" y="491"/>
                    <a:pt x="76" y="295"/>
                    <a:pt x="153" y="5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0" name="Google Shape;1670;p2"/>
            <p:cNvSpPr/>
            <p:nvPr/>
          </p:nvSpPr>
          <p:spPr>
            <a:xfrm>
              <a:off x="2546339" y="2646657"/>
              <a:ext cx="290914" cy="230136"/>
            </a:xfrm>
            <a:custGeom>
              <a:avLst/>
              <a:gdLst/>
              <a:ahLst/>
              <a:cxnLst/>
              <a:rect l="l" t="t" r="r" b="b"/>
              <a:pathLst>
                <a:path w="7979" h="6312" extrusionOk="0">
                  <a:moveTo>
                    <a:pt x="66" y="1"/>
                  </a:moveTo>
                  <a:lnTo>
                    <a:pt x="1" y="55"/>
                  </a:lnTo>
                  <a:cubicBezTo>
                    <a:pt x="44" y="164"/>
                    <a:pt x="88" y="251"/>
                    <a:pt x="110" y="328"/>
                  </a:cubicBezTo>
                  <a:cubicBezTo>
                    <a:pt x="110" y="415"/>
                    <a:pt x="99" y="960"/>
                    <a:pt x="110" y="1646"/>
                  </a:cubicBezTo>
                  <a:cubicBezTo>
                    <a:pt x="121" y="2366"/>
                    <a:pt x="164" y="3237"/>
                    <a:pt x="284" y="3848"/>
                  </a:cubicBezTo>
                  <a:cubicBezTo>
                    <a:pt x="415" y="4436"/>
                    <a:pt x="949" y="5036"/>
                    <a:pt x="1668" y="5504"/>
                  </a:cubicBezTo>
                  <a:cubicBezTo>
                    <a:pt x="2417" y="5990"/>
                    <a:pt x="3351" y="6312"/>
                    <a:pt x="4211" y="6312"/>
                  </a:cubicBezTo>
                  <a:cubicBezTo>
                    <a:pt x="4239" y="6312"/>
                    <a:pt x="4267" y="6311"/>
                    <a:pt x="4295" y="6311"/>
                  </a:cubicBezTo>
                  <a:cubicBezTo>
                    <a:pt x="4785" y="6289"/>
                    <a:pt x="5264" y="6104"/>
                    <a:pt x="5711" y="5842"/>
                  </a:cubicBezTo>
                  <a:cubicBezTo>
                    <a:pt x="6790" y="5188"/>
                    <a:pt x="7651" y="4022"/>
                    <a:pt x="7836" y="3390"/>
                  </a:cubicBezTo>
                  <a:cubicBezTo>
                    <a:pt x="7978" y="2900"/>
                    <a:pt x="7880" y="2093"/>
                    <a:pt x="7760" y="1483"/>
                  </a:cubicBezTo>
                  <a:cubicBezTo>
                    <a:pt x="7673" y="992"/>
                    <a:pt x="7575" y="622"/>
                    <a:pt x="7575" y="622"/>
                  </a:cubicBezTo>
                  <a:cubicBezTo>
                    <a:pt x="7575" y="622"/>
                    <a:pt x="6376" y="1821"/>
                    <a:pt x="6093" y="1821"/>
                  </a:cubicBezTo>
                  <a:cubicBezTo>
                    <a:pt x="5809" y="1821"/>
                    <a:pt x="5319" y="1396"/>
                    <a:pt x="3946" y="1363"/>
                  </a:cubicBezTo>
                  <a:cubicBezTo>
                    <a:pt x="3917" y="1362"/>
                    <a:pt x="3888" y="1362"/>
                    <a:pt x="3860" y="1362"/>
                  </a:cubicBezTo>
                  <a:cubicBezTo>
                    <a:pt x="2558" y="1362"/>
                    <a:pt x="2218" y="2082"/>
                    <a:pt x="1461" y="2082"/>
                  </a:cubicBezTo>
                  <a:cubicBezTo>
                    <a:pt x="840" y="2082"/>
                    <a:pt x="349" y="938"/>
                    <a:pt x="175" y="491"/>
                  </a:cubicBezTo>
                  <a:lnTo>
                    <a:pt x="164" y="5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1" name="Google Shape;1671;p2"/>
            <p:cNvSpPr/>
            <p:nvPr/>
          </p:nvSpPr>
          <p:spPr>
            <a:xfrm>
              <a:off x="2549912" y="2453970"/>
              <a:ext cx="272611" cy="268637"/>
            </a:xfrm>
            <a:custGeom>
              <a:avLst/>
              <a:gdLst/>
              <a:ahLst/>
              <a:cxnLst/>
              <a:rect l="l" t="t" r="r" b="b"/>
              <a:pathLst>
                <a:path w="7477" h="7368" extrusionOk="0">
                  <a:moveTo>
                    <a:pt x="2126" y="2681"/>
                  </a:moveTo>
                  <a:cubicBezTo>
                    <a:pt x="2867" y="2681"/>
                    <a:pt x="3434" y="3302"/>
                    <a:pt x="3357" y="3422"/>
                  </a:cubicBezTo>
                  <a:cubicBezTo>
                    <a:pt x="3349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9" y="3105"/>
                  </a:cubicBezTo>
                  <a:cubicBezTo>
                    <a:pt x="2243" y="3105"/>
                    <a:pt x="2185" y="3108"/>
                    <a:pt x="2126" y="3117"/>
                  </a:cubicBezTo>
                  <a:cubicBezTo>
                    <a:pt x="1568" y="3195"/>
                    <a:pt x="926" y="3553"/>
                    <a:pt x="770" y="3553"/>
                  </a:cubicBezTo>
                  <a:cubicBezTo>
                    <a:pt x="731" y="3553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3"/>
                    <a:pt x="7035" y="3553"/>
                  </a:cubicBezTo>
                  <a:cubicBezTo>
                    <a:pt x="6879" y="3553"/>
                    <a:pt x="6239" y="3195"/>
                    <a:pt x="5690" y="3117"/>
                  </a:cubicBezTo>
                  <a:cubicBezTo>
                    <a:pt x="5629" y="3108"/>
                    <a:pt x="5571" y="3105"/>
                    <a:pt x="5514" y="3105"/>
                  </a:cubicBezTo>
                  <a:cubicBezTo>
                    <a:pt x="4982" y="3105"/>
                    <a:pt x="4610" y="3440"/>
                    <a:pt x="4483" y="3440"/>
                  </a:cubicBezTo>
                  <a:cubicBezTo>
                    <a:pt x="4467" y="3440"/>
                    <a:pt x="4455" y="3435"/>
                    <a:pt x="4447" y="3422"/>
                  </a:cubicBezTo>
                  <a:cubicBezTo>
                    <a:pt x="4371" y="3302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5"/>
                    <a:pt x="3238" y="4545"/>
                    <a:pt x="3139" y="4577"/>
                  </a:cubicBezTo>
                  <a:cubicBezTo>
                    <a:pt x="3135" y="4579"/>
                    <a:pt x="3130" y="4579"/>
                    <a:pt x="3124" y="4579"/>
                  </a:cubicBezTo>
                  <a:cubicBezTo>
                    <a:pt x="3008" y="4579"/>
                    <a:pt x="2751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1" y="4587"/>
                    <a:pt x="1471" y="4560"/>
                    <a:pt x="1494" y="4490"/>
                  </a:cubicBezTo>
                  <a:cubicBezTo>
                    <a:pt x="1494" y="4490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9" y="4587"/>
                    <a:pt x="5746" y="4278"/>
                    <a:pt x="5493" y="4261"/>
                  </a:cubicBezTo>
                  <a:cubicBezTo>
                    <a:pt x="5488" y="4261"/>
                    <a:pt x="5483" y="4261"/>
                    <a:pt x="5478" y="4261"/>
                  </a:cubicBezTo>
                  <a:cubicBezTo>
                    <a:pt x="5162" y="4261"/>
                    <a:pt x="4895" y="4579"/>
                    <a:pt x="4788" y="4579"/>
                  </a:cubicBezTo>
                  <a:cubicBezTo>
                    <a:pt x="4783" y="4579"/>
                    <a:pt x="4778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13" y="4447"/>
                  </a:moveTo>
                  <a:cubicBezTo>
                    <a:pt x="3913" y="4447"/>
                    <a:pt x="4273" y="4883"/>
                    <a:pt x="4589" y="5340"/>
                  </a:cubicBezTo>
                  <a:cubicBezTo>
                    <a:pt x="4829" y="5667"/>
                    <a:pt x="5047" y="6016"/>
                    <a:pt x="5068" y="6179"/>
                  </a:cubicBezTo>
                  <a:cubicBezTo>
                    <a:pt x="5112" y="6561"/>
                    <a:pt x="4000" y="6583"/>
                    <a:pt x="4000" y="6583"/>
                  </a:cubicBezTo>
                  <a:cubicBezTo>
                    <a:pt x="4000" y="6583"/>
                    <a:pt x="4469" y="6386"/>
                    <a:pt x="4491" y="6005"/>
                  </a:cubicBezTo>
                  <a:cubicBezTo>
                    <a:pt x="4491" y="5863"/>
                    <a:pt x="4415" y="5602"/>
                    <a:pt x="4306" y="5340"/>
                  </a:cubicBezTo>
                  <a:cubicBezTo>
                    <a:pt x="4142" y="4904"/>
                    <a:pt x="3913" y="4447"/>
                    <a:pt x="3913" y="4447"/>
                  </a:cubicBezTo>
                  <a:close/>
                  <a:moveTo>
                    <a:pt x="6169" y="0"/>
                  </a:moveTo>
                  <a:cubicBezTo>
                    <a:pt x="6006" y="120"/>
                    <a:pt x="5515" y="392"/>
                    <a:pt x="4643" y="589"/>
                  </a:cubicBezTo>
                  <a:cubicBezTo>
                    <a:pt x="4417" y="642"/>
                    <a:pt x="4158" y="663"/>
                    <a:pt x="3889" y="663"/>
                  </a:cubicBezTo>
                  <a:cubicBezTo>
                    <a:pt x="2835" y="663"/>
                    <a:pt x="1625" y="338"/>
                    <a:pt x="1625" y="338"/>
                  </a:cubicBezTo>
                  <a:cubicBezTo>
                    <a:pt x="1625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1" y="6223"/>
                    <a:pt x="742" y="7367"/>
                    <a:pt x="1363" y="7367"/>
                  </a:cubicBezTo>
                  <a:cubicBezTo>
                    <a:pt x="2126" y="7367"/>
                    <a:pt x="2465" y="6647"/>
                    <a:pt x="3789" y="6647"/>
                  </a:cubicBezTo>
                  <a:cubicBezTo>
                    <a:pt x="3808" y="6647"/>
                    <a:pt x="3828" y="6648"/>
                    <a:pt x="3848" y="6648"/>
                  </a:cubicBezTo>
                  <a:cubicBezTo>
                    <a:pt x="5221" y="6681"/>
                    <a:pt x="5701" y="7106"/>
                    <a:pt x="5995" y="7106"/>
                  </a:cubicBezTo>
                  <a:cubicBezTo>
                    <a:pt x="6278" y="7106"/>
                    <a:pt x="7466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55" y="4523"/>
                    <a:pt x="7368" y="3106"/>
                    <a:pt x="7194" y="2703"/>
                  </a:cubicBezTo>
                  <a:cubicBezTo>
                    <a:pt x="6943" y="2147"/>
                    <a:pt x="6442" y="1014"/>
                    <a:pt x="6376" y="545"/>
                  </a:cubicBezTo>
                  <a:cubicBezTo>
                    <a:pt x="6354" y="534"/>
                    <a:pt x="6202" y="11"/>
                    <a:pt x="616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2" name="Google Shape;1672;p2"/>
            <p:cNvSpPr/>
            <p:nvPr/>
          </p:nvSpPr>
          <p:spPr>
            <a:xfrm>
              <a:off x="2509004" y="2596307"/>
              <a:ext cx="41346" cy="110401"/>
            </a:xfrm>
            <a:custGeom>
              <a:avLst/>
              <a:gdLst/>
              <a:ahLst/>
              <a:cxnLst/>
              <a:rect l="l" t="t" r="r" b="b"/>
              <a:pathLst>
                <a:path w="1134" h="3028" extrusionOk="0">
                  <a:moveTo>
                    <a:pt x="367" y="0"/>
                  </a:moveTo>
                  <a:cubicBezTo>
                    <a:pt x="272" y="0"/>
                    <a:pt x="184" y="40"/>
                    <a:pt x="120" y="139"/>
                  </a:cubicBezTo>
                  <a:cubicBezTo>
                    <a:pt x="0" y="314"/>
                    <a:pt x="44" y="859"/>
                    <a:pt x="186" y="1436"/>
                  </a:cubicBezTo>
                  <a:cubicBezTo>
                    <a:pt x="371" y="2177"/>
                    <a:pt x="741" y="2973"/>
                    <a:pt x="1134" y="3027"/>
                  </a:cubicBezTo>
                  <a:cubicBezTo>
                    <a:pt x="1123" y="2341"/>
                    <a:pt x="1134" y="1796"/>
                    <a:pt x="1134" y="1709"/>
                  </a:cubicBezTo>
                  <a:cubicBezTo>
                    <a:pt x="1112" y="1632"/>
                    <a:pt x="1068" y="1545"/>
                    <a:pt x="1025" y="1436"/>
                  </a:cubicBezTo>
                  <a:cubicBezTo>
                    <a:pt x="905" y="1098"/>
                    <a:pt x="720" y="597"/>
                    <a:pt x="523" y="30"/>
                  </a:cubicBezTo>
                  <a:cubicBezTo>
                    <a:pt x="470" y="11"/>
                    <a:pt x="418" y="0"/>
                    <a:pt x="36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3" name="Google Shape;1673;p2"/>
            <p:cNvSpPr/>
            <p:nvPr/>
          </p:nvSpPr>
          <p:spPr>
            <a:xfrm>
              <a:off x="2822482" y="2596198"/>
              <a:ext cx="37809" cy="104531"/>
            </a:xfrm>
            <a:custGeom>
              <a:avLst/>
              <a:gdLst/>
              <a:ahLst/>
              <a:cxnLst/>
              <a:rect l="l" t="t" r="r" b="b"/>
              <a:pathLst>
                <a:path w="1037" h="2867" extrusionOk="0">
                  <a:moveTo>
                    <a:pt x="677" y="1"/>
                  </a:moveTo>
                  <a:cubicBezTo>
                    <a:pt x="459" y="546"/>
                    <a:pt x="262" y="1047"/>
                    <a:pt x="143" y="1439"/>
                  </a:cubicBezTo>
                  <a:cubicBezTo>
                    <a:pt x="66" y="1679"/>
                    <a:pt x="12" y="1875"/>
                    <a:pt x="1" y="2006"/>
                  </a:cubicBezTo>
                  <a:cubicBezTo>
                    <a:pt x="1" y="2006"/>
                    <a:pt x="99" y="2376"/>
                    <a:pt x="186" y="2867"/>
                  </a:cubicBezTo>
                  <a:cubicBezTo>
                    <a:pt x="470" y="2583"/>
                    <a:pt x="709" y="1995"/>
                    <a:pt x="851" y="1439"/>
                  </a:cubicBezTo>
                  <a:cubicBezTo>
                    <a:pt x="993" y="862"/>
                    <a:pt x="1036" y="317"/>
                    <a:pt x="916" y="142"/>
                  </a:cubicBezTo>
                  <a:cubicBezTo>
                    <a:pt x="851" y="44"/>
                    <a:pt x="764" y="12"/>
                    <a:pt x="67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4" name="Google Shape;1674;p2"/>
            <p:cNvSpPr/>
            <p:nvPr/>
          </p:nvSpPr>
          <p:spPr>
            <a:xfrm>
              <a:off x="4071723" y="3077606"/>
              <a:ext cx="678703" cy="753154"/>
            </a:xfrm>
            <a:custGeom>
              <a:avLst/>
              <a:gdLst/>
              <a:ahLst/>
              <a:cxnLst/>
              <a:rect l="l" t="t" r="r" b="b"/>
              <a:pathLst>
                <a:path w="18615" h="20657" extrusionOk="0">
                  <a:moveTo>
                    <a:pt x="7285" y="0"/>
                  </a:moveTo>
                  <a:cubicBezTo>
                    <a:pt x="7176" y="0"/>
                    <a:pt x="7072" y="5"/>
                    <a:pt x="6976" y="16"/>
                  </a:cubicBezTo>
                  <a:cubicBezTo>
                    <a:pt x="3848" y="365"/>
                    <a:pt x="4229" y="3264"/>
                    <a:pt x="2791" y="3852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2"/>
                  </a:cubicBezTo>
                  <a:cubicBezTo>
                    <a:pt x="5352" y="14957"/>
                    <a:pt x="1625" y="15502"/>
                    <a:pt x="3107" y="18848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69"/>
                    <a:pt x="3971" y="20143"/>
                    <a:pt x="4373" y="20143"/>
                  </a:cubicBezTo>
                  <a:cubicBezTo>
                    <a:pt x="4664" y="20143"/>
                    <a:pt x="5005" y="20157"/>
                    <a:pt x="5406" y="20188"/>
                  </a:cubicBezTo>
                  <a:cubicBezTo>
                    <a:pt x="6333" y="20263"/>
                    <a:pt x="7326" y="20299"/>
                    <a:pt x="8327" y="20299"/>
                  </a:cubicBezTo>
                  <a:cubicBezTo>
                    <a:pt x="12728" y="20299"/>
                    <a:pt x="17296" y="19607"/>
                    <a:pt x="17198" y="18488"/>
                  </a:cubicBezTo>
                  <a:cubicBezTo>
                    <a:pt x="17067" y="17126"/>
                    <a:pt x="14790" y="14696"/>
                    <a:pt x="16828" y="10947"/>
                  </a:cubicBezTo>
                  <a:cubicBezTo>
                    <a:pt x="18615" y="7688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0"/>
                    <a:pt x="7285" y="0"/>
                  </a:cubicBezTo>
                  <a:close/>
                  <a:moveTo>
                    <a:pt x="3442" y="20210"/>
                  </a:moveTo>
                  <a:cubicBezTo>
                    <a:pt x="2665" y="20348"/>
                    <a:pt x="2819" y="20657"/>
                    <a:pt x="3068" y="20657"/>
                  </a:cubicBezTo>
                  <a:cubicBezTo>
                    <a:pt x="3219" y="20657"/>
                    <a:pt x="3406" y="20543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5" name="Google Shape;1675;p2"/>
            <p:cNvSpPr/>
            <p:nvPr/>
          </p:nvSpPr>
          <p:spPr>
            <a:xfrm>
              <a:off x="3933470" y="3644585"/>
              <a:ext cx="772879" cy="1055225"/>
            </a:xfrm>
            <a:custGeom>
              <a:avLst/>
              <a:gdLst/>
              <a:ahLst/>
              <a:cxnLst/>
              <a:rect l="l" t="t" r="r" b="b"/>
              <a:pathLst>
                <a:path w="21198" h="28942" extrusionOk="0">
                  <a:moveTo>
                    <a:pt x="11918" y="1"/>
                  </a:moveTo>
                  <a:cubicBezTo>
                    <a:pt x="5704" y="1"/>
                    <a:pt x="2230" y="3631"/>
                    <a:pt x="1155" y="5640"/>
                  </a:cubicBezTo>
                  <a:cubicBezTo>
                    <a:pt x="0" y="7809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4" y="28941"/>
                    <a:pt x="10543" y="28941"/>
                    <a:pt x="10593" y="28940"/>
                  </a:cubicBezTo>
                  <a:cubicBezTo>
                    <a:pt x="13863" y="28908"/>
                    <a:pt x="18407" y="27262"/>
                    <a:pt x="21197" y="26107"/>
                  </a:cubicBezTo>
                  <a:lnTo>
                    <a:pt x="21197" y="3144"/>
                  </a:lnTo>
                  <a:cubicBezTo>
                    <a:pt x="20707" y="2654"/>
                    <a:pt x="20162" y="2229"/>
                    <a:pt x="19552" y="1848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7"/>
                    <a:pt x="12445" y="1"/>
                    <a:pt x="11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6" name="Google Shape;1676;p2"/>
            <p:cNvSpPr/>
            <p:nvPr/>
          </p:nvSpPr>
          <p:spPr>
            <a:xfrm>
              <a:off x="4251322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7" name="Google Shape;1677;p2"/>
            <p:cNvSpPr/>
            <p:nvPr/>
          </p:nvSpPr>
          <p:spPr>
            <a:xfrm>
              <a:off x="4251322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8" name="Google Shape;1678;p2"/>
            <p:cNvSpPr/>
            <p:nvPr/>
          </p:nvSpPr>
          <p:spPr>
            <a:xfrm>
              <a:off x="4251322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9" name="Google Shape;1679;p2"/>
            <p:cNvSpPr/>
            <p:nvPr/>
          </p:nvSpPr>
          <p:spPr>
            <a:xfrm>
              <a:off x="4251322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0" name="Google Shape;1680;p2"/>
            <p:cNvSpPr/>
            <p:nvPr/>
          </p:nvSpPr>
          <p:spPr>
            <a:xfrm>
              <a:off x="4022066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1" name="Google Shape;1681;p2"/>
            <p:cNvSpPr/>
            <p:nvPr/>
          </p:nvSpPr>
          <p:spPr>
            <a:xfrm>
              <a:off x="4251322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2" name="Google Shape;1682;p2"/>
            <p:cNvSpPr/>
            <p:nvPr/>
          </p:nvSpPr>
          <p:spPr>
            <a:xfrm>
              <a:off x="4022066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3" name="Google Shape;1683;p2"/>
            <p:cNvSpPr/>
            <p:nvPr/>
          </p:nvSpPr>
          <p:spPr>
            <a:xfrm>
              <a:off x="4022066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4" name="Google Shape;1684;p2"/>
            <p:cNvSpPr/>
            <p:nvPr/>
          </p:nvSpPr>
          <p:spPr>
            <a:xfrm>
              <a:off x="4022066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5" name="Google Shape;1685;p2"/>
            <p:cNvSpPr/>
            <p:nvPr/>
          </p:nvSpPr>
          <p:spPr>
            <a:xfrm>
              <a:off x="4327631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6" name="Google Shape;1686;p2"/>
            <p:cNvSpPr/>
            <p:nvPr/>
          </p:nvSpPr>
          <p:spPr>
            <a:xfrm>
              <a:off x="4022066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7" name="Google Shape;1687;p2"/>
            <p:cNvSpPr/>
            <p:nvPr/>
          </p:nvSpPr>
          <p:spPr>
            <a:xfrm>
              <a:off x="4022066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8" name="Google Shape;1688;p2"/>
            <p:cNvSpPr/>
            <p:nvPr/>
          </p:nvSpPr>
          <p:spPr>
            <a:xfrm>
              <a:off x="4327631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9" name="Google Shape;1689;p2"/>
            <p:cNvSpPr/>
            <p:nvPr/>
          </p:nvSpPr>
          <p:spPr>
            <a:xfrm>
              <a:off x="4175049" y="3671382"/>
              <a:ext cx="39778" cy="38611"/>
            </a:xfrm>
            <a:custGeom>
              <a:avLst/>
              <a:gdLst/>
              <a:ahLst/>
              <a:cxnLst/>
              <a:rect l="l" t="t" r="r" b="b"/>
              <a:pathLst>
                <a:path w="1091" h="1059" extrusionOk="0">
                  <a:moveTo>
                    <a:pt x="730" y="1"/>
                  </a:moveTo>
                  <a:cubicBezTo>
                    <a:pt x="502" y="77"/>
                    <a:pt x="284" y="164"/>
                    <a:pt x="66" y="252"/>
                  </a:cubicBezTo>
                  <a:cubicBezTo>
                    <a:pt x="22" y="328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0" name="Google Shape;1690;p2"/>
            <p:cNvSpPr/>
            <p:nvPr/>
          </p:nvSpPr>
          <p:spPr>
            <a:xfrm>
              <a:off x="4251322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1" name="Google Shape;1691;p2"/>
            <p:cNvSpPr/>
            <p:nvPr/>
          </p:nvSpPr>
          <p:spPr>
            <a:xfrm>
              <a:off x="4327631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2" name="Google Shape;1692;p2"/>
            <p:cNvSpPr/>
            <p:nvPr/>
          </p:nvSpPr>
          <p:spPr>
            <a:xfrm>
              <a:off x="4327631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3" name="Google Shape;1693;p2"/>
            <p:cNvSpPr/>
            <p:nvPr/>
          </p:nvSpPr>
          <p:spPr>
            <a:xfrm>
              <a:off x="4327631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4" name="Google Shape;1694;p2"/>
            <p:cNvSpPr/>
            <p:nvPr/>
          </p:nvSpPr>
          <p:spPr>
            <a:xfrm>
              <a:off x="4251322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5" name="Google Shape;1695;p2"/>
            <p:cNvSpPr/>
            <p:nvPr/>
          </p:nvSpPr>
          <p:spPr>
            <a:xfrm>
              <a:off x="4251322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6" name="Google Shape;1696;p2"/>
            <p:cNvSpPr/>
            <p:nvPr/>
          </p:nvSpPr>
          <p:spPr>
            <a:xfrm>
              <a:off x="4251322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7" name="Google Shape;1697;p2"/>
            <p:cNvSpPr/>
            <p:nvPr/>
          </p:nvSpPr>
          <p:spPr>
            <a:xfrm>
              <a:off x="4251322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8" name="Google Shape;1698;p2"/>
            <p:cNvSpPr/>
            <p:nvPr/>
          </p:nvSpPr>
          <p:spPr>
            <a:xfrm>
              <a:off x="4251322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2"/>
            <p:cNvSpPr/>
            <p:nvPr/>
          </p:nvSpPr>
          <p:spPr>
            <a:xfrm>
              <a:off x="4022066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0" name="Google Shape;1700;p2"/>
            <p:cNvSpPr/>
            <p:nvPr/>
          </p:nvSpPr>
          <p:spPr>
            <a:xfrm>
              <a:off x="4175049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1" name="Google Shape;1701;p2"/>
            <p:cNvSpPr/>
            <p:nvPr/>
          </p:nvSpPr>
          <p:spPr>
            <a:xfrm>
              <a:off x="4175049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2" name="Google Shape;1702;p2"/>
            <p:cNvSpPr/>
            <p:nvPr/>
          </p:nvSpPr>
          <p:spPr>
            <a:xfrm>
              <a:off x="4175049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3" name="Google Shape;1703;p2"/>
            <p:cNvSpPr/>
            <p:nvPr/>
          </p:nvSpPr>
          <p:spPr>
            <a:xfrm>
              <a:off x="4175049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4" name="Google Shape;1704;p2"/>
            <p:cNvSpPr/>
            <p:nvPr/>
          </p:nvSpPr>
          <p:spPr>
            <a:xfrm>
              <a:off x="4175049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5" name="Google Shape;1705;p2"/>
            <p:cNvSpPr/>
            <p:nvPr/>
          </p:nvSpPr>
          <p:spPr>
            <a:xfrm>
              <a:off x="4175049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6" name="Google Shape;1706;p2"/>
            <p:cNvSpPr/>
            <p:nvPr/>
          </p:nvSpPr>
          <p:spPr>
            <a:xfrm>
              <a:off x="4029212" y="3752067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0"/>
                  </a:moveTo>
                  <a:cubicBezTo>
                    <a:pt x="502" y="251"/>
                    <a:pt x="240" y="491"/>
                    <a:pt x="1" y="741"/>
                  </a:cubicBezTo>
                  <a:cubicBezTo>
                    <a:pt x="99" y="818"/>
                    <a:pt x="219" y="872"/>
                    <a:pt x="360" y="872"/>
                  </a:cubicBezTo>
                  <a:cubicBezTo>
                    <a:pt x="655" y="872"/>
                    <a:pt x="905" y="632"/>
                    <a:pt x="905" y="327"/>
                  </a:cubicBezTo>
                  <a:cubicBezTo>
                    <a:pt x="905" y="207"/>
                    <a:pt x="862" y="98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7" name="Google Shape;1707;p2"/>
            <p:cNvSpPr/>
            <p:nvPr/>
          </p:nvSpPr>
          <p:spPr>
            <a:xfrm>
              <a:off x="4175049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8" name="Google Shape;1708;p2"/>
            <p:cNvSpPr/>
            <p:nvPr/>
          </p:nvSpPr>
          <p:spPr>
            <a:xfrm>
              <a:off x="4175049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9" name="Google Shape;1709;p2"/>
            <p:cNvSpPr/>
            <p:nvPr/>
          </p:nvSpPr>
          <p:spPr>
            <a:xfrm>
              <a:off x="409874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0" name="Google Shape;1710;p2"/>
            <p:cNvSpPr/>
            <p:nvPr/>
          </p:nvSpPr>
          <p:spPr>
            <a:xfrm>
              <a:off x="4175049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1" name="Google Shape;1711;p2"/>
            <p:cNvSpPr/>
            <p:nvPr/>
          </p:nvSpPr>
          <p:spPr>
            <a:xfrm>
              <a:off x="4175049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2" name="Google Shape;1712;p2"/>
            <p:cNvSpPr/>
            <p:nvPr/>
          </p:nvSpPr>
          <p:spPr>
            <a:xfrm>
              <a:off x="4117808" y="3699602"/>
              <a:ext cx="17938" cy="10391"/>
            </a:xfrm>
            <a:custGeom>
              <a:avLst/>
              <a:gdLst/>
              <a:ahLst/>
              <a:cxnLst/>
              <a:rect l="l" t="t" r="r" b="b"/>
              <a:pathLst>
                <a:path w="492" h="285" extrusionOk="0">
                  <a:moveTo>
                    <a:pt x="491" y="1"/>
                  </a:moveTo>
                  <a:lnTo>
                    <a:pt x="491" y="1"/>
                  </a:lnTo>
                  <a:cubicBezTo>
                    <a:pt x="328" y="99"/>
                    <a:pt x="154" y="186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3" name="Google Shape;1713;p2"/>
            <p:cNvSpPr/>
            <p:nvPr/>
          </p:nvSpPr>
          <p:spPr>
            <a:xfrm>
              <a:off x="409874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4" name="Google Shape;1714;p2"/>
            <p:cNvSpPr/>
            <p:nvPr/>
          </p:nvSpPr>
          <p:spPr>
            <a:xfrm>
              <a:off x="409874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5" name="Google Shape;1715;p2"/>
            <p:cNvSpPr/>
            <p:nvPr/>
          </p:nvSpPr>
          <p:spPr>
            <a:xfrm>
              <a:off x="409874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6" name="Google Shape;1716;p2"/>
            <p:cNvSpPr/>
            <p:nvPr/>
          </p:nvSpPr>
          <p:spPr>
            <a:xfrm>
              <a:off x="4022066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7" name="Google Shape;1717;p2"/>
            <p:cNvSpPr/>
            <p:nvPr/>
          </p:nvSpPr>
          <p:spPr>
            <a:xfrm>
              <a:off x="4022066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8" name="Google Shape;1718;p2"/>
            <p:cNvSpPr/>
            <p:nvPr/>
          </p:nvSpPr>
          <p:spPr>
            <a:xfrm>
              <a:off x="409874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9" name="Google Shape;1719;p2"/>
            <p:cNvSpPr/>
            <p:nvPr/>
          </p:nvSpPr>
          <p:spPr>
            <a:xfrm>
              <a:off x="409874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0" name="Google Shape;1720;p2"/>
            <p:cNvSpPr/>
            <p:nvPr/>
          </p:nvSpPr>
          <p:spPr>
            <a:xfrm>
              <a:off x="409874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1" name="Google Shape;1721;p2"/>
            <p:cNvSpPr/>
            <p:nvPr/>
          </p:nvSpPr>
          <p:spPr>
            <a:xfrm>
              <a:off x="409874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2" name="Google Shape;1722;p2"/>
            <p:cNvSpPr/>
            <p:nvPr/>
          </p:nvSpPr>
          <p:spPr>
            <a:xfrm>
              <a:off x="409874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3" name="Google Shape;1723;p2"/>
            <p:cNvSpPr/>
            <p:nvPr/>
          </p:nvSpPr>
          <p:spPr>
            <a:xfrm>
              <a:off x="409874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4" name="Google Shape;1724;p2"/>
            <p:cNvSpPr/>
            <p:nvPr/>
          </p:nvSpPr>
          <p:spPr>
            <a:xfrm>
              <a:off x="4327631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5" name="Google Shape;1725;p2"/>
            <p:cNvSpPr/>
            <p:nvPr/>
          </p:nvSpPr>
          <p:spPr>
            <a:xfrm>
              <a:off x="4480578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6" name="Google Shape;1726;p2"/>
            <p:cNvSpPr/>
            <p:nvPr/>
          </p:nvSpPr>
          <p:spPr>
            <a:xfrm>
              <a:off x="4480578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7" name="Google Shape;1727;p2"/>
            <p:cNvSpPr/>
            <p:nvPr/>
          </p:nvSpPr>
          <p:spPr>
            <a:xfrm>
              <a:off x="4480578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8" name="Google Shape;1728;p2"/>
            <p:cNvSpPr/>
            <p:nvPr/>
          </p:nvSpPr>
          <p:spPr>
            <a:xfrm>
              <a:off x="4480578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9" name="Google Shape;1729;p2"/>
            <p:cNvSpPr/>
            <p:nvPr/>
          </p:nvSpPr>
          <p:spPr>
            <a:xfrm>
              <a:off x="4480578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0" name="Google Shape;1730;p2"/>
            <p:cNvSpPr/>
            <p:nvPr/>
          </p:nvSpPr>
          <p:spPr>
            <a:xfrm>
              <a:off x="4480578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1" name="Google Shape;1731;p2"/>
            <p:cNvSpPr/>
            <p:nvPr/>
          </p:nvSpPr>
          <p:spPr>
            <a:xfrm>
              <a:off x="4480578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2" name="Google Shape;1732;p2"/>
            <p:cNvSpPr/>
            <p:nvPr/>
          </p:nvSpPr>
          <p:spPr>
            <a:xfrm>
              <a:off x="4480578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3" name="Google Shape;1733;p2"/>
            <p:cNvSpPr/>
            <p:nvPr/>
          </p:nvSpPr>
          <p:spPr>
            <a:xfrm>
              <a:off x="4480578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2"/>
            <p:cNvSpPr/>
            <p:nvPr/>
          </p:nvSpPr>
          <p:spPr>
            <a:xfrm>
              <a:off x="4480578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5" name="Google Shape;1735;p2"/>
            <p:cNvSpPr/>
            <p:nvPr/>
          </p:nvSpPr>
          <p:spPr>
            <a:xfrm>
              <a:off x="4480578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6" name="Google Shape;1736;p2"/>
            <p:cNvSpPr/>
            <p:nvPr/>
          </p:nvSpPr>
          <p:spPr>
            <a:xfrm>
              <a:off x="4403904" y="367021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7" name="Google Shape;1737;p2"/>
            <p:cNvSpPr/>
            <p:nvPr/>
          </p:nvSpPr>
          <p:spPr>
            <a:xfrm>
              <a:off x="4556887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8" name="Google Shape;1738;p2"/>
            <p:cNvSpPr/>
            <p:nvPr/>
          </p:nvSpPr>
          <p:spPr>
            <a:xfrm>
              <a:off x="4403904" y="374411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9" name="Google Shape;1739;p2"/>
            <p:cNvSpPr/>
            <p:nvPr/>
          </p:nvSpPr>
          <p:spPr>
            <a:xfrm>
              <a:off x="4403904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0" name="Google Shape;1740;p2"/>
            <p:cNvSpPr/>
            <p:nvPr/>
          </p:nvSpPr>
          <p:spPr>
            <a:xfrm>
              <a:off x="4403904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1" name="Google Shape;1741;p2"/>
            <p:cNvSpPr/>
            <p:nvPr/>
          </p:nvSpPr>
          <p:spPr>
            <a:xfrm>
              <a:off x="4403904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2" name="Google Shape;1742;p2"/>
            <p:cNvSpPr/>
            <p:nvPr/>
          </p:nvSpPr>
          <p:spPr>
            <a:xfrm>
              <a:off x="463316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3" name="Google Shape;1743;p2"/>
            <p:cNvSpPr/>
            <p:nvPr/>
          </p:nvSpPr>
          <p:spPr>
            <a:xfrm>
              <a:off x="4403904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4" name="Google Shape;1744;p2"/>
            <p:cNvSpPr/>
            <p:nvPr/>
          </p:nvSpPr>
          <p:spPr>
            <a:xfrm>
              <a:off x="4403904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5" name="Google Shape;1745;p2"/>
            <p:cNvSpPr/>
            <p:nvPr/>
          </p:nvSpPr>
          <p:spPr>
            <a:xfrm>
              <a:off x="4403904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6" name="Google Shape;1746;p2"/>
            <p:cNvSpPr/>
            <p:nvPr/>
          </p:nvSpPr>
          <p:spPr>
            <a:xfrm>
              <a:off x="4403904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7" name="Google Shape;1747;p2"/>
            <p:cNvSpPr/>
            <p:nvPr/>
          </p:nvSpPr>
          <p:spPr>
            <a:xfrm>
              <a:off x="4403904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8" name="Google Shape;1748;p2"/>
            <p:cNvSpPr/>
            <p:nvPr/>
          </p:nvSpPr>
          <p:spPr>
            <a:xfrm>
              <a:off x="4403904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9" name="Google Shape;1749;p2"/>
            <p:cNvSpPr/>
            <p:nvPr/>
          </p:nvSpPr>
          <p:spPr>
            <a:xfrm>
              <a:off x="463316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0" name="Google Shape;1750;p2"/>
            <p:cNvSpPr/>
            <p:nvPr/>
          </p:nvSpPr>
          <p:spPr>
            <a:xfrm>
              <a:off x="463316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1" name="Google Shape;1751;p2"/>
            <p:cNvSpPr/>
            <p:nvPr/>
          </p:nvSpPr>
          <p:spPr>
            <a:xfrm>
              <a:off x="463316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2" name="Google Shape;1752;p2"/>
            <p:cNvSpPr/>
            <p:nvPr/>
          </p:nvSpPr>
          <p:spPr>
            <a:xfrm>
              <a:off x="4327631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3" name="Google Shape;1753;p2"/>
            <p:cNvSpPr/>
            <p:nvPr/>
          </p:nvSpPr>
          <p:spPr>
            <a:xfrm>
              <a:off x="463316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4" name="Google Shape;1754;p2"/>
            <p:cNvSpPr/>
            <p:nvPr/>
          </p:nvSpPr>
          <p:spPr>
            <a:xfrm>
              <a:off x="463316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5" name="Google Shape;1755;p2"/>
            <p:cNvSpPr/>
            <p:nvPr/>
          </p:nvSpPr>
          <p:spPr>
            <a:xfrm>
              <a:off x="463316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6" name="Google Shape;1756;p2"/>
            <p:cNvSpPr/>
            <p:nvPr/>
          </p:nvSpPr>
          <p:spPr>
            <a:xfrm>
              <a:off x="4327631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7" name="Google Shape;1757;p2"/>
            <p:cNvSpPr/>
            <p:nvPr/>
          </p:nvSpPr>
          <p:spPr>
            <a:xfrm>
              <a:off x="4327631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8" name="Google Shape;1758;p2"/>
            <p:cNvSpPr/>
            <p:nvPr/>
          </p:nvSpPr>
          <p:spPr>
            <a:xfrm>
              <a:off x="4327631" y="367021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9" name="Google Shape;1759;p2"/>
            <p:cNvSpPr/>
            <p:nvPr/>
          </p:nvSpPr>
          <p:spPr>
            <a:xfrm>
              <a:off x="463316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0" name="Google Shape;1760;p2"/>
            <p:cNvSpPr/>
            <p:nvPr/>
          </p:nvSpPr>
          <p:spPr>
            <a:xfrm>
              <a:off x="4327631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1" name="Google Shape;1761;p2"/>
            <p:cNvSpPr/>
            <p:nvPr/>
          </p:nvSpPr>
          <p:spPr>
            <a:xfrm>
              <a:off x="463316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2" name="Google Shape;1762;p2"/>
            <p:cNvSpPr/>
            <p:nvPr/>
          </p:nvSpPr>
          <p:spPr>
            <a:xfrm>
              <a:off x="4556887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3" name="Google Shape;1763;p2"/>
            <p:cNvSpPr/>
            <p:nvPr/>
          </p:nvSpPr>
          <p:spPr>
            <a:xfrm>
              <a:off x="4556887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4" name="Google Shape;1764;p2"/>
            <p:cNvSpPr/>
            <p:nvPr/>
          </p:nvSpPr>
          <p:spPr>
            <a:xfrm>
              <a:off x="4556887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5" name="Google Shape;1765;p2"/>
            <p:cNvSpPr/>
            <p:nvPr/>
          </p:nvSpPr>
          <p:spPr>
            <a:xfrm>
              <a:off x="4556887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6" name="Google Shape;1766;p2"/>
            <p:cNvSpPr/>
            <p:nvPr/>
          </p:nvSpPr>
          <p:spPr>
            <a:xfrm>
              <a:off x="4556887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7" name="Google Shape;1767;p2"/>
            <p:cNvSpPr/>
            <p:nvPr/>
          </p:nvSpPr>
          <p:spPr>
            <a:xfrm>
              <a:off x="463316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8" name="Google Shape;1768;p2"/>
            <p:cNvSpPr/>
            <p:nvPr/>
          </p:nvSpPr>
          <p:spPr>
            <a:xfrm>
              <a:off x="4556887" y="3677763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0"/>
                  </a:moveTo>
                  <a:cubicBezTo>
                    <a:pt x="44" y="98"/>
                    <a:pt x="0" y="207"/>
                    <a:pt x="0" y="338"/>
                  </a:cubicBezTo>
                  <a:cubicBezTo>
                    <a:pt x="0" y="643"/>
                    <a:pt x="240" y="883"/>
                    <a:pt x="545" y="883"/>
                  </a:cubicBezTo>
                  <a:cubicBezTo>
                    <a:pt x="850" y="883"/>
                    <a:pt x="1090" y="643"/>
                    <a:pt x="1090" y="338"/>
                  </a:cubicBezTo>
                  <a:cubicBezTo>
                    <a:pt x="1090" y="327"/>
                    <a:pt x="1090" y="316"/>
                    <a:pt x="1090" y="316"/>
                  </a:cubicBezTo>
                  <a:cubicBezTo>
                    <a:pt x="774" y="196"/>
                    <a:pt x="447" y="98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2"/>
            <p:cNvSpPr/>
            <p:nvPr/>
          </p:nvSpPr>
          <p:spPr>
            <a:xfrm>
              <a:off x="4556887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2"/>
            <p:cNvSpPr/>
            <p:nvPr/>
          </p:nvSpPr>
          <p:spPr>
            <a:xfrm>
              <a:off x="4556887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2"/>
            <p:cNvSpPr/>
            <p:nvPr/>
          </p:nvSpPr>
          <p:spPr>
            <a:xfrm>
              <a:off x="4556887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2"/>
            <p:cNvSpPr/>
            <p:nvPr/>
          </p:nvSpPr>
          <p:spPr>
            <a:xfrm>
              <a:off x="4556887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2"/>
            <p:cNvSpPr/>
            <p:nvPr/>
          </p:nvSpPr>
          <p:spPr>
            <a:xfrm>
              <a:off x="4275640" y="3506915"/>
              <a:ext cx="232396" cy="321577"/>
            </a:xfrm>
            <a:custGeom>
              <a:avLst/>
              <a:gdLst/>
              <a:ahLst/>
              <a:cxnLst/>
              <a:rect l="l" t="t" r="r" b="b"/>
              <a:pathLst>
                <a:path w="6374" h="8820" extrusionOk="0">
                  <a:moveTo>
                    <a:pt x="1383" y="0"/>
                  </a:moveTo>
                  <a:cubicBezTo>
                    <a:pt x="1383" y="0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6"/>
                    <a:pt x="6374" y="5961"/>
                    <a:pt x="5894" y="5253"/>
                  </a:cubicBezTo>
                  <a:cubicBezTo>
                    <a:pt x="5426" y="4545"/>
                    <a:pt x="5023" y="4381"/>
                    <a:pt x="4892" y="3368"/>
                  </a:cubicBezTo>
                  <a:cubicBezTo>
                    <a:pt x="4750" y="2354"/>
                    <a:pt x="4750" y="305"/>
                    <a:pt x="4750" y="305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2"/>
            <p:cNvSpPr/>
            <p:nvPr/>
          </p:nvSpPr>
          <p:spPr>
            <a:xfrm>
              <a:off x="4320485" y="3506915"/>
              <a:ext cx="133517" cy="133990"/>
            </a:xfrm>
            <a:custGeom>
              <a:avLst/>
              <a:gdLst/>
              <a:ahLst/>
              <a:cxnLst/>
              <a:rect l="l" t="t" r="r" b="b"/>
              <a:pathLst>
                <a:path w="3662" h="3675" extrusionOk="0">
                  <a:moveTo>
                    <a:pt x="153" y="0"/>
                  </a:moveTo>
                  <a:cubicBezTo>
                    <a:pt x="153" y="0"/>
                    <a:pt x="153" y="1450"/>
                    <a:pt x="0" y="2790"/>
                  </a:cubicBezTo>
                  <a:cubicBezTo>
                    <a:pt x="669" y="3329"/>
                    <a:pt x="1546" y="3674"/>
                    <a:pt x="2398" y="3674"/>
                  </a:cubicBezTo>
                  <a:cubicBezTo>
                    <a:pt x="2837" y="3674"/>
                    <a:pt x="3269" y="3582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4"/>
                    <a:pt x="3520" y="305"/>
                    <a:pt x="3520" y="3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5" name="Google Shape;1775;p2"/>
            <p:cNvSpPr/>
            <p:nvPr/>
          </p:nvSpPr>
          <p:spPr>
            <a:xfrm>
              <a:off x="4265650" y="3245064"/>
              <a:ext cx="267033" cy="357272"/>
            </a:xfrm>
            <a:custGeom>
              <a:avLst/>
              <a:gdLst/>
              <a:ahLst/>
              <a:cxnLst/>
              <a:rect l="l" t="t" r="r" b="b"/>
              <a:pathLst>
                <a:path w="7324" h="9799" extrusionOk="0">
                  <a:moveTo>
                    <a:pt x="1678" y="0"/>
                  </a:moveTo>
                  <a:cubicBezTo>
                    <a:pt x="1624" y="1352"/>
                    <a:pt x="872" y="2550"/>
                    <a:pt x="0" y="3662"/>
                  </a:cubicBezTo>
                  <a:cubicBezTo>
                    <a:pt x="523" y="5482"/>
                    <a:pt x="578" y="8043"/>
                    <a:pt x="1253" y="8697"/>
                  </a:cubicBezTo>
                  <a:cubicBezTo>
                    <a:pt x="1949" y="9365"/>
                    <a:pt x="2938" y="9799"/>
                    <a:pt x="3893" y="9799"/>
                  </a:cubicBezTo>
                  <a:cubicBezTo>
                    <a:pt x="4793" y="9799"/>
                    <a:pt x="5663" y="9414"/>
                    <a:pt x="6234" y="8479"/>
                  </a:cubicBezTo>
                  <a:cubicBezTo>
                    <a:pt x="6713" y="7705"/>
                    <a:pt x="6910" y="5297"/>
                    <a:pt x="7324" y="3706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6"/>
                    <a:pt x="6661" y="2857"/>
                    <a:pt x="6630" y="2857"/>
                  </a:cubicBezTo>
                  <a:cubicBezTo>
                    <a:pt x="3821" y="2857"/>
                    <a:pt x="1678" y="0"/>
                    <a:pt x="1678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6" name="Google Shape;1776;p2"/>
            <p:cNvSpPr/>
            <p:nvPr/>
          </p:nvSpPr>
          <p:spPr>
            <a:xfrm>
              <a:off x="4304589" y="3405594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0"/>
                  </a:moveTo>
                  <a:cubicBezTo>
                    <a:pt x="229" y="0"/>
                    <a:pt x="0" y="109"/>
                    <a:pt x="33" y="185"/>
                  </a:cubicBezTo>
                  <a:cubicBezTo>
                    <a:pt x="65" y="262"/>
                    <a:pt x="283" y="512"/>
                    <a:pt x="1068" y="512"/>
                  </a:cubicBezTo>
                  <a:cubicBezTo>
                    <a:pt x="1504" y="512"/>
                    <a:pt x="1744" y="98"/>
                    <a:pt x="1744" y="98"/>
                  </a:cubicBezTo>
                  <a:lnTo>
                    <a:pt x="1744" y="98"/>
                  </a:lnTo>
                  <a:cubicBezTo>
                    <a:pt x="1744" y="98"/>
                    <a:pt x="1613" y="283"/>
                    <a:pt x="1090" y="349"/>
                  </a:cubicBezTo>
                  <a:cubicBezTo>
                    <a:pt x="1046" y="355"/>
                    <a:pt x="1003" y="358"/>
                    <a:pt x="962" y="358"/>
                  </a:cubicBezTo>
                  <a:cubicBezTo>
                    <a:pt x="504" y="358"/>
                    <a:pt x="229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7" name="Google Shape;1777;p2"/>
            <p:cNvSpPr/>
            <p:nvPr/>
          </p:nvSpPr>
          <p:spPr>
            <a:xfrm>
              <a:off x="4282713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9"/>
                  </a:cubicBezTo>
                  <a:cubicBezTo>
                    <a:pt x="273" y="118"/>
                    <a:pt x="1" y="1001"/>
                    <a:pt x="1" y="1001"/>
                  </a:cubicBezTo>
                  <a:cubicBezTo>
                    <a:pt x="1" y="1001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7"/>
                    <a:pt x="2235" y="1055"/>
                    <a:pt x="2235" y="1055"/>
                  </a:cubicBezTo>
                  <a:cubicBezTo>
                    <a:pt x="2235" y="1055"/>
                    <a:pt x="2291" y="1073"/>
                    <a:pt x="2357" y="1073"/>
                  </a:cubicBezTo>
                  <a:cubicBezTo>
                    <a:pt x="2418" y="1073"/>
                    <a:pt x="2487" y="1058"/>
                    <a:pt x="2529" y="1001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8" name="Google Shape;1778;p2"/>
            <p:cNvSpPr/>
            <p:nvPr/>
          </p:nvSpPr>
          <p:spPr>
            <a:xfrm>
              <a:off x="4440473" y="3405594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0"/>
                  </a:moveTo>
                  <a:cubicBezTo>
                    <a:pt x="1526" y="0"/>
                    <a:pt x="1242" y="358"/>
                    <a:pt x="782" y="358"/>
                  </a:cubicBezTo>
                  <a:cubicBezTo>
                    <a:pt x="741" y="358"/>
                    <a:pt x="698" y="355"/>
                    <a:pt x="654" y="349"/>
                  </a:cubicBezTo>
                  <a:cubicBezTo>
                    <a:pt x="131" y="283"/>
                    <a:pt x="0" y="98"/>
                    <a:pt x="0" y="98"/>
                  </a:cubicBezTo>
                  <a:lnTo>
                    <a:pt x="0" y="98"/>
                  </a:lnTo>
                  <a:cubicBezTo>
                    <a:pt x="0" y="98"/>
                    <a:pt x="240" y="512"/>
                    <a:pt x="676" y="512"/>
                  </a:cubicBezTo>
                  <a:cubicBezTo>
                    <a:pt x="1461" y="512"/>
                    <a:pt x="1679" y="262"/>
                    <a:pt x="1711" y="185"/>
                  </a:cubicBezTo>
                  <a:cubicBezTo>
                    <a:pt x="1755" y="109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9" name="Google Shape;1779;p2"/>
            <p:cNvSpPr/>
            <p:nvPr/>
          </p:nvSpPr>
          <p:spPr>
            <a:xfrm>
              <a:off x="4427092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1"/>
                  </a:cubicBezTo>
                  <a:cubicBezTo>
                    <a:pt x="115" y="1058"/>
                    <a:pt x="184" y="1073"/>
                    <a:pt x="245" y="1073"/>
                  </a:cubicBezTo>
                  <a:cubicBezTo>
                    <a:pt x="311" y="1073"/>
                    <a:pt x="367" y="1055"/>
                    <a:pt x="367" y="1055"/>
                  </a:cubicBezTo>
                  <a:cubicBezTo>
                    <a:pt x="367" y="1055"/>
                    <a:pt x="825" y="347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1" y="1001"/>
                    <a:pt x="2601" y="1001"/>
                  </a:cubicBezTo>
                  <a:cubicBezTo>
                    <a:pt x="2601" y="1001"/>
                    <a:pt x="2329" y="118"/>
                    <a:pt x="1424" y="9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0" name="Google Shape;1780;p2"/>
            <p:cNvSpPr/>
            <p:nvPr/>
          </p:nvSpPr>
          <p:spPr>
            <a:xfrm>
              <a:off x="4388008" y="3403589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8" y="1"/>
                  </a:moveTo>
                  <a:cubicBezTo>
                    <a:pt x="447" y="1"/>
                    <a:pt x="371" y="1156"/>
                    <a:pt x="513" y="1494"/>
                  </a:cubicBezTo>
                  <a:cubicBezTo>
                    <a:pt x="665" y="1831"/>
                    <a:pt x="709" y="1897"/>
                    <a:pt x="720" y="2115"/>
                  </a:cubicBezTo>
                  <a:cubicBezTo>
                    <a:pt x="720" y="2298"/>
                    <a:pt x="428" y="2473"/>
                    <a:pt x="154" y="2473"/>
                  </a:cubicBezTo>
                  <a:cubicBezTo>
                    <a:pt x="101" y="2473"/>
                    <a:pt x="50" y="2467"/>
                    <a:pt x="1" y="2453"/>
                  </a:cubicBezTo>
                  <a:lnTo>
                    <a:pt x="1" y="2453"/>
                  </a:lnTo>
                  <a:cubicBezTo>
                    <a:pt x="1" y="2453"/>
                    <a:pt x="208" y="2515"/>
                    <a:pt x="425" y="2515"/>
                  </a:cubicBezTo>
                  <a:cubicBezTo>
                    <a:pt x="595" y="2515"/>
                    <a:pt x="771" y="2477"/>
                    <a:pt x="862" y="2344"/>
                  </a:cubicBezTo>
                  <a:cubicBezTo>
                    <a:pt x="1069" y="2049"/>
                    <a:pt x="687" y="1483"/>
                    <a:pt x="611" y="1287"/>
                  </a:cubicBezTo>
                  <a:cubicBezTo>
                    <a:pt x="546" y="1090"/>
                    <a:pt x="448" y="1"/>
                    <a:pt x="44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1" name="Google Shape;1781;p2"/>
            <p:cNvSpPr/>
            <p:nvPr/>
          </p:nvSpPr>
          <p:spPr>
            <a:xfrm>
              <a:off x="4307761" y="3436585"/>
              <a:ext cx="61216" cy="25850"/>
            </a:xfrm>
            <a:custGeom>
              <a:avLst/>
              <a:gdLst/>
              <a:ahLst/>
              <a:cxnLst/>
              <a:rect l="l" t="t" r="r" b="b"/>
              <a:pathLst>
                <a:path w="1679" h="709" extrusionOk="0">
                  <a:moveTo>
                    <a:pt x="839" y="0"/>
                  </a:moveTo>
                  <a:cubicBezTo>
                    <a:pt x="371" y="0"/>
                    <a:pt x="0" y="164"/>
                    <a:pt x="0" y="360"/>
                  </a:cubicBezTo>
                  <a:cubicBezTo>
                    <a:pt x="0" y="545"/>
                    <a:pt x="371" y="709"/>
                    <a:pt x="839" y="709"/>
                  </a:cubicBezTo>
                  <a:cubicBezTo>
                    <a:pt x="1308" y="709"/>
                    <a:pt x="1679" y="545"/>
                    <a:pt x="1679" y="360"/>
                  </a:cubicBezTo>
                  <a:cubicBezTo>
                    <a:pt x="1679" y="164"/>
                    <a:pt x="1308" y="0"/>
                    <a:pt x="8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2" name="Google Shape;1782;p2"/>
            <p:cNvSpPr/>
            <p:nvPr/>
          </p:nvSpPr>
          <p:spPr>
            <a:xfrm>
              <a:off x="4442842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40" y="0"/>
                  </a:moveTo>
                  <a:cubicBezTo>
                    <a:pt x="371" y="0"/>
                    <a:pt x="1" y="164"/>
                    <a:pt x="1" y="360"/>
                  </a:cubicBezTo>
                  <a:cubicBezTo>
                    <a:pt x="1" y="545"/>
                    <a:pt x="371" y="709"/>
                    <a:pt x="840" y="709"/>
                  </a:cubicBezTo>
                  <a:cubicBezTo>
                    <a:pt x="1308" y="709"/>
                    <a:pt x="1690" y="545"/>
                    <a:pt x="1690" y="360"/>
                  </a:cubicBezTo>
                  <a:cubicBezTo>
                    <a:pt x="1690" y="164"/>
                    <a:pt x="1308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3" name="Google Shape;1783;p2"/>
            <p:cNvSpPr/>
            <p:nvPr/>
          </p:nvSpPr>
          <p:spPr>
            <a:xfrm>
              <a:off x="4375210" y="3517998"/>
              <a:ext cx="56148" cy="15605"/>
            </a:xfrm>
            <a:custGeom>
              <a:avLst/>
              <a:gdLst/>
              <a:ahLst/>
              <a:cxnLst/>
              <a:rect l="l" t="t" r="r" b="b"/>
              <a:pathLst>
                <a:path w="1540" h="428" extrusionOk="0">
                  <a:moveTo>
                    <a:pt x="1506" y="1"/>
                  </a:moveTo>
                  <a:cubicBezTo>
                    <a:pt x="1456" y="1"/>
                    <a:pt x="1317" y="164"/>
                    <a:pt x="897" y="208"/>
                  </a:cubicBezTo>
                  <a:cubicBezTo>
                    <a:pt x="814" y="219"/>
                    <a:pt x="738" y="223"/>
                    <a:pt x="668" y="223"/>
                  </a:cubicBezTo>
                  <a:cubicBezTo>
                    <a:pt x="294" y="223"/>
                    <a:pt x="101" y="99"/>
                    <a:pt x="101" y="99"/>
                  </a:cubicBezTo>
                  <a:cubicBezTo>
                    <a:pt x="84" y="92"/>
                    <a:pt x="72" y="88"/>
                    <a:pt x="65" y="88"/>
                  </a:cubicBezTo>
                  <a:cubicBezTo>
                    <a:pt x="1" y="88"/>
                    <a:pt x="429" y="428"/>
                    <a:pt x="691" y="428"/>
                  </a:cubicBezTo>
                  <a:cubicBezTo>
                    <a:pt x="702" y="428"/>
                    <a:pt x="712" y="427"/>
                    <a:pt x="722" y="426"/>
                  </a:cubicBezTo>
                  <a:cubicBezTo>
                    <a:pt x="1016" y="404"/>
                    <a:pt x="1540" y="154"/>
                    <a:pt x="1529" y="34"/>
                  </a:cubicBezTo>
                  <a:cubicBezTo>
                    <a:pt x="1524" y="10"/>
                    <a:pt x="1518" y="1"/>
                    <a:pt x="1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4" name="Google Shape;1784;p2"/>
            <p:cNvSpPr/>
            <p:nvPr/>
          </p:nvSpPr>
          <p:spPr>
            <a:xfrm>
              <a:off x="3467374" y="3156832"/>
              <a:ext cx="416847" cy="534066"/>
            </a:xfrm>
            <a:custGeom>
              <a:avLst/>
              <a:gdLst/>
              <a:ahLst/>
              <a:cxnLst/>
              <a:rect l="l" t="t" r="r" b="b"/>
              <a:pathLst>
                <a:path w="11433" h="14648" extrusionOk="0">
                  <a:moveTo>
                    <a:pt x="5430" y="0"/>
                  </a:moveTo>
                  <a:cubicBezTo>
                    <a:pt x="4616" y="0"/>
                    <a:pt x="3284" y="314"/>
                    <a:pt x="2017" y="2006"/>
                  </a:cubicBezTo>
                  <a:cubicBezTo>
                    <a:pt x="1" y="4687"/>
                    <a:pt x="1788" y="7194"/>
                    <a:pt x="2387" y="7956"/>
                  </a:cubicBezTo>
                  <a:cubicBezTo>
                    <a:pt x="2976" y="870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33" y="5101"/>
                    <a:pt x="10158" y="2900"/>
                  </a:cubicBezTo>
                  <a:cubicBezTo>
                    <a:pt x="9471" y="698"/>
                    <a:pt x="6213" y="110"/>
                    <a:pt x="6213" y="110"/>
                  </a:cubicBezTo>
                  <a:cubicBezTo>
                    <a:pt x="6213" y="110"/>
                    <a:pt x="5912" y="0"/>
                    <a:pt x="5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5" name="Google Shape;1785;p2"/>
            <p:cNvSpPr/>
            <p:nvPr/>
          </p:nvSpPr>
          <p:spPr>
            <a:xfrm>
              <a:off x="3447613" y="3150999"/>
              <a:ext cx="176357" cy="169174"/>
            </a:xfrm>
            <a:custGeom>
              <a:avLst/>
              <a:gdLst/>
              <a:ahLst/>
              <a:cxnLst/>
              <a:rect l="l" t="t" r="r" b="b"/>
              <a:pathLst>
                <a:path w="4837" h="4640" extrusionOk="0">
                  <a:moveTo>
                    <a:pt x="2652" y="0"/>
                  </a:moveTo>
                  <a:cubicBezTo>
                    <a:pt x="663" y="0"/>
                    <a:pt x="1" y="1632"/>
                    <a:pt x="325" y="3049"/>
                  </a:cubicBezTo>
                  <a:cubicBezTo>
                    <a:pt x="673" y="4564"/>
                    <a:pt x="2123" y="4640"/>
                    <a:pt x="2123" y="4640"/>
                  </a:cubicBezTo>
                  <a:lnTo>
                    <a:pt x="4281" y="2558"/>
                  </a:lnTo>
                  <a:cubicBezTo>
                    <a:pt x="4281" y="2558"/>
                    <a:pt x="4837" y="226"/>
                    <a:pt x="3136" y="30"/>
                  </a:cubicBezTo>
                  <a:cubicBezTo>
                    <a:pt x="2967" y="10"/>
                    <a:pt x="2806" y="0"/>
                    <a:pt x="2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6" name="Google Shape;1786;p2"/>
            <p:cNvSpPr/>
            <p:nvPr/>
          </p:nvSpPr>
          <p:spPr>
            <a:xfrm>
              <a:off x="3313224" y="3677289"/>
              <a:ext cx="700943" cy="915584"/>
            </a:xfrm>
            <a:custGeom>
              <a:avLst/>
              <a:gdLst/>
              <a:ahLst/>
              <a:cxnLst/>
              <a:rect l="l" t="t" r="r" b="b"/>
              <a:pathLst>
                <a:path w="19225" h="25112" extrusionOk="0">
                  <a:moveTo>
                    <a:pt x="9423" y="0"/>
                  </a:moveTo>
                  <a:cubicBezTo>
                    <a:pt x="4644" y="0"/>
                    <a:pt x="1452" y="2794"/>
                    <a:pt x="0" y="4787"/>
                  </a:cubicBezTo>
                  <a:lnTo>
                    <a:pt x="0" y="25112"/>
                  </a:lnTo>
                  <a:lnTo>
                    <a:pt x="19225" y="25112"/>
                  </a:lnTo>
                  <a:cubicBezTo>
                    <a:pt x="19148" y="22398"/>
                    <a:pt x="19017" y="6999"/>
                    <a:pt x="18810" y="6345"/>
                  </a:cubicBezTo>
                  <a:cubicBezTo>
                    <a:pt x="18222" y="4482"/>
                    <a:pt x="17132" y="3239"/>
                    <a:pt x="15672" y="2269"/>
                  </a:cubicBezTo>
                  <a:cubicBezTo>
                    <a:pt x="14200" y="1310"/>
                    <a:pt x="10724" y="68"/>
                    <a:pt x="10724" y="68"/>
                  </a:cubicBezTo>
                  <a:cubicBezTo>
                    <a:pt x="10278" y="22"/>
                    <a:pt x="9844" y="0"/>
                    <a:pt x="9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7" name="Google Shape;1787;p2"/>
            <p:cNvSpPr/>
            <p:nvPr/>
          </p:nvSpPr>
          <p:spPr>
            <a:xfrm>
              <a:off x="3574601" y="3552598"/>
              <a:ext cx="214676" cy="296857"/>
            </a:xfrm>
            <a:custGeom>
              <a:avLst/>
              <a:gdLst/>
              <a:ahLst/>
              <a:cxnLst/>
              <a:rect l="l" t="t" r="r" b="b"/>
              <a:pathLst>
                <a:path w="5888" h="8142" extrusionOk="0">
                  <a:moveTo>
                    <a:pt x="1277" y="0"/>
                  </a:moveTo>
                  <a:cubicBezTo>
                    <a:pt x="1277" y="0"/>
                    <a:pt x="1277" y="3673"/>
                    <a:pt x="623" y="4479"/>
                  </a:cubicBezTo>
                  <a:cubicBezTo>
                    <a:pt x="0" y="5248"/>
                    <a:pt x="337" y="8142"/>
                    <a:pt x="2565" y="8142"/>
                  </a:cubicBezTo>
                  <a:cubicBezTo>
                    <a:pt x="2676" y="8142"/>
                    <a:pt x="2791" y="8134"/>
                    <a:pt x="2912" y="8119"/>
                  </a:cubicBezTo>
                  <a:cubicBezTo>
                    <a:pt x="5451" y="7803"/>
                    <a:pt x="5887" y="5504"/>
                    <a:pt x="5451" y="4850"/>
                  </a:cubicBezTo>
                  <a:cubicBezTo>
                    <a:pt x="5015" y="4196"/>
                    <a:pt x="4645" y="4044"/>
                    <a:pt x="4514" y="3106"/>
                  </a:cubicBezTo>
                  <a:cubicBezTo>
                    <a:pt x="4394" y="2180"/>
                    <a:pt x="4394" y="273"/>
                    <a:pt x="4394" y="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8" name="Google Shape;1788;p2"/>
            <p:cNvSpPr/>
            <p:nvPr/>
          </p:nvSpPr>
          <p:spPr>
            <a:xfrm>
              <a:off x="3618352" y="3552598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0"/>
                  </a:moveTo>
                  <a:cubicBezTo>
                    <a:pt x="77" y="0"/>
                    <a:pt x="77" y="905"/>
                    <a:pt x="1" y="1918"/>
                  </a:cubicBezTo>
                  <a:cubicBezTo>
                    <a:pt x="23" y="1940"/>
                    <a:pt x="55" y="1962"/>
                    <a:pt x="77" y="1984"/>
                  </a:cubicBezTo>
                  <a:cubicBezTo>
                    <a:pt x="680" y="2390"/>
                    <a:pt x="1384" y="2595"/>
                    <a:pt x="2042" y="2595"/>
                  </a:cubicBezTo>
                  <a:cubicBezTo>
                    <a:pt x="2479" y="2595"/>
                    <a:pt x="2896" y="2504"/>
                    <a:pt x="3249" y="2322"/>
                  </a:cubicBezTo>
                  <a:cubicBezTo>
                    <a:pt x="3194" y="1384"/>
                    <a:pt x="3194" y="273"/>
                    <a:pt x="3194" y="27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9" name="Google Shape;1789;p2"/>
            <p:cNvSpPr/>
            <p:nvPr/>
          </p:nvSpPr>
          <p:spPr>
            <a:xfrm>
              <a:off x="3502448" y="3283127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1"/>
                  </a:moveTo>
                  <a:cubicBezTo>
                    <a:pt x="3696" y="1"/>
                    <a:pt x="2984" y="164"/>
                    <a:pt x="2450" y="569"/>
                  </a:cubicBezTo>
                  <a:cubicBezTo>
                    <a:pt x="2450" y="569"/>
                    <a:pt x="1011" y="2476"/>
                    <a:pt x="1414" y="3980"/>
                  </a:cubicBezTo>
                  <a:cubicBezTo>
                    <a:pt x="1146" y="3735"/>
                    <a:pt x="808" y="3467"/>
                    <a:pt x="560" y="3467"/>
                  </a:cubicBezTo>
                  <a:cubicBezTo>
                    <a:pt x="466" y="3467"/>
                    <a:pt x="385" y="3506"/>
                    <a:pt x="325" y="3599"/>
                  </a:cubicBezTo>
                  <a:cubicBezTo>
                    <a:pt x="0" y="4100"/>
                    <a:pt x="1033" y="6048"/>
                    <a:pt x="1742" y="6048"/>
                  </a:cubicBezTo>
                  <a:cubicBezTo>
                    <a:pt x="1819" y="6048"/>
                    <a:pt x="1892" y="6025"/>
                    <a:pt x="1959" y="5975"/>
                  </a:cubicBezTo>
                  <a:cubicBezTo>
                    <a:pt x="1970" y="5964"/>
                    <a:pt x="1981" y="5953"/>
                    <a:pt x="2003" y="5942"/>
                  </a:cubicBezTo>
                  <a:cubicBezTo>
                    <a:pt x="2373" y="7010"/>
                    <a:pt x="2809" y="7925"/>
                    <a:pt x="3256" y="8231"/>
                  </a:cubicBezTo>
                  <a:cubicBezTo>
                    <a:pt x="3854" y="8634"/>
                    <a:pt x="4557" y="8838"/>
                    <a:pt x="5213" y="8838"/>
                  </a:cubicBezTo>
                  <a:cubicBezTo>
                    <a:pt x="6029" y="8838"/>
                    <a:pt x="6772" y="8522"/>
                    <a:pt x="7147" y="7882"/>
                  </a:cubicBezTo>
                  <a:cubicBezTo>
                    <a:pt x="7387" y="7479"/>
                    <a:pt x="7681" y="6770"/>
                    <a:pt x="7953" y="5975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2"/>
                  </a:cubicBezTo>
                  <a:cubicBezTo>
                    <a:pt x="9328" y="3575"/>
                    <a:pt x="9244" y="3552"/>
                    <a:pt x="9163" y="3552"/>
                  </a:cubicBezTo>
                  <a:cubicBezTo>
                    <a:pt x="8823" y="3552"/>
                    <a:pt x="8553" y="3958"/>
                    <a:pt x="8553" y="3958"/>
                  </a:cubicBezTo>
                  <a:cubicBezTo>
                    <a:pt x="8553" y="3958"/>
                    <a:pt x="8553" y="3958"/>
                    <a:pt x="8542" y="3980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1" y="1"/>
                    <a:pt x="444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0" name="Google Shape;1790;p2"/>
            <p:cNvSpPr/>
            <p:nvPr/>
          </p:nvSpPr>
          <p:spPr>
            <a:xfrm>
              <a:off x="3711651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8" y="1"/>
                  </a:moveTo>
                  <a:cubicBezTo>
                    <a:pt x="631" y="1"/>
                    <a:pt x="0" y="628"/>
                    <a:pt x="79" y="707"/>
                  </a:cubicBezTo>
                  <a:cubicBezTo>
                    <a:pt x="117" y="749"/>
                    <a:pt x="158" y="762"/>
                    <a:pt x="193" y="762"/>
                  </a:cubicBezTo>
                  <a:cubicBezTo>
                    <a:pt x="240" y="762"/>
                    <a:pt x="275" y="740"/>
                    <a:pt x="275" y="740"/>
                  </a:cubicBezTo>
                  <a:cubicBezTo>
                    <a:pt x="572" y="423"/>
                    <a:pt x="908" y="314"/>
                    <a:pt x="1228" y="314"/>
                  </a:cubicBezTo>
                  <a:cubicBezTo>
                    <a:pt x="1932" y="314"/>
                    <a:pt x="2564" y="838"/>
                    <a:pt x="2564" y="838"/>
                  </a:cubicBezTo>
                  <a:cubicBezTo>
                    <a:pt x="2564" y="838"/>
                    <a:pt x="2303" y="228"/>
                    <a:pt x="1420" y="21"/>
                  </a:cubicBezTo>
                  <a:cubicBezTo>
                    <a:pt x="1360" y="7"/>
                    <a:pt x="1299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1" name="Google Shape;1791;p2"/>
            <p:cNvSpPr/>
            <p:nvPr/>
          </p:nvSpPr>
          <p:spPr>
            <a:xfrm>
              <a:off x="3567892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335" y="1"/>
                  </a:moveTo>
                  <a:cubicBezTo>
                    <a:pt x="1275" y="1"/>
                    <a:pt x="1215" y="7"/>
                    <a:pt x="1156" y="21"/>
                  </a:cubicBezTo>
                  <a:cubicBezTo>
                    <a:pt x="262" y="228"/>
                    <a:pt x="1" y="838"/>
                    <a:pt x="1" y="838"/>
                  </a:cubicBezTo>
                  <a:cubicBezTo>
                    <a:pt x="1" y="838"/>
                    <a:pt x="633" y="314"/>
                    <a:pt x="1337" y="314"/>
                  </a:cubicBezTo>
                  <a:cubicBezTo>
                    <a:pt x="1657" y="314"/>
                    <a:pt x="1993" y="423"/>
                    <a:pt x="2289" y="740"/>
                  </a:cubicBezTo>
                  <a:cubicBezTo>
                    <a:pt x="2289" y="740"/>
                    <a:pt x="2325" y="762"/>
                    <a:pt x="2372" y="762"/>
                  </a:cubicBezTo>
                  <a:cubicBezTo>
                    <a:pt x="2407" y="762"/>
                    <a:pt x="2448" y="749"/>
                    <a:pt x="2486" y="707"/>
                  </a:cubicBezTo>
                  <a:cubicBezTo>
                    <a:pt x="2565" y="628"/>
                    <a:pt x="1934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2" name="Google Shape;1792;p2"/>
            <p:cNvSpPr/>
            <p:nvPr/>
          </p:nvSpPr>
          <p:spPr>
            <a:xfrm>
              <a:off x="3591736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1"/>
                  </a:moveTo>
                  <a:cubicBezTo>
                    <a:pt x="1153" y="1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6" y="2443"/>
                    <a:pt x="6474" y="950"/>
                    <a:pt x="6158" y="884"/>
                  </a:cubicBezTo>
                  <a:cubicBezTo>
                    <a:pt x="5948" y="847"/>
                    <a:pt x="3753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3" name="Google Shape;1793;p2"/>
            <p:cNvSpPr/>
            <p:nvPr/>
          </p:nvSpPr>
          <p:spPr>
            <a:xfrm>
              <a:off x="3536501" y="3390719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1"/>
                  </a:moveTo>
                  <a:cubicBezTo>
                    <a:pt x="1207" y="1"/>
                    <a:pt x="153" y="81"/>
                    <a:pt x="153" y="81"/>
                  </a:cubicBezTo>
                  <a:cubicBezTo>
                    <a:pt x="1" y="114"/>
                    <a:pt x="470" y="1738"/>
                    <a:pt x="753" y="1977"/>
                  </a:cubicBezTo>
                  <a:cubicBezTo>
                    <a:pt x="915" y="2115"/>
                    <a:pt x="1476" y="2217"/>
                    <a:pt x="2048" y="2217"/>
                  </a:cubicBezTo>
                  <a:cubicBezTo>
                    <a:pt x="2515" y="2217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5"/>
                  </a:cubicBezTo>
                  <a:cubicBezTo>
                    <a:pt x="3207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4" name="Google Shape;1794;p2"/>
            <p:cNvSpPr/>
            <p:nvPr/>
          </p:nvSpPr>
          <p:spPr>
            <a:xfrm>
              <a:off x="3687114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1"/>
                  </a:moveTo>
                  <a:cubicBezTo>
                    <a:pt x="1255" y="1"/>
                    <a:pt x="740" y="30"/>
                    <a:pt x="534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7"/>
                    <a:pt x="1902" y="2217"/>
                  </a:cubicBezTo>
                  <a:cubicBezTo>
                    <a:pt x="2476" y="2217"/>
                    <a:pt x="3038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5" name="Google Shape;1795;p2"/>
            <p:cNvSpPr/>
            <p:nvPr/>
          </p:nvSpPr>
          <p:spPr>
            <a:xfrm>
              <a:off x="3536501" y="3390719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1"/>
                  </a:moveTo>
                  <a:cubicBezTo>
                    <a:pt x="1207" y="1"/>
                    <a:pt x="153" y="81"/>
                    <a:pt x="153" y="81"/>
                  </a:cubicBezTo>
                  <a:cubicBezTo>
                    <a:pt x="1" y="114"/>
                    <a:pt x="470" y="1738"/>
                    <a:pt x="753" y="1977"/>
                  </a:cubicBezTo>
                  <a:cubicBezTo>
                    <a:pt x="915" y="2115"/>
                    <a:pt x="1476" y="2217"/>
                    <a:pt x="2048" y="2217"/>
                  </a:cubicBezTo>
                  <a:cubicBezTo>
                    <a:pt x="2515" y="2217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5"/>
                  </a:cubicBezTo>
                  <a:cubicBezTo>
                    <a:pt x="3207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6" name="Google Shape;1796;p2"/>
            <p:cNvSpPr/>
            <p:nvPr/>
          </p:nvSpPr>
          <p:spPr>
            <a:xfrm>
              <a:off x="3687114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1"/>
                  </a:moveTo>
                  <a:cubicBezTo>
                    <a:pt x="1255" y="1"/>
                    <a:pt x="740" y="30"/>
                    <a:pt x="534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7"/>
                    <a:pt x="1902" y="2217"/>
                  </a:cubicBezTo>
                  <a:cubicBezTo>
                    <a:pt x="2476" y="2217"/>
                    <a:pt x="3038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7" name="Google Shape;1797;p2"/>
            <p:cNvSpPr/>
            <p:nvPr/>
          </p:nvSpPr>
          <p:spPr>
            <a:xfrm>
              <a:off x="3533329" y="3385432"/>
              <a:ext cx="300831" cy="91296"/>
            </a:xfrm>
            <a:custGeom>
              <a:avLst/>
              <a:gdLst/>
              <a:ahLst/>
              <a:cxnLst/>
              <a:rect l="l" t="t" r="r" b="b"/>
              <a:pathLst>
                <a:path w="8251" h="2504" extrusionOk="0">
                  <a:moveTo>
                    <a:pt x="2165" y="289"/>
                  </a:moveTo>
                  <a:cubicBezTo>
                    <a:pt x="2755" y="289"/>
                    <a:pt x="3254" y="319"/>
                    <a:pt x="3434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6" y="2159"/>
                    <a:pt x="2581" y="2219"/>
                    <a:pt x="2142" y="2219"/>
                  </a:cubicBezTo>
                  <a:cubicBezTo>
                    <a:pt x="1601" y="2219"/>
                    <a:pt x="1070" y="2128"/>
                    <a:pt x="938" y="2013"/>
                  </a:cubicBezTo>
                  <a:cubicBezTo>
                    <a:pt x="731" y="1828"/>
                    <a:pt x="382" y="695"/>
                    <a:pt x="349" y="357"/>
                  </a:cubicBezTo>
                  <a:cubicBezTo>
                    <a:pt x="894" y="319"/>
                    <a:pt x="1576" y="289"/>
                    <a:pt x="2165" y="289"/>
                  </a:cubicBezTo>
                  <a:close/>
                  <a:moveTo>
                    <a:pt x="6060" y="292"/>
                  </a:moveTo>
                  <a:cubicBezTo>
                    <a:pt x="6660" y="292"/>
                    <a:pt x="7346" y="324"/>
                    <a:pt x="7902" y="357"/>
                  </a:cubicBezTo>
                  <a:cubicBezTo>
                    <a:pt x="7869" y="695"/>
                    <a:pt x="7520" y="1828"/>
                    <a:pt x="7313" y="2013"/>
                  </a:cubicBezTo>
                  <a:cubicBezTo>
                    <a:pt x="7181" y="2128"/>
                    <a:pt x="6650" y="2219"/>
                    <a:pt x="6110" y="2219"/>
                  </a:cubicBezTo>
                  <a:cubicBezTo>
                    <a:pt x="5671" y="2219"/>
                    <a:pt x="5225" y="2159"/>
                    <a:pt x="4981" y="2003"/>
                  </a:cubicBezTo>
                  <a:cubicBezTo>
                    <a:pt x="4665" y="1806"/>
                    <a:pt x="4523" y="1316"/>
                    <a:pt x="4545" y="945"/>
                  </a:cubicBezTo>
                  <a:cubicBezTo>
                    <a:pt x="4567" y="673"/>
                    <a:pt x="4665" y="477"/>
                    <a:pt x="4818" y="401"/>
                  </a:cubicBezTo>
                  <a:cubicBezTo>
                    <a:pt x="4992" y="313"/>
                    <a:pt x="5483" y="292"/>
                    <a:pt x="6060" y="292"/>
                  </a:cubicBezTo>
                  <a:close/>
                  <a:moveTo>
                    <a:pt x="2203" y="0"/>
                  </a:moveTo>
                  <a:cubicBezTo>
                    <a:pt x="1343" y="0"/>
                    <a:pt x="392" y="71"/>
                    <a:pt x="230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1" y="520"/>
                    <a:pt x="458" y="1970"/>
                    <a:pt x="753" y="2231"/>
                  </a:cubicBezTo>
                  <a:cubicBezTo>
                    <a:pt x="938" y="2395"/>
                    <a:pt x="1526" y="2504"/>
                    <a:pt x="2126" y="2504"/>
                  </a:cubicBezTo>
                  <a:cubicBezTo>
                    <a:pt x="2627" y="2504"/>
                    <a:pt x="3139" y="2428"/>
                    <a:pt x="3423" y="2242"/>
                  </a:cubicBezTo>
                  <a:cubicBezTo>
                    <a:pt x="3859" y="1970"/>
                    <a:pt x="4022" y="1370"/>
                    <a:pt x="3989" y="924"/>
                  </a:cubicBezTo>
                  <a:cubicBezTo>
                    <a:pt x="3989" y="924"/>
                    <a:pt x="3989" y="913"/>
                    <a:pt x="3989" y="913"/>
                  </a:cubicBezTo>
                  <a:cubicBezTo>
                    <a:pt x="4027" y="894"/>
                    <a:pt x="4077" y="882"/>
                    <a:pt x="4132" y="882"/>
                  </a:cubicBezTo>
                  <a:cubicBezTo>
                    <a:pt x="4173" y="882"/>
                    <a:pt x="4216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393" y="1970"/>
                    <a:pt x="4829" y="2242"/>
                  </a:cubicBezTo>
                  <a:cubicBezTo>
                    <a:pt x="5112" y="2428"/>
                    <a:pt x="5624" y="2504"/>
                    <a:pt x="6126" y="2504"/>
                  </a:cubicBezTo>
                  <a:cubicBezTo>
                    <a:pt x="6725" y="2504"/>
                    <a:pt x="7313" y="2395"/>
                    <a:pt x="7499" y="2231"/>
                  </a:cubicBezTo>
                  <a:cubicBezTo>
                    <a:pt x="7793" y="1970"/>
                    <a:pt x="8251" y="520"/>
                    <a:pt x="8174" y="215"/>
                  </a:cubicBezTo>
                  <a:cubicBezTo>
                    <a:pt x="8153" y="117"/>
                    <a:pt x="8076" y="84"/>
                    <a:pt x="8044" y="84"/>
                  </a:cubicBezTo>
                  <a:lnTo>
                    <a:pt x="8033" y="84"/>
                  </a:lnTo>
                  <a:cubicBezTo>
                    <a:pt x="7864" y="71"/>
                    <a:pt x="6910" y="0"/>
                    <a:pt x="6049" y="0"/>
                  </a:cubicBezTo>
                  <a:cubicBezTo>
                    <a:pt x="5464" y="0"/>
                    <a:pt x="4923" y="33"/>
                    <a:pt x="4698" y="139"/>
                  </a:cubicBezTo>
                  <a:cubicBezTo>
                    <a:pt x="4480" y="237"/>
                    <a:pt x="4338" y="466"/>
                    <a:pt x="4284" y="760"/>
                  </a:cubicBezTo>
                  <a:cubicBezTo>
                    <a:pt x="4230" y="745"/>
                    <a:pt x="4178" y="740"/>
                    <a:pt x="4129" y="740"/>
                  </a:cubicBezTo>
                  <a:cubicBezTo>
                    <a:pt x="4070" y="740"/>
                    <a:pt x="4015" y="748"/>
                    <a:pt x="3968" y="760"/>
                  </a:cubicBezTo>
                  <a:cubicBezTo>
                    <a:pt x="3913" y="466"/>
                    <a:pt x="3771" y="237"/>
                    <a:pt x="3554" y="139"/>
                  </a:cubicBezTo>
                  <a:cubicBezTo>
                    <a:pt x="3329" y="33"/>
                    <a:pt x="2787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8" name="Google Shape;1798;p2"/>
            <p:cNvSpPr/>
            <p:nvPr/>
          </p:nvSpPr>
          <p:spPr>
            <a:xfrm>
              <a:off x="3686713" y="3455653"/>
              <a:ext cx="27855" cy="45356"/>
            </a:xfrm>
            <a:custGeom>
              <a:avLst/>
              <a:gdLst/>
              <a:ahLst/>
              <a:cxnLst/>
              <a:rect l="l" t="t" r="r" b="b"/>
              <a:pathLst>
                <a:path w="764" h="1244" extrusionOk="0">
                  <a:moveTo>
                    <a:pt x="44" y="0"/>
                  </a:moveTo>
                  <a:cubicBezTo>
                    <a:pt x="44" y="0"/>
                    <a:pt x="502" y="807"/>
                    <a:pt x="524" y="937"/>
                  </a:cubicBezTo>
                  <a:cubicBezTo>
                    <a:pt x="545" y="1057"/>
                    <a:pt x="0" y="1243"/>
                    <a:pt x="0" y="1243"/>
                  </a:cubicBezTo>
                  <a:cubicBezTo>
                    <a:pt x="0" y="1243"/>
                    <a:pt x="33" y="1244"/>
                    <a:pt x="84" y="1244"/>
                  </a:cubicBezTo>
                  <a:cubicBezTo>
                    <a:pt x="261" y="1244"/>
                    <a:pt x="666" y="1231"/>
                    <a:pt x="709" y="1112"/>
                  </a:cubicBezTo>
                  <a:cubicBezTo>
                    <a:pt x="763" y="948"/>
                    <a:pt x="44" y="1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9" name="Google Shape;1799;p2"/>
            <p:cNvSpPr/>
            <p:nvPr/>
          </p:nvSpPr>
          <p:spPr>
            <a:xfrm>
              <a:off x="3666041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0" y="90"/>
                    <a:pt x="480" y="39"/>
                    <a:pt x="404" y="32"/>
                  </a:cubicBezTo>
                  <a:cubicBezTo>
                    <a:pt x="395" y="30"/>
                    <a:pt x="386" y="30"/>
                    <a:pt x="376" y="30"/>
                  </a:cubicBezTo>
                  <a:cubicBezTo>
                    <a:pt x="245" y="30"/>
                    <a:pt x="1" y="152"/>
                    <a:pt x="1" y="152"/>
                  </a:cubicBezTo>
                  <a:cubicBezTo>
                    <a:pt x="1" y="152"/>
                    <a:pt x="349" y="435"/>
                    <a:pt x="63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0" name="Google Shape;1800;p2"/>
            <p:cNvSpPr/>
            <p:nvPr/>
          </p:nvSpPr>
          <p:spPr>
            <a:xfrm>
              <a:off x="2568214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0" y="0"/>
                  </a:moveTo>
                  <a:cubicBezTo>
                    <a:pt x="9328" y="0"/>
                    <a:pt x="8643" y="47"/>
                    <a:pt x="7967" y="149"/>
                  </a:cubicBezTo>
                  <a:cubicBezTo>
                    <a:pt x="218" y="1326"/>
                    <a:pt x="0" y="5249"/>
                    <a:pt x="0" y="5249"/>
                  </a:cubicBezTo>
                  <a:lnTo>
                    <a:pt x="992" y="19482"/>
                  </a:lnTo>
                  <a:lnTo>
                    <a:pt x="981" y="29552"/>
                  </a:lnTo>
                  <a:lnTo>
                    <a:pt x="18363" y="27002"/>
                  </a:lnTo>
                  <a:lnTo>
                    <a:pt x="21034" y="17161"/>
                  </a:lnTo>
                  <a:cubicBezTo>
                    <a:pt x="21034" y="17161"/>
                    <a:pt x="22690" y="4323"/>
                    <a:pt x="18113" y="1980"/>
                  </a:cubicBezTo>
                  <a:cubicBezTo>
                    <a:pt x="16140" y="953"/>
                    <a:pt x="13100" y="0"/>
                    <a:pt x="1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1" name="Google Shape;1801;p2"/>
            <p:cNvSpPr/>
            <p:nvPr/>
          </p:nvSpPr>
          <p:spPr>
            <a:xfrm>
              <a:off x="2604346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5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2" name="Google Shape;1802;p2"/>
            <p:cNvSpPr/>
            <p:nvPr/>
          </p:nvSpPr>
          <p:spPr>
            <a:xfrm>
              <a:off x="2592824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80"/>
                    <a:pt x="20522" y="578"/>
                    <a:pt x="20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3" name="Google Shape;1803;p2"/>
            <p:cNvSpPr/>
            <p:nvPr/>
          </p:nvSpPr>
          <p:spPr>
            <a:xfrm>
              <a:off x="2568214" y="3818022"/>
              <a:ext cx="761321" cy="52867"/>
            </a:xfrm>
            <a:custGeom>
              <a:avLst/>
              <a:gdLst/>
              <a:ahLst/>
              <a:cxnLst/>
              <a:rect l="l" t="t" r="r" b="b"/>
              <a:pathLst>
                <a:path w="2088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881" y="1450"/>
                  </a:lnTo>
                  <a:cubicBezTo>
                    <a:pt x="20772" y="948"/>
                    <a:pt x="20652" y="458"/>
                    <a:pt x="20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4" name="Google Shape;1804;p2"/>
            <p:cNvSpPr/>
            <p:nvPr/>
          </p:nvSpPr>
          <p:spPr>
            <a:xfrm>
              <a:off x="2580137" y="3988469"/>
              <a:ext cx="765295" cy="53268"/>
            </a:xfrm>
            <a:custGeom>
              <a:avLst/>
              <a:gdLst/>
              <a:ahLst/>
              <a:cxnLst/>
              <a:rect l="l" t="t" r="r" b="b"/>
              <a:pathLst>
                <a:path w="20990" h="1461" extrusionOk="0">
                  <a:moveTo>
                    <a:pt x="0" y="1"/>
                  </a:moveTo>
                  <a:lnTo>
                    <a:pt x="109" y="1461"/>
                  </a:lnTo>
                  <a:lnTo>
                    <a:pt x="20990" y="1461"/>
                  </a:lnTo>
                  <a:cubicBezTo>
                    <a:pt x="20990" y="981"/>
                    <a:pt x="20968" y="491"/>
                    <a:pt x="20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5" name="Google Shape;1805;p2"/>
            <p:cNvSpPr/>
            <p:nvPr/>
          </p:nvSpPr>
          <p:spPr>
            <a:xfrm>
              <a:off x="2840383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10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44" y="4370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3"/>
                  </a:cubicBezTo>
                  <a:cubicBezTo>
                    <a:pt x="4370" y="6517"/>
                    <a:pt x="5635" y="4948"/>
                    <a:pt x="5700" y="4120"/>
                  </a:cubicBezTo>
                  <a:cubicBezTo>
                    <a:pt x="5755" y="3302"/>
                    <a:pt x="5210" y="0"/>
                    <a:pt x="521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6" name="Google Shape;1806;p2"/>
            <p:cNvSpPr/>
            <p:nvPr/>
          </p:nvSpPr>
          <p:spPr>
            <a:xfrm>
              <a:off x="2860654" y="3483471"/>
              <a:ext cx="183613" cy="123709"/>
            </a:xfrm>
            <a:custGeom>
              <a:avLst/>
              <a:gdLst/>
              <a:ahLst/>
              <a:cxnLst/>
              <a:rect l="l" t="t" r="r" b="b"/>
              <a:pathLst>
                <a:path w="5036" h="3393" extrusionOk="0">
                  <a:moveTo>
                    <a:pt x="4654" y="0"/>
                  </a:moveTo>
                  <a:lnTo>
                    <a:pt x="349" y="153"/>
                  </a:lnTo>
                  <a:cubicBezTo>
                    <a:pt x="349" y="153"/>
                    <a:pt x="185" y="850"/>
                    <a:pt x="0" y="1689"/>
                  </a:cubicBezTo>
                  <a:cubicBezTo>
                    <a:pt x="414" y="2496"/>
                    <a:pt x="992" y="3150"/>
                    <a:pt x="1798" y="3291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4" y="3134"/>
                    <a:pt x="5035" y="2692"/>
                  </a:cubicBezTo>
                  <a:cubicBezTo>
                    <a:pt x="4893" y="1471"/>
                    <a:pt x="4654" y="0"/>
                    <a:pt x="465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7" name="Google Shape;1807;p2"/>
            <p:cNvSpPr/>
            <p:nvPr/>
          </p:nvSpPr>
          <p:spPr>
            <a:xfrm>
              <a:off x="2808992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0"/>
                  </a:moveTo>
                  <a:cubicBezTo>
                    <a:pt x="4892" y="0"/>
                    <a:pt x="4823" y="1"/>
                    <a:pt x="4752" y="3"/>
                  </a:cubicBezTo>
                  <a:cubicBezTo>
                    <a:pt x="1101" y="112"/>
                    <a:pt x="186" y="2564"/>
                    <a:pt x="98" y="3469"/>
                  </a:cubicBezTo>
                  <a:cubicBezTo>
                    <a:pt x="0" y="4384"/>
                    <a:pt x="491" y="5616"/>
                    <a:pt x="491" y="5616"/>
                  </a:cubicBezTo>
                  <a:cubicBezTo>
                    <a:pt x="491" y="5616"/>
                    <a:pt x="752" y="11054"/>
                    <a:pt x="3292" y="11501"/>
                  </a:cubicBezTo>
                  <a:cubicBezTo>
                    <a:pt x="3689" y="11572"/>
                    <a:pt x="4053" y="11606"/>
                    <a:pt x="4388" y="11606"/>
                  </a:cubicBezTo>
                  <a:cubicBezTo>
                    <a:pt x="6195" y="11606"/>
                    <a:pt x="7139" y="10617"/>
                    <a:pt x="7673" y="9201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0"/>
                    <a:pt x="49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8" name="Google Shape;1808;p2"/>
            <p:cNvSpPr/>
            <p:nvPr/>
          </p:nvSpPr>
          <p:spPr>
            <a:xfrm>
              <a:off x="2757730" y="2985291"/>
              <a:ext cx="407331" cy="411196"/>
            </a:xfrm>
            <a:custGeom>
              <a:avLst/>
              <a:gdLst/>
              <a:ahLst/>
              <a:cxnLst/>
              <a:rect l="l" t="t" r="r" b="b"/>
              <a:pathLst>
                <a:path w="11172" h="11278" extrusionOk="0">
                  <a:moveTo>
                    <a:pt x="6808" y="1"/>
                  </a:moveTo>
                  <a:cubicBezTo>
                    <a:pt x="6664" y="1"/>
                    <a:pt x="6419" y="501"/>
                    <a:pt x="5744" y="1000"/>
                  </a:cubicBezTo>
                  <a:cubicBezTo>
                    <a:pt x="4905" y="1633"/>
                    <a:pt x="3401" y="1774"/>
                    <a:pt x="2660" y="2374"/>
                  </a:cubicBezTo>
                  <a:cubicBezTo>
                    <a:pt x="2093" y="2820"/>
                    <a:pt x="1908" y="3801"/>
                    <a:pt x="1853" y="4248"/>
                  </a:cubicBezTo>
                  <a:cubicBezTo>
                    <a:pt x="1831" y="4281"/>
                    <a:pt x="1820" y="4314"/>
                    <a:pt x="1820" y="4314"/>
                  </a:cubicBezTo>
                  <a:cubicBezTo>
                    <a:pt x="1820" y="4314"/>
                    <a:pt x="687" y="4488"/>
                    <a:pt x="349" y="5698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6" y="6602"/>
                    <a:pt x="2671" y="5698"/>
                  </a:cubicBezTo>
                  <a:lnTo>
                    <a:pt x="2671" y="5698"/>
                  </a:lnTo>
                  <a:cubicBezTo>
                    <a:pt x="2671" y="5698"/>
                    <a:pt x="4992" y="5992"/>
                    <a:pt x="6648" y="6101"/>
                  </a:cubicBezTo>
                  <a:cubicBezTo>
                    <a:pt x="6813" y="6113"/>
                    <a:pt x="6969" y="6118"/>
                    <a:pt x="7118" y="6118"/>
                  </a:cubicBezTo>
                  <a:cubicBezTo>
                    <a:pt x="8473" y="6118"/>
                    <a:pt x="9198" y="5676"/>
                    <a:pt x="9199" y="5676"/>
                  </a:cubicBezTo>
                  <a:lnTo>
                    <a:pt x="9199" y="5676"/>
                  </a:lnTo>
                  <a:cubicBezTo>
                    <a:pt x="9199" y="5676"/>
                    <a:pt x="8883" y="7823"/>
                    <a:pt x="8981" y="8411"/>
                  </a:cubicBezTo>
                  <a:cubicBezTo>
                    <a:pt x="9079" y="9054"/>
                    <a:pt x="9558" y="11114"/>
                    <a:pt x="9558" y="11114"/>
                  </a:cubicBezTo>
                  <a:cubicBezTo>
                    <a:pt x="9558" y="11114"/>
                    <a:pt x="10463" y="10602"/>
                    <a:pt x="10713" y="8880"/>
                  </a:cubicBezTo>
                  <a:cubicBezTo>
                    <a:pt x="11171" y="7823"/>
                    <a:pt x="11084" y="5425"/>
                    <a:pt x="10811" y="4869"/>
                  </a:cubicBezTo>
                  <a:cubicBezTo>
                    <a:pt x="10594" y="4423"/>
                    <a:pt x="10190" y="4248"/>
                    <a:pt x="10049" y="4194"/>
                  </a:cubicBezTo>
                  <a:cubicBezTo>
                    <a:pt x="10038" y="4172"/>
                    <a:pt x="10027" y="4150"/>
                    <a:pt x="10016" y="4139"/>
                  </a:cubicBezTo>
                  <a:cubicBezTo>
                    <a:pt x="10038" y="4074"/>
                    <a:pt x="10081" y="3899"/>
                    <a:pt x="10147" y="3453"/>
                  </a:cubicBezTo>
                  <a:cubicBezTo>
                    <a:pt x="10245" y="2733"/>
                    <a:pt x="10038" y="1415"/>
                    <a:pt x="9722" y="1000"/>
                  </a:cubicBezTo>
                  <a:cubicBezTo>
                    <a:pt x="9674" y="940"/>
                    <a:pt x="9605" y="914"/>
                    <a:pt x="9523" y="914"/>
                  </a:cubicBezTo>
                  <a:cubicBezTo>
                    <a:pt x="9062" y="914"/>
                    <a:pt x="8174" y="1731"/>
                    <a:pt x="8174" y="1731"/>
                  </a:cubicBezTo>
                  <a:cubicBezTo>
                    <a:pt x="8174" y="1731"/>
                    <a:pt x="8686" y="695"/>
                    <a:pt x="8283" y="314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6"/>
                    <a:pt x="6899" y="1306"/>
                  </a:cubicBezTo>
                  <a:cubicBezTo>
                    <a:pt x="6899" y="1306"/>
                    <a:pt x="7052" y="445"/>
                    <a:pt x="6899" y="96"/>
                  </a:cubicBezTo>
                  <a:cubicBezTo>
                    <a:pt x="6871" y="30"/>
                    <a:pt x="6842" y="1"/>
                    <a:pt x="6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9" name="Google Shape;1809;p2"/>
            <p:cNvSpPr/>
            <p:nvPr/>
          </p:nvSpPr>
          <p:spPr>
            <a:xfrm>
              <a:off x="2773918" y="3345910"/>
              <a:ext cx="74050" cy="107776"/>
            </a:xfrm>
            <a:custGeom>
              <a:avLst/>
              <a:gdLst/>
              <a:ahLst/>
              <a:cxnLst/>
              <a:rect l="l" t="t" r="r" b="b"/>
              <a:pathLst>
                <a:path w="2031" h="2956" extrusionOk="0">
                  <a:moveTo>
                    <a:pt x="1229" y="0"/>
                  </a:moveTo>
                  <a:cubicBezTo>
                    <a:pt x="780" y="0"/>
                    <a:pt x="0" y="462"/>
                    <a:pt x="308" y="1386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5" y="79"/>
                  </a:lnTo>
                  <a:cubicBezTo>
                    <a:pt x="1424" y="26"/>
                    <a:pt x="1336" y="0"/>
                    <a:pt x="122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0" name="Google Shape;1810;p2"/>
            <p:cNvSpPr/>
            <p:nvPr/>
          </p:nvSpPr>
          <p:spPr>
            <a:xfrm>
              <a:off x="3096656" y="3333806"/>
              <a:ext cx="73139" cy="109161"/>
            </a:xfrm>
            <a:custGeom>
              <a:avLst/>
              <a:gdLst/>
              <a:ahLst/>
              <a:cxnLst/>
              <a:rect l="l" t="t" r="r" b="b"/>
              <a:pathLst>
                <a:path w="2006" h="2994" extrusionOk="0">
                  <a:moveTo>
                    <a:pt x="998" y="1"/>
                  </a:moveTo>
                  <a:cubicBezTo>
                    <a:pt x="662" y="1"/>
                    <a:pt x="349" y="236"/>
                    <a:pt x="349" y="236"/>
                  </a:cubicBezTo>
                  <a:lnTo>
                    <a:pt x="1" y="2993"/>
                  </a:lnTo>
                  <a:cubicBezTo>
                    <a:pt x="796" y="2895"/>
                    <a:pt x="2006" y="1381"/>
                    <a:pt x="1624" y="476"/>
                  </a:cubicBezTo>
                  <a:cubicBezTo>
                    <a:pt x="1466" y="110"/>
                    <a:pt x="1226" y="1"/>
                    <a:pt x="99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1" name="Google Shape;1811;p2"/>
            <p:cNvSpPr/>
            <p:nvPr/>
          </p:nvSpPr>
          <p:spPr>
            <a:xfrm>
              <a:off x="4526699" y="3736171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0"/>
                  </a:moveTo>
                  <a:cubicBezTo>
                    <a:pt x="2539" y="1548"/>
                    <a:pt x="850" y="3335"/>
                    <a:pt x="567" y="4229"/>
                  </a:cubicBezTo>
                  <a:cubicBezTo>
                    <a:pt x="0" y="5994"/>
                    <a:pt x="1232" y="24085"/>
                    <a:pt x="1232" y="24085"/>
                  </a:cubicBezTo>
                  <a:lnTo>
                    <a:pt x="4926" y="24085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2" name="Google Shape;1812;p2"/>
            <p:cNvSpPr/>
            <p:nvPr/>
          </p:nvSpPr>
          <p:spPr>
            <a:xfrm>
              <a:off x="2343297" y="3360421"/>
              <a:ext cx="120391" cy="103729"/>
            </a:xfrm>
            <a:custGeom>
              <a:avLst/>
              <a:gdLst/>
              <a:ahLst/>
              <a:cxnLst/>
              <a:rect l="l" t="t" r="r" b="b"/>
              <a:pathLst>
                <a:path w="3302" h="2845" extrusionOk="0">
                  <a:moveTo>
                    <a:pt x="2128" y="0"/>
                  </a:moveTo>
                  <a:cubicBezTo>
                    <a:pt x="1654" y="0"/>
                    <a:pt x="1189" y="335"/>
                    <a:pt x="1189" y="335"/>
                  </a:cubicBezTo>
                  <a:cubicBezTo>
                    <a:pt x="1189" y="335"/>
                    <a:pt x="1" y="2547"/>
                    <a:pt x="916" y="2819"/>
                  </a:cubicBezTo>
                  <a:cubicBezTo>
                    <a:pt x="974" y="2836"/>
                    <a:pt x="1034" y="2845"/>
                    <a:pt x="1095" y="2845"/>
                  </a:cubicBezTo>
                  <a:cubicBezTo>
                    <a:pt x="2013" y="2845"/>
                    <a:pt x="3301" y="1039"/>
                    <a:pt x="2791" y="335"/>
                  </a:cubicBezTo>
                  <a:cubicBezTo>
                    <a:pt x="2605" y="84"/>
                    <a:pt x="2366" y="0"/>
                    <a:pt x="2128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3" name="Google Shape;1813;p2"/>
            <p:cNvSpPr/>
            <p:nvPr/>
          </p:nvSpPr>
          <p:spPr>
            <a:xfrm>
              <a:off x="2058805" y="3352765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2" y="1"/>
                  </a:moveTo>
                  <a:cubicBezTo>
                    <a:pt x="959" y="1"/>
                    <a:pt x="876" y="20"/>
                    <a:pt x="796" y="65"/>
                  </a:cubicBezTo>
                  <a:cubicBezTo>
                    <a:pt x="131" y="425"/>
                    <a:pt x="1" y="1798"/>
                    <a:pt x="676" y="2375"/>
                  </a:cubicBezTo>
                  <a:cubicBezTo>
                    <a:pt x="1159" y="2774"/>
                    <a:pt x="1754" y="2833"/>
                    <a:pt x="2066" y="2833"/>
                  </a:cubicBezTo>
                  <a:cubicBezTo>
                    <a:pt x="2197" y="2833"/>
                    <a:pt x="2278" y="2822"/>
                    <a:pt x="2278" y="2822"/>
                  </a:cubicBezTo>
                  <a:lnTo>
                    <a:pt x="2278" y="1046"/>
                  </a:lnTo>
                  <a:cubicBezTo>
                    <a:pt x="2278" y="1046"/>
                    <a:pt x="1646" y="1"/>
                    <a:pt x="1042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4" name="Google Shape;1814;p2"/>
            <p:cNvSpPr/>
            <p:nvPr/>
          </p:nvSpPr>
          <p:spPr>
            <a:xfrm>
              <a:off x="1986105" y="3636418"/>
              <a:ext cx="733539" cy="977930"/>
            </a:xfrm>
            <a:custGeom>
              <a:avLst/>
              <a:gdLst/>
              <a:ahLst/>
              <a:cxnLst/>
              <a:rect l="l" t="t" r="r" b="b"/>
              <a:pathLst>
                <a:path w="20119" h="26822" extrusionOk="0">
                  <a:moveTo>
                    <a:pt x="8174" y="1"/>
                  </a:moveTo>
                  <a:cubicBezTo>
                    <a:pt x="5225" y="1"/>
                    <a:pt x="2291" y="1256"/>
                    <a:pt x="0" y="2736"/>
                  </a:cubicBezTo>
                  <a:lnTo>
                    <a:pt x="0" y="26821"/>
                  </a:lnTo>
                  <a:lnTo>
                    <a:pt x="18919" y="26821"/>
                  </a:lnTo>
                  <a:cubicBezTo>
                    <a:pt x="18919" y="26821"/>
                    <a:pt x="20118" y="7139"/>
                    <a:pt x="19453" y="5799"/>
                  </a:cubicBezTo>
                  <a:cubicBezTo>
                    <a:pt x="18778" y="4458"/>
                    <a:pt x="16598" y="3249"/>
                    <a:pt x="14408" y="2061"/>
                  </a:cubicBezTo>
                  <a:cubicBezTo>
                    <a:pt x="12217" y="873"/>
                    <a:pt x="8250" y="1"/>
                    <a:pt x="8250" y="1"/>
                  </a:cubicBezTo>
                  <a:cubicBezTo>
                    <a:pt x="8225" y="1"/>
                    <a:pt x="8200" y="1"/>
                    <a:pt x="8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2"/>
            <p:cNvSpPr/>
            <p:nvPr/>
          </p:nvSpPr>
          <p:spPr>
            <a:xfrm>
              <a:off x="1986105" y="3941983"/>
              <a:ext cx="600022" cy="749836"/>
            </a:xfrm>
            <a:custGeom>
              <a:avLst/>
              <a:gdLst/>
              <a:ahLst/>
              <a:cxnLst/>
              <a:rect l="l" t="t" r="r" b="b"/>
              <a:pathLst>
                <a:path w="16457" h="20566" extrusionOk="0">
                  <a:moveTo>
                    <a:pt x="0" y="1"/>
                  </a:moveTo>
                  <a:lnTo>
                    <a:pt x="120" y="17546"/>
                  </a:lnTo>
                  <a:lnTo>
                    <a:pt x="9471" y="20565"/>
                  </a:lnTo>
                  <a:lnTo>
                    <a:pt x="16456" y="14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6" name="Google Shape;1816;p2"/>
            <p:cNvSpPr/>
            <p:nvPr/>
          </p:nvSpPr>
          <p:spPr>
            <a:xfrm>
              <a:off x="2158157" y="3529957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0"/>
                  </a:moveTo>
                  <a:lnTo>
                    <a:pt x="785" y="87"/>
                  </a:lnTo>
                  <a:cubicBezTo>
                    <a:pt x="785" y="87"/>
                    <a:pt x="709" y="1700"/>
                    <a:pt x="556" y="2409"/>
                  </a:cubicBezTo>
                  <a:cubicBezTo>
                    <a:pt x="403" y="3106"/>
                    <a:pt x="87" y="3313"/>
                    <a:pt x="44" y="3716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3" y="5844"/>
                    <a:pt x="3210" y="5844"/>
                  </a:cubicBezTo>
                  <a:cubicBezTo>
                    <a:pt x="4769" y="5844"/>
                    <a:pt x="5901" y="4033"/>
                    <a:pt x="5569" y="3607"/>
                  </a:cubicBezTo>
                  <a:cubicBezTo>
                    <a:pt x="5220" y="3172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7" name="Google Shape;1817;p2"/>
            <p:cNvSpPr/>
            <p:nvPr/>
          </p:nvSpPr>
          <p:spPr>
            <a:xfrm>
              <a:off x="2183569" y="3529957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0"/>
                  </a:moveTo>
                  <a:lnTo>
                    <a:pt x="88" y="87"/>
                  </a:lnTo>
                  <a:cubicBezTo>
                    <a:pt x="88" y="87"/>
                    <a:pt x="55" y="752"/>
                    <a:pt x="1" y="1417"/>
                  </a:cubicBezTo>
                  <a:cubicBezTo>
                    <a:pt x="614" y="1868"/>
                    <a:pt x="1393" y="2267"/>
                    <a:pt x="2205" y="2267"/>
                  </a:cubicBezTo>
                  <a:cubicBezTo>
                    <a:pt x="2374" y="2267"/>
                    <a:pt x="2544" y="2250"/>
                    <a:pt x="2714" y="2213"/>
                  </a:cubicBezTo>
                  <a:cubicBezTo>
                    <a:pt x="3325" y="2082"/>
                    <a:pt x="3902" y="1831"/>
                    <a:pt x="4404" y="1537"/>
                  </a:cubicBezTo>
                  <a:cubicBezTo>
                    <a:pt x="4295" y="730"/>
                    <a:pt x="4229" y="0"/>
                    <a:pt x="422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8" name="Google Shape;1818;p2"/>
            <p:cNvSpPr/>
            <p:nvPr/>
          </p:nvSpPr>
          <p:spPr>
            <a:xfrm>
              <a:off x="2003350" y="3046798"/>
              <a:ext cx="513247" cy="400550"/>
            </a:xfrm>
            <a:custGeom>
              <a:avLst/>
              <a:gdLst/>
              <a:ahLst/>
              <a:cxnLst/>
              <a:rect l="l" t="t" r="r" b="b"/>
              <a:pathLst>
                <a:path w="14077" h="10986" extrusionOk="0">
                  <a:moveTo>
                    <a:pt x="7161" y="0"/>
                  </a:moveTo>
                  <a:cubicBezTo>
                    <a:pt x="0" y="0"/>
                    <a:pt x="2041" y="7867"/>
                    <a:pt x="2263" y="8195"/>
                  </a:cubicBezTo>
                  <a:cubicBezTo>
                    <a:pt x="2775" y="8937"/>
                    <a:pt x="4246" y="10985"/>
                    <a:pt x="4246" y="10985"/>
                  </a:cubicBezTo>
                  <a:lnTo>
                    <a:pt x="9663" y="10680"/>
                  </a:lnTo>
                  <a:lnTo>
                    <a:pt x="11156" y="8969"/>
                  </a:lnTo>
                  <a:cubicBezTo>
                    <a:pt x="11156" y="8969"/>
                    <a:pt x="12213" y="8217"/>
                    <a:pt x="12311" y="7727"/>
                  </a:cubicBezTo>
                  <a:cubicBezTo>
                    <a:pt x="12398" y="7236"/>
                    <a:pt x="14076" y="403"/>
                    <a:pt x="7832" y="22"/>
                  </a:cubicBezTo>
                  <a:cubicBezTo>
                    <a:pt x="7600" y="7"/>
                    <a:pt x="7376" y="0"/>
                    <a:pt x="7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9" name="Google Shape;1819;p2"/>
            <p:cNvSpPr/>
            <p:nvPr/>
          </p:nvSpPr>
          <p:spPr>
            <a:xfrm>
              <a:off x="2126109" y="3263695"/>
              <a:ext cx="278445" cy="315014"/>
            </a:xfrm>
            <a:custGeom>
              <a:avLst/>
              <a:gdLst/>
              <a:ahLst/>
              <a:cxnLst/>
              <a:rect l="l" t="t" r="r" b="b"/>
              <a:pathLst>
                <a:path w="7637" h="8640" extrusionOk="0">
                  <a:moveTo>
                    <a:pt x="2435" y="0"/>
                  </a:moveTo>
                  <a:cubicBezTo>
                    <a:pt x="1256" y="0"/>
                    <a:pt x="890" y="710"/>
                    <a:pt x="890" y="710"/>
                  </a:cubicBezTo>
                  <a:cubicBezTo>
                    <a:pt x="912" y="830"/>
                    <a:pt x="934" y="950"/>
                    <a:pt x="934" y="1080"/>
                  </a:cubicBezTo>
                  <a:cubicBezTo>
                    <a:pt x="934" y="1593"/>
                    <a:pt x="73" y="1832"/>
                    <a:pt x="73" y="1832"/>
                  </a:cubicBezTo>
                  <a:cubicBezTo>
                    <a:pt x="73" y="1832"/>
                    <a:pt x="171" y="2443"/>
                    <a:pt x="84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7"/>
                    <a:pt x="4018" y="8600"/>
                  </a:cubicBezTo>
                  <a:cubicBezTo>
                    <a:pt x="7636" y="8044"/>
                    <a:pt x="7418" y="3434"/>
                    <a:pt x="7418" y="3434"/>
                  </a:cubicBezTo>
                  <a:lnTo>
                    <a:pt x="7364" y="1811"/>
                  </a:lnTo>
                  <a:cubicBezTo>
                    <a:pt x="7364" y="1811"/>
                    <a:pt x="7374" y="1168"/>
                    <a:pt x="7058" y="710"/>
                  </a:cubicBezTo>
                  <a:cubicBezTo>
                    <a:pt x="6730" y="217"/>
                    <a:pt x="6396" y="67"/>
                    <a:pt x="6059" y="67"/>
                  </a:cubicBezTo>
                  <a:cubicBezTo>
                    <a:pt x="5535" y="67"/>
                    <a:pt x="5002" y="430"/>
                    <a:pt x="4468" y="430"/>
                  </a:cubicBezTo>
                  <a:cubicBezTo>
                    <a:pt x="4344" y="430"/>
                    <a:pt x="4219" y="410"/>
                    <a:pt x="4094" y="361"/>
                  </a:cubicBezTo>
                  <a:cubicBezTo>
                    <a:pt x="3416" y="97"/>
                    <a:pt x="2870" y="0"/>
                    <a:pt x="2435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0" name="Google Shape;1820;p2"/>
            <p:cNvSpPr/>
            <p:nvPr/>
          </p:nvSpPr>
          <p:spPr>
            <a:xfrm>
              <a:off x="2330208" y="3884159"/>
              <a:ext cx="586095" cy="655915"/>
            </a:xfrm>
            <a:custGeom>
              <a:avLst/>
              <a:gdLst/>
              <a:ahLst/>
              <a:cxnLst/>
              <a:rect l="l" t="t" r="r" b="b"/>
              <a:pathLst>
                <a:path w="16075" h="17990" extrusionOk="0">
                  <a:moveTo>
                    <a:pt x="6476" y="1"/>
                  </a:moveTo>
                  <a:cubicBezTo>
                    <a:pt x="5575" y="1"/>
                    <a:pt x="4537" y="329"/>
                    <a:pt x="3313" y="1216"/>
                  </a:cubicBezTo>
                  <a:cubicBezTo>
                    <a:pt x="2518" y="1783"/>
                    <a:pt x="1548" y="2840"/>
                    <a:pt x="1242" y="4551"/>
                  </a:cubicBezTo>
                  <a:cubicBezTo>
                    <a:pt x="937" y="6251"/>
                    <a:pt x="2005" y="7526"/>
                    <a:pt x="1602" y="8866"/>
                  </a:cubicBezTo>
                  <a:cubicBezTo>
                    <a:pt x="1210" y="10207"/>
                    <a:pt x="0" y="10763"/>
                    <a:pt x="174" y="11580"/>
                  </a:cubicBezTo>
                  <a:cubicBezTo>
                    <a:pt x="360" y="12397"/>
                    <a:pt x="1885" y="13629"/>
                    <a:pt x="1635" y="14697"/>
                  </a:cubicBezTo>
                  <a:cubicBezTo>
                    <a:pt x="1395" y="15754"/>
                    <a:pt x="4043" y="17912"/>
                    <a:pt x="7335" y="17988"/>
                  </a:cubicBezTo>
                  <a:cubicBezTo>
                    <a:pt x="7367" y="17989"/>
                    <a:pt x="7398" y="17989"/>
                    <a:pt x="7430" y="17989"/>
                  </a:cubicBezTo>
                  <a:cubicBezTo>
                    <a:pt x="10328" y="17989"/>
                    <a:pt x="10708" y="14873"/>
                    <a:pt x="11829" y="14873"/>
                  </a:cubicBezTo>
                  <a:cubicBezTo>
                    <a:pt x="11946" y="14873"/>
                    <a:pt x="12070" y="14906"/>
                    <a:pt x="12206" y="14980"/>
                  </a:cubicBezTo>
                  <a:cubicBezTo>
                    <a:pt x="12846" y="15321"/>
                    <a:pt x="13499" y="15539"/>
                    <a:pt x="14069" y="15539"/>
                  </a:cubicBezTo>
                  <a:cubicBezTo>
                    <a:pt x="14811" y="15539"/>
                    <a:pt x="15410" y="15171"/>
                    <a:pt x="15650" y="14228"/>
                  </a:cubicBezTo>
                  <a:cubicBezTo>
                    <a:pt x="16075" y="12550"/>
                    <a:pt x="14407" y="12496"/>
                    <a:pt x="13514" y="10970"/>
                  </a:cubicBezTo>
                  <a:cubicBezTo>
                    <a:pt x="12609" y="9444"/>
                    <a:pt x="13590" y="9902"/>
                    <a:pt x="14037" y="7722"/>
                  </a:cubicBezTo>
                  <a:cubicBezTo>
                    <a:pt x="14407" y="5968"/>
                    <a:pt x="13121" y="4584"/>
                    <a:pt x="11966" y="4573"/>
                  </a:cubicBezTo>
                  <a:cubicBezTo>
                    <a:pt x="10811" y="4562"/>
                    <a:pt x="11421" y="2001"/>
                    <a:pt x="8283" y="453"/>
                  </a:cubicBezTo>
                  <a:cubicBezTo>
                    <a:pt x="7743" y="183"/>
                    <a:pt x="7147" y="1"/>
                    <a:pt x="6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1" name="Google Shape;1821;p2"/>
            <p:cNvSpPr/>
            <p:nvPr/>
          </p:nvSpPr>
          <p:spPr>
            <a:xfrm>
              <a:off x="2165594" y="3357395"/>
              <a:ext cx="68472" cy="22423"/>
            </a:xfrm>
            <a:custGeom>
              <a:avLst/>
              <a:gdLst/>
              <a:ahLst/>
              <a:cxnLst/>
              <a:rect l="l" t="t" r="r" b="b"/>
              <a:pathLst>
                <a:path w="1878" h="615" extrusionOk="0">
                  <a:moveTo>
                    <a:pt x="1033" y="1"/>
                  </a:moveTo>
                  <a:cubicBezTo>
                    <a:pt x="439" y="1"/>
                    <a:pt x="25" y="516"/>
                    <a:pt x="25" y="516"/>
                  </a:cubicBezTo>
                  <a:cubicBezTo>
                    <a:pt x="1" y="587"/>
                    <a:pt x="19" y="614"/>
                    <a:pt x="66" y="614"/>
                  </a:cubicBezTo>
                  <a:cubicBezTo>
                    <a:pt x="229" y="614"/>
                    <a:pt x="738" y="284"/>
                    <a:pt x="1017" y="276"/>
                  </a:cubicBezTo>
                  <a:cubicBezTo>
                    <a:pt x="1026" y="275"/>
                    <a:pt x="1036" y="275"/>
                    <a:pt x="1045" y="275"/>
                  </a:cubicBezTo>
                  <a:cubicBezTo>
                    <a:pt x="1364" y="275"/>
                    <a:pt x="1642" y="606"/>
                    <a:pt x="1761" y="606"/>
                  </a:cubicBezTo>
                  <a:cubicBezTo>
                    <a:pt x="1768" y="606"/>
                    <a:pt x="1774" y="605"/>
                    <a:pt x="1780" y="603"/>
                  </a:cubicBezTo>
                  <a:cubicBezTo>
                    <a:pt x="1878" y="570"/>
                    <a:pt x="1736" y="58"/>
                    <a:pt x="1104" y="3"/>
                  </a:cubicBezTo>
                  <a:cubicBezTo>
                    <a:pt x="1080" y="2"/>
                    <a:pt x="1057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2" name="Google Shape;1822;p2"/>
            <p:cNvSpPr/>
            <p:nvPr/>
          </p:nvSpPr>
          <p:spPr>
            <a:xfrm>
              <a:off x="2290066" y="3357395"/>
              <a:ext cx="68764" cy="22423"/>
            </a:xfrm>
            <a:custGeom>
              <a:avLst/>
              <a:gdLst/>
              <a:ahLst/>
              <a:cxnLst/>
              <a:rect l="l" t="t" r="r" b="b"/>
              <a:pathLst>
                <a:path w="1886" h="615" extrusionOk="0">
                  <a:moveTo>
                    <a:pt x="856" y="1"/>
                  </a:moveTo>
                  <a:cubicBezTo>
                    <a:pt x="832" y="1"/>
                    <a:pt x="809" y="2"/>
                    <a:pt x="785" y="3"/>
                  </a:cubicBezTo>
                  <a:cubicBezTo>
                    <a:pt x="142" y="58"/>
                    <a:pt x="0" y="570"/>
                    <a:pt x="109" y="603"/>
                  </a:cubicBezTo>
                  <a:cubicBezTo>
                    <a:pt x="115" y="605"/>
                    <a:pt x="121" y="606"/>
                    <a:pt x="128" y="606"/>
                  </a:cubicBezTo>
                  <a:cubicBezTo>
                    <a:pt x="246" y="606"/>
                    <a:pt x="516" y="275"/>
                    <a:pt x="843" y="275"/>
                  </a:cubicBezTo>
                  <a:cubicBezTo>
                    <a:pt x="853" y="275"/>
                    <a:pt x="862" y="275"/>
                    <a:pt x="872" y="276"/>
                  </a:cubicBezTo>
                  <a:cubicBezTo>
                    <a:pt x="1143" y="284"/>
                    <a:pt x="1649" y="614"/>
                    <a:pt x="1817" y="614"/>
                  </a:cubicBezTo>
                  <a:cubicBezTo>
                    <a:pt x="1866" y="614"/>
                    <a:pt x="1886" y="587"/>
                    <a:pt x="1864" y="516"/>
                  </a:cubicBezTo>
                  <a:cubicBezTo>
                    <a:pt x="1864" y="516"/>
                    <a:pt x="1450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3" name="Google Shape;1823;p2"/>
            <p:cNvSpPr/>
            <p:nvPr/>
          </p:nvSpPr>
          <p:spPr>
            <a:xfrm>
              <a:off x="2208288" y="3468450"/>
              <a:ext cx="110437" cy="37299"/>
            </a:xfrm>
            <a:custGeom>
              <a:avLst/>
              <a:gdLst/>
              <a:ahLst/>
              <a:cxnLst/>
              <a:rect l="l" t="t" r="r" b="b"/>
              <a:pathLst>
                <a:path w="3029" h="1023" extrusionOk="0">
                  <a:moveTo>
                    <a:pt x="204" y="0"/>
                  </a:moveTo>
                  <a:cubicBezTo>
                    <a:pt x="0" y="0"/>
                    <a:pt x="844" y="1022"/>
                    <a:pt x="1480" y="1022"/>
                  </a:cubicBezTo>
                  <a:cubicBezTo>
                    <a:pt x="2156" y="1022"/>
                    <a:pt x="3028" y="260"/>
                    <a:pt x="3028" y="129"/>
                  </a:cubicBezTo>
                  <a:cubicBezTo>
                    <a:pt x="3027" y="112"/>
                    <a:pt x="3016" y="104"/>
                    <a:pt x="2998" y="104"/>
                  </a:cubicBezTo>
                  <a:cubicBezTo>
                    <a:pt x="2875" y="104"/>
                    <a:pt x="2391" y="446"/>
                    <a:pt x="1775" y="597"/>
                  </a:cubicBezTo>
                  <a:cubicBezTo>
                    <a:pt x="1703" y="614"/>
                    <a:pt x="1631" y="621"/>
                    <a:pt x="1559" y="621"/>
                  </a:cubicBezTo>
                  <a:cubicBezTo>
                    <a:pt x="907" y="621"/>
                    <a:pt x="271" y="20"/>
                    <a:pt x="271" y="20"/>
                  </a:cubicBezTo>
                  <a:cubicBezTo>
                    <a:pt x="242" y="6"/>
                    <a:pt x="219" y="0"/>
                    <a:pt x="204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4" name="Google Shape;1824;p2"/>
            <p:cNvSpPr/>
            <p:nvPr/>
          </p:nvSpPr>
          <p:spPr>
            <a:xfrm>
              <a:off x="2257071" y="3391667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1"/>
                  </a:moveTo>
                  <a:cubicBezTo>
                    <a:pt x="219" y="1"/>
                    <a:pt x="382" y="981"/>
                    <a:pt x="524" y="1047"/>
                  </a:cubicBezTo>
                  <a:cubicBezTo>
                    <a:pt x="666" y="1123"/>
                    <a:pt x="894" y="1592"/>
                    <a:pt x="524" y="1810"/>
                  </a:cubicBezTo>
                  <a:cubicBezTo>
                    <a:pt x="370" y="1901"/>
                    <a:pt x="253" y="1927"/>
                    <a:pt x="170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5"/>
                    <a:pt x="350" y="2045"/>
                  </a:cubicBezTo>
                  <a:cubicBezTo>
                    <a:pt x="466" y="2045"/>
                    <a:pt x="611" y="2002"/>
                    <a:pt x="785" y="1875"/>
                  </a:cubicBezTo>
                  <a:cubicBezTo>
                    <a:pt x="1069" y="1679"/>
                    <a:pt x="993" y="1298"/>
                    <a:pt x="840" y="1123"/>
                  </a:cubicBezTo>
                  <a:cubicBezTo>
                    <a:pt x="687" y="938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5" name="Google Shape;1825;p2"/>
            <p:cNvSpPr/>
            <p:nvPr/>
          </p:nvSpPr>
          <p:spPr>
            <a:xfrm>
              <a:off x="2154183" y="3303435"/>
              <a:ext cx="75326" cy="31064"/>
            </a:xfrm>
            <a:custGeom>
              <a:avLst/>
              <a:gdLst/>
              <a:ahLst/>
              <a:cxnLst/>
              <a:rect l="l" t="t" r="r" b="b"/>
              <a:pathLst>
                <a:path w="2066" h="852" extrusionOk="0">
                  <a:moveTo>
                    <a:pt x="1130" y="1"/>
                  </a:moveTo>
                  <a:cubicBezTo>
                    <a:pt x="1084" y="1"/>
                    <a:pt x="1038" y="4"/>
                    <a:pt x="992" y="12"/>
                  </a:cubicBezTo>
                  <a:cubicBezTo>
                    <a:pt x="480" y="99"/>
                    <a:pt x="0" y="503"/>
                    <a:pt x="164" y="851"/>
                  </a:cubicBezTo>
                  <a:cubicBezTo>
                    <a:pt x="164" y="851"/>
                    <a:pt x="425" y="339"/>
                    <a:pt x="1025" y="339"/>
                  </a:cubicBezTo>
                  <a:cubicBezTo>
                    <a:pt x="1510" y="339"/>
                    <a:pt x="1816" y="596"/>
                    <a:pt x="1950" y="596"/>
                  </a:cubicBezTo>
                  <a:cubicBezTo>
                    <a:pt x="1982" y="596"/>
                    <a:pt x="2004" y="582"/>
                    <a:pt x="2016" y="546"/>
                  </a:cubicBezTo>
                  <a:cubicBezTo>
                    <a:pt x="2066" y="368"/>
                    <a:pt x="1593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6" name="Google Shape;1826;p2"/>
            <p:cNvSpPr/>
            <p:nvPr/>
          </p:nvSpPr>
          <p:spPr>
            <a:xfrm>
              <a:off x="2293421" y="3303435"/>
              <a:ext cx="75363" cy="31064"/>
            </a:xfrm>
            <a:custGeom>
              <a:avLst/>
              <a:gdLst/>
              <a:ahLst/>
              <a:cxnLst/>
              <a:rect l="l" t="t" r="r" b="b"/>
              <a:pathLst>
                <a:path w="2067" h="852" extrusionOk="0">
                  <a:moveTo>
                    <a:pt x="936" y="1"/>
                  </a:moveTo>
                  <a:cubicBezTo>
                    <a:pt x="473" y="1"/>
                    <a:pt x="1" y="368"/>
                    <a:pt x="50" y="546"/>
                  </a:cubicBezTo>
                  <a:cubicBezTo>
                    <a:pt x="63" y="582"/>
                    <a:pt x="85" y="596"/>
                    <a:pt x="116" y="596"/>
                  </a:cubicBezTo>
                  <a:cubicBezTo>
                    <a:pt x="250" y="596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3"/>
                    <a:pt x="1587" y="99"/>
                    <a:pt x="1074" y="12"/>
                  </a:cubicBezTo>
                  <a:cubicBezTo>
                    <a:pt x="1029" y="4"/>
                    <a:pt x="98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7" name="Google Shape;1827;p2"/>
            <p:cNvSpPr/>
            <p:nvPr/>
          </p:nvSpPr>
          <p:spPr>
            <a:xfrm>
              <a:off x="2866597" y="3281997"/>
              <a:ext cx="75727" cy="30626"/>
            </a:xfrm>
            <a:custGeom>
              <a:avLst/>
              <a:gdLst/>
              <a:ahLst/>
              <a:cxnLst/>
              <a:rect l="l" t="t" r="r" b="b"/>
              <a:pathLst>
                <a:path w="2077" h="840" extrusionOk="0">
                  <a:moveTo>
                    <a:pt x="1134" y="0"/>
                  </a:moveTo>
                  <a:cubicBezTo>
                    <a:pt x="1086" y="0"/>
                    <a:pt x="1039" y="4"/>
                    <a:pt x="992" y="12"/>
                  </a:cubicBezTo>
                  <a:cubicBezTo>
                    <a:pt x="491" y="88"/>
                    <a:pt x="1" y="502"/>
                    <a:pt x="164" y="840"/>
                  </a:cubicBezTo>
                  <a:cubicBezTo>
                    <a:pt x="164" y="840"/>
                    <a:pt x="426" y="339"/>
                    <a:pt x="1025" y="339"/>
                  </a:cubicBezTo>
                  <a:cubicBezTo>
                    <a:pt x="1507" y="339"/>
                    <a:pt x="1820" y="586"/>
                    <a:pt x="1953" y="586"/>
                  </a:cubicBezTo>
                  <a:cubicBezTo>
                    <a:pt x="1985" y="586"/>
                    <a:pt x="2006" y="571"/>
                    <a:pt x="2017" y="535"/>
                  </a:cubicBezTo>
                  <a:cubicBezTo>
                    <a:pt x="2076" y="366"/>
                    <a:pt x="160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8" name="Google Shape;1828;p2"/>
            <p:cNvSpPr/>
            <p:nvPr/>
          </p:nvSpPr>
          <p:spPr>
            <a:xfrm>
              <a:off x="3005872" y="3281997"/>
              <a:ext cx="75727" cy="30626"/>
            </a:xfrm>
            <a:custGeom>
              <a:avLst/>
              <a:gdLst/>
              <a:ahLst/>
              <a:cxnLst/>
              <a:rect l="l" t="t" r="r" b="b"/>
              <a:pathLst>
                <a:path w="2077" h="840" extrusionOk="0">
                  <a:moveTo>
                    <a:pt x="944" y="0"/>
                  </a:moveTo>
                  <a:cubicBezTo>
                    <a:pt x="473" y="0"/>
                    <a:pt x="1" y="366"/>
                    <a:pt x="60" y="535"/>
                  </a:cubicBezTo>
                  <a:cubicBezTo>
                    <a:pt x="71" y="571"/>
                    <a:pt x="92" y="586"/>
                    <a:pt x="125" y="586"/>
                  </a:cubicBezTo>
                  <a:cubicBezTo>
                    <a:pt x="257" y="586"/>
                    <a:pt x="570" y="339"/>
                    <a:pt x="1052" y="339"/>
                  </a:cubicBezTo>
                  <a:cubicBezTo>
                    <a:pt x="1651" y="339"/>
                    <a:pt x="1913" y="840"/>
                    <a:pt x="1913" y="840"/>
                  </a:cubicBezTo>
                  <a:cubicBezTo>
                    <a:pt x="2077" y="502"/>
                    <a:pt x="1586" y="88"/>
                    <a:pt x="1085" y="12"/>
                  </a:cubicBezTo>
                  <a:cubicBezTo>
                    <a:pt x="1038" y="4"/>
                    <a:pt x="991" y="0"/>
                    <a:pt x="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9" name="Google Shape;1829;p2"/>
            <p:cNvSpPr/>
            <p:nvPr/>
          </p:nvSpPr>
          <p:spPr>
            <a:xfrm>
              <a:off x="1986105" y="4380662"/>
              <a:ext cx="343344" cy="988212"/>
            </a:xfrm>
            <a:custGeom>
              <a:avLst/>
              <a:gdLst/>
              <a:ahLst/>
              <a:cxnLst/>
              <a:rect l="l" t="t" r="r" b="b"/>
              <a:pathLst>
                <a:path w="9417" h="27104" extrusionOk="0">
                  <a:moveTo>
                    <a:pt x="1025" y="0"/>
                  </a:moveTo>
                  <a:lnTo>
                    <a:pt x="1025" y="0"/>
                  </a:lnTo>
                  <a:cubicBezTo>
                    <a:pt x="1068" y="480"/>
                    <a:pt x="1090" y="817"/>
                    <a:pt x="1090" y="872"/>
                  </a:cubicBezTo>
                  <a:cubicBezTo>
                    <a:pt x="1090" y="981"/>
                    <a:pt x="632" y="1362"/>
                    <a:pt x="0" y="1711"/>
                  </a:cubicBezTo>
                  <a:lnTo>
                    <a:pt x="0" y="27104"/>
                  </a:lnTo>
                  <a:lnTo>
                    <a:pt x="8043" y="26406"/>
                  </a:lnTo>
                  <a:lnTo>
                    <a:pt x="9275" y="10015"/>
                  </a:lnTo>
                  <a:cubicBezTo>
                    <a:pt x="9416" y="2365"/>
                    <a:pt x="1264" y="11"/>
                    <a:pt x="1264" y="11"/>
                  </a:cubicBezTo>
                  <a:lnTo>
                    <a:pt x="1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0" name="Google Shape;1830;p2"/>
            <p:cNvSpPr/>
            <p:nvPr/>
          </p:nvSpPr>
          <p:spPr>
            <a:xfrm>
              <a:off x="2017898" y="4313504"/>
              <a:ext cx="438" cy="5578"/>
            </a:xfrm>
            <a:custGeom>
              <a:avLst/>
              <a:gdLst/>
              <a:ahLst/>
              <a:cxnLst/>
              <a:rect l="l" t="t" r="r" b="b"/>
              <a:pathLst>
                <a:path w="12" h="153" extrusionOk="0">
                  <a:moveTo>
                    <a:pt x="11" y="153"/>
                  </a:moveTo>
                  <a:lnTo>
                    <a:pt x="11" y="153"/>
                  </a:lnTo>
                  <a:cubicBezTo>
                    <a:pt x="11" y="98"/>
                    <a:pt x="11" y="55"/>
                    <a:pt x="0" y="0"/>
                  </a:cubicBezTo>
                  <a:cubicBezTo>
                    <a:pt x="11" y="55"/>
                    <a:pt x="11" y="98"/>
                    <a:pt x="11" y="153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1" name="Google Shape;1831;p2"/>
            <p:cNvSpPr/>
            <p:nvPr/>
          </p:nvSpPr>
          <p:spPr>
            <a:xfrm>
              <a:off x="2015090" y="4279341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5"/>
                  </a:moveTo>
                  <a:cubicBezTo>
                    <a:pt x="12" y="196"/>
                    <a:pt x="12" y="98"/>
                    <a:pt x="1" y="0"/>
                  </a:cubicBezTo>
                  <a:lnTo>
                    <a:pt x="1" y="0"/>
                  </a:lnTo>
                  <a:cubicBezTo>
                    <a:pt x="12" y="98"/>
                    <a:pt x="12" y="196"/>
                    <a:pt x="23" y="305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2" name="Google Shape;1832;p2"/>
            <p:cNvSpPr/>
            <p:nvPr/>
          </p:nvSpPr>
          <p:spPr>
            <a:xfrm>
              <a:off x="2013924" y="4267018"/>
              <a:ext cx="36" cy="1203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0" y="0"/>
                  </a:moveTo>
                  <a:cubicBezTo>
                    <a:pt x="0" y="11"/>
                    <a:pt x="0" y="22"/>
                    <a:pt x="0" y="33"/>
                  </a:cubicBezTo>
                  <a:cubicBezTo>
                    <a:pt x="0" y="22"/>
                    <a:pt x="0" y="11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3" name="Google Shape;1833;p2"/>
            <p:cNvSpPr/>
            <p:nvPr/>
          </p:nvSpPr>
          <p:spPr>
            <a:xfrm>
              <a:off x="2011116" y="4234424"/>
              <a:ext cx="839" cy="8386"/>
            </a:xfrm>
            <a:custGeom>
              <a:avLst/>
              <a:gdLst/>
              <a:ahLst/>
              <a:cxnLst/>
              <a:rect l="l" t="t" r="r" b="b"/>
              <a:pathLst>
                <a:path w="23" h="230" extrusionOk="0">
                  <a:moveTo>
                    <a:pt x="1" y="1"/>
                  </a:moveTo>
                  <a:cubicBezTo>
                    <a:pt x="1" y="1"/>
                    <a:pt x="12" y="88"/>
                    <a:pt x="23" y="229"/>
                  </a:cubicBezTo>
                  <a:cubicBezTo>
                    <a:pt x="12" y="8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4" name="Google Shape;1834;p2"/>
            <p:cNvSpPr/>
            <p:nvPr/>
          </p:nvSpPr>
          <p:spPr>
            <a:xfrm>
              <a:off x="1986105" y="4233621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3"/>
                  </a:moveTo>
                  <a:lnTo>
                    <a:pt x="687" y="23"/>
                  </a:lnTo>
                  <a:lnTo>
                    <a:pt x="687" y="2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5" name="Google Shape;1835;p2"/>
            <p:cNvSpPr/>
            <p:nvPr/>
          </p:nvSpPr>
          <p:spPr>
            <a:xfrm>
              <a:off x="2011918" y="4242773"/>
              <a:ext cx="2042" cy="24282"/>
            </a:xfrm>
            <a:custGeom>
              <a:avLst/>
              <a:gdLst/>
              <a:ahLst/>
              <a:cxnLst/>
              <a:rect l="l" t="t" r="r" b="b"/>
              <a:pathLst>
                <a:path w="56" h="666" extrusionOk="0">
                  <a:moveTo>
                    <a:pt x="1" y="0"/>
                  </a:moveTo>
                  <a:cubicBezTo>
                    <a:pt x="12" y="164"/>
                    <a:pt x="33" y="393"/>
                    <a:pt x="55" y="665"/>
                  </a:cubicBezTo>
                  <a:cubicBezTo>
                    <a:pt x="33" y="393"/>
                    <a:pt x="12" y="164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6" name="Google Shape;1836;p2"/>
            <p:cNvSpPr/>
            <p:nvPr/>
          </p:nvSpPr>
          <p:spPr>
            <a:xfrm>
              <a:off x="2013924" y="4268185"/>
              <a:ext cx="1203" cy="11193"/>
            </a:xfrm>
            <a:custGeom>
              <a:avLst/>
              <a:gdLst/>
              <a:ahLst/>
              <a:cxnLst/>
              <a:rect l="l" t="t" r="r" b="b"/>
              <a:pathLst>
                <a:path w="33" h="307" extrusionOk="0">
                  <a:moveTo>
                    <a:pt x="33" y="306"/>
                  </a:moveTo>
                  <a:lnTo>
                    <a:pt x="33" y="306"/>
                  </a:lnTo>
                  <a:cubicBezTo>
                    <a:pt x="22" y="197"/>
                    <a:pt x="11" y="99"/>
                    <a:pt x="0" y="1"/>
                  </a:cubicBezTo>
                  <a:cubicBezTo>
                    <a:pt x="11" y="99"/>
                    <a:pt x="22" y="197"/>
                    <a:pt x="3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7" name="Google Shape;1837;p2"/>
            <p:cNvSpPr/>
            <p:nvPr/>
          </p:nvSpPr>
          <p:spPr>
            <a:xfrm>
              <a:off x="2061977" y="4148197"/>
              <a:ext cx="3610" cy="17938"/>
            </a:xfrm>
            <a:custGeom>
              <a:avLst/>
              <a:gdLst/>
              <a:ahLst/>
              <a:cxnLst/>
              <a:rect l="l" t="t" r="r" b="b"/>
              <a:pathLst>
                <a:path w="99" h="492" extrusionOk="0">
                  <a:moveTo>
                    <a:pt x="99" y="1"/>
                  </a:moveTo>
                  <a:lnTo>
                    <a:pt x="99" y="1"/>
                  </a:lnTo>
                  <a:cubicBezTo>
                    <a:pt x="66" y="33"/>
                    <a:pt x="55" y="66"/>
                    <a:pt x="55" y="66"/>
                  </a:cubicBezTo>
                  <a:lnTo>
                    <a:pt x="1" y="491"/>
                  </a:lnTo>
                  <a:cubicBezTo>
                    <a:pt x="1" y="491"/>
                    <a:pt x="12" y="480"/>
                    <a:pt x="34" y="469"/>
                  </a:cubicBezTo>
                  <a:cubicBezTo>
                    <a:pt x="55" y="317"/>
                    <a:pt x="77" y="153"/>
                    <a:pt x="9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2"/>
            <p:cNvSpPr/>
            <p:nvPr/>
          </p:nvSpPr>
          <p:spPr>
            <a:xfrm>
              <a:off x="2063180" y="4062481"/>
              <a:ext cx="59247" cy="102854"/>
            </a:xfrm>
            <a:custGeom>
              <a:avLst/>
              <a:gdLst/>
              <a:ahLst/>
              <a:cxnLst/>
              <a:rect l="l" t="t" r="r" b="b"/>
              <a:pathLst>
                <a:path w="1625" h="2821" extrusionOk="0">
                  <a:moveTo>
                    <a:pt x="857" y="0"/>
                  </a:moveTo>
                  <a:cubicBezTo>
                    <a:pt x="696" y="0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4"/>
                    <a:pt x="22" y="2668"/>
                    <a:pt x="1" y="2820"/>
                  </a:cubicBezTo>
                  <a:cubicBezTo>
                    <a:pt x="153" y="2722"/>
                    <a:pt x="1101" y="2101"/>
                    <a:pt x="1428" y="1567"/>
                  </a:cubicBezTo>
                  <a:cubicBezTo>
                    <a:pt x="1624" y="1251"/>
                    <a:pt x="1624" y="684"/>
                    <a:pt x="1406" y="325"/>
                  </a:cubicBezTo>
                  <a:cubicBezTo>
                    <a:pt x="1287" y="132"/>
                    <a:pt x="1107" y="0"/>
                    <a:pt x="85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2"/>
            <p:cNvSpPr/>
            <p:nvPr/>
          </p:nvSpPr>
          <p:spPr>
            <a:xfrm>
              <a:off x="2063982" y="4069117"/>
              <a:ext cx="9553" cy="81525"/>
            </a:xfrm>
            <a:custGeom>
              <a:avLst/>
              <a:gdLst/>
              <a:ahLst/>
              <a:cxnLst/>
              <a:rect l="l" t="t" r="r" b="b"/>
              <a:pathLst>
                <a:path w="262" h="2236" extrusionOk="0">
                  <a:moveTo>
                    <a:pt x="262" y="1"/>
                  </a:moveTo>
                  <a:lnTo>
                    <a:pt x="0" y="2235"/>
                  </a:lnTo>
                  <a:cubicBezTo>
                    <a:pt x="0" y="2235"/>
                    <a:pt x="11" y="2202"/>
                    <a:pt x="44" y="2170"/>
                  </a:cubicBezTo>
                  <a:cubicBezTo>
                    <a:pt x="164" y="1309"/>
                    <a:pt x="229" y="470"/>
                    <a:pt x="26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2"/>
            <p:cNvSpPr/>
            <p:nvPr/>
          </p:nvSpPr>
          <p:spPr>
            <a:xfrm>
              <a:off x="4246546" y="4371510"/>
              <a:ext cx="467745" cy="997363"/>
            </a:xfrm>
            <a:custGeom>
              <a:avLst/>
              <a:gdLst/>
              <a:ahLst/>
              <a:cxnLst/>
              <a:rect l="l" t="t" r="r" b="b"/>
              <a:pathLst>
                <a:path w="12829" h="27355" extrusionOk="0">
                  <a:moveTo>
                    <a:pt x="7913" y="0"/>
                  </a:moveTo>
                  <a:cubicBezTo>
                    <a:pt x="7226" y="360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610" y="19944"/>
                  </a:lnTo>
                  <a:lnTo>
                    <a:pt x="12741" y="19137"/>
                  </a:lnTo>
                  <a:lnTo>
                    <a:pt x="12828" y="10266"/>
                  </a:lnTo>
                  <a:lnTo>
                    <a:pt x="12828" y="2126"/>
                  </a:lnTo>
                  <a:lnTo>
                    <a:pt x="12610" y="1962"/>
                  </a:lnTo>
                  <a:cubicBezTo>
                    <a:pt x="11984" y="2309"/>
                    <a:pt x="11196" y="2622"/>
                    <a:pt x="10509" y="2622"/>
                  </a:cubicBezTo>
                  <a:cubicBezTo>
                    <a:pt x="10419" y="2622"/>
                    <a:pt x="10331" y="2616"/>
                    <a:pt x="10245" y="2605"/>
                  </a:cubicBezTo>
                  <a:cubicBezTo>
                    <a:pt x="8338" y="2343"/>
                    <a:pt x="7869" y="1025"/>
                    <a:pt x="7869" y="1025"/>
                  </a:cubicBezTo>
                  <a:lnTo>
                    <a:pt x="7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2"/>
            <p:cNvSpPr/>
            <p:nvPr/>
          </p:nvSpPr>
          <p:spPr>
            <a:xfrm>
              <a:off x="4533444" y="4319046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1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7"/>
                    <a:pt x="3728" y="1407"/>
                    <a:pt x="3324" y="1439"/>
                  </a:cubicBezTo>
                  <a:cubicBezTo>
                    <a:pt x="3271" y="1444"/>
                    <a:pt x="3215" y="1446"/>
                    <a:pt x="3157" y="1446"/>
                  </a:cubicBezTo>
                  <a:cubicBezTo>
                    <a:pt x="2261" y="1446"/>
                    <a:pt x="877" y="902"/>
                    <a:pt x="109" y="175"/>
                  </a:cubicBezTo>
                  <a:lnTo>
                    <a:pt x="44" y="1439"/>
                  </a:lnTo>
                  <a:lnTo>
                    <a:pt x="0" y="2464"/>
                  </a:lnTo>
                  <a:cubicBezTo>
                    <a:pt x="0" y="2464"/>
                    <a:pt x="469" y="3782"/>
                    <a:pt x="2376" y="4044"/>
                  </a:cubicBezTo>
                  <a:cubicBezTo>
                    <a:pt x="2462" y="4055"/>
                    <a:pt x="2550" y="4061"/>
                    <a:pt x="2640" y="4061"/>
                  </a:cubicBezTo>
                  <a:cubicBezTo>
                    <a:pt x="3327" y="4061"/>
                    <a:pt x="4115" y="3748"/>
                    <a:pt x="4741" y="3401"/>
                  </a:cubicBezTo>
                  <a:cubicBezTo>
                    <a:pt x="5373" y="3052"/>
                    <a:pt x="5842" y="2671"/>
                    <a:pt x="5842" y="2562"/>
                  </a:cubicBezTo>
                  <a:cubicBezTo>
                    <a:pt x="5842" y="2507"/>
                    <a:pt x="5809" y="2170"/>
                    <a:pt x="5776" y="1690"/>
                  </a:cubicBezTo>
                  <a:cubicBezTo>
                    <a:pt x="5733" y="1211"/>
                    <a:pt x="5678" y="600"/>
                    <a:pt x="562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2"/>
            <p:cNvSpPr/>
            <p:nvPr/>
          </p:nvSpPr>
          <p:spPr>
            <a:xfrm>
              <a:off x="4537418" y="4279341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0"/>
                  </a:moveTo>
                  <a:cubicBezTo>
                    <a:pt x="5177" y="272"/>
                    <a:pt x="4905" y="512"/>
                    <a:pt x="4632" y="708"/>
                  </a:cubicBezTo>
                  <a:cubicBezTo>
                    <a:pt x="4131" y="1068"/>
                    <a:pt x="3619" y="1308"/>
                    <a:pt x="3215" y="1340"/>
                  </a:cubicBezTo>
                  <a:cubicBezTo>
                    <a:pt x="3161" y="1345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4"/>
                  </a:lnTo>
                  <a:cubicBezTo>
                    <a:pt x="768" y="1991"/>
                    <a:pt x="2152" y="2535"/>
                    <a:pt x="3048" y="2535"/>
                  </a:cubicBezTo>
                  <a:cubicBezTo>
                    <a:pt x="3106" y="2535"/>
                    <a:pt x="3162" y="2533"/>
                    <a:pt x="3215" y="2528"/>
                  </a:cubicBezTo>
                  <a:cubicBezTo>
                    <a:pt x="3619" y="2496"/>
                    <a:pt x="4131" y="2256"/>
                    <a:pt x="4632" y="1896"/>
                  </a:cubicBezTo>
                  <a:cubicBezTo>
                    <a:pt x="4937" y="1667"/>
                    <a:pt x="5253" y="1395"/>
                    <a:pt x="5526" y="1090"/>
                  </a:cubicBezTo>
                  <a:cubicBezTo>
                    <a:pt x="5493" y="817"/>
                    <a:pt x="5471" y="556"/>
                    <a:pt x="5449" y="305"/>
                  </a:cubicBezTo>
                  <a:cubicBezTo>
                    <a:pt x="5449" y="196"/>
                    <a:pt x="5439" y="98"/>
                    <a:pt x="542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2"/>
            <p:cNvSpPr/>
            <p:nvPr/>
          </p:nvSpPr>
          <p:spPr>
            <a:xfrm>
              <a:off x="4539387" y="4230048"/>
              <a:ext cx="2443" cy="53669"/>
            </a:xfrm>
            <a:custGeom>
              <a:avLst/>
              <a:gdLst/>
              <a:ahLst/>
              <a:cxnLst/>
              <a:rect l="l" t="t" r="r" b="b"/>
              <a:pathLst>
                <a:path w="67" h="1472" extrusionOk="0">
                  <a:moveTo>
                    <a:pt x="66" y="1"/>
                  </a:moveTo>
                  <a:lnTo>
                    <a:pt x="1" y="1472"/>
                  </a:lnTo>
                  <a:lnTo>
                    <a:pt x="1" y="147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2"/>
            <p:cNvSpPr/>
            <p:nvPr/>
          </p:nvSpPr>
          <p:spPr>
            <a:xfrm>
              <a:off x="4541793" y="4230048"/>
              <a:ext cx="104130" cy="2443"/>
            </a:xfrm>
            <a:custGeom>
              <a:avLst/>
              <a:gdLst/>
              <a:ahLst/>
              <a:cxnLst/>
              <a:rect l="l" t="t" r="r" b="b"/>
              <a:pathLst>
                <a:path w="2856" h="67" extrusionOk="0">
                  <a:moveTo>
                    <a:pt x="2856" y="6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2"/>
            <p:cNvSpPr/>
            <p:nvPr/>
          </p:nvSpPr>
          <p:spPr>
            <a:xfrm>
              <a:off x="4430920" y="3764281"/>
              <a:ext cx="535670" cy="386367"/>
            </a:xfrm>
            <a:custGeom>
              <a:avLst/>
              <a:gdLst/>
              <a:ahLst/>
              <a:cxnLst/>
              <a:rect l="l" t="t" r="r" b="b"/>
              <a:pathLst>
                <a:path w="14692" h="10597" extrusionOk="0">
                  <a:moveTo>
                    <a:pt x="6427" y="0"/>
                  </a:moveTo>
                  <a:cubicBezTo>
                    <a:pt x="6318" y="0"/>
                    <a:pt x="6199" y="4"/>
                    <a:pt x="6071" y="14"/>
                  </a:cubicBezTo>
                  <a:cubicBezTo>
                    <a:pt x="4022" y="156"/>
                    <a:pt x="3554" y="1453"/>
                    <a:pt x="3554" y="1453"/>
                  </a:cubicBezTo>
                  <a:cubicBezTo>
                    <a:pt x="3554" y="1453"/>
                    <a:pt x="2224" y="1485"/>
                    <a:pt x="1330" y="2335"/>
                  </a:cubicBezTo>
                  <a:cubicBezTo>
                    <a:pt x="142" y="3458"/>
                    <a:pt x="1" y="5812"/>
                    <a:pt x="611" y="7817"/>
                  </a:cubicBezTo>
                  <a:cubicBezTo>
                    <a:pt x="717" y="7738"/>
                    <a:pt x="830" y="7695"/>
                    <a:pt x="947" y="7695"/>
                  </a:cubicBezTo>
                  <a:cubicBezTo>
                    <a:pt x="1023" y="7695"/>
                    <a:pt x="1100" y="7713"/>
                    <a:pt x="1178" y="7752"/>
                  </a:cubicBezTo>
                  <a:cubicBezTo>
                    <a:pt x="1189" y="7763"/>
                    <a:pt x="1210" y="7763"/>
                    <a:pt x="1221" y="7773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4"/>
                  </a:cubicBezTo>
                  <a:lnTo>
                    <a:pt x="1810" y="6204"/>
                  </a:lnTo>
                  <a:cubicBezTo>
                    <a:pt x="1810" y="6204"/>
                    <a:pt x="4350" y="7078"/>
                    <a:pt x="6064" y="7078"/>
                  </a:cubicBezTo>
                  <a:cubicBezTo>
                    <a:pt x="6114" y="7078"/>
                    <a:pt x="6164" y="7077"/>
                    <a:pt x="6213" y="7076"/>
                  </a:cubicBezTo>
                  <a:cubicBezTo>
                    <a:pt x="7335" y="7043"/>
                    <a:pt x="7226" y="6172"/>
                    <a:pt x="7226" y="6171"/>
                  </a:cubicBezTo>
                  <a:lnTo>
                    <a:pt x="7226" y="6171"/>
                  </a:lnTo>
                  <a:cubicBezTo>
                    <a:pt x="7226" y="6171"/>
                    <a:pt x="7346" y="6335"/>
                    <a:pt x="7553" y="6553"/>
                  </a:cubicBezTo>
                  <a:cubicBezTo>
                    <a:pt x="7924" y="6973"/>
                    <a:pt x="8549" y="7559"/>
                    <a:pt x="9106" y="7559"/>
                  </a:cubicBezTo>
                  <a:cubicBezTo>
                    <a:pt x="9171" y="7559"/>
                    <a:pt x="9234" y="7551"/>
                    <a:pt x="9297" y="7534"/>
                  </a:cubicBezTo>
                  <a:cubicBezTo>
                    <a:pt x="9297" y="7534"/>
                    <a:pt x="9439" y="10051"/>
                    <a:pt x="9689" y="10596"/>
                  </a:cubicBezTo>
                  <a:lnTo>
                    <a:pt x="9951" y="8362"/>
                  </a:lnTo>
                  <a:cubicBezTo>
                    <a:pt x="10171" y="8235"/>
                    <a:pt x="10360" y="8180"/>
                    <a:pt x="10521" y="8180"/>
                  </a:cubicBezTo>
                  <a:cubicBezTo>
                    <a:pt x="10773" y="8180"/>
                    <a:pt x="10953" y="8315"/>
                    <a:pt x="11073" y="8514"/>
                  </a:cubicBezTo>
                  <a:cubicBezTo>
                    <a:pt x="11531" y="7784"/>
                    <a:pt x="12000" y="6989"/>
                    <a:pt x="12316" y="6313"/>
                  </a:cubicBezTo>
                  <a:cubicBezTo>
                    <a:pt x="13144" y="4558"/>
                    <a:pt x="12000" y="3676"/>
                    <a:pt x="12000" y="3676"/>
                  </a:cubicBezTo>
                  <a:cubicBezTo>
                    <a:pt x="12000" y="3676"/>
                    <a:pt x="14691" y="1987"/>
                    <a:pt x="12588" y="820"/>
                  </a:cubicBezTo>
                  <a:cubicBezTo>
                    <a:pt x="11939" y="457"/>
                    <a:pt x="11218" y="332"/>
                    <a:pt x="10532" y="332"/>
                  </a:cubicBezTo>
                  <a:cubicBezTo>
                    <a:pt x="8994" y="332"/>
                    <a:pt x="7629" y="962"/>
                    <a:pt x="7629" y="962"/>
                  </a:cubicBezTo>
                  <a:cubicBezTo>
                    <a:pt x="7629" y="962"/>
                    <a:pt x="7782" y="613"/>
                    <a:pt x="7553" y="330"/>
                  </a:cubicBezTo>
                  <a:cubicBezTo>
                    <a:pt x="7395" y="153"/>
                    <a:pt x="7069" y="0"/>
                    <a:pt x="6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2"/>
            <p:cNvSpPr/>
            <p:nvPr/>
          </p:nvSpPr>
          <p:spPr>
            <a:xfrm>
              <a:off x="4426946" y="3989271"/>
              <a:ext cx="357272" cy="339370"/>
            </a:xfrm>
            <a:custGeom>
              <a:avLst/>
              <a:gdLst/>
              <a:ahLst/>
              <a:cxnLst/>
              <a:rect l="l" t="t" r="r" b="b"/>
              <a:pathLst>
                <a:path w="9799" h="9308" extrusionOk="0">
                  <a:moveTo>
                    <a:pt x="4142" y="2769"/>
                  </a:moveTo>
                  <a:cubicBezTo>
                    <a:pt x="4872" y="2769"/>
                    <a:pt x="5428" y="3477"/>
                    <a:pt x="5352" y="3608"/>
                  </a:cubicBezTo>
                  <a:cubicBezTo>
                    <a:pt x="5344" y="3621"/>
                    <a:pt x="5332" y="3627"/>
                    <a:pt x="5317" y="3627"/>
                  </a:cubicBezTo>
                  <a:cubicBezTo>
                    <a:pt x="5194" y="3627"/>
                    <a:pt x="4829" y="3245"/>
                    <a:pt x="4311" y="3245"/>
                  </a:cubicBezTo>
                  <a:cubicBezTo>
                    <a:pt x="4256" y="3245"/>
                    <a:pt x="4200" y="3250"/>
                    <a:pt x="4142" y="3259"/>
                  </a:cubicBezTo>
                  <a:cubicBezTo>
                    <a:pt x="3592" y="3355"/>
                    <a:pt x="2965" y="3759"/>
                    <a:pt x="2816" y="3759"/>
                  </a:cubicBezTo>
                  <a:cubicBezTo>
                    <a:pt x="2779" y="3759"/>
                    <a:pt x="2771" y="3734"/>
                    <a:pt x="2802" y="3673"/>
                  </a:cubicBezTo>
                  <a:cubicBezTo>
                    <a:pt x="2802" y="3673"/>
                    <a:pt x="3412" y="2769"/>
                    <a:pt x="4142" y="2769"/>
                  </a:cubicBezTo>
                  <a:close/>
                  <a:moveTo>
                    <a:pt x="7662" y="2769"/>
                  </a:moveTo>
                  <a:cubicBezTo>
                    <a:pt x="8371" y="2790"/>
                    <a:pt x="8970" y="3673"/>
                    <a:pt x="8970" y="3673"/>
                  </a:cubicBezTo>
                  <a:cubicBezTo>
                    <a:pt x="9001" y="3735"/>
                    <a:pt x="8993" y="3760"/>
                    <a:pt x="8955" y="3760"/>
                  </a:cubicBezTo>
                  <a:cubicBezTo>
                    <a:pt x="8807" y="3760"/>
                    <a:pt x="8193" y="3366"/>
                    <a:pt x="7662" y="3270"/>
                  </a:cubicBezTo>
                  <a:cubicBezTo>
                    <a:pt x="7651" y="3270"/>
                    <a:pt x="7640" y="3270"/>
                    <a:pt x="7640" y="3259"/>
                  </a:cubicBezTo>
                  <a:cubicBezTo>
                    <a:pt x="7583" y="3250"/>
                    <a:pt x="7526" y="3246"/>
                    <a:pt x="7472" y="3246"/>
                  </a:cubicBezTo>
                  <a:cubicBezTo>
                    <a:pt x="6948" y="3246"/>
                    <a:pt x="6583" y="3629"/>
                    <a:pt x="6457" y="3629"/>
                  </a:cubicBezTo>
                  <a:cubicBezTo>
                    <a:pt x="6440" y="3629"/>
                    <a:pt x="6428" y="3623"/>
                    <a:pt x="6420" y="3608"/>
                  </a:cubicBezTo>
                  <a:cubicBezTo>
                    <a:pt x="6343" y="3477"/>
                    <a:pt x="6899" y="2769"/>
                    <a:pt x="7629" y="2769"/>
                  </a:cubicBezTo>
                  <a:close/>
                  <a:moveTo>
                    <a:pt x="4131" y="3760"/>
                  </a:moveTo>
                  <a:cubicBezTo>
                    <a:pt x="4338" y="3760"/>
                    <a:pt x="4513" y="3967"/>
                    <a:pt x="4513" y="4229"/>
                  </a:cubicBezTo>
                  <a:cubicBezTo>
                    <a:pt x="4513" y="4490"/>
                    <a:pt x="4338" y="4697"/>
                    <a:pt x="4131" y="4697"/>
                  </a:cubicBezTo>
                  <a:cubicBezTo>
                    <a:pt x="3924" y="4697"/>
                    <a:pt x="3750" y="4490"/>
                    <a:pt x="3750" y="4229"/>
                  </a:cubicBezTo>
                  <a:cubicBezTo>
                    <a:pt x="3750" y="3967"/>
                    <a:pt x="3924" y="3760"/>
                    <a:pt x="4131" y="3760"/>
                  </a:cubicBezTo>
                  <a:close/>
                  <a:moveTo>
                    <a:pt x="7542" y="3760"/>
                  </a:moveTo>
                  <a:cubicBezTo>
                    <a:pt x="7575" y="3760"/>
                    <a:pt x="7619" y="3771"/>
                    <a:pt x="7662" y="3793"/>
                  </a:cubicBezTo>
                  <a:cubicBezTo>
                    <a:pt x="7804" y="3847"/>
                    <a:pt x="7913" y="4022"/>
                    <a:pt x="7913" y="4229"/>
                  </a:cubicBezTo>
                  <a:cubicBezTo>
                    <a:pt x="7913" y="4436"/>
                    <a:pt x="7804" y="4610"/>
                    <a:pt x="7662" y="4676"/>
                  </a:cubicBezTo>
                  <a:cubicBezTo>
                    <a:pt x="7619" y="4687"/>
                    <a:pt x="7575" y="4697"/>
                    <a:pt x="7542" y="4697"/>
                  </a:cubicBezTo>
                  <a:cubicBezTo>
                    <a:pt x="7324" y="4697"/>
                    <a:pt x="7161" y="4490"/>
                    <a:pt x="7161" y="4229"/>
                  </a:cubicBezTo>
                  <a:cubicBezTo>
                    <a:pt x="7161" y="3967"/>
                    <a:pt x="7324" y="3760"/>
                    <a:pt x="7542" y="3760"/>
                  </a:cubicBezTo>
                  <a:close/>
                  <a:moveTo>
                    <a:pt x="6006" y="3826"/>
                  </a:moveTo>
                  <a:lnTo>
                    <a:pt x="6006" y="3826"/>
                  </a:lnTo>
                  <a:cubicBezTo>
                    <a:pt x="6006" y="3826"/>
                    <a:pt x="7030" y="6169"/>
                    <a:pt x="6856" y="6398"/>
                  </a:cubicBezTo>
                  <a:cubicBezTo>
                    <a:pt x="6758" y="6507"/>
                    <a:pt x="6431" y="6616"/>
                    <a:pt x="6169" y="6681"/>
                  </a:cubicBezTo>
                  <a:cubicBezTo>
                    <a:pt x="6104" y="6681"/>
                    <a:pt x="6049" y="6681"/>
                    <a:pt x="6006" y="6670"/>
                  </a:cubicBezTo>
                  <a:cubicBezTo>
                    <a:pt x="5984" y="6659"/>
                    <a:pt x="5973" y="6659"/>
                    <a:pt x="5973" y="6648"/>
                  </a:cubicBezTo>
                  <a:cubicBezTo>
                    <a:pt x="5973" y="6594"/>
                    <a:pt x="6507" y="6496"/>
                    <a:pt x="6605" y="6278"/>
                  </a:cubicBezTo>
                  <a:cubicBezTo>
                    <a:pt x="6703" y="6038"/>
                    <a:pt x="6006" y="3826"/>
                    <a:pt x="6006" y="3826"/>
                  </a:cubicBezTo>
                  <a:close/>
                  <a:moveTo>
                    <a:pt x="7082" y="7230"/>
                  </a:moveTo>
                  <a:cubicBezTo>
                    <a:pt x="7097" y="7230"/>
                    <a:pt x="7105" y="7236"/>
                    <a:pt x="7106" y="7248"/>
                  </a:cubicBezTo>
                  <a:cubicBezTo>
                    <a:pt x="7117" y="7346"/>
                    <a:pt x="6725" y="7662"/>
                    <a:pt x="6147" y="7727"/>
                  </a:cubicBezTo>
                  <a:cubicBezTo>
                    <a:pt x="6078" y="7736"/>
                    <a:pt x="6010" y="7740"/>
                    <a:pt x="5944" y="7740"/>
                  </a:cubicBezTo>
                  <a:cubicBezTo>
                    <a:pt x="5452" y="7740"/>
                    <a:pt x="5039" y="7514"/>
                    <a:pt x="4981" y="7389"/>
                  </a:cubicBezTo>
                  <a:cubicBezTo>
                    <a:pt x="4965" y="7351"/>
                    <a:pt x="4973" y="7337"/>
                    <a:pt x="4993" y="7337"/>
                  </a:cubicBezTo>
                  <a:cubicBezTo>
                    <a:pt x="5042" y="7337"/>
                    <a:pt x="5170" y="7421"/>
                    <a:pt x="5232" y="7444"/>
                  </a:cubicBezTo>
                  <a:cubicBezTo>
                    <a:pt x="5232" y="7444"/>
                    <a:pt x="5424" y="7550"/>
                    <a:pt x="5794" y="7550"/>
                  </a:cubicBezTo>
                  <a:cubicBezTo>
                    <a:pt x="5898" y="7550"/>
                    <a:pt x="6016" y="7542"/>
                    <a:pt x="6147" y="7520"/>
                  </a:cubicBezTo>
                  <a:cubicBezTo>
                    <a:pt x="6663" y="7436"/>
                    <a:pt x="6993" y="7230"/>
                    <a:pt x="7082" y="7230"/>
                  </a:cubicBezTo>
                  <a:close/>
                  <a:moveTo>
                    <a:pt x="7335" y="0"/>
                  </a:moveTo>
                  <a:cubicBezTo>
                    <a:pt x="7335" y="1"/>
                    <a:pt x="7444" y="872"/>
                    <a:pt x="6322" y="905"/>
                  </a:cubicBezTo>
                  <a:cubicBezTo>
                    <a:pt x="6273" y="906"/>
                    <a:pt x="6223" y="907"/>
                    <a:pt x="6173" y="907"/>
                  </a:cubicBezTo>
                  <a:cubicBezTo>
                    <a:pt x="4459" y="907"/>
                    <a:pt x="1919" y="33"/>
                    <a:pt x="1919" y="33"/>
                  </a:cubicBezTo>
                  <a:lnTo>
                    <a:pt x="1919" y="33"/>
                  </a:lnTo>
                  <a:cubicBezTo>
                    <a:pt x="2300" y="1559"/>
                    <a:pt x="1723" y="3684"/>
                    <a:pt x="1723" y="3684"/>
                  </a:cubicBezTo>
                  <a:lnTo>
                    <a:pt x="1330" y="1602"/>
                  </a:lnTo>
                  <a:cubicBezTo>
                    <a:pt x="1319" y="1592"/>
                    <a:pt x="1298" y="1592"/>
                    <a:pt x="1287" y="1581"/>
                  </a:cubicBezTo>
                  <a:cubicBezTo>
                    <a:pt x="1209" y="1542"/>
                    <a:pt x="1132" y="1524"/>
                    <a:pt x="1056" y="1524"/>
                  </a:cubicBezTo>
                  <a:cubicBezTo>
                    <a:pt x="939" y="1524"/>
                    <a:pt x="826" y="1567"/>
                    <a:pt x="720" y="1646"/>
                  </a:cubicBezTo>
                  <a:cubicBezTo>
                    <a:pt x="295" y="1962"/>
                    <a:pt x="1" y="2812"/>
                    <a:pt x="219" y="3433"/>
                  </a:cubicBezTo>
                  <a:cubicBezTo>
                    <a:pt x="491" y="4218"/>
                    <a:pt x="1570" y="4654"/>
                    <a:pt x="1853" y="4752"/>
                  </a:cubicBezTo>
                  <a:cubicBezTo>
                    <a:pt x="2137" y="6092"/>
                    <a:pt x="2475" y="7411"/>
                    <a:pt x="2812" y="7803"/>
                  </a:cubicBezTo>
                  <a:cubicBezTo>
                    <a:pt x="2889" y="7902"/>
                    <a:pt x="2987" y="7989"/>
                    <a:pt x="3085" y="8076"/>
                  </a:cubicBezTo>
                  <a:cubicBezTo>
                    <a:pt x="3870" y="8784"/>
                    <a:pt x="5210" y="9307"/>
                    <a:pt x="6082" y="9307"/>
                  </a:cubicBezTo>
                  <a:cubicBezTo>
                    <a:pt x="6136" y="9307"/>
                    <a:pt x="6191" y="9307"/>
                    <a:pt x="6245" y="9296"/>
                  </a:cubicBezTo>
                  <a:cubicBezTo>
                    <a:pt x="6649" y="9264"/>
                    <a:pt x="7161" y="9024"/>
                    <a:pt x="7662" y="8664"/>
                  </a:cubicBezTo>
                  <a:cubicBezTo>
                    <a:pt x="7935" y="8468"/>
                    <a:pt x="8207" y="8218"/>
                    <a:pt x="8458" y="7956"/>
                  </a:cubicBezTo>
                  <a:cubicBezTo>
                    <a:pt x="8796" y="7596"/>
                    <a:pt x="9090" y="7193"/>
                    <a:pt x="9286" y="6768"/>
                  </a:cubicBezTo>
                  <a:cubicBezTo>
                    <a:pt x="9493" y="6332"/>
                    <a:pt x="9656" y="5591"/>
                    <a:pt x="9776" y="4828"/>
                  </a:cubicBezTo>
                  <a:lnTo>
                    <a:pt x="9776" y="4828"/>
                  </a:lnTo>
                  <a:cubicBezTo>
                    <a:pt x="9755" y="4839"/>
                    <a:pt x="9744" y="4839"/>
                    <a:pt x="9744" y="4839"/>
                  </a:cubicBezTo>
                  <a:lnTo>
                    <a:pt x="9798" y="4425"/>
                  </a:lnTo>
                  <a:cubicBezTo>
                    <a:pt x="9548" y="3880"/>
                    <a:pt x="9406" y="1363"/>
                    <a:pt x="9406" y="1363"/>
                  </a:cubicBezTo>
                  <a:cubicBezTo>
                    <a:pt x="9343" y="1380"/>
                    <a:pt x="9280" y="1388"/>
                    <a:pt x="9215" y="1388"/>
                  </a:cubicBezTo>
                  <a:cubicBezTo>
                    <a:pt x="8658" y="1388"/>
                    <a:pt x="8033" y="802"/>
                    <a:pt x="7662" y="382"/>
                  </a:cubicBezTo>
                  <a:cubicBezTo>
                    <a:pt x="7455" y="16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2"/>
            <p:cNvSpPr/>
            <p:nvPr/>
          </p:nvSpPr>
          <p:spPr>
            <a:xfrm>
              <a:off x="4527975" y="4090191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1"/>
                  </a:moveTo>
                  <a:cubicBezTo>
                    <a:pt x="641" y="1"/>
                    <a:pt x="31" y="905"/>
                    <a:pt x="31" y="905"/>
                  </a:cubicBezTo>
                  <a:cubicBezTo>
                    <a:pt x="0" y="966"/>
                    <a:pt x="8" y="991"/>
                    <a:pt x="46" y="991"/>
                  </a:cubicBezTo>
                  <a:cubicBezTo>
                    <a:pt x="198" y="991"/>
                    <a:pt x="830" y="587"/>
                    <a:pt x="1371" y="491"/>
                  </a:cubicBezTo>
                  <a:cubicBezTo>
                    <a:pt x="1428" y="482"/>
                    <a:pt x="1483" y="478"/>
                    <a:pt x="1537" y="478"/>
                  </a:cubicBezTo>
                  <a:cubicBezTo>
                    <a:pt x="2053" y="478"/>
                    <a:pt x="2417" y="861"/>
                    <a:pt x="2543" y="861"/>
                  </a:cubicBezTo>
                  <a:cubicBezTo>
                    <a:pt x="2560" y="861"/>
                    <a:pt x="2573" y="855"/>
                    <a:pt x="2581" y="840"/>
                  </a:cubicBezTo>
                  <a:cubicBezTo>
                    <a:pt x="2657" y="709"/>
                    <a:pt x="2101" y="1"/>
                    <a:pt x="1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2"/>
            <p:cNvSpPr/>
            <p:nvPr/>
          </p:nvSpPr>
          <p:spPr>
            <a:xfrm>
              <a:off x="4658208" y="4090191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1"/>
                  </a:moveTo>
                  <a:cubicBezTo>
                    <a:pt x="556" y="1"/>
                    <a:pt x="0" y="709"/>
                    <a:pt x="77" y="840"/>
                  </a:cubicBezTo>
                  <a:cubicBezTo>
                    <a:pt x="85" y="855"/>
                    <a:pt x="97" y="861"/>
                    <a:pt x="114" y="861"/>
                  </a:cubicBezTo>
                  <a:cubicBezTo>
                    <a:pt x="240" y="861"/>
                    <a:pt x="605" y="478"/>
                    <a:pt x="1129" y="478"/>
                  </a:cubicBezTo>
                  <a:cubicBezTo>
                    <a:pt x="1183" y="478"/>
                    <a:pt x="1240" y="482"/>
                    <a:pt x="1297" y="491"/>
                  </a:cubicBezTo>
                  <a:cubicBezTo>
                    <a:pt x="1297" y="502"/>
                    <a:pt x="1308" y="502"/>
                    <a:pt x="1319" y="502"/>
                  </a:cubicBezTo>
                  <a:cubicBezTo>
                    <a:pt x="1850" y="598"/>
                    <a:pt x="2464" y="992"/>
                    <a:pt x="2612" y="992"/>
                  </a:cubicBezTo>
                  <a:cubicBezTo>
                    <a:pt x="2650" y="992"/>
                    <a:pt x="2658" y="967"/>
                    <a:pt x="2627" y="905"/>
                  </a:cubicBezTo>
                  <a:cubicBezTo>
                    <a:pt x="2627" y="905"/>
                    <a:pt x="2028" y="22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2"/>
            <p:cNvSpPr/>
            <p:nvPr/>
          </p:nvSpPr>
          <p:spPr>
            <a:xfrm>
              <a:off x="4607967" y="4252835"/>
              <a:ext cx="78498" cy="18668"/>
            </a:xfrm>
            <a:custGeom>
              <a:avLst/>
              <a:gdLst/>
              <a:ahLst/>
              <a:cxnLst/>
              <a:rect l="l" t="t" r="r" b="b"/>
              <a:pathLst>
                <a:path w="2153" h="512" extrusionOk="0">
                  <a:moveTo>
                    <a:pt x="2116" y="1"/>
                  </a:moveTo>
                  <a:cubicBezTo>
                    <a:pt x="2025" y="1"/>
                    <a:pt x="1696" y="198"/>
                    <a:pt x="1182" y="291"/>
                  </a:cubicBezTo>
                  <a:cubicBezTo>
                    <a:pt x="1051" y="313"/>
                    <a:pt x="933" y="321"/>
                    <a:pt x="829" y="321"/>
                  </a:cubicBezTo>
                  <a:cubicBezTo>
                    <a:pt x="459" y="321"/>
                    <a:pt x="267" y="215"/>
                    <a:pt x="267" y="215"/>
                  </a:cubicBezTo>
                  <a:cubicBezTo>
                    <a:pt x="205" y="192"/>
                    <a:pt x="78" y="103"/>
                    <a:pt x="28" y="103"/>
                  </a:cubicBezTo>
                  <a:cubicBezTo>
                    <a:pt x="8" y="103"/>
                    <a:pt x="0" y="119"/>
                    <a:pt x="16" y="160"/>
                  </a:cubicBezTo>
                  <a:cubicBezTo>
                    <a:pt x="74" y="285"/>
                    <a:pt x="487" y="511"/>
                    <a:pt x="979" y="511"/>
                  </a:cubicBezTo>
                  <a:cubicBezTo>
                    <a:pt x="1045" y="511"/>
                    <a:pt x="1113" y="507"/>
                    <a:pt x="1182" y="498"/>
                  </a:cubicBezTo>
                  <a:cubicBezTo>
                    <a:pt x="1760" y="422"/>
                    <a:pt x="2152" y="117"/>
                    <a:pt x="2141" y="19"/>
                  </a:cubicBezTo>
                  <a:cubicBezTo>
                    <a:pt x="2140" y="6"/>
                    <a:pt x="2131" y="1"/>
                    <a:pt x="2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0" name="Google Shape;1850;p2"/>
            <p:cNvSpPr/>
            <p:nvPr/>
          </p:nvSpPr>
          <p:spPr>
            <a:xfrm>
              <a:off x="4563632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75" y="0"/>
                    <a:pt x="1" y="207"/>
                    <a:pt x="1" y="469"/>
                  </a:cubicBezTo>
                  <a:cubicBezTo>
                    <a:pt x="1" y="730"/>
                    <a:pt x="175" y="937"/>
                    <a:pt x="382" y="937"/>
                  </a:cubicBezTo>
                  <a:cubicBezTo>
                    <a:pt x="600" y="937"/>
                    <a:pt x="764" y="730"/>
                    <a:pt x="764" y="469"/>
                  </a:cubicBezTo>
                  <a:cubicBezTo>
                    <a:pt x="764" y="207"/>
                    <a:pt x="60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1" name="Google Shape;1851;p2"/>
            <p:cNvSpPr/>
            <p:nvPr/>
          </p:nvSpPr>
          <p:spPr>
            <a:xfrm>
              <a:off x="4687995" y="4126358"/>
              <a:ext cx="27454" cy="34199"/>
            </a:xfrm>
            <a:custGeom>
              <a:avLst/>
              <a:gdLst/>
              <a:ahLst/>
              <a:cxnLst/>
              <a:rect l="l" t="t" r="r" b="b"/>
              <a:pathLst>
                <a:path w="753" h="938" extrusionOk="0">
                  <a:moveTo>
                    <a:pt x="382" y="0"/>
                  </a:moveTo>
                  <a:cubicBezTo>
                    <a:pt x="164" y="0"/>
                    <a:pt x="1" y="207"/>
                    <a:pt x="1" y="469"/>
                  </a:cubicBezTo>
                  <a:cubicBezTo>
                    <a:pt x="1" y="730"/>
                    <a:pt x="164" y="937"/>
                    <a:pt x="382" y="937"/>
                  </a:cubicBezTo>
                  <a:cubicBezTo>
                    <a:pt x="415" y="937"/>
                    <a:pt x="459" y="927"/>
                    <a:pt x="502" y="916"/>
                  </a:cubicBezTo>
                  <a:cubicBezTo>
                    <a:pt x="644" y="850"/>
                    <a:pt x="753" y="676"/>
                    <a:pt x="753" y="469"/>
                  </a:cubicBezTo>
                  <a:cubicBezTo>
                    <a:pt x="753" y="262"/>
                    <a:pt x="644" y="87"/>
                    <a:pt x="502" y="33"/>
                  </a:cubicBezTo>
                  <a:cubicBezTo>
                    <a:pt x="459" y="11"/>
                    <a:pt x="415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2"/>
            <p:cNvSpPr/>
            <p:nvPr/>
          </p:nvSpPr>
          <p:spPr>
            <a:xfrm>
              <a:off x="4638738" y="4128728"/>
              <a:ext cx="44518" cy="103765"/>
            </a:xfrm>
            <a:custGeom>
              <a:avLst/>
              <a:gdLst/>
              <a:ahLst/>
              <a:cxnLst/>
              <a:rect l="l" t="t" r="r" b="b"/>
              <a:pathLst>
                <a:path w="1221" h="2846" extrusionOk="0">
                  <a:moveTo>
                    <a:pt x="197" y="1"/>
                  </a:moveTo>
                  <a:cubicBezTo>
                    <a:pt x="197" y="1"/>
                    <a:pt x="894" y="2213"/>
                    <a:pt x="796" y="2453"/>
                  </a:cubicBezTo>
                  <a:cubicBezTo>
                    <a:pt x="687" y="2692"/>
                    <a:pt x="0" y="2791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3"/>
                  </a:cubicBezTo>
                  <a:cubicBezTo>
                    <a:pt x="1221" y="2344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2"/>
            <p:cNvSpPr/>
            <p:nvPr/>
          </p:nvSpPr>
          <p:spPr>
            <a:xfrm>
              <a:off x="4650259" y="4228080"/>
              <a:ext cx="36" cy="8750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0" y="0"/>
                  </a:moveTo>
                  <a:lnTo>
                    <a:pt x="0" y="0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2"/>
            <p:cNvSpPr/>
            <p:nvPr/>
          </p:nvSpPr>
          <p:spPr>
            <a:xfrm>
              <a:off x="4645884" y="4232455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0"/>
                  </a:moveTo>
                  <a:cubicBezTo>
                    <a:pt x="28" y="5"/>
                    <a:pt x="63" y="8"/>
                    <a:pt x="104" y="8"/>
                  </a:cubicBezTo>
                  <a:cubicBezTo>
                    <a:pt x="145" y="8"/>
                    <a:pt x="191" y="5"/>
                    <a:pt x="24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2"/>
            <p:cNvSpPr/>
            <p:nvPr/>
          </p:nvSpPr>
          <p:spPr>
            <a:xfrm>
              <a:off x="2766480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4" y="98"/>
                    <a:pt x="327" y="207"/>
                    <a:pt x="491" y="316"/>
                  </a:cubicBezTo>
                  <a:cubicBezTo>
                    <a:pt x="327" y="207"/>
                    <a:pt x="164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2"/>
            <p:cNvSpPr/>
            <p:nvPr/>
          </p:nvSpPr>
          <p:spPr>
            <a:xfrm>
              <a:off x="2748579" y="4489930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2"/>
            <p:cNvSpPr/>
            <p:nvPr/>
          </p:nvSpPr>
          <p:spPr>
            <a:xfrm>
              <a:off x="2710041" y="4469659"/>
              <a:ext cx="34601" cy="17902"/>
            </a:xfrm>
            <a:custGeom>
              <a:avLst/>
              <a:gdLst/>
              <a:ahLst/>
              <a:cxnLst/>
              <a:rect l="l" t="t" r="r" b="b"/>
              <a:pathLst>
                <a:path w="949" h="491" extrusionOk="0">
                  <a:moveTo>
                    <a:pt x="1" y="0"/>
                  </a:moveTo>
                  <a:cubicBezTo>
                    <a:pt x="306" y="142"/>
                    <a:pt x="622" y="305"/>
                    <a:pt x="949" y="491"/>
                  </a:cubicBezTo>
                  <a:cubicBezTo>
                    <a:pt x="622" y="305"/>
                    <a:pt x="306" y="142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2"/>
            <p:cNvSpPr/>
            <p:nvPr/>
          </p:nvSpPr>
          <p:spPr>
            <a:xfrm>
              <a:off x="2689770" y="4460107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1"/>
                  </a:moveTo>
                  <a:cubicBezTo>
                    <a:pt x="143" y="66"/>
                    <a:pt x="295" y="131"/>
                    <a:pt x="448" y="208"/>
                  </a:cubicBezTo>
                  <a:cubicBezTo>
                    <a:pt x="295" y="131"/>
                    <a:pt x="14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2"/>
            <p:cNvSpPr/>
            <p:nvPr/>
          </p:nvSpPr>
          <p:spPr>
            <a:xfrm>
              <a:off x="2373121" y="4419965"/>
              <a:ext cx="321067" cy="936183"/>
            </a:xfrm>
            <a:custGeom>
              <a:avLst/>
              <a:gdLst/>
              <a:ahLst/>
              <a:cxnLst/>
              <a:rect l="l" t="t" r="r" b="b"/>
              <a:pathLst>
                <a:path w="8806" h="25677" extrusionOk="0">
                  <a:moveTo>
                    <a:pt x="4767" y="1"/>
                  </a:moveTo>
                  <a:cubicBezTo>
                    <a:pt x="3481" y="1"/>
                    <a:pt x="2079" y="532"/>
                    <a:pt x="741" y="1287"/>
                  </a:cubicBezTo>
                  <a:cubicBezTo>
                    <a:pt x="752" y="1331"/>
                    <a:pt x="0" y="21688"/>
                    <a:pt x="273" y="25677"/>
                  </a:cubicBezTo>
                  <a:lnTo>
                    <a:pt x="8239" y="25426"/>
                  </a:lnTo>
                  <a:cubicBezTo>
                    <a:pt x="8806" y="20718"/>
                    <a:pt x="8675" y="1102"/>
                    <a:pt x="8675" y="1102"/>
                  </a:cubicBezTo>
                  <a:cubicBezTo>
                    <a:pt x="6474" y="154"/>
                    <a:pt x="4806" y="1"/>
                    <a:pt x="4806" y="1"/>
                  </a:cubicBezTo>
                  <a:cubicBezTo>
                    <a:pt x="4793" y="1"/>
                    <a:pt x="4780" y="1"/>
                    <a:pt x="4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2"/>
            <p:cNvSpPr/>
            <p:nvPr/>
          </p:nvSpPr>
          <p:spPr>
            <a:xfrm>
              <a:off x="2461316" y="4313504"/>
              <a:ext cx="170888" cy="195243"/>
            </a:xfrm>
            <a:custGeom>
              <a:avLst/>
              <a:gdLst/>
              <a:ahLst/>
              <a:cxnLst/>
              <a:rect l="l" t="t" r="r" b="b"/>
              <a:pathLst>
                <a:path w="4687" h="5355" extrusionOk="0">
                  <a:moveTo>
                    <a:pt x="894" y="0"/>
                  </a:moveTo>
                  <a:cubicBezTo>
                    <a:pt x="981" y="1635"/>
                    <a:pt x="0" y="3858"/>
                    <a:pt x="0" y="3858"/>
                  </a:cubicBezTo>
                  <a:cubicBezTo>
                    <a:pt x="0" y="3858"/>
                    <a:pt x="1090" y="5264"/>
                    <a:pt x="2126" y="5351"/>
                  </a:cubicBezTo>
                  <a:cubicBezTo>
                    <a:pt x="2156" y="5354"/>
                    <a:pt x="2186" y="5355"/>
                    <a:pt x="2217" y="5355"/>
                  </a:cubicBezTo>
                  <a:cubicBezTo>
                    <a:pt x="3258" y="5355"/>
                    <a:pt x="4687" y="3967"/>
                    <a:pt x="4687" y="3967"/>
                  </a:cubicBezTo>
                  <a:cubicBezTo>
                    <a:pt x="4000" y="2932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2"/>
            <p:cNvSpPr/>
            <p:nvPr/>
          </p:nvSpPr>
          <p:spPr>
            <a:xfrm>
              <a:off x="2490337" y="4313504"/>
              <a:ext cx="119625" cy="81999"/>
            </a:xfrm>
            <a:custGeom>
              <a:avLst/>
              <a:gdLst/>
              <a:ahLst/>
              <a:cxnLst/>
              <a:rect l="l" t="t" r="r" b="b"/>
              <a:pathLst>
                <a:path w="3281" h="2249" extrusionOk="0">
                  <a:moveTo>
                    <a:pt x="98" y="0"/>
                  </a:moveTo>
                  <a:cubicBezTo>
                    <a:pt x="120" y="393"/>
                    <a:pt x="76" y="807"/>
                    <a:pt x="0" y="1232"/>
                  </a:cubicBezTo>
                  <a:cubicBezTo>
                    <a:pt x="609" y="1882"/>
                    <a:pt x="1208" y="2249"/>
                    <a:pt x="1723" y="2249"/>
                  </a:cubicBezTo>
                  <a:cubicBezTo>
                    <a:pt x="1752" y="2249"/>
                    <a:pt x="1781" y="2248"/>
                    <a:pt x="1809" y="2245"/>
                  </a:cubicBezTo>
                  <a:cubicBezTo>
                    <a:pt x="2245" y="2202"/>
                    <a:pt x="2757" y="1875"/>
                    <a:pt x="3280" y="1319"/>
                  </a:cubicBezTo>
                  <a:cubicBezTo>
                    <a:pt x="3226" y="589"/>
                    <a:pt x="3237" y="0"/>
                    <a:pt x="323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2"/>
            <p:cNvSpPr/>
            <p:nvPr/>
          </p:nvSpPr>
          <p:spPr>
            <a:xfrm>
              <a:off x="2689405" y="4460107"/>
              <a:ext cx="401" cy="36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0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2"/>
            <p:cNvSpPr/>
            <p:nvPr/>
          </p:nvSpPr>
          <p:spPr>
            <a:xfrm>
              <a:off x="2744605" y="4487524"/>
              <a:ext cx="4011" cy="2443"/>
            </a:xfrm>
            <a:custGeom>
              <a:avLst/>
              <a:gdLst/>
              <a:ahLst/>
              <a:cxnLst/>
              <a:rect l="l" t="t" r="r" b="b"/>
              <a:pathLst>
                <a:path w="110" h="67" extrusionOk="0">
                  <a:moveTo>
                    <a:pt x="1" y="1"/>
                  </a:moveTo>
                  <a:cubicBezTo>
                    <a:pt x="34" y="22"/>
                    <a:pt x="77" y="44"/>
                    <a:pt x="110" y="66"/>
                  </a:cubicBezTo>
                  <a:cubicBezTo>
                    <a:pt x="77" y="44"/>
                    <a:pt x="3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4" name="Google Shape;1864;p2"/>
            <p:cNvSpPr/>
            <p:nvPr/>
          </p:nvSpPr>
          <p:spPr>
            <a:xfrm>
              <a:off x="2706067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33" y="23"/>
                    <a:pt x="77" y="33"/>
                    <a:pt x="110" y="55"/>
                  </a:cubicBezTo>
                  <a:cubicBezTo>
                    <a:pt x="77" y="33"/>
                    <a:pt x="33" y="23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5" name="Google Shape;1865;p2"/>
            <p:cNvSpPr/>
            <p:nvPr/>
          </p:nvSpPr>
          <p:spPr>
            <a:xfrm>
              <a:off x="2766480" y="45002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2"/>
            <p:cNvSpPr/>
            <p:nvPr/>
          </p:nvSpPr>
          <p:spPr>
            <a:xfrm>
              <a:off x="2615466" y="4460107"/>
              <a:ext cx="302436" cy="769707"/>
            </a:xfrm>
            <a:custGeom>
              <a:avLst/>
              <a:gdLst/>
              <a:ahLst/>
              <a:cxnLst/>
              <a:rect l="l" t="t" r="r" b="b"/>
              <a:pathLst>
                <a:path w="8295" h="21111" extrusionOk="0">
                  <a:moveTo>
                    <a:pt x="2039" y="1"/>
                  </a:moveTo>
                  <a:cubicBezTo>
                    <a:pt x="2028" y="1"/>
                    <a:pt x="470" y="15095"/>
                    <a:pt x="1" y="21110"/>
                  </a:cubicBezTo>
                  <a:lnTo>
                    <a:pt x="8131" y="19149"/>
                  </a:lnTo>
                  <a:cubicBezTo>
                    <a:pt x="8294" y="18604"/>
                    <a:pt x="7826" y="9744"/>
                    <a:pt x="7935" y="9122"/>
                  </a:cubicBezTo>
                  <a:cubicBezTo>
                    <a:pt x="8022" y="8676"/>
                    <a:pt x="8077" y="8218"/>
                    <a:pt x="8109" y="7760"/>
                  </a:cubicBezTo>
                  <a:cubicBezTo>
                    <a:pt x="8120" y="7608"/>
                    <a:pt x="8120" y="7455"/>
                    <a:pt x="8120" y="7302"/>
                  </a:cubicBezTo>
                  <a:cubicBezTo>
                    <a:pt x="8131" y="6997"/>
                    <a:pt x="8120" y="6692"/>
                    <a:pt x="8087" y="6387"/>
                  </a:cubicBezTo>
                  <a:cubicBezTo>
                    <a:pt x="7968" y="5025"/>
                    <a:pt x="7477" y="3717"/>
                    <a:pt x="6365" y="2736"/>
                  </a:cubicBezTo>
                  <a:cubicBezTo>
                    <a:pt x="6202" y="2594"/>
                    <a:pt x="6028" y="2453"/>
                    <a:pt x="5864" y="2322"/>
                  </a:cubicBezTo>
                  <a:cubicBezTo>
                    <a:pt x="5821" y="2289"/>
                    <a:pt x="5788" y="2257"/>
                    <a:pt x="5744" y="2224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80" y="1723"/>
                    <a:pt x="4916" y="1603"/>
                    <a:pt x="4753" y="1494"/>
                  </a:cubicBezTo>
                  <a:cubicBezTo>
                    <a:pt x="4709" y="1472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18"/>
                  </a:cubicBezTo>
                  <a:cubicBezTo>
                    <a:pt x="3619" y="796"/>
                    <a:pt x="3576" y="774"/>
                    <a:pt x="3543" y="753"/>
                  </a:cubicBezTo>
                  <a:cubicBezTo>
                    <a:pt x="3216" y="567"/>
                    <a:pt x="2900" y="404"/>
                    <a:pt x="2595" y="262"/>
                  </a:cubicBezTo>
                  <a:cubicBezTo>
                    <a:pt x="2562" y="240"/>
                    <a:pt x="2518" y="230"/>
                    <a:pt x="2486" y="208"/>
                  </a:cubicBezTo>
                  <a:cubicBezTo>
                    <a:pt x="2333" y="142"/>
                    <a:pt x="2181" y="66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2"/>
            <p:cNvSpPr/>
            <p:nvPr/>
          </p:nvSpPr>
          <p:spPr>
            <a:xfrm>
              <a:off x="2182366" y="4466852"/>
              <a:ext cx="256350" cy="805474"/>
            </a:xfrm>
            <a:custGeom>
              <a:avLst/>
              <a:gdLst/>
              <a:ahLst/>
              <a:cxnLst/>
              <a:rect l="l" t="t" r="r" b="b"/>
              <a:pathLst>
                <a:path w="7031" h="22092" extrusionOk="0">
                  <a:moveTo>
                    <a:pt x="5973" y="1"/>
                  </a:moveTo>
                  <a:cubicBezTo>
                    <a:pt x="3194" y="1570"/>
                    <a:pt x="698" y="4099"/>
                    <a:pt x="110" y="4709"/>
                  </a:cubicBezTo>
                  <a:cubicBezTo>
                    <a:pt x="66" y="4753"/>
                    <a:pt x="45" y="4774"/>
                    <a:pt x="23" y="4807"/>
                  </a:cubicBezTo>
                  <a:lnTo>
                    <a:pt x="12" y="4807"/>
                  </a:lnTo>
                  <a:cubicBezTo>
                    <a:pt x="1" y="4829"/>
                    <a:pt x="143" y="5886"/>
                    <a:pt x="143" y="5886"/>
                  </a:cubicBezTo>
                  <a:lnTo>
                    <a:pt x="873" y="10703"/>
                  </a:lnTo>
                  <a:lnTo>
                    <a:pt x="7030" y="22091"/>
                  </a:lnTo>
                  <a:cubicBezTo>
                    <a:pt x="6660" y="16806"/>
                    <a:pt x="5984" y="45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2"/>
            <p:cNvSpPr/>
            <p:nvPr/>
          </p:nvSpPr>
          <p:spPr>
            <a:xfrm>
              <a:off x="2421976" y="4008339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1"/>
                  </a:moveTo>
                  <a:cubicBezTo>
                    <a:pt x="1428" y="763"/>
                    <a:pt x="251" y="3139"/>
                    <a:pt x="1" y="3619"/>
                  </a:cubicBezTo>
                  <a:cubicBezTo>
                    <a:pt x="88" y="4436"/>
                    <a:pt x="371" y="6605"/>
                    <a:pt x="1079" y="7673"/>
                  </a:cubicBezTo>
                  <a:cubicBezTo>
                    <a:pt x="1928" y="8950"/>
                    <a:pt x="2856" y="9715"/>
                    <a:pt x="3595" y="9715"/>
                  </a:cubicBezTo>
                  <a:cubicBezTo>
                    <a:pt x="3625" y="9715"/>
                    <a:pt x="3655" y="9713"/>
                    <a:pt x="3684" y="9711"/>
                  </a:cubicBezTo>
                  <a:cubicBezTo>
                    <a:pt x="4436" y="9645"/>
                    <a:pt x="5384" y="8719"/>
                    <a:pt x="6321" y="7291"/>
                  </a:cubicBezTo>
                  <a:cubicBezTo>
                    <a:pt x="6856" y="6474"/>
                    <a:pt x="7019" y="4872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1"/>
                    <a:pt x="15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2"/>
            <p:cNvSpPr/>
            <p:nvPr/>
          </p:nvSpPr>
          <p:spPr>
            <a:xfrm>
              <a:off x="2476811" y="416011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15"/>
                  </a:cubicBezTo>
                  <a:cubicBezTo>
                    <a:pt x="0" y="654"/>
                    <a:pt x="153" y="840"/>
                    <a:pt x="338" y="840"/>
                  </a:cubicBezTo>
                  <a:cubicBezTo>
                    <a:pt x="524" y="840"/>
                    <a:pt x="676" y="654"/>
                    <a:pt x="676" y="415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2"/>
            <p:cNvSpPr/>
            <p:nvPr/>
          </p:nvSpPr>
          <p:spPr>
            <a:xfrm>
              <a:off x="2597601" y="416011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1" y="186"/>
                    <a:pt x="1" y="415"/>
                  </a:cubicBezTo>
                  <a:cubicBezTo>
                    <a:pt x="1" y="654"/>
                    <a:pt x="153" y="840"/>
                    <a:pt x="338" y="840"/>
                  </a:cubicBezTo>
                  <a:cubicBezTo>
                    <a:pt x="524" y="840"/>
                    <a:pt x="676" y="654"/>
                    <a:pt x="676" y="415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2"/>
            <p:cNvSpPr/>
            <p:nvPr/>
          </p:nvSpPr>
          <p:spPr>
            <a:xfrm>
              <a:off x="2570876" y="4120488"/>
              <a:ext cx="86374" cy="28147"/>
            </a:xfrm>
            <a:custGeom>
              <a:avLst/>
              <a:gdLst/>
              <a:ahLst/>
              <a:cxnLst/>
              <a:rect l="l" t="t" r="r" b="b"/>
              <a:pathLst>
                <a:path w="2369" h="772" extrusionOk="0">
                  <a:moveTo>
                    <a:pt x="1142" y="0"/>
                  </a:moveTo>
                  <a:cubicBezTo>
                    <a:pt x="585" y="0"/>
                    <a:pt x="1" y="573"/>
                    <a:pt x="80" y="652"/>
                  </a:cubicBezTo>
                  <a:cubicBezTo>
                    <a:pt x="118" y="690"/>
                    <a:pt x="157" y="701"/>
                    <a:pt x="188" y="701"/>
                  </a:cubicBezTo>
                  <a:cubicBezTo>
                    <a:pt x="227" y="701"/>
                    <a:pt x="254" y="684"/>
                    <a:pt x="254" y="684"/>
                  </a:cubicBezTo>
                  <a:cubicBezTo>
                    <a:pt x="531" y="390"/>
                    <a:pt x="843" y="289"/>
                    <a:pt x="1139" y="289"/>
                  </a:cubicBezTo>
                  <a:cubicBezTo>
                    <a:pt x="1789" y="289"/>
                    <a:pt x="2368" y="772"/>
                    <a:pt x="2368" y="772"/>
                  </a:cubicBezTo>
                  <a:cubicBezTo>
                    <a:pt x="2368" y="772"/>
                    <a:pt x="2129" y="205"/>
                    <a:pt x="1311" y="20"/>
                  </a:cubicBezTo>
                  <a:cubicBezTo>
                    <a:pt x="1255" y="6"/>
                    <a:pt x="1199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2"/>
            <p:cNvSpPr/>
            <p:nvPr/>
          </p:nvSpPr>
          <p:spPr>
            <a:xfrm>
              <a:off x="2438273" y="4120488"/>
              <a:ext cx="86410" cy="28147"/>
            </a:xfrm>
            <a:custGeom>
              <a:avLst/>
              <a:gdLst/>
              <a:ahLst/>
              <a:cxnLst/>
              <a:rect l="l" t="t" r="r" b="b"/>
              <a:pathLst>
                <a:path w="2370" h="772" extrusionOk="0">
                  <a:moveTo>
                    <a:pt x="1230" y="0"/>
                  </a:moveTo>
                  <a:cubicBezTo>
                    <a:pt x="1172" y="0"/>
                    <a:pt x="1114" y="6"/>
                    <a:pt x="1057" y="20"/>
                  </a:cubicBezTo>
                  <a:cubicBezTo>
                    <a:pt x="240" y="205"/>
                    <a:pt x="0" y="772"/>
                    <a:pt x="0" y="772"/>
                  </a:cubicBezTo>
                  <a:cubicBezTo>
                    <a:pt x="0" y="772"/>
                    <a:pt x="585" y="289"/>
                    <a:pt x="1234" y="289"/>
                  </a:cubicBezTo>
                  <a:cubicBezTo>
                    <a:pt x="1531" y="289"/>
                    <a:pt x="1841" y="390"/>
                    <a:pt x="2115" y="684"/>
                  </a:cubicBezTo>
                  <a:cubicBezTo>
                    <a:pt x="2115" y="684"/>
                    <a:pt x="2145" y="701"/>
                    <a:pt x="2187" y="701"/>
                  </a:cubicBezTo>
                  <a:cubicBezTo>
                    <a:pt x="2220" y="701"/>
                    <a:pt x="2261" y="690"/>
                    <a:pt x="2300" y="652"/>
                  </a:cubicBezTo>
                  <a:cubicBezTo>
                    <a:pt x="2369" y="573"/>
                    <a:pt x="1793" y="0"/>
                    <a:pt x="1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2"/>
            <p:cNvSpPr/>
            <p:nvPr/>
          </p:nvSpPr>
          <p:spPr>
            <a:xfrm>
              <a:off x="2464488" y="4210579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5" y="1"/>
                  </a:moveTo>
                  <a:cubicBezTo>
                    <a:pt x="349" y="1"/>
                    <a:pt x="1" y="142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10" y="655"/>
                    <a:pt x="1559" y="502"/>
                    <a:pt x="1559" y="328"/>
                  </a:cubicBezTo>
                  <a:cubicBezTo>
                    <a:pt x="1559" y="142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2"/>
            <p:cNvSpPr/>
            <p:nvPr/>
          </p:nvSpPr>
          <p:spPr>
            <a:xfrm>
              <a:off x="2586079" y="4209011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1"/>
                    <a:pt x="349" y="643"/>
                    <a:pt x="785" y="643"/>
                  </a:cubicBezTo>
                  <a:cubicBezTo>
                    <a:pt x="1210" y="643"/>
                    <a:pt x="1570" y="501"/>
                    <a:pt x="1570" y="316"/>
                  </a:cubicBezTo>
                  <a:cubicBezTo>
                    <a:pt x="1570" y="142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2"/>
            <p:cNvSpPr/>
            <p:nvPr/>
          </p:nvSpPr>
          <p:spPr>
            <a:xfrm>
              <a:off x="2549110" y="4172042"/>
              <a:ext cx="28658" cy="91150"/>
            </a:xfrm>
            <a:custGeom>
              <a:avLst/>
              <a:gdLst/>
              <a:ahLst/>
              <a:cxnLst/>
              <a:rect l="l" t="t" r="r" b="b"/>
              <a:pathLst>
                <a:path w="786" h="2500" extrusionOk="0">
                  <a:moveTo>
                    <a:pt x="328" y="1"/>
                  </a:moveTo>
                  <a:cubicBezTo>
                    <a:pt x="328" y="1"/>
                    <a:pt x="546" y="1559"/>
                    <a:pt x="589" y="1864"/>
                  </a:cubicBezTo>
                  <a:cubicBezTo>
                    <a:pt x="622" y="2158"/>
                    <a:pt x="1" y="2453"/>
                    <a:pt x="132" y="2496"/>
                  </a:cubicBezTo>
                  <a:cubicBezTo>
                    <a:pt x="142" y="2499"/>
                    <a:pt x="154" y="2500"/>
                    <a:pt x="167" y="2500"/>
                  </a:cubicBezTo>
                  <a:cubicBezTo>
                    <a:pt x="338" y="2500"/>
                    <a:pt x="786" y="2313"/>
                    <a:pt x="786" y="1940"/>
                  </a:cubicBezTo>
                  <a:cubicBezTo>
                    <a:pt x="786" y="1537"/>
                    <a:pt x="328" y="1"/>
                    <a:pt x="328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2"/>
            <p:cNvSpPr/>
            <p:nvPr/>
          </p:nvSpPr>
          <p:spPr>
            <a:xfrm>
              <a:off x="2532448" y="4288857"/>
              <a:ext cx="53669" cy="17537"/>
            </a:xfrm>
            <a:custGeom>
              <a:avLst/>
              <a:gdLst/>
              <a:ahLst/>
              <a:cxnLst/>
              <a:rect l="l" t="t" r="r" b="b"/>
              <a:pathLst>
                <a:path w="1472" h="481" extrusionOk="0">
                  <a:moveTo>
                    <a:pt x="1471" y="1"/>
                  </a:moveTo>
                  <a:cubicBezTo>
                    <a:pt x="1471" y="1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3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2"/>
            <p:cNvSpPr/>
            <p:nvPr/>
          </p:nvSpPr>
          <p:spPr>
            <a:xfrm>
              <a:off x="2914286" y="4359187"/>
              <a:ext cx="767301" cy="996962"/>
            </a:xfrm>
            <a:custGeom>
              <a:avLst/>
              <a:gdLst/>
              <a:ahLst/>
              <a:cxnLst/>
              <a:rect l="l" t="t" r="r" b="b"/>
              <a:pathLst>
                <a:path w="21045" h="27344" extrusionOk="0">
                  <a:moveTo>
                    <a:pt x="11607" y="1"/>
                  </a:moveTo>
                  <a:cubicBezTo>
                    <a:pt x="1570" y="1"/>
                    <a:pt x="469" y="5308"/>
                    <a:pt x="469" y="5308"/>
                  </a:cubicBezTo>
                  <a:lnTo>
                    <a:pt x="0" y="15378"/>
                  </a:lnTo>
                  <a:lnTo>
                    <a:pt x="6158" y="27344"/>
                  </a:lnTo>
                  <a:lnTo>
                    <a:pt x="20227" y="27344"/>
                  </a:lnTo>
                  <a:cubicBezTo>
                    <a:pt x="20227" y="27344"/>
                    <a:pt x="21045" y="3924"/>
                    <a:pt x="20064" y="2867"/>
                  </a:cubicBezTo>
                  <a:cubicBezTo>
                    <a:pt x="19083" y="1821"/>
                    <a:pt x="1485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8" name="Google Shape;1878;p2"/>
            <p:cNvSpPr/>
            <p:nvPr/>
          </p:nvSpPr>
          <p:spPr>
            <a:xfrm>
              <a:off x="3236112" y="4359187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6" y="1"/>
                  </a:moveTo>
                  <a:cubicBezTo>
                    <a:pt x="1516" y="11"/>
                    <a:pt x="731" y="66"/>
                    <a:pt x="1" y="153"/>
                  </a:cubicBezTo>
                  <a:lnTo>
                    <a:pt x="1298" y="24271"/>
                  </a:lnTo>
                  <a:lnTo>
                    <a:pt x="2889" y="24183"/>
                  </a:lnTo>
                  <a:lnTo>
                    <a:pt x="2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9" name="Google Shape;1879;p2"/>
            <p:cNvSpPr/>
            <p:nvPr/>
          </p:nvSpPr>
          <p:spPr>
            <a:xfrm>
              <a:off x="3071644" y="4386605"/>
              <a:ext cx="104130" cy="824907"/>
            </a:xfrm>
            <a:custGeom>
              <a:avLst/>
              <a:gdLst/>
              <a:ahLst/>
              <a:cxnLst/>
              <a:rect l="l" t="t" r="r" b="b"/>
              <a:pathLst>
                <a:path w="2856" h="22625" extrusionOk="0">
                  <a:moveTo>
                    <a:pt x="1558" y="1"/>
                  </a:moveTo>
                  <a:cubicBezTo>
                    <a:pt x="981" y="175"/>
                    <a:pt x="469" y="371"/>
                    <a:pt x="0" y="589"/>
                  </a:cubicBezTo>
                  <a:lnTo>
                    <a:pt x="1264" y="22625"/>
                  </a:lnTo>
                  <a:lnTo>
                    <a:pt x="2855" y="22625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0" name="Google Shape;1880;p2"/>
            <p:cNvSpPr/>
            <p:nvPr/>
          </p:nvSpPr>
          <p:spPr>
            <a:xfrm>
              <a:off x="3422893" y="4378255"/>
              <a:ext cx="112880" cy="977894"/>
            </a:xfrm>
            <a:custGeom>
              <a:avLst/>
              <a:gdLst/>
              <a:ahLst/>
              <a:cxnLst/>
              <a:rect l="l" t="t" r="r" b="b"/>
              <a:pathLst>
                <a:path w="3096" h="26821" extrusionOk="0">
                  <a:moveTo>
                    <a:pt x="1123" y="1"/>
                  </a:moveTo>
                  <a:lnTo>
                    <a:pt x="0" y="26821"/>
                  </a:lnTo>
                  <a:lnTo>
                    <a:pt x="578" y="26821"/>
                  </a:lnTo>
                  <a:lnTo>
                    <a:pt x="2016" y="26330"/>
                  </a:lnTo>
                  <a:lnTo>
                    <a:pt x="3095" y="655"/>
                  </a:lnTo>
                  <a:cubicBezTo>
                    <a:pt x="2485" y="415"/>
                    <a:pt x="1809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2"/>
            <p:cNvSpPr/>
            <p:nvPr/>
          </p:nvSpPr>
          <p:spPr>
            <a:xfrm>
              <a:off x="2929380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1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6" y="3600"/>
                    <a:pt x="11052" y="3670"/>
                    <a:pt x="12221" y="3670"/>
                  </a:cubicBezTo>
                  <a:cubicBezTo>
                    <a:pt x="16412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802" y="415"/>
                  </a:lnTo>
                  <a:cubicBezTo>
                    <a:pt x="17260" y="1615"/>
                    <a:pt x="14532" y="2028"/>
                    <a:pt x="11979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2"/>
            <p:cNvSpPr/>
            <p:nvPr/>
          </p:nvSpPr>
          <p:spPr>
            <a:xfrm>
              <a:off x="2968319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97" y="0"/>
                  </a:moveTo>
                  <a:cubicBezTo>
                    <a:pt x="742" y="393"/>
                    <a:pt x="327" y="807"/>
                    <a:pt x="1" y="1199"/>
                  </a:cubicBezTo>
                  <a:cubicBezTo>
                    <a:pt x="1483" y="1919"/>
                    <a:pt x="3793" y="2714"/>
                    <a:pt x="7226" y="3106"/>
                  </a:cubicBezTo>
                  <a:cubicBezTo>
                    <a:pt x="8688" y="3277"/>
                    <a:pt x="10002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5" y="785"/>
                    <a:pt x="18582" y="611"/>
                  </a:cubicBezTo>
                  <a:cubicBezTo>
                    <a:pt x="18495" y="524"/>
                    <a:pt x="18375" y="415"/>
                    <a:pt x="18233" y="316"/>
                  </a:cubicBezTo>
                  <a:cubicBezTo>
                    <a:pt x="15831" y="1345"/>
                    <a:pt x="13287" y="1706"/>
                    <a:pt x="10897" y="1706"/>
                  </a:cubicBezTo>
                  <a:cubicBezTo>
                    <a:pt x="6651" y="1706"/>
                    <a:pt x="2894" y="565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2"/>
            <p:cNvSpPr/>
            <p:nvPr/>
          </p:nvSpPr>
          <p:spPr>
            <a:xfrm>
              <a:off x="2923437" y="4693337"/>
              <a:ext cx="734304" cy="133589"/>
            </a:xfrm>
            <a:custGeom>
              <a:avLst/>
              <a:gdLst/>
              <a:ahLst/>
              <a:cxnLst/>
              <a:rect l="l" t="t" r="r" b="b"/>
              <a:pathLst>
                <a:path w="20140" h="3664" extrusionOk="0">
                  <a:moveTo>
                    <a:pt x="44" y="1"/>
                  </a:moveTo>
                  <a:lnTo>
                    <a:pt x="0" y="829"/>
                  </a:lnTo>
                  <a:cubicBezTo>
                    <a:pt x="1275" y="1657"/>
                    <a:pt x="3858" y="2889"/>
                    <a:pt x="8457" y="3423"/>
                  </a:cubicBezTo>
                  <a:cubicBezTo>
                    <a:pt x="9918" y="3592"/>
                    <a:pt x="11231" y="3663"/>
                    <a:pt x="12407" y="3663"/>
                  </a:cubicBezTo>
                  <a:cubicBezTo>
                    <a:pt x="16385" y="3663"/>
                    <a:pt x="18788" y="2844"/>
                    <a:pt x="20042" y="2213"/>
                  </a:cubicBezTo>
                  <a:cubicBezTo>
                    <a:pt x="20085" y="1690"/>
                    <a:pt x="20118" y="1134"/>
                    <a:pt x="20140" y="568"/>
                  </a:cubicBezTo>
                  <a:lnTo>
                    <a:pt x="19965" y="404"/>
                  </a:lnTo>
                  <a:cubicBezTo>
                    <a:pt x="17418" y="1606"/>
                    <a:pt x="14685" y="2020"/>
                    <a:pt x="12129" y="2020"/>
                  </a:cubicBezTo>
                  <a:cubicBezTo>
                    <a:pt x="6482" y="2020"/>
                    <a:pt x="1700" y="1"/>
                    <a:pt x="1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2"/>
            <p:cNvSpPr/>
            <p:nvPr/>
          </p:nvSpPr>
          <p:spPr>
            <a:xfrm>
              <a:off x="3233961" y="4245945"/>
              <a:ext cx="199290" cy="217812"/>
            </a:xfrm>
            <a:custGeom>
              <a:avLst/>
              <a:gdLst/>
              <a:ahLst/>
              <a:cxnLst/>
              <a:rect l="l" t="t" r="r" b="b"/>
              <a:pathLst>
                <a:path w="5466" h="5974" extrusionOk="0">
                  <a:moveTo>
                    <a:pt x="659" y="1"/>
                  </a:moveTo>
                  <a:cubicBezTo>
                    <a:pt x="659" y="1"/>
                    <a:pt x="834" y="2235"/>
                    <a:pt x="627" y="3107"/>
                  </a:cubicBezTo>
                  <a:cubicBezTo>
                    <a:pt x="441" y="3913"/>
                    <a:pt x="234" y="4066"/>
                    <a:pt x="114" y="4458"/>
                  </a:cubicBezTo>
                  <a:cubicBezTo>
                    <a:pt x="1" y="4840"/>
                    <a:pt x="1098" y="5973"/>
                    <a:pt x="2306" y="5973"/>
                  </a:cubicBezTo>
                  <a:cubicBezTo>
                    <a:pt x="2375" y="5973"/>
                    <a:pt x="2443" y="5969"/>
                    <a:pt x="2512" y="5962"/>
                  </a:cubicBezTo>
                  <a:cubicBezTo>
                    <a:pt x="3787" y="5820"/>
                    <a:pt x="5465" y="4164"/>
                    <a:pt x="4779" y="3804"/>
                  </a:cubicBezTo>
                  <a:cubicBezTo>
                    <a:pt x="4103" y="3455"/>
                    <a:pt x="4441" y="1"/>
                    <a:pt x="44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2"/>
            <p:cNvSpPr/>
            <p:nvPr/>
          </p:nvSpPr>
          <p:spPr>
            <a:xfrm>
              <a:off x="3257988" y="4245945"/>
              <a:ext cx="137892" cy="113099"/>
            </a:xfrm>
            <a:custGeom>
              <a:avLst/>
              <a:gdLst/>
              <a:ahLst/>
              <a:cxnLst/>
              <a:rect l="l" t="t" r="r" b="b"/>
              <a:pathLst>
                <a:path w="3782" h="3102" extrusionOk="0">
                  <a:moveTo>
                    <a:pt x="0" y="1"/>
                  </a:moveTo>
                  <a:cubicBezTo>
                    <a:pt x="0" y="1"/>
                    <a:pt x="98" y="1254"/>
                    <a:pt x="66" y="2256"/>
                  </a:cubicBezTo>
                  <a:cubicBezTo>
                    <a:pt x="676" y="2692"/>
                    <a:pt x="1363" y="3041"/>
                    <a:pt x="1897" y="3096"/>
                  </a:cubicBezTo>
                  <a:cubicBezTo>
                    <a:pt x="1930" y="3100"/>
                    <a:pt x="1963" y="3102"/>
                    <a:pt x="1997" y="3102"/>
                  </a:cubicBezTo>
                  <a:cubicBezTo>
                    <a:pt x="2524" y="3102"/>
                    <a:pt x="3163" y="2638"/>
                    <a:pt x="3706" y="2137"/>
                  </a:cubicBezTo>
                  <a:cubicBezTo>
                    <a:pt x="3673" y="1112"/>
                    <a:pt x="3782" y="1"/>
                    <a:pt x="378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2"/>
            <p:cNvSpPr/>
            <p:nvPr/>
          </p:nvSpPr>
          <p:spPr>
            <a:xfrm>
              <a:off x="3163413" y="3937207"/>
              <a:ext cx="314322" cy="369376"/>
            </a:xfrm>
            <a:custGeom>
              <a:avLst/>
              <a:gdLst/>
              <a:ahLst/>
              <a:cxnLst/>
              <a:rect l="l" t="t" r="r" b="b"/>
              <a:pathLst>
                <a:path w="8621" h="10131" extrusionOk="0">
                  <a:moveTo>
                    <a:pt x="1" y="1"/>
                  </a:moveTo>
                  <a:cubicBezTo>
                    <a:pt x="1" y="1"/>
                    <a:pt x="785" y="7074"/>
                    <a:pt x="1297" y="7935"/>
                  </a:cubicBezTo>
                  <a:cubicBezTo>
                    <a:pt x="1821" y="8806"/>
                    <a:pt x="3455" y="10016"/>
                    <a:pt x="4491" y="10125"/>
                  </a:cubicBezTo>
                  <a:cubicBezTo>
                    <a:pt x="4523" y="10129"/>
                    <a:pt x="4556" y="10131"/>
                    <a:pt x="4590" y="10131"/>
                  </a:cubicBezTo>
                  <a:cubicBezTo>
                    <a:pt x="5622" y="10131"/>
                    <a:pt x="7083" y="8388"/>
                    <a:pt x="7389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2"/>
            <p:cNvSpPr/>
            <p:nvPr/>
          </p:nvSpPr>
          <p:spPr>
            <a:xfrm>
              <a:off x="3089911" y="3747874"/>
              <a:ext cx="444265" cy="372548"/>
            </a:xfrm>
            <a:custGeom>
              <a:avLst/>
              <a:gdLst/>
              <a:ahLst/>
              <a:cxnLst/>
              <a:rect l="l" t="t" r="r" b="b"/>
              <a:pathLst>
                <a:path w="12185" h="10218" extrusionOk="0">
                  <a:moveTo>
                    <a:pt x="7919" y="0"/>
                  </a:moveTo>
                  <a:cubicBezTo>
                    <a:pt x="7656" y="0"/>
                    <a:pt x="7433" y="60"/>
                    <a:pt x="7313" y="202"/>
                  </a:cubicBezTo>
                  <a:cubicBezTo>
                    <a:pt x="7137" y="412"/>
                    <a:pt x="6779" y="495"/>
                    <a:pt x="6360" y="495"/>
                  </a:cubicBezTo>
                  <a:cubicBezTo>
                    <a:pt x="5821" y="495"/>
                    <a:pt x="5182" y="358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1" y="101"/>
                    <a:pt x="2264" y="719"/>
                    <a:pt x="2354" y="1390"/>
                  </a:cubicBezTo>
                  <a:cubicBezTo>
                    <a:pt x="2474" y="2186"/>
                    <a:pt x="1777" y="2393"/>
                    <a:pt x="883" y="2774"/>
                  </a:cubicBezTo>
                  <a:cubicBezTo>
                    <a:pt x="0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1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12" y="8888"/>
                    <a:pt x="927" y="9063"/>
                    <a:pt x="1047" y="9597"/>
                  </a:cubicBezTo>
                  <a:cubicBezTo>
                    <a:pt x="1156" y="1014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1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70" y="6532"/>
                    <a:pt x="3647" y="6551"/>
                    <a:pt x="3727" y="6551"/>
                  </a:cubicBezTo>
                  <a:cubicBezTo>
                    <a:pt x="3964" y="6551"/>
                    <a:pt x="4235" y="6384"/>
                    <a:pt x="4512" y="6131"/>
                  </a:cubicBezTo>
                  <a:cubicBezTo>
                    <a:pt x="4639" y="6008"/>
                    <a:pt x="4786" y="5957"/>
                    <a:pt x="4932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3" y="6599"/>
                    <a:pt x="6399" y="6748"/>
                    <a:pt x="7017" y="6748"/>
                  </a:cubicBezTo>
                  <a:cubicBezTo>
                    <a:pt x="7260" y="6748"/>
                    <a:pt x="7497" y="6725"/>
                    <a:pt x="7694" y="6676"/>
                  </a:cubicBezTo>
                  <a:cubicBezTo>
                    <a:pt x="8058" y="6579"/>
                    <a:pt x="8457" y="6509"/>
                    <a:pt x="8764" y="6509"/>
                  </a:cubicBezTo>
                  <a:cubicBezTo>
                    <a:pt x="9045" y="6509"/>
                    <a:pt x="9249" y="6568"/>
                    <a:pt x="9275" y="6719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09" y="9640"/>
                    <a:pt x="10866" y="9182"/>
                  </a:cubicBezTo>
                  <a:cubicBezTo>
                    <a:pt x="10822" y="8725"/>
                    <a:pt x="11367" y="7864"/>
                    <a:pt x="11520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1" y="5880"/>
                    <a:pt x="11509" y="5739"/>
                    <a:pt x="11847" y="4573"/>
                  </a:cubicBezTo>
                  <a:cubicBezTo>
                    <a:pt x="12185" y="3417"/>
                    <a:pt x="11509" y="1957"/>
                    <a:pt x="10572" y="1957"/>
                  </a:cubicBezTo>
                  <a:cubicBezTo>
                    <a:pt x="9634" y="1957"/>
                    <a:pt x="9929" y="1227"/>
                    <a:pt x="9613" y="704"/>
                  </a:cubicBezTo>
                  <a:cubicBezTo>
                    <a:pt x="9390" y="336"/>
                    <a:pt x="8543" y="0"/>
                    <a:pt x="7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2"/>
            <p:cNvSpPr/>
            <p:nvPr/>
          </p:nvSpPr>
          <p:spPr>
            <a:xfrm>
              <a:off x="3440357" y="4068825"/>
              <a:ext cx="84259" cy="92937"/>
            </a:xfrm>
            <a:custGeom>
              <a:avLst/>
              <a:gdLst/>
              <a:ahLst/>
              <a:cxnLst/>
              <a:rect l="l" t="t" r="r" b="b"/>
              <a:pathLst>
                <a:path w="2311" h="2549" extrusionOk="0">
                  <a:moveTo>
                    <a:pt x="1156" y="0"/>
                  </a:moveTo>
                  <a:cubicBezTo>
                    <a:pt x="592" y="0"/>
                    <a:pt x="426" y="532"/>
                    <a:pt x="426" y="532"/>
                  </a:cubicBezTo>
                  <a:lnTo>
                    <a:pt x="1" y="2548"/>
                  </a:lnTo>
                  <a:cubicBezTo>
                    <a:pt x="1984" y="2396"/>
                    <a:pt x="2311" y="292"/>
                    <a:pt x="1483" y="53"/>
                  </a:cubicBezTo>
                  <a:cubicBezTo>
                    <a:pt x="1361" y="16"/>
                    <a:pt x="1253" y="0"/>
                    <a:pt x="115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2"/>
            <p:cNvSpPr/>
            <p:nvPr/>
          </p:nvSpPr>
          <p:spPr>
            <a:xfrm>
              <a:off x="3126479" y="4074841"/>
              <a:ext cx="86629" cy="83384"/>
            </a:xfrm>
            <a:custGeom>
              <a:avLst/>
              <a:gdLst/>
              <a:ahLst/>
              <a:cxnLst/>
              <a:rect l="l" t="t" r="r" b="b"/>
              <a:pathLst>
                <a:path w="2376" h="2287" extrusionOk="0">
                  <a:moveTo>
                    <a:pt x="839" y="1"/>
                  </a:moveTo>
                  <a:cubicBezTo>
                    <a:pt x="765" y="1"/>
                    <a:pt x="692" y="10"/>
                    <a:pt x="621" y="29"/>
                  </a:cubicBezTo>
                  <a:cubicBezTo>
                    <a:pt x="0" y="204"/>
                    <a:pt x="469" y="2165"/>
                    <a:pt x="1330" y="2263"/>
                  </a:cubicBezTo>
                  <a:cubicBezTo>
                    <a:pt x="1469" y="2279"/>
                    <a:pt x="1590" y="2286"/>
                    <a:pt x="1696" y="2286"/>
                  </a:cubicBezTo>
                  <a:cubicBezTo>
                    <a:pt x="2239" y="2286"/>
                    <a:pt x="2376" y="2111"/>
                    <a:pt x="2376" y="2111"/>
                  </a:cubicBezTo>
                  <a:lnTo>
                    <a:pt x="2027" y="541"/>
                  </a:lnTo>
                  <a:cubicBezTo>
                    <a:pt x="2027" y="541"/>
                    <a:pt x="1418" y="1"/>
                    <a:pt x="839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2"/>
            <p:cNvSpPr/>
            <p:nvPr/>
          </p:nvSpPr>
          <p:spPr>
            <a:xfrm>
              <a:off x="3293645" y="4213569"/>
              <a:ext cx="63295" cy="14949"/>
            </a:xfrm>
            <a:custGeom>
              <a:avLst/>
              <a:gdLst/>
              <a:ahLst/>
              <a:cxnLst/>
              <a:rect l="l" t="t" r="r" b="b"/>
              <a:pathLst>
                <a:path w="1736" h="410" extrusionOk="0">
                  <a:moveTo>
                    <a:pt x="1702" y="0"/>
                  </a:moveTo>
                  <a:cubicBezTo>
                    <a:pt x="1627" y="0"/>
                    <a:pt x="1369" y="159"/>
                    <a:pt x="962" y="224"/>
                  </a:cubicBezTo>
                  <a:cubicBezTo>
                    <a:pt x="847" y="244"/>
                    <a:pt x="744" y="252"/>
                    <a:pt x="654" y="252"/>
                  </a:cubicBezTo>
                  <a:cubicBezTo>
                    <a:pt x="363" y="252"/>
                    <a:pt x="210" y="169"/>
                    <a:pt x="210" y="169"/>
                  </a:cubicBezTo>
                  <a:cubicBezTo>
                    <a:pt x="164" y="146"/>
                    <a:pt x="65" y="81"/>
                    <a:pt x="25" y="81"/>
                  </a:cubicBezTo>
                  <a:cubicBezTo>
                    <a:pt x="8" y="81"/>
                    <a:pt x="1" y="93"/>
                    <a:pt x="14" y="126"/>
                  </a:cubicBezTo>
                  <a:cubicBezTo>
                    <a:pt x="62" y="221"/>
                    <a:pt x="396" y="410"/>
                    <a:pt x="794" y="410"/>
                  </a:cubicBezTo>
                  <a:cubicBezTo>
                    <a:pt x="849" y="410"/>
                    <a:pt x="905" y="406"/>
                    <a:pt x="962" y="398"/>
                  </a:cubicBezTo>
                  <a:cubicBezTo>
                    <a:pt x="1420" y="344"/>
                    <a:pt x="1736" y="82"/>
                    <a:pt x="1725" y="17"/>
                  </a:cubicBezTo>
                  <a:cubicBezTo>
                    <a:pt x="1723" y="5"/>
                    <a:pt x="1716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2"/>
            <p:cNvSpPr/>
            <p:nvPr/>
          </p:nvSpPr>
          <p:spPr>
            <a:xfrm>
              <a:off x="3261160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0" y="175"/>
                    <a:pt x="0" y="382"/>
                  </a:cubicBezTo>
                  <a:cubicBezTo>
                    <a:pt x="0" y="589"/>
                    <a:pt x="131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75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2"/>
            <p:cNvSpPr/>
            <p:nvPr/>
          </p:nvSpPr>
          <p:spPr>
            <a:xfrm>
              <a:off x="3370428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3" name="Google Shape;1893;p2"/>
            <p:cNvSpPr/>
            <p:nvPr/>
          </p:nvSpPr>
          <p:spPr>
            <a:xfrm>
              <a:off x="2905937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1" y="164"/>
                    <a:pt x="1" y="382"/>
                  </a:cubicBezTo>
                  <a:cubicBezTo>
                    <a:pt x="1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4" name="Google Shape;1894;p2"/>
            <p:cNvSpPr/>
            <p:nvPr/>
          </p:nvSpPr>
          <p:spPr>
            <a:xfrm>
              <a:off x="3019982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5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64"/>
                    <a:pt x="469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2"/>
            <p:cNvSpPr/>
            <p:nvPr/>
          </p:nvSpPr>
          <p:spPr>
            <a:xfrm>
              <a:off x="3218685" y="4065471"/>
              <a:ext cx="87796" cy="25267"/>
            </a:xfrm>
            <a:custGeom>
              <a:avLst/>
              <a:gdLst/>
              <a:ahLst/>
              <a:cxnLst/>
              <a:rect l="l" t="t" r="r" b="b"/>
              <a:pathLst>
                <a:path w="2408" h="693" extrusionOk="0">
                  <a:moveTo>
                    <a:pt x="1302" y="1"/>
                  </a:moveTo>
                  <a:cubicBezTo>
                    <a:pt x="1167" y="1"/>
                    <a:pt x="1041" y="15"/>
                    <a:pt x="926" y="46"/>
                  </a:cubicBezTo>
                  <a:cubicBezTo>
                    <a:pt x="488" y="151"/>
                    <a:pt x="1" y="693"/>
                    <a:pt x="225" y="693"/>
                  </a:cubicBezTo>
                  <a:cubicBezTo>
                    <a:pt x="236" y="693"/>
                    <a:pt x="247" y="692"/>
                    <a:pt x="261" y="689"/>
                  </a:cubicBezTo>
                  <a:cubicBezTo>
                    <a:pt x="501" y="657"/>
                    <a:pt x="512" y="341"/>
                    <a:pt x="1133" y="253"/>
                  </a:cubicBezTo>
                  <a:cubicBezTo>
                    <a:pt x="1174" y="249"/>
                    <a:pt x="1214" y="246"/>
                    <a:pt x="1253" y="246"/>
                  </a:cubicBezTo>
                  <a:cubicBezTo>
                    <a:pt x="1715" y="246"/>
                    <a:pt x="2064" y="553"/>
                    <a:pt x="2224" y="553"/>
                  </a:cubicBezTo>
                  <a:cubicBezTo>
                    <a:pt x="2235" y="553"/>
                    <a:pt x="2246" y="551"/>
                    <a:pt x="2255" y="548"/>
                  </a:cubicBezTo>
                  <a:cubicBezTo>
                    <a:pt x="2408" y="504"/>
                    <a:pt x="2288" y="188"/>
                    <a:pt x="1928" y="90"/>
                  </a:cubicBezTo>
                  <a:cubicBezTo>
                    <a:pt x="1709" y="32"/>
                    <a:pt x="1497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2"/>
            <p:cNvSpPr/>
            <p:nvPr/>
          </p:nvSpPr>
          <p:spPr>
            <a:xfrm>
              <a:off x="3350157" y="4065471"/>
              <a:ext cx="88160" cy="25267"/>
            </a:xfrm>
            <a:custGeom>
              <a:avLst/>
              <a:gdLst/>
              <a:ahLst/>
              <a:cxnLst/>
              <a:rect l="l" t="t" r="r" b="b"/>
              <a:pathLst>
                <a:path w="2418" h="693" extrusionOk="0">
                  <a:moveTo>
                    <a:pt x="1116" y="1"/>
                  </a:moveTo>
                  <a:cubicBezTo>
                    <a:pt x="923" y="1"/>
                    <a:pt x="711" y="32"/>
                    <a:pt x="491" y="90"/>
                  </a:cubicBezTo>
                  <a:cubicBezTo>
                    <a:pt x="121" y="188"/>
                    <a:pt x="1" y="504"/>
                    <a:pt x="153" y="548"/>
                  </a:cubicBezTo>
                  <a:cubicBezTo>
                    <a:pt x="163" y="551"/>
                    <a:pt x="173" y="553"/>
                    <a:pt x="185" y="553"/>
                  </a:cubicBezTo>
                  <a:cubicBezTo>
                    <a:pt x="345" y="553"/>
                    <a:pt x="703" y="246"/>
                    <a:pt x="1166" y="246"/>
                  </a:cubicBezTo>
                  <a:cubicBezTo>
                    <a:pt x="1206" y="246"/>
                    <a:pt x="1246" y="249"/>
                    <a:pt x="1287" y="253"/>
                  </a:cubicBezTo>
                  <a:cubicBezTo>
                    <a:pt x="1908" y="341"/>
                    <a:pt x="1919" y="657"/>
                    <a:pt x="2159" y="689"/>
                  </a:cubicBezTo>
                  <a:cubicBezTo>
                    <a:pt x="2172" y="692"/>
                    <a:pt x="2184" y="693"/>
                    <a:pt x="2194" y="693"/>
                  </a:cubicBezTo>
                  <a:cubicBezTo>
                    <a:pt x="2418" y="693"/>
                    <a:pt x="1920" y="151"/>
                    <a:pt x="1483" y="46"/>
                  </a:cubicBezTo>
                  <a:cubicBezTo>
                    <a:pt x="1372" y="15"/>
                    <a:pt x="1248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2"/>
            <p:cNvSpPr/>
            <p:nvPr/>
          </p:nvSpPr>
          <p:spPr>
            <a:xfrm>
              <a:off x="3929094" y="4538385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1"/>
                  </a:moveTo>
                  <a:cubicBezTo>
                    <a:pt x="382" y="44"/>
                    <a:pt x="218" y="99"/>
                    <a:pt x="0" y="175"/>
                  </a:cubicBezTo>
                  <a:cubicBezTo>
                    <a:pt x="218" y="99"/>
                    <a:pt x="382" y="44"/>
                    <a:pt x="491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2"/>
            <p:cNvSpPr/>
            <p:nvPr/>
          </p:nvSpPr>
          <p:spPr>
            <a:xfrm>
              <a:off x="3717302" y="3830345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0"/>
                  </a:moveTo>
                  <a:cubicBezTo>
                    <a:pt x="6256" y="0"/>
                    <a:pt x="3978" y="610"/>
                    <a:pt x="2616" y="2845"/>
                  </a:cubicBezTo>
                  <a:cubicBezTo>
                    <a:pt x="1" y="7149"/>
                    <a:pt x="1352" y="17579"/>
                    <a:pt x="1352" y="17579"/>
                  </a:cubicBezTo>
                  <a:lnTo>
                    <a:pt x="14179" y="18080"/>
                  </a:lnTo>
                  <a:cubicBezTo>
                    <a:pt x="14179" y="18080"/>
                    <a:pt x="15498" y="7847"/>
                    <a:pt x="12632" y="3030"/>
                  </a:cubicBezTo>
                  <a:cubicBezTo>
                    <a:pt x="11204" y="643"/>
                    <a:pt x="9449" y="0"/>
                    <a:pt x="7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2"/>
            <p:cNvSpPr/>
            <p:nvPr/>
          </p:nvSpPr>
          <p:spPr>
            <a:xfrm>
              <a:off x="3627503" y="4375776"/>
              <a:ext cx="772077" cy="927542"/>
            </a:xfrm>
            <a:custGeom>
              <a:avLst/>
              <a:gdLst/>
              <a:ahLst/>
              <a:cxnLst/>
              <a:rect l="l" t="t" r="r" b="b"/>
              <a:pathLst>
                <a:path w="21176" h="25440" extrusionOk="0">
                  <a:moveTo>
                    <a:pt x="10155" y="0"/>
                  </a:moveTo>
                  <a:cubicBezTo>
                    <a:pt x="8647" y="0"/>
                    <a:pt x="6321" y="157"/>
                    <a:pt x="4578" y="984"/>
                  </a:cubicBezTo>
                  <a:cubicBezTo>
                    <a:pt x="3008" y="1725"/>
                    <a:pt x="796" y="5496"/>
                    <a:pt x="1" y="6716"/>
                  </a:cubicBezTo>
                  <a:lnTo>
                    <a:pt x="1755" y="25439"/>
                  </a:lnTo>
                  <a:lnTo>
                    <a:pt x="19748" y="22257"/>
                  </a:lnTo>
                  <a:lnTo>
                    <a:pt x="21176" y="6782"/>
                  </a:lnTo>
                  <a:cubicBezTo>
                    <a:pt x="21176" y="6782"/>
                    <a:pt x="17361" y="2041"/>
                    <a:pt x="16217" y="1355"/>
                  </a:cubicBezTo>
                  <a:cubicBezTo>
                    <a:pt x="15073" y="668"/>
                    <a:pt x="11683" y="58"/>
                    <a:pt x="11683" y="58"/>
                  </a:cubicBezTo>
                  <a:cubicBezTo>
                    <a:pt x="11683" y="58"/>
                    <a:pt x="11070" y="0"/>
                    <a:pt x="10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2"/>
            <p:cNvSpPr/>
            <p:nvPr/>
          </p:nvSpPr>
          <p:spPr>
            <a:xfrm>
              <a:off x="3808451" y="4578344"/>
              <a:ext cx="380533" cy="326281"/>
            </a:xfrm>
            <a:custGeom>
              <a:avLst/>
              <a:gdLst/>
              <a:ahLst/>
              <a:cxnLst/>
              <a:rect l="l" t="t" r="r" b="b"/>
              <a:pathLst>
                <a:path w="10437" h="8949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2000"/>
                    <a:pt x="3549" y="1150"/>
                  </a:cubicBezTo>
                  <a:cubicBezTo>
                    <a:pt x="3299" y="970"/>
                    <a:pt x="2987" y="883"/>
                    <a:pt x="2657" y="883"/>
                  </a:cubicBezTo>
                  <a:cubicBezTo>
                    <a:pt x="1449" y="883"/>
                    <a:pt x="0" y="2045"/>
                    <a:pt x="454" y="4048"/>
                  </a:cubicBezTo>
                  <a:cubicBezTo>
                    <a:pt x="901" y="5977"/>
                    <a:pt x="3505" y="7939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1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49" y="376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2"/>
            <p:cNvSpPr/>
            <p:nvPr/>
          </p:nvSpPr>
          <p:spPr>
            <a:xfrm>
              <a:off x="3902479" y="4241971"/>
              <a:ext cx="204249" cy="259304"/>
            </a:xfrm>
            <a:custGeom>
              <a:avLst/>
              <a:gdLst/>
              <a:ahLst/>
              <a:cxnLst/>
              <a:rect l="l" t="t" r="r" b="b"/>
              <a:pathLst>
                <a:path w="5602" h="7112" extrusionOk="0">
                  <a:moveTo>
                    <a:pt x="4436" y="1"/>
                  </a:moveTo>
                  <a:lnTo>
                    <a:pt x="1253" y="774"/>
                  </a:lnTo>
                  <a:cubicBezTo>
                    <a:pt x="1253" y="774"/>
                    <a:pt x="1188" y="2649"/>
                    <a:pt x="1014" y="3706"/>
                  </a:cubicBezTo>
                  <a:cubicBezTo>
                    <a:pt x="839" y="4763"/>
                    <a:pt x="0" y="5003"/>
                    <a:pt x="0" y="5003"/>
                  </a:cubicBezTo>
                  <a:cubicBezTo>
                    <a:pt x="0" y="5003"/>
                    <a:pt x="578" y="6856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70" y="3455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2"/>
            <p:cNvSpPr/>
            <p:nvPr/>
          </p:nvSpPr>
          <p:spPr>
            <a:xfrm>
              <a:off x="3942985" y="4241971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1"/>
                  </a:moveTo>
                  <a:lnTo>
                    <a:pt x="142" y="774"/>
                  </a:lnTo>
                  <a:cubicBezTo>
                    <a:pt x="142" y="774"/>
                    <a:pt x="110" y="1930"/>
                    <a:pt x="1" y="2932"/>
                  </a:cubicBezTo>
                  <a:cubicBezTo>
                    <a:pt x="480" y="3368"/>
                    <a:pt x="1036" y="3641"/>
                    <a:pt x="1701" y="3662"/>
                  </a:cubicBezTo>
                  <a:cubicBezTo>
                    <a:pt x="1727" y="3663"/>
                    <a:pt x="1754" y="3664"/>
                    <a:pt x="1780" y="3664"/>
                  </a:cubicBezTo>
                  <a:cubicBezTo>
                    <a:pt x="2430" y="3664"/>
                    <a:pt x="2961" y="3406"/>
                    <a:pt x="3401" y="2987"/>
                  </a:cubicBezTo>
                  <a:cubicBezTo>
                    <a:pt x="3292" y="1777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2"/>
            <p:cNvSpPr/>
            <p:nvPr/>
          </p:nvSpPr>
          <p:spPr>
            <a:xfrm>
              <a:off x="3855993" y="4077867"/>
              <a:ext cx="287305" cy="245667"/>
            </a:xfrm>
            <a:custGeom>
              <a:avLst/>
              <a:gdLst/>
              <a:ahLst/>
              <a:cxnLst/>
              <a:rect l="l" t="t" r="r" b="b"/>
              <a:pathLst>
                <a:path w="7880" h="6738" extrusionOk="0">
                  <a:moveTo>
                    <a:pt x="7879" y="1"/>
                  </a:moveTo>
                  <a:lnTo>
                    <a:pt x="0" y="12"/>
                  </a:lnTo>
                  <a:cubicBezTo>
                    <a:pt x="0" y="12"/>
                    <a:pt x="534" y="6616"/>
                    <a:pt x="4087" y="6736"/>
                  </a:cubicBezTo>
                  <a:cubicBezTo>
                    <a:pt x="4118" y="6737"/>
                    <a:pt x="4148" y="6737"/>
                    <a:pt x="4179" y="6737"/>
                  </a:cubicBezTo>
                  <a:cubicBezTo>
                    <a:pt x="7644" y="6737"/>
                    <a:pt x="7879" y="1"/>
                    <a:pt x="7879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2"/>
            <p:cNvSpPr/>
            <p:nvPr/>
          </p:nvSpPr>
          <p:spPr>
            <a:xfrm>
              <a:off x="3876629" y="4062992"/>
              <a:ext cx="102781" cy="31647"/>
            </a:xfrm>
            <a:custGeom>
              <a:avLst/>
              <a:gdLst/>
              <a:ahLst/>
              <a:cxnLst/>
              <a:rect l="l" t="t" r="r" b="b"/>
              <a:pathLst>
                <a:path w="2819" h="868" extrusionOk="0">
                  <a:moveTo>
                    <a:pt x="1469" y="1"/>
                  </a:moveTo>
                  <a:cubicBezTo>
                    <a:pt x="1437" y="1"/>
                    <a:pt x="1406" y="2"/>
                    <a:pt x="1374" y="5"/>
                  </a:cubicBezTo>
                  <a:cubicBezTo>
                    <a:pt x="655" y="82"/>
                    <a:pt x="1" y="594"/>
                    <a:pt x="1" y="594"/>
                  </a:cubicBezTo>
                  <a:cubicBezTo>
                    <a:pt x="1" y="594"/>
                    <a:pt x="606" y="283"/>
                    <a:pt x="1275" y="283"/>
                  </a:cubicBezTo>
                  <a:cubicBezTo>
                    <a:pt x="1704" y="283"/>
                    <a:pt x="2160" y="412"/>
                    <a:pt x="2496" y="834"/>
                  </a:cubicBezTo>
                  <a:cubicBezTo>
                    <a:pt x="2496" y="834"/>
                    <a:pt x="2540" y="868"/>
                    <a:pt x="2605" y="868"/>
                  </a:cubicBezTo>
                  <a:cubicBezTo>
                    <a:pt x="2637" y="868"/>
                    <a:pt x="2674" y="859"/>
                    <a:pt x="2714" y="834"/>
                  </a:cubicBezTo>
                  <a:cubicBezTo>
                    <a:pt x="2819" y="771"/>
                    <a:pt x="2165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2"/>
            <p:cNvSpPr/>
            <p:nvPr/>
          </p:nvSpPr>
          <p:spPr>
            <a:xfrm>
              <a:off x="4039712" y="4066966"/>
              <a:ext cx="100411" cy="31246"/>
            </a:xfrm>
            <a:custGeom>
              <a:avLst/>
              <a:gdLst/>
              <a:ahLst/>
              <a:cxnLst/>
              <a:rect l="l" t="t" r="r" b="b"/>
              <a:pathLst>
                <a:path w="2754" h="857" extrusionOk="0">
                  <a:moveTo>
                    <a:pt x="1318" y="0"/>
                  </a:moveTo>
                  <a:cubicBezTo>
                    <a:pt x="634" y="0"/>
                    <a:pt x="1" y="760"/>
                    <a:pt x="105" y="823"/>
                  </a:cubicBezTo>
                  <a:cubicBezTo>
                    <a:pt x="141" y="848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4"/>
                    <a:pt x="1092" y="277"/>
                    <a:pt x="1513" y="277"/>
                  </a:cubicBezTo>
                  <a:cubicBezTo>
                    <a:pt x="2165" y="277"/>
                    <a:pt x="2753" y="583"/>
                    <a:pt x="2753" y="583"/>
                  </a:cubicBezTo>
                  <a:cubicBezTo>
                    <a:pt x="2753" y="583"/>
                    <a:pt x="2121" y="82"/>
                    <a:pt x="1413" y="5"/>
                  </a:cubicBezTo>
                  <a:cubicBezTo>
                    <a:pt x="1381" y="2"/>
                    <a:pt x="1350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2"/>
            <p:cNvSpPr/>
            <p:nvPr/>
          </p:nvSpPr>
          <p:spPr>
            <a:xfrm>
              <a:off x="3998622" y="4116405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26" y="1"/>
                  </a:moveTo>
                  <a:cubicBezTo>
                    <a:pt x="425" y="1"/>
                    <a:pt x="349" y="1102"/>
                    <a:pt x="491" y="1418"/>
                  </a:cubicBezTo>
                  <a:cubicBezTo>
                    <a:pt x="622" y="1734"/>
                    <a:pt x="665" y="1799"/>
                    <a:pt x="676" y="2006"/>
                  </a:cubicBezTo>
                  <a:cubicBezTo>
                    <a:pt x="685" y="2172"/>
                    <a:pt x="396" y="2339"/>
                    <a:pt x="136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2"/>
                    <a:pt x="407" y="2382"/>
                  </a:cubicBezTo>
                  <a:cubicBezTo>
                    <a:pt x="565" y="2382"/>
                    <a:pt x="727" y="2347"/>
                    <a:pt x="807" y="2224"/>
                  </a:cubicBezTo>
                  <a:cubicBezTo>
                    <a:pt x="1003" y="1941"/>
                    <a:pt x="643" y="1407"/>
                    <a:pt x="578" y="1221"/>
                  </a:cubicBezTo>
                  <a:cubicBezTo>
                    <a:pt x="513" y="1025"/>
                    <a:pt x="426" y="1"/>
                    <a:pt x="426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7" name="Google Shape;1907;p2"/>
            <p:cNvSpPr/>
            <p:nvPr/>
          </p:nvSpPr>
          <p:spPr>
            <a:xfrm>
              <a:off x="3902479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3"/>
                    <a:pt x="0" y="328"/>
                  </a:cubicBezTo>
                  <a:cubicBezTo>
                    <a:pt x="0" y="513"/>
                    <a:pt x="360" y="655"/>
                    <a:pt x="796" y="655"/>
                  </a:cubicBezTo>
                  <a:cubicBezTo>
                    <a:pt x="1243" y="655"/>
                    <a:pt x="1602" y="513"/>
                    <a:pt x="1602" y="328"/>
                  </a:cubicBezTo>
                  <a:cubicBezTo>
                    <a:pt x="1602" y="143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8" name="Google Shape;1908;p2"/>
            <p:cNvSpPr/>
            <p:nvPr/>
          </p:nvSpPr>
          <p:spPr>
            <a:xfrm>
              <a:off x="4050686" y="4141452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3"/>
                    <a:pt x="349" y="654"/>
                    <a:pt x="785" y="654"/>
                  </a:cubicBezTo>
                  <a:cubicBezTo>
                    <a:pt x="1221" y="654"/>
                    <a:pt x="1569" y="513"/>
                    <a:pt x="1569" y="327"/>
                  </a:cubicBezTo>
                  <a:cubicBezTo>
                    <a:pt x="1569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9" name="Google Shape;1909;p2"/>
            <p:cNvSpPr/>
            <p:nvPr/>
          </p:nvSpPr>
          <p:spPr>
            <a:xfrm>
              <a:off x="3975981" y="4227679"/>
              <a:ext cx="74743" cy="26361"/>
            </a:xfrm>
            <a:custGeom>
              <a:avLst/>
              <a:gdLst/>
              <a:ahLst/>
              <a:cxnLst/>
              <a:rect l="l" t="t" r="r" b="b"/>
              <a:pathLst>
                <a:path w="2050" h="723" extrusionOk="0">
                  <a:moveTo>
                    <a:pt x="2049" y="0"/>
                  </a:moveTo>
                  <a:lnTo>
                    <a:pt x="2049" y="0"/>
                  </a:lnTo>
                  <a:cubicBezTo>
                    <a:pt x="2049" y="0"/>
                    <a:pt x="1482" y="316"/>
                    <a:pt x="894" y="338"/>
                  </a:cubicBezTo>
                  <a:cubicBezTo>
                    <a:pt x="867" y="339"/>
                    <a:pt x="841" y="340"/>
                    <a:pt x="815" y="340"/>
                  </a:cubicBezTo>
                  <a:cubicBezTo>
                    <a:pt x="278" y="340"/>
                    <a:pt x="0" y="131"/>
                    <a:pt x="0" y="131"/>
                  </a:cubicBezTo>
                  <a:lnTo>
                    <a:pt x="0" y="131"/>
                  </a:lnTo>
                  <a:cubicBezTo>
                    <a:pt x="0" y="131"/>
                    <a:pt x="452" y="723"/>
                    <a:pt x="989" y="723"/>
                  </a:cubicBezTo>
                  <a:cubicBezTo>
                    <a:pt x="1011" y="723"/>
                    <a:pt x="1034" y="722"/>
                    <a:pt x="1057" y="720"/>
                  </a:cubicBezTo>
                  <a:cubicBezTo>
                    <a:pt x="1613" y="665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0" name="Google Shape;1910;p2"/>
            <p:cNvSpPr/>
            <p:nvPr/>
          </p:nvSpPr>
          <p:spPr>
            <a:xfrm>
              <a:off x="3896901" y="5201543"/>
              <a:ext cx="17136" cy="12360"/>
            </a:xfrm>
            <a:custGeom>
              <a:avLst/>
              <a:gdLst/>
              <a:ahLst/>
              <a:cxnLst/>
              <a:rect l="l" t="t" r="r" b="b"/>
              <a:pathLst>
                <a:path w="470" h="339" extrusionOk="0">
                  <a:moveTo>
                    <a:pt x="1" y="1"/>
                  </a:moveTo>
                  <a:cubicBezTo>
                    <a:pt x="153" y="110"/>
                    <a:pt x="317" y="218"/>
                    <a:pt x="469" y="338"/>
                  </a:cubicBezTo>
                  <a:cubicBezTo>
                    <a:pt x="317" y="218"/>
                    <a:pt x="153" y="110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1" name="Google Shape;1911;p2"/>
            <p:cNvSpPr/>
            <p:nvPr/>
          </p:nvSpPr>
          <p:spPr>
            <a:xfrm>
              <a:off x="3892526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0"/>
                  </a:moveTo>
                  <a:cubicBezTo>
                    <a:pt x="44" y="22"/>
                    <a:pt x="77" y="55"/>
                    <a:pt x="121" y="77"/>
                  </a:cubicBezTo>
                  <a:cubicBezTo>
                    <a:pt x="77" y="55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2" name="Google Shape;1912;p2"/>
            <p:cNvSpPr/>
            <p:nvPr/>
          </p:nvSpPr>
          <p:spPr>
            <a:xfrm>
              <a:off x="2538391" y="4997699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1"/>
                  </a:moveTo>
                  <a:lnTo>
                    <a:pt x="1635" y="4415"/>
                  </a:lnTo>
                  <a:lnTo>
                    <a:pt x="197" y="7215"/>
                  </a:lnTo>
                  <a:lnTo>
                    <a:pt x="1" y="10180"/>
                  </a:lnTo>
                  <a:lnTo>
                    <a:pt x="22026" y="10180"/>
                  </a:lnTo>
                  <a:cubicBezTo>
                    <a:pt x="21644" y="7281"/>
                    <a:pt x="21241" y="4622"/>
                    <a:pt x="20958" y="4055"/>
                  </a:cubicBezTo>
                  <a:cubicBezTo>
                    <a:pt x="20282" y="2704"/>
                    <a:pt x="14125" y="284"/>
                    <a:pt x="14125" y="284"/>
                  </a:cubicBezTo>
                  <a:lnTo>
                    <a:pt x="82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3" name="Google Shape;1913;p2"/>
            <p:cNvSpPr/>
            <p:nvPr/>
          </p:nvSpPr>
          <p:spPr>
            <a:xfrm>
              <a:off x="2802611" y="4997699"/>
              <a:ext cx="315160" cy="112370"/>
            </a:xfrm>
            <a:custGeom>
              <a:avLst/>
              <a:gdLst/>
              <a:ahLst/>
              <a:cxnLst/>
              <a:rect l="l" t="t" r="r" b="b"/>
              <a:pathLst>
                <a:path w="8644" h="3082" extrusionOk="0">
                  <a:moveTo>
                    <a:pt x="960" y="1"/>
                  </a:moveTo>
                  <a:lnTo>
                    <a:pt x="12" y="633"/>
                  </a:lnTo>
                  <a:cubicBezTo>
                    <a:pt x="1" y="1145"/>
                    <a:pt x="164" y="2311"/>
                    <a:pt x="1767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4"/>
                  </a:cubicBezTo>
                  <a:cubicBezTo>
                    <a:pt x="8044" y="1897"/>
                    <a:pt x="8436" y="1374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4" name="Google Shape;1914;p2"/>
            <p:cNvSpPr/>
            <p:nvPr/>
          </p:nvSpPr>
          <p:spPr>
            <a:xfrm>
              <a:off x="2827659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2" y="1"/>
                  </a:moveTo>
                  <a:lnTo>
                    <a:pt x="1" y="4306"/>
                  </a:lnTo>
                  <a:cubicBezTo>
                    <a:pt x="1" y="4306"/>
                    <a:pt x="1080" y="5744"/>
                    <a:pt x="2834" y="5984"/>
                  </a:cubicBezTo>
                  <a:cubicBezTo>
                    <a:pt x="2913" y="5995"/>
                    <a:pt x="2998" y="6001"/>
                    <a:pt x="3087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7" y="121"/>
                    <a:pt x="5657" y="121"/>
                  </a:cubicBezTo>
                  <a:lnTo>
                    <a:pt x="862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5" name="Google Shape;1915;p2"/>
            <p:cNvSpPr/>
            <p:nvPr/>
          </p:nvSpPr>
          <p:spPr>
            <a:xfrm>
              <a:off x="2849498" y="4868560"/>
              <a:ext cx="194769" cy="95635"/>
            </a:xfrm>
            <a:custGeom>
              <a:avLst/>
              <a:gdLst/>
              <a:ahLst/>
              <a:cxnLst/>
              <a:rect l="l" t="t" r="r" b="b"/>
              <a:pathLst>
                <a:path w="5342" h="2623" extrusionOk="0">
                  <a:moveTo>
                    <a:pt x="263" y="1"/>
                  </a:moveTo>
                  <a:lnTo>
                    <a:pt x="1" y="1309"/>
                  </a:lnTo>
                  <a:cubicBezTo>
                    <a:pt x="669" y="2048"/>
                    <a:pt x="2072" y="2623"/>
                    <a:pt x="2942" y="2623"/>
                  </a:cubicBezTo>
                  <a:cubicBezTo>
                    <a:pt x="2996" y="2623"/>
                    <a:pt x="3047" y="2621"/>
                    <a:pt x="3096" y="2616"/>
                  </a:cubicBezTo>
                  <a:cubicBezTo>
                    <a:pt x="3750" y="2562"/>
                    <a:pt x="4687" y="1952"/>
                    <a:pt x="5341" y="1156"/>
                  </a:cubicBezTo>
                  <a:cubicBezTo>
                    <a:pt x="5178" y="557"/>
                    <a:pt x="5058" y="121"/>
                    <a:pt x="5058" y="121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6" name="Google Shape;1916;p2"/>
            <p:cNvSpPr/>
            <p:nvPr/>
          </p:nvSpPr>
          <p:spPr>
            <a:xfrm>
              <a:off x="2795465" y="4520301"/>
              <a:ext cx="296857" cy="406565"/>
            </a:xfrm>
            <a:custGeom>
              <a:avLst/>
              <a:gdLst/>
              <a:ahLst/>
              <a:cxnLst/>
              <a:rect l="l" t="t" r="r" b="b"/>
              <a:pathLst>
                <a:path w="8142" h="11151" extrusionOk="0">
                  <a:moveTo>
                    <a:pt x="2671" y="0"/>
                  </a:moveTo>
                  <a:cubicBezTo>
                    <a:pt x="2444" y="0"/>
                    <a:pt x="2235" y="53"/>
                    <a:pt x="2050" y="170"/>
                  </a:cubicBezTo>
                  <a:cubicBezTo>
                    <a:pt x="197" y="1325"/>
                    <a:pt x="1" y="3886"/>
                    <a:pt x="1" y="3886"/>
                  </a:cubicBezTo>
                  <a:cubicBezTo>
                    <a:pt x="1" y="3886"/>
                    <a:pt x="742" y="8943"/>
                    <a:pt x="1428" y="9760"/>
                  </a:cubicBezTo>
                  <a:cubicBezTo>
                    <a:pt x="2077" y="10543"/>
                    <a:pt x="3534" y="11150"/>
                    <a:pt x="4437" y="11150"/>
                  </a:cubicBezTo>
                  <a:cubicBezTo>
                    <a:pt x="4490" y="11150"/>
                    <a:pt x="4540" y="11148"/>
                    <a:pt x="4589" y="11144"/>
                  </a:cubicBezTo>
                  <a:cubicBezTo>
                    <a:pt x="5472" y="11068"/>
                    <a:pt x="6856" y="9978"/>
                    <a:pt x="7401" y="8812"/>
                  </a:cubicBezTo>
                  <a:cubicBezTo>
                    <a:pt x="7946" y="7635"/>
                    <a:pt x="8142" y="4246"/>
                    <a:pt x="8142" y="4246"/>
                  </a:cubicBezTo>
                  <a:cubicBezTo>
                    <a:pt x="8142" y="4246"/>
                    <a:pt x="4709" y="0"/>
                    <a:pt x="267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7" name="Google Shape;1917;p2"/>
            <p:cNvSpPr/>
            <p:nvPr/>
          </p:nvSpPr>
          <p:spPr>
            <a:xfrm>
              <a:off x="2750183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0" y="0"/>
                  </a:moveTo>
                  <a:cubicBezTo>
                    <a:pt x="4844" y="0"/>
                    <a:pt x="4809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1" y="2748"/>
                    <a:pt x="306" y="4536"/>
                  </a:cubicBezTo>
                  <a:cubicBezTo>
                    <a:pt x="0" y="6323"/>
                    <a:pt x="1613" y="8742"/>
                    <a:pt x="1613" y="8742"/>
                  </a:cubicBezTo>
                  <a:lnTo>
                    <a:pt x="1711" y="6944"/>
                  </a:lnTo>
                  <a:cubicBezTo>
                    <a:pt x="1711" y="6944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100" y="5988"/>
                    <a:pt x="6248" y="6016"/>
                    <a:pt x="6374" y="6016"/>
                  </a:cubicBezTo>
                  <a:cubicBezTo>
                    <a:pt x="7021" y="6016"/>
                    <a:pt x="7128" y="5277"/>
                    <a:pt x="7128" y="5277"/>
                  </a:cubicBezTo>
                  <a:cubicBezTo>
                    <a:pt x="7128" y="5277"/>
                    <a:pt x="8130" y="6694"/>
                    <a:pt x="857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60"/>
                  </a:cubicBezTo>
                  <a:cubicBezTo>
                    <a:pt x="10277" y="5244"/>
                    <a:pt x="11160" y="4656"/>
                    <a:pt x="11542" y="4536"/>
                  </a:cubicBezTo>
                  <a:cubicBezTo>
                    <a:pt x="11934" y="4416"/>
                    <a:pt x="12479" y="3762"/>
                    <a:pt x="12065" y="2988"/>
                  </a:cubicBezTo>
                  <a:cubicBezTo>
                    <a:pt x="11661" y="2214"/>
                    <a:pt x="10604" y="2487"/>
                    <a:pt x="10550" y="2323"/>
                  </a:cubicBezTo>
                  <a:cubicBezTo>
                    <a:pt x="10495" y="2171"/>
                    <a:pt x="11291" y="1822"/>
                    <a:pt x="11193" y="1375"/>
                  </a:cubicBezTo>
                  <a:cubicBezTo>
                    <a:pt x="11117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3" y="623"/>
                  </a:cubicBezTo>
                  <a:cubicBezTo>
                    <a:pt x="8096" y="623"/>
                    <a:pt x="6092" y="0"/>
                    <a:pt x="4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8" name="Google Shape;1918;p2"/>
            <p:cNvSpPr/>
            <p:nvPr/>
          </p:nvSpPr>
          <p:spPr>
            <a:xfrm>
              <a:off x="2751240" y="4675180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6" y="0"/>
                  </a:moveTo>
                  <a:cubicBezTo>
                    <a:pt x="494" y="0"/>
                    <a:pt x="1" y="1050"/>
                    <a:pt x="255" y="1774"/>
                  </a:cubicBezTo>
                  <a:cubicBezTo>
                    <a:pt x="549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6" y="27"/>
                    <a:pt x="1110" y="0"/>
                    <a:pt x="102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9" name="Google Shape;1919;p2"/>
            <p:cNvSpPr/>
            <p:nvPr/>
          </p:nvSpPr>
          <p:spPr>
            <a:xfrm>
              <a:off x="3080759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17" y="1"/>
                  </a:moveTo>
                  <a:cubicBezTo>
                    <a:pt x="667" y="1"/>
                    <a:pt x="489" y="52"/>
                    <a:pt x="284" y="173"/>
                  </a:cubicBezTo>
                  <a:lnTo>
                    <a:pt x="1" y="2614"/>
                  </a:lnTo>
                  <a:cubicBezTo>
                    <a:pt x="1" y="2614"/>
                    <a:pt x="1014" y="1982"/>
                    <a:pt x="1352" y="1437"/>
                  </a:cubicBezTo>
                  <a:cubicBezTo>
                    <a:pt x="1628" y="1001"/>
                    <a:pt x="1483" y="1"/>
                    <a:pt x="81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0" name="Google Shape;1920;p2"/>
            <p:cNvSpPr/>
            <p:nvPr/>
          </p:nvSpPr>
          <p:spPr>
            <a:xfrm>
              <a:off x="2855368" y="4729796"/>
              <a:ext cx="67706" cy="22022"/>
            </a:xfrm>
            <a:custGeom>
              <a:avLst/>
              <a:gdLst/>
              <a:ahLst/>
              <a:cxnLst/>
              <a:rect l="l" t="t" r="r" b="b"/>
              <a:pathLst>
                <a:path w="1857" h="604" extrusionOk="0">
                  <a:moveTo>
                    <a:pt x="1012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4"/>
                    <a:pt x="1733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2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1" name="Google Shape;1921;p2"/>
            <p:cNvSpPr/>
            <p:nvPr/>
          </p:nvSpPr>
          <p:spPr>
            <a:xfrm>
              <a:off x="2955193" y="4735702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60" y="0"/>
                  </a:moveTo>
                  <a:cubicBezTo>
                    <a:pt x="39" y="0"/>
                    <a:pt x="20" y="31"/>
                    <a:pt x="1" y="103"/>
                  </a:cubicBezTo>
                  <a:cubicBezTo>
                    <a:pt x="1" y="103"/>
                    <a:pt x="153" y="1389"/>
                    <a:pt x="459" y="1585"/>
                  </a:cubicBezTo>
                  <a:cubicBezTo>
                    <a:pt x="764" y="1781"/>
                    <a:pt x="448" y="2097"/>
                    <a:pt x="186" y="2239"/>
                  </a:cubicBezTo>
                  <a:cubicBezTo>
                    <a:pt x="123" y="2272"/>
                    <a:pt x="119" y="2286"/>
                    <a:pt x="151" y="2286"/>
                  </a:cubicBezTo>
                  <a:cubicBezTo>
                    <a:pt x="256" y="2286"/>
                    <a:pt x="762" y="2128"/>
                    <a:pt x="829" y="1978"/>
                  </a:cubicBezTo>
                  <a:cubicBezTo>
                    <a:pt x="927" y="1792"/>
                    <a:pt x="589" y="1618"/>
                    <a:pt x="415" y="1127"/>
                  </a:cubicBezTo>
                  <a:cubicBezTo>
                    <a:pt x="271" y="713"/>
                    <a:pt x="156" y="0"/>
                    <a:pt x="60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2" name="Google Shape;1922;p2"/>
            <p:cNvSpPr/>
            <p:nvPr/>
          </p:nvSpPr>
          <p:spPr>
            <a:xfrm>
              <a:off x="2832070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8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2" y="802"/>
                    <a:pt x="2657" y="802"/>
                  </a:cubicBezTo>
                  <a:cubicBezTo>
                    <a:pt x="2672" y="802"/>
                    <a:pt x="2684" y="797"/>
                    <a:pt x="2691" y="785"/>
                  </a:cubicBezTo>
                  <a:cubicBezTo>
                    <a:pt x="2768" y="654"/>
                    <a:pt x="2190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3" name="Google Shape;1923;p2"/>
            <p:cNvSpPr/>
            <p:nvPr/>
          </p:nvSpPr>
          <p:spPr>
            <a:xfrm>
              <a:off x="2978236" y="4729796"/>
              <a:ext cx="67597" cy="22022"/>
            </a:xfrm>
            <a:custGeom>
              <a:avLst/>
              <a:gdLst/>
              <a:ahLst/>
              <a:cxnLst/>
              <a:rect l="l" t="t" r="r" b="b"/>
              <a:pathLst>
                <a:path w="1854" h="604" extrusionOk="0">
                  <a:moveTo>
                    <a:pt x="836" y="1"/>
                  </a:moveTo>
                  <a:cubicBezTo>
                    <a:pt x="812" y="1"/>
                    <a:pt x="788" y="2"/>
                    <a:pt x="764" y="3"/>
                  </a:cubicBezTo>
                  <a:cubicBezTo>
                    <a:pt x="132" y="58"/>
                    <a:pt x="1" y="559"/>
                    <a:pt x="99" y="592"/>
                  </a:cubicBezTo>
                  <a:cubicBezTo>
                    <a:pt x="104" y="593"/>
                    <a:pt x="108" y="594"/>
                    <a:pt x="113" y="594"/>
                  </a:cubicBezTo>
                  <a:cubicBezTo>
                    <a:pt x="229" y="594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2" y="273"/>
                    <a:pt x="1622" y="603"/>
                    <a:pt x="1787" y="603"/>
                  </a:cubicBezTo>
                  <a:cubicBezTo>
                    <a:pt x="1834" y="603"/>
                    <a:pt x="1854" y="576"/>
                    <a:pt x="1832" y="505"/>
                  </a:cubicBezTo>
                  <a:cubicBezTo>
                    <a:pt x="1832" y="505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4" name="Google Shape;1924;p2"/>
            <p:cNvSpPr/>
            <p:nvPr/>
          </p:nvSpPr>
          <p:spPr>
            <a:xfrm>
              <a:off x="2967918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341" y="1"/>
                  </a:moveTo>
                  <a:cubicBezTo>
                    <a:pt x="578" y="1"/>
                    <a:pt x="1" y="654"/>
                    <a:pt x="77" y="785"/>
                  </a:cubicBezTo>
                  <a:cubicBezTo>
                    <a:pt x="84" y="797"/>
                    <a:pt x="96" y="802"/>
                    <a:pt x="111" y="802"/>
                  </a:cubicBezTo>
                  <a:cubicBezTo>
                    <a:pt x="236" y="802"/>
                    <a:pt x="615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4" y="545"/>
                    <a:pt x="2550" y="914"/>
                    <a:pt x="2714" y="914"/>
                  </a:cubicBezTo>
                  <a:cubicBezTo>
                    <a:pt x="2757" y="914"/>
                    <a:pt x="2767" y="889"/>
                    <a:pt x="2736" y="829"/>
                  </a:cubicBezTo>
                  <a:cubicBezTo>
                    <a:pt x="2736" y="829"/>
                    <a:pt x="2093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5" name="Google Shape;1925;p2"/>
            <p:cNvSpPr/>
            <p:nvPr/>
          </p:nvSpPr>
          <p:spPr>
            <a:xfrm>
              <a:off x="2919646" y="4848034"/>
              <a:ext cx="72154" cy="17100"/>
            </a:xfrm>
            <a:custGeom>
              <a:avLst/>
              <a:gdLst/>
              <a:ahLst/>
              <a:cxnLst/>
              <a:rect l="l" t="t" r="r" b="b"/>
              <a:pathLst>
                <a:path w="1979" h="469" extrusionOk="0">
                  <a:moveTo>
                    <a:pt x="1942" y="0"/>
                  </a:moveTo>
                  <a:cubicBezTo>
                    <a:pt x="1857" y="0"/>
                    <a:pt x="1557" y="185"/>
                    <a:pt x="1085" y="259"/>
                  </a:cubicBezTo>
                  <a:cubicBezTo>
                    <a:pt x="957" y="281"/>
                    <a:pt x="842" y="290"/>
                    <a:pt x="742" y="290"/>
                  </a:cubicBezTo>
                  <a:cubicBezTo>
                    <a:pt x="409" y="290"/>
                    <a:pt x="235" y="193"/>
                    <a:pt x="235" y="193"/>
                  </a:cubicBezTo>
                  <a:cubicBezTo>
                    <a:pt x="182" y="171"/>
                    <a:pt x="71" y="95"/>
                    <a:pt x="26" y="95"/>
                  </a:cubicBezTo>
                  <a:cubicBezTo>
                    <a:pt x="7" y="95"/>
                    <a:pt x="0" y="110"/>
                    <a:pt x="17" y="150"/>
                  </a:cubicBezTo>
                  <a:cubicBezTo>
                    <a:pt x="65" y="255"/>
                    <a:pt x="439" y="469"/>
                    <a:pt x="890" y="469"/>
                  </a:cubicBezTo>
                  <a:cubicBezTo>
                    <a:pt x="954" y="469"/>
                    <a:pt x="1019" y="464"/>
                    <a:pt x="1085" y="455"/>
                  </a:cubicBezTo>
                  <a:cubicBezTo>
                    <a:pt x="1619" y="390"/>
                    <a:pt x="1979" y="95"/>
                    <a:pt x="1968" y="19"/>
                  </a:cubicBezTo>
                  <a:cubicBezTo>
                    <a:pt x="1966" y="6"/>
                    <a:pt x="1958" y="0"/>
                    <a:pt x="1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6" name="Google Shape;1926;p2"/>
            <p:cNvSpPr/>
            <p:nvPr/>
          </p:nvSpPr>
          <p:spPr>
            <a:xfrm>
              <a:off x="1968204" y="4581662"/>
              <a:ext cx="571037" cy="713449"/>
            </a:xfrm>
            <a:custGeom>
              <a:avLst/>
              <a:gdLst/>
              <a:ahLst/>
              <a:cxnLst/>
              <a:rect l="l" t="t" r="r" b="b"/>
              <a:pathLst>
                <a:path w="15662" h="19568" extrusionOk="0">
                  <a:moveTo>
                    <a:pt x="7015" y="1"/>
                  </a:moveTo>
                  <a:cubicBezTo>
                    <a:pt x="2488" y="1"/>
                    <a:pt x="1832" y="4041"/>
                    <a:pt x="1843" y="5113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7"/>
                    <a:pt x="1" y="14932"/>
                    <a:pt x="1821" y="16872"/>
                  </a:cubicBezTo>
                  <a:cubicBezTo>
                    <a:pt x="3641" y="18801"/>
                    <a:pt x="6322" y="18921"/>
                    <a:pt x="8033" y="19422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3"/>
                    <a:pt x="15117" y="17024"/>
                  </a:cubicBezTo>
                  <a:cubicBezTo>
                    <a:pt x="15662" y="14975"/>
                    <a:pt x="13166" y="13243"/>
                    <a:pt x="12959" y="11946"/>
                  </a:cubicBezTo>
                  <a:cubicBezTo>
                    <a:pt x="12752" y="10660"/>
                    <a:pt x="13362" y="6628"/>
                    <a:pt x="13253" y="5200"/>
                  </a:cubicBezTo>
                  <a:cubicBezTo>
                    <a:pt x="13144" y="3838"/>
                    <a:pt x="13264" y="78"/>
                    <a:pt x="7106" y="1"/>
                  </a:cubicBezTo>
                  <a:cubicBezTo>
                    <a:pt x="7076" y="1"/>
                    <a:pt x="7046" y="1"/>
                    <a:pt x="7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7" name="Google Shape;1927;p2"/>
            <p:cNvSpPr/>
            <p:nvPr/>
          </p:nvSpPr>
          <p:spPr>
            <a:xfrm>
              <a:off x="1986105" y="5090342"/>
              <a:ext cx="565057" cy="278518"/>
            </a:xfrm>
            <a:custGeom>
              <a:avLst/>
              <a:gdLst/>
              <a:ahLst/>
              <a:cxnLst/>
              <a:rect l="l" t="t" r="r" b="b"/>
              <a:pathLst>
                <a:path w="15498" h="7639" extrusionOk="0">
                  <a:moveTo>
                    <a:pt x="6427" y="0"/>
                  </a:moveTo>
                  <a:cubicBezTo>
                    <a:pt x="3743" y="0"/>
                    <a:pt x="1586" y="943"/>
                    <a:pt x="0" y="2091"/>
                  </a:cubicBezTo>
                  <a:lnTo>
                    <a:pt x="0" y="7639"/>
                  </a:lnTo>
                  <a:lnTo>
                    <a:pt x="15497" y="7639"/>
                  </a:lnTo>
                  <a:cubicBezTo>
                    <a:pt x="15443" y="6843"/>
                    <a:pt x="15367" y="6255"/>
                    <a:pt x="15279" y="5982"/>
                  </a:cubicBezTo>
                  <a:cubicBezTo>
                    <a:pt x="14724" y="4228"/>
                    <a:pt x="13699" y="3051"/>
                    <a:pt x="12315" y="2146"/>
                  </a:cubicBezTo>
                  <a:cubicBezTo>
                    <a:pt x="10942" y="1231"/>
                    <a:pt x="7651" y="64"/>
                    <a:pt x="7651" y="64"/>
                  </a:cubicBezTo>
                  <a:cubicBezTo>
                    <a:pt x="7231" y="21"/>
                    <a:pt x="6823" y="0"/>
                    <a:pt x="6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8" name="Google Shape;1928;p2"/>
            <p:cNvSpPr/>
            <p:nvPr/>
          </p:nvSpPr>
          <p:spPr>
            <a:xfrm>
              <a:off x="2143281" y="4972688"/>
              <a:ext cx="202061" cy="280122"/>
            </a:xfrm>
            <a:custGeom>
              <a:avLst/>
              <a:gdLst/>
              <a:ahLst/>
              <a:cxnLst/>
              <a:rect l="l" t="t" r="r" b="b"/>
              <a:pathLst>
                <a:path w="5542" h="7683" extrusionOk="0">
                  <a:moveTo>
                    <a:pt x="1204" y="0"/>
                  </a:moveTo>
                  <a:cubicBezTo>
                    <a:pt x="1204" y="0"/>
                    <a:pt x="1204" y="3466"/>
                    <a:pt x="583" y="4229"/>
                  </a:cubicBezTo>
                  <a:cubicBezTo>
                    <a:pt x="1" y="4956"/>
                    <a:pt x="310" y="7682"/>
                    <a:pt x="2416" y="7682"/>
                  </a:cubicBezTo>
                  <a:cubicBezTo>
                    <a:pt x="2519" y="7682"/>
                    <a:pt x="2628" y="7675"/>
                    <a:pt x="2740" y="7662"/>
                  </a:cubicBezTo>
                  <a:cubicBezTo>
                    <a:pt x="5138" y="7356"/>
                    <a:pt x="5541" y="5188"/>
                    <a:pt x="5138" y="4577"/>
                  </a:cubicBezTo>
                  <a:cubicBezTo>
                    <a:pt x="4724" y="3956"/>
                    <a:pt x="4375" y="3815"/>
                    <a:pt x="4255" y="2932"/>
                  </a:cubicBezTo>
                  <a:cubicBezTo>
                    <a:pt x="4135" y="2060"/>
                    <a:pt x="4135" y="262"/>
                    <a:pt x="4135" y="262"/>
                  </a:cubicBezTo>
                  <a:lnTo>
                    <a:pt x="1204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9" name="Google Shape;1929;p2"/>
            <p:cNvSpPr/>
            <p:nvPr/>
          </p:nvSpPr>
          <p:spPr>
            <a:xfrm>
              <a:off x="2184371" y="4972688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0"/>
                  </a:moveTo>
                  <a:cubicBezTo>
                    <a:pt x="77" y="0"/>
                    <a:pt x="77" y="861"/>
                    <a:pt x="0" y="1820"/>
                  </a:cubicBezTo>
                  <a:cubicBezTo>
                    <a:pt x="22" y="1831"/>
                    <a:pt x="55" y="1864"/>
                    <a:pt x="77" y="1875"/>
                  </a:cubicBezTo>
                  <a:cubicBezTo>
                    <a:pt x="639" y="2254"/>
                    <a:pt x="1304" y="2445"/>
                    <a:pt x="1925" y="2445"/>
                  </a:cubicBezTo>
                  <a:cubicBezTo>
                    <a:pt x="2338" y="2445"/>
                    <a:pt x="2732" y="2361"/>
                    <a:pt x="3063" y="2191"/>
                  </a:cubicBezTo>
                  <a:cubicBezTo>
                    <a:pt x="3008" y="1308"/>
                    <a:pt x="3008" y="262"/>
                    <a:pt x="3008" y="262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2"/>
            <p:cNvSpPr/>
            <p:nvPr/>
          </p:nvSpPr>
          <p:spPr>
            <a:xfrm>
              <a:off x="2114843" y="4718384"/>
              <a:ext cx="263460" cy="300795"/>
            </a:xfrm>
            <a:custGeom>
              <a:avLst/>
              <a:gdLst/>
              <a:ahLst/>
              <a:cxnLst/>
              <a:rect l="l" t="t" r="r" b="b"/>
              <a:pathLst>
                <a:path w="7226" h="8250" extrusionOk="0">
                  <a:moveTo>
                    <a:pt x="2006" y="0"/>
                  </a:moveTo>
                  <a:cubicBezTo>
                    <a:pt x="1689" y="959"/>
                    <a:pt x="502" y="1929"/>
                    <a:pt x="0" y="2300"/>
                  </a:cubicBezTo>
                  <a:cubicBezTo>
                    <a:pt x="164" y="4185"/>
                    <a:pt x="632" y="7008"/>
                    <a:pt x="1984" y="7771"/>
                  </a:cubicBezTo>
                  <a:cubicBezTo>
                    <a:pt x="2549" y="8093"/>
                    <a:pt x="3145" y="8249"/>
                    <a:pt x="3709" y="8249"/>
                  </a:cubicBezTo>
                  <a:cubicBezTo>
                    <a:pt x="4460" y="8249"/>
                    <a:pt x="5154" y="7973"/>
                    <a:pt x="5646" y="7444"/>
                  </a:cubicBezTo>
                  <a:cubicBezTo>
                    <a:pt x="6779" y="6245"/>
                    <a:pt x="7226" y="3433"/>
                    <a:pt x="7226" y="2071"/>
                  </a:cubicBezTo>
                  <a:lnTo>
                    <a:pt x="7226" y="2071"/>
                  </a:lnTo>
                  <a:cubicBezTo>
                    <a:pt x="7043" y="2087"/>
                    <a:pt x="6782" y="2100"/>
                    <a:pt x="6474" y="2100"/>
                  </a:cubicBezTo>
                  <a:cubicBezTo>
                    <a:pt x="5756" y="2100"/>
                    <a:pt x="4784" y="2032"/>
                    <a:pt x="3967" y="1788"/>
                  </a:cubicBezTo>
                  <a:cubicBezTo>
                    <a:pt x="3019" y="1504"/>
                    <a:pt x="2365" y="643"/>
                    <a:pt x="20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2"/>
            <p:cNvSpPr/>
            <p:nvPr/>
          </p:nvSpPr>
          <p:spPr>
            <a:xfrm>
              <a:off x="2285983" y="4794001"/>
              <a:ext cx="87942" cy="28512"/>
            </a:xfrm>
            <a:custGeom>
              <a:avLst/>
              <a:gdLst/>
              <a:ahLst/>
              <a:cxnLst/>
              <a:rect l="l" t="t" r="r" b="b"/>
              <a:pathLst>
                <a:path w="2412" h="782" extrusionOk="0">
                  <a:moveTo>
                    <a:pt x="1165" y="0"/>
                  </a:moveTo>
                  <a:cubicBezTo>
                    <a:pt x="597" y="0"/>
                    <a:pt x="0" y="593"/>
                    <a:pt x="80" y="673"/>
                  </a:cubicBezTo>
                  <a:cubicBezTo>
                    <a:pt x="115" y="708"/>
                    <a:pt x="149" y="718"/>
                    <a:pt x="179" y="718"/>
                  </a:cubicBezTo>
                  <a:cubicBezTo>
                    <a:pt x="223" y="718"/>
                    <a:pt x="254" y="695"/>
                    <a:pt x="254" y="695"/>
                  </a:cubicBezTo>
                  <a:cubicBezTo>
                    <a:pt x="538" y="393"/>
                    <a:pt x="857" y="290"/>
                    <a:pt x="1161" y="290"/>
                  </a:cubicBezTo>
                  <a:cubicBezTo>
                    <a:pt x="1823" y="290"/>
                    <a:pt x="2412" y="782"/>
                    <a:pt x="2412" y="782"/>
                  </a:cubicBezTo>
                  <a:cubicBezTo>
                    <a:pt x="2412" y="782"/>
                    <a:pt x="2172" y="215"/>
                    <a:pt x="1333" y="19"/>
                  </a:cubicBezTo>
                  <a:cubicBezTo>
                    <a:pt x="1278" y="6"/>
                    <a:pt x="1222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2" name="Google Shape;1932;p2"/>
            <p:cNvSpPr/>
            <p:nvPr/>
          </p:nvSpPr>
          <p:spPr>
            <a:xfrm>
              <a:off x="2131140" y="4794001"/>
              <a:ext cx="88343" cy="28512"/>
            </a:xfrm>
            <a:custGeom>
              <a:avLst/>
              <a:gdLst/>
              <a:ahLst/>
              <a:cxnLst/>
              <a:rect l="l" t="t" r="r" b="b"/>
              <a:pathLst>
                <a:path w="2423" h="782" extrusionOk="0">
                  <a:moveTo>
                    <a:pt x="1249" y="0"/>
                  </a:moveTo>
                  <a:cubicBezTo>
                    <a:pt x="1192" y="0"/>
                    <a:pt x="1135" y="6"/>
                    <a:pt x="1079" y="19"/>
                  </a:cubicBezTo>
                  <a:cubicBezTo>
                    <a:pt x="251" y="215"/>
                    <a:pt x="0" y="782"/>
                    <a:pt x="0" y="782"/>
                  </a:cubicBezTo>
                  <a:cubicBezTo>
                    <a:pt x="0" y="782"/>
                    <a:pt x="595" y="290"/>
                    <a:pt x="1256" y="290"/>
                  </a:cubicBezTo>
                  <a:cubicBezTo>
                    <a:pt x="1560" y="290"/>
                    <a:pt x="1877" y="393"/>
                    <a:pt x="2158" y="695"/>
                  </a:cubicBezTo>
                  <a:cubicBezTo>
                    <a:pt x="2158" y="695"/>
                    <a:pt x="2193" y="718"/>
                    <a:pt x="2240" y="718"/>
                  </a:cubicBezTo>
                  <a:cubicBezTo>
                    <a:pt x="2272" y="718"/>
                    <a:pt x="2308" y="708"/>
                    <a:pt x="2343" y="673"/>
                  </a:cubicBezTo>
                  <a:cubicBezTo>
                    <a:pt x="2423" y="593"/>
                    <a:pt x="1826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3" name="Google Shape;1933;p2"/>
            <p:cNvSpPr/>
            <p:nvPr/>
          </p:nvSpPr>
          <p:spPr>
            <a:xfrm>
              <a:off x="2248722" y="4847924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0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8"/>
                    <a:pt x="1" y="2158"/>
                  </a:cubicBezTo>
                  <a:cubicBezTo>
                    <a:pt x="1" y="2158"/>
                    <a:pt x="31" y="2159"/>
                    <a:pt x="79" y="2159"/>
                  </a:cubicBezTo>
                  <a:cubicBezTo>
                    <a:pt x="245" y="2159"/>
                    <a:pt x="623" y="2146"/>
                    <a:pt x="666" y="2027"/>
                  </a:cubicBezTo>
                  <a:cubicBezTo>
                    <a:pt x="720" y="1875"/>
                    <a:pt x="121" y="1"/>
                    <a:pt x="12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4" name="Google Shape;1934;p2"/>
            <p:cNvSpPr/>
            <p:nvPr/>
          </p:nvSpPr>
          <p:spPr>
            <a:xfrm>
              <a:off x="2229252" y="4951250"/>
              <a:ext cx="47726" cy="14693"/>
            </a:xfrm>
            <a:custGeom>
              <a:avLst/>
              <a:gdLst/>
              <a:ahLst/>
              <a:cxnLst/>
              <a:rect l="l" t="t" r="r" b="b"/>
              <a:pathLst>
                <a:path w="1309" h="403" extrusionOk="0">
                  <a:moveTo>
                    <a:pt x="880" y="0"/>
                  </a:moveTo>
                  <a:cubicBezTo>
                    <a:pt x="846" y="0"/>
                    <a:pt x="817" y="6"/>
                    <a:pt x="797" y="22"/>
                  </a:cubicBezTo>
                  <a:cubicBezTo>
                    <a:pt x="733" y="69"/>
                    <a:pt x="676" y="85"/>
                    <a:pt x="623" y="85"/>
                  </a:cubicBezTo>
                  <a:cubicBezTo>
                    <a:pt x="530" y="85"/>
                    <a:pt x="452" y="35"/>
                    <a:pt x="382" y="22"/>
                  </a:cubicBezTo>
                  <a:cubicBezTo>
                    <a:pt x="378" y="21"/>
                    <a:pt x="373" y="21"/>
                    <a:pt x="369" y="21"/>
                  </a:cubicBezTo>
                  <a:cubicBezTo>
                    <a:pt x="252" y="21"/>
                    <a:pt x="1" y="141"/>
                    <a:pt x="1" y="141"/>
                  </a:cubicBezTo>
                  <a:cubicBezTo>
                    <a:pt x="1" y="141"/>
                    <a:pt x="328" y="403"/>
                    <a:pt x="600" y="403"/>
                  </a:cubicBezTo>
                  <a:cubicBezTo>
                    <a:pt x="949" y="403"/>
                    <a:pt x="1309" y="141"/>
                    <a:pt x="1309" y="141"/>
                  </a:cubicBezTo>
                  <a:cubicBezTo>
                    <a:pt x="1309" y="141"/>
                    <a:pt x="1041" y="0"/>
                    <a:pt x="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5" name="Google Shape;1935;p2"/>
            <p:cNvSpPr/>
            <p:nvPr/>
          </p:nvSpPr>
          <p:spPr>
            <a:xfrm>
              <a:off x="4157913" y="4725931"/>
              <a:ext cx="82327" cy="110729"/>
            </a:xfrm>
            <a:custGeom>
              <a:avLst/>
              <a:gdLst/>
              <a:ahLst/>
              <a:cxnLst/>
              <a:rect l="l" t="t" r="r" b="b"/>
              <a:pathLst>
                <a:path w="2258" h="3037" extrusionOk="0">
                  <a:moveTo>
                    <a:pt x="537" y="0"/>
                  </a:moveTo>
                  <a:cubicBezTo>
                    <a:pt x="439" y="0"/>
                    <a:pt x="351" y="40"/>
                    <a:pt x="285" y="142"/>
                  </a:cubicBezTo>
                  <a:cubicBezTo>
                    <a:pt x="0" y="559"/>
                    <a:pt x="627" y="3037"/>
                    <a:pt x="1332" y="3037"/>
                  </a:cubicBezTo>
                  <a:cubicBezTo>
                    <a:pt x="1382" y="3037"/>
                    <a:pt x="1433" y="3024"/>
                    <a:pt x="1484" y="2997"/>
                  </a:cubicBezTo>
                  <a:cubicBezTo>
                    <a:pt x="2258" y="2583"/>
                    <a:pt x="1331" y="480"/>
                    <a:pt x="1331" y="480"/>
                  </a:cubicBezTo>
                  <a:cubicBezTo>
                    <a:pt x="1331" y="480"/>
                    <a:pt x="878" y="0"/>
                    <a:pt x="53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6" name="Google Shape;1936;p2"/>
            <p:cNvSpPr/>
            <p:nvPr/>
          </p:nvSpPr>
          <p:spPr>
            <a:xfrm>
              <a:off x="3981122" y="5019064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61" y="1"/>
                  </a:moveTo>
                  <a:cubicBezTo>
                    <a:pt x="7664" y="1"/>
                    <a:pt x="7569" y="2"/>
                    <a:pt x="7477" y="3"/>
                  </a:cubicBezTo>
                  <a:cubicBezTo>
                    <a:pt x="5744" y="36"/>
                    <a:pt x="2322" y="2107"/>
                    <a:pt x="829" y="3393"/>
                  </a:cubicBezTo>
                  <a:cubicBezTo>
                    <a:pt x="143" y="3981"/>
                    <a:pt x="1" y="6738"/>
                    <a:pt x="45" y="9594"/>
                  </a:cubicBezTo>
                  <a:lnTo>
                    <a:pt x="19095" y="9594"/>
                  </a:lnTo>
                  <a:cubicBezTo>
                    <a:pt x="18953" y="7054"/>
                    <a:pt x="18670" y="4646"/>
                    <a:pt x="18103" y="3752"/>
                  </a:cubicBezTo>
                  <a:cubicBezTo>
                    <a:pt x="16697" y="1551"/>
                    <a:pt x="12043" y="265"/>
                    <a:pt x="12043" y="265"/>
                  </a:cubicBezTo>
                  <a:cubicBezTo>
                    <a:pt x="12043" y="265"/>
                    <a:pt x="9510" y="1"/>
                    <a:pt x="7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7" name="Google Shape;1937;p2"/>
            <p:cNvSpPr/>
            <p:nvPr/>
          </p:nvSpPr>
          <p:spPr>
            <a:xfrm>
              <a:off x="4438868" y="4725931"/>
              <a:ext cx="81962" cy="110729"/>
            </a:xfrm>
            <a:custGeom>
              <a:avLst/>
              <a:gdLst/>
              <a:ahLst/>
              <a:cxnLst/>
              <a:rect l="l" t="t" r="r" b="b"/>
              <a:pathLst>
                <a:path w="2248" h="3037" extrusionOk="0">
                  <a:moveTo>
                    <a:pt x="1717" y="0"/>
                  </a:moveTo>
                  <a:cubicBezTo>
                    <a:pt x="1374" y="0"/>
                    <a:pt x="927" y="480"/>
                    <a:pt x="927" y="480"/>
                  </a:cubicBezTo>
                  <a:cubicBezTo>
                    <a:pt x="927" y="480"/>
                    <a:pt x="1" y="2583"/>
                    <a:pt x="764" y="2997"/>
                  </a:cubicBezTo>
                  <a:cubicBezTo>
                    <a:pt x="815" y="3024"/>
                    <a:pt x="866" y="3037"/>
                    <a:pt x="917" y="3037"/>
                  </a:cubicBezTo>
                  <a:cubicBezTo>
                    <a:pt x="1630" y="3037"/>
                    <a:pt x="2248" y="559"/>
                    <a:pt x="1973" y="142"/>
                  </a:cubicBezTo>
                  <a:cubicBezTo>
                    <a:pt x="1905" y="40"/>
                    <a:pt x="1815" y="0"/>
                    <a:pt x="17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2"/>
            <p:cNvSpPr/>
            <p:nvPr/>
          </p:nvSpPr>
          <p:spPr>
            <a:xfrm>
              <a:off x="4246947" y="4899186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0"/>
                  </a:moveTo>
                  <a:lnTo>
                    <a:pt x="393" y="1199"/>
                  </a:lnTo>
                  <a:cubicBezTo>
                    <a:pt x="524" y="2245"/>
                    <a:pt x="1" y="4043"/>
                    <a:pt x="1" y="4043"/>
                  </a:cubicBezTo>
                  <a:cubicBezTo>
                    <a:pt x="1" y="4043"/>
                    <a:pt x="1385" y="5523"/>
                    <a:pt x="2745" y="5523"/>
                  </a:cubicBezTo>
                  <a:cubicBezTo>
                    <a:pt x="2833" y="5523"/>
                    <a:pt x="2921" y="5517"/>
                    <a:pt x="3009" y="5504"/>
                  </a:cubicBezTo>
                  <a:cubicBezTo>
                    <a:pt x="4447" y="5297"/>
                    <a:pt x="5003" y="4043"/>
                    <a:pt x="5003" y="4043"/>
                  </a:cubicBezTo>
                  <a:cubicBezTo>
                    <a:pt x="4404" y="3422"/>
                    <a:pt x="4360" y="0"/>
                    <a:pt x="4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9" name="Google Shape;1939;p2"/>
            <p:cNvSpPr/>
            <p:nvPr/>
          </p:nvSpPr>
          <p:spPr>
            <a:xfrm>
              <a:off x="4258869" y="4899186"/>
              <a:ext cx="155393" cy="124474"/>
            </a:xfrm>
            <a:custGeom>
              <a:avLst/>
              <a:gdLst/>
              <a:ahLst/>
              <a:cxnLst/>
              <a:rect l="l" t="t" r="r" b="b"/>
              <a:pathLst>
                <a:path w="4262" h="3414" extrusionOk="0">
                  <a:moveTo>
                    <a:pt x="4033" y="0"/>
                  </a:moveTo>
                  <a:lnTo>
                    <a:pt x="66" y="1199"/>
                  </a:lnTo>
                  <a:cubicBezTo>
                    <a:pt x="110" y="1591"/>
                    <a:pt x="66" y="2082"/>
                    <a:pt x="1" y="2550"/>
                  </a:cubicBezTo>
                  <a:cubicBezTo>
                    <a:pt x="753" y="3052"/>
                    <a:pt x="1716" y="3413"/>
                    <a:pt x="2592" y="3413"/>
                  </a:cubicBezTo>
                  <a:cubicBezTo>
                    <a:pt x="2629" y="3413"/>
                    <a:pt x="2666" y="3413"/>
                    <a:pt x="2704" y="3411"/>
                  </a:cubicBezTo>
                  <a:cubicBezTo>
                    <a:pt x="3248" y="3389"/>
                    <a:pt x="3782" y="3171"/>
                    <a:pt x="4262" y="2855"/>
                  </a:cubicBezTo>
                  <a:cubicBezTo>
                    <a:pt x="4055" y="1646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0" name="Google Shape;1940;p2"/>
            <p:cNvSpPr/>
            <p:nvPr/>
          </p:nvSpPr>
          <p:spPr>
            <a:xfrm>
              <a:off x="4182997" y="4548739"/>
              <a:ext cx="301597" cy="426728"/>
            </a:xfrm>
            <a:custGeom>
              <a:avLst/>
              <a:gdLst/>
              <a:ahLst/>
              <a:cxnLst/>
              <a:rect l="l" t="t" r="r" b="b"/>
              <a:pathLst>
                <a:path w="8272" h="11704" extrusionOk="0">
                  <a:moveTo>
                    <a:pt x="5882" y="0"/>
                  </a:moveTo>
                  <a:cubicBezTo>
                    <a:pt x="4480" y="0"/>
                    <a:pt x="2323" y="689"/>
                    <a:pt x="1286" y="1242"/>
                  </a:cubicBezTo>
                  <a:cubicBezTo>
                    <a:pt x="0" y="1929"/>
                    <a:pt x="502" y="4686"/>
                    <a:pt x="676" y="7618"/>
                  </a:cubicBezTo>
                  <a:cubicBezTo>
                    <a:pt x="907" y="11284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6"/>
                    <a:pt x="7248" y="10724"/>
                    <a:pt x="7760" y="9045"/>
                  </a:cubicBezTo>
                  <a:cubicBezTo>
                    <a:pt x="8272" y="7378"/>
                    <a:pt x="8152" y="2321"/>
                    <a:pt x="8152" y="2321"/>
                  </a:cubicBezTo>
                  <a:cubicBezTo>
                    <a:pt x="8152" y="2321"/>
                    <a:pt x="7891" y="599"/>
                    <a:pt x="6735" y="131"/>
                  </a:cubicBezTo>
                  <a:cubicBezTo>
                    <a:pt x="6512" y="40"/>
                    <a:pt x="6219" y="0"/>
                    <a:pt x="588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1" name="Google Shape;1941;p2"/>
            <p:cNvSpPr/>
            <p:nvPr/>
          </p:nvSpPr>
          <p:spPr>
            <a:xfrm>
              <a:off x="4155580" y="4386605"/>
              <a:ext cx="381080" cy="412472"/>
            </a:xfrm>
            <a:custGeom>
              <a:avLst/>
              <a:gdLst/>
              <a:ahLst/>
              <a:cxnLst/>
              <a:rect l="l" t="t" r="r" b="b"/>
              <a:pathLst>
                <a:path w="10452" h="11313" extrusionOk="0">
                  <a:moveTo>
                    <a:pt x="4771" y="0"/>
                  </a:moveTo>
                  <a:cubicBezTo>
                    <a:pt x="4519" y="0"/>
                    <a:pt x="4233" y="22"/>
                    <a:pt x="3913" y="77"/>
                  </a:cubicBezTo>
                  <a:cubicBezTo>
                    <a:pt x="2452" y="338"/>
                    <a:pt x="1134" y="3684"/>
                    <a:pt x="1134" y="3684"/>
                  </a:cubicBezTo>
                  <a:cubicBezTo>
                    <a:pt x="1134" y="3684"/>
                    <a:pt x="164" y="4654"/>
                    <a:pt x="87" y="6169"/>
                  </a:cubicBezTo>
                  <a:cubicBezTo>
                    <a:pt x="0" y="7684"/>
                    <a:pt x="1428" y="11171"/>
                    <a:pt x="1428" y="11171"/>
                  </a:cubicBezTo>
                  <a:lnTo>
                    <a:pt x="1352" y="7967"/>
                  </a:lnTo>
                  <a:cubicBezTo>
                    <a:pt x="1352" y="7967"/>
                    <a:pt x="1428" y="7738"/>
                    <a:pt x="1624" y="7618"/>
                  </a:cubicBezTo>
                  <a:cubicBezTo>
                    <a:pt x="1831" y="7509"/>
                    <a:pt x="2965" y="5733"/>
                    <a:pt x="2965" y="5733"/>
                  </a:cubicBezTo>
                  <a:cubicBezTo>
                    <a:pt x="2965" y="5733"/>
                    <a:pt x="4192" y="6068"/>
                    <a:pt x="5252" y="6068"/>
                  </a:cubicBezTo>
                  <a:cubicBezTo>
                    <a:pt x="5517" y="6068"/>
                    <a:pt x="5772" y="6047"/>
                    <a:pt x="5994" y="5994"/>
                  </a:cubicBezTo>
                  <a:cubicBezTo>
                    <a:pt x="7117" y="5733"/>
                    <a:pt x="7596" y="5351"/>
                    <a:pt x="7596" y="5351"/>
                  </a:cubicBezTo>
                  <a:cubicBezTo>
                    <a:pt x="7596" y="5722"/>
                    <a:pt x="8261" y="7564"/>
                    <a:pt x="8544" y="8109"/>
                  </a:cubicBezTo>
                  <a:cubicBezTo>
                    <a:pt x="8828" y="8654"/>
                    <a:pt x="8828" y="11313"/>
                    <a:pt x="8828" y="11313"/>
                  </a:cubicBezTo>
                  <a:cubicBezTo>
                    <a:pt x="8893" y="10506"/>
                    <a:pt x="10452" y="7389"/>
                    <a:pt x="10452" y="5994"/>
                  </a:cubicBezTo>
                  <a:cubicBezTo>
                    <a:pt x="10452" y="4589"/>
                    <a:pt x="9394" y="3052"/>
                    <a:pt x="9394" y="3052"/>
                  </a:cubicBezTo>
                  <a:cubicBezTo>
                    <a:pt x="9394" y="3052"/>
                    <a:pt x="9972" y="1766"/>
                    <a:pt x="9547" y="763"/>
                  </a:cubicBezTo>
                  <a:cubicBezTo>
                    <a:pt x="9331" y="267"/>
                    <a:pt x="8495" y="142"/>
                    <a:pt x="7704" y="142"/>
                  </a:cubicBezTo>
                  <a:cubicBezTo>
                    <a:pt x="6896" y="142"/>
                    <a:pt x="6136" y="273"/>
                    <a:pt x="6136" y="273"/>
                  </a:cubicBezTo>
                  <a:cubicBezTo>
                    <a:pt x="6136" y="273"/>
                    <a:pt x="5671" y="0"/>
                    <a:pt x="4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2" name="Google Shape;1942;p2"/>
            <p:cNvSpPr/>
            <p:nvPr/>
          </p:nvSpPr>
          <p:spPr>
            <a:xfrm>
              <a:off x="4258468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965" y="1"/>
                  </a:moveTo>
                  <a:cubicBezTo>
                    <a:pt x="404" y="1"/>
                    <a:pt x="23" y="483"/>
                    <a:pt x="23" y="483"/>
                  </a:cubicBezTo>
                  <a:cubicBezTo>
                    <a:pt x="1" y="548"/>
                    <a:pt x="18" y="574"/>
                    <a:pt x="63" y="574"/>
                  </a:cubicBezTo>
                  <a:cubicBezTo>
                    <a:pt x="217" y="574"/>
                    <a:pt x="695" y="263"/>
                    <a:pt x="949" y="254"/>
                  </a:cubicBezTo>
                  <a:cubicBezTo>
                    <a:pt x="959" y="254"/>
                    <a:pt x="968" y="253"/>
                    <a:pt x="978" y="253"/>
                  </a:cubicBezTo>
                  <a:cubicBezTo>
                    <a:pt x="1288" y="253"/>
                    <a:pt x="1539" y="572"/>
                    <a:pt x="1644" y="572"/>
                  </a:cubicBezTo>
                  <a:cubicBezTo>
                    <a:pt x="1649" y="572"/>
                    <a:pt x="1653" y="572"/>
                    <a:pt x="1657" y="570"/>
                  </a:cubicBezTo>
                  <a:cubicBezTo>
                    <a:pt x="1766" y="537"/>
                    <a:pt x="1625" y="47"/>
                    <a:pt x="1036" y="3"/>
                  </a:cubicBezTo>
                  <a:cubicBezTo>
                    <a:pt x="1012" y="2"/>
                    <a:pt x="989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3" name="Google Shape;1943;p2"/>
            <p:cNvSpPr/>
            <p:nvPr/>
          </p:nvSpPr>
          <p:spPr>
            <a:xfrm>
              <a:off x="4375283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802" y="1"/>
                  </a:moveTo>
                  <a:cubicBezTo>
                    <a:pt x="779" y="1"/>
                    <a:pt x="755" y="2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2"/>
                    <a:pt x="108" y="572"/>
                    <a:pt x="112" y="572"/>
                  </a:cubicBezTo>
                  <a:cubicBezTo>
                    <a:pt x="218" y="572"/>
                    <a:pt x="479" y="253"/>
                    <a:pt x="789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72" y="263"/>
                    <a:pt x="1551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4" name="Google Shape;1944;p2"/>
            <p:cNvSpPr/>
            <p:nvPr/>
          </p:nvSpPr>
          <p:spPr>
            <a:xfrm>
              <a:off x="4231123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405" y="1"/>
                  </a:moveTo>
                  <a:cubicBezTo>
                    <a:pt x="664" y="1"/>
                    <a:pt x="32" y="786"/>
                    <a:pt x="32" y="786"/>
                  </a:cubicBezTo>
                  <a:cubicBezTo>
                    <a:pt x="1" y="841"/>
                    <a:pt x="10" y="863"/>
                    <a:pt x="50" y="863"/>
                  </a:cubicBezTo>
                  <a:cubicBezTo>
                    <a:pt x="209" y="863"/>
                    <a:pt x="847" y="515"/>
                    <a:pt x="1394" y="437"/>
                  </a:cubicBezTo>
                  <a:cubicBezTo>
                    <a:pt x="1460" y="426"/>
                    <a:pt x="1525" y="422"/>
                    <a:pt x="1587" y="422"/>
                  </a:cubicBezTo>
                  <a:cubicBezTo>
                    <a:pt x="2115" y="422"/>
                    <a:pt x="2483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5" name="Google Shape;1945;p2"/>
            <p:cNvSpPr/>
            <p:nvPr/>
          </p:nvSpPr>
          <p:spPr>
            <a:xfrm>
              <a:off x="4364163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309" y="1"/>
                  </a:moveTo>
                  <a:cubicBezTo>
                    <a:pt x="568" y="1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1" y="757"/>
                    <a:pt x="598" y="422"/>
                    <a:pt x="1126" y="422"/>
                  </a:cubicBezTo>
                  <a:cubicBezTo>
                    <a:pt x="1189" y="422"/>
                    <a:pt x="1253" y="426"/>
                    <a:pt x="1319" y="437"/>
                  </a:cubicBezTo>
                  <a:cubicBezTo>
                    <a:pt x="1867" y="515"/>
                    <a:pt x="2504" y="863"/>
                    <a:pt x="2663" y="863"/>
                  </a:cubicBezTo>
                  <a:cubicBezTo>
                    <a:pt x="2703" y="863"/>
                    <a:pt x="2713" y="841"/>
                    <a:pt x="2682" y="786"/>
                  </a:cubicBezTo>
                  <a:cubicBezTo>
                    <a:pt x="2682" y="786"/>
                    <a:pt x="205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6" name="Google Shape;1946;p2"/>
            <p:cNvSpPr/>
            <p:nvPr/>
          </p:nvSpPr>
          <p:spPr>
            <a:xfrm>
              <a:off x="4301781" y="4867795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0"/>
                  </a:moveTo>
                  <a:cubicBezTo>
                    <a:pt x="1" y="0"/>
                    <a:pt x="404" y="948"/>
                    <a:pt x="1047" y="948"/>
                  </a:cubicBezTo>
                  <a:cubicBezTo>
                    <a:pt x="2170" y="948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7" name="Google Shape;1947;p2"/>
            <p:cNvSpPr/>
            <p:nvPr/>
          </p:nvSpPr>
          <p:spPr>
            <a:xfrm>
              <a:off x="4301781" y="4867795"/>
              <a:ext cx="91843" cy="13928"/>
            </a:xfrm>
            <a:custGeom>
              <a:avLst/>
              <a:gdLst/>
              <a:ahLst/>
              <a:cxnLst/>
              <a:rect l="l" t="t" r="r" b="b"/>
              <a:pathLst>
                <a:path w="2519" h="382" extrusionOk="0">
                  <a:moveTo>
                    <a:pt x="1" y="0"/>
                  </a:moveTo>
                  <a:cubicBezTo>
                    <a:pt x="1" y="0"/>
                    <a:pt x="77" y="185"/>
                    <a:pt x="219" y="382"/>
                  </a:cubicBezTo>
                  <a:lnTo>
                    <a:pt x="2279" y="382"/>
                  </a:lnTo>
                  <a:cubicBezTo>
                    <a:pt x="2453" y="185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8" name="Google Shape;1948;p2"/>
            <p:cNvSpPr/>
            <p:nvPr/>
          </p:nvSpPr>
          <p:spPr>
            <a:xfrm>
              <a:off x="4347501" y="4745802"/>
              <a:ext cx="43716" cy="77915"/>
            </a:xfrm>
            <a:custGeom>
              <a:avLst/>
              <a:gdLst/>
              <a:ahLst/>
              <a:cxnLst/>
              <a:rect l="l" t="t" r="r" b="b"/>
              <a:pathLst>
                <a:path w="1199" h="21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89" y="1177"/>
                    <a:pt x="567" y="1559"/>
                  </a:cubicBezTo>
                  <a:cubicBezTo>
                    <a:pt x="556" y="1940"/>
                    <a:pt x="87" y="2136"/>
                    <a:pt x="87" y="2136"/>
                  </a:cubicBezTo>
                  <a:cubicBezTo>
                    <a:pt x="87" y="2136"/>
                    <a:pt x="1199" y="2115"/>
                    <a:pt x="1155" y="1722"/>
                  </a:cubicBezTo>
                  <a:cubicBezTo>
                    <a:pt x="1101" y="134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9" name="Google Shape;1949;p2"/>
            <p:cNvSpPr/>
            <p:nvPr/>
          </p:nvSpPr>
          <p:spPr>
            <a:xfrm>
              <a:off x="3417315" y="4517421"/>
              <a:ext cx="539426" cy="711772"/>
            </a:xfrm>
            <a:custGeom>
              <a:avLst/>
              <a:gdLst/>
              <a:ahLst/>
              <a:cxnLst/>
              <a:rect l="l" t="t" r="r" b="b"/>
              <a:pathLst>
                <a:path w="14795" h="19522" extrusionOk="0">
                  <a:moveTo>
                    <a:pt x="7003" y="0"/>
                  </a:moveTo>
                  <a:cubicBezTo>
                    <a:pt x="4551" y="0"/>
                    <a:pt x="3030" y="2025"/>
                    <a:pt x="3030" y="2025"/>
                  </a:cubicBezTo>
                  <a:cubicBezTo>
                    <a:pt x="0" y="2461"/>
                    <a:pt x="698" y="5818"/>
                    <a:pt x="698" y="8291"/>
                  </a:cubicBezTo>
                  <a:cubicBezTo>
                    <a:pt x="698" y="10754"/>
                    <a:pt x="436" y="16846"/>
                    <a:pt x="4360" y="18416"/>
                  </a:cubicBezTo>
                  <a:cubicBezTo>
                    <a:pt x="5613" y="18906"/>
                    <a:pt x="5864" y="19386"/>
                    <a:pt x="8000" y="19517"/>
                  </a:cubicBezTo>
                  <a:cubicBezTo>
                    <a:pt x="8061" y="19520"/>
                    <a:pt x="8125" y="19522"/>
                    <a:pt x="8191" y="19522"/>
                  </a:cubicBezTo>
                  <a:cubicBezTo>
                    <a:pt x="10401" y="19522"/>
                    <a:pt x="14794" y="17558"/>
                    <a:pt x="14233" y="13250"/>
                  </a:cubicBezTo>
                  <a:cubicBezTo>
                    <a:pt x="14048" y="11855"/>
                    <a:pt x="11847" y="9915"/>
                    <a:pt x="12457" y="8019"/>
                  </a:cubicBezTo>
                  <a:cubicBezTo>
                    <a:pt x="13460" y="4935"/>
                    <a:pt x="11869" y="1371"/>
                    <a:pt x="8534" y="260"/>
                  </a:cubicBezTo>
                  <a:cubicBezTo>
                    <a:pt x="7991" y="77"/>
                    <a:pt x="7479" y="0"/>
                    <a:pt x="7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0" name="Google Shape;1950;p2"/>
            <p:cNvSpPr/>
            <p:nvPr/>
          </p:nvSpPr>
          <p:spPr>
            <a:xfrm>
              <a:off x="3262363" y="5116520"/>
              <a:ext cx="747430" cy="252340"/>
            </a:xfrm>
            <a:custGeom>
              <a:avLst/>
              <a:gdLst/>
              <a:ahLst/>
              <a:cxnLst/>
              <a:rect l="l" t="t" r="r" b="b"/>
              <a:pathLst>
                <a:path w="20500" h="6921" extrusionOk="0">
                  <a:moveTo>
                    <a:pt x="10336" y="0"/>
                  </a:moveTo>
                  <a:cubicBezTo>
                    <a:pt x="9007" y="0"/>
                    <a:pt x="7561" y="553"/>
                    <a:pt x="6190" y="1330"/>
                  </a:cubicBezTo>
                  <a:cubicBezTo>
                    <a:pt x="3313" y="2954"/>
                    <a:pt x="741" y="5558"/>
                    <a:pt x="142" y="6180"/>
                  </a:cubicBezTo>
                  <a:cubicBezTo>
                    <a:pt x="131" y="6190"/>
                    <a:pt x="131" y="6190"/>
                    <a:pt x="131" y="6190"/>
                  </a:cubicBezTo>
                  <a:cubicBezTo>
                    <a:pt x="98" y="6234"/>
                    <a:pt x="66" y="6256"/>
                    <a:pt x="44" y="6289"/>
                  </a:cubicBezTo>
                  <a:cubicBezTo>
                    <a:pt x="44" y="6289"/>
                    <a:pt x="33" y="6289"/>
                    <a:pt x="33" y="6299"/>
                  </a:cubicBezTo>
                  <a:cubicBezTo>
                    <a:pt x="22" y="6310"/>
                    <a:pt x="0" y="6321"/>
                    <a:pt x="0" y="6321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71" y="5809"/>
                    <a:pt x="19759" y="4785"/>
                    <a:pt x="18832" y="3967"/>
                  </a:cubicBezTo>
                  <a:cubicBezTo>
                    <a:pt x="18669" y="3815"/>
                    <a:pt x="18494" y="3673"/>
                    <a:pt x="18320" y="3531"/>
                  </a:cubicBezTo>
                  <a:cubicBezTo>
                    <a:pt x="18276" y="3499"/>
                    <a:pt x="18244" y="3466"/>
                    <a:pt x="18200" y="3433"/>
                  </a:cubicBezTo>
                  <a:cubicBezTo>
                    <a:pt x="18026" y="3302"/>
                    <a:pt x="17862" y="3172"/>
                    <a:pt x="17688" y="3041"/>
                  </a:cubicBezTo>
                  <a:cubicBezTo>
                    <a:pt x="17514" y="2921"/>
                    <a:pt x="17350" y="2801"/>
                    <a:pt x="17176" y="2681"/>
                  </a:cubicBezTo>
                  <a:cubicBezTo>
                    <a:pt x="17132" y="2659"/>
                    <a:pt x="17089" y="2627"/>
                    <a:pt x="17045" y="2605"/>
                  </a:cubicBezTo>
                  <a:cubicBezTo>
                    <a:pt x="16881" y="2485"/>
                    <a:pt x="16707" y="2376"/>
                    <a:pt x="16544" y="2278"/>
                  </a:cubicBezTo>
                  <a:cubicBezTo>
                    <a:pt x="16380" y="2169"/>
                    <a:pt x="16206" y="2071"/>
                    <a:pt x="16042" y="1984"/>
                  </a:cubicBezTo>
                  <a:cubicBezTo>
                    <a:pt x="15999" y="1951"/>
                    <a:pt x="15966" y="1929"/>
                    <a:pt x="15922" y="1908"/>
                  </a:cubicBezTo>
                  <a:cubicBezTo>
                    <a:pt x="15595" y="1722"/>
                    <a:pt x="15269" y="1559"/>
                    <a:pt x="14952" y="1406"/>
                  </a:cubicBezTo>
                  <a:cubicBezTo>
                    <a:pt x="14909" y="1395"/>
                    <a:pt x="14876" y="1373"/>
                    <a:pt x="14833" y="1352"/>
                  </a:cubicBezTo>
                  <a:cubicBezTo>
                    <a:pt x="14680" y="1286"/>
                    <a:pt x="14527" y="1210"/>
                    <a:pt x="14375" y="1145"/>
                  </a:cubicBezTo>
                  <a:cubicBezTo>
                    <a:pt x="12097" y="164"/>
                    <a:pt x="10375" y="0"/>
                    <a:pt x="10375" y="0"/>
                  </a:cubicBezTo>
                  <a:cubicBezTo>
                    <a:pt x="10362" y="0"/>
                    <a:pt x="10349" y="0"/>
                    <a:pt x="10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1" name="Google Shape;1951;p2"/>
            <p:cNvSpPr/>
            <p:nvPr/>
          </p:nvSpPr>
          <p:spPr>
            <a:xfrm>
              <a:off x="3865509" y="5199574"/>
              <a:ext cx="18303" cy="11922"/>
            </a:xfrm>
            <a:custGeom>
              <a:avLst/>
              <a:gdLst/>
              <a:ahLst/>
              <a:cxnLst/>
              <a:rect l="l" t="t" r="r" b="b"/>
              <a:pathLst>
                <a:path w="502" h="327" extrusionOk="0">
                  <a:moveTo>
                    <a:pt x="1" y="0"/>
                  </a:moveTo>
                  <a:cubicBezTo>
                    <a:pt x="164" y="98"/>
                    <a:pt x="338" y="207"/>
                    <a:pt x="502" y="327"/>
                  </a:cubicBezTo>
                  <a:cubicBezTo>
                    <a:pt x="338" y="207"/>
                    <a:pt x="164" y="98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2" name="Google Shape;1952;p2"/>
            <p:cNvSpPr/>
            <p:nvPr/>
          </p:nvSpPr>
          <p:spPr>
            <a:xfrm>
              <a:off x="3847243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38" y="186"/>
                    <a:pt x="502" y="295"/>
                  </a:cubicBezTo>
                  <a:cubicBezTo>
                    <a:pt x="338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3" name="Google Shape;1953;p2"/>
            <p:cNvSpPr/>
            <p:nvPr/>
          </p:nvSpPr>
          <p:spPr>
            <a:xfrm>
              <a:off x="3807503" y="5167782"/>
              <a:ext cx="35403" cy="18303"/>
            </a:xfrm>
            <a:custGeom>
              <a:avLst/>
              <a:gdLst/>
              <a:ahLst/>
              <a:cxnLst/>
              <a:rect l="l" t="t" r="r" b="b"/>
              <a:pathLst>
                <a:path w="971" h="502" extrusionOk="0">
                  <a:moveTo>
                    <a:pt x="0" y="0"/>
                  </a:moveTo>
                  <a:cubicBezTo>
                    <a:pt x="317" y="153"/>
                    <a:pt x="643" y="316"/>
                    <a:pt x="970" y="502"/>
                  </a:cubicBezTo>
                  <a:cubicBezTo>
                    <a:pt x="643" y="316"/>
                    <a:pt x="317" y="153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4" name="Google Shape;1954;p2"/>
            <p:cNvSpPr/>
            <p:nvPr/>
          </p:nvSpPr>
          <p:spPr>
            <a:xfrm>
              <a:off x="3786429" y="5158229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1"/>
                  </a:moveTo>
                  <a:cubicBezTo>
                    <a:pt x="153" y="66"/>
                    <a:pt x="306" y="142"/>
                    <a:pt x="459" y="208"/>
                  </a:cubicBezTo>
                  <a:cubicBezTo>
                    <a:pt x="306" y="142"/>
                    <a:pt x="15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5" name="Google Shape;1955;p2"/>
            <p:cNvSpPr/>
            <p:nvPr/>
          </p:nvSpPr>
          <p:spPr>
            <a:xfrm>
              <a:off x="3550829" y="5006850"/>
              <a:ext cx="176466" cy="201223"/>
            </a:xfrm>
            <a:custGeom>
              <a:avLst/>
              <a:gdLst/>
              <a:ahLst/>
              <a:cxnLst/>
              <a:rect l="l" t="t" r="r" b="b"/>
              <a:pathLst>
                <a:path w="4840" h="5519" extrusionOk="0">
                  <a:moveTo>
                    <a:pt x="927" y="0"/>
                  </a:moveTo>
                  <a:cubicBezTo>
                    <a:pt x="1014" y="1690"/>
                    <a:pt x="0" y="3978"/>
                    <a:pt x="0" y="3978"/>
                  </a:cubicBezTo>
                  <a:cubicBezTo>
                    <a:pt x="0" y="3978"/>
                    <a:pt x="1134" y="5428"/>
                    <a:pt x="2202" y="5515"/>
                  </a:cubicBezTo>
                  <a:cubicBezTo>
                    <a:pt x="2232" y="5517"/>
                    <a:pt x="2262" y="5519"/>
                    <a:pt x="2293" y="5519"/>
                  </a:cubicBezTo>
                  <a:cubicBezTo>
                    <a:pt x="3357" y="5519"/>
                    <a:pt x="4839" y="4098"/>
                    <a:pt x="4839" y="4098"/>
                  </a:cubicBezTo>
                  <a:cubicBezTo>
                    <a:pt x="4131" y="3030"/>
                    <a:pt x="4152" y="0"/>
                    <a:pt x="4152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6" name="Google Shape;1956;p2"/>
            <p:cNvSpPr/>
            <p:nvPr/>
          </p:nvSpPr>
          <p:spPr>
            <a:xfrm>
              <a:off x="3581017" y="5006850"/>
              <a:ext cx="123198" cy="84441"/>
            </a:xfrm>
            <a:custGeom>
              <a:avLst/>
              <a:gdLst/>
              <a:ahLst/>
              <a:cxnLst/>
              <a:rect l="l" t="t" r="r" b="b"/>
              <a:pathLst>
                <a:path w="3379" h="2316" extrusionOk="0">
                  <a:moveTo>
                    <a:pt x="99" y="0"/>
                  </a:moveTo>
                  <a:cubicBezTo>
                    <a:pt x="120" y="404"/>
                    <a:pt x="77" y="840"/>
                    <a:pt x="1" y="1265"/>
                  </a:cubicBezTo>
                  <a:cubicBezTo>
                    <a:pt x="614" y="1929"/>
                    <a:pt x="1228" y="2316"/>
                    <a:pt x="1760" y="2316"/>
                  </a:cubicBezTo>
                  <a:cubicBezTo>
                    <a:pt x="1795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4" y="60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7" name="Google Shape;1957;p2"/>
            <p:cNvSpPr/>
            <p:nvPr/>
          </p:nvSpPr>
          <p:spPr>
            <a:xfrm>
              <a:off x="3786429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8" name="Google Shape;1958;p2"/>
            <p:cNvSpPr/>
            <p:nvPr/>
          </p:nvSpPr>
          <p:spPr>
            <a:xfrm>
              <a:off x="3842868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0" y="1"/>
                  </a:moveTo>
                  <a:cubicBezTo>
                    <a:pt x="44" y="22"/>
                    <a:pt x="77" y="44"/>
                    <a:pt x="120" y="77"/>
                  </a:cubicBezTo>
                  <a:cubicBezTo>
                    <a:pt x="77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9" name="Google Shape;1959;p2"/>
            <p:cNvSpPr/>
            <p:nvPr/>
          </p:nvSpPr>
          <p:spPr>
            <a:xfrm>
              <a:off x="3803127" y="5165776"/>
              <a:ext cx="4412" cy="2042"/>
            </a:xfrm>
            <a:custGeom>
              <a:avLst/>
              <a:gdLst/>
              <a:ahLst/>
              <a:cxnLst/>
              <a:rect l="l" t="t" r="r" b="b"/>
              <a:pathLst>
                <a:path w="121" h="56" extrusionOk="0">
                  <a:moveTo>
                    <a:pt x="1" y="1"/>
                  </a:moveTo>
                  <a:cubicBezTo>
                    <a:pt x="44" y="22"/>
                    <a:pt x="77" y="44"/>
                    <a:pt x="120" y="55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0" name="Google Shape;1960;p2"/>
            <p:cNvSpPr/>
            <p:nvPr/>
          </p:nvSpPr>
          <p:spPr>
            <a:xfrm>
              <a:off x="3865509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1" name="Google Shape;1961;p2"/>
            <p:cNvSpPr/>
            <p:nvPr/>
          </p:nvSpPr>
          <p:spPr>
            <a:xfrm>
              <a:off x="3510286" y="4714228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3" y="0"/>
                  </a:moveTo>
                  <a:cubicBezTo>
                    <a:pt x="1198" y="0"/>
                    <a:pt x="949" y="169"/>
                    <a:pt x="949" y="169"/>
                  </a:cubicBezTo>
                  <a:cubicBezTo>
                    <a:pt x="862" y="964"/>
                    <a:pt x="251" y="2632"/>
                    <a:pt x="1" y="3133"/>
                  </a:cubicBezTo>
                  <a:cubicBezTo>
                    <a:pt x="88" y="3972"/>
                    <a:pt x="382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9" y="8386"/>
                    <a:pt x="6518" y="6915"/>
                  </a:cubicBezTo>
                  <a:cubicBezTo>
                    <a:pt x="7063" y="6076"/>
                    <a:pt x="7488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6" y="2267"/>
                    <a:pt x="5558" y="2267"/>
                  </a:cubicBezTo>
                  <a:cubicBezTo>
                    <a:pt x="4460" y="2267"/>
                    <a:pt x="3247" y="2066"/>
                    <a:pt x="2900" y="1237"/>
                  </a:cubicBezTo>
                  <a:cubicBezTo>
                    <a:pt x="2482" y="232"/>
                    <a:pt x="1947" y="0"/>
                    <a:pt x="1543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2" name="Google Shape;1962;p2"/>
            <p:cNvSpPr/>
            <p:nvPr/>
          </p:nvSpPr>
          <p:spPr>
            <a:xfrm>
              <a:off x="3567126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38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3" name="Google Shape;1963;p2"/>
            <p:cNvSpPr/>
            <p:nvPr/>
          </p:nvSpPr>
          <p:spPr>
            <a:xfrm>
              <a:off x="3691489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49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4" name="Google Shape;1964;p2"/>
            <p:cNvSpPr/>
            <p:nvPr/>
          </p:nvSpPr>
          <p:spPr>
            <a:xfrm>
              <a:off x="3663962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4" y="0"/>
                  </a:moveTo>
                  <a:cubicBezTo>
                    <a:pt x="600" y="0"/>
                    <a:pt x="1" y="596"/>
                    <a:pt x="80" y="675"/>
                  </a:cubicBezTo>
                  <a:cubicBezTo>
                    <a:pt x="114" y="710"/>
                    <a:pt x="151" y="721"/>
                    <a:pt x="182" y="721"/>
                  </a:cubicBezTo>
                  <a:cubicBezTo>
                    <a:pt x="229" y="721"/>
                    <a:pt x="265" y="697"/>
                    <a:pt x="265" y="697"/>
                  </a:cubicBezTo>
                  <a:cubicBezTo>
                    <a:pt x="547" y="398"/>
                    <a:pt x="865" y="295"/>
                    <a:pt x="1170" y="295"/>
                  </a:cubicBezTo>
                  <a:cubicBezTo>
                    <a:pt x="1841" y="295"/>
                    <a:pt x="2444" y="795"/>
                    <a:pt x="2444" y="795"/>
                  </a:cubicBezTo>
                  <a:cubicBezTo>
                    <a:pt x="2444" y="795"/>
                    <a:pt x="2194" y="217"/>
                    <a:pt x="1355" y="21"/>
                  </a:cubicBezTo>
                  <a:cubicBezTo>
                    <a:pt x="1295" y="7"/>
                    <a:pt x="1235" y="0"/>
                    <a:pt x="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5" name="Google Shape;1965;p2"/>
            <p:cNvSpPr/>
            <p:nvPr/>
          </p:nvSpPr>
          <p:spPr>
            <a:xfrm>
              <a:off x="3526985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281" y="0"/>
                  </a:moveTo>
                  <a:cubicBezTo>
                    <a:pt x="1221" y="0"/>
                    <a:pt x="1160" y="7"/>
                    <a:pt x="1101" y="21"/>
                  </a:cubicBezTo>
                  <a:cubicBezTo>
                    <a:pt x="251" y="217"/>
                    <a:pt x="0" y="795"/>
                    <a:pt x="0" y="795"/>
                  </a:cubicBezTo>
                  <a:cubicBezTo>
                    <a:pt x="0" y="795"/>
                    <a:pt x="604" y="295"/>
                    <a:pt x="1278" y="295"/>
                  </a:cubicBezTo>
                  <a:cubicBezTo>
                    <a:pt x="1585" y="295"/>
                    <a:pt x="1905" y="398"/>
                    <a:pt x="2191" y="697"/>
                  </a:cubicBezTo>
                  <a:cubicBezTo>
                    <a:pt x="2191" y="697"/>
                    <a:pt x="2226" y="721"/>
                    <a:pt x="2271" y="721"/>
                  </a:cubicBezTo>
                  <a:cubicBezTo>
                    <a:pt x="2301" y="721"/>
                    <a:pt x="2335" y="710"/>
                    <a:pt x="2365" y="675"/>
                  </a:cubicBezTo>
                  <a:cubicBezTo>
                    <a:pt x="2444" y="596"/>
                    <a:pt x="185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6" name="Google Shape;1966;p2"/>
            <p:cNvSpPr/>
            <p:nvPr/>
          </p:nvSpPr>
          <p:spPr>
            <a:xfrm>
              <a:off x="3554001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65"/>
                    <a:pt x="807" y="665"/>
                  </a:cubicBezTo>
                  <a:cubicBezTo>
                    <a:pt x="1254" y="665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7" name="Google Shape;1967;p2"/>
            <p:cNvSpPr/>
            <p:nvPr/>
          </p:nvSpPr>
          <p:spPr>
            <a:xfrm>
              <a:off x="3679567" y="4898785"/>
              <a:ext cx="58846" cy="24647"/>
            </a:xfrm>
            <a:custGeom>
              <a:avLst/>
              <a:gdLst/>
              <a:ahLst/>
              <a:cxnLst/>
              <a:rect l="l" t="t" r="r" b="b"/>
              <a:pathLst>
                <a:path w="1614" h="676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7" y="676"/>
                  </a:cubicBezTo>
                  <a:cubicBezTo>
                    <a:pt x="1254" y="676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8" name="Google Shape;1968;p2"/>
            <p:cNvSpPr/>
            <p:nvPr/>
          </p:nvSpPr>
          <p:spPr>
            <a:xfrm>
              <a:off x="3641430" y="4861013"/>
              <a:ext cx="29423" cy="93957"/>
            </a:xfrm>
            <a:custGeom>
              <a:avLst/>
              <a:gdLst/>
              <a:ahLst/>
              <a:cxnLst/>
              <a:rect l="l" t="t" r="r" b="b"/>
              <a:pathLst>
                <a:path w="807" h="2577" extrusionOk="0">
                  <a:moveTo>
                    <a:pt x="338" y="1"/>
                  </a:moveTo>
                  <a:cubicBezTo>
                    <a:pt x="338" y="1"/>
                    <a:pt x="567" y="1603"/>
                    <a:pt x="599" y="1919"/>
                  </a:cubicBezTo>
                  <a:cubicBezTo>
                    <a:pt x="632" y="2224"/>
                    <a:pt x="0" y="2529"/>
                    <a:pt x="131" y="2573"/>
                  </a:cubicBezTo>
                  <a:cubicBezTo>
                    <a:pt x="141" y="2575"/>
                    <a:pt x="153" y="2576"/>
                    <a:pt x="167" y="2576"/>
                  </a:cubicBezTo>
                  <a:cubicBezTo>
                    <a:pt x="346" y="2576"/>
                    <a:pt x="806" y="2380"/>
                    <a:pt x="806" y="1995"/>
                  </a:cubicBezTo>
                  <a:cubicBezTo>
                    <a:pt x="806" y="1581"/>
                    <a:pt x="338" y="1"/>
                    <a:pt x="33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9" name="Google Shape;1969;p2"/>
            <p:cNvSpPr/>
            <p:nvPr/>
          </p:nvSpPr>
          <p:spPr>
            <a:xfrm>
              <a:off x="3623930" y="4981803"/>
              <a:ext cx="55674" cy="17938"/>
            </a:xfrm>
            <a:custGeom>
              <a:avLst/>
              <a:gdLst/>
              <a:ahLst/>
              <a:cxnLst/>
              <a:rect l="l" t="t" r="r" b="b"/>
              <a:pathLst>
                <a:path w="1527" h="492" extrusionOk="0">
                  <a:moveTo>
                    <a:pt x="1526" y="1"/>
                  </a:moveTo>
                  <a:cubicBezTo>
                    <a:pt x="1526" y="1"/>
                    <a:pt x="1026" y="154"/>
                    <a:pt x="737" y="154"/>
                  </a:cubicBezTo>
                  <a:cubicBezTo>
                    <a:pt x="727" y="154"/>
                    <a:pt x="718" y="154"/>
                    <a:pt x="709" y="153"/>
                  </a:cubicBezTo>
                  <a:cubicBezTo>
                    <a:pt x="426" y="13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5"/>
                    <a:pt x="415" y="480"/>
                    <a:pt x="687" y="491"/>
                  </a:cubicBezTo>
                  <a:cubicBezTo>
                    <a:pt x="1090" y="491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0" name="Google Shape;1970;p2"/>
            <p:cNvSpPr/>
            <p:nvPr/>
          </p:nvSpPr>
          <p:spPr>
            <a:xfrm>
              <a:off x="3847644" y="3890321"/>
              <a:ext cx="299628" cy="135157"/>
            </a:xfrm>
            <a:custGeom>
              <a:avLst/>
              <a:gdLst/>
              <a:ahLst/>
              <a:cxnLst/>
              <a:rect l="l" t="t" r="r" b="b"/>
              <a:pathLst>
                <a:path w="8218" h="3707" extrusionOk="0">
                  <a:moveTo>
                    <a:pt x="4163" y="1"/>
                  </a:moveTo>
                  <a:cubicBezTo>
                    <a:pt x="2877" y="1"/>
                    <a:pt x="338" y="1559"/>
                    <a:pt x="175" y="2050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6"/>
                    <a:pt x="4163" y="1265"/>
                  </a:cubicBezTo>
                  <a:cubicBezTo>
                    <a:pt x="4174" y="1265"/>
                    <a:pt x="4185" y="1265"/>
                    <a:pt x="4196" y="1265"/>
                  </a:cubicBezTo>
                  <a:cubicBezTo>
                    <a:pt x="6651" y="1265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6"/>
                  </a:cubicBezTo>
                  <a:cubicBezTo>
                    <a:pt x="7934" y="1189"/>
                    <a:pt x="5460" y="1"/>
                    <a:pt x="4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1" name="Google Shape;1971;p2"/>
            <p:cNvSpPr/>
            <p:nvPr/>
          </p:nvSpPr>
          <p:spPr>
            <a:xfrm>
              <a:off x="2509004" y="5316463"/>
              <a:ext cx="37372" cy="52393"/>
            </a:xfrm>
            <a:custGeom>
              <a:avLst/>
              <a:gdLst/>
              <a:ahLst/>
              <a:cxnLst/>
              <a:rect l="l" t="t" r="r" b="b"/>
              <a:pathLst>
                <a:path w="1025" h="1437" extrusionOk="0">
                  <a:moveTo>
                    <a:pt x="370" y="1"/>
                  </a:moveTo>
                  <a:cubicBezTo>
                    <a:pt x="272" y="1"/>
                    <a:pt x="184" y="40"/>
                    <a:pt x="120" y="140"/>
                  </a:cubicBezTo>
                  <a:cubicBezTo>
                    <a:pt x="0" y="314"/>
                    <a:pt x="44" y="859"/>
                    <a:pt x="186" y="1437"/>
                  </a:cubicBezTo>
                  <a:lnTo>
                    <a:pt x="1025" y="1437"/>
                  </a:lnTo>
                  <a:cubicBezTo>
                    <a:pt x="905" y="1099"/>
                    <a:pt x="720" y="597"/>
                    <a:pt x="534" y="31"/>
                  </a:cubicBezTo>
                  <a:cubicBezTo>
                    <a:pt x="478" y="12"/>
                    <a:pt x="422" y="1"/>
                    <a:pt x="37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2" name="Google Shape;1972;p2"/>
            <p:cNvSpPr/>
            <p:nvPr/>
          </p:nvSpPr>
          <p:spPr>
            <a:xfrm>
              <a:off x="2827659" y="5316390"/>
              <a:ext cx="32632" cy="52466"/>
            </a:xfrm>
            <a:custGeom>
              <a:avLst/>
              <a:gdLst/>
              <a:ahLst/>
              <a:cxnLst/>
              <a:rect l="l" t="t" r="r" b="b"/>
              <a:pathLst>
                <a:path w="895" h="1439" extrusionOk="0">
                  <a:moveTo>
                    <a:pt x="535" y="0"/>
                  </a:moveTo>
                  <a:cubicBezTo>
                    <a:pt x="328" y="545"/>
                    <a:pt x="120" y="1046"/>
                    <a:pt x="1" y="1439"/>
                  </a:cubicBezTo>
                  <a:lnTo>
                    <a:pt x="709" y="1439"/>
                  </a:lnTo>
                  <a:cubicBezTo>
                    <a:pt x="851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3" name="Google Shape;1973;p2"/>
            <p:cNvSpPr/>
            <p:nvPr/>
          </p:nvSpPr>
          <p:spPr>
            <a:xfrm>
              <a:off x="2549912" y="5174126"/>
              <a:ext cx="272247" cy="194733"/>
            </a:xfrm>
            <a:custGeom>
              <a:avLst/>
              <a:gdLst/>
              <a:ahLst/>
              <a:cxnLst/>
              <a:rect l="l" t="t" r="r" b="b"/>
              <a:pathLst>
                <a:path w="7467" h="5341" extrusionOk="0">
                  <a:moveTo>
                    <a:pt x="2126" y="2681"/>
                  </a:moveTo>
                  <a:cubicBezTo>
                    <a:pt x="2867" y="2681"/>
                    <a:pt x="3434" y="3303"/>
                    <a:pt x="3357" y="3423"/>
                  </a:cubicBezTo>
                  <a:cubicBezTo>
                    <a:pt x="3349" y="3435"/>
                    <a:pt x="3337" y="3441"/>
                    <a:pt x="3321" y="3441"/>
                  </a:cubicBezTo>
                  <a:cubicBezTo>
                    <a:pt x="3195" y="3441"/>
                    <a:pt x="2823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8" y="3196"/>
                    <a:pt x="926" y="3554"/>
                    <a:pt x="770" y="3554"/>
                  </a:cubicBezTo>
                  <a:cubicBezTo>
                    <a:pt x="731" y="3554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5" y="3554"/>
                  </a:cubicBezTo>
                  <a:cubicBezTo>
                    <a:pt x="6879" y="3554"/>
                    <a:pt x="6239" y="3196"/>
                    <a:pt x="5690" y="3117"/>
                  </a:cubicBezTo>
                  <a:cubicBezTo>
                    <a:pt x="5629" y="3109"/>
                    <a:pt x="5571" y="3105"/>
                    <a:pt x="5514" y="3105"/>
                  </a:cubicBezTo>
                  <a:cubicBezTo>
                    <a:pt x="4982" y="3105"/>
                    <a:pt x="4610" y="3441"/>
                    <a:pt x="4483" y="3441"/>
                  </a:cubicBezTo>
                  <a:cubicBezTo>
                    <a:pt x="4467" y="3441"/>
                    <a:pt x="4455" y="3435"/>
                    <a:pt x="4447" y="3423"/>
                  </a:cubicBezTo>
                  <a:cubicBezTo>
                    <a:pt x="4371" y="3303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6"/>
                    <a:pt x="3238" y="4545"/>
                    <a:pt x="3139" y="4578"/>
                  </a:cubicBezTo>
                  <a:cubicBezTo>
                    <a:pt x="3135" y="4579"/>
                    <a:pt x="3131" y="4580"/>
                    <a:pt x="3126" y="4580"/>
                  </a:cubicBezTo>
                  <a:cubicBezTo>
                    <a:pt x="3018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1" y="4587"/>
                    <a:pt x="1471" y="4560"/>
                    <a:pt x="1494" y="4491"/>
                  </a:cubicBezTo>
                  <a:cubicBezTo>
                    <a:pt x="1494" y="4491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9" y="4587"/>
                    <a:pt x="5746" y="4279"/>
                    <a:pt x="5493" y="4262"/>
                  </a:cubicBezTo>
                  <a:cubicBezTo>
                    <a:pt x="5488" y="4262"/>
                    <a:pt x="5483" y="4261"/>
                    <a:pt x="5478" y="4261"/>
                  </a:cubicBezTo>
                  <a:cubicBezTo>
                    <a:pt x="5162" y="4261"/>
                    <a:pt x="4895" y="4580"/>
                    <a:pt x="4788" y="4580"/>
                  </a:cubicBezTo>
                  <a:cubicBezTo>
                    <a:pt x="4783" y="4580"/>
                    <a:pt x="4778" y="4579"/>
                    <a:pt x="4774" y="4578"/>
                  </a:cubicBezTo>
                  <a:cubicBezTo>
                    <a:pt x="4676" y="4545"/>
                    <a:pt x="480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69" y="1"/>
                  </a:moveTo>
                  <a:cubicBezTo>
                    <a:pt x="6006" y="120"/>
                    <a:pt x="5515" y="393"/>
                    <a:pt x="4654" y="589"/>
                  </a:cubicBezTo>
                  <a:cubicBezTo>
                    <a:pt x="4426" y="642"/>
                    <a:pt x="4165" y="663"/>
                    <a:pt x="3895" y="663"/>
                  </a:cubicBezTo>
                  <a:cubicBezTo>
                    <a:pt x="2835" y="663"/>
                    <a:pt x="1625" y="338"/>
                    <a:pt x="1625" y="338"/>
                  </a:cubicBezTo>
                  <a:cubicBezTo>
                    <a:pt x="1625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06" y="5341"/>
                  </a:lnTo>
                  <a:cubicBezTo>
                    <a:pt x="4142" y="4905"/>
                    <a:pt x="3913" y="4447"/>
                    <a:pt x="3913" y="4447"/>
                  </a:cubicBezTo>
                  <a:lnTo>
                    <a:pt x="3913" y="4447"/>
                  </a:lnTo>
                  <a:cubicBezTo>
                    <a:pt x="3913" y="4447"/>
                    <a:pt x="4273" y="4894"/>
                    <a:pt x="4600" y="5341"/>
                  </a:cubicBezTo>
                  <a:lnTo>
                    <a:pt x="7466" y="5341"/>
                  </a:lnTo>
                  <a:cubicBezTo>
                    <a:pt x="7455" y="4523"/>
                    <a:pt x="7390" y="3096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4" name="Google Shape;1974;p2"/>
            <p:cNvSpPr/>
            <p:nvPr/>
          </p:nvSpPr>
          <p:spPr>
            <a:xfrm>
              <a:off x="2499452" y="4988803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8" y="1"/>
                  </a:moveTo>
                  <a:cubicBezTo>
                    <a:pt x="5086" y="1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5"/>
                    <a:pt x="1548" y="3176"/>
                    <a:pt x="5297" y="3122"/>
                  </a:cubicBezTo>
                  <a:cubicBezTo>
                    <a:pt x="5377" y="3121"/>
                    <a:pt x="5456" y="3120"/>
                    <a:pt x="5533" y="3120"/>
                  </a:cubicBezTo>
                  <a:cubicBezTo>
                    <a:pt x="8800" y="3120"/>
                    <a:pt x="9805" y="4004"/>
                    <a:pt x="10092" y="4419"/>
                  </a:cubicBezTo>
                  <a:cubicBezTo>
                    <a:pt x="9774" y="2469"/>
                    <a:pt x="8665" y="1"/>
                    <a:pt x="5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5" name="Google Shape;1975;p2"/>
            <p:cNvSpPr/>
            <p:nvPr/>
          </p:nvSpPr>
          <p:spPr>
            <a:xfrm>
              <a:off x="2492707" y="5102556"/>
              <a:ext cx="378710" cy="88306"/>
            </a:xfrm>
            <a:custGeom>
              <a:avLst/>
              <a:gdLst/>
              <a:ahLst/>
              <a:cxnLst/>
              <a:rect l="l" t="t" r="r" b="b"/>
              <a:pathLst>
                <a:path w="10387" h="2422" extrusionOk="0">
                  <a:moveTo>
                    <a:pt x="5715" y="0"/>
                  </a:moveTo>
                  <a:cubicBezTo>
                    <a:pt x="5639" y="0"/>
                    <a:pt x="5561" y="1"/>
                    <a:pt x="5482" y="2"/>
                  </a:cubicBezTo>
                  <a:cubicBezTo>
                    <a:pt x="1733" y="56"/>
                    <a:pt x="491" y="885"/>
                    <a:pt x="186" y="1146"/>
                  </a:cubicBezTo>
                  <a:cubicBezTo>
                    <a:pt x="131" y="1201"/>
                    <a:pt x="109" y="1233"/>
                    <a:pt x="109" y="1233"/>
                  </a:cubicBezTo>
                  <a:cubicBezTo>
                    <a:pt x="0" y="1430"/>
                    <a:pt x="88" y="2356"/>
                    <a:pt x="88" y="2356"/>
                  </a:cubicBezTo>
                  <a:cubicBezTo>
                    <a:pt x="88" y="2356"/>
                    <a:pt x="99" y="2345"/>
                    <a:pt x="109" y="2345"/>
                  </a:cubicBezTo>
                  <a:cubicBezTo>
                    <a:pt x="349" y="2269"/>
                    <a:pt x="2365" y="1658"/>
                    <a:pt x="5242" y="1506"/>
                  </a:cubicBezTo>
                  <a:cubicBezTo>
                    <a:pt x="5461" y="1494"/>
                    <a:pt x="5675" y="1489"/>
                    <a:pt x="5884" y="1489"/>
                  </a:cubicBezTo>
                  <a:cubicBezTo>
                    <a:pt x="8579" y="1489"/>
                    <a:pt x="10355" y="2400"/>
                    <a:pt x="10375" y="2410"/>
                  </a:cubicBezTo>
                  <a:lnTo>
                    <a:pt x="10386" y="2421"/>
                  </a:ln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5" y="1419"/>
                    <a:pt x="10277" y="1299"/>
                  </a:cubicBezTo>
                  <a:cubicBezTo>
                    <a:pt x="9990" y="894"/>
                    <a:pt x="8984" y="0"/>
                    <a:pt x="5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6" name="Google Shape;1976;p2"/>
            <p:cNvSpPr/>
            <p:nvPr/>
          </p:nvSpPr>
          <p:spPr>
            <a:xfrm>
              <a:off x="2603543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9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0" y="543"/>
                    <a:pt x="20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47" y="563"/>
                    <a:pt x="1655" y="563"/>
                  </a:cubicBezTo>
                  <a:cubicBezTo>
                    <a:pt x="1660" y="563"/>
                    <a:pt x="1664" y="562"/>
                    <a:pt x="1668" y="561"/>
                  </a:cubicBezTo>
                  <a:cubicBezTo>
                    <a:pt x="1767" y="528"/>
                    <a:pt x="1636" y="49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7" name="Google Shape;1977;p2"/>
            <p:cNvSpPr/>
            <p:nvPr/>
          </p:nvSpPr>
          <p:spPr>
            <a:xfrm>
              <a:off x="2720396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9"/>
                    <a:pt x="0" y="528"/>
                    <a:pt x="98" y="561"/>
                  </a:cubicBezTo>
                  <a:cubicBezTo>
                    <a:pt x="102" y="562"/>
                    <a:pt x="107" y="563"/>
                    <a:pt x="112" y="563"/>
                  </a:cubicBezTo>
                  <a:cubicBezTo>
                    <a:pt x="219" y="563"/>
                    <a:pt x="486" y="244"/>
                    <a:pt x="802" y="244"/>
                  </a:cubicBezTo>
                  <a:cubicBezTo>
                    <a:pt x="807" y="244"/>
                    <a:pt x="812" y="245"/>
                    <a:pt x="817" y="245"/>
                  </a:cubicBezTo>
                  <a:cubicBezTo>
                    <a:pt x="1070" y="262"/>
                    <a:pt x="1543" y="570"/>
                    <a:pt x="1700" y="570"/>
                  </a:cubicBezTo>
                  <a:cubicBezTo>
                    <a:pt x="1747" y="570"/>
                    <a:pt x="1766" y="543"/>
                    <a:pt x="1744" y="474"/>
                  </a:cubicBezTo>
                  <a:cubicBezTo>
                    <a:pt x="1744" y="474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8" name="Google Shape;1978;p2"/>
            <p:cNvSpPr/>
            <p:nvPr/>
          </p:nvSpPr>
          <p:spPr>
            <a:xfrm>
              <a:off x="2576235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3"/>
                    <a:pt x="48" y="873"/>
                  </a:cubicBezTo>
                  <a:cubicBezTo>
                    <a:pt x="204" y="873"/>
                    <a:pt x="846" y="515"/>
                    <a:pt x="1404" y="436"/>
                  </a:cubicBezTo>
                  <a:cubicBezTo>
                    <a:pt x="1463" y="428"/>
                    <a:pt x="1521" y="424"/>
                    <a:pt x="1577" y="424"/>
                  </a:cubicBezTo>
                  <a:cubicBezTo>
                    <a:pt x="2101" y="424"/>
                    <a:pt x="2473" y="760"/>
                    <a:pt x="2599" y="760"/>
                  </a:cubicBezTo>
                  <a:cubicBezTo>
                    <a:pt x="2615" y="760"/>
                    <a:pt x="2627" y="754"/>
                    <a:pt x="2635" y="742"/>
                  </a:cubicBezTo>
                  <a:cubicBezTo>
                    <a:pt x="2712" y="622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9" name="Google Shape;1979;p2"/>
            <p:cNvSpPr/>
            <p:nvPr/>
          </p:nvSpPr>
          <p:spPr>
            <a:xfrm>
              <a:off x="2709239" y="5271873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5" y="754"/>
                    <a:pt x="97" y="760"/>
                    <a:pt x="113" y="760"/>
                  </a:cubicBezTo>
                  <a:cubicBezTo>
                    <a:pt x="240" y="760"/>
                    <a:pt x="612" y="424"/>
                    <a:pt x="1144" y="424"/>
                  </a:cubicBezTo>
                  <a:cubicBezTo>
                    <a:pt x="1201" y="424"/>
                    <a:pt x="1259" y="428"/>
                    <a:pt x="1320" y="436"/>
                  </a:cubicBezTo>
                  <a:cubicBezTo>
                    <a:pt x="1869" y="515"/>
                    <a:pt x="2509" y="873"/>
                    <a:pt x="2665" y="873"/>
                  </a:cubicBezTo>
                  <a:cubicBezTo>
                    <a:pt x="2704" y="873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0" name="Google Shape;1980;p2"/>
            <p:cNvSpPr/>
            <p:nvPr/>
          </p:nvSpPr>
          <p:spPr>
            <a:xfrm>
              <a:off x="2502223" y="5165011"/>
              <a:ext cx="272648" cy="203848"/>
            </a:xfrm>
            <a:custGeom>
              <a:avLst/>
              <a:gdLst/>
              <a:ahLst/>
              <a:cxnLst/>
              <a:rect l="l" t="t" r="r" b="b"/>
              <a:pathLst>
                <a:path w="7478" h="5591" extrusionOk="0">
                  <a:moveTo>
                    <a:pt x="4569" y="0"/>
                  </a:moveTo>
                  <a:cubicBezTo>
                    <a:pt x="3159" y="0"/>
                    <a:pt x="1608" y="186"/>
                    <a:pt x="88" y="730"/>
                  </a:cubicBezTo>
                  <a:cubicBezTo>
                    <a:pt x="66" y="817"/>
                    <a:pt x="45" y="904"/>
                    <a:pt x="45" y="1013"/>
                  </a:cubicBezTo>
                  <a:cubicBezTo>
                    <a:pt x="1" y="1798"/>
                    <a:pt x="361" y="3106"/>
                    <a:pt x="720" y="4185"/>
                  </a:cubicBezTo>
                  <a:cubicBezTo>
                    <a:pt x="906" y="4751"/>
                    <a:pt x="1091" y="5253"/>
                    <a:pt x="121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3" y="588"/>
                    <a:pt x="2933" y="588"/>
                  </a:cubicBezTo>
                  <a:cubicBezTo>
                    <a:pt x="2933" y="588"/>
                    <a:pt x="4143" y="913"/>
                    <a:pt x="5203" y="913"/>
                  </a:cubicBezTo>
                  <a:cubicBezTo>
                    <a:pt x="5473" y="913"/>
                    <a:pt x="5734" y="892"/>
                    <a:pt x="5962" y="839"/>
                  </a:cubicBezTo>
                  <a:cubicBezTo>
                    <a:pt x="6823" y="643"/>
                    <a:pt x="7314" y="370"/>
                    <a:pt x="7477" y="251"/>
                  </a:cubicBezTo>
                  <a:cubicBezTo>
                    <a:pt x="6642" y="109"/>
                    <a:pt x="5646" y="0"/>
                    <a:pt x="4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1" name="Google Shape;1981;p2"/>
            <p:cNvSpPr/>
            <p:nvPr/>
          </p:nvSpPr>
          <p:spPr>
            <a:xfrm>
              <a:off x="2778001" y="5174928"/>
              <a:ext cx="104130" cy="193931"/>
            </a:xfrm>
            <a:custGeom>
              <a:avLst/>
              <a:gdLst/>
              <a:ahLst/>
              <a:cxnLst/>
              <a:rect l="l" t="t" r="r" b="b"/>
              <a:pathLst>
                <a:path w="2856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8" y="2681"/>
                  </a:cubicBezTo>
                  <a:cubicBezTo>
                    <a:pt x="1134" y="3074"/>
                    <a:pt x="1199" y="4501"/>
                    <a:pt x="1210" y="5319"/>
                  </a:cubicBezTo>
                  <a:lnTo>
                    <a:pt x="1363" y="5319"/>
                  </a:lnTo>
                  <a:cubicBezTo>
                    <a:pt x="1493" y="4926"/>
                    <a:pt x="1690" y="4425"/>
                    <a:pt x="1897" y="3880"/>
                  </a:cubicBezTo>
                  <a:cubicBezTo>
                    <a:pt x="2343" y="2714"/>
                    <a:pt x="2856" y="1363"/>
                    <a:pt x="2856" y="567"/>
                  </a:cubicBezTo>
                  <a:cubicBezTo>
                    <a:pt x="2856" y="414"/>
                    <a:pt x="2747" y="284"/>
                    <a:pt x="2561" y="175"/>
                  </a:cubicBezTo>
                  <a:lnTo>
                    <a:pt x="2561" y="436"/>
                  </a:lnTo>
                  <a:lnTo>
                    <a:pt x="2550" y="425"/>
                  </a:lnTo>
                  <a:lnTo>
                    <a:pt x="2550" y="425"/>
                  </a:lnTo>
                  <a:cubicBezTo>
                    <a:pt x="2561" y="491"/>
                    <a:pt x="2561" y="556"/>
                    <a:pt x="2561" y="611"/>
                  </a:cubicBezTo>
                  <a:cubicBezTo>
                    <a:pt x="2561" y="716"/>
                    <a:pt x="2550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2" name="Google Shape;1982;p2"/>
            <p:cNvSpPr/>
            <p:nvPr/>
          </p:nvSpPr>
          <p:spPr>
            <a:xfrm>
              <a:off x="2391387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0"/>
                  </a:moveTo>
                  <a:cubicBezTo>
                    <a:pt x="5071" y="0"/>
                    <a:pt x="3179" y="471"/>
                    <a:pt x="2104" y="1153"/>
                  </a:cubicBezTo>
                  <a:cubicBezTo>
                    <a:pt x="1047" y="1818"/>
                    <a:pt x="0" y="2886"/>
                    <a:pt x="3204" y="2886"/>
                  </a:cubicBezTo>
                  <a:cubicBezTo>
                    <a:pt x="3161" y="2482"/>
                    <a:pt x="3412" y="2101"/>
                    <a:pt x="3793" y="1970"/>
                  </a:cubicBezTo>
                  <a:cubicBezTo>
                    <a:pt x="4632" y="1673"/>
                    <a:pt x="6227" y="1228"/>
                    <a:pt x="8178" y="1228"/>
                  </a:cubicBezTo>
                  <a:cubicBezTo>
                    <a:pt x="9522" y="1228"/>
                    <a:pt x="11036" y="1439"/>
                    <a:pt x="1258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80" y="3136"/>
                    <a:pt x="15138" y="2450"/>
                  </a:cubicBezTo>
                  <a:cubicBezTo>
                    <a:pt x="15596" y="1774"/>
                    <a:pt x="13787" y="586"/>
                    <a:pt x="10201" y="161"/>
                  </a:cubicBezTo>
                  <a:cubicBezTo>
                    <a:pt x="9263" y="51"/>
                    <a:pt x="8381" y="0"/>
                    <a:pt x="7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3" name="Google Shape;1983;p2"/>
            <p:cNvSpPr/>
            <p:nvPr/>
          </p:nvSpPr>
          <p:spPr>
            <a:xfrm>
              <a:off x="4466286" y="5097452"/>
              <a:ext cx="410503" cy="271408"/>
            </a:xfrm>
            <a:custGeom>
              <a:avLst/>
              <a:gdLst/>
              <a:ahLst/>
              <a:cxnLst/>
              <a:rect l="l" t="t" r="r" b="b"/>
              <a:pathLst>
                <a:path w="11259" h="7444" extrusionOk="0">
                  <a:moveTo>
                    <a:pt x="5700" y="0"/>
                  </a:moveTo>
                  <a:cubicBezTo>
                    <a:pt x="4284" y="0"/>
                    <a:pt x="1101" y="207"/>
                    <a:pt x="447" y="2736"/>
                  </a:cubicBezTo>
                  <a:cubicBezTo>
                    <a:pt x="1" y="4479"/>
                    <a:pt x="153" y="6070"/>
                    <a:pt x="578" y="7444"/>
                  </a:cubicBezTo>
                  <a:lnTo>
                    <a:pt x="10692" y="7444"/>
                  </a:lnTo>
                  <a:cubicBezTo>
                    <a:pt x="11128" y="5983"/>
                    <a:pt x="11258" y="4414"/>
                    <a:pt x="10648" y="3030"/>
                  </a:cubicBezTo>
                  <a:cubicBezTo>
                    <a:pt x="9722" y="894"/>
                    <a:pt x="8120" y="207"/>
                    <a:pt x="6583" y="44"/>
                  </a:cubicBezTo>
                  <a:cubicBezTo>
                    <a:pt x="6278" y="11"/>
                    <a:pt x="5984" y="0"/>
                    <a:pt x="5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4" name="Google Shape;1984;p2"/>
            <p:cNvSpPr/>
            <p:nvPr/>
          </p:nvSpPr>
          <p:spPr>
            <a:xfrm>
              <a:off x="4530673" y="5240883"/>
              <a:ext cx="287706" cy="127975"/>
            </a:xfrm>
            <a:custGeom>
              <a:avLst/>
              <a:gdLst/>
              <a:ahLst/>
              <a:cxnLst/>
              <a:rect l="l" t="t" r="r" b="b"/>
              <a:pathLst>
                <a:path w="7891" h="3510" extrusionOk="0">
                  <a:moveTo>
                    <a:pt x="2212" y="0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5" y="2681"/>
                    <a:pt x="196" y="3510"/>
                  </a:cubicBezTo>
                  <a:lnTo>
                    <a:pt x="7781" y="3510"/>
                  </a:lnTo>
                  <a:cubicBezTo>
                    <a:pt x="7880" y="2670"/>
                    <a:pt x="7890" y="2093"/>
                    <a:pt x="7890" y="2093"/>
                  </a:cubicBezTo>
                  <a:lnTo>
                    <a:pt x="4817" y="1940"/>
                  </a:lnTo>
                  <a:lnTo>
                    <a:pt x="2398" y="1820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2"/>
            <p:cNvSpPr/>
            <p:nvPr/>
          </p:nvSpPr>
          <p:spPr>
            <a:xfrm>
              <a:off x="4558856" y="5325723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9" y="1"/>
                  </a:moveTo>
                  <a:cubicBezTo>
                    <a:pt x="1447" y="1"/>
                    <a:pt x="1416" y="2"/>
                    <a:pt x="1385" y="6"/>
                  </a:cubicBezTo>
                  <a:cubicBezTo>
                    <a:pt x="655" y="93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7" y="845"/>
                  </a:cubicBezTo>
                  <a:cubicBezTo>
                    <a:pt x="2497" y="845"/>
                    <a:pt x="2540" y="879"/>
                    <a:pt x="2605" y="879"/>
                  </a:cubicBezTo>
                  <a:cubicBezTo>
                    <a:pt x="2637" y="879"/>
                    <a:pt x="2675" y="870"/>
                    <a:pt x="2715" y="845"/>
                  </a:cubicBezTo>
                  <a:cubicBezTo>
                    <a:pt x="2819" y="772"/>
                    <a:pt x="2165" y="1"/>
                    <a:pt x="1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6" name="Google Shape;1986;p2"/>
            <p:cNvSpPr/>
            <p:nvPr/>
          </p:nvSpPr>
          <p:spPr>
            <a:xfrm>
              <a:off x="2692577" y="5336224"/>
              <a:ext cx="25048" cy="32632"/>
            </a:xfrm>
            <a:custGeom>
              <a:avLst/>
              <a:gdLst/>
              <a:ahLst/>
              <a:cxnLst/>
              <a:rect l="l" t="t" r="r" b="b"/>
              <a:pathLst>
                <a:path w="687" h="895" extrusionOk="0">
                  <a:moveTo>
                    <a:pt x="0" y="1"/>
                  </a:moveTo>
                  <a:cubicBezTo>
                    <a:pt x="0" y="1"/>
                    <a:pt x="229" y="459"/>
                    <a:pt x="393" y="895"/>
                  </a:cubicBezTo>
                  <a:lnTo>
                    <a:pt x="687" y="895"/>
                  </a:lnTo>
                  <a:cubicBezTo>
                    <a:pt x="360" y="4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7" name="Google Shape;1987;p2"/>
            <p:cNvSpPr/>
            <p:nvPr/>
          </p:nvSpPr>
          <p:spPr>
            <a:xfrm>
              <a:off x="3259957" y="5237711"/>
              <a:ext cx="274216" cy="131147"/>
            </a:xfrm>
            <a:custGeom>
              <a:avLst/>
              <a:gdLst/>
              <a:ahLst/>
              <a:cxnLst/>
              <a:rect l="l" t="t" r="r" b="b"/>
              <a:pathLst>
                <a:path w="7521" h="3597" extrusionOk="0">
                  <a:moveTo>
                    <a:pt x="2300" y="2158"/>
                  </a:moveTo>
                  <a:cubicBezTo>
                    <a:pt x="2998" y="2169"/>
                    <a:pt x="3521" y="2834"/>
                    <a:pt x="3445" y="2965"/>
                  </a:cubicBezTo>
                  <a:cubicBezTo>
                    <a:pt x="3438" y="2976"/>
                    <a:pt x="3428" y="2982"/>
                    <a:pt x="3415" y="2982"/>
                  </a:cubicBezTo>
                  <a:cubicBezTo>
                    <a:pt x="3303" y="2982"/>
                    <a:pt x="2952" y="2615"/>
                    <a:pt x="2454" y="2615"/>
                  </a:cubicBezTo>
                  <a:cubicBezTo>
                    <a:pt x="2404" y="2615"/>
                    <a:pt x="2353" y="2619"/>
                    <a:pt x="2300" y="2627"/>
                  </a:cubicBezTo>
                  <a:cubicBezTo>
                    <a:pt x="1785" y="2714"/>
                    <a:pt x="1187" y="3102"/>
                    <a:pt x="1041" y="3102"/>
                  </a:cubicBezTo>
                  <a:cubicBezTo>
                    <a:pt x="1005" y="3102"/>
                    <a:pt x="997" y="3078"/>
                    <a:pt x="1025" y="3019"/>
                  </a:cubicBezTo>
                  <a:cubicBezTo>
                    <a:pt x="1025" y="3019"/>
                    <a:pt x="1614" y="2158"/>
                    <a:pt x="2300" y="2158"/>
                  </a:cubicBezTo>
                  <a:close/>
                  <a:moveTo>
                    <a:pt x="5613" y="2158"/>
                  </a:moveTo>
                  <a:cubicBezTo>
                    <a:pt x="6300" y="2158"/>
                    <a:pt x="6888" y="3019"/>
                    <a:pt x="6888" y="3019"/>
                  </a:cubicBezTo>
                  <a:cubicBezTo>
                    <a:pt x="6917" y="3078"/>
                    <a:pt x="6909" y="3102"/>
                    <a:pt x="6872" y="3102"/>
                  </a:cubicBezTo>
                  <a:cubicBezTo>
                    <a:pt x="6727" y="3102"/>
                    <a:pt x="6128" y="2714"/>
                    <a:pt x="5613" y="2627"/>
                  </a:cubicBezTo>
                  <a:cubicBezTo>
                    <a:pt x="5561" y="2619"/>
                    <a:pt x="5510" y="2615"/>
                    <a:pt x="5460" y="2615"/>
                  </a:cubicBezTo>
                  <a:cubicBezTo>
                    <a:pt x="4961" y="2615"/>
                    <a:pt x="4611" y="2982"/>
                    <a:pt x="4499" y="2982"/>
                  </a:cubicBezTo>
                  <a:cubicBezTo>
                    <a:pt x="4485" y="2982"/>
                    <a:pt x="4475" y="2976"/>
                    <a:pt x="4469" y="2965"/>
                  </a:cubicBezTo>
                  <a:cubicBezTo>
                    <a:pt x="4393" y="2834"/>
                    <a:pt x="4916" y="2169"/>
                    <a:pt x="5613" y="2158"/>
                  </a:cubicBezTo>
                  <a:close/>
                  <a:moveTo>
                    <a:pt x="5330" y="0"/>
                  </a:moveTo>
                  <a:lnTo>
                    <a:pt x="5330" y="0"/>
                  </a:lnTo>
                  <a:cubicBezTo>
                    <a:pt x="5330" y="0"/>
                    <a:pt x="5439" y="839"/>
                    <a:pt x="4371" y="861"/>
                  </a:cubicBezTo>
                  <a:cubicBezTo>
                    <a:pt x="4322" y="863"/>
                    <a:pt x="4273" y="864"/>
                    <a:pt x="4223" y="864"/>
                  </a:cubicBezTo>
                  <a:cubicBezTo>
                    <a:pt x="2597" y="864"/>
                    <a:pt x="197" y="33"/>
                    <a:pt x="197" y="33"/>
                  </a:cubicBezTo>
                  <a:lnTo>
                    <a:pt x="197" y="33"/>
                  </a:lnTo>
                  <a:cubicBezTo>
                    <a:pt x="557" y="1482"/>
                    <a:pt x="1" y="3499"/>
                    <a:pt x="1" y="3499"/>
                  </a:cubicBezTo>
                  <a:lnTo>
                    <a:pt x="23" y="3597"/>
                  </a:lnTo>
                  <a:lnTo>
                    <a:pt x="7521" y="3597"/>
                  </a:lnTo>
                  <a:cubicBezTo>
                    <a:pt x="7379" y="2703"/>
                    <a:pt x="7292" y="1297"/>
                    <a:pt x="7292" y="1297"/>
                  </a:cubicBezTo>
                  <a:cubicBezTo>
                    <a:pt x="7233" y="1313"/>
                    <a:pt x="7173" y="1321"/>
                    <a:pt x="7112" y="1321"/>
                  </a:cubicBezTo>
                  <a:cubicBezTo>
                    <a:pt x="6301" y="1321"/>
                    <a:pt x="5330" y="0"/>
                    <a:pt x="533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8" name="Google Shape;1988;p2"/>
            <p:cNvSpPr/>
            <p:nvPr/>
          </p:nvSpPr>
          <p:spPr>
            <a:xfrm>
              <a:off x="3204721" y="4981438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05" y="190"/>
                    <a:pt x="3952" y="190"/>
                  </a:cubicBezTo>
                  <a:cubicBezTo>
                    <a:pt x="3893" y="190"/>
                    <a:pt x="3832" y="192"/>
                    <a:pt x="3772" y="196"/>
                  </a:cubicBezTo>
                  <a:cubicBezTo>
                    <a:pt x="1832" y="338"/>
                    <a:pt x="3358" y="2561"/>
                    <a:pt x="3358" y="2561"/>
                  </a:cubicBezTo>
                  <a:cubicBezTo>
                    <a:pt x="3358" y="2561"/>
                    <a:pt x="2104" y="2594"/>
                    <a:pt x="1254" y="3389"/>
                  </a:cubicBezTo>
                  <a:cubicBezTo>
                    <a:pt x="121" y="4468"/>
                    <a:pt x="1" y="6691"/>
                    <a:pt x="579" y="8588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2" y="8494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16" y="10528"/>
                  </a:lnTo>
                  <a:cubicBezTo>
                    <a:pt x="1516" y="10528"/>
                    <a:pt x="2072" y="8511"/>
                    <a:pt x="1712" y="7062"/>
                  </a:cubicBezTo>
                  <a:lnTo>
                    <a:pt x="1712" y="7062"/>
                  </a:lnTo>
                  <a:cubicBezTo>
                    <a:pt x="1712" y="7062"/>
                    <a:pt x="4112" y="7893"/>
                    <a:pt x="5738" y="7893"/>
                  </a:cubicBezTo>
                  <a:cubicBezTo>
                    <a:pt x="5788" y="7893"/>
                    <a:pt x="5837" y="7892"/>
                    <a:pt x="5886" y="7890"/>
                  </a:cubicBezTo>
                  <a:cubicBezTo>
                    <a:pt x="6954" y="7868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50"/>
                    <a:pt x="8627" y="8350"/>
                  </a:cubicBezTo>
                  <a:cubicBezTo>
                    <a:pt x="8688" y="8350"/>
                    <a:pt x="8748" y="8342"/>
                    <a:pt x="8807" y="8326"/>
                  </a:cubicBezTo>
                  <a:cubicBezTo>
                    <a:pt x="8807" y="8326"/>
                    <a:pt x="8883" y="9732"/>
                    <a:pt x="9036" y="10626"/>
                  </a:cubicBezTo>
                  <a:lnTo>
                    <a:pt x="9253" y="10626"/>
                  </a:lnTo>
                  <a:lnTo>
                    <a:pt x="9428" y="9111"/>
                  </a:lnTo>
                  <a:cubicBezTo>
                    <a:pt x="9636" y="8992"/>
                    <a:pt x="9816" y="8941"/>
                    <a:pt x="9969" y="8941"/>
                  </a:cubicBezTo>
                  <a:cubicBezTo>
                    <a:pt x="10209" y="8941"/>
                    <a:pt x="10383" y="9066"/>
                    <a:pt x="10496" y="9252"/>
                  </a:cubicBezTo>
                  <a:cubicBezTo>
                    <a:pt x="10921" y="8566"/>
                    <a:pt x="11477" y="7858"/>
                    <a:pt x="11673" y="7171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1"/>
                  </a:cubicBezTo>
                  <a:cubicBezTo>
                    <a:pt x="8360" y="75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9" name="Google Shape;1989;p2"/>
            <p:cNvSpPr/>
            <p:nvPr/>
          </p:nvSpPr>
          <p:spPr>
            <a:xfrm>
              <a:off x="3200747" y="5290431"/>
              <a:ext cx="60050" cy="78425"/>
            </a:xfrm>
            <a:custGeom>
              <a:avLst/>
              <a:gdLst/>
              <a:ahLst/>
              <a:cxnLst/>
              <a:rect l="l" t="t" r="r" b="b"/>
              <a:pathLst>
                <a:path w="1647" h="2151" extrusionOk="0">
                  <a:moveTo>
                    <a:pt x="997" y="0"/>
                  </a:moveTo>
                  <a:cubicBezTo>
                    <a:pt x="891" y="0"/>
                    <a:pt x="785" y="41"/>
                    <a:pt x="688" y="113"/>
                  </a:cubicBezTo>
                  <a:cubicBezTo>
                    <a:pt x="284" y="418"/>
                    <a:pt x="1" y="1224"/>
                    <a:pt x="208" y="1824"/>
                  </a:cubicBezTo>
                  <a:cubicBezTo>
                    <a:pt x="252" y="1933"/>
                    <a:pt x="317" y="2042"/>
                    <a:pt x="382" y="2151"/>
                  </a:cubicBezTo>
                  <a:lnTo>
                    <a:pt x="1647" y="2151"/>
                  </a:lnTo>
                  <a:lnTo>
                    <a:pt x="1625" y="2053"/>
                  </a:lnTo>
                  <a:lnTo>
                    <a:pt x="1265" y="80"/>
                  </a:lnTo>
                  <a:cubicBezTo>
                    <a:pt x="1243" y="69"/>
                    <a:pt x="1232" y="69"/>
                    <a:pt x="1211" y="58"/>
                  </a:cubicBezTo>
                  <a:cubicBezTo>
                    <a:pt x="1141" y="19"/>
                    <a:pt x="1069" y="0"/>
                    <a:pt x="99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0" name="Google Shape;1990;p2"/>
            <p:cNvSpPr/>
            <p:nvPr/>
          </p:nvSpPr>
          <p:spPr>
            <a:xfrm>
              <a:off x="3542079" y="5307384"/>
              <a:ext cx="52867" cy="61472"/>
            </a:xfrm>
            <a:custGeom>
              <a:avLst/>
              <a:gdLst/>
              <a:ahLst/>
              <a:cxnLst/>
              <a:rect l="l" t="t" r="r" b="b"/>
              <a:pathLst>
                <a:path w="1450" h="1686" extrusionOk="0">
                  <a:moveTo>
                    <a:pt x="716" y="1"/>
                  </a:moveTo>
                  <a:cubicBezTo>
                    <a:pt x="563" y="1"/>
                    <a:pt x="383" y="52"/>
                    <a:pt x="175" y="171"/>
                  </a:cubicBezTo>
                  <a:lnTo>
                    <a:pt x="0" y="1686"/>
                  </a:lnTo>
                  <a:lnTo>
                    <a:pt x="1112" y="1686"/>
                  </a:lnTo>
                  <a:cubicBezTo>
                    <a:pt x="1177" y="1620"/>
                    <a:pt x="1221" y="1544"/>
                    <a:pt x="1265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1" name="Google Shape;1991;p2"/>
            <p:cNvSpPr/>
            <p:nvPr/>
          </p:nvSpPr>
          <p:spPr>
            <a:xfrm>
              <a:off x="3296270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304" y="0"/>
                  </a:moveTo>
                  <a:cubicBezTo>
                    <a:pt x="618" y="0"/>
                    <a:pt x="29" y="861"/>
                    <a:pt x="29" y="861"/>
                  </a:cubicBezTo>
                  <a:cubicBezTo>
                    <a:pt x="1" y="920"/>
                    <a:pt x="9" y="944"/>
                    <a:pt x="45" y="944"/>
                  </a:cubicBezTo>
                  <a:cubicBezTo>
                    <a:pt x="191" y="944"/>
                    <a:pt x="789" y="556"/>
                    <a:pt x="1304" y="469"/>
                  </a:cubicBezTo>
                  <a:cubicBezTo>
                    <a:pt x="1357" y="461"/>
                    <a:pt x="1408" y="457"/>
                    <a:pt x="1458" y="457"/>
                  </a:cubicBezTo>
                  <a:cubicBezTo>
                    <a:pt x="1956" y="457"/>
                    <a:pt x="2307" y="824"/>
                    <a:pt x="2419" y="824"/>
                  </a:cubicBezTo>
                  <a:cubicBezTo>
                    <a:pt x="2432" y="824"/>
                    <a:pt x="2442" y="818"/>
                    <a:pt x="2449" y="807"/>
                  </a:cubicBezTo>
                  <a:cubicBezTo>
                    <a:pt x="2525" y="676"/>
                    <a:pt x="2002" y="11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2" name="Google Shape;1992;p2"/>
            <p:cNvSpPr/>
            <p:nvPr/>
          </p:nvSpPr>
          <p:spPr>
            <a:xfrm>
              <a:off x="3420086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221" y="0"/>
                  </a:moveTo>
                  <a:cubicBezTo>
                    <a:pt x="524" y="11"/>
                    <a:pt x="1" y="676"/>
                    <a:pt x="77" y="807"/>
                  </a:cubicBezTo>
                  <a:cubicBezTo>
                    <a:pt x="83" y="818"/>
                    <a:pt x="93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8" y="457"/>
                    <a:pt x="1169" y="461"/>
                    <a:pt x="1221" y="469"/>
                  </a:cubicBezTo>
                  <a:cubicBezTo>
                    <a:pt x="1736" y="556"/>
                    <a:pt x="2335" y="944"/>
                    <a:pt x="2480" y="944"/>
                  </a:cubicBezTo>
                  <a:cubicBezTo>
                    <a:pt x="2517" y="944"/>
                    <a:pt x="2525" y="920"/>
                    <a:pt x="2496" y="861"/>
                  </a:cubicBezTo>
                  <a:cubicBezTo>
                    <a:pt x="2496" y="861"/>
                    <a:pt x="1908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3" name="Google Shape;1993;p2"/>
            <p:cNvSpPr/>
            <p:nvPr/>
          </p:nvSpPr>
          <p:spPr>
            <a:xfrm>
              <a:off x="4031618" y="2861220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2"/>
                    <a:pt x="0" y="77"/>
                    <a:pt x="0" y="1"/>
                  </a:cubicBezTo>
                  <a:cubicBezTo>
                    <a:pt x="0" y="77"/>
                    <a:pt x="0" y="142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4" name="Google Shape;1994;p2"/>
            <p:cNvSpPr/>
            <p:nvPr/>
          </p:nvSpPr>
          <p:spPr>
            <a:xfrm>
              <a:off x="4031618" y="2852470"/>
              <a:ext cx="36" cy="6016"/>
            </a:xfrm>
            <a:custGeom>
              <a:avLst/>
              <a:gdLst/>
              <a:ahLst/>
              <a:cxnLst/>
              <a:rect l="l" t="t" r="r" b="b"/>
              <a:pathLst>
                <a:path w="1" h="165" extrusionOk="0">
                  <a:moveTo>
                    <a:pt x="0" y="164"/>
                  </a:moveTo>
                  <a:cubicBezTo>
                    <a:pt x="0" y="110"/>
                    <a:pt x="0" y="55"/>
                    <a:pt x="0" y="1"/>
                  </a:cubicBezTo>
                  <a:cubicBezTo>
                    <a:pt x="0" y="55"/>
                    <a:pt x="0" y="110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5" name="Google Shape;1995;p2"/>
            <p:cNvSpPr/>
            <p:nvPr/>
          </p:nvSpPr>
          <p:spPr>
            <a:xfrm>
              <a:off x="4031618" y="2841350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1"/>
                  </a:moveTo>
                  <a:cubicBezTo>
                    <a:pt x="0" y="77"/>
                    <a:pt x="0" y="153"/>
                    <a:pt x="0" y="230"/>
                  </a:cubicBezTo>
                  <a:cubicBezTo>
                    <a:pt x="0" y="153"/>
                    <a:pt x="0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6" name="Google Shape;1996;p2"/>
            <p:cNvSpPr/>
            <p:nvPr/>
          </p:nvSpPr>
          <p:spPr>
            <a:xfrm>
              <a:off x="4164330" y="2829829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1"/>
                  </a:moveTo>
                  <a:cubicBezTo>
                    <a:pt x="0" y="66"/>
                    <a:pt x="0" y="142"/>
                    <a:pt x="0" y="219"/>
                  </a:cubicBezTo>
                  <a:cubicBezTo>
                    <a:pt x="0" y="14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7" name="Google Shape;1997;p2"/>
            <p:cNvSpPr/>
            <p:nvPr/>
          </p:nvSpPr>
          <p:spPr>
            <a:xfrm>
              <a:off x="4163929" y="2842152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1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8" name="Google Shape;1998;p2"/>
            <p:cNvSpPr/>
            <p:nvPr/>
          </p:nvSpPr>
          <p:spPr>
            <a:xfrm>
              <a:off x="4031618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3"/>
                    <a:pt x="0" y="66"/>
                    <a:pt x="0" y="1"/>
                  </a:cubicBezTo>
                  <a:cubicBezTo>
                    <a:pt x="0" y="66"/>
                    <a:pt x="0" y="143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9" name="Google Shape;1999;p2"/>
            <p:cNvSpPr/>
            <p:nvPr/>
          </p:nvSpPr>
          <p:spPr>
            <a:xfrm>
              <a:off x="4163929" y="2854475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0" name="Google Shape;2000;p2"/>
            <p:cNvSpPr/>
            <p:nvPr/>
          </p:nvSpPr>
          <p:spPr>
            <a:xfrm>
              <a:off x="4031618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1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1" name="Google Shape;2001;p2"/>
            <p:cNvSpPr/>
            <p:nvPr/>
          </p:nvSpPr>
          <p:spPr>
            <a:xfrm>
              <a:off x="4031618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2" name="Google Shape;2002;p2"/>
            <p:cNvSpPr/>
            <p:nvPr/>
          </p:nvSpPr>
          <p:spPr>
            <a:xfrm>
              <a:off x="4163929" y="2837777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1" y="1"/>
                  </a:moveTo>
                  <a:cubicBezTo>
                    <a:pt x="0" y="44"/>
                    <a:pt x="0" y="77"/>
                    <a:pt x="0" y="121"/>
                  </a:cubicBezTo>
                  <a:cubicBezTo>
                    <a:pt x="0" y="77"/>
                    <a:pt x="0" y="44"/>
                    <a:pt x="11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3" name="Google Shape;2003;p2"/>
            <p:cNvSpPr/>
            <p:nvPr/>
          </p:nvSpPr>
          <p:spPr>
            <a:xfrm>
              <a:off x="4164330" y="2825454"/>
              <a:ext cx="401" cy="4412"/>
            </a:xfrm>
            <a:custGeom>
              <a:avLst/>
              <a:gdLst/>
              <a:ahLst/>
              <a:cxnLst/>
              <a:rect l="l" t="t" r="r" b="b"/>
              <a:pathLst>
                <a:path w="11" h="121" extrusionOk="0">
                  <a:moveTo>
                    <a:pt x="11" y="1"/>
                  </a:moveTo>
                  <a:cubicBezTo>
                    <a:pt x="0" y="34"/>
                    <a:pt x="0" y="77"/>
                    <a:pt x="0" y="121"/>
                  </a:cubicBezTo>
                  <a:cubicBezTo>
                    <a:pt x="0" y="77"/>
                    <a:pt x="0" y="34"/>
                    <a:pt x="11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4" name="Google Shape;2004;p2"/>
            <p:cNvSpPr/>
            <p:nvPr/>
          </p:nvSpPr>
          <p:spPr>
            <a:xfrm>
              <a:off x="4031618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5" name="Google Shape;2005;p2"/>
            <p:cNvSpPr/>
            <p:nvPr/>
          </p:nvSpPr>
          <p:spPr>
            <a:xfrm>
              <a:off x="4031618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6" name="Google Shape;2006;p2"/>
            <p:cNvSpPr/>
            <p:nvPr/>
          </p:nvSpPr>
          <p:spPr>
            <a:xfrm>
              <a:off x="4163929" y="2861621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1" y="99"/>
                  </a:moveTo>
                  <a:cubicBezTo>
                    <a:pt x="0" y="66"/>
                    <a:pt x="0" y="33"/>
                    <a:pt x="0" y="1"/>
                  </a:cubicBezTo>
                  <a:cubicBezTo>
                    <a:pt x="0" y="33"/>
                    <a:pt x="0" y="66"/>
                    <a:pt x="11" y="99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7" name="Google Shape;2007;p2"/>
            <p:cNvSpPr/>
            <p:nvPr/>
          </p:nvSpPr>
          <p:spPr>
            <a:xfrm>
              <a:off x="4163929" y="2849298"/>
              <a:ext cx="36" cy="5214"/>
            </a:xfrm>
            <a:custGeom>
              <a:avLst/>
              <a:gdLst/>
              <a:ahLst/>
              <a:cxnLst/>
              <a:rect l="l" t="t" r="r" b="b"/>
              <a:pathLst>
                <a:path w="1" h="143" extrusionOk="0">
                  <a:moveTo>
                    <a:pt x="0" y="142"/>
                  </a:moveTo>
                  <a:cubicBezTo>
                    <a:pt x="0" y="99"/>
                    <a:pt x="0" y="44"/>
                    <a:pt x="0" y="1"/>
                  </a:cubicBezTo>
                  <a:cubicBezTo>
                    <a:pt x="0" y="44"/>
                    <a:pt x="0" y="99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8" name="Google Shape;2008;p2"/>
            <p:cNvSpPr/>
            <p:nvPr/>
          </p:nvSpPr>
          <p:spPr>
            <a:xfrm>
              <a:off x="4031618" y="284969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1"/>
                  </a:moveTo>
                  <a:cubicBezTo>
                    <a:pt x="0" y="22"/>
                    <a:pt x="0" y="44"/>
                    <a:pt x="0" y="77"/>
                  </a:cubicBezTo>
                  <a:cubicBezTo>
                    <a:pt x="0" y="44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9" name="Google Shape;2009;p2"/>
            <p:cNvSpPr/>
            <p:nvPr/>
          </p:nvSpPr>
          <p:spPr>
            <a:xfrm>
              <a:off x="4232655" y="5345630"/>
              <a:ext cx="48127" cy="23225"/>
            </a:xfrm>
            <a:custGeom>
              <a:avLst/>
              <a:gdLst/>
              <a:ahLst/>
              <a:cxnLst/>
              <a:rect l="l" t="t" r="r" b="b"/>
              <a:pathLst>
                <a:path w="1320" h="637" extrusionOk="0">
                  <a:moveTo>
                    <a:pt x="592" y="1"/>
                  </a:moveTo>
                  <a:cubicBezTo>
                    <a:pt x="441" y="1"/>
                    <a:pt x="320" y="38"/>
                    <a:pt x="218" y="92"/>
                  </a:cubicBezTo>
                  <a:cubicBezTo>
                    <a:pt x="142" y="288"/>
                    <a:pt x="66" y="473"/>
                    <a:pt x="1" y="637"/>
                  </a:cubicBezTo>
                  <a:lnTo>
                    <a:pt x="1319" y="637"/>
                  </a:lnTo>
                  <a:cubicBezTo>
                    <a:pt x="1276" y="342"/>
                    <a:pt x="1145" y="124"/>
                    <a:pt x="905" y="48"/>
                  </a:cubicBezTo>
                  <a:cubicBezTo>
                    <a:pt x="789" y="15"/>
                    <a:pt x="685" y="1"/>
                    <a:pt x="59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0" name="Google Shape;2010;p2"/>
            <p:cNvSpPr/>
            <p:nvPr/>
          </p:nvSpPr>
          <p:spPr>
            <a:xfrm>
              <a:off x="3910427" y="5351938"/>
              <a:ext cx="46122" cy="16917"/>
            </a:xfrm>
            <a:custGeom>
              <a:avLst/>
              <a:gdLst/>
              <a:ahLst/>
              <a:cxnLst/>
              <a:rect l="l" t="t" r="r" b="b"/>
              <a:pathLst>
                <a:path w="1265" h="464" extrusionOk="0">
                  <a:moveTo>
                    <a:pt x="485" y="1"/>
                  </a:moveTo>
                  <a:cubicBezTo>
                    <a:pt x="413" y="1"/>
                    <a:pt x="341" y="9"/>
                    <a:pt x="273" y="28"/>
                  </a:cubicBezTo>
                  <a:cubicBezTo>
                    <a:pt x="109" y="71"/>
                    <a:pt x="22" y="235"/>
                    <a:pt x="0" y="464"/>
                  </a:cubicBezTo>
                  <a:lnTo>
                    <a:pt x="1264" y="464"/>
                  </a:lnTo>
                  <a:cubicBezTo>
                    <a:pt x="1264" y="464"/>
                    <a:pt x="1221" y="355"/>
                    <a:pt x="1144" y="180"/>
                  </a:cubicBezTo>
                  <a:cubicBezTo>
                    <a:pt x="946" y="81"/>
                    <a:pt x="711" y="1"/>
                    <a:pt x="48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1" name="Google Shape;2011;p2"/>
            <p:cNvSpPr/>
            <p:nvPr/>
          </p:nvSpPr>
          <p:spPr>
            <a:xfrm>
              <a:off x="3956512" y="5240883"/>
              <a:ext cx="269439" cy="127975"/>
            </a:xfrm>
            <a:custGeom>
              <a:avLst/>
              <a:gdLst/>
              <a:ahLst/>
              <a:cxnLst/>
              <a:rect l="l" t="t" r="r" b="b"/>
              <a:pathLst>
                <a:path w="7390" h="3510" extrusionOk="0">
                  <a:moveTo>
                    <a:pt x="2226" y="2368"/>
                  </a:moveTo>
                  <a:cubicBezTo>
                    <a:pt x="2418" y="2368"/>
                    <a:pt x="2624" y="2395"/>
                    <a:pt x="2834" y="2453"/>
                  </a:cubicBezTo>
                  <a:cubicBezTo>
                    <a:pt x="3204" y="2551"/>
                    <a:pt x="3324" y="2867"/>
                    <a:pt x="3172" y="2910"/>
                  </a:cubicBezTo>
                  <a:cubicBezTo>
                    <a:pt x="3162" y="2914"/>
                    <a:pt x="3152" y="2915"/>
                    <a:pt x="3140" y="2915"/>
                  </a:cubicBezTo>
                  <a:cubicBezTo>
                    <a:pt x="2983" y="2915"/>
                    <a:pt x="2640" y="2617"/>
                    <a:pt x="2187" y="2617"/>
                  </a:cubicBezTo>
                  <a:cubicBezTo>
                    <a:pt x="2142" y="2617"/>
                    <a:pt x="2096" y="2620"/>
                    <a:pt x="2049" y="2627"/>
                  </a:cubicBezTo>
                  <a:cubicBezTo>
                    <a:pt x="1428" y="2703"/>
                    <a:pt x="1417" y="3019"/>
                    <a:pt x="1177" y="3063"/>
                  </a:cubicBezTo>
                  <a:cubicBezTo>
                    <a:pt x="1166" y="3064"/>
                    <a:pt x="1156" y="3065"/>
                    <a:pt x="1147" y="3065"/>
                  </a:cubicBezTo>
                  <a:cubicBezTo>
                    <a:pt x="898" y="3065"/>
                    <a:pt x="1401" y="2514"/>
                    <a:pt x="1842" y="2409"/>
                  </a:cubicBezTo>
                  <a:cubicBezTo>
                    <a:pt x="1960" y="2382"/>
                    <a:pt x="2089" y="2368"/>
                    <a:pt x="2226" y="2368"/>
                  </a:cubicBezTo>
                  <a:close/>
                  <a:moveTo>
                    <a:pt x="5626" y="2368"/>
                  </a:moveTo>
                  <a:cubicBezTo>
                    <a:pt x="5763" y="2368"/>
                    <a:pt x="5892" y="2382"/>
                    <a:pt x="6005" y="2409"/>
                  </a:cubicBezTo>
                  <a:cubicBezTo>
                    <a:pt x="6447" y="2514"/>
                    <a:pt x="6949" y="3065"/>
                    <a:pt x="6701" y="3065"/>
                  </a:cubicBezTo>
                  <a:cubicBezTo>
                    <a:pt x="6691" y="3065"/>
                    <a:pt x="6681" y="3064"/>
                    <a:pt x="6670" y="3063"/>
                  </a:cubicBezTo>
                  <a:cubicBezTo>
                    <a:pt x="6430" y="3019"/>
                    <a:pt x="6419" y="2703"/>
                    <a:pt x="5809" y="2627"/>
                  </a:cubicBezTo>
                  <a:cubicBezTo>
                    <a:pt x="5762" y="2620"/>
                    <a:pt x="5716" y="2617"/>
                    <a:pt x="5671" y="2617"/>
                  </a:cubicBezTo>
                  <a:cubicBezTo>
                    <a:pt x="5216" y="2617"/>
                    <a:pt x="4866" y="2915"/>
                    <a:pt x="4707" y="2915"/>
                  </a:cubicBezTo>
                  <a:cubicBezTo>
                    <a:pt x="4696" y="2915"/>
                    <a:pt x="4685" y="2914"/>
                    <a:pt x="4676" y="2910"/>
                  </a:cubicBezTo>
                  <a:cubicBezTo>
                    <a:pt x="4523" y="2867"/>
                    <a:pt x="4643" y="2551"/>
                    <a:pt x="5013" y="2453"/>
                  </a:cubicBezTo>
                  <a:cubicBezTo>
                    <a:pt x="5223" y="2395"/>
                    <a:pt x="5433" y="2368"/>
                    <a:pt x="5626" y="2368"/>
                  </a:cubicBezTo>
                  <a:close/>
                  <a:moveTo>
                    <a:pt x="959" y="0"/>
                  </a:moveTo>
                  <a:lnTo>
                    <a:pt x="959" y="0"/>
                  </a:lnTo>
                  <a:cubicBezTo>
                    <a:pt x="981" y="284"/>
                    <a:pt x="218" y="1831"/>
                    <a:pt x="98" y="2104"/>
                  </a:cubicBezTo>
                  <a:cubicBezTo>
                    <a:pt x="11" y="2300"/>
                    <a:pt x="0" y="2965"/>
                    <a:pt x="0" y="3303"/>
                  </a:cubicBezTo>
                  <a:cubicBezTo>
                    <a:pt x="0" y="3422"/>
                    <a:pt x="0" y="3499"/>
                    <a:pt x="0" y="3510"/>
                  </a:cubicBezTo>
                  <a:lnTo>
                    <a:pt x="7389" y="3510"/>
                  </a:lnTo>
                  <a:lnTo>
                    <a:pt x="7389" y="3074"/>
                  </a:lnTo>
                  <a:lnTo>
                    <a:pt x="7258" y="2878"/>
                  </a:lnTo>
                  <a:cubicBezTo>
                    <a:pt x="7117" y="2670"/>
                    <a:pt x="6681" y="981"/>
                    <a:pt x="6681" y="981"/>
                  </a:cubicBezTo>
                  <a:lnTo>
                    <a:pt x="6267" y="1079"/>
                  </a:lnTo>
                  <a:cubicBezTo>
                    <a:pt x="6230" y="1087"/>
                    <a:pt x="6190" y="1091"/>
                    <a:pt x="6148" y="1091"/>
                  </a:cubicBezTo>
                  <a:cubicBezTo>
                    <a:pt x="5727" y="1091"/>
                    <a:pt x="5079" y="731"/>
                    <a:pt x="5079" y="731"/>
                  </a:cubicBezTo>
                  <a:lnTo>
                    <a:pt x="5079" y="731"/>
                  </a:lnTo>
                  <a:cubicBezTo>
                    <a:pt x="5079" y="731"/>
                    <a:pt x="5221" y="981"/>
                    <a:pt x="5384" y="1167"/>
                  </a:cubicBezTo>
                  <a:cubicBezTo>
                    <a:pt x="5463" y="1256"/>
                    <a:pt x="5374" y="1297"/>
                    <a:pt x="5131" y="1297"/>
                  </a:cubicBezTo>
                  <a:cubicBezTo>
                    <a:pt x="4873" y="1297"/>
                    <a:pt x="4443" y="1251"/>
                    <a:pt x="3858" y="1167"/>
                  </a:cubicBezTo>
                  <a:cubicBezTo>
                    <a:pt x="2714" y="1014"/>
                    <a:pt x="959" y="1"/>
                    <a:pt x="95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2" name="Google Shape;2012;p2"/>
            <p:cNvSpPr/>
            <p:nvPr/>
          </p:nvSpPr>
          <p:spPr>
            <a:xfrm>
              <a:off x="3989252" y="5327182"/>
              <a:ext cx="88488" cy="25486"/>
            </a:xfrm>
            <a:custGeom>
              <a:avLst/>
              <a:gdLst/>
              <a:ahLst/>
              <a:cxnLst/>
              <a:rect l="l" t="t" r="r" b="b"/>
              <a:pathLst>
                <a:path w="2427" h="699" extrusionOk="0">
                  <a:moveTo>
                    <a:pt x="1328" y="1"/>
                  </a:moveTo>
                  <a:cubicBezTo>
                    <a:pt x="1191" y="1"/>
                    <a:pt x="1062" y="15"/>
                    <a:pt x="944" y="42"/>
                  </a:cubicBezTo>
                  <a:cubicBezTo>
                    <a:pt x="503" y="147"/>
                    <a:pt x="0" y="698"/>
                    <a:pt x="249" y="698"/>
                  </a:cubicBezTo>
                  <a:cubicBezTo>
                    <a:pt x="258" y="698"/>
                    <a:pt x="268" y="697"/>
                    <a:pt x="279" y="696"/>
                  </a:cubicBezTo>
                  <a:cubicBezTo>
                    <a:pt x="519" y="652"/>
                    <a:pt x="530" y="336"/>
                    <a:pt x="1151" y="260"/>
                  </a:cubicBezTo>
                  <a:cubicBezTo>
                    <a:pt x="1198" y="253"/>
                    <a:pt x="1244" y="250"/>
                    <a:pt x="1289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7"/>
                    <a:pt x="2274" y="543"/>
                  </a:cubicBezTo>
                  <a:cubicBezTo>
                    <a:pt x="2426" y="500"/>
                    <a:pt x="2306" y="184"/>
                    <a:pt x="1936" y="86"/>
                  </a:cubicBezTo>
                  <a:cubicBezTo>
                    <a:pt x="1726" y="28"/>
                    <a:pt x="1520" y="1"/>
                    <a:pt x="1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3" name="Google Shape;2013;p2"/>
            <p:cNvSpPr/>
            <p:nvPr/>
          </p:nvSpPr>
          <p:spPr>
            <a:xfrm>
              <a:off x="4121417" y="5327182"/>
              <a:ext cx="88452" cy="25486"/>
            </a:xfrm>
            <a:custGeom>
              <a:avLst/>
              <a:gdLst/>
              <a:ahLst/>
              <a:cxnLst/>
              <a:rect l="l" t="t" r="r" b="b"/>
              <a:pathLst>
                <a:path w="2426" h="699" extrusionOk="0">
                  <a:moveTo>
                    <a:pt x="1103" y="1"/>
                  </a:moveTo>
                  <a:cubicBezTo>
                    <a:pt x="910" y="1"/>
                    <a:pt x="700" y="28"/>
                    <a:pt x="490" y="86"/>
                  </a:cubicBezTo>
                  <a:cubicBezTo>
                    <a:pt x="120" y="184"/>
                    <a:pt x="0" y="500"/>
                    <a:pt x="153" y="543"/>
                  </a:cubicBezTo>
                  <a:cubicBezTo>
                    <a:pt x="162" y="547"/>
                    <a:pt x="173" y="548"/>
                    <a:pt x="184" y="548"/>
                  </a:cubicBezTo>
                  <a:cubicBezTo>
                    <a:pt x="343" y="548"/>
                    <a:pt x="693" y="250"/>
                    <a:pt x="1148" y="250"/>
                  </a:cubicBezTo>
                  <a:cubicBezTo>
                    <a:pt x="1193" y="250"/>
                    <a:pt x="1239" y="253"/>
                    <a:pt x="1286" y="260"/>
                  </a:cubicBezTo>
                  <a:cubicBezTo>
                    <a:pt x="1896" y="336"/>
                    <a:pt x="1907" y="652"/>
                    <a:pt x="2147" y="696"/>
                  </a:cubicBezTo>
                  <a:cubicBezTo>
                    <a:pt x="2158" y="697"/>
                    <a:pt x="2168" y="698"/>
                    <a:pt x="2178" y="698"/>
                  </a:cubicBezTo>
                  <a:cubicBezTo>
                    <a:pt x="2426" y="698"/>
                    <a:pt x="1924" y="147"/>
                    <a:pt x="1482" y="42"/>
                  </a:cubicBezTo>
                  <a:cubicBezTo>
                    <a:pt x="1369" y="15"/>
                    <a:pt x="124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4" name="Google Shape;2014;p2"/>
            <p:cNvSpPr/>
            <p:nvPr/>
          </p:nvSpPr>
          <p:spPr>
            <a:xfrm>
              <a:off x="3898104" y="5091873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1"/>
                  </a:moveTo>
                  <a:cubicBezTo>
                    <a:pt x="3215" y="1"/>
                    <a:pt x="1188" y="1919"/>
                    <a:pt x="1188" y="1919"/>
                  </a:cubicBezTo>
                  <a:cubicBezTo>
                    <a:pt x="1188" y="1919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14" y="1428"/>
                    <a:pt x="818" y="1908"/>
                    <a:pt x="818" y="1908"/>
                  </a:cubicBezTo>
                  <a:cubicBezTo>
                    <a:pt x="818" y="1908"/>
                    <a:pt x="653" y="1884"/>
                    <a:pt x="471" y="1884"/>
                  </a:cubicBezTo>
                  <a:cubicBezTo>
                    <a:pt x="248" y="1884"/>
                    <a:pt x="0" y="1920"/>
                    <a:pt x="0" y="2082"/>
                  </a:cubicBezTo>
                  <a:cubicBezTo>
                    <a:pt x="0" y="2387"/>
                    <a:pt x="556" y="2540"/>
                    <a:pt x="556" y="2540"/>
                  </a:cubicBezTo>
                  <a:cubicBezTo>
                    <a:pt x="556" y="2540"/>
                    <a:pt x="578" y="3455"/>
                    <a:pt x="589" y="4502"/>
                  </a:cubicBezTo>
                  <a:cubicBezTo>
                    <a:pt x="600" y="5319"/>
                    <a:pt x="1210" y="6725"/>
                    <a:pt x="1482" y="7313"/>
                  </a:cubicBezTo>
                  <a:cubicBezTo>
                    <a:pt x="1559" y="7488"/>
                    <a:pt x="1602" y="7597"/>
                    <a:pt x="1602" y="7597"/>
                  </a:cubicBezTo>
                  <a:cubicBezTo>
                    <a:pt x="1602" y="7586"/>
                    <a:pt x="1602" y="7509"/>
                    <a:pt x="1602" y="7390"/>
                  </a:cubicBezTo>
                  <a:cubicBezTo>
                    <a:pt x="1602" y="7052"/>
                    <a:pt x="1613" y="6387"/>
                    <a:pt x="1700" y="6191"/>
                  </a:cubicBezTo>
                  <a:cubicBezTo>
                    <a:pt x="1820" y="5918"/>
                    <a:pt x="2583" y="4371"/>
                    <a:pt x="2561" y="4098"/>
                  </a:cubicBezTo>
                  <a:lnTo>
                    <a:pt x="2561" y="4098"/>
                  </a:lnTo>
                  <a:cubicBezTo>
                    <a:pt x="2561" y="4098"/>
                    <a:pt x="4316" y="5101"/>
                    <a:pt x="5460" y="5254"/>
                  </a:cubicBezTo>
                  <a:cubicBezTo>
                    <a:pt x="6045" y="5338"/>
                    <a:pt x="6475" y="5384"/>
                    <a:pt x="6733" y="5384"/>
                  </a:cubicBezTo>
                  <a:cubicBezTo>
                    <a:pt x="6976" y="5384"/>
                    <a:pt x="7065" y="5343"/>
                    <a:pt x="6986" y="5254"/>
                  </a:cubicBezTo>
                  <a:cubicBezTo>
                    <a:pt x="6823" y="5068"/>
                    <a:pt x="6681" y="4818"/>
                    <a:pt x="6681" y="4818"/>
                  </a:cubicBezTo>
                  <a:lnTo>
                    <a:pt x="6681" y="4818"/>
                  </a:lnTo>
                  <a:cubicBezTo>
                    <a:pt x="6681" y="4818"/>
                    <a:pt x="7329" y="5178"/>
                    <a:pt x="7750" y="5178"/>
                  </a:cubicBezTo>
                  <a:cubicBezTo>
                    <a:pt x="7792" y="5178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5"/>
                  </a:cubicBezTo>
                  <a:lnTo>
                    <a:pt x="8991" y="7161"/>
                  </a:lnTo>
                  <a:lnTo>
                    <a:pt x="8991" y="7597"/>
                  </a:lnTo>
                  <a:lnTo>
                    <a:pt x="9177" y="7597"/>
                  </a:lnTo>
                  <a:cubicBezTo>
                    <a:pt x="9242" y="7444"/>
                    <a:pt x="9318" y="7248"/>
                    <a:pt x="9394" y="7052"/>
                  </a:cubicBezTo>
                  <a:cubicBezTo>
                    <a:pt x="9536" y="6714"/>
                    <a:pt x="9667" y="6343"/>
                    <a:pt x="9754" y="6049"/>
                  </a:cubicBezTo>
                  <a:cubicBezTo>
                    <a:pt x="9972" y="5297"/>
                    <a:pt x="10386" y="3205"/>
                    <a:pt x="9863" y="2180"/>
                  </a:cubicBezTo>
                  <a:cubicBezTo>
                    <a:pt x="9209" y="916"/>
                    <a:pt x="6615" y="1"/>
                    <a:pt x="5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5" name="Google Shape;2015;p2"/>
            <p:cNvSpPr/>
            <p:nvPr/>
          </p:nvSpPr>
          <p:spPr>
            <a:xfrm>
              <a:off x="2176423" y="4832429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0"/>
                  </a:moveTo>
                  <a:cubicBezTo>
                    <a:pt x="142" y="0"/>
                    <a:pt x="0" y="196"/>
                    <a:pt x="0" y="425"/>
                  </a:cubicBezTo>
                  <a:cubicBezTo>
                    <a:pt x="0" y="654"/>
                    <a:pt x="142" y="839"/>
                    <a:pt x="327" y="839"/>
                  </a:cubicBezTo>
                  <a:cubicBezTo>
                    <a:pt x="513" y="839"/>
                    <a:pt x="665" y="654"/>
                    <a:pt x="665" y="425"/>
                  </a:cubicBezTo>
                  <a:cubicBezTo>
                    <a:pt x="665" y="196"/>
                    <a:pt x="51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6" name="Google Shape;2016;p2"/>
            <p:cNvSpPr/>
            <p:nvPr/>
          </p:nvSpPr>
          <p:spPr>
            <a:xfrm>
              <a:off x="2296811" y="483242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1" y="196"/>
                    <a:pt x="1" y="425"/>
                  </a:cubicBezTo>
                  <a:cubicBezTo>
                    <a:pt x="1" y="654"/>
                    <a:pt x="153" y="839"/>
                    <a:pt x="338" y="839"/>
                  </a:cubicBezTo>
                  <a:cubicBezTo>
                    <a:pt x="524" y="839"/>
                    <a:pt x="676" y="654"/>
                    <a:pt x="676" y="425"/>
                  </a:cubicBezTo>
                  <a:cubicBezTo>
                    <a:pt x="676" y="196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7" name="Google Shape;2017;p2"/>
            <p:cNvSpPr/>
            <p:nvPr/>
          </p:nvSpPr>
          <p:spPr>
            <a:xfrm>
              <a:off x="2163698" y="4882889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10" y="654"/>
                    <a:pt x="1570" y="512"/>
                    <a:pt x="1570" y="327"/>
                  </a:cubicBezTo>
                  <a:cubicBezTo>
                    <a:pt x="1570" y="153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8" name="Google Shape;2018;p2"/>
            <p:cNvSpPr/>
            <p:nvPr/>
          </p:nvSpPr>
          <p:spPr>
            <a:xfrm>
              <a:off x="2285290" y="4881284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1"/>
                  </a:moveTo>
                  <a:cubicBezTo>
                    <a:pt x="349" y="1"/>
                    <a:pt x="1" y="142"/>
                    <a:pt x="1" y="328"/>
                  </a:cubicBezTo>
                  <a:cubicBezTo>
                    <a:pt x="1" y="502"/>
                    <a:pt x="349" y="644"/>
                    <a:pt x="785" y="644"/>
                  </a:cubicBezTo>
                  <a:cubicBezTo>
                    <a:pt x="1221" y="644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9" name="Google Shape;2019;p2"/>
            <p:cNvSpPr/>
            <p:nvPr/>
          </p:nvSpPr>
          <p:spPr>
            <a:xfrm>
              <a:off x="3894786" y="4106889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1061" y="0"/>
                  </a:moveTo>
                  <a:cubicBezTo>
                    <a:pt x="843" y="0"/>
                    <a:pt x="494" y="327"/>
                    <a:pt x="375" y="327"/>
                  </a:cubicBezTo>
                  <a:cubicBezTo>
                    <a:pt x="326" y="323"/>
                    <a:pt x="249" y="317"/>
                    <a:pt x="180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201" y="524"/>
                    <a:pt x="299" y="524"/>
                  </a:cubicBezTo>
                  <a:cubicBezTo>
                    <a:pt x="302" y="524"/>
                    <a:pt x="306" y="524"/>
                    <a:pt x="309" y="523"/>
                  </a:cubicBezTo>
                  <a:cubicBezTo>
                    <a:pt x="410" y="523"/>
                    <a:pt x="681" y="279"/>
                    <a:pt x="989" y="279"/>
                  </a:cubicBezTo>
                  <a:cubicBezTo>
                    <a:pt x="1013" y="279"/>
                    <a:pt x="1037" y="280"/>
                    <a:pt x="1061" y="284"/>
                  </a:cubicBezTo>
                  <a:cubicBezTo>
                    <a:pt x="1336" y="311"/>
                    <a:pt x="1534" y="478"/>
                    <a:pt x="1636" y="478"/>
                  </a:cubicBezTo>
                  <a:cubicBezTo>
                    <a:pt x="1655" y="478"/>
                    <a:pt x="1670" y="472"/>
                    <a:pt x="1682" y="458"/>
                  </a:cubicBezTo>
                  <a:cubicBezTo>
                    <a:pt x="1759" y="360"/>
                    <a:pt x="1268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0" name="Google Shape;2020;p2"/>
            <p:cNvSpPr/>
            <p:nvPr/>
          </p:nvSpPr>
          <p:spPr>
            <a:xfrm>
              <a:off x="4052655" y="4104082"/>
              <a:ext cx="64170" cy="19142"/>
            </a:xfrm>
            <a:custGeom>
              <a:avLst/>
              <a:gdLst/>
              <a:ahLst/>
              <a:cxnLst/>
              <a:rect l="l" t="t" r="r" b="b"/>
              <a:pathLst>
                <a:path w="1760" h="525" extrusionOk="0">
                  <a:moveTo>
                    <a:pt x="709" y="1"/>
                  </a:moveTo>
                  <a:cubicBezTo>
                    <a:pt x="491" y="1"/>
                    <a:pt x="1" y="350"/>
                    <a:pt x="77" y="448"/>
                  </a:cubicBezTo>
                  <a:cubicBezTo>
                    <a:pt x="89" y="462"/>
                    <a:pt x="105" y="467"/>
                    <a:pt x="124" y="467"/>
                  </a:cubicBezTo>
                  <a:cubicBezTo>
                    <a:pt x="225" y="467"/>
                    <a:pt x="425" y="301"/>
                    <a:pt x="709" y="273"/>
                  </a:cubicBezTo>
                  <a:cubicBezTo>
                    <a:pt x="728" y="272"/>
                    <a:pt x="746" y="271"/>
                    <a:pt x="764" y="271"/>
                  </a:cubicBezTo>
                  <a:cubicBezTo>
                    <a:pt x="1070" y="271"/>
                    <a:pt x="1347" y="514"/>
                    <a:pt x="1450" y="524"/>
                  </a:cubicBezTo>
                  <a:cubicBezTo>
                    <a:pt x="1454" y="524"/>
                    <a:pt x="1457" y="525"/>
                    <a:pt x="1461" y="525"/>
                  </a:cubicBezTo>
                  <a:cubicBezTo>
                    <a:pt x="1568" y="525"/>
                    <a:pt x="1701" y="371"/>
                    <a:pt x="1701" y="371"/>
                  </a:cubicBezTo>
                  <a:cubicBezTo>
                    <a:pt x="1759" y="320"/>
                    <a:pt x="1679" y="306"/>
                    <a:pt x="1579" y="306"/>
                  </a:cubicBezTo>
                  <a:cubicBezTo>
                    <a:pt x="1511" y="306"/>
                    <a:pt x="1433" y="313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3" y="317"/>
                    <a:pt x="913" y="1"/>
                    <a:pt x="7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1" name="Google Shape;2021;p2"/>
            <p:cNvSpPr/>
            <p:nvPr/>
          </p:nvSpPr>
          <p:spPr>
            <a:xfrm>
              <a:off x="2926974" y="3470164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0"/>
                  </a:moveTo>
                  <a:cubicBezTo>
                    <a:pt x="2261" y="0"/>
                    <a:pt x="2157" y="32"/>
                    <a:pt x="1995" y="136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2"/>
                    <a:pt x="263" y="71"/>
                  </a:cubicBezTo>
                  <a:cubicBezTo>
                    <a:pt x="225" y="58"/>
                    <a:pt x="176" y="51"/>
                    <a:pt x="131" y="51"/>
                  </a:cubicBezTo>
                  <a:cubicBezTo>
                    <a:pt x="58" y="51"/>
                    <a:pt x="0" y="71"/>
                    <a:pt x="34" y="125"/>
                  </a:cubicBezTo>
                  <a:cubicBezTo>
                    <a:pt x="97" y="220"/>
                    <a:pt x="787" y="486"/>
                    <a:pt x="1422" y="486"/>
                  </a:cubicBezTo>
                  <a:cubicBezTo>
                    <a:pt x="1446" y="486"/>
                    <a:pt x="1470" y="486"/>
                    <a:pt x="1494" y="485"/>
                  </a:cubicBezTo>
                  <a:cubicBezTo>
                    <a:pt x="2159" y="452"/>
                    <a:pt x="2442" y="71"/>
                    <a:pt x="2442" y="71"/>
                  </a:cubicBezTo>
                  <a:cubicBezTo>
                    <a:pt x="2442" y="71"/>
                    <a:pt x="2427" y="0"/>
                    <a:pt x="2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2" name="Google Shape;2022;p2"/>
            <p:cNvSpPr/>
            <p:nvPr/>
          </p:nvSpPr>
          <p:spPr>
            <a:xfrm>
              <a:off x="2973605" y="3349556"/>
              <a:ext cx="35293" cy="91405"/>
            </a:xfrm>
            <a:custGeom>
              <a:avLst/>
              <a:gdLst/>
              <a:ahLst/>
              <a:cxnLst/>
              <a:rect l="l" t="t" r="r" b="b"/>
              <a:pathLst>
                <a:path w="968" h="2507" extrusionOk="0">
                  <a:moveTo>
                    <a:pt x="95" y="0"/>
                  </a:moveTo>
                  <a:cubicBezTo>
                    <a:pt x="95" y="1"/>
                    <a:pt x="400" y="1134"/>
                    <a:pt x="564" y="1374"/>
                  </a:cubicBezTo>
                  <a:cubicBezTo>
                    <a:pt x="727" y="1624"/>
                    <a:pt x="673" y="2060"/>
                    <a:pt x="368" y="2191"/>
                  </a:cubicBezTo>
                  <a:cubicBezTo>
                    <a:pt x="62" y="2307"/>
                    <a:pt x="1" y="2464"/>
                    <a:pt x="165" y="2464"/>
                  </a:cubicBezTo>
                  <a:cubicBezTo>
                    <a:pt x="171" y="2464"/>
                    <a:pt x="177" y="2464"/>
                    <a:pt x="182" y="2463"/>
                  </a:cubicBezTo>
                  <a:cubicBezTo>
                    <a:pt x="368" y="2453"/>
                    <a:pt x="662" y="2507"/>
                    <a:pt x="815" y="1919"/>
                  </a:cubicBezTo>
                  <a:cubicBezTo>
                    <a:pt x="967" y="1319"/>
                    <a:pt x="95" y="1"/>
                    <a:pt x="95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3" name="Google Shape;2023;p2"/>
            <p:cNvSpPr/>
            <p:nvPr/>
          </p:nvSpPr>
          <p:spPr>
            <a:xfrm>
              <a:off x="1862909" y="-60482"/>
              <a:ext cx="66394" cy="21475"/>
            </a:xfrm>
            <a:custGeom>
              <a:avLst/>
              <a:gdLst/>
              <a:ahLst/>
              <a:cxnLst/>
              <a:rect l="l" t="t" r="r" b="b"/>
              <a:pathLst>
                <a:path w="1821" h="589" extrusionOk="0">
                  <a:moveTo>
                    <a:pt x="997" y="0"/>
                  </a:moveTo>
                  <a:cubicBezTo>
                    <a:pt x="415" y="0"/>
                    <a:pt x="23" y="493"/>
                    <a:pt x="23" y="493"/>
                  </a:cubicBezTo>
                  <a:cubicBezTo>
                    <a:pt x="1" y="562"/>
                    <a:pt x="20" y="589"/>
                    <a:pt x="67" y="589"/>
                  </a:cubicBezTo>
                  <a:cubicBezTo>
                    <a:pt x="229" y="589"/>
                    <a:pt x="720" y="273"/>
                    <a:pt x="982" y="264"/>
                  </a:cubicBezTo>
                  <a:cubicBezTo>
                    <a:pt x="991" y="264"/>
                    <a:pt x="1001" y="263"/>
                    <a:pt x="1011" y="263"/>
                  </a:cubicBezTo>
                  <a:cubicBezTo>
                    <a:pt x="1322" y="263"/>
                    <a:pt x="1592" y="582"/>
                    <a:pt x="1698" y="582"/>
                  </a:cubicBezTo>
                  <a:cubicBezTo>
                    <a:pt x="1703" y="582"/>
                    <a:pt x="1708" y="582"/>
                    <a:pt x="1712" y="580"/>
                  </a:cubicBezTo>
                  <a:cubicBezTo>
                    <a:pt x="1821" y="548"/>
                    <a:pt x="1679" y="57"/>
                    <a:pt x="1069" y="3"/>
                  </a:cubicBezTo>
                  <a:cubicBezTo>
                    <a:pt x="1044" y="1"/>
                    <a:pt x="1020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4" name="Google Shape;2024;p2"/>
            <p:cNvSpPr/>
            <p:nvPr/>
          </p:nvSpPr>
          <p:spPr>
            <a:xfrm>
              <a:off x="1362286" y="-71931"/>
              <a:ext cx="579349" cy="385455"/>
            </a:xfrm>
            <a:custGeom>
              <a:avLst/>
              <a:gdLst/>
              <a:ahLst/>
              <a:cxnLst/>
              <a:rect l="l" t="t" r="r" b="b"/>
              <a:pathLst>
                <a:path w="15890" h="10572" extrusionOk="0">
                  <a:moveTo>
                    <a:pt x="0" y="1"/>
                  </a:moveTo>
                  <a:lnTo>
                    <a:pt x="709" y="3586"/>
                  </a:lnTo>
                  <a:lnTo>
                    <a:pt x="2332" y="7662"/>
                  </a:lnTo>
                  <a:lnTo>
                    <a:pt x="8512" y="10572"/>
                  </a:lnTo>
                  <a:lnTo>
                    <a:pt x="14015" y="8621"/>
                  </a:lnTo>
                  <a:lnTo>
                    <a:pt x="15606" y="6921"/>
                  </a:lnTo>
                  <a:lnTo>
                    <a:pt x="15890" y="3041"/>
                  </a:lnTo>
                  <a:lnTo>
                    <a:pt x="14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5" name="Google Shape;2025;p2"/>
            <p:cNvSpPr/>
            <p:nvPr/>
          </p:nvSpPr>
          <p:spPr>
            <a:xfrm>
              <a:off x="716993" y="-71931"/>
              <a:ext cx="636592" cy="414878"/>
            </a:xfrm>
            <a:custGeom>
              <a:avLst/>
              <a:gdLst/>
              <a:ahLst/>
              <a:cxnLst/>
              <a:rect l="l" t="t" r="r" b="b"/>
              <a:pathLst>
                <a:path w="17460" h="11379" extrusionOk="0">
                  <a:moveTo>
                    <a:pt x="1537" y="1"/>
                  </a:moveTo>
                  <a:lnTo>
                    <a:pt x="1" y="6692"/>
                  </a:lnTo>
                  <a:lnTo>
                    <a:pt x="6736" y="11378"/>
                  </a:lnTo>
                  <a:lnTo>
                    <a:pt x="17459" y="8632"/>
                  </a:lnTo>
                  <a:lnTo>
                    <a:pt x="165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6" name="Google Shape;2026;p2"/>
            <p:cNvSpPr/>
            <p:nvPr/>
          </p:nvSpPr>
          <p:spPr>
            <a:xfrm>
              <a:off x="-2969" y="-71931"/>
              <a:ext cx="628607" cy="398581"/>
            </a:xfrm>
            <a:custGeom>
              <a:avLst/>
              <a:gdLst/>
              <a:ahLst/>
              <a:cxnLst/>
              <a:rect l="l" t="t" r="r" b="b"/>
              <a:pathLst>
                <a:path w="17241" h="10932" extrusionOk="0">
                  <a:moveTo>
                    <a:pt x="0" y="1"/>
                  </a:moveTo>
                  <a:lnTo>
                    <a:pt x="0" y="8839"/>
                  </a:lnTo>
                  <a:lnTo>
                    <a:pt x="3869" y="10932"/>
                  </a:lnTo>
                  <a:lnTo>
                    <a:pt x="10288" y="10768"/>
                  </a:lnTo>
                  <a:lnTo>
                    <a:pt x="16816" y="7531"/>
                  </a:lnTo>
                  <a:lnTo>
                    <a:pt x="17241" y="3456"/>
                  </a:lnTo>
                  <a:lnTo>
                    <a:pt x="161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7" name="Google Shape;2027;p2"/>
            <p:cNvSpPr/>
            <p:nvPr/>
          </p:nvSpPr>
          <p:spPr>
            <a:xfrm>
              <a:off x="162301" y="160133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0"/>
                  </a:moveTo>
                  <a:cubicBezTo>
                    <a:pt x="11542" y="0"/>
                    <a:pt x="3739" y="2213"/>
                    <a:pt x="1723" y="3924"/>
                  </a:cubicBezTo>
                  <a:cubicBezTo>
                    <a:pt x="1090" y="4458"/>
                    <a:pt x="1" y="6757"/>
                    <a:pt x="1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17" y="25273"/>
                  </a:lnTo>
                  <a:lnTo>
                    <a:pt x="26363" y="3640"/>
                  </a:lnTo>
                  <a:cubicBezTo>
                    <a:pt x="23715" y="1897"/>
                    <a:pt x="17187" y="240"/>
                    <a:pt x="17187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02" y="687"/>
                    <a:pt x="17034" y="1003"/>
                    <a:pt x="17034" y="1057"/>
                  </a:cubicBezTo>
                  <a:cubicBezTo>
                    <a:pt x="17034" y="1252"/>
                    <a:pt x="15320" y="2480"/>
                    <a:pt x="14001" y="2480"/>
                  </a:cubicBezTo>
                  <a:cubicBezTo>
                    <a:pt x="13913" y="2480"/>
                    <a:pt x="13827" y="2475"/>
                    <a:pt x="13743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8" name="Google Shape;2028;p2"/>
            <p:cNvSpPr/>
            <p:nvPr/>
          </p:nvSpPr>
          <p:spPr>
            <a:xfrm>
              <a:off x="343905" y="213764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0" y="1"/>
                  </a:moveTo>
                  <a:cubicBezTo>
                    <a:pt x="14272" y="1149"/>
                    <a:pt x="11706" y="2064"/>
                    <a:pt x="8908" y="2064"/>
                  </a:cubicBezTo>
                  <a:cubicBezTo>
                    <a:pt x="8812" y="2064"/>
                    <a:pt x="8717" y="2062"/>
                    <a:pt x="8621" y="2060"/>
                  </a:cubicBezTo>
                  <a:cubicBezTo>
                    <a:pt x="5558" y="1984"/>
                    <a:pt x="3073" y="1243"/>
                    <a:pt x="1144" y="306"/>
                  </a:cubicBezTo>
                  <a:cubicBezTo>
                    <a:pt x="763" y="447"/>
                    <a:pt x="371" y="600"/>
                    <a:pt x="0" y="753"/>
                  </a:cubicBezTo>
                  <a:cubicBezTo>
                    <a:pt x="2114" y="1897"/>
                    <a:pt x="4959" y="2867"/>
                    <a:pt x="8599" y="2954"/>
                  </a:cubicBezTo>
                  <a:lnTo>
                    <a:pt x="8926" y="2954"/>
                  </a:lnTo>
                  <a:cubicBezTo>
                    <a:pt x="12239" y="2954"/>
                    <a:pt x="15203" y="1777"/>
                    <a:pt x="17535" y="404"/>
                  </a:cubicBezTo>
                  <a:cubicBezTo>
                    <a:pt x="17143" y="262"/>
                    <a:pt x="16762" y="131"/>
                    <a:pt x="16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9" name="Google Shape;2029;p2"/>
            <p:cNvSpPr/>
            <p:nvPr/>
          </p:nvSpPr>
          <p:spPr>
            <a:xfrm>
              <a:off x="227855" y="774399"/>
              <a:ext cx="831689" cy="207858"/>
            </a:xfrm>
            <a:custGeom>
              <a:avLst/>
              <a:gdLst/>
              <a:ahLst/>
              <a:cxnLst/>
              <a:rect l="l" t="t" r="r" b="b"/>
              <a:pathLst>
                <a:path w="22811" h="5701" extrusionOk="0">
                  <a:moveTo>
                    <a:pt x="1" y="1"/>
                  </a:moveTo>
                  <a:lnTo>
                    <a:pt x="12" y="1265"/>
                  </a:lnTo>
                  <a:cubicBezTo>
                    <a:pt x="2006" y="3063"/>
                    <a:pt x="5842" y="5548"/>
                    <a:pt x="11782" y="5690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2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800"/>
                    <a:pt x="12106" y="4800"/>
                  </a:cubicBezTo>
                  <a:cubicBezTo>
                    <a:pt x="12005" y="4800"/>
                    <a:pt x="11905" y="4798"/>
                    <a:pt x="11804" y="4796"/>
                  </a:cubicBezTo>
                  <a:cubicBezTo>
                    <a:pt x="5494" y="4654"/>
                    <a:pt x="1646" y="164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0" name="Google Shape;2030;p2"/>
            <p:cNvSpPr/>
            <p:nvPr/>
          </p:nvSpPr>
          <p:spPr>
            <a:xfrm>
              <a:off x="226689" y="663162"/>
              <a:ext cx="848351" cy="209025"/>
            </a:xfrm>
            <a:custGeom>
              <a:avLst/>
              <a:gdLst/>
              <a:ahLst/>
              <a:cxnLst/>
              <a:rect l="l" t="t" r="r" b="b"/>
              <a:pathLst>
                <a:path w="23268" h="5733" extrusionOk="0">
                  <a:moveTo>
                    <a:pt x="0" y="0"/>
                  </a:moveTo>
                  <a:lnTo>
                    <a:pt x="11" y="1275"/>
                  </a:lnTo>
                  <a:cubicBezTo>
                    <a:pt x="2005" y="3063"/>
                    <a:pt x="5842" y="5580"/>
                    <a:pt x="11814" y="5722"/>
                  </a:cubicBezTo>
                  <a:cubicBezTo>
                    <a:pt x="11923" y="5722"/>
                    <a:pt x="12032" y="5733"/>
                    <a:pt x="12141" y="5733"/>
                  </a:cubicBezTo>
                  <a:cubicBezTo>
                    <a:pt x="16707" y="5733"/>
                    <a:pt x="20609" y="3488"/>
                    <a:pt x="23104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39" y="2196"/>
                    <a:pt x="16860" y="4831"/>
                    <a:pt x="12121" y="4831"/>
                  </a:cubicBezTo>
                  <a:cubicBezTo>
                    <a:pt x="12026" y="4831"/>
                    <a:pt x="11931" y="4830"/>
                    <a:pt x="11836" y="4828"/>
                  </a:cubicBezTo>
                  <a:cubicBezTo>
                    <a:pt x="5493" y="4676"/>
                    <a:pt x="1635" y="16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1" name="Google Shape;2031;p2"/>
            <p:cNvSpPr/>
            <p:nvPr/>
          </p:nvSpPr>
          <p:spPr>
            <a:xfrm>
              <a:off x="171854" y="405686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1" y="0"/>
                  </a:moveTo>
                  <a:lnTo>
                    <a:pt x="0" y="425"/>
                  </a:lnTo>
                  <a:lnTo>
                    <a:pt x="687" y="1472"/>
                  </a:lnTo>
                  <a:cubicBezTo>
                    <a:pt x="2300" y="3183"/>
                    <a:pt x="6354" y="6583"/>
                    <a:pt x="13318" y="6746"/>
                  </a:cubicBezTo>
                  <a:cubicBezTo>
                    <a:pt x="13427" y="6746"/>
                    <a:pt x="13536" y="6757"/>
                    <a:pt x="13645" y="6757"/>
                  </a:cubicBezTo>
                  <a:cubicBezTo>
                    <a:pt x="18767" y="6757"/>
                    <a:pt x="23061" y="3935"/>
                    <a:pt x="25458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6" y="2450"/>
                    <a:pt x="19023" y="5856"/>
                    <a:pt x="13641" y="5856"/>
                  </a:cubicBezTo>
                  <a:cubicBezTo>
                    <a:pt x="13541" y="5856"/>
                    <a:pt x="13440" y="5855"/>
                    <a:pt x="13340" y="5853"/>
                  </a:cubicBezTo>
                  <a:cubicBezTo>
                    <a:pt x="4686" y="5646"/>
                    <a:pt x="643" y="55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2" name="Google Shape;2032;p2"/>
            <p:cNvSpPr/>
            <p:nvPr/>
          </p:nvSpPr>
          <p:spPr>
            <a:xfrm>
              <a:off x="194094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9" y="0"/>
                  </a:moveTo>
                  <a:cubicBezTo>
                    <a:pt x="23616" y="1746"/>
                    <a:pt x="18826" y="5692"/>
                    <a:pt x="13033" y="5692"/>
                  </a:cubicBezTo>
                  <a:cubicBezTo>
                    <a:pt x="12932" y="5692"/>
                    <a:pt x="12831" y="5691"/>
                    <a:pt x="12730" y="5689"/>
                  </a:cubicBezTo>
                  <a:cubicBezTo>
                    <a:pt x="5787" y="5525"/>
                    <a:pt x="1821" y="1907"/>
                    <a:pt x="502" y="436"/>
                  </a:cubicBezTo>
                  <a:cubicBezTo>
                    <a:pt x="338" y="665"/>
                    <a:pt x="164" y="937"/>
                    <a:pt x="1" y="1232"/>
                  </a:cubicBezTo>
                  <a:cubicBezTo>
                    <a:pt x="1559" y="2910"/>
                    <a:pt x="5635" y="6419"/>
                    <a:pt x="12708" y="6582"/>
                  </a:cubicBezTo>
                  <a:lnTo>
                    <a:pt x="13035" y="6582"/>
                  </a:lnTo>
                  <a:cubicBezTo>
                    <a:pt x="18484" y="6582"/>
                    <a:pt x="22985" y="3400"/>
                    <a:pt x="25284" y="1384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3" name="Google Shape;2033;p2"/>
            <p:cNvSpPr/>
            <p:nvPr/>
          </p:nvSpPr>
          <p:spPr>
            <a:xfrm>
              <a:off x="248127" y="254307"/>
              <a:ext cx="834460" cy="177232"/>
            </a:xfrm>
            <a:custGeom>
              <a:avLst/>
              <a:gdLst/>
              <a:ahLst/>
              <a:cxnLst/>
              <a:rect l="l" t="t" r="r" b="b"/>
              <a:pathLst>
                <a:path w="22887" h="4861" extrusionOk="0">
                  <a:moveTo>
                    <a:pt x="21950" y="0"/>
                  </a:moveTo>
                  <a:cubicBezTo>
                    <a:pt x="19550" y="1823"/>
                    <a:pt x="15816" y="3970"/>
                    <a:pt x="11532" y="3970"/>
                  </a:cubicBezTo>
                  <a:cubicBezTo>
                    <a:pt x="11437" y="3970"/>
                    <a:pt x="11343" y="3969"/>
                    <a:pt x="11248" y="3967"/>
                  </a:cubicBezTo>
                  <a:cubicBezTo>
                    <a:pt x="6343" y="3847"/>
                    <a:pt x="2921" y="2005"/>
                    <a:pt x="873" y="414"/>
                  </a:cubicBezTo>
                  <a:cubicBezTo>
                    <a:pt x="546" y="578"/>
                    <a:pt x="251" y="741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lnTo>
                    <a:pt x="11553" y="4861"/>
                  </a:lnTo>
                  <a:cubicBezTo>
                    <a:pt x="16359" y="4861"/>
                    <a:pt x="20413" y="2398"/>
                    <a:pt x="22887" y="425"/>
                  </a:cubicBezTo>
                  <a:cubicBezTo>
                    <a:pt x="22593" y="284"/>
                    <a:pt x="22277" y="131"/>
                    <a:pt x="21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4" name="Google Shape;2034;p2"/>
            <p:cNvSpPr/>
            <p:nvPr/>
          </p:nvSpPr>
          <p:spPr>
            <a:xfrm>
              <a:off x="225886" y="550320"/>
              <a:ext cx="865050" cy="211796"/>
            </a:xfrm>
            <a:custGeom>
              <a:avLst/>
              <a:gdLst/>
              <a:ahLst/>
              <a:cxnLst/>
              <a:rect l="l" t="t" r="r" b="b"/>
              <a:pathLst>
                <a:path w="23726" h="5809" extrusionOk="0">
                  <a:moveTo>
                    <a:pt x="23726" y="0"/>
                  </a:moveTo>
                  <a:lnTo>
                    <a:pt x="23726" y="0"/>
                  </a:lnTo>
                  <a:cubicBezTo>
                    <a:pt x="21481" y="1924"/>
                    <a:pt x="17191" y="4908"/>
                    <a:pt x="12152" y="4908"/>
                  </a:cubicBezTo>
                  <a:cubicBezTo>
                    <a:pt x="12054" y="4908"/>
                    <a:pt x="11956" y="4907"/>
                    <a:pt x="11858" y="4904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7"/>
                    <a:pt x="5831" y="5656"/>
                    <a:pt x="11836" y="5798"/>
                  </a:cubicBezTo>
                  <a:cubicBezTo>
                    <a:pt x="11945" y="5798"/>
                    <a:pt x="12054" y="5809"/>
                    <a:pt x="12163" y="5809"/>
                  </a:cubicBezTo>
                  <a:cubicBezTo>
                    <a:pt x="17002" y="5809"/>
                    <a:pt x="21088" y="3291"/>
                    <a:pt x="23551" y="1319"/>
                  </a:cubicBezTo>
                  <a:lnTo>
                    <a:pt x="23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5" name="Google Shape;2035;p2"/>
            <p:cNvSpPr/>
            <p:nvPr/>
          </p:nvSpPr>
          <p:spPr>
            <a:xfrm>
              <a:off x="963349" y="183977"/>
              <a:ext cx="769306" cy="979863"/>
            </a:xfrm>
            <a:custGeom>
              <a:avLst/>
              <a:gdLst/>
              <a:ahLst/>
              <a:cxnLst/>
              <a:rect l="l" t="t" r="r" b="b"/>
              <a:pathLst>
                <a:path w="21100" h="26875" extrusionOk="0">
                  <a:moveTo>
                    <a:pt x="9427" y="0"/>
                  </a:moveTo>
                  <a:lnTo>
                    <a:pt x="9427" y="0"/>
                  </a:lnTo>
                  <a:cubicBezTo>
                    <a:pt x="1450" y="719"/>
                    <a:pt x="0" y="7160"/>
                    <a:pt x="0" y="7160"/>
                  </a:cubicBezTo>
                  <a:lnTo>
                    <a:pt x="436" y="24183"/>
                  </a:lnTo>
                  <a:lnTo>
                    <a:pt x="7368" y="26875"/>
                  </a:lnTo>
                  <a:lnTo>
                    <a:pt x="20445" y="22614"/>
                  </a:lnTo>
                  <a:cubicBezTo>
                    <a:pt x="20445" y="22614"/>
                    <a:pt x="21099" y="3825"/>
                    <a:pt x="20118" y="2768"/>
                  </a:cubicBezTo>
                  <a:cubicBezTo>
                    <a:pt x="19290" y="1886"/>
                    <a:pt x="16195" y="469"/>
                    <a:pt x="13296" y="33"/>
                  </a:cubicBezTo>
                  <a:lnTo>
                    <a:pt x="13296" y="33"/>
                  </a:lnTo>
                  <a:cubicBezTo>
                    <a:pt x="13362" y="316"/>
                    <a:pt x="13460" y="534"/>
                    <a:pt x="13601" y="600"/>
                  </a:cubicBezTo>
                  <a:cubicBezTo>
                    <a:pt x="14277" y="959"/>
                    <a:pt x="12610" y="2616"/>
                    <a:pt x="11324" y="2757"/>
                  </a:cubicBezTo>
                  <a:cubicBezTo>
                    <a:pt x="11255" y="2765"/>
                    <a:pt x="11187" y="2769"/>
                    <a:pt x="11120" y="2769"/>
                  </a:cubicBezTo>
                  <a:cubicBezTo>
                    <a:pt x="9921" y="2769"/>
                    <a:pt x="8823" y="1635"/>
                    <a:pt x="8937" y="1253"/>
                  </a:cubicBezTo>
                  <a:cubicBezTo>
                    <a:pt x="9046" y="883"/>
                    <a:pt x="9242" y="719"/>
                    <a:pt x="9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6" name="Google Shape;2036;p2"/>
            <p:cNvSpPr/>
            <p:nvPr/>
          </p:nvSpPr>
          <p:spPr>
            <a:xfrm>
              <a:off x="977240" y="234437"/>
              <a:ext cx="717241" cy="929402"/>
            </a:xfrm>
            <a:custGeom>
              <a:avLst/>
              <a:gdLst/>
              <a:ahLst/>
              <a:cxnLst/>
              <a:rect l="l" t="t" r="r" b="b"/>
              <a:pathLst>
                <a:path w="19672" h="25491" extrusionOk="0">
                  <a:moveTo>
                    <a:pt x="14114" y="0"/>
                  </a:moveTo>
                  <a:cubicBezTo>
                    <a:pt x="13695" y="940"/>
                    <a:pt x="12127" y="2186"/>
                    <a:pt x="10640" y="2186"/>
                  </a:cubicBezTo>
                  <a:cubicBezTo>
                    <a:pt x="10541" y="2186"/>
                    <a:pt x="10442" y="2181"/>
                    <a:pt x="10343" y="2169"/>
                  </a:cubicBezTo>
                  <a:cubicBezTo>
                    <a:pt x="8774" y="1995"/>
                    <a:pt x="8283" y="545"/>
                    <a:pt x="8283" y="545"/>
                  </a:cubicBezTo>
                  <a:cubicBezTo>
                    <a:pt x="8283" y="545"/>
                    <a:pt x="4905" y="1341"/>
                    <a:pt x="3456" y="3825"/>
                  </a:cubicBezTo>
                  <a:cubicBezTo>
                    <a:pt x="2235" y="5907"/>
                    <a:pt x="535" y="16762"/>
                    <a:pt x="1" y="20314"/>
                  </a:cubicBezTo>
                  <a:lnTo>
                    <a:pt x="34" y="21655"/>
                  </a:lnTo>
                  <a:lnTo>
                    <a:pt x="1712" y="23442"/>
                  </a:lnTo>
                  <a:lnTo>
                    <a:pt x="6987" y="25491"/>
                  </a:lnTo>
                  <a:lnTo>
                    <a:pt x="15781" y="22625"/>
                  </a:lnTo>
                  <a:lnTo>
                    <a:pt x="19247" y="20467"/>
                  </a:lnTo>
                  <a:cubicBezTo>
                    <a:pt x="19247" y="20467"/>
                    <a:pt x="19672" y="8316"/>
                    <a:pt x="18168" y="4697"/>
                  </a:cubicBezTo>
                  <a:cubicBezTo>
                    <a:pt x="16664" y="1068"/>
                    <a:pt x="14114" y="0"/>
                    <a:pt x="14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7" name="Google Shape;2037;p2"/>
            <p:cNvSpPr/>
            <p:nvPr/>
          </p:nvSpPr>
          <p:spPr>
            <a:xfrm>
              <a:off x="1285029" y="145039"/>
              <a:ext cx="198853" cy="139897"/>
            </a:xfrm>
            <a:custGeom>
              <a:avLst/>
              <a:gdLst/>
              <a:ahLst/>
              <a:cxnLst/>
              <a:rect l="l" t="t" r="r" b="b"/>
              <a:pathLst>
                <a:path w="5454" h="3837" extrusionOk="0">
                  <a:moveTo>
                    <a:pt x="4353" y="0"/>
                  </a:moveTo>
                  <a:cubicBezTo>
                    <a:pt x="3821" y="502"/>
                    <a:pt x="3173" y="965"/>
                    <a:pt x="2654" y="965"/>
                  </a:cubicBezTo>
                  <a:cubicBezTo>
                    <a:pt x="2620" y="965"/>
                    <a:pt x="2587" y="963"/>
                    <a:pt x="2555" y="959"/>
                  </a:cubicBezTo>
                  <a:cubicBezTo>
                    <a:pt x="2021" y="905"/>
                    <a:pt x="1334" y="556"/>
                    <a:pt x="713" y="120"/>
                  </a:cubicBezTo>
                  <a:cubicBezTo>
                    <a:pt x="702" y="447"/>
                    <a:pt x="681" y="752"/>
                    <a:pt x="626" y="970"/>
                  </a:cubicBezTo>
                  <a:cubicBezTo>
                    <a:pt x="615" y="1003"/>
                    <a:pt x="604" y="1035"/>
                    <a:pt x="604" y="1068"/>
                  </a:cubicBezTo>
                  <a:cubicBezTo>
                    <a:pt x="419" y="1787"/>
                    <a:pt x="223" y="1951"/>
                    <a:pt x="114" y="2321"/>
                  </a:cubicBezTo>
                  <a:cubicBezTo>
                    <a:pt x="0" y="2703"/>
                    <a:pt x="1098" y="3837"/>
                    <a:pt x="2297" y="3837"/>
                  </a:cubicBezTo>
                  <a:cubicBezTo>
                    <a:pt x="2364" y="3837"/>
                    <a:pt x="2432" y="3833"/>
                    <a:pt x="2501" y="3825"/>
                  </a:cubicBezTo>
                  <a:cubicBezTo>
                    <a:pt x="3787" y="3684"/>
                    <a:pt x="5454" y="2027"/>
                    <a:pt x="4778" y="1668"/>
                  </a:cubicBezTo>
                  <a:cubicBezTo>
                    <a:pt x="4637" y="1602"/>
                    <a:pt x="4539" y="1384"/>
                    <a:pt x="4473" y="1101"/>
                  </a:cubicBezTo>
                  <a:cubicBezTo>
                    <a:pt x="4408" y="796"/>
                    <a:pt x="4375" y="403"/>
                    <a:pt x="435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8" name="Google Shape;2038;p2"/>
            <p:cNvSpPr/>
            <p:nvPr/>
          </p:nvSpPr>
          <p:spPr>
            <a:xfrm>
              <a:off x="1310624" y="91772"/>
              <a:ext cx="134319" cy="88488"/>
            </a:xfrm>
            <a:custGeom>
              <a:avLst/>
              <a:gdLst/>
              <a:ahLst/>
              <a:cxnLst/>
              <a:rect l="l" t="t" r="r" b="b"/>
              <a:pathLst>
                <a:path w="3684" h="2427" extrusionOk="0">
                  <a:moveTo>
                    <a:pt x="3684" y="1"/>
                  </a:moveTo>
                  <a:cubicBezTo>
                    <a:pt x="3141" y="513"/>
                    <a:pt x="2482" y="987"/>
                    <a:pt x="1952" y="987"/>
                  </a:cubicBezTo>
                  <a:cubicBezTo>
                    <a:pt x="1918" y="987"/>
                    <a:pt x="1885" y="986"/>
                    <a:pt x="1853" y="982"/>
                  </a:cubicBezTo>
                  <a:cubicBezTo>
                    <a:pt x="1319" y="927"/>
                    <a:pt x="622" y="578"/>
                    <a:pt x="0" y="132"/>
                  </a:cubicBezTo>
                  <a:lnTo>
                    <a:pt x="0" y="132"/>
                  </a:lnTo>
                  <a:cubicBezTo>
                    <a:pt x="11" y="175"/>
                    <a:pt x="11" y="230"/>
                    <a:pt x="11" y="284"/>
                  </a:cubicBezTo>
                  <a:cubicBezTo>
                    <a:pt x="11" y="306"/>
                    <a:pt x="11" y="328"/>
                    <a:pt x="11" y="350"/>
                  </a:cubicBezTo>
                  <a:cubicBezTo>
                    <a:pt x="11" y="393"/>
                    <a:pt x="11" y="448"/>
                    <a:pt x="22" y="502"/>
                  </a:cubicBezTo>
                  <a:cubicBezTo>
                    <a:pt x="22" y="524"/>
                    <a:pt x="22" y="557"/>
                    <a:pt x="22" y="578"/>
                  </a:cubicBezTo>
                  <a:cubicBezTo>
                    <a:pt x="22" y="644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4"/>
                    <a:pt x="22" y="960"/>
                    <a:pt x="22" y="1036"/>
                  </a:cubicBezTo>
                  <a:cubicBezTo>
                    <a:pt x="22" y="1058"/>
                    <a:pt x="22" y="1080"/>
                    <a:pt x="22" y="1112"/>
                  </a:cubicBezTo>
                  <a:cubicBezTo>
                    <a:pt x="22" y="1167"/>
                    <a:pt x="22" y="1221"/>
                    <a:pt x="22" y="1276"/>
                  </a:cubicBezTo>
                  <a:cubicBezTo>
                    <a:pt x="22" y="1298"/>
                    <a:pt x="22" y="1330"/>
                    <a:pt x="22" y="1352"/>
                  </a:cubicBezTo>
                  <a:cubicBezTo>
                    <a:pt x="22" y="1428"/>
                    <a:pt x="22" y="1494"/>
                    <a:pt x="22" y="1570"/>
                  </a:cubicBezTo>
                  <a:cubicBezTo>
                    <a:pt x="22" y="1570"/>
                    <a:pt x="22" y="1581"/>
                    <a:pt x="11" y="1581"/>
                  </a:cubicBezTo>
                  <a:cubicBezTo>
                    <a:pt x="632" y="2017"/>
                    <a:pt x="1319" y="2366"/>
                    <a:pt x="1853" y="2420"/>
                  </a:cubicBezTo>
                  <a:cubicBezTo>
                    <a:pt x="1886" y="2424"/>
                    <a:pt x="1920" y="2426"/>
                    <a:pt x="1953" y="2426"/>
                  </a:cubicBezTo>
                  <a:cubicBezTo>
                    <a:pt x="2481" y="2426"/>
                    <a:pt x="3119" y="1963"/>
                    <a:pt x="3651" y="1461"/>
                  </a:cubicBezTo>
                  <a:cubicBezTo>
                    <a:pt x="3651" y="1428"/>
                    <a:pt x="3651" y="1396"/>
                    <a:pt x="3651" y="1363"/>
                  </a:cubicBezTo>
                  <a:cubicBezTo>
                    <a:pt x="3651" y="1298"/>
                    <a:pt x="3651" y="1232"/>
                    <a:pt x="3651" y="1167"/>
                  </a:cubicBezTo>
                  <a:cubicBezTo>
                    <a:pt x="3651" y="1123"/>
                    <a:pt x="3651" y="1069"/>
                    <a:pt x="3651" y="1025"/>
                  </a:cubicBezTo>
                  <a:cubicBezTo>
                    <a:pt x="3651" y="960"/>
                    <a:pt x="3651" y="894"/>
                    <a:pt x="3651" y="829"/>
                  </a:cubicBezTo>
                  <a:cubicBezTo>
                    <a:pt x="3651" y="785"/>
                    <a:pt x="3651" y="742"/>
                    <a:pt x="3651" y="709"/>
                  </a:cubicBezTo>
                  <a:cubicBezTo>
                    <a:pt x="3662" y="633"/>
                    <a:pt x="3662" y="557"/>
                    <a:pt x="3662" y="491"/>
                  </a:cubicBezTo>
                  <a:cubicBezTo>
                    <a:pt x="3662" y="448"/>
                    <a:pt x="3662" y="404"/>
                    <a:pt x="3662" y="371"/>
                  </a:cubicBezTo>
                  <a:cubicBezTo>
                    <a:pt x="3673" y="306"/>
                    <a:pt x="3673" y="241"/>
                    <a:pt x="3673" y="175"/>
                  </a:cubicBezTo>
                  <a:cubicBezTo>
                    <a:pt x="3673" y="143"/>
                    <a:pt x="3684" y="99"/>
                    <a:pt x="3684" y="66"/>
                  </a:cubicBezTo>
                  <a:cubicBezTo>
                    <a:pt x="3684" y="44"/>
                    <a:pt x="3684" y="23"/>
                    <a:pt x="368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9" name="Google Shape;2039;p2"/>
            <p:cNvSpPr/>
            <p:nvPr/>
          </p:nvSpPr>
          <p:spPr>
            <a:xfrm>
              <a:off x="1187428" y="-71931"/>
              <a:ext cx="375939" cy="199728"/>
            </a:xfrm>
            <a:custGeom>
              <a:avLst/>
              <a:gdLst/>
              <a:ahLst/>
              <a:cxnLst/>
              <a:rect l="l" t="t" r="r" b="b"/>
              <a:pathLst>
                <a:path w="10311" h="5478" extrusionOk="0">
                  <a:moveTo>
                    <a:pt x="3728" y="328"/>
                  </a:moveTo>
                  <a:cubicBezTo>
                    <a:pt x="3892" y="328"/>
                    <a:pt x="4033" y="502"/>
                    <a:pt x="4033" y="709"/>
                  </a:cubicBezTo>
                  <a:cubicBezTo>
                    <a:pt x="4033" y="916"/>
                    <a:pt x="3892" y="1091"/>
                    <a:pt x="3728" y="1091"/>
                  </a:cubicBezTo>
                  <a:cubicBezTo>
                    <a:pt x="3554" y="1091"/>
                    <a:pt x="3423" y="916"/>
                    <a:pt x="3423" y="709"/>
                  </a:cubicBezTo>
                  <a:cubicBezTo>
                    <a:pt x="3423" y="502"/>
                    <a:pt x="3554" y="328"/>
                    <a:pt x="3728" y="328"/>
                  </a:cubicBezTo>
                  <a:close/>
                  <a:moveTo>
                    <a:pt x="6725" y="328"/>
                  </a:moveTo>
                  <a:cubicBezTo>
                    <a:pt x="6889" y="328"/>
                    <a:pt x="7030" y="502"/>
                    <a:pt x="7030" y="709"/>
                  </a:cubicBezTo>
                  <a:cubicBezTo>
                    <a:pt x="7030" y="916"/>
                    <a:pt x="6889" y="1091"/>
                    <a:pt x="6725" y="1091"/>
                  </a:cubicBezTo>
                  <a:cubicBezTo>
                    <a:pt x="6551" y="1091"/>
                    <a:pt x="6420" y="916"/>
                    <a:pt x="6420" y="709"/>
                  </a:cubicBezTo>
                  <a:cubicBezTo>
                    <a:pt x="6420" y="502"/>
                    <a:pt x="6551" y="328"/>
                    <a:pt x="6725" y="328"/>
                  </a:cubicBezTo>
                  <a:close/>
                  <a:moveTo>
                    <a:pt x="6016" y="2927"/>
                  </a:moveTo>
                  <a:cubicBezTo>
                    <a:pt x="6029" y="2927"/>
                    <a:pt x="6037" y="2932"/>
                    <a:pt x="6039" y="2943"/>
                  </a:cubicBezTo>
                  <a:cubicBezTo>
                    <a:pt x="6049" y="3009"/>
                    <a:pt x="5733" y="3270"/>
                    <a:pt x="5265" y="3325"/>
                  </a:cubicBezTo>
                  <a:cubicBezTo>
                    <a:pt x="5208" y="3333"/>
                    <a:pt x="5152" y="3336"/>
                    <a:pt x="5097" y="3336"/>
                  </a:cubicBezTo>
                  <a:cubicBezTo>
                    <a:pt x="4701" y="3336"/>
                    <a:pt x="4375" y="3148"/>
                    <a:pt x="4328" y="3052"/>
                  </a:cubicBezTo>
                  <a:cubicBezTo>
                    <a:pt x="4314" y="3020"/>
                    <a:pt x="4321" y="3007"/>
                    <a:pt x="4338" y="3007"/>
                  </a:cubicBezTo>
                  <a:cubicBezTo>
                    <a:pt x="4379" y="3007"/>
                    <a:pt x="4478" y="3073"/>
                    <a:pt x="4524" y="3096"/>
                  </a:cubicBezTo>
                  <a:cubicBezTo>
                    <a:pt x="4524" y="3096"/>
                    <a:pt x="4670" y="3179"/>
                    <a:pt x="4959" y="3179"/>
                  </a:cubicBezTo>
                  <a:cubicBezTo>
                    <a:pt x="5047" y="3179"/>
                    <a:pt x="5149" y="3171"/>
                    <a:pt x="5265" y="3150"/>
                  </a:cubicBezTo>
                  <a:cubicBezTo>
                    <a:pt x="5681" y="3086"/>
                    <a:pt x="5940" y="2927"/>
                    <a:pt x="6016" y="2927"/>
                  </a:cubicBezTo>
                  <a:close/>
                  <a:moveTo>
                    <a:pt x="77" y="1"/>
                  </a:moveTo>
                  <a:cubicBezTo>
                    <a:pt x="1" y="644"/>
                    <a:pt x="415" y="1734"/>
                    <a:pt x="1047" y="1799"/>
                  </a:cubicBezTo>
                  <a:cubicBezTo>
                    <a:pt x="1191" y="1817"/>
                    <a:pt x="1312" y="1825"/>
                    <a:pt x="1417" y="1825"/>
                  </a:cubicBezTo>
                  <a:cubicBezTo>
                    <a:pt x="1503" y="1825"/>
                    <a:pt x="1578" y="1820"/>
                    <a:pt x="1647" y="1810"/>
                  </a:cubicBezTo>
                  <a:cubicBezTo>
                    <a:pt x="1777" y="2529"/>
                    <a:pt x="1919" y="3085"/>
                    <a:pt x="2039" y="3281"/>
                  </a:cubicBezTo>
                  <a:cubicBezTo>
                    <a:pt x="2290" y="3706"/>
                    <a:pt x="2802" y="4207"/>
                    <a:pt x="3379" y="4622"/>
                  </a:cubicBezTo>
                  <a:cubicBezTo>
                    <a:pt x="4001" y="5068"/>
                    <a:pt x="4698" y="5417"/>
                    <a:pt x="5232" y="5472"/>
                  </a:cubicBezTo>
                  <a:cubicBezTo>
                    <a:pt x="5264" y="5476"/>
                    <a:pt x="5297" y="5477"/>
                    <a:pt x="5331" y="5477"/>
                  </a:cubicBezTo>
                  <a:cubicBezTo>
                    <a:pt x="5861" y="5477"/>
                    <a:pt x="6520" y="5003"/>
                    <a:pt x="7063" y="4491"/>
                  </a:cubicBezTo>
                  <a:cubicBezTo>
                    <a:pt x="7564" y="4011"/>
                    <a:pt x="7989" y="3499"/>
                    <a:pt x="8131" y="3281"/>
                  </a:cubicBezTo>
                  <a:cubicBezTo>
                    <a:pt x="8284" y="3063"/>
                    <a:pt x="8425" y="2551"/>
                    <a:pt x="8556" y="1897"/>
                  </a:cubicBezTo>
                  <a:cubicBezTo>
                    <a:pt x="9809" y="1690"/>
                    <a:pt x="10311" y="676"/>
                    <a:pt x="10223" y="1"/>
                  </a:cubicBezTo>
                  <a:lnTo>
                    <a:pt x="8916" y="1"/>
                  </a:lnTo>
                  <a:cubicBezTo>
                    <a:pt x="8883" y="66"/>
                    <a:pt x="8861" y="121"/>
                    <a:pt x="8839" y="164"/>
                  </a:cubicBezTo>
                  <a:cubicBezTo>
                    <a:pt x="8774" y="317"/>
                    <a:pt x="8730" y="415"/>
                    <a:pt x="8730" y="415"/>
                  </a:cubicBezTo>
                  <a:lnTo>
                    <a:pt x="8730" y="66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0" name="Google Shape;2040;p2"/>
            <p:cNvSpPr/>
            <p:nvPr/>
          </p:nvSpPr>
          <p:spPr>
            <a:xfrm>
              <a:off x="1344713" y="34749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6" y="1"/>
                    <a:pt x="1367" y="160"/>
                    <a:pt x="951" y="224"/>
                  </a:cubicBezTo>
                  <a:cubicBezTo>
                    <a:pt x="835" y="245"/>
                    <a:pt x="733" y="253"/>
                    <a:pt x="645" y="253"/>
                  </a:cubicBezTo>
                  <a:cubicBezTo>
                    <a:pt x="356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4" y="126"/>
                  </a:cubicBezTo>
                  <a:cubicBezTo>
                    <a:pt x="61" y="222"/>
                    <a:pt x="387" y="410"/>
                    <a:pt x="783" y="410"/>
                  </a:cubicBezTo>
                  <a:cubicBezTo>
                    <a:pt x="838" y="410"/>
                    <a:pt x="894" y="407"/>
                    <a:pt x="951" y="399"/>
                  </a:cubicBezTo>
                  <a:cubicBezTo>
                    <a:pt x="1419" y="344"/>
                    <a:pt x="1735" y="83"/>
                    <a:pt x="1725" y="17"/>
                  </a:cubicBezTo>
                  <a:cubicBezTo>
                    <a:pt x="1723" y="6"/>
                    <a:pt x="1715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1" name="Google Shape;2041;p2"/>
            <p:cNvSpPr/>
            <p:nvPr/>
          </p:nvSpPr>
          <p:spPr>
            <a:xfrm>
              <a:off x="1312191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70" y="764"/>
                    <a:pt x="611" y="589"/>
                    <a:pt x="611" y="382"/>
                  </a:cubicBezTo>
                  <a:cubicBezTo>
                    <a:pt x="611" y="175"/>
                    <a:pt x="47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2" name="Google Shape;2042;p2"/>
            <p:cNvSpPr/>
            <p:nvPr/>
          </p:nvSpPr>
          <p:spPr>
            <a:xfrm>
              <a:off x="1421460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70" y="764"/>
                    <a:pt x="611" y="589"/>
                    <a:pt x="611" y="382"/>
                  </a:cubicBezTo>
                  <a:cubicBezTo>
                    <a:pt x="611" y="175"/>
                    <a:pt x="47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3" name="Google Shape;2043;p2"/>
            <p:cNvSpPr/>
            <p:nvPr/>
          </p:nvSpPr>
          <p:spPr>
            <a:xfrm>
              <a:off x="581510" y="76677"/>
              <a:ext cx="201879" cy="173914"/>
            </a:xfrm>
            <a:custGeom>
              <a:avLst/>
              <a:gdLst/>
              <a:ahLst/>
              <a:cxnLst/>
              <a:rect l="l" t="t" r="r" b="b"/>
              <a:pathLst>
                <a:path w="5537" h="4770" extrusionOk="0">
                  <a:moveTo>
                    <a:pt x="153" y="1"/>
                  </a:moveTo>
                  <a:lnTo>
                    <a:pt x="98" y="1080"/>
                  </a:lnTo>
                  <a:cubicBezTo>
                    <a:pt x="99" y="1081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1"/>
                  </a:lnTo>
                  <a:close/>
                  <a:moveTo>
                    <a:pt x="5340" y="916"/>
                  </a:moveTo>
                  <a:cubicBezTo>
                    <a:pt x="4665" y="1668"/>
                    <a:pt x="3782" y="2235"/>
                    <a:pt x="3150" y="2289"/>
                  </a:cubicBezTo>
                  <a:cubicBezTo>
                    <a:pt x="3104" y="2293"/>
                    <a:pt x="3056" y="2295"/>
                    <a:pt x="3006" y="2295"/>
                  </a:cubicBezTo>
                  <a:cubicBezTo>
                    <a:pt x="2165" y="2295"/>
                    <a:pt x="843" y="1781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2"/>
                    <a:pt x="2245" y="4752"/>
                  </a:cubicBezTo>
                  <a:cubicBezTo>
                    <a:pt x="2329" y="4764"/>
                    <a:pt x="2415" y="4769"/>
                    <a:pt x="2503" y="4769"/>
                  </a:cubicBezTo>
                  <a:cubicBezTo>
                    <a:pt x="3822" y="4769"/>
                    <a:pt x="5536" y="3541"/>
                    <a:pt x="5536" y="3346"/>
                  </a:cubicBezTo>
                  <a:cubicBezTo>
                    <a:pt x="5536" y="3292"/>
                    <a:pt x="5504" y="2976"/>
                    <a:pt x="5471" y="2518"/>
                  </a:cubicBezTo>
                  <a:cubicBezTo>
                    <a:pt x="5438" y="2060"/>
                    <a:pt x="5384" y="1483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4" name="Google Shape;2044;p2"/>
            <p:cNvSpPr/>
            <p:nvPr/>
          </p:nvSpPr>
          <p:spPr>
            <a:xfrm>
              <a:off x="585083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44" y="1"/>
                  </a:moveTo>
                  <a:cubicBezTo>
                    <a:pt x="4490" y="698"/>
                    <a:pt x="3662" y="1221"/>
                    <a:pt x="3052" y="1265"/>
                  </a:cubicBezTo>
                  <a:cubicBezTo>
                    <a:pt x="2998" y="1270"/>
                    <a:pt x="2941" y="1272"/>
                    <a:pt x="2882" y="1272"/>
                  </a:cubicBezTo>
                  <a:cubicBezTo>
                    <a:pt x="2052" y="1272"/>
                    <a:pt x="787" y="781"/>
                    <a:pt x="55" y="110"/>
                  </a:cubicBezTo>
                  <a:lnTo>
                    <a:pt x="0" y="1189"/>
                  </a:lnTo>
                  <a:cubicBezTo>
                    <a:pt x="741" y="1889"/>
                    <a:pt x="2066" y="2404"/>
                    <a:pt x="2908" y="2404"/>
                  </a:cubicBezTo>
                  <a:cubicBezTo>
                    <a:pt x="2958" y="2404"/>
                    <a:pt x="3006" y="2402"/>
                    <a:pt x="3052" y="2398"/>
                  </a:cubicBezTo>
                  <a:cubicBezTo>
                    <a:pt x="3684" y="2344"/>
                    <a:pt x="4567" y="1777"/>
                    <a:pt x="5242" y="1025"/>
                  </a:cubicBezTo>
                  <a:cubicBezTo>
                    <a:pt x="5210" y="666"/>
                    <a:pt x="5177" y="317"/>
                    <a:pt x="5144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5" name="Google Shape;2045;p2"/>
            <p:cNvSpPr/>
            <p:nvPr/>
          </p:nvSpPr>
          <p:spPr>
            <a:xfrm>
              <a:off x="587052" y="25416"/>
              <a:ext cx="2443" cy="51299"/>
            </a:xfrm>
            <a:custGeom>
              <a:avLst/>
              <a:gdLst/>
              <a:ahLst/>
              <a:cxnLst/>
              <a:rect l="l" t="t" r="r" b="b"/>
              <a:pathLst>
                <a:path w="67" h="1407" extrusionOk="0">
                  <a:moveTo>
                    <a:pt x="66" y="1"/>
                  </a:moveTo>
                  <a:lnTo>
                    <a:pt x="1" y="1407"/>
                  </a:lnTo>
                  <a:lnTo>
                    <a:pt x="1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6" name="Google Shape;2046;p2"/>
            <p:cNvSpPr/>
            <p:nvPr/>
          </p:nvSpPr>
          <p:spPr>
            <a:xfrm>
              <a:off x="494482" y="-71931"/>
              <a:ext cx="367991" cy="191050"/>
            </a:xfrm>
            <a:custGeom>
              <a:avLst/>
              <a:gdLst/>
              <a:ahLst/>
              <a:cxnLst/>
              <a:rect l="l" t="t" r="r" b="b"/>
              <a:pathLst>
                <a:path w="10093" h="5240" extrusionOk="0">
                  <a:moveTo>
                    <a:pt x="1" y="1"/>
                  </a:moveTo>
                  <a:cubicBezTo>
                    <a:pt x="393" y="546"/>
                    <a:pt x="1145" y="840"/>
                    <a:pt x="1374" y="927"/>
                  </a:cubicBezTo>
                  <a:cubicBezTo>
                    <a:pt x="1635" y="2191"/>
                    <a:pt x="1962" y="3445"/>
                    <a:pt x="2278" y="3815"/>
                  </a:cubicBezTo>
                  <a:cubicBezTo>
                    <a:pt x="2355" y="3913"/>
                    <a:pt x="2442" y="4000"/>
                    <a:pt x="2540" y="4077"/>
                  </a:cubicBezTo>
                  <a:cubicBezTo>
                    <a:pt x="3272" y="4748"/>
                    <a:pt x="4537" y="5239"/>
                    <a:pt x="5367" y="5239"/>
                  </a:cubicBezTo>
                  <a:cubicBezTo>
                    <a:pt x="5426" y="5239"/>
                    <a:pt x="5483" y="5237"/>
                    <a:pt x="5537" y="5232"/>
                  </a:cubicBezTo>
                  <a:cubicBezTo>
                    <a:pt x="6147" y="5188"/>
                    <a:pt x="6975" y="4665"/>
                    <a:pt x="7640" y="3968"/>
                  </a:cubicBezTo>
                  <a:cubicBezTo>
                    <a:pt x="7956" y="3619"/>
                    <a:pt x="8240" y="3238"/>
                    <a:pt x="8425" y="2834"/>
                  </a:cubicBezTo>
                  <a:cubicBezTo>
                    <a:pt x="8610" y="2420"/>
                    <a:pt x="8763" y="1723"/>
                    <a:pt x="8883" y="993"/>
                  </a:cubicBezTo>
                  <a:cubicBezTo>
                    <a:pt x="9013" y="916"/>
                    <a:pt x="9700" y="459"/>
                    <a:pt x="10092" y="12"/>
                  </a:cubicBezTo>
                  <a:lnTo>
                    <a:pt x="9318" y="12"/>
                  </a:lnTo>
                  <a:lnTo>
                    <a:pt x="9318" y="1"/>
                  </a:lnTo>
                  <a:lnTo>
                    <a:pt x="8981" y="1"/>
                  </a:lnTo>
                  <a:lnTo>
                    <a:pt x="8904" y="611"/>
                  </a:lnTo>
                  <a:cubicBezTo>
                    <a:pt x="8850" y="491"/>
                    <a:pt x="8806" y="273"/>
                    <a:pt x="876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7" name="Google Shape;2047;p2"/>
            <p:cNvSpPr/>
            <p:nvPr/>
          </p:nvSpPr>
          <p:spPr>
            <a:xfrm>
              <a:off x="727712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8" name="Google Shape;2048;p2"/>
            <p:cNvSpPr/>
            <p:nvPr/>
          </p:nvSpPr>
          <p:spPr>
            <a:xfrm>
              <a:off x="610095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7"/>
                  </a:cubicBezTo>
                  <a:cubicBezTo>
                    <a:pt x="720" y="196"/>
                    <a:pt x="568" y="0"/>
                    <a:pt x="3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9" name="Google Shape;2049;p2"/>
            <p:cNvSpPr/>
            <p:nvPr/>
          </p:nvSpPr>
          <p:spPr>
            <a:xfrm>
              <a:off x="681628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1"/>
                    <a:pt x="1" y="2649"/>
                    <a:pt x="175" y="2692"/>
                  </a:cubicBezTo>
                  <a:cubicBezTo>
                    <a:pt x="207" y="2705"/>
                    <a:pt x="250" y="2710"/>
                    <a:pt x="298" y="2710"/>
                  </a:cubicBezTo>
                  <a:cubicBezTo>
                    <a:pt x="332" y="2710"/>
                    <a:pt x="368" y="2708"/>
                    <a:pt x="404" y="2703"/>
                  </a:cubicBezTo>
                  <a:cubicBezTo>
                    <a:pt x="611" y="2681"/>
                    <a:pt x="862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0" name="Google Shape;2050;p2"/>
            <p:cNvSpPr/>
            <p:nvPr/>
          </p:nvSpPr>
          <p:spPr>
            <a:xfrm>
              <a:off x="652059" y="47546"/>
              <a:ext cx="74524" cy="17647"/>
            </a:xfrm>
            <a:custGeom>
              <a:avLst/>
              <a:gdLst/>
              <a:ahLst/>
              <a:cxnLst/>
              <a:rect l="l" t="t" r="r" b="b"/>
              <a:pathLst>
                <a:path w="2044" h="484" extrusionOk="0">
                  <a:moveTo>
                    <a:pt x="2011" y="0"/>
                  </a:moveTo>
                  <a:cubicBezTo>
                    <a:pt x="1929" y="0"/>
                    <a:pt x="1618" y="190"/>
                    <a:pt x="1128" y="266"/>
                  </a:cubicBezTo>
                  <a:cubicBezTo>
                    <a:pt x="994" y="288"/>
                    <a:pt x="876" y="297"/>
                    <a:pt x="773" y="297"/>
                  </a:cubicBezTo>
                  <a:cubicBezTo>
                    <a:pt x="430" y="297"/>
                    <a:pt x="256" y="200"/>
                    <a:pt x="256" y="200"/>
                  </a:cubicBezTo>
                  <a:cubicBezTo>
                    <a:pt x="194" y="177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2"/>
                    <a:pt x="471" y="483"/>
                    <a:pt x="950" y="483"/>
                  </a:cubicBezTo>
                  <a:cubicBezTo>
                    <a:pt x="1008" y="483"/>
                    <a:pt x="1067" y="480"/>
                    <a:pt x="1128" y="473"/>
                  </a:cubicBezTo>
                  <a:cubicBezTo>
                    <a:pt x="1673" y="396"/>
                    <a:pt x="2043" y="102"/>
                    <a:pt x="2032" y="15"/>
                  </a:cubicBezTo>
                  <a:cubicBezTo>
                    <a:pt x="2031" y="5"/>
                    <a:pt x="2024" y="0"/>
                    <a:pt x="201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1" name="Google Shape;2051;p2"/>
            <p:cNvSpPr/>
            <p:nvPr/>
          </p:nvSpPr>
          <p:spPr>
            <a:xfrm>
              <a:off x="652059" y="47546"/>
              <a:ext cx="74524" cy="17647"/>
            </a:xfrm>
            <a:custGeom>
              <a:avLst/>
              <a:gdLst/>
              <a:ahLst/>
              <a:cxnLst/>
              <a:rect l="l" t="t" r="r" b="b"/>
              <a:pathLst>
                <a:path w="2044" h="484" extrusionOk="0">
                  <a:moveTo>
                    <a:pt x="2011" y="0"/>
                  </a:moveTo>
                  <a:cubicBezTo>
                    <a:pt x="1929" y="0"/>
                    <a:pt x="1618" y="190"/>
                    <a:pt x="1128" y="266"/>
                  </a:cubicBezTo>
                  <a:cubicBezTo>
                    <a:pt x="994" y="288"/>
                    <a:pt x="876" y="297"/>
                    <a:pt x="773" y="297"/>
                  </a:cubicBezTo>
                  <a:cubicBezTo>
                    <a:pt x="430" y="297"/>
                    <a:pt x="256" y="200"/>
                    <a:pt x="256" y="200"/>
                  </a:cubicBezTo>
                  <a:cubicBezTo>
                    <a:pt x="194" y="177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2"/>
                    <a:pt x="471" y="483"/>
                    <a:pt x="950" y="483"/>
                  </a:cubicBezTo>
                  <a:cubicBezTo>
                    <a:pt x="1008" y="483"/>
                    <a:pt x="1067" y="480"/>
                    <a:pt x="1128" y="473"/>
                  </a:cubicBezTo>
                  <a:cubicBezTo>
                    <a:pt x="1673" y="396"/>
                    <a:pt x="2043" y="102"/>
                    <a:pt x="2032" y="15"/>
                  </a:cubicBezTo>
                  <a:cubicBezTo>
                    <a:pt x="2031" y="5"/>
                    <a:pt x="2024" y="0"/>
                    <a:pt x="201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2" name="Google Shape;2052;p2"/>
            <p:cNvSpPr/>
            <p:nvPr/>
          </p:nvSpPr>
          <p:spPr>
            <a:xfrm>
              <a:off x="610095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7"/>
                  </a:cubicBezTo>
                  <a:cubicBezTo>
                    <a:pt x="720" y="196"/>
                    <a:pt x="568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3" name="Google Shape;2053;p2"/>
            <p:cNvSpPr/>
            <p:nvPr/>
          </p:nvSpPr>
          <p:spPr>
            <a:xfrm>
              <a:off x="727712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4" name="Google Shape;2054;p2"/>
            <p:cNvSpPr/>
            <p:nvPr/>
          </p:nvSpPr>
          <p:spPr>
            <a:xfrm>
              <a:off x="681628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1"/>
                    <a:pt x="1" y="2649"/>
                    <a:pt x="175" y="2692"/>
                  </a:cubicBezTo>
                  <a:lnTo>
                    <a:pt x="404" y="2703"/>
                  </a:lnTo>
                  <a:cubicBezTo>
                    <a:pt x="611" y="2681"/>
                    <a:pt x="862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5" name="Google Shape;2055;p2"/>
            <p:cNvSpPr/>
            <p:nvPr/>
          </p:nvSpPr>
          <p:spPr>
            <a:xfrm>
              <a:off x="687972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13"/>
                    <a:pt x="76" y="18"/>
                    <a:pt x="124" y="18"/>
                  </a:cubicBezTo>
                  <a:cubicBezTo>
                    <a:pt x="158" y="18"/>
                    <a:pt x="194" y="16"/>
                    <a:pt x="23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6" name="Google Shape;2056;p2"/>
            <p:cNvSpPr/>
            <p:nvPr/>
          </p:nvSpPr>
          <p:spPr>
            <a:xfrm>
              <a:off x="1765964" y="-71931"/>
              <a:ext cx="218979" cy="375137"/>
            </a:xfrm>
            <a:custGeom>
              <a:avLst/>
              <a:gdLst/>
              <a:ahLst/>
              <a:cxnLst/>
              <a:rect l="l" t="t" r="r" b="b"/>
              <a:pathLst>
                <a:path w="6006" h="10289" extrusionOk="0">
                  <a:moveTo>
                    <a:pt x="1" y="1"/>
                  </a:moveTo>
                  <a:cubicBezTo>
                    <a:pt x="655" y="2093"/>
                    <a:pt x="1951" y="3663"/>
                    <a:pt x="2714" y="4447"/>
                  </a:cubicBezTo>
                  <a:cubicBezTo>
                    <a:pt x="2257" y="4938"/>
                    <a:pt x="1308" y="6038"/>
                    <a:pt x="960" y="7237"/>
                  </a:cubicBezTo>
                  <a:lnTo>
                    <a:pt x="480" y="8850"/>
                  </a:lnTo>
                  <a:lnTo>
                    <a:pt x="480" y="8850"/>
                  </a:lnTo>
                  <a:lnTo>
                    <a:pt x="916" y="8676"/>
                  </a:lnTo>
                  <a:cubicBezTo>
                    <a:pt x="916" y="8676"/>
                    <a:pt x="1614" y="7303"/>
                    <a:pt x="2278" y="6344"/>
                  </a:cubicBezTo>
                  <a:lnTo>
                    <a:pt x="2278" y="6344"/>
                  </a:lnTo>
                  <a:cubicBezTo>
                    <a:pt x="2278" y="6344"/>
                    <a:pt x="1842" y="8556"/>
                    <a:pt x="1821" y="9264"/>
                  </a:cubicBezTo>
                  <a:cubicBezTo>
                    <a:pt x="1799" y="9973"/>
                    <a:pt x="5570" y="10289"/>
                    <a:pt x="5570" y="10289"/>
                  </a:cubicBezTo>
                  <a:lnTo>
                    <a:pt x="6006" y="10114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7" name="Google Shape;2057;p2"/>
            <p:cNvSpPr/>
            <p:nvPr/>
          </p:nvSpPr>
          <p:spPr>
            <a:xfrm>
              <a:off x="1584397" y="201988"/>
              <a:ext cx="401753" cy="1002796"/>
            </a:xfrm>
            <a:custGeom>
              <a:avLst/>
              <a:gdLst/>
              <a:ahLst/>
              <a:cxnLst/>
              <a:rect l="l" t="t" r="r" b="b"/>
              <a:pathLst>
                <a:path w="11019" h="27504" extrusionOk="0">
                  <a:moveTo>
                    <a:pt x="10147" y="1"/>
                  </a:moveTo>
                  <a:cubicBezTo>
                    <a:pt x="8635" y="1"/>
                    <a:pt x="6317" y="159"/>
                    <a:pt x="4577" y="988"/>
                  </a:cubicBezTo>
                  <a:cubicBezTo>
                    <a:pt x="3008" y="1740"/>
                    <a:pt x="796" y="5511"/>
                    <a:pt x="0" y="6721"/>
                  </a:cubicBezTo>
                  <a:lnTo>
                    <a:pt x="959" y="27503"/>
                  </a:lnTo>
                  <a:lnTo>
                    <a:pt x="11018" y="27503"/>
                  </a:lnTo>
                  <a:lnTo>
                    <a:pt x="11018" y="18"/>
                  </a:lnTo>
                  <a:cubicBezTo>
                    <a:pt x="10777" y="9"/>
                    <a:pt x="10482" y="1"/>
                    <a:pt x="1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8" name="Google Shape;2058;p2"/>
            <p:cNvSpPr/>
            <p:nvPr/>
          </p:nvSpPr>
          <p:spPr>
            <a:xfrm>
              <a:off x="1810882" y="244354"/>
              <a:ext cx="335396" cy="398982"/>
            </a:xfrm>
            <a:custGeom>
              <a:avLst/>
              <a:gdLst/>
              <a:ahLst/>
              <a:cxnLst/>
              <a:rect l="l" t="t" r="r" b="b"/>
              <a:pathLst>
                <a:path w="9199" h="10943" extrusionOk="0">
                  <a:moveTo>
                    <a:pt x="6921" y="1"/>
                  </a:moveTo>
                  <a:lnTo>
                    <a:pt x="4795" y="66"/>
                  </a:lnTo>
                  <a:lnTo>
                    <a:pt x="1330" y="175"/>
                  </a:lnTo>
                  <a:cubicBezTo>
                    <a:pt x="1330" y="175"/>
                    <a:pt x="0" y="2573"/>
                    <a:pt x="1101" y="5482"/>
                  </a:cubicBezTo>
                  <a:cubicBezTo>
                    <a:pt x="2191" y="8392"/>
                    <a:pt x="4131" y="10942"/>
                    <a:pt x="4131" y="10942"/>
                  </a:cubicBezTo>
                  <a:cubicBezTo>
                    <a:pt x="4131" y="10942"/>
                    <a:pt x="4403" y="10583"/>
                    <a:pt x="4795" y="9983"/>
                  </a:cubicBezTo>
                  <a:cubicBezTo>
                    <a:pt x="6212" y="7858"/>
                    <a:pt x="9198" y="2682"/>
                    <a:pt x="69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9" name="Google Shape;2059;p2"/>
            <p:cNvSpPr/>
            <p:nvPr/>
          </p:nvSpPr>
          <p:spPr>
            <a:xfrm>
              <a:off x="1859336" y="68328"/>
              <a:ext cx="203884" cy="259559"/>
            </a:xfrm>
            <a:custGeom>
              <a:avLst/>
              <a:gdLst/>
              <a:ahLst/>
              <a:cxnLst/>
              <a:rect l="l" t="t" r="r" b="b"/>
              <a:pathLst>
                <a:path w="5592" h="7119" extrusionOk="0">
                  <a:moveTo>
                    <a:pt x="4425" y="1"/>
                  </a:moveTo>
                  <a:lnTo>
                    <a:pt x="3466" y="230"/>
                  </a:lnTo>
                  <a:lnTo>
                    <a:pt x="1254" y="775"/>
                  </a:lnTo>
                  <a:cubicBezTo>
                    <a:pt x="1254" y="775"/>
                    <a:pt x="1189" y="2649"/>
                    <a:pt x="1014" y="3706"/>
                  </a:cubicBezTo>
                  <a:cubicBezTo>
                    <a:pt x="840" y="4763"/>
                    <a:pt x="1" y="5003"/>
                    <a:pt x="1" y="5003"/>
                  </a:cubicBezTo>
                  <a:cubicBezTo>
                    <a:pt x="1" y="5003"/>
                    <a:pt x="567" y="6856"/>
                    <a:pt x="2366" y="7106"/>
                  </a:cubicBezTo>
                  <a:cubicBezTo>
                    <a:pt x="2440" y="7115"/>
                    <a:pt x="2513" y="7119"/>
                    <a:pt x="2585" y="7119"/>
                  </a:cubicBezTo>
                  <a:cubicBezTo>
                    <a:pt x="2896" y="7119"/>
                    <a:pt x="3192" y="7045"/>
                    <a:pt x="3466" y="6921"/>
                  </a:cubicBezTo>
                  <a:cubicBezTo>
                    <a:pt x="4720" y="6376"/>
                    <a:pt x="5592" y="4829"/>
                    <a:pt x="5592" y="4829"/>
                  </a:cubicBezTo>
                  <a:cubicBezTo>
                    <a:pt x="5592" y="4829"/>
                    <a:pt x="5068" y="4567"/>
                    <a:pt x="4720" y="4011"/>
                  </a:cubicBezTo>
                  <a:cubicBezTo>
                    <a:pt x="4360" y="3466"/>
                    <a:pt x="4425" y="1"/>
                    <a:pt x="442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0" name="Google Shape;2060;p2"/>
            <p:cNvSpPr/>
            <p:nvPr/>
          </p:nvSpPr>
          <p:spPr>
            <a:xfrm>
              <a:off x="1899879" y="68328"/>
              <a:ext cx="123599" cy="133954"/>
            </a:xfrm>
            <a:custGeom>
              <a:avLst/>
              <a:gdLst/>
              <a:ahLst/>
              <a:cxnLst/>
              <a:rect l="l" t="t" r="r" b="b"/>
              <a:pathLst>
                <a:path w="3390" h="3674" extrusionOk="0">
                  <a:moveTo>
                    <a:pt x="3313" y="1"/>
                  </a:moveTo>
                  <a:lnTo>
                    <a:pt x="2354" y="241"/>
                  </a:lnTo>
                  <a:lnTo>
                    <a:pt x="142" y="775"/>
                  </a:lnTo>
                  <a:cubicBezTo>
                    <a:pt x="142" y="775"/>
                    <a:pt x="98" y="1930"/>
                    <a:pt x="0" y="2943"/>
                  </a:cubicBezTo>
                  <a:cubicBezTo>
                    <a:pt x="469" y="3368"/>
                    <a:pt x="1036" y="3652"/>
                    <a:pt x="1700" y="3674"/>
                  </a:cubicBezTo>
                  <a:cubicBezTo>
                    <a:pt x="1929" y="3674"/>
                    <a:pt x="2147" y="3652"/>
                    <a:pt x="2354" y="3597"/>
                  </a:cubicBezTo>
                  <a:cubicBezTo>
                    <a:pt x="2747" y="3488"/>
                    <a:pt x="3095" y="3281"/>
                    <a:pt x="3390" y="2987"/>
                  </a:cubicBezTo>
                  <a:cubicBezTo>
                    <a:pt x="3281" y="1777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1" name="Google Shape;2061;p2"/>
            <p:cNvSpPr/>
            <p:nvPr/>
          </p:nvSpPr>
          <p:spPr>
            <a:xfrm>
              <a:off x="1817627" y="-71530"/>
              <a:ext cx="276586" cy="221458"/>
            </a:xfrm>
            <a:custGeom>
              <a:avLst/>
              <a:gdLst/>
              <a:ahLst/>
              <a:cxnLst/>
              <a:rect l="l" t="t" r="r" b="b"/>
              <a:pathLst>
                <a:path w="7586" h="6074" extrusionOk="0">
                  <a:moveTo>
                    <a:pt x="0" y="1"/>
                  </a:moveTo>
                  <a:cubicBezTo>
                    <a:pt x="371" y="2137"/>
                    <a:pt x="1385" y="5984"/>
                    <a:pt x="3956" y="6071"/>
                  </a:cubicBezTo>
                  <a:cubicBezTo>
                    <a:pt x="3986" y="6072"/>
                    <a:pt x="4015" y="6073"/>
                    <a:pt x="4045" y="6073"/>
                  </a:cubicBezTo>
                  <a:cubicBezTo>
                    <a:pt x="4241" y="6073"/>
                    <a:pt x="4430" y="6042"/>
                    <a:pt x="4610" y="5995"/>
                  </a:cubicBezTo>
                  <a:cubicBezTo>
                    <a:pt x="6670" y="5439"/>
                    <a:pt x="7357" y="1995"/>
                    <a:pt x="758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2" name="Google Shape;2062;p2"/>
            <p:cNvSpPr/>
            <p:nvPr/>
          </p:nvSpPr>
          <p:spPr>
            <a:xfrm>
              <a:off x="1778688" y="-38899"/>
              <a:ext cx="68764" cy="73102"/>
            </a:xfrm>
            <a:custGeom>
              <a:avLst/>
              <a:gdLst/>
              <a:ahLst/>
              <a:cxnLst/>
              <a:rect l="l" t="t" r="r" b="b"/>
              <a:pathLst>
                <a:path w="1886" h="2005" extrusionOk="0">
                  <a:moveTo>
                    <a:pt x="562" y="0"/>
                  </a:moveTo>
                  <a:cubicBezTo>
                    <a:pt x="458" y="0"/>
                    <a:pt x="363" y="36"/>
                    <a:pt x="295" y="130"/>
                  </a:cubicBezTo>
                  <a:cubicBezTo>
                    <a:pt x="0" y="522"/>
                    <a:pt x="774" y="1896"/>
                    <a:pt x="1886" y="2005"/>
                  </a:cubicBezTo>
                  <a:lnTo>
                    <a:pt x="1363" y="392"/>
                  </a:lnTo>
                  <a:cubicBezTo>
                    <a:pt x="1363" y="392"/>
                    <a:pt x="907" y="0"/>
                    <a:pt x="562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3" name="Google Shape;2063;p2"/>
            <p:cNvSpPr/>
            <p:nvPr/>
          </p:nvSpPr>
          <p:spPr>
            <a:xfrm>
              <a:off x="1954313" y="-56837"/>
              <a:ext cx="36606" cy="86629"/>
            </a:xfrm>
            <a:custGeom>
              <a:avLst/>
              <a:gdLst/>
              <a:ahLst/>
              <a:cxnLst/>
              <a:rect l="l" t="t" r="r" b="b"/>
              <a:pathLst>
                <a:path w="1004" h="2376" extrusionOk="0">
                  <a:moveTo>
                    <a:pt x="415" y="1"/>
                  </a:moveTo>
                  <a:cubicBezTo>
                    <a:pt x="415" y="1"/>
                    <a:pt x="349" y="1091"/>
                    <a:pt x="491" y="1407"/>
                  </a:cubicBezTo>
                  <a:cubicBezTo>
                    <a:pt x="622" y="172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30"/>
                    <a:pt x="643" y="1396"/>
                    <a:pt x="578" y="1211"/>
                  </a:cubicBezTo>
                  <a:cubicBezTo>
                    <a:pt x="513" y="1025"/>
                    <a:pt x="415" y="1"/>
                    <a:pt x="41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4" name="Google Shape;2064;p2"/>
            <p:cNvSpPr/>
            <p:nvPr/>
          </p:nvSpPr>
          <p:spPr>
            <a:xfrm>
              <a:off x="1863310" y="-18664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0"/>
                  </a:moveTo>
                  <a:cubicBezTo>
                    <a:pt x="360" y="0"/>
                    <a:pt x="1" y="142"/>
                    <a:pt x="1" y="327"/>
                  </a:cubicBezTo>
                  <a:cubicBezTo>
                    <a:pt x="1" y="512"/>
                    <a:pt x="360" y="654"/>
                    <a:pt x="807" y="654"/>
                  </a:cubicBezTo>
                  <a:cubicBezTo>
                    <a:pt x="1243" y="654"/>
                    <a:pt x="1603" y="512"/>
                    <a:pt x="1603" y="327"/>
                  </a:cubicBezTo>
                  <a:cubicBezTo>
                    <a:pt x="1603" y="142"/>
                    <a:pt x="124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5" name="Google Shape;2065;p2"/>
            <p:cNvSpPr/>
            <p:nvPr/>
          </p:nvSpPr>
          <p:spPr>
            <a:xfrm>
              <a:off x="1931671" y="54036"/>
              <a:ext cx="75910" cy="26434"/>
            </a:xfrm>
            <a:custGeom>
              <a:avLst/>
              <a:gdLst/>
              <a:ahLst/>
              <a:cxnLst/>
              <a:rect l="l" t="t" r="r" b="b"/>
              <a:pathLst>
                <a:path w="2082" h="725" extrusionOk="0">
                  <a:moveTo>
                    <a:pt x="2082" y="1"/>
                  </a:moveTo>
                  <a:cubicBezTo>
                    <a:pt x="2082" y="1"/>
                    <a:pt x="1831" y="142"/>
                    <a:pt x="1482" y="240"/>
                  </a:cubicBezTo>
                  <a:cubicBezTo>
                    <a:pt x="1319" y="295"/>
                    <a:pt x="1090" y="338"/>
                    <a:pt x="894" y="338"/>
                  </a:cubicBezTo>
                  <a:cubicBezTo>
                    <a:pt x="865" y="339"/>
                    <a:pt x="836" y="340"/>
                    <a:pt x="808" y="340"/>
                  </a:cubicBezTo>
                  <a:cubicBezTo>
                    <a:pt x="307" y="340"/>
                    <a:pt x="31" y="163"/>
                    <a:pt x="0" y="142"/>
                  </a:cubicBezTo>
                  <a:lnTo>
                    <a:pt x="0" y="142"/>
                  </a:lnTo>
                  <a:cubicBezTo>
                    <a:pt x="31" y="184"/>
                    <a:pt x="464" y="725"/>
                    <a:pt x="974" y="725"/>
                  </a:cubicBezTo>
                  <a:cubicBezTo>
                    <a:pt x="1001" y="725"/>
                    <a:pt x="1029" y="723"/>
                    <a:pt x="1057" y="720"/>
                  </a:cubicBezTo>
                  <a:cubicBezTo>
                    <a:pt x="1199" y="709"/>
                    <a:pt x="1362" y="654"/>
                    <a:pt x="1482" y="578"/>
                  </a:cubicBezTo>
                  <a:cubicBezTo>
                    <a:pt x="1842" y="371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2"/>
            <p:cNvSpPr/>
            <p:nvPr/>
          </p:nvSpPr>
          <p:spPr>
            <a:xfrm>
              <a:off x="1865279" y="-55342"/>
              <a:ext cx="61654" cy="21110"/>
            </a:xfrm>
            <a:custGeom>
              <a:avLst/>
              <a:gdLst/>
              <a:ahLst/>
              <a:cxnLst/>
              <a:rect l="l" t="t" r="r" b="b"/>
              <a:pathLst>
                <a:path w="1691" h="579" extrusionOk="0">
                  <a:moveTo>
                    <a:pt x="925" y="1"/>
                  </a:moveTo>
                  <a:cubicBezTo>
                    <a:pt x="385" y="1"/>
                    <a:pt x="23" y="483"/>
                    <a:pt x="23" y="483"/>
                  </a:cubicBezTo>
                  <a:cubicBezTo>
                    <a:pt x="1" y="552"/>
                    <a:pt x="18" y="578"/>
                    <a:pt x="60" y="578"/>
                  </a:cubicBezTo>
                  <a:cubicBezTo>
                    <a:pt x="207" y="578"/>
                    <a:pt x="661" y="263"/>
                    <a:pt x="906" y="254"/>
                  </a:cubicBezTo>
                  <a:cubicBezTo>
                    <a:pt x="915" y="254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2"/>
                    <a:pt x="1592" y="570"/>
                  </a:cubicBezTo>
                  <a:cubicBezTo>
                    <a:pt x="1690" y="538"/>
                    <a:pt x="1560" y="47"/>
                    <a:pt x="993" y="4"/>
                  </a:cubicBezTo>
                  <a:cubicBezTo>
                    <a:pt x="970" y="2"/>
                    <a:pt x="947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7" name="Google Shape;2067;p2"/>
            <p:cNvSpPr/>
            <p:nvPr/>
          </p:nvSpPr>
          <p:spPr>
            <a:xfrm>
              <a:off x="-418605" y="192326"/>
              <a:ext cx="735544" cy="1045928"/>
            </a:xfrm>
            <a:custGeom>
              <a:avLst/>
              <a:gdLst/>
              <a:ahLst/>
              <a:cxnLst/>
              <a:rect l="l" t="t" r="r" b="b"/>
              <a:pathLst>
                <a:path w="20174" h="2868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20" y="33"/>
                    <a:pt x="2998" y="2114"/>
                    <a:pt x="1504" y="3400"/>
                  </a:cubicBezTo>
                  <a:cubicBezTo>
                    <a:pt x="1" y="4686"/>
                    <a:pt x="251" y="22581"/>
                    <a:pt x="251" y="22581"/>
                  </a:cubicBezTo>
                  <a:cubicBezTo>
                    <a:pt x="251" y="22581"/>
                    <a:pt x="4698" y="28019"/>
                    <a:pt x="9068" y="28662"/>
                  </a:cubicBezTo>
                  <a:cubicBezTo>
                    <a:pt x="9182" y="28679"/>
                    <a:pt x="9297" y="28687"/>
                    <a:pt x="9413" y="28687"/>
                  </a:cubicBezTo>
                  <a:cubicBezTo>
                    <a:pt x="13778" y="28687"/>
                    <a:pt x="19857" y="17252"/>
                    <a:pt x="19857" y="17252"/>
                  </a:cubicBezTo>
                  <a:cubicBezTo>
                    <a:pt x="19857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9" y="273"/>
                  </a:cubicBezTo>
                  <a:lnTo>
                    <a:pt x="12719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4" y="2005"/>
                    <a:pt x="10975" y="2223"/>
                  </a:cubicBezTo>
                  <a:cubicBezTo>
                    <a:pt x="10887" y="2237"/>
                    <a:pt x="10799" y="2243"/>
                    <a:pt x="10711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8" name="Google Shape;2068;p2"/>
            <p:cNvSpPr/>
            <p:nvPr/>
          </p:nvSpPr>
          <p:spPr>
            <a:xfrm>
              <a:off x="-214761" y="428437"/>
              <a:ext cx="314358" cy="351803"/>
            </a:xfrm>
            <a:custGeom>
              <a:avLst/>
              <a:gdLst/>
              <a:ahLst/>
              <a:cxnLst/>
              <a:rect l="l" t="t" r="r" b="b"/>
              <a:pathLst>
                <a:path w="8622" h="9649" extrusionOk="0">
                  <a:moveTo>
                    <a:pt x="4221" y="0"/>
                  </a:moveTo>
                  <a:cubicBezTo>
                    <a:pt x="4070" y="0"/>
                    <a:pt x="3919" y="87"/>
                    <a:pt x="3858" y="259"/>
                  </a:cubicBezTo>
                  <a:lnTo>
                    <a:pt x="2877" y="3147"/>
                  </a:lnTo>
                  <a:cubicBezTo>
                    <a:pt x="2834" y="3300"/>
                    <a:pt x="2703" y="3398"/>
                    <a:pt x="2550" y="3409"/>
                  </a:cubicBezTo>
                  <a:lnTo>
                    <a:pt x="480" y="3572"/>
                  </a:lnTo>
                  <a:cubicBezTo>
                    <a:pt x="131" y="3594"/>
                    <a:pt x="0" y="4052"/>
                    <a:pt x="295" y="4259"/>
                  </a:cubicBezTo>
                  <a:lnTo>
                    <a:pt x="1842" y="5359"/>
                  </a:lnTo>
                  <a:cubicBezTo>
                    <a:pt x="1984" y="5457"/>
                    <a:pt x="2038" y="5632"/>
                    <a:pt x="1984" y="5795"/>
                  </a:cubicBezTo>
                  <a:lnTo>
                    <a:pt x="839" y="9141"/>
                  </a:lnTo>
                  <a:cubicBezTo>
                    <a:pt x="751" y="9416"/>
                    <a:pt x="967" y="9648"/>
                    <a:pt x="1205" y="9648"/>
                  </a:cubicBezTo>
                  <a:cubicBezTo>
                    <a:pt x="1288" y="9648"/>
                    <a:pt x="1374" y="9620"/>
                    <a:pt x="1450" y="9555"/>
                  </a:cubicBezTo>
                  <a:lnTo>
                    <a:pt x="4076" y="7299"/>
                  </a:lnTo>
                  <a:cubicBezTo>
                    <a:pt x="4147" y="7240"/>
                    <a:pt x="4236" y="7210"/>
                    <a:pt x="4326" y="7210"/>
                  </a:cubicBezTo>
                  <a:cubicBezTo>
                    <a:pt x="4403" y="7210"/>
                    <a:pt x="4480" y="7232"/>
                    <a:pt x="4545" y="7277"/>
                  </a:cubicBezTo>
                  <a:lnTo>
                    <a:pt x="7084" y="9076"/>
                  </a:lnTo>
                  <a:cubicBezTo>
                    <a:pt x="7155" y="9127"/>
                    <a:pt x="7232" y="9149"/>
                    <a:pt x="7306" y="9149"/>
                  </a:cubicBezTo>
                  <a:cubicBezTo>
                    <a:pt x="7548" y="9149"/>
                    <a:pt x="7762" y="8907"/>
                    <a:pt x="7662" y="8640"/>
                  </a:cubicBezTo>
                  <a:lnTo>
                    <a:pt x="6517" y="5534"/>
                  </a:lnTo>
                  <a:cubicBezTo>
                    <a:pt x="6463" y="5381"/>
                    <a:pt x="6507" y="5218"/>
                    <a:pt x="6626" y="5109"/>
                  </a:cubicBezTo>
                  <a:lnTo>
                    <a:pt x="8348" y="3637"/>
                  </a:lnTo>
                  <a:cubicBezTo>
                    <a:pt x="8622" y="3406"/>
                    <a:pt x="8448" y="2971"/>
                    <a:pt x="8102" y="2971"/>
                  </a:cubicBezTo>
                  <a:cubicBezTo>
                    <a:pt x="8090" y="2971"/>
                    <a:pt x="8078" y="2972"/>
                    <a:pt x="8065" y="2973"/>
                  </a:cubicBezTo>
                  <a:lnTo>
                    <a:pt x="5929" y="3136"/>
                  </a:lnTo>
                  <a:cubicBezTo>
                    <a:pt x="5921" y="3137"/>
                    <a:pt x="5912" y="3137"/>
                    <a:pt x="5904" y="3137"/>
                  </a:cubicBezTo>
                  <a:cubicBezTo>
                    <a:pt x="5749" y="3137"/>
                    <a:pt x="5599" y="3041"/>
                    <a:pt x="5547" y="2896"/>
                  </a:cubicBezTo>
                  <a:lnTo>
                    <a:pt x="4578" y="248"/>
                  </a:lnTo>
                  <a:cubicBezTo>
                    <a:pt x="4513" y="82"/>
                    <a:pt x="4367" y="0"/>
                    <a:pt x="4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9" name="Google Shape;2069;p2"/>
            <p:cNvSpPr/>
            <p:nvPr/>
          </p:nvSpPr>
          <p:spPr>
            <a:xfrm>
              <a:off x="-114643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1" y="66"/>
                  </a:moveTo>
                  <a:cubicBezTo>
                    <a:pt x="1" y="44"/>
                    <a:pt x="1" y="22"/>
                    <a:pt x="12" y="0"/>
                  </a:cubicBezTo>
                  <a:cubicBezTo>
                    <a:pt x="1" y="22"/>
                    <a:pt x="1" y="44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0" name="Google Shape;2070;p2"/>
            <p:cNvSpPr/>
            <p:nvPr/>
          </p:nvSpPr>
          <p:spPr>
            <a:xfrm>
              <a:off x="34366" y="139861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11" y="153"/>
                    <a:pt x="22" y="240"/>
                  </a:cubicBezTo>
                  <a:cubicBezTo>
                    <a:pt x="11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1" name="Google Shape;2071;p2"/>
            <p:cNvSpPr/>
            <p:nvPr/>
          </p:nvSpPr>
          <p:spPr>
            <a:xfrm>
              <a:off x="-113039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0" y="33"/>
                    <a:pt x="0" y="55"/>
                  </a:cubicBezTo>
                  <a:cubicBezTo>
                    <a:pt x="0" y="3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2" name="Google Shape;2072;p2"/>
            <p:cNvSpPr/>
            <p:nvPr/>
          </p:nvSpPr>
          <p:spPr>
            <a:xfrm>
              <a:off x="-113440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3" name="Google Shape;2073;p2"/>
            <p:cNvSpPr/>
            <p:nvPr/>
          </p:nvSpPr>
          <p:spPr>
            <a:xfrm>
              <a:off x="37538" y="165675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1"/>
                  </a:moveTo>
                  <a:cubicBezTo>
                    <a:pt x="12" y="66"/>
                    <a:pt x="22" y="143"/>
                    <a:pt x="33" y="219"/>
                  </a:cubicBezTo>
                  <a:cubicBezTo>
                    <a:pt x="22" y="143"/>
                    <a:pt x="12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4" name="Google Shape;2074;p2"/>
            <p:cNvSpPr/>
            <p:nvPr/>
          </p:nvSpPr>
          <p:spPr>
            <a:xfrm>
              <a:off x="35569" y="152586"/>
              <a:ext cx="1203" cy="9151"/>
            </a:xfrm>
            <a:custGeom>
              <a:avLst/>
              <a:gdLst/>
              <a:ahLst/>
              <a:cxnLst/>
              <a:rect l="l" t="t" r="r" b="b"/>
              <a:pathLst>
                <a:path w="33" h="251" extrusionOk="0">
                  <a:moveTo>
                    <a:pt x="0" y="0"/>
                  </a:moveTo>
                  <a:cubicBezTo>
                    <a:pt x="11" y="77"/>
                    <a:pt x="22" y="164"/>
                    <a:pt x="33" y="251"/>
                  </a:cubicBezTo>
                  <a:cubicBezTo>
                    <a:pt x="22" y="164"/>
                    <a:pt x="11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5" name="Google Shape;2075;p2"/>
            <p:cNvSpPr/>
            <p:nvPr/>
          </p:nvSpPr>
          <p:spPr>
            <a:xfrm>
              <a:off x="-127769" y="165675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1"/>
                  </a:moveTo>
                  <a:cubicBezTo>
                    <a:pt x="273" y="262"/>
                    <a:pt x="230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4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7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2" y="1004"/>
                  </a:cubicBezTo>
                  <a:cubicBezTo>
                    <a:pt x="4676" y="796"/>
                    <a:pt x="4622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9" y="622"/>
                    <a:pt x="3565" y="840"/>
                    <a:pt x="3020" y="862"/>
                  </a:cubicBezTo>
                  <a:cubicBezTo>
                    <a:pt x="2994" y="862"/>
                    <a:pt x="2968" y="863"/>
                    <a:pt x="294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6" name="Google Shape;2076;p2"/>
            <p:cNvSpPr/>
            <p:nvPr/>
          </p:nvSpPr>
          <p:spPr>
            <a:xfrm>
              <a:off x="-116211" y="127137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7" y="1"/>
                  </a:moveTo>
                  <a:cubicBezTo>
                    <a:pt x="87" y="12"/>
                    <a:pt x="87" y="33"/>
                    <a:pt x="87" y="55"/>
                  </a:cubicBezTo>
                  <a:cubicBezTo>
                    <a:pt x="87" y="153"/>
                    <a:pt x="87" y="241"/>
                    <a:pt x="76" y="350"/>
                  </a:cubicBezTo>
                  <a:cubicBezTo>
                    <a:pt x="65" y="458"/>
                    <a:pt x="65" y="567"/>
                    <a:pt x="55" y="676"/>
                  </a:cubicBezTo>
                  <a:cubicBezTo>
                    <a:pt x="44" y="698"/>
                    <a:pt x="44" y="720"/>
                    <a:pt x="44" y="742"/>
                  </a:cubicBezTo>
                  <a:cubicBezTo>
                    <a:pt x="33" y="840"/>
                    <a:pt x="11" y="949"/>
                    <a:pt x="0" y="1058"/>
                  </a:cubicBezTo>
                  <a:cubicBezTo>
                    <a:pt x="762" y="1566"/>
                    <a:pt x="1740" y="1920"/>
                    <a:pt x="2624" y="1920"/>
                  </a:cubicBezTo>
                  <a:cubicBezTo>
                    <a:pt x="2651" y="1920"/>
                    <a:pt x="2677" y="1919"/>
                    <a:pt x="2703" y="1919"/>
                  </a:cubicBezTo>
                  <a:cubicBezTo>
                    <a:pt x="3248" y="1897"/>
                    <a:pt x="3782" y="1679"/>
                    <a:pt x="4261" y="1363"/>
                  </a:cubicBezTo>
                  <a:cubicBezTo>
                    <a:pt x="4261" y="1363"/>
                    <a:pt x="4261" y="1363"/>
                    <a:pt x="4261" y="1352"/>
                  </a:cubicBezTo>
                  <a:cubicBezTo>
                    <a:pt x="4261" y="1330"/>
                    <a:pt x="4250" y="1298"/>
                    <a:pt x="4250" y="1276"/>
                  </a:cubicBezTo>
                  <a:cubicBezTo>
                    <a:pt x="4239" y="1200"/>
                    <a:pt x="4229" y="1123"/>
                    <a:pt x="4218" y="1058"/>
                  </a:cubicBezTo>
                  <a:cubicBezTo>
                    <a:pt x="4207" y="1014"/>
                    <a:pt x="4207" y="982"/>
                    <a:pt x="4196" y="949"/>
                  </a:cubicBezTo>
                  <a:cubicBezTo>
                    <a:pt x="4185" y="862"/>
                    <a:pt x="4174" y="775"/>
                    <a:pt x="4163" y="698"/>
                  </a:cubicBezTo>
                  <a:cubicBezTo>
                    <a:pt x="4163" y="655"/>
                    <a:pt x="4163" y="622"/>
                    <a:pt x="4152" y="589"/>
                  </a:cubicBezTo>
                  <a:cubicBezTo>
                    <a:pt x="4141" y="502"/>
                    <a:pt x="4141" y="426"/>
                    <a:pt x="4130" y="350"/>
                  </a:cubicBezTo>
                  <a:cubicBezTo>
                    <a:pt x="4130" y="339"/>
                    <a:pt x="4130" y="339"/>
                    <a:pt x="4130" y="339"/>
                  </a:cubicBezTo>
                  <a:cubicBezTo>
                    <a:pt x="3684" y="600"/>
                    <a:pt x="3204" y="785"/>
                    <a:pt x="2703" y="807"/>
                  </a:cubicBezTo>
                  <a:cubicBezTo>
                    <a:pt x="2675" y="808"/>
                    <a:pt x="2648" y="808"/>
                    <a:pt x="2620" y="808"/>
                  </a:cubicBezTo>
                  <a:cubicBezTo>
                    <a:pt x="1770" y="808"/>
                    <a:pt x="837" y="486"/>
                    <a:pt x="8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7" name="Google Shape;2077;p2"/>
            <p:cNvSpPr/>
            <p:nvPr/>
          </p:nvSpPr>
          <p:spPr>
            <a:xfrm>
              <a:off x="-173853" y="-71931"/>
              <a:ext cx="290914" cy="228568"/>
            </a:xfrm>
            <a:custGeom>
              <a:avLst/>
              <a:gdLst/>
              <a:ahLst/>
              <a:cxnLst/>
              <a:rect l="l" t="t" r="r" b="b"/>
              <a:pathLst>
                <a:path w="7979" h="6269" extrusionOk="0">
                  <a:moveTo>
                    <a:pt x="1" y="1"/>
                  </a:moveTo>
                  <a:cubicBezTo>
                    <a:pt x="44" y="121"/>
                    <a:pt x="88" y="208"/>
                    <a:pt x="110" y="284"/>
                  </a:cubicBezTo>
                  <a:cubicBezTo>
                    <a:pt x="110" y="371"/>
                    <a:pt x="88" y="916"/>
                    <a:pt x="110" y="1603"/>
                  </a:cubicBezTo>
                  <a:cubicBezTo>
                    <a:pt x="121" y="2322"/>
                    <a:pt x="164" y="3194"/>
                    <a:pt x="284" y="3804"/>
                  </a:cubicBezTo>
                  <a:cubicBezTo>
                    <a:pt x="415" y="4393"/>
                    <a:pt x="949" y="4992"/>
                    <a:pt x="1668" y="5461"/>
                  </a:cubicBezTo>
                  <a:cubicBezTo>
                    <a:pt x="2418" y="5946"/>
                    <a:pt x="3351" y="6268"/>
                    <a:pt x="4201" y="6268"/>
                  </a:cubicBezTo>
                  <a:cubicBezTo>
                    <a:pt x="4229" y="6268"/>
                    <a:pt x="4256" y="6268"/>
                    <a:pt x="4284" y="6267"/>
                  </a:cubicBezTo>
                  <a:cubicBezTo>
                    <a:pt x="4785" y="6245"/>
                    <a:pt x="5265" y="6060"/>
                    <a:pt x="5711" y="5799"/>
                  </a:cubicBezTo>
                  <a:cubicBezTo>
                    <a:pt x="6790" y="5145"/>
                    <a:pt x="7651" y="3979"/>
                    <a:pt x="7837" y="3347"/>
                  </a:cubicBezTo>
                  <a:cubicBezTo>
                    <a:pt x="7978" y="2856"/>
                    <a:pt x="7880" y="2050"/>
                    <a:pt x="7760" y="1439"/>
                  </a:cubicBezTo>
                  <a:cubicBezTo>
                    <a:pt x="7673" y="949"/>
                    <a:pt x="7575" y="578"/>
                    <a:pt x="7575" y="578"/>
                  </a:cubicBezTo>
                  <a:cubicBezTo>
                    <a:pt x="7564" y="578"/>
                    <a:pt x="6376" y="1777"/>
                    <a:pt x="6093" y="1777"/>
                  </a:cubicBezTo>
                  <a:cubicBezTo>
                    <a:pt x="5799" y="1777"/>
                    <a:pt x="5319" y="1352"/>
                    <a:pt x="3946" y="1319"/>
                  </a:cubicBezTo>
                  <a:cubicBezTo>
                    <a:pt x="3917" y="1319"/>
                    <a:pt x="3888" y="1318"/>
                    <a:pt x="3860" y="1318"/>
                  </a:cubicBezTo>
                  <a:cubicBezTo>
                    <a:pt x="2558" y="1318"/>
                    <a:pt x="2218" y="2039"/>
                    <a:pt x="1461" y="2039"/>
                  </a:cubicBezTo>
                  <a:cubicBezTo>
                    <a:pt x="840" y="2039"/>
                    <a:pt x="350" y="894"/>
                    <a:pt x="175" y="448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8" name="Google Shape;2078;p2"/>
            <p:cNvSpPr/>
            <p:nvPr/>
          </p:nvSpPr>
          <p:spPr>
            <a:xfrm>
              <a:off x="-167874" y="-71931"/>
              <a:ext cx="270242" cy="74342"/>
            </a:xfrm>
            <a:custGeom>
              <a:avLst/>
              <a:gdLst/>
              <a:ahLst/>
              <a:cxnLst/>
              <a:rect l="l" t="t" r="r" b="b"/>
              <a:pathLst>
                <a:path w="7412" h="2039" extrusionOk="0">
                  <a:moveTo>
                    <a:pt x="0" y="1"/>
                  </a:moveTo>
                  <a:lnTo>
                    <a:pt x="11" y="448"/>
                  </a:lnTo>
                  <a:cubicBezTo>
                    <a:pt x="186" y="894"/>
                    <a:pt x="676" y="2039"/>
                    <a:pt x="1297" y="2039"/>
                  </a:cubicBezTo>
                  <a:cubicBezTo>
                    <a:pt x="2054" y="2039"/>
                    <a:pt x="2394" y="1318"/>
                    <a:pt x="3696" y="1318"/>
                  </a:cubicBezTo>
                  <a:cubicBezTo>
                    <a:pt x="3724" y="1318"/>
                    <a:pt x="3753" y="1319"/>
                    <a:pt x="3782" y="1319"/>
                  </a:cubicBezTo>
                  <a:cubicBezTo>
                    <a:pt x="5155" y="1352"/>
                    <a:pt x="5635" y="1777"/>
                    <a:pt x="5929" y="1777"/>
                  </a:cubicBezTo>
                  <a:cubicBezTo>
                    <a:pt x="6212" y="1777"/>
                    <a:pt x="7400" y="578"/>
                    <a:pt x="7411" y="578"/>
                  </a:cubicBezTo>
                  <a:cubicBezTo>
                    <a:pt x="7411" y="568"/>
                    <a:pt x="7411" y="339"/>
                    <a:pt x="7400" y="1"/>
                  </a:cubicBezTo>
                  <a:lnTo>
                    <a:pt x="4523" y="1"/>
                  </a:lnTo>
                  <a:cubicBezTo>
                    <a:pt x="4763" y="339"/>
                    <a:pt x="4981" y="687"/>
                    <a:pt x="5003" y="851"/>
                  </a:cubicBezTo>
                  <a:cubicBezTo>
                    <a:pt x="5046" y="1232"/>
                    <a:pt x="3935" y="1254"/>
                    <a:pt x="3935" y="1254"/>
                  </a:cubicBezTo>
                  <a:cubicBezTo>
                    <a:pt x="3935" y="1254"/>
                    <a:pt x="4403" y="1058"/>
                    <a:pt x="4414" y="676"/>
                  </a:cubicBezTo>
                  <a:cubicBezTo>
                    <a:pt x="4425" y="535"/>
                    <a:pt x="4349" y="273"/>
                    <a:pt x="42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9" name="Google Shape;2079;p2"/>
            <p:cNvSpPr/>
            <p:nvPr/>
          </p:nvSpPr>
          <p:spPr>
            <a:xfrm>
              <a:off x="-204443" y="-71931"/>
              <a:ext cx="34601" cy="58445"/>
            </a:xfrm>
            <a:custGeom>
              <a:avLst/>
              <a:gdLst/>
              <a:ahLst/>
              <a:cxnLst/>
              <a:rect l="l" t="t" r="r" b="b"/>
              <a:pathLst>
                <a:path w="949" h="1603" extrusionOk="0">
                  <a:moveTo>
                    <a:pt x="1" y="1"/>
                  </a:moveTo>
                  <a:cubicBezTo>
                    <a:pt x="186" y="753"/>
                    <a:pt x="556" y="1548"/>
                    <a:pt x="949" y="1603"/>
                  </a:cubicBezTo>
                  <a:cubicBezTo>
                    <a:pt x="927" y="916"/>
                    <a:pt x="949" y="371"/>
                    <a:pt x="949" y="284"/>
                  </a:cubicBezTo>
                  <a:cubicBezTo>
                    <a:pt x="927" y="208"/>
                    <a:pt x="883" y="121"/>
                    <a:pt x="8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0" name="Google Shape;2080;p2"/>
            <p:cNvSpPr/>
            <p:nvPr/>
          </p:nvSpPr>
          <p:spPr>
            <a:xfrm>
              <a:off x="102326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2" y="1"/>
                  </a:moveTo>
                  <a:cubicBezTo>
                    <a:pt x="55" y="251"/>
                    <a:pt x="11" y="448"/>
                    <a:pt x="0" y="578"/>
                  </a:cubicBezTo>
                  <a:cubicBezTo>
                    <a:pt x="0" y="578"/>
                    <a:pt x="98" y="949"/>
                    <a:pt x="185" y="1439"/>
                  </a:cubicBezTo>
                  <a:cubicBezTo>
                    <a:pt x="469" y="1156"/>
                    <a:pt x="708" y="568"/>
                    <a:pt x="85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1" name="Google Shape;2081;p2"/>
            <p:cNvSpPr/>
            <p:nvPr/>
          </p:nvSpPr>
          <p:spPr>
            <a:xfrm>
              <a:off x="1351531" y="357414"/>
              <a:ext cx="678338" cy="753191"/>
            </a:xfrm>
            <a:custGeom>
              <a:avLst/>
              <a:gdLst/>
              <a:ahLst/>
              <a:cxnLst/>
              <a:rect l="l" t="t" r="r" b="b"/>
              <a:pathLst>
                <a:path w="18605" h="20658" extrusionOk="0">
                  <a:moveTo>
                    <a:pt x="7285" y="1"/>
                  </a:moveTo>
                  <a:cubicBezTo>
                    <a:pt x="7176" y="1"/>
                    <a:pt x="7072" y="6"/>
                    <a:pt x="6976" y="17"/>
                  </a:cubicBezTo>
                  <a:cubicBezTo>
                    <a:pt x="3848" y="365"/>
                    <a:pt x="4229" y="3264"/>
                    <a:pt x="2791" y="3853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3"/>
                  </a:cubicBezTo>
                  <a:cubicBezTo>
                    <a:pt x="5352" y="14958"/>
                    <a:pt x="1625" y="15503"/>
                    <a:pt x="3107" y="18849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70"/>
                    <a:pt x="3971" y="20144"/>
                    <a:pt x="4373" y="20144"/>
                  </a:cubicBezTo>
                  <a:cubicBezTo>
                    <a:pt x="4664" y="20144"/>
                    <a:pt x="5006" y="20158"/>
                    <a:pt x="5406" y="20189"/>
                  </a:cubicBezTo>
                  <a:cubicBezTo>
                    <a:pt x="6326" y="20263"/>
                    <a:pt x="7311" y="20299"/>
                    <a:pt x="8304" y="20299"/>
                  </a:cubicBezTo>
                  <a:cubicBezTo>
                    <a:pt x="12712" y="20299"/>
                    <a:pt x="17294" y="19601"/>
                    <a:pt x="17187" y="18489"/>
                  </a:cubicBezTo>
                  <a:cubicBezTo>
                    <a:pt x="17067" y="17127"/>
                    <a:pt x="14790" y="14696"/>
                    <a:pt x="16828" y="10947"/>
                  </a:cubicBezTo>
                  <a:cubicBezTo>
                    <a:pt x="18604" y="7689"/>
                    <a:pt x="15444" y="4866"/>
                    <a:pt x="15444" y="4866"/>
                  </a:cubicBezTo>
                  <a:cubicBezTo>
                    <a:pt x="15444" y="4866"/>
                    <a:pt x="15411" y="1444"/>
                    <a:pt x="12240" y="1324"/>
                  </a:cubicBezTo>
                  <a:cubicBezTo>
                    <a:pt x="12240" y="1324"/>
                    <a:pt x="9041" y="1"/>
                    <a:pt x="7285" y="1"/>
                  </a:cubicBezTo>
                  <a:close/>
                  <a:moveTo>
                    <a:pt x="3442" y="20210"/>
                  </a:moveTo>
                  <a:cubicBezTo>
                    <a:pt x="2665" y="20349"/>
                    <a:pt x="2819" y="20657"/>
                    <a:pt x="3068" y="20657"/>
                  </a:cubicBezTo>
                  <a:cubicBezTo>
                    <a:pt x="3220" y="20657"/>
                    <a:pt x="3406" y="20544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2" name="Google Shape;2082;p2"/>
            <p:cNvSpPr/>
            <p:nvPr/>
          </p:nvSpPr>
          <p:spPr>
            <a:xfrm>
              <a:off x="1213277" y="924429"/>
              <a:ext cx="772879" cy="1055189"/>
            </a:xfrm>
            <a:custGeom>
              <a:avLst/>
              <a:gdLst/>
              <a:ahLst/>
              <a:cxnLst/>
              <a:rect l="l" t="t" r="r" b="b"/>
              <a:pathLst>
                <a:path w="21198" h="28941" extrusionOk="0">
                  <a:moveTo>
                    <a:pt x="11918" y="0"/>
                  </a:moveTo>
                  <a:cubicBezTo>
                    <a:pt x="5703" y="0"/>
                    <a:pt x="2220" y="3629"/>
                    <a:pt x="1156" y="5629"/>
                  </a:cubicBezTo>
                  <a:cubicBezTo>
                    <a:pt x="0" y="7808"/>
                    <a:pt x="1156" y="26259"/>
                    <a:pt x="1156" y="26259"/>
                  </a:cubicBezTo>
                  <a:cubicBezTo>
                    <a:pt x="1156" y="26259"/>
                    <a:pt x="5440" y="28941"/>
                    <a:pt x="10444" y="28941"/>
                  </a:cubicBezTo>
                  <a:cubicBezTo>
                    <a:pt x="10493" y="28941"/>
                    <a:pt x="10543" y="28940"/>
                    <a:pt x="10593" y="28940"/>
                  </a:cubicBezTo>
                  <a:cubicBezTo>
                    <a:pt x="13863" y="28907"/>
                    <a:pt x="18407" y="27261"/>
                    <a:pt x="21197" y="26106"/>
                  </a:cubicBezTo>
                  <a:lnTo>
                    <a:pt x="21197" y="3144"/>
                  </a:lnTo>
                  <a:cubicBezTo>
                    <a:pt x="20707" y="2654"/>
                    <a:pt x="20151" y="2228"/>
                    <a:pt x="19552" y="1847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6"/>
                    <a:pt x="12445" y="0"/>
                    <a:pt x="11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2"/>
            <p:cNvSpPr/>
            <p:nvPr/>
          </p:nvSpPr>
          <p:spPr>
            <a:xfrm>
              <a:off x="153113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2"/>
            <p:cNvSpPr/>
            <p:nvPr/>
          </p:nvSpPr>
          <p:spPr>
            <a:xfrm>
              <a:off x="153113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5" name="Google Shape;2085;p2"/>
            <p:cNvSpPr/>
            <p:nvPr/>
          </p:nvSpPr>
          <p:spPr>
            <a:xfrm>
              <a:off x="153113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6" name="Google Shape;2086;p2"/>
            <p:cNvSpPr/>
            <p:nvPr/>
          </p:nvSpPr>
          <p:spPr>
            <a:xfrm>
              <a:off x="153113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2"/>
            <p:cNvSpPr/>
            <p:nvPr/>
          </p:nvSpPr>
          <p:spPr>
            <a:xfrm>
              <a:off x="1301873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2"/>
            <p:cNvSpPr/>
            <p:nvPr/>
          </p:nvSpPr>
          <p:spPr>
            <a:xfrm>
              <a:off x="153113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2"/>
            <p:cNvSpPr/>
            <p:nvPr/>
          </p:nvSpPr>
          <p:spPr>
            <a:xfrm>
              <a:off x="1301873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2"/>
            <p:cNvSpPr/>
            <p:nvPr/>
          </p:nvSpPr>
          <p:spPr>
            <a:xfrm>
              <a:off x="1301873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2"/>
            <p:cNvSpPr/>
            <p:nvPr/>
          </p:nvSpPr>
          <p:spPr>
            <a:xfrm>
              <a:off x="1301873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2"/>
            <p:cNvSpPr/>
            <p:nvPr/>
          </p:nvSpPr>
          <p:spPr>
            <a:xfrm>
              <a:off x="1607439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2"/>
            <p:cNvSpPr/>
            <p:nvPr/>
          </p:nvSpPr>
          <p:spPr>
            <a:xfrm>
              <a:off x="1301873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2"/>
            <p:cNvSpPr/>
            <p:nvPr/>
          </p:nvSpPr>
          <p:spPr>
            <a:xfrm>
              <a:off x="1301873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5" name="Google Shape;2095;p2"/>
            <p:cNvSpPr/>
            <p:nvPr/>
          </p:nvSpPr>
          <p:spPr>
            <a:xfrm>
              <a:off x="1607439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2"/>
            <p:cNvSpPr/>
            <p:nvPr/>
          </p:nvSpPr>
          <p:spPr>
            <a:xfrm>
              <a:off x="1454857" y="951227"/>
              <a:ext cx="39778" cy="38575"/>
            </a:xfrm>
            <a:custGeom>
              <a:avLst/>
              <a:gdLst/>
              <a:ahLst/>
              <a:cxnLst/>
              <a:rect l="l" t="t" r="r" b="b"/>
              <a:pathLst>
                <a:path w="1091" h="1058" extrusionOk="0">
                  <a:moveTo>
                    <a:pt x="731" y="0"/>
                  </a:moveTo>
                  <a:cubicBezTo>
                    <a:pt x="502" y="77"/>
                    <a:pt x="284" y="153"/>
                    <a:pt x="66" y="240"/>
                  </a:cubicBezTo>
                  <a:cubicBezTo>
                    <a:pt x="22" y="327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2"/>
            <p:cNvSpPr/>
            <p:nvPr/>
          </p:nvSpPr>
          <p:spPr>
            <a:xfrm>
              <a:off x="153113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2"/>
            <p:cNvSpPr/>
            <p:nvPr/>
          </p:nvSpPr>
          <p:spPr>
            <a:xfrm>
              <a:off x="1607439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2"/>
            <p:cNvSpPr/>
            <p:nvPr/>
          </p:nvSpPr>
          <p:spPr>
            <a:xfrm>
              <a:off x="1607439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2"/>
            <p:cNvSpPr/>
            <p:nvPr/>
          </p:nvSpPr>
          <p:spPr>
            <a:xfrm>
              <a:off x="1607439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2"/>
            <p:cNvSpPr/>
            <p:nvPr/>
          </p:nvSpPr>
          <p:spPr>
            <a:xfrm>
              <a:off x="1531130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2"/>
            <p:cNvSpPr/>
            <p:nvPr/>
          </p:nvSpPr>
          <p:spPr>
            <a:xfrm>
              <a:off x="153113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2"/>
            <p:cNvSpPr/>
            <p:nvPr/>
          </p:nvSpPr>
          <p:spPr>
            <a:xfrm>
              <a:off x="153113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2"/>
            <p:cNvSpPr/>
            <p:nvPr/>
          </p:nvSpPr>
          <p:spPr>
            <a:xfrm>
              <a:off x="153113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2"/>
            <p:cNvSpPr/>
            <p:nvPr/>
          </p:nvSpPr>
          <p:spPr>
            <a:xfrm>
              <a:off x="153113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2"/>
            <p:cNvSpPr/>
            <p:nvPr/>
          </p:nvSpPr>
          <p:spPr>
            <a:xfrm>
              <a:off x="1301873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2"/>
            <p:cNvSpPr/>
            <p:nvPr/>
          </p:nvSpPr>
          <p:spPr>
            <a:xfrm>
              <a:off x="1454857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2"/>
            <p:cNvSpPr/>
            <p:nvPr/>
          </p:nvSpPr>
          <p:spPr>
            <a:xfrm>
              <a:off x="1454857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2"/>
            <p:cNvSpPr/>
            <p:nvPr/>
          </p:nvSpPr>
          <p:spPr>
            <a:xfrm>
              <a:off x="1454857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2"/>
            <p:cNvSpPr/>
            <p:nvPr/>
          </p:nvSpPr>
          <p:spPr>
            <a:xfrm>
              <a:off x="1454857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2"/>
            <p:cNvSpPr/>
            <p:nvPr/>
          </p:nvSpPr>
          <p:spPr>
            <a:xfrm>
              <a:off x="1454857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2"/>
            <p:cNvSpPr/>
            <p:nvPr/>
          </p:nvSpPr>
          <p:spPr>
            <a:xfrm>
              <a:off x="1454857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2"/>
            <p:cNvSpPr/>
            <p:nvPr/>
          </p:nvSpPr>
          <p:spPr>
            <a:xfrm>
              <a:off x="1309019" y="1031875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1"/>
                  </a:moveTo>
                  <a:cubicBezTo>
                    <a:pt x="502" y="251"/>
                    <a:pt x="241" y="491"/>
                    <a:pt x="1" y="742"/>
                  </a:cubicBezTo>
                  <a:cubicBezTo>
                    <a:pt x="99" y="818"/>
                    <a:pt x="219" y="873"/>
                    <a:pt x="360" y="873"/>
                  </a:cubicBezTo>
                  <a:cubicBezTo>
                    <a:pt x="655" y="873"/>
                    <a:pt x="905" y="633"/>
                    <a:pt x="905" y="328"/>
                  </a:cubicBezTo>
                  <a:cubicBezTo>
                    <a:pt x="905" y="208"/>
                    <a:pt x="862" y="88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2"/>
            <p:cNvSpPr/>
            <p:nvPr/>
          </p:nvSpPr>
          <p:spPr>
            <a:xfrm>
              <a:off x="1454857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2"/>
            <p:cNvSpPr/>
            <p:nvPr/>
          </p:nvSpPr>
          <p:spPr>
            <a:xfrm>
              <a:off x="1454857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2"/>
            <p:cNvSpPr/>
            <p:nvPr/>
          </p:nvSpPr>
          <p:spPr>
            <a:xfrm>
              <a:off x="1378183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2"/>
            <p:cNvSpPr/>
            <p:nvPr/>
          </p:nvSpPr>
          <p:spPr>
            <a:xfrm>
              <a:off x="1454857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2"/>
            <p:cNvSpPr/>
            <p:nvPr/>
          </p:nvSpPr>
          <p:spPr>
            <a:xfrm>
              <a:off x="1454857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2"/>
            <p:cNvSpPr/>
            <p:nvPr/>
          </p:nvSpPr>
          <p:spPr>
            <a:xfrm>
              <a:off x="1397251" y="979446"/>
              <a:ext cx="18303" cy="10355"/>
            </a:xfrm>
            <a:custGeom>
              <a:avLst/>
              <a:gdLst/>
              <a:ahLst/>
              <a:cxnLst/>
              <a:rect l="l" t="t" r="r" b="b"/>
              <a:pathLst>
                <a:path w="502" h="284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38" y="98"/>
                    <a:pt x="164" y="185"/>
                    <a:pt x="0" y="284"/>
                  </a:cubicBezTo>
                  <a:lnTo>
                    <a:pt x="33" y="284"/>
                  </a:lnTo>
                  <a:cubicBezTo>
                    <a:pt x="229" y="284"/>
                    <a:pt x="414" y="175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2"/>
            <p:cNvSpPr/>
            <p:nvPr/>
          </p:nvSpPr>
          <p:spPr>
            <a:xfrm>
              <a:off x="1378183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2"/>
            <p:cNvSpPr/>
            <p:nvPr/>
          </p:nvSpPr>
          <p:spPr>
            <a:xfrm>
              <a:off x="1378183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2"/>
            <p:cNvSpPr/>
            <p:nvPr/>
          </p:nvSpPr>
          <p:spPr>
            <a:xfrm>
              <a:off x="1378183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2"/>
            <p:cNvSpPr/>
            <p:nvPr/>
          </p:nvSpPr>
          <p:spPr>
            <a:xfrm>
              <a:off x="1301873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2"/>
            <p:cNvSpPr/>
            <p:nvPr/>
          </p:nvSpPr>
          <p:spPr>
            <a:xfrm>
              <a:off x="1301873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2"/>
            <p:cNvSpPr/>
            <p:nvPr/>
          </p:nvSpPr>
          <p:spPr>
            <a:xfrm>
              <a:off x="1378183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2"/>
            <p:cNvSpPr/>
            <p:nvPr/>
          </p:nvSpPr>
          <p:spPr>
            <a:xfrm>
              <a:off x="1378183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2"/>
            <p:cNvSpPr/>
            <p:nvPr/>
          </p:nvSpPr>
          <p:spPr>
            <a:xfrm>
              <a:off x="1378183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2"/>
            <p:cNvSpPr/>
            <p:nvPr/>
          </p:nvSpPr>
          <p:spPr>
            <a:xfrm>
              <a:off x="1378183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2"/>
            <p:cNvSpPr/>
            <p:nvPr/>
          </p:nvSpPr>
          <p:spPr>
            <a:xfrm>
              <a:off x="1378183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2"/>
            <p:cNvSpPr/>
            <p:nvPr/>
          </p:nvSpPr>
          <p:spPr>
            <a:xfrm>
              <a:off x="1378183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2"/>
            <p:cNvSpPr/>
            <p:nvPr/>
          </p:nvSpPr>
          <p:spPr>
            <a:xfrm>
              <a:off x="1607439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2"/>
            <p:cNvSpPr/>
            <p:nvPr/>
          </p:nvSpPr>
          <p:spPr>
            <a:xfrm>
              <a:off x="1760021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2"/>
            <p:cNvSpPr/>
            <p:nvPr/>
          </p:nvSpPr>
          <p:spPr>
            <a:xfrm>
              <a:off x="1760021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2"/>
            <p:cNvSpPr/>
            <p:nvPr/>
          </p:nvSpPr>
          <p:spPr>
            <a:xfrm>
              <a:off x="1760021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2"/>
            <p:cNvSpPr/>
            <p:nvPr/>
          </p:nvSpPr>
          <p:spPr>
            <a:xfrm>
              <a:off x="1760021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2"/>
            <p:cNvSpPr/>
            <p:nvPr/>
          </p:nvSpPr>
          <p:spPr>
            <a:xfrm>
              <a:off x="1760021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2"/>
            <p:cNvSpPr/>
            <p:nvPr/>
          </p:nvSpPr>
          <p:spPr>
            <a:xfrm>
              <a:off x="1760021" y="95002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2"/>
            <p:cNvSpPr/>
            <p:nvPr/>
          </p:nvSpPr>
          <p:spPr>
            <a:xfrm>
              <a:off x="1760021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2"/>
            <p:cNvSpPr/>
            <p:nvPr/>
          </p:nvSpPr>
          <p:spPr>
            <a:xfrm>
              <a:off x="1760021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2"/>
            <p:cNvSpPr/>
            <p:nvPr/>
          </p:nvSpPr>
          <p:spPr>
            <a:xfrm>
              <a:off x="1760021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2"/>
            <p:cNvSpPr/>
            <p:nvPr/>
          </p:nvSpPr>
          <p:spPr>
            <a:xfrm>
              <a:off x="1760021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2"/>
            <p:cNvSpPr/>
            <p:nvPr/>
          </p:nvSpPr>
          <p:spPr>
            <a:xfrm>
              <a:off x="1760021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2"/>
            <p:cNvSpPr/>
            <p:nvPr/>
          </p:nvSpPr>
          <p:spPr>
            <a:xfrm>
              <a:off x="1683712" y="95002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2"/>
            <p:cNvSpPr/>
            <p:nvPr/>
          </p:nvSpPr>
          <p:spPr>
            <a:xfrm>
              <a:off x="1836695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2"/>
            <p:cNvSpPr/>
            <p:nvPr/>
          </p:nvSpPr>
          <p:spPr>
            <a:xfrm>
              <a:off x="1683712" y="102392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2"/>
            <p:cNvSpPr/>
            <p:nvPr/>
          </p:nvSpPr>
          <p:spPr>
            <a:xfrm>
              <a:off x="1683712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2"/>
            <p:cNvSpPr/>
            <p:nvPr/>
          </p:nvSpPr>
          <p:spPr>
            <a:xfrm>
              <a:off x="1683712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2"/>
            <p:cNvSpPr/>
            <p:nvPr/>
          </p:nvSpPr>
          <p:spPr>
            <a:xfrm>
              <a:off x="1683712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2"/>
            <p:cNvSpPr/>
            <p:nvPr/>
          </p:nvSpPr>
          <p:spPr>
            <a:xfrm>
              <a:off x="1912968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2"/>
            <p:cNvSpPr/>
            <p:nvPr/>
          </p:nvSpPr>
          <p:spPr>
            <a:xfrm>
              <a:off x="1683712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2"/>
            <p:cNvSpPr/>
            <p:nvPr/>
          </p:nvSpPr>
          <p:spPr>
            <a:xfrm>
              <a:off x="1683712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2"/>
            <p:cNvSpPr/>
            <p:nvPr/>
          </p:nvSpPr>
          <p:spPr>
            <a:xfrm>
              <a:off x="1683712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2"/>
            <p:cNvSpPr/>
            <p:nvPr/>
          </p:nvSpPr>
          <p:spPr>
            <a:xfrm>
              <a:off x="1683712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2"/>
            <p:cNvSpPr/>
            <p:nvPr/>
          </p:nvSpPr>
          <p:spPr>
            <a:xfrm>
              <a:off x="1683712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2"/>
            <p:cNvSpPr/>
            <p:nvPr/>
          </p:nvSpPr>
          <p:spPr>
            <a:xfrm>
              <a:off x="1683712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2"/>
            <p:cNvSpPr/>
            <p:nvPr/>
          </p:nvSpPr>
          <p:spPr>
            <a:xfrm>
              <a:off x="1912968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2"/>
            <p:cNvSpPr/>
            <p:nvPr/>
          </p:nvSpPr>
          <p:spPr>
            <a:xfrm>
              <a:off x="1912968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2"/>
            <p:cNvSpPr/>
            <p:nvPr/>
          </p:nvSpPr>
          <p:spPr>
            <a:xfrm>
              <a:off x="1912968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2"/>
            <p:cNvSpPr/>
            <p:nvPr/>
          </p:nvSpPr>
          <p:spPr>
            <a:xfrm>
              <a:off x="1607439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2"/>
            <p:cNvSpPr/>
            <p:nvPr/>
          </p:nvSpPr>
          <p:spPr>
            <a:xfrm>
              <a:off x="1912968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2"/>
            <p:cNvSpPr/>
            <p:nvPr/>
          </p:nvSpPr>
          <p:spPr>
            <a:xfrm>
              <a:off x="1912968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2" name="Google Shape;2162;p2"/>
            <p:cNvSpPr/>
            <p:nvPr/>
          </p:nvSpPr>
          <p:spPr>
            <a:xfrm>
              <a:off x="1912968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3" name="Google Shape;2163;p2"/>
            <p:cNvSpPr/>
            <p:nvPr/>
          </p:nvSpPr>
          <p:spPr>
            <a:xfrm>
              <a:off x="1607439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4" name="Google Shape;2164;p2"/>
            <p:cNvSpPr/>
            <p:nvPr/>
          </p:nvSpPr>
          <p:spPr>
            <a:xfrm>
              <a:off x="1607439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2"/>
            <p:cNvSpPr/>
            <p:nvPr/>
          </p:nvSpPr>
          <p:spPr>
            <a:xfrm>
              <a:off x="1607439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2"/>
            <p:cNvSpPr/>
            <p:nvPr/>
          </p:nvSpPr>
          <p:spPr>
            <a:xfrm>
              <a:off x="1912968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2"/>
            <p:cNvSpPr/>
            <p:nvPr/>
          </p:nvSpPr>
          <p:spPr>
            <a:xfrm>
              <a:off x="1607439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2"/>
            <p:cNvSpPr/>
            <p:nvPr/>
          </p:nvSpPr>
          <p:spPr>
            <a:xfrm>
              <a:off x="1912968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2"/>
            <p:cNvSpPr/>
            <p:nvPr/>
          </p:nvSpPr>
          <p:spPr>
            <a:xfrm>
              <a:off x="1836695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2"/>
            <p:cNvSpPr/>
            <p:nvPr/>
          </p:nvSpPr>
          <p:spPr>
            <a:xfrm>
              <a:off x="1836695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2"/>
            <p:cNvSpPr/>
            <p:nvPr/>
          </p:nvSpPr>
          <p:spPr>
            <a:xfrm>
              <a:off x="1836695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2" name="Google Shape;2172;p2"/>
            <p:cNvSpPr/>
            <p:nvPr/>
          </p:nvSpPr>
          <p:spPr>
            <a:xfrm>
              <a:off x="1836695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3" name="Google Shape;2173;p2"/>
            <p:cNvSpPr/>
            <p:nvPr/>
          </p:nvSpPr>
          <p:spPr>
            <a:xfrm>
              <a:off x="1836695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2"/>
            <p:cNvSpPr/>
            <p:nvPr/>
          </p:nvSpPr>
          <p:spPr>
            <a:xfrm>
              <a:off x="1912968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2"/>
            <p:cNvSpPr/>
            <p:nvPr/>
          </p:nvSpPr>
          <p:spPr>
            <a:xfrm>
              <a:off x="1836695" y="957571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1"/>
                  </a:moveTo>
                  <a:cubicBezTo>
                    <a:pt x="44" y="88"/>
                    <a:pt x="1" y="208"/>
                    <a:pt x="1" y="339"/>
                  </a:cubicBezTo>
                  <a:cubicBezTo>
                    <a:pt x="1" y="644"/>
                    <a:pt x="240" y="884"/>
                    <a:pt x="545" y="884"/>
                  </a:cubicBezTo>
                  <a:cubicBezTo>
                    <a:pt x="851" y="884"/>
                    <a:pt x="1090" y="644"/>
                    <a:pt x="1090" y="339"/>
                  </a:cubicBezTo>
                  <a:cubicBezTo>
                    <a:pt x="1090" y="328"/>
                    <a:pt x="1090" y="317"/>
                    <a:pt x="1090" y="317"/>
                  </a:cubicBezTo>
                  <a:cubicBezTo>
                    <a:pt x="774" y="197"/>
                    <a:pt x="447" y="99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2"/>
            <p:cNvSpPr/>
            <p:nvPr/>
          </p:nvSpPr>
          <p:spPr>
            <a:xfrm>
              <a:off x="1836695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2"/>
            <p:cNvSpPr/>
            <p:nvPr/>
          </p:nvSpPr>
          <p:spPr>
            <a:xfrm>
              <a:off x="1836695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2"/>
            <p:cNvSpPr/>
            <p:nvPr/>
          </p:nvSpPr>
          <p:spPr>
            <a:xfrm>
              <a:off x="1836695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2"/>
            <p:cNvSpPr/>
            <p:nvPr/>
          </p:nvSpPr>
          <p:spPr>
            <a:xfrm>
              <a:off x="1836695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2"/>
            <p:cNvSpPr/>
            <p:nvPr/>
          </p:nvSpPr>
          <p:spPr>
            <a:xfrm>
              <a:off x="1555448" y="786722"/>
              <a:ext cx="232432" cy="321614"/>
            </a:xfrm>
            <a:custGeom>
              <a:avLst/>
              <a:gdLst/>
              <a:ahLst/>
              <a:cxnLst/>
              <a:rect l="l" t="t" r="r" b="b"/>
              <a:pathLst>
                <a:path w="6375" h="8821" extrusionOk="0">
                  <a:moveTo>
                    <a:pt x="1383" y="1"/>
                  </a:moveTo>
                  <a:cubicBezTo>
                    <a:pt x="1383" y="1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7"/>
                    <a:pt x="6374" y="5962"/>
                    <a:pt x="5895" y="5254"/>
                  </a:cubicBezTo>
                  <a:cubicBezTo>
                    <a:pt x="5426" y="4545"/>
                    <a:pt x="5023" y="4382"/>
                    <a:pt x="4892" y="3368"/>
                  </a:cubicBezTo>
                  <a:cubicBezTo>
                    <a:pt x="4750" y="2355"/>
                    <a:pt x="4750" y="306"/>
                    <a:pt x="4750" y="306"/>
                  </a:cubicBezTo>
                  <a:lnTo>
                    <a:pt x="1383" y="1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2"/>
            <p:cNvSpPr/>
            <p:nvPr/>
          </p:nvSpPr>
          <p:spPr>
            <a:xfrm>
              <a:off x="1600293" y="786722"/>
              <a:ext cx="133517" cy="133808"/>
            </a:xfrm>
            <a:custGeom>
              <a:avLst/>
              <a:gdLst/>
              <a:ahLst/>
              <a:cxnLst/>
              <a:rect l="l" t="t" r="r" b="b"/>
              <a:pathLst>
                <a:path w="3662" h="3670" extrusionOk="0">
                  <a:moveTo>
                    <a:pt x="153" y="1"/>
                  </a:moveTo>
                  <a:cubicBezTo>
                    <a:pt x="153" y="1"/>
                    <a:pt x="153" y="1450"/>
                    <a:pt x="0" y="2791"/>
                  </a:cubicBezTo>
                  <a:cubicBezTo>
                    <a:pt x="669" y="3330"/>
                    <a:pt x="1546" y="3670"/>
                    <a:pt x="2397" y="3670"/>
                  </a:cubicBezTo>
                  <a:cubicBezTo>
                    <a:pt x="2837" y="3670"/>
                    <a:pt x="3269" y="3579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5"/>
                    <a:pt x="3520" y="306"/>
                    <a:pt x="3520" y="30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2"/>
            <p:cNvSpPr/>
            <p:nvPr/>
          </p:nvSpPr>
          <p:spPr>
            <a:xfrm>
              <a:off x="1545458" y="524872"/>
              <a:ext cx="267033" cy="357308"/>
            </a:xfrm>
            <a:custGeom>
              <a:avLst/>
              <a:gdLst/>
              <a:ahLst/>
              <a:cxnLst/>
              <a:rect l="l" t="t" r="r" b="b"/>
              <a:pathLst>
                <a:path w="7324" h="9800" extrusionOk="0">
                  <a:moveTo>
                    <a:pt x="1679" y="1"/>
                  </a:moveTo>
                  <a:cubicBezTo>
                    <a:pt x="1624" y="1352"/>
                    <a:pt x="872" y="2551"/>
                    <a:pt x="0" y="3663"/>
                  </a:cubicBezTo>
                  <a:cubicBezTo>
                    <a:pt x="523" y="5483"/>
                    <a:pt x="567" y="8044"/>
                    <a:pt x="1253" y="8697"/>
                  </a:cubicBezTo>
                  <a:cubicBezTo>
                    <a:pt x="1950" y="9365"/>
                    <a:pt x="2938" y="9799"/>
                    <a:pt x="3893" y="9799"/>
                  </a:cubicBezTo>
                  <a:cubicBezTo>
                    <a:pt x="4793" y="9799"/>
                    <a:pt x="5663" y="9415"/>
                    <a:pt x="6234" y="8480"/>
                  </a:cubicBezTo>
                  <a:cubicBezTo>
                    <a:pt x="6713" y="7706"/>
                    <a:pt x="6910" y="5297"/>
                    <a:pt x="7324" y="3695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7"/>
                    <a:pt x="6661" y="2857"/>
                    <a:pt x="6630" y="2857"/>
                  </a:cubicBezTo>
                  <a:cubicBezTo>
                    <a:pt x="3821" y="2857"/>
                    <a:pt x="1679" y="1"/>
                    <a:pt x="1679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2"/>
            <p:cNvSpPr/>
            <p:nvPr/>
          </p:nvSpPr>
          <p:spPr>
            <a:xfrm>
              <a:off x="1584397" y="685402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1"/>
                  </a:moveTo>
                  <a:cubicBezTo>
                    <a:pt x="229" y="1"/>
                    <a:pt x="0" y="110"/>
                    <a:pt x="33" y="186"/>
                  </a:cubicBezTo>
                  <a:cubicBezTo>
                    <a:pt x="66" y="262"/>
                    <a:pt x="284" y="513"/>
                    <a:pt x="1068" y="513"/>
                  </a:cubicBezTo>
                  <a:cubicBezTo>
                    <a:pt x="1504" y="513"/>
                    <a:pt x="1744" y="99"/>
                    <a:pt x="1744" y="99"/>
                  </a:cubicBezTo>
                  <a:lnTo>
                    <a:pt x="1744" y="99"/>
                  </a:lnTo>
                  <a:cubicBezTo>
                    <a:pt x="1744" y="99"/>
                    <a:pt x="1613" y="273"/>
                    <a:pt x="1090" y="349"/>
                  </a:cubicBezTo>
                  <a:cubicBezTo>
                    <a:pt x="1046" y="356"/>
                    <a:pt x="1003" y="359"/>
                    <a:pt x="962" y="359"/>
                  </a:cubicBezTo>
                  <a:cubicBezTo>
                    <a:pt x="504" y="359"/>
                    <a:pt x="229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4" name="Google Shape;2184;p2"/>
            <p:cNvSpPr/>
            <p:nvPr/>
          </p:nvSpPr>
          <p:spPr>
            <a:xfrm>
              <a:off x="1562521" y="615582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8"/>
                  </a:cubicBezTo>
                  <a:cubicBezTo>
                    <a:pt x="273" y="117"/>
                    <a:pt x="1" y="1000"/>
                    <a:pt x="1" y="1000"/>
                  </a:cubicBezTo>
                  <a:cubicBezTo>
                    <a:pt x="1" y="1000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200" y="303"/>
                  </a:cubicBezTo>
                  <a:cubicBezTo>
                    <a:pt x="1777" y="346"/>
                    <a:pt x="2235" y="1055"/>
                    <a:pt x="2235" y="1055"/>
                  </a:cubicBezTo>
                  <a:cubicBezTo>
                    <a:pt x="2235" y="1055"/>
                    <a:pt x="2291" y="1072"/>
                    <a:pt x="2356" y="1072"/>
                  </a:cubicBezTo>
                  <a:cubicBezTo>
                    <a:pt x="2415" y="1072"/>
                    <a:pt x="2482" y="1057"/>
                    <a:pt x="2518" y="1000"/>
                  </a:cubicBezTo>
                  <a:cubicBezTo>
                    <a:pt x="2601" y="887"/>
                    <a:pt x="2136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5" name="Google Shape;2185;p2"/>
            <p:cNvSpPr/>
            <p:nvPr/>
          </p:nvSpPr>
          <p:spPr>
            <a:xfrm>
              <a:off x="1720280" y="685402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1515" y="1"/>
                  </a:moveTo>
                  <a:cubicBezTo>
                    <a:pt x="1515" y="1"/>
                    <a:pt x="1240" y="359"/>
                    <a:pt x="782" y="359"/>
                  </a:cubicBezTo>
                  <a:cubicBezTo>
                    <a:pt x="741" y="359"/>
                    <a:pt x="698" y="356"/>
                    <a:pt x="654" y="349"/>
                  </a:cubicBezTo>
                  <a:cubicBezTo>
                    <a:pt x="131" y="273"/>
                    <a:pt x="0" y="99"/>
                    <a:pt x="0" y="99"/>
                  </a:cubicBezTo>
                  <a:lnTo>
                    <a:pt x="0" y="99"/>
                  </a:lnTo>
                  <a:cubicBezTo>
                    <a:pt x="0" y="99"/>
                    <a:pt x="240" y="513"/>
                    <a:pt x="676" y="513"/>
                  </a:cubicBezTo>
                  <a:cubicBezTo>
                    <a:pt x="1461" y="513"/>
                    <a:pt x="1679" y="262"/>
                    <a:pt x="1711" y="186"/>
                  </a:cubicBezTo>
                  <a:cubicBezTo>
                    <a:pt x="1744" y="110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2"/>
            <p:cNvSpPr/>
            <p:nvPr/>
          </p:nvSpPr>
          <p:spPr>
            <a:xfrm>
              <a:off x="1706900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0"/>
                  </a:cubicBezTo>
                  <a:cubicBezTo>
                    <a:pt x="115" y="1057"/>
                    <a:pt x="184" y="1072"/>
                    <a:pt x="245" y="1072"/>
                  </a:cubicBezTo>
                  <a:cubicBezTo>
                    <a:pt x="311" y="1072"/>
                    <a:pt x="367" y="1055"/>
                    <a:pt x="367" y="1055"/>
                  </a:cubicBezTo>
                  <a:cubicBezTo>
                    <a:pt x="367" y="1055"/>
                    <a:pt x="825" y="346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2" y="1000"/>
                    <a:pt x="2602" y="1000"/>
                  </a:cubicBezTo>
                  <a:cubicBezTo>
                    <a:pt x="2602" y="1000"/>
                    <a:pt x="2329" y="117"/>
                    <a:pt x="1425" y="8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7" name="Google Shape;2187;p2"/>
            <p:cNvSpPr/>
            <p:nvPr/>
          </p:nvSpPr>
          <p:spPr>
            <a:xfrm>
              <a:off x="1667815" y="683433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1" y="2452"/>
                  </a:moveTo>
                  <a:cubicBezTo>
                    <a:pt x="1" y="2452"/>
                    <a:pt x="2" y="2452"/>
                    <a:pt x="3" y="2453"/>
                  </a:cubicBezTo>
                  <a:lnTo>
                    <a:pt x="3" y="2453"/>
                  </a:lnTo>
                  <a:cubicBezTo>
                    <a:pt x="3" y="2453"/>
                    <a:pt x="2" y="2452"/>
                    <a:pt x="1" y="2452"/>
                  </a:cubicBezTo>
                  <a:close/>
                  <a:moveTo>
                    <a:pt x="3" y="2453"/>
                  </a:moveTo>
                  <a:cubicBezTo>
                    <a:pt x="4" y="2453"/>
                    <a:pt x="4" y="2453"/>
                    <a:pt x="5" y="2453"/>
                  </a:cubicBezTo>
                  <a:lnTo>
                    <a:pt x="5" y="2453"/>
                  </a:lnTo>
                  <a:cubicBezTo>
                    <a:pt x="4" y="2453"/>
                    <a:pt x="4" y="2453"/>
                    <a:pt x="3" y="2453"/>
                  </a:cubicBezTo>
                  <a:close/>
                  <a:moveTo>
                    <a:pt x="448" y="0"/>
                  </a:moveTo>
                  <a:lnTo>
                    <a:pt x="448" y="0"/>
                  </a:lnTo>
                  <a:cubicBezTo>
                    <a:pt x="448" y="0"/>
                    <a:pt x="371" y="1155"/>
                    <a:pt x="513" y="1493"/>
                  </a:cubicBezTo>
                  <a:cubicBezTo>
                    <a:pt x="666" y="1831"/>
                    <a:pt x="709" y="1896"/>
                    <a:pt x="720" y="2114"/>
                  </a:cubicBezTo>
                  <a:cubicBezTo>
                    <a:pt x="720" y="2297"/>
                    <a:pt x="421" y="2473"/>
                    <a:pt x="150" y="2473"/>
                  </a:cubicBezTo>
                  <a:cubicBezTo>
                    <a:pt x="100" y="2473"/>
                    <a:pt x="51" y="2467"/>
                    <a:pt x="5" y="2453"/>
                  </a:cubicBezTo>
                  <a:lnTo>
                    <a:pt x="5" y="2453"/>
                  </a:lnTo>
                  <a:cubicBezTo>
                    <a:pt x="34" y="2462"/>
                    <a:pt x="225" y="2514"/>
                    <a:pt x="426" y="2514"/>
                  </a:cubicBezTo>
                  <a:cubicBezTo>
                    <a:pt x="595" y="2514"/>
                    <a:pt x="771" y="2477"/>
                    <a:pt x="862" y="2343"/>
                  </a:cubicBezTo>
                  <a:cubicBezTo>
                    <a:pt x="1069" y="2049"/>
                    <a:pt x="687" y="1482"/>
                    <a:pt x="611" y="1286"/>
                  </a:cubicBezTo>
                  <a:cubicBezTo>
                    <a:pt x="546" y="1079"/>
                    <a:pt x="448" y="0"/>
                    <a:pt x="44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8" name="Google Shape;2188;p2"/>
            <p:cNvSpPr/>
            <p:nvPr/>
          </p:nvSpPr>
          <p:spPr>
            <a:xfrm>
              <a:off x="1587167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51" y="1"/>
                  </a:moveTo>
                  <a:cubicBezTo>
                    <a:pt x="382" y="1"/>
                    <a:pt x="0" y="164"/>
                    <a:pt x="0" y="349"/>
                  </a:cubicBezTo>
                  <a:cubicBezTo>
                    <a:pt x="0" y="546"/>
                    <a:pt x="382" y="709"/>
                    <a:pt x="851" y="709"/>
                  </a:cubicBezTo>
                  <a:cubicBezTo>
                    <a:pt x="1319" y="709"/>
                    <a:pt x="1690" y="546"/>
                    <a:pt x="1690" y="349"/>
                  </a:cubicBezTo>
                  <a:cubicBezTo>
                    <a:pt x="1690" y="164"/>
                    <a:pt x="1319" y="1"/>
                    <a:pt x="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9" name="Google Shape;2189;p2"/>
            <p:cNvSpPr/>
            <p:nvPr/>
          </p:nvSpPr>
          <p:spPr>
            <a:xfrm>
              <a:off x="1722650" y="716392"/>
              <a:ext cx="61253" cy="25887"/>
            </a:xfrm>
            <a:custGeom>
              <a:avLst/>
              <a:gdLst/>
              <a:ahLst/>
              <a:cxnLst/>
              <a:rect l="l" t="t" r="r" b="b"/>
              <a:pathLst>
                <a:path w="1680" h="710" extrusionOk="0">
                  <a:moveTo>
                    <a:pt x="840" y="1"/>
                  </a:moveTo>
                  <a:cubicBezTo>
                    <a:pt x="371" y="1"/>
                    <a:pt x="1" y="164"/>
                    <a:pt x="1" y="349"/>
                  </a:cubicBezTo>
                  <a:cubicBezTo>
                    <a:pt x="1" y="546"/>
                    <a:pt x="371" y="709"/>
                    <a:pt x="840" y="709"/>
                  </a:cubicBezTo>
                  <a:cubicBezTo>
                    <a:pt x="1309" y="709"/>
                    <a:pt x="1679" y="546"/>
                    <a:pt x="1679" y="349"/>
                  </a:cubicBezTo>
                  <a:cubicBezTo>
                    <a:pt x="1679" y="164"/>
                    <a:pt x="1309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0" name="Google Shape;2190;p2"/>
            <p:cNvSpPr/>
            <p:nvPr/>
          </p:nvSpPr>
          <p:spPr>
            <a:xfrm>
              <a:off x="1654982" y="797806"/>
              <a:ext cx="56185" cy="15641"/>
            </a:xfrm>
            <a:custGeom>
              <a:avLst/>
              <a:gdLst/>
              <a:ahLst/>
              <a:cxnLst/>
              <a:rect l="l" t="t" r="r" b="b"/>
              <a:pathLst>
                <a:path w="1541" h="429" extrusionOk="0">
                  <a:moveTo>
                    <a:pt x="1506" y="0"/>
                  </a:moveTo>
                  <a:cubicBezTo>
                    <a:pt x="1455" y="0"/>
                    <a:pt x="1315" y="157"/>
                    <a:pt x="898" y="209"/>
                  </a:cubicBezTo>
                  <a:cubicBezTo>
                    <a:pt x="815" y="219"/>
                    <a:pt x="739" y="224"/>
                    <a:pt x="669" y="224"/>
                  </a:cubicBezTo>
                  <a:cubicBezTo>
                    <a:pt x="295" y="224"/>
                    <a:pt x="102" y="100"/>
                    <a:pt x="102" y="100"/>
                  </a:cubicBezTo>
                  <a:cubicBezTo>
                    <a:pt x="85" y="92"/>
                    <a:pt x="73" y="89"/>
                    <a:pt x="66" y="89"/>
                  </a:cubicBezTo>
                  <a:cubicBezTo>
                    <a:pt x="0" y="89"/>
                    <a:pt x="421" y="429"/>
                    <a:pt x="691" y="429"/>
                  </a:cubicBezTo>
                  <a:cubicBezTo>
                    <a:pt x="702" y="429"/>
                    <a:pt x="713" y="428"/>
                    <a:pt x="723" y="427"/>
                  </a:cubicBezTo>
                  <a:cubicBezTo>
                    <a:pt x="1007" y="405"/>
                    <a:pt x="1541" y="143"/>
                    <a:pt x="1530" y="34"/>
                  </a:cubicBezTo>
                  <a:cubicBezTo>
                    <a:pt x="1525" y="10"/>
                    <a:pt x="1518" y="0"/>
                    <a:pt x="1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1" name="Google Shape;2191;p2"/>
            <p:cNvSpPr/>
            <p:nvPr/>
          </p:nvSpPr>
          <p:spPr>
            <a:xfrm>
              <a:off x="746780" y="436640"/>
              <a:ext cx="417248" cy="534103"/>
            </a:xfrm>
            <a:custGeom>
              <a:avLst/>
              <a:gdLst/>
              <a:ahLst/>
              <a:cxnLst/>
              <a:rect l="l" t="t" r="r" b="b"/>
              <a:pathLst>
                <a:path w="11444" h="14649" extrusionOk="0">
                  <a:moveTo>
                    <a:pt x="5441" y="1"/>
                  </a:moveTo>
                  <a:cubicBezTo>
                    <a:pt x="4627" y="1"/>
                    <a:pt x="3295" y="315"/>
                    <a:pt x="2028" y="2007"/>
                  </a:cubicBezTo>
                  <a:cubicBezTo>
                    <a:pt x="1" y="4688"/>
                    <a:pt x="1799" y="7194"/>
                    <a:pt x="2398" y="7946"/>
                  </a:cubicBezTo>
                  <a:cubicBezTo>
                    <a:pt x="2987" y="8698"/>
                    <a:pt x="4992" y="11368"/>
                    <a:pt x="4992" y="11368"/>
                  </a:cubicBezTo>
                  <a:lnTo>
                    <a:pt x="11444" y="14648"/>
                  </a:lnTo>
                  <a:cubicBezTo>
                    <a:pt x="11444" y="14648"/>
                    <a:pt x="10845" y="5102"/>
                    <a:pt x="10169" y="2900"/>
                  </a:cubicBezTo>
                  <a:cubicBezTo>
                    <a:pt x="9482" y="699"/>
                    <a:pt x="6224" y="110"/>
                    <a:pt x="6224" y="110"/>
                  </a:cubicBezTo>
                  <a:cubicBezTo>
                    <a:pt x="6224" y="110"/>
                    <a:pt x="5923" y="1"/>
                    <a:pt x="5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2" name="Google Shape;2192;p2"/>
            <p:cNvSpPr/>
            <p:nvPr/>
          </p:nvSpPr>
          <p:spPr>
            <a:xfrm>
              <a:off x="727421" y="430478"/>
              <a:ext cx="176357" cy="169539"/>
            </a:xfrm>
            <a:custGeom>
              <a:avLst/>
              <a:gdLst/>
              <a:ahLst/>
              <a:cxnLst/>
              <a:rect l="l" t="t" r="r" b="b"/>
              <a:pathLst>
                <a:path w="4837" h="4650" extrusionOk="0">
                  <a:moveTo>
                    <a:pt x="2668" y="1"/>
                  </a:moveTo>
                  <a:cubicBezTo>
                    <a:pt x="667" y="1"/>
                    <a:pt x="0" y="1637"/>
                    <a:pt x="325" y="3047"/>
                  </a:cubicBezTo>
                  <a:cubicBezTo>
                    <a:pt x="674" y="4573"/>
                    <a:pt x="2123" y="4650"/>
                    <a:pt x="2123" y="4650"/>
                  </a:cubicBezTo>
                  <a:lnTo>
                    <a:pt x="4281" y="2568"/>
                  </a:lnTo>
                  <a:cubicBezTo>
                    <a:pt x="4281" y="2568"/>
                    <a:pt x="4837" y="236"/>
                    <a:pt x="3137" y="29"/>
                  </a:cubicBezTo>
                  <a:cubicBezTo>
                    <a:pt x="2973" y="10"/>
                    <a:pt x="2817" y="1"/>
                    <a:pt x="2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3" name="Google Shape;2193;p2"/>
            <p:cNvSpPr/>
            <p:nvPr/>
          </p:nvSpPr>
          <p:spPr>
            <a:xfrm>
              <a:off x="593032" y="956805"/>
              <a:ext cx="700943" cy="915912"/>
            </a:xfrm>
            <a:custGeom>
              <a:avLst/>
              <a:gdLst/>
              <a:ahLst/>
              <a:cxnLst/>
              <a:rect l="l" t="t" r="r" b="b"/>
              <a:pathLst>
                <a:path w="19225" h="25121" extrusionOk="0">
                  <a:moveTo>
                    <a:pt x="9444" y="0"/>
                  </a:moveTo>
                  <a:cubicBezTo>
                    <a:pt x="4654" y="0"/>
                    <a:pt x="1455" y="2799"/>
                    <a:pt x="0" y="4795"/>
                  </a:cubicBezTo>
                  <a:lnTo>
                    <a:pt x="0" y="25120"/>
                  </a:lnTo>
                  <a:lnTo>
                    <a:pt x="19225" y="25120"/>
                  </a:lnTo>
                  <a:cubicBezTo>
                    <a:pt x="19148" y="22396"/>
                    <a:pt x="19018" y="7008"/>
                    <a:pt x="18811" y="6354"/>
                  </a:cubicBezTo>
                  <a:cubicBezTo>
                    <a:pt x="18222" y="4490"/>
                    <a:pt x="17132" y="3248"/>
                    <a:pt x="15672" y="2278"/>
                  </a:cubicBezTo>
                  <a:cubicBezTo>
                    <a:pt x="14201" y="1319"/>
                    <a:pt x="10724" y="65"/>
                    <a:pt x="10724" y="65"/>
                  </a:cubicBezTo>
                  <a:cubicBezTo>
                    <a:pt x="10286" y="21"/>
                    <a:pt x="9859" y="0"/>
                    <a:pt x="9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4" name="Google Shape;2194;p2"/>
            <p:cNvSpPr/>
            <p:nvPr/>
          </p:nvSpPr>
          <p:spPr>
            <a:xfrm>
              <a:off x="854408" y="832406"/>
              <a:ext cx="214676" cy="296894"/>
            </a:xfrm>
            <a:custGeom>
              <a:avLst/>
              <a:gdLst/>
              <a:ahLst/>
              <a:cxnLst/>
              <a:rect l="l" t="t" r="r" b="b"/>
              <a:pathLst>
                <a:path w="5888" h="8143" extrusionOk="0">
                  <a:moveTo>
                    <a:pt x="1277" y="1"/>
                  </a:moveTo>
                  <a:cubicBezTo>
                    <a:pt x="1277" y="1"/>
                    <a:pt x="1277" y="3674"/>
                    <a:pt x="623" y="4480"/>
                  </a:cubicBezTo>
                  <a:cubicBezTo>
                    <a:pt x="1" y="5248"/>
                    <a:pt x="337" y="8142"/>
                    <a:pt x="2565" y="8142"/>
                  </a:cubicBezTo>
                  <a:cubicBezTo>
                    <a:pt x="2676" y="8142"/>
                    <a:pt x="2791" y="8135"/>
                    <a:pt x="2912" y="8120"/>
                  </a:cubicBezTo>
                  <a:cubicBezTo>
                    <a:pt x="5451" y="7804"/>
                    <a:pt x="5887" y="5504"/>
                    <a:pt x="5451" y="4851"/>
                  </a:cubicBezTo>
                  <a:cubicBezTo>
                    <a:pt x="5015" y="4197"/>
                    <a:pt x="4645" y="4044"/>
                    <a:pt x="4514" y="3107"/>
                  </a:cubicBezTo>
                  <a:cubicBezTo>
                    <a:pt x="4394" y="2181"/>
                    <a:pt x="4394" y="273"/>
                    <a:pt x="4394" y="273"/>
                  </a:cubicBezTo>
                  <a:lnTo>
                    <a:pt x="127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5" name="Google Shape;2195;p2"/>
            <p:cNvSpPr/>
            <p:nvPr/>
          </p:nvSpPr>
          <p:spPr>
            <a:xfrm>
              <a:off x="898196" y="832406"/>
              <a:ext cx="118422" cy="94650"/>
            </a:xfrm>
            <a:custGeom>
              <a:avLst/>
              <a:gdLst/>
              <a:ahLst/>
              <a:cxnLst/>
              <a:rect l="l" t="t" r="r" b="b"/>
              <a:pathLst>
                <a:path w="3248" h="2596" extrusionOk="0">
                  <a:moveTo>
                    <a:pt x="76" y="1"/>
                  </a:moveTo>
                  <a:cubicBezTo>
                    <a:pt x="76" y="1"/>
                    <a:pt x="76" y="905"/>
                    <a:pt x="0" y="1919"/>
                  </a:cubicBezTo>
                  <a:cubicBezTo>
                    <a:pt x="22" y="1941"/>
                    <a:pt x="55" y="1963"/>
                    <a:pt x="76" y="1984"/>
                  </a:cubicBezTo>
                  <a:cubicBezTo>
                    <a:pt x="679" y="2390"/>
                    <a:pt x="1383" y="2596"/>
                    <a:pt x="2041" y="2596"/>
                  </a:cubicBezTo>
                  <a:cubicBezTo>
                    <a:pt x="2479" y="2596"/>
                    <a:pt x="2895" y="2505"/>
                    <a:pt x="3248" y="2322"/>
                  </a:cubicBezTo>
                  <a:cubicBezTo>
                    <a:pt x="3193" y="1374"/>
                    <a:pt x="3193" y="273"/>
                    <a:pt x="3193" y="273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6" name="Google Shape;2196;p2"/>
            <p:cNvSpPr/>
            <p:nvPr/>
          </p:nvSpPr>
          <p:spPr>
            <a:xfrm>
              <a:off x="782255" y="562972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0"/>
                  </a:moveTo>
                  <a:cubicBezTo>
                    <a:pt x="3696" y="0"/>
                    <a:pt x="2985" y="164"/>
                    <a:pt x="2450" y="569"/>
                  </a:cubicBezTo>
                  <a:cubicBezTo>
                    <a:pt x="2450" y="569"/>
                    <a:pt x="1011" y="2476"/>
                    <a:pt x="1404" y="3980"/>
                  </a:cubicBezTo>
                  <a:cubicBezTo>
                    <a:pt x="1143" y="3735"/>
                    <a:pt x="808" y="3467"/>
                    <a:pt x="560" y="3467"/>
                  </a:cubicBezTo>
                  <a:cubicBezTo>
                    <a:pt x="466" y="3467"/>
                    <a:pt x="385" y="3505"/>
                    <a:pt x="325" y="3598"/>
                  </a:cubicBezTo>
                  <a:cubicBezTo>
                    <a:pt x="0" y="4090"/>
                    <a:pt x="1034" y="6047"/>
                    <a:pt x="1735" y="6047"/>
                  </a:cubicBezTo>
                  <a:cubicBezTo>
                    <a:pt x="1811" y="6047"/>
                    <a:pt x="1883" y="6024"/>
                    <a:pt x="1949" y="5974"/>
                  </a:cubicBezTo>
                  <a:cubicBezTo>
                    <a:pt x="1970" y="5963"/>
                    <a:pt x="1981" y="5952"/>
                    <a:pt x="1992" y="5941"/>
                  </a:cubicBezTo>
                  <a:cubicBezTo>
                    <a:pt x="2374" y="7009"/>
                    <a:pt x="2799" y="7925"/>
                    <a:pt x="3256" y="8230"/>
                  </a:cubicBezTo>
                  <a:cubicBezTo>
                    <a:pt x="3854" y="8633"/>
                    <a:pt x="4557" y="8837"/>
                    <a:pt x="5213" y="8837"/>
                  </a:cubicBezTo>
                  <a:cubicBezTo>
                    <a:pt x="6030" y="8837"/>
                    <a:pt x="6772" y="8522"/>
                    <a:pt x="7147" y="7881"/>
                  </a:cubicBezTo>
                  <a:cubicBezTo>
                    <a:pt x="7387" y="7478"/>
                    <a:pt x="7681" y="6770"/>
                    <a:pt x="7953" y="5974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1"/>
                  </a:cubicBezTo>
                  <a:cubicBezTo>
                    <a:pt x="9327" y="3574"/>
                    <a:pt x="9241" y="3551"/>
                    <a:pt x="9160" y="3551"/>
                  </a:cubicBezTo>
                  <a:cubicBezTo>
                    <a:pt x="8822" y="3551"/>
                    <a:pt x="8553" y="3947"/>
                    <a:pt x="8553" y="3947"/>
                  </a:cubicBezTo>
                  <a:cubicBezTo>
                    <a:pt x="8553" y="3947"/>
                    <a:pt x="8553" y="3958"/>
                    <a:pt x="8542" y="3969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2" y="0"/>
                    <a:pt x="44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7" name="Google Shape;2197;p2"/>
            <p:cNvSpPr/>
            <p:nvPr/>
          </p:nvSpPr>
          <p:spPr>
            <a:xfrm>
              <a:off x="991459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0" y="0"/>
                  </a:moveTo>
                  <a:cubicBezTo>
                    <a:pt x="631" y="0"/>
                    <a:pt x="0" y="628"/>
                    <a:pt x="79" y="707"/>
                  </a:cubicBezTo>
                  <a:cubicBezTo>
                    <a:pt x="117" y="749"/>
                    <a:pt x="158" y="761"/>
                    <a:pt x="193" y="761"/>
                  </a:cubicBezTo>
                  <a:cubicBezTo>
                    <a:pt x="240" y="761"/>
                    <a:pt x="276" y="740"/>
                    <a:pt x="276" y="740"/>
                  </a:cubicBezTo>
                  <a:cubicBezTo>
                    <a:pt x="572" y="422"/>
                    <a:pt x="908" y="313"/>
                    <a:pt x="1228" y="313"/>
                  </a:cubicBezTo>
                  <a:cubicBezTo>
                    <a:pt x="1932" y="313"/>
                    <a:pt x="2564" y="838"/>
                    <a:pt x="2564" y="838"/>
                  </a:cubicBezTo>
                  <a:cubicBezTo>
                    <a:pt x="2564" y="838"/>
                    <a:pt x="2303" y="227"/>
                    <a:pt x="1409" y="20"/>
                  </a:cubicBezTo>
                  <a:cubicBezTo>
                    <a:pt x="1350" y="6"/>
                    <a:pt x="1290" y="0"/>
                    <a:pt x="1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8" name="Google Shape;2198;p2"/>
            <p:cNvSpPr/>
            <p:nvPr/>
          </p:nvSpPr>
          <p:spPr>
            <a:xfrm>
              <a:off x="847736" y="642562"/>
              <a:ext cx="93483" cy="30553"/>
            </a:xfrm>
            <a:custGeom>
              <a:avLst/>
              <a:gdLst/>
              <a:ahLst/>
              <a:cxnLst/>
              <a:rect l="l" t="t" r="r" b="b"/>
              <a:pathLst>
                <a:path w="2564" h="838" extrusionOk="0">
                  <a:moveTo>
                    <a:pt x="1326" y="0"/>
                  </a:moveTo>
                  <a:cubicBezTo>
                    <a:pt x="1265" y="0"/>
                    <a:pt x="1204" y="6"/>
                    <a:pt x="1144" y="20"/>
                  </a:cubicBezTo>
                  <a:cubicBezTo>
                    <a:pt x="262" y="227"/>
                    <a:pt x="0" y="838"/>
                    <a:pt x="0" y="838"/>
                  </a:cubicBezTo>
                  <a:cubicBezTo>
                    <a:pt x="0" y="838"/>
                    <a:pt x="632" y="313"/>
                    <a:pt x="1336" y="313"/>
                  </a:cubicBezTo>
                  <a:cubicBezTo>
                    <a:pt x="1656" y="313"/>
                    <a:pt x="1992" y="422"/>
                    <a:pt x="2289" y="740"/>
                  </a:cubicBezTo>
                  <a:cubicBezTo>
                    <a:pt x="2289" y="740"/>
                    <a:pt x="2324" y="761"/>
                    <a:pt x="2371" y="761"/>
                  </a:cubicBezTo>
                  <a:cubicBezTo>
                    <a:pt x="2406" y="761"/>
                    <a:pt x="2447" y="749"/>
                    <a:pt x="2485" y="707"/>
                  </a:cubicBezTo>
                  <a:cubicBezTo>
                    <a:pt x="2564" y="628"/>
                    <a:pt x="1933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9" name="Google Shape;2199;p2"/>
            <p:cNvSpPr/>
            <p:nvPr/>
          </p:nvSpPr>
          <p:spPr>
            <a:xfrm>
              <a:off x="871544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55" y="0"/>
                  </a:moveTo>
                  <a:cubicBezTo>
                    <a:pt x="1148" y="0"/>
                    <a:pt x="424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4" y="2640"/>
                    <a:pt x="6627" y="2595"/>
                  </a:cubicBezTo>
                  <a:cubicBezTo>
                    <a:pt x="6976" y="2442"/>
                    <a:pt x="6474" y="949"/>
                    <a:pt x="6158" y="884"/>
                  </a:cubicBezTo>
                  <a:cubicBezTo>
                    <a:pt x="5948" y="846"/>
                    <a:pt x="3748" y="0"/>
                    <a:pt x="1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0" name="Google Shape;2200;p2"/>
            <p:cNvSpPr/>
            <p:nvPr/>
          </p:nvSpPr>
          <p:spPr>
            <a:xfrm>
              <a:off x="81634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0"/>
                  </a:moveTo>
                  <a:cubicBezTo>
                    <a:pt x="1199" y="0"/>
                    <a:pt x="142" y="81"/>
                    <a:pt x="142" y="81"/>
                  </a:cubicBezTo>
                  <a:cubicBezTo>
                    <a:pt x="0" y="113"/>
                    <a:pt x="469" y="1726"/>
                    <a:pt x="752" y="1977"/>
                  </a:cubicBezTo>
                  <a:cubicBezTo>
                    <a:pt x="908" y="2115"/>
                    <a:pt x="1470" y="2216"/>
                    <a:pt x="2043" y="2216"/>
                  </a:cubicBezTo>
                  <a:cubicBezTo>
                    <a:pt x="2512" y="2216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4"/>
                  </a:cubicBezTo>
                  <a:cubicBezTo>
                    <a:pt x="3206" y="30"/>
                    <a:pt x="2690" y="0"/>
                    <a:pt x="2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2"/>
            <p:cNvSpPr/>
            <p:nvPr/>
          </p:nvSpPr>
          <p:spPr>
            <a:xfrm>
              <a:off x="966922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0"/>
                  </a:moveTo>
                  <a:cubicBezTo>
                    <a:pt x="1254" y="0"/>
                    <a:pt x="740" y="30"/>
                    <a:pt x="534" y="124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6"/>
                    <a:pt x="1893" y="2216"/>
                  </a:cubicBezTo>
                  <a:cubicBezTo>
                    <a:pt x="2465" y="2216"/>
                    <a:pt x="3027" y="2115"/>
                    <a:pt x="3183" y="1977"/>
                  </a:cubicBezTo>
                  <a:cubicBezTo>
                    <a:pt x="3466" y="1726"/>
                    <a:pt x="3946" y="113"/>
                    <a:pt x="3793" y="81"/>
                  </a:cubicBezTo>
                  <a:cubicBezTo>
                    <a:pt x="3793" y="81"/>
                    <a:pt x="2740" y="0"/>
                    <a:pt x="1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2"/>
            <p:cNvSpPr/>
            <p:nvPr/>
          </p:nvSpPr>
          <p:spPr>
            <a:xfrm>
              <a:off x="81634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0"/>
                  </a:moveTo>
                  <a:cubicBezTo>
                    <a:pt x="1199" y="0"/>
                    <a:pt x="142" y="81"/>
                    <a:pt x="142" y="81"/>
                  </a:cubicBezTo>
                  <a:cubicBezTo>
                    <a:pt x="0" y="113"/>
                    <a:pt x="469" y="1726"/>
                    <a:pt x="752" y="1977"/>
                  </a:cubicBezTo>
                  <a:cubicBezTo>
                    <a:pt x="908" y="2115"/>
                    <a:pt x="1470" y="2216"/>
                    <a:pt x="2043" y="2216"/>
                  </a:cubicBezTo>
                  <a:cubicBezTo>
                    <a:pt x="2512" y="2216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4"/>
                  </a:cubicBezTo>
                  <a:cubicBezTo>
                    <a:pt x="3206" y="30"/>
                    <a:pt x="2690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2"/>
            <p:cNvSpPr/>
            <p:nvPr/>
          </p:nvSpPr>
          <p:spPr>
            <a:xfrm>
              <a:off x="966922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0"/>
                  </a:moveTo>
                  <a:cubicBezTo>
                    <a:pt x="1254" y="0"/>
                    <a:pt x="740" y="30"/>
                    <a:pt x="534" y="124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6"/>
                    <a:pt x="1893" y="2216"/>
                  </a:cubicBezTo>
                  <a:cubicBezTo>
                    <a:pt x="2465" y="2216"/>
                    <a:pt x="3027" y="2115"/>
                    <a:pt x="3183" y="1977"/>
                  </a:cubicBezTo>
                  <a:cubicBezTo>
                    <a:pt x="3466" y="1726"/>
                    <a:pt x="3946" y="113"/>
                    <a:pt x="3793" y="81"/>
                  </a:cubicBezTo>
                  <a:cubicBezTo>
                    <a:pt x="3793" y="81"/>
                    <a:pt x="2740" y="0"/>
                    <a:pt x="1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2"/>
            <p:cNvSpPr/>
            <p:nvPr/>
          </p:nvSpPr>
          <p:spPr>
            <a:xfrm>
              <a:off x="813136" y="665131"/>
              <a:ext cx="300831" cy="91442"/>
            </a:xfrm>
            <a:custGeom>
              <a:avLst/>
              <a:gdLst/>
              <a:ahLst/>
              <a:cxnLst/>
              <a:rect l="l" t="t" r="r" b="b"/>
              <a:pathLst>
                <a:path w="8251" h="2508" extrusionOk="0">
                  <a:moveTo>
                    <a:pt x="2166" y="292"/>
                  </a:moveTo>
                  <a:cubicBezTo>
                    <a:pt x="2755" y="292"/>
                    <a:pt x="3254" y="322"/>
                    <a:pt x="3434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1" y="2162"/>
                    <a:pt x="2573" y="2222"/>
                    <a:pt x="2134" y="2222"/>
                  </a:cubicBezTo>
                  <a:cubicBezTo>
                    <a:pt x="1593" y="2222"/>
                    <a:pt x="1064" y="2131"/>
                    <a:pt x="938" y="2017"/>
                  </a:cubicBezTo>
                  <a:cubicBezTo>
                    <a:pt x="731" y="1832"/>
                    <a:pt x="382" y="698"/>
                    <a:pt x="350" y="360"/>
                  </a:cubicBezTo>
                  <a:cubicBezTo>
                    <a:pt x="895" y="322"/>
                    <a:pt x="1576" y="292"/>
                    <a:pt x="2166" y="292"/>
                  </a:cubicBezTo>
                  <a:close/>
                  <a:moveTo>
                    <a:pt x="6060" y="295"/>
                  </a:moveTo>
                  <a:cubicBezTo>
                    <a:pt x="6660" y="295"/>
                    <a:pt x="7346" y="328"/>
                    <a:pt x="7902" y="360"/>
                  </a:cubicBezTo>
                  <a:cubicBezTo>
                    <a:pt x="7869" y="698"/>
                    <a:pt x="7521" y="1832"/>
                    <a:pt x="7314" y="2017"/>
                  </a:cubicBezTo>
                  <a:cubicBezTo>
                    <a:pt x="7181" y="2131"/>
                    <a:pt x="6650" y="2222"/>
                    <a:pt x="6110" y="2222"/>
                  </a:cubicBezTo>
                  <a:cubicBezTo>
                    <a:pt x="5671" y="2222"/>
                    <a:pt x="5225" y="2162"/>
                    <a:pt x="4981" y="2006"/>
                  </a:cubicBezTo>
                  <a:cubicBezTo>
                    <a:pt x="4665" y="1799"/>
                    <a:pt x="4524" y="1319"/>
                    <a:pt x="4545" y="949"/>
                  </a:cubicBezTo>
                  <a:cubicBezTo>
                    <a:pt x="4567" y="676"/>
                    <a:pt x="4665" y="480"/>
                    <a:pt x="4818" y="404"/>
                  </a:cubicBezTo>
                  <a:cubicBezTo>
                    <a:pt x="4992" y="317"/>
                    <a:pt x="5483" y="295"/>
                    <a:pt x="6060" y="295"/>
                  </a:cubicBezTo>
                  <a:close/>
                  <a:moveTo>
                    <a:pt x="2144" y="0"/>
                  </a:moveTo>
                  <a:cubicBezTo>
                    <a:pt x="1298" y="0"/>
                    <a:pt x="384" y="64"/>
                    <a:pt x="219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1" y="513"/>
                    <a:pt x="459" y="1973"/>
                    <a:pt x="753" y="2235"/>
                  </a:cubicBezTo>
                  <a:cubicBezTo>
                    <a:pt x="938" y="2398"/>
                    <a:pt x="1527" y="2507"/>
                    <a:pt x="2126" y="2507"/>
                  </a:cubicBezTo>
                  <a:cubicBezTo>
                    <a:pt x="2627" y="2507"/>
                    <a:pt x="3140" y="2431"/>
                    <a:pt x="3423" y="2246"/>
                  </a:cubicBezTo>
                  <a:cubicBezTo>
                    <a:pt x="3859" y="1973"/>
                    <a:pt x="4022" y="1374"/>
                    <a:pt x="3990" y="927"/>
                  </a:cubicBezTo>
                  <a:cubicBezTo>
                    <a:pt x="3990" y="927"/>
                    <a:pt x="3990" y="916"/>
                    <a:pt x="3990" y="905"/>
                  </a:cubicBezTo>
                  <a:cubicBezTo>
                    <a:pt x="4025" y="893"/>
                    <a:pt x="4071" y="885"/>
                    <a:pt x="4123" y="885"/>
                  </a:cubicBezTo>
                  <a:cubicBezTo>
                    <a:pt x="4166" y="885"/>
                    <a:pt x="4213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393" y="1973"/>
                    <a:pt x="4829" y="2246"/>
                  </a:cubicBezTo>
                  <a:cubicBezTo>
                    <a:pt x="5112" y="2431"/>
                    <a:pt x="5624" y="2507"/>
                    <a:pt x="6126" y="2507"/>
                  </a:cubicBezTo>
                  <a:cubicBezTo>
                    <a:pt x="6725" y="2507"/>
                    <a:pt x="7314" y="2398"/>
                    <a:pt x="7499" y="2235"/>
                  </a:cubicBezTo>
                  <a:cubicBezTo>
                    <a:pt x="7793" y="1973"/>
                    <a:pt x="8251" y="513"/>
                    <a:pt x="8174" y="219"/>
                  </a:cubicBezTo>
                  <a:cubicBezTo>
                    <a:pt x="8153" y="121"/>
                    <a:pt x="8076" y="88"/>
                    <a:pt x="8044" y="88"/>
                  </a:cubicBezTo>
                  <a:lnTo>
                    <a:pt x="8022" y="77"/>
                  </a:lnTo>
                  <a:cubicBezTo>
                    <a:pt x="7863" y="64"/>
                    <a:pt x="6951" y="0"/>
                    <a:pt x="6107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4" y="764"/>
                  </a:cubicBezTo>
                  <a:cubicBezTo>
                    <a:pt x="4230" y="749"/>
                    <a:pt x="4178" y="743"/>
                    <a:pt x="4129" y="743"/>
                  </a:cubicBezTo>
                  <a:cubicBezTo>
                    <a:pt x="4070" y="743"/>
                    <a:pt x="4016" y="752"/>
                    <a:pt x="3968" y="764"/>
                  </a:cubicBezTo>
                  <a:cubicBezTo>
                    <a:pt x="3913" y="469"/>
                    <a:pt x="3772" y="241"/>
                    <a:pt x="3554" y="142"/>
                  </a:cubicBezTo>
                  <a:cubicBezTo>
                    <a:pt x="3321" y="33"/>
                    <a:pt x="2750" y="0"/>
                    <a:pt x="2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2"/>
            <p:cNvSpPr/>
            <p:nvPr/>
          </p:nvSpPr>
          <p:spPr>
            <a:xfrm>
              <a:off x="966521" y="735461"/>
              <a:ext cx="27855" cy="45393"/>
            </a:xfrm>
            <a:custGeom>
              <a:avLst/>
              <a:gdLst/>
              <a:ahLst/>
              <a:cxnLst/>
              <a:rect l="l" t="t" r="r" b="b"/>
              <a:pathLst>
                <a:path w="764" h="1245" extrusionOk="0">
                  <a:moveTo>
                    <a:pt x="44" y="1"/>
                  </a:moveTo>
                  <a:cubicBezTo>
                    <a:pt x="44" y="1"/>
                    <a:pt x="502" y="807"/>
                    <a:pt x="524" y="938"/>
                  </a:cubicBezTo>
                  <a:cubicBezTo>
                    <a:pt x="545" y="1058"/>
                    <a:pt x="1" y="1243"/>
                    <a:pt x="1" y="1243"/>
                  </a:cubicBezTo>
                  <a:cubicBezTo>
                    <a:pt x="1" y="1243"/>
                    <a:pt x="30" y="1244"/>
                    <a:pt x="76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2"/>
            <p:cNvSpPr/>
            <p:nvPr/>
          </p:nvSpPr>
          <p:spPr>
            <a:xfrm>
              <a:off x="945848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1" y="35"/>
                    <a:pt x="404" y="21"/>
                  </a:cubicBezTo>
                  <a:cubicBezTo>
                    <a:pt x="400" y="20"/>
                    <a:pt x="395" y="20"/>
                    <a:pt x="390" y="20"/>
                  </a:cubicBezTo>
                  <a:cubicBezTo>
                    <a:pt x="264" y="20"/>
                    <a:pt x="1" y="151"/>
                    <a:pt x="1" y="151"/>
                  </a:cubicBezTo>
                  <a:cubicBezTo>
                    <a:pt x="1" y="151"/>
                    <a:pt x="350" y="424"/>
                    <a:pt x="63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2"/>
            <p:cNvSpPr/>
            <p:nvPr/>
          </p:nvSpPr>
          <p:spPr>
            <a:xfrm>
              <a:off x="-151978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2" y="1"/>
                  </a:moveTo>
                  <a:cubicBezTo>
                    <a:pt x="9329" y="1"/>
                    <a:pt x="8644" y="47"/>
                    <a:pt x="7967" y="150"/>
                  </a:cubicBezTo>
                  <a:cubicBezTo>
                    <a:pt x="218" y="1327"/>
                    <a:pt x="0" y="5250"/>
                    <a:pt x="0" y="5250"/>
                  </a:cubicBezTo>
                  <a:lnTo>
                    <a:pt x="992" y="19483"/>
                  </a:lnTo>
                  <a:lnTo>
                    <a:pt x="981" y="29553"/>
                  </a:lnTo>
                  <a:lnTo>
                    <a:pt x="18364" y="27003"/>
                  </a:lnTo>
                  <a:lnTo>
                    <a:pt x="21034" y="17162"/>
                  </a:lnTo>
                  <a:cubicBezTo>
                    <a:pt x="21034" y="17162"/>
                    <a:pt x="22690" y="4324"/>
                    <a:pt x="18113" y="1970"/>
                  </a:cubicBezTo>
                  <a:cubicBezTo>
                    <a:pt x="16141" y="952"/>
                    <a:pt x="13101" y="1"/>
                    <a:pt x="10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8" name="Google Shape;2208;p2"/>
            <p:cNvSpPr/>
            <p:nvPr/>
          </p:nvSpPr>
          <p:spPr>
            <a:xfrm>
              <a:off x="-115847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5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9" name="Google Shape;2209;p2"/>
            <p:cNvSpPr/>
            <p:nvPr/>
          </p:nvSpPr>
          <p:spPr>
            <a:xfrm>
              <a:off x="-127368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9" y="1079"/>
                    <a:pt x="20511" y="578"/>
                    <a:pt x="20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0" name="Google Shape;2210;p2"/>
            <p:cNvSpPr/>
            <p:nvPr/>
          </p:nvSpPr>
          <p:spPr>
            <a:xfrm>
              <a:off x="-151978" y="1097830"/>
              <a:ext cx="760957" cy="52903"/>
            </a:xfrm>
            <a:custGeom>
              <a:avLst/>
              <a:gdLst/>
              <a:ahLst/>
              <a:cxnLst/>
              <a:rect l="l" t="t" r="r" b="b"/>
              <a:pathLst>
                <a:path w="20871" h="1451" extrusionOk="0">
                  <a:moveTo>
                    <a:pt x="0" y="1"/>
                  </a:moveTo>
                  <a:lnTo>
                    <a:pt x="109" y="1450"/>
                  </a:lnTo>
                  <a:lnTo>
                    <a:pt x="20870" y="1450"/>
                  </a:lnTo>
                  <a:cubicBezTo>
                    <a:pt x="20772" y="949"/>
                    <a:pt x="20652" y="459"/>
                    <a:pt x="20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1" name="Google Shape;2211;p2"/>
            <p:cNvSpPr/>
            <p:nvPr/>
          </p:nvSpPr>
          <p:spPr>
            <a:xfrm>
              <a:off x="-140056" y="1268313"/>
              <a:ext cx="765332" cy="52867"/>
            </a:xfrm>
            <a:custGeom>
              <a:avLst/>
              <a:gdLst/>
              <a:ahLst/>
              <a:cxnLst/>
              <a:rect l="l" t="t" r="r" b="b"/>
              <a:pathLst>
                <a:path w="2099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990" y="1450"/>
                  </a:lnTo>
                  <a:cubicBezTo>
                    <a:pt x="20979" y="981"/>
                    <a:pt x="20968" y="491"/>
                    <a:pt x="2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2" name="Google Shape;2212;p2"/>
            <p:cNvSpPr/>
            <p:nvPr/>
          </p:nvSpPr>
          <p:spPr>
            <a:xfrm>
              <a:off x="120191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10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44" y="4371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4"/>
                  </a:cubicBezTo>
                  <a:cubicBezTo>
                    <a:pt x="4371" y="6518"/>
                    <a:pt x="5635" y="4948"/>
                    <a:pt x="5700" y="4120"/>
                  </a:cubicBezTo>
                  <a:cubicBezTo>
                    <a:pt x="5755" y="3303"/>
                    <a:pt x="5210" y="1"/>
                    <a:pt x="521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3" name="Google Shape;2213;p2"/>
            <p:cNvSpPr/>
            <p:nvPr/>
          </p:nvSpPr>
          <p:spPr>
            <a:xfrm>
              <a:off x="140462" y="763279"/>
              <a:ext cx="183613" cy="123745"/>
            </a:xfrm>
            <a:custGeom>
              <a:avLst/>
              <a:gdLst/>
              <a:ahLst/>
              <a:cxnLst/>
              <a:rect l="l" t="t" r="r" b="b"/>
              <a:pathLst>
                <a:path w="5036" h="3394" extrusionOk="0">
                  <a:moveTo>
                    <a:pt x="4654" y="1"/>
                  </a:moveTo>
                  <a:lnTo>
                    <a:pt x="349" y="153"/>
                  </a:lnTo>
                  <a:cubicBezTo>
                    <a:pt x="349" y="153"/>
                    <a:pt x="186" y="851"/>
                    <a:pt x="0" y="1679"/>
                  </a:cubicBezTo>
                  <a:cubicBezTo>
                    <a:pt x="414" y="2496"/>
                    <a:pt x="992" y="3150"/>
                    <a:pt x="1798" y="3292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5" y="3135"/>
                    <a:pt x="5035" y="2692"/>
                  </a:cubicBezTo>
                  <a:cubicBezTo>
                    <a:pt x="4894" y="1472"/>
                    <a:pt x="4654" y="1"/>
                    <a:pt x="465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4" name="Google Shape;2214;p2"/>
            <p:cNvSpPr/>
            <p:nvPr/>
          </p:nvSpPr>
          <p:spPr>
            <a:xfrm>
              <a:off x="88799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1"/>
                  </a:moveTo>
                  <a:cubicBezTo>
                    <a:pt x="4892" y="1"/>
                    <a:pt x="4823" y="2"/>
                    <a:pt x="4752" y="4"/>
                  </a:cubicBezTo>
                  <a:cubicBezTo>
                    <a:pt x="1101" y="113"/>
                    <a:pt x="186" y="2565"/>
                    <a:pt x="88" y="3469"/>
                  </a:cubicBezTo>
                  <a:cubicBezTo>
                    <a:pt x="0" y="4374"/>
                    <a:pt x="480" y="5616"/>
                    <a:pt x="480" y="5616"/>
                  </a:cubicBezTo>
                  <a:cubicBezTo>
                    <a:pt x="480" y="5616"/>
                    <a:pt x="752" y="11054"/>
                    <a:pt x="3292" y="11501"/>
                  </a:cubicBezTo>
                  <a:cubicBezTo>
                    <a:pt x="3689" y="11573"/>
                    <a:pt x="4053" y="11607"/>
                    <a:pt x="4388" y="11607"/>
                  </a:cubicBezTo>
                  <a:cubicBezTo>
                    <a:pt x="6195" y="11607"/>
                    <a:pt x="7140" y="10617"/>
                    <a:pt x="7673" y="9202"/>
                  </a:cubicBezTo>
                  <a:cubicBezTo>
                    <a:pt x="8305" y="7523"/>
                    <a:pt x="8240" y="5256"/>
                    <a:pt x="8240" y="5256"/>
                  </a:cubicBezTo>
                  <a:cubicBezTo>
                    <a:pt x="8240" y="5256"/>
                    <a:pt x="10161" y="1"/>
                    <a:pt x="49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5" name="Google Shape;2215;p2"/>
            <p:cNvSpPr/>
            <p:nvPr/>
          </p:nvSpPr>
          <p:spPr>
            <a:xfrm>
              <a:off x="37538" y="265136"/>
              <a:ext cx="407331" cy="411159"/>
            </a:xfrm>
            <a:custGeom>
              <a:avLst/>
              <a:gdLst/>
              <a:ahLst/>
              <a:cxnLst/>
              <a:rect l="l" t="t" r="r" b="b"/>
              <a:pathLst>
                <a:path w="11172" h="11277" extrusionOk="0">
                  <a:moveTo>
                    <a:pt x="6808" y="0"/>
                  </a:moveTo>
                  <a:cubicBezTo>
                    <a:pt x="6664" y="0"/>
                    <a:pt x="6419" y="500"/>
                    <a:pt x="5744" y="1000"/>
                  </a:cubicBezTo>
                  <a:cubicBezTo>
                    <a:pt x="4894" y="1632"/>
                    <a:pt x="3401" y="1774"/>
                    <a:pt x="2660" y="2373"/>
                  </a:cubicBezTo>
                  <a:cubicBezTo>
                    <a:pt x="2093" y="2820"/>
                    <a:pt x="1908" y="3801"/>
                    <a:pt x="1853" y="4237"/>
                  </a:cubicBezTo>
                  <a:cubicBezTo>
                    <a:pt x="1832" y="4280"/>
                    <a:pt x="1821" y="4313"/>
                    <a:pt x="1821" y="4313"/>
                  </a:cubicBezTo>
                  <a:cubicBezTo>
                    <a:pt x="1821" y="4313"/>
                    <a:pt x="687" y="4487"/>
                    <a:pt x="349" y="5686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7" y="6602"/>
                    <a:pt x="2671" y="5697"/>
                  </a:cubicBezTo>
                  <a:lnTo>
                    <a:pt x="2671" y="5697"/>
                  </a:lnTo>
                  <a:cubicBezTo>
                    <a:pt x="2671" y="5697"/>
                    <a:pt x="4992" y="5991"/>
                    <a:pt x="6649" y="6100"/>
                  </a:cubicBezTo>
                  <a:cubicBezTo>
                    <a:pt x="6813" y="6112"/>
                    <a:pt x="6969" y="6118"/>
                    <a:pt x="7118" y="6118"/>
                  </a:cubicBezTo>
                  <a:cubicBezTo>
                    <a:pt x="8471" y="6118"/>
                    <a:pt x="9188" y="5675"/>
                    <a:pt x="9188" y="5675"/>
                  </a:cubicBezTo>
                  <a:lnTo>
                    <a:pt x="9188" y="5675"/>
                  </a:lnTo>
                  <a:cubicBezTo>
                    <a:pt x="9188" y="5675"/>
                    <a:pt x="8883" y="7822"/>
                    <a:pt x="8981" y="8411"/>
                  </a:cubicBezTo>
                  <a:cubicBezTo>
                    <a:pt x="9079" y="9054"/>
                    <a:pt x="9547" y="11113"/>
                    <a:pt x="9547" y="11113"/>
                  </a:cubicBezTo>
                  <a:cubicBezTo>
                    <a:pt x="9547" y="11113"/>
                    <a:pt x="10463" y="10601"/>
                    <a:pt x="10714" y="8879"/>
                  </a:cubicBezTo>
                  <a:cubicBezTo>
                    <a:pt x="11171" y="7822"/>
                    <a:pt x="11084" y="5425"/>
                    <a:pt x="10812" y="4869"/>
                  </a:cubicBezTo>
                  <a:cubicBezTo>
                    <a:pt x="10594" y="4422"/>
                    <a:pt x="10190" y="4248"/>
                    <a:pt x="10049" y="4193"/>
                  </a:cubicBezTo>
                  <a:cubicBezTo>
                    <a:pt x="10038" y="4171"/>
                    <a:pt x="10027" y="4150"/>
                    <a:pt x="10016" y="4128"/>
                  </a:cubicBezTo>
                  <a:cubicBezTo>
                    <a:pt x="10038" y="4073"/>
                    <a:pt x="10081" y="3899"/>
                    <a:pt x="10136" y="3452"/>
                  </a:cubicBezTo>
                  <a:cubicBezTo>
                    <a:pt x="10234" y="2733"/>
                    <a:pt x="10038" y="1414"/>
                    <a:pt x="9722" y="1000"/>
                  </a:cubicBezTo>
                  <a:cubicBezTo>
                    <a:pt x="9674" y="939"/>
                    <a:pt x="9605" y="913"/>
                    <a:pt x="9523" y="913"/>
                  </a:cubicBezTo>
                  <a:cubicBezTo>
                    <a:pt x="9062" y="913"/>
                    <a:pt x="8174" y="1730"/>
                    <a:pt x="8174" y="1730"/>
                  </a:cubicBezTo>
                  <a:cubicBezTo>
                    <a:pt x="8174" y="1730"/>
                    <a:pt x="8686" y="695"/>
                    <a:pt x="8283" y="313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5"/>
                    <a:pt x="6899" y="1305"/>
                  </a:cubicBezTo>
                  <a:cubicBezTo>
                    <a:pt x="6899" y="1305"/>
                    <a:pt x="7052" y="444"/>
                    <a:pt x="6899" y="95"/>
                  </a:cubicBezTo>
                  <a:cubicBezTo>
                    <a:pt x="6872" y="30"/>
                    <a:pt x="6843" y="0"/>
                    <a:pt x="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6" name="Google Shape;2216;p2"/>
            <p:cNvSpPr/>
            <p:nvPr/>
          </p:nvSpPr>
          <p:spPr>
            <a:xfrm>
              <a:off x="53726" y="625718"/>
              <a:ext cx="73649" cy="107812"/>
            </a:xfrm>
            <a:custGeom>
              <a:avLst/>
              <a:gdLst/>
              <a:ahLst/>
              <a:cxnLst/>
              <a:rect l="l" t="t" r="r" b="b"/>
              <a:pathLst>
                <a:path w="2020" h="2957" extrusionOk="0">
                  <a:moveTo>
                    <a:pt x="1225" y="1"/>
                  </a:moveTo>
                  <a:cubicBezTo>
                    <a:pt x="773" y="1"/>
                    <a:pt x="1" y="463"/>
                    <a:pt x="309" y="1387"/>
                  </a:cubicBezTo>
                  <a:cubicBezTo>
                    <a:pt x="690" y="2531"/>
                    <a:pt x="2020" y="2956"/>
                    <a:pt x="2020" y="2956"/>
                  </a:cubicBezTo>
                  <a:lnTo>
                    <a:pt x="1475" y="79"/>
                  </a:lnTo>
                  <a:cubicBezTo>
                    <a:pt x="1422" y="27"/>
                    <a:pt x="1333" y="1"/>
                    <a:pt x="122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7" name="Google Shape;2217;p2"/>
            <p:cNvSpPr/>
            <p:nvPr/>
          </p:nvSpPr>
          <p:spPr>
            <a:xfrm>
              <a:off x="376062" y="613504"/>
              <a:ext cx="73576" cy="108906"/>
            </a:xfrm>
            <a:custGeom>
              <a:avLst/>
              <a:gdLst/>
              <a:ahLst/>
              <a:cxnLst/>
              <a:rect l="l" t="t" r="r" b="b"/>
              <a:pathLst>
                <a:path w="2018" h="2987" extrusionOk="0">
                  <a:moveTo>
                    <a:pt x="1002" y="0"/>
                  </a:moveTo>
                  <a:cubicBezTo>
                    <a:pt x="669" y="0"/>
                    <a:pt x="361" y="229"/>
                    <a:pt x="361" y="229"/>
                  </a:cubicBezTo>
                  <a:lnTo>
                    <a:pt x="1" y="2986"/>
                  </a:lnTo>
                  <a:cubicBezTo>
                    <a:pt x="807" y="2899"/>
                    <a:pt x="2017" y="1384"/>
                    <a:pt x="1636" y="480"/>
                  </a:cubicBezTo>
                  <a:cubicBezTo>
                    <a:pt x="1475" y="110"/>
                    <a:pt x="1233" y="0"/>
                    <a:pt x="100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8" name="Google Shape;2218;p2"/>
            <p:cNvSpPr/>
            <p:nvPr/>
          </p:nvSpPr>
          <p:spPr>
            <a:xfrm>
              <a:off x="1806507" y="1015978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1"/>
                  </a:moveTo>
                  <a:cubicBezTo>
                    <a:pt x="2540" y="1548"/>
                    <a:pt x="850" y="3336"/>
                    <a:pt x="556" y="4229"/>
                  </a:cubicBezTo>
                  <a:cubicBezTo>
                    <a:pt x="0" y="5995"/>
                    <a:pt x="1232" y="24086"/>
                    <a:pt x="1232" y="24086"/>
                  </a:cubicBezTo>
                  <a:lnTo>
                    <a:pt x="4926" y="24086"/>
                  </a:lnTo>
                  <a:lnTo>
                    <a:pt x="49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9" name="Google Shape;2219;p2"/>
            <p:cNvSpPr/>
            <p:nvPr/>
          </p:nvSpPr>
          <p:spPr>
            <a:xfrm>
              <a:off x="146405" y="561513"/>
              <a:ext cx="75363" cy="30955"/>
            </a:xfrm>
            <a:custGeom>
              <a:avLst/>
              <a:gdLst/>
              <a:ahLst/>
              <a:cxnLst/>
              <a:rect l="l" t="t" r="r" b="b"/>
              <a:pathLst>
                <a:path w="2067" h="849" extrusionOk="0">
                  <a:moveTo>
                    <a:pt x="1115" y="0"/>
                  </a:moveTo>
                  <a:cubicBezTo>
                    <a:pt x="1074" y="0"/>
                    <a:pt x="1033" y="3"/>
                    <a:pt x="992" y="9"/>
                  </a:cubicBezTo>
                  <a:cubicBezTo>
                    <a:pt x="491" y="96"/>
                    <a:pt x="1" y="511"/>
                    <a:pt x="164" y="848"/>
                  </a:cubicBezTo>
                  <a:cubicBezTo>
                    <a:pt x="164" y="848"/>
                    <a:pt x="426" y="347"/>
                    <a:pt x="1025" y="347"/>
                  </a:cubicBezTo>
                  <a:cubicBezTo>
                    <a:pt x="1507" y="347"/>
                    <a:pt x="1820" y="594"/>
                    <a:pt x="1953" y="594"/>
                  </a:cubicBezTo>
                  <a:cubicBezTo>
                    <a:pt x="1985" y="594"/>
                    <a:pt x="2006" y="580"/>
                    <a:pt x="2017" y="543"/>
                  </a:cubicBezTo>
                  <a:cubicBezTo>
                    <a:pt x="2067" y="373"/>
                    <a:pt x="1583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0" name="Google Shape;2220;p2"/>
            <p:cNvSpPr/>
            <p:nvPr/>
          </p:nvSpPr>
          <p:spPr>
            <a:xfrm>
              <a:off x="285680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960" y="0"/>
                  </a:moveTo>
                  <a:cubicBezTo>
                    <a:pt x="483" y="0"/>
                    <a:pt x="0" y="373"/>
                    <a:pt x="60" y="543"/>
                  </a:cubicBezTo>
                  <a:cubicBezTo>
                    <a:pt x="71" y="580"/>
                    <a:pt x="92" y="594"/>
                    <a:pt x="124" y="594"/>
                  </a:cubicBezTo>
                  <a:cubicBezTo>
                    <a:pt x="254" y="594"/>
                    <a:pt x="561" y="347"/>
                    <a:pt x="1052" y="347"/>
                  </a:cubicBezTo>
                  <a:cubicBezTo>
                    <a:pt x="1652" y="347"/>
                    <a:pt x="1902" y="848"/>
                    <a:pt x="1902" y="848"/>
                  </a:cubicBezTo>
                  <a:cubicBezTo>
                    <a:pt x="2077" y="511"/>
                    <a:pt x="1586" y="96"/>
                    <a:pt x="1085" y="9"/>
                  </a:cubicBezTo>
                  <a:cubicBezTo>
                    <a:pt x="1043" y="3"/>
                    <a:pt x="1002" y="0"/>
                    <a:pt x="9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1" name="Google Shape;2221;p2"/>
            <p:cNvSpPr/>
            <p:nvPr/>
          </p:nvSpPr>
          <p:spPr>
            <a:xfrm>
              <a:off x="1526390" y="1651318"/>
              <a:ext cx="476824" cy="997400"/>
            </a:xfrm>
            <a:custGeom>
              <a:avLst/>
              <a:gdLst/>
              <a:ahLst/>
              <a:cxnLst/>
              <a:rect l="l" t="t" r="r" b="b"/>
              <a:pathLst>
                <a:path w="13078" h="27356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226" y="361"/>
                    <a:pt x="0" y="4229"/>
                    <a:pt x="87" y="11814"/>
                  </a:cubicBezTo>
                  <a:cubicBezTo>
                    <a:pt x="98" y="13231"/>
                    <a:pt x="371" y="26189"/>
                    <a:pt x="371" y="26189"/>
                  </a:cubicBezTo>
                  <a:lnTo>
                    <a:pt x="5013" y="27355"/>
                  </a:lnTo>
                  <a:lnTo>
                    <a:pt x="12609" y="27355"/>
                  </a:lnTo>
                  <a:lnTo>
                    <a:pt x="12609" y="12904"/>
                  </a:lnTo>
                  <a:lnTo>
                    <a:pt x="12914" y="7368"/>
                  </a:lnTo>
                  <a:lnTo>
                    <a:pt x="13078" y="4960"/>
                  </a:lnTo>
                  <a:lnTo>
                    <a:pt x="12914" y="3401"/>
                  </a:lnTo>
                  <a:lnTo>
                    <a:pt x="12914" y="2279"/>
                  </a:lnTo>
                  <a:lnTo>
                    <a:pt x="12609" y="1963"/>
                  </a:lnTo>
                  <a:cubicBezTo>
                    <a:pt x="11981" y="2301"/>
                    <a:pt x="11190" y="2622"/>
                    <a:pt x="10502" y="2622"/>
                  </a:cubicBezTo>
                  <a:cubicBezTo>
                    <a:pt x="10414" y="2622"/>
                    <a:pt x="10328" y="2617"/>
                    <a:pt x="10244" y="2606"/>
                  </a:cubicBezTo>
                  <a:cubicBezTo>
                    <a:pt x="8337" y="2344"/>
                    <a:pt x="7869" y="1025"/>
                    <a:pt x="7869" y="1025"/>
                  </a:cubicBezTo>
                  <a:lnTo>
                    <a:pt x="79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2" name="Google Shape;2222;p2"/>
            <p:cNvSpPr/>
            <p:nvPr/>
          </p:nvSpPr>
          <p:spPr>
            <a:xfrm>
              <a:off x="1813252" y="1598890"/>
              <a:ext cx="212635" cy="148064"/>
            </a:xfrm>
            <a:custGeom>
              <a:avLst/>
              <a:gdLst/>
              <a:ahLst/>
              <a:cxnLst/>
              <a:rect l="l" t="t" r="r" b="b"/>
              <a:pathLst>
                <a:path w="5832" h="4061" extrusionOk="0">
                  <a:moveTo>
                    <a:pt x="5624" y="0"/>
                  </a:moveTo>
                  <a:cubicBezTo>
                    <a:pt x="5352" y="306"/>
                    <a:pt x="5046" y="578"/>
                    <a:pt x="4730" y="807"/>
                  </a:cubicBezTo>
                  <a:cubicBezTo>
                    <a:pt x="4240" y="1166"/>
                    <a:pt x="3728" y="1406"/>
                    <a:pt x="3314" y="1439"/>
                  </a:cubicBezTo>
                  <a:cubicBezTo>
                    <a:pt x="3261" y="1444"/>
                    <a:pt x="3206" y="1446"/>
                    <a:pt x="3148" y="1446"/>
                  </a:cubicBezTo>
                  <a:cubicBezTo>
                    <a:pt x="2261" y="1446"/>
                    <a:pt x="877" y="902"/>
                    <a:pt x="110" y="175"/>
                  </a:cubicBezTo>
                  <a:lnTo>
                    <a:pt x="44" y="1439"/>
                  </a:lnTo>
                  <a:lnTo>
                    <a:pt x="1" y="2463"/>
                  </a:lnTo>
                  <a:cubicBezTo>
                    <a:pt x="1" y="2463"/>
                    <a:pt x="469" y="3782"/>
                    <a:pt x="2376" y="4044"/>
                  </a:cubicBezTo>
                  <a:cubicBezTo>
                    <a:pt x="2462" y="4055"/>
                    <a:pt x="2550" y="4060"/>
                    <a:pt x="2640" y="4060"/>
                  </a:cubicBezTo>
                  <a:cubicBezTo>
                    <a:pt x="3327" y="4060"/>
                    <a:pt x="4114" y="3747"/>
                    <a:pt x="4730" y="3401"/>
                  </a:cubicBezTo>
                  <a:cubicBezTo>
                    <a:pt x="5373" y="3052"/>
                    <a:pt x="5831" y="2670"/>
                    <a:pt x="5831" y="2561"/>
                  </a:cubicBezTo>
                  <a:cubicBezTo>
                    <a:pt x="5831" y="2507"/>
                    <a:pt x="5809" y="2169"/>
                    <a:pt x="5766" y="1679"/>
                  </a:cubicBezTo>
                  <a:cubicBezTo>
                    <a:pt x="5733" y="1210"/>
                    <a:pt x="5679" y="600"/>
                    <a:pt x="562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3" name="Google Shape;2223;p2"/>
            <p:cNvSpPr/>
            <p:nvPr/>
          </p:nvSpPr>
          <p:spPr>
            <a:xfrm>
              <a:off x="1817226" y="1559149"/>
              <a:ext cx="201113" cy="92463"/>
            </a:xfrm>
            <a:custGeom>
              <a:avLst/>
              <a:gdLst/>
              <a:ahLst/>
              <a:cxnLst/>
              <a:rect l="l" t="t" r="r" b="b"/>
              <a:pathLst>
                <a:path w="5516" h="2536" extrusionOk="0">
                  <a:moveTo>
                    <a:pt x="5428" y="1"/>
                  </a:moveTo>
                  <a:cubicBezTo>
                    <a:pt x="5177" y="273"/>
                    <a:pt x="4905" y="513"/>
                    <a:pt x="4621" y="709"/>
                  </a:cubicBezTo>
                  <a:cubicBezTo>
                    <a:pt x="4131" y="1069"/>
                    <a:pt x="3619" y="1308"/>
                    <a:pt x="3205" y="1341"/>
                  </a:cubicBezTo>
                  <a:cubicBezTo>
                    <a:pt x="3151" y="1346"/>
                    <a:pt x="3096" y="1348"/>
                    <a:pt x="3038" y="1348"/>
                  </a:cubicBezTo>
                  <a:cubicBezTo>
                    <a:pt x="2173" y="1348"/>
                    <a:pt x="831" y="825"/>
                    <a:pt x="55" y="120"/>
                  </a:cubicBezTo>
                  <a:lnTo>
                    <a:pt x="1" y="1265"/>
                  </a:lnTo>
                  <a:cubicBezTo>
                    <a:pt x="768" y="1992"/>
                    <a:pt x="2152" y="2536"/>
                    <a:pt x="3039" y="2536"/>
                  </a:cubicBezTo>
                  <a:cubicBezTo>
                    <a:pt x="3097" y="2536"/>
                    <a:pt x="3152" y="2534"/>
                    <a:pt x="3205" y="2529"/>
                  </a:cubicBezTo>
                  <a:cubicBezTo>
                    <a:pt x="3619" y="2496"/>
                    <a:pt x="4131" y="2256"/>
                    <a:pt x="4621" y="1897"/>
                  </a:cubicBezTo>
                  <a:cubicBezTo>
                    <a:pt x="4937" y="1668"/>
                    <a:pt x="5243" y="1396"/>
                    <a:pt x="5515" y="1090"/>
                  </a:cubicBezTo>
                  <a:cubicBezTo>
                    <a:pt x="5493" y="818"/>
                    <a:pt x="5471" y="556"/>
                    <a:pt x="5450" y="306"/>
                  </a:cubicBezTo>
                  <a:cubicBezTo>
                    <a:pt x="5439" y="197"/>
                    <a:pt x="5439" y="99"/>
                    <a:pt x="542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4" name="Google Shape;2224;p2"/>
            <p:cNvSpPr/>
            <p:nvPr/>
          </p:nvSpPr>
          <p:spPr>
            <a:xfrm>
              <a:off x="1819231" y="1509492"/>
              <a:ext cx="2406" cy="54070"/>
            </a:xfrm>
            <a:custGeom>
              <a:avLst/>
              <a:gdLst/>
              <a:ahLst/>
              <a:cxnLst/>
              <a:rect l="l" t="t" r="r" b="b"/>
              <a:pathLst>
                <a:path w="66" h="1483" extrusionOk="0">
                  <a:moveTo>
                    <a:pt x="65" y="0"/>
                  </a:moveTo>
                  <a:lnTo>
                    <a:pt x="0" y="1482"/>
                  </a:lnTo>
                  <a:lnTo>
                    <a:pt x="0" y="148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5" name="Google Shape;2225;p2"/>
            <p:cNvSpPr/>
            <p:nvPr/>
          </p:nvSpPr>
          <p:spPr>
            <a:xfrm>
              <a:off x="1821601" y="1509492"/>
              <a:ext cx="104130" cy="2807"/>
            </a:xfrm>
            <a:custGeom>
              <a:avLst/>
              <a:gdLst/>
              <a:ahLst/>
              <a:cxnLst/>
              <a:rect l="l" t="t" r="r" b="b"/>
              <a:pathLst>
                <a:path w="2856" h="77" extrusionOk="0">
                  <a:moveTo>
                    <a:pt x="2856" y="7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6" name="Google Shape;2226;p2"/>
            <p:cNvSpPr/>
            <p:nvPr/>
          </p:nvSpPr>
          <p:spPr>
            <a:xfrm>
              <a:off x="1710728" y="1044089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27" y="1"/>
                  </a:moveTo>
                  <a:cubicBezTo>
                    <a:pt x="6318" y="1"/>
                    <a:pt x="6200" y="5"/>
                    <a:pt x="6071" y="15"/>
                  </a:cubicBezTo>
                  <a:cubicBezTo>
                    <a:pt x="4011" y="156"/>
                    <a:pt x="3554" y="1453"/>
                    <a:pt x="3554" y="1453"/>
                  </a:cubicBezTo>
                  <a:cubicBezTo>
                    <a:pt x="3554" y="1453"/>
                    <a:pt x="2224" y="1486"/>
                    <a:pt x="1330" y="2336"/>
                  </a:cubicBezTo>
                  <a:cubicBezTo>
                    <a:pt x="143" y="3458"/>
                    <a:pt x="1" y="5812"/>
                    <a:pt x="611" y="7818"/>
                  </a:cubicBezTo>
                  <a:cubicBezTo>
                    <a:pt x="718" y="7738"/>
                    <a:pt x="832" y="7690"/>
                    <a:pt x="947" y="7690"/>
                  </a:cubicBezTo>
                  <a:cubicBezTo>
                    <a:pt x="1021" y="7690"/>
                    <a:pt x="1095" y="7710"/>
                    <a:pt x="1167" y="7752"/>
                  </a:cubicBezTo>
                  <a:cubicBezTo>
                    <a:pt x="1189" y="7763"/>
                    <a:pt x="1211" y="7763"/>
                    <a:pt x="1221" y="7774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5"/>
                  </a:cubicBezTo>
                  <a:lnTo>
                    <a:pt x="1810" y="6205"/>
                  </a:lnTo>
                  <a:cubicBezTo>
                    <a:pt x="1810" y="6205"/>
                    <a:pt x="4350" y="7079"/>
                    <a:pt x="6064" y="7079"/>
                  </a:cubicBezTo>
                  <a:cubicBezTo>
                    <a:pt x="6114" y="7079"/>
                    <a:pt x="6164" y="7078"/>
                    <a:pt x="6213" y="7076"/>
                  </a:cubicBezTo>
                  <a:cubicBezTo>
                    <a:pt x="7335" y="7044"/>
                    <a:pt x="7226" y="6161"/>
                    <a:pt x="7226" y="6161"/>
                  </a:cubicBezTo>
                  <a:lnTo>
                    <a:pt x="7226" y="6161"/>
                  </a:lnTo>
                  <a:cubicBezTo>
                    <a:pt x="7226" y="6161"/>
                    <a:pt x="7346" y="6335"/>
                    <a:pt x="7542" y="6553"/>
                  </a:cubicBezTo>
                  <a:cubicBezTo>
                    <a:pt x="7914" y="6964"/>
                    <a:pt x="8549" y="7559"/>
                    <a:pt x="9100" y="7559"/>
                  </a:cubicBezTo>
                  <a:cubicBezTo>
                    <a:pt x="9163" y="7559"/>
                    <a:pt x="9226" y="7551"/>
                    <a:pt x="9286" y="7534"/>
                  </a:cubicBezTo>
                  <a:cubicBezTo>
                    <a:pt x="9286" y="7534"/>
                    <a:pt x="9439" y="10052"/>
                    <a:pt x="9689" y="10597"/>
                  </a:cubicBezTo>
                  <a:lnTo>
                    <a:pt x="9951" y="8362"/>
                  </a:lnTo>
                  <a:cubicBezTo>
                    <a:pt x="10173" y="8234"/>
                    <a:pt x="10363" y="8180"/>
                    <a:pt x="10524" y="8180"/>
                  </a:cubicBezTo>
                  <a:cubicBezTo>
                    <a:pt x="10774" y="8180"/>
                    <a:pt x="10954" y="8312"/>
                    <a:pt x="11073" y="8504"/>
                  </a:cubicBezTo>
                  <a:cubicBezTo>
                    <a:pt x="11531" y="7785"/>
                    <a:pt x="12000" y="6989"/>
                    <a:pt x="12316" y="6314"/>
                  </a:cubicBezTo>
                  <a:cubicBezTo>
                    <a:pt x="13144" y="4548"/>
                    <a:pt x="12000" y="3676"/>
                    <a:pt x="12000" y="3676"/>
                  </a:cubicBezTo>
                  <a:cubicBezTo>
                    <a:pt x="12000" y="3676"/>
                    <a:pt x="14681" y="1987"/>
                    <a:pt x="12588" y="821"/>
                  </a:cubicBezTo>
                  <a:cubicBezTo>
                    <a:pt x="11939" y="458"/>
                    <a:pt x="11219" y="332"/>
                    <a:pt x="10532" y="332"/>
                  </a:cubicBezTo>
                  <a:cubicBezTo>
                    <a:pt x="8995" y="332"/>
                    <a:pt x="7630" y="963"/>
                    <a:pt x="7630" y="963"/>
                  </a:cubicBezTo>
                  <a:cubicBezTo>
                    <a:pt x="7630" y="963"/>
                    <a:pt x="7782" y="614"/>
                    <a:pt x="7542" y="331"/>
                  </a:cubicBezTo>
                  <a:cubicBezTo>
                    <a:pt x="7393" y="154"/>
                    <a:pt x="7069" y="1"/>
                    <a:pt x="6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7" name="Google Shape;2227;p2"/>
            <p:cNvSpPr/>
            <p:nvPr/>
          </p:nvSpPr>
          <p:spPr>
            <a:xfrm>
              <a:off x="1706754" y="1268714"/>
              <a:ext cx="357272" cy="339734"/>
            </a:xfrm>
            <a:custGeom>
              <a:avLst/>
              <a:gdLst/>
              <a:ahLst/>
              <a:cxnLst/>
              <a:rect l="l" t="t" r="r" b="b"/>
              <a:pathLst>
                <a:path w="9799" h="9318" extrusionOk="0">
                  <a:moveTo>
                    <a:pt x="4142" y="2779"/>
                  </a:moveTo>
                  <a:cubicBezTo>
                    <a:pt x="4872" y="2779"/>
                    <a:pt x="5428" y="3487"/>
                    <a:pt x="5352" y="3618"/>
                  </a:cubicBezTo>
                  <a:cubicBezTo>
                    <a:pt x="5344" y="3631"/>
                    <a:pt x="5333" y="3637"/>
                    <a:pt x="5317" y="3637"/>
                  </a:cubicBezTo>
                  <a:cubicBezTo>
                    <a:pt x="5194" y="3637"/>
                    <a:pt x="4829" y="3256"/>
                    <a:pt x="4311" y="3256"/>
                  </a:cubicBezTo>
                  <a:cubicBezTo>
                    <a:pt x="4256" y="3256"/>
                    <a:pt x="4200" y="3260"/>
                    <a:pt x="4142" y="3269"/>
                  </a:cubicBezTo>
                  <a:cubicBezTo>
                    <a:pt x="3592" y="3365"/>
                    <a:pt x="2965" y="3769"/>
                    <a:pt x="2816" y="3769"/>
                  </a:cubicBezTo>
                  <a:cubicBezTo>
                    <a:pt x="2779" y="3769"/>
                    <a:pt x="2771" y="3744"/>
                    <a:pt x="2802" y="3684"/>
                  </a:cubicBezTo>
                  <a:cubicBezTo>
                    <a:pt x="2802" y="3684"/>
                    <a:pt x="3412" y="2779"/>
                    <a:pt x="4142" y="2779"/>
                  </a:cubicBezTo>
                  <a:close/>
                  <a:moveTo>
                    <a:pt x="7651" y="2779"/>
                  </a:moveTo>
                  <a:cubicBezTo>
                    <a:pt x="8371" y="2801"/>
                    <a:pt x="8970" y="3684"/>
                    <a:pt x="8970" y="3684"/>
                  </a:cubicBezTo>
                  <a:cubicBezTo>
                    <a:pt x="9001" y="3745"/>
                    <a:pt x="8993" y="3770"/>
                    <a:pt x="8955" y="3770"/>
                  </a:cubicBezTo>
                  <a:cubicBezTo>
                    <a:pt x="8806" y="3770"/>
                    <a:pt x="8191" y="3376"/>
                    <a:pt x="7651" y="3280"/>
                  </a:cubicBezTo>
                  <a:cubicBezTo>
                    <a:pt x="7651" y="3280"/>
                    <a:pt x="7640" y="3269"/>
                    <a:pt x="7630" y="3269"/>
                  </a:cubicBezTo>
                  <a:cubicBezTo>
                    <a:pt x="7572" y="3260"/>
                    <a:pt x="7516" y="3256"/>
                    <a:pt x="7461" y="3256"/>
                  </a:cubicBezTo>
                  <a:cubicBezTo>
                    <a:pt x="6943" y="3256"/>
                    <a:pt x="6578" y="3637"/>
                    <a:pt x="6454" y="3637"/>
                  </a:cubicBezTo>
                  <a:cubicBezTo>
                    <a:pt x="6439" y="3637"/>
                    <a:pt x="6428" y="3631"/>
                    <a:pt x="6420" y="3618"/>
                  </a:cubicBezTo>
                  <a:cubicBezTo>
                    <a:pt x="6344" y="3487"/>
                    <a:pt x="6899" y="2779"/>
                    <a:pt x="7630" y="2779"/>
                  </a:cubicBezTo>
                  <a:close/>
                  <a:moveTo>
                    <a:pt x="4131" y="3771"/>
                  </a:moveTo>
                  <a:cubicBezTo>
                    <a:pt x="4338" y="3771"/>
                    <a:pt x="4513" y="3978"/>
                    <a:pt x="4513" y="4239"/>
                  </a:cubicBezTo>
                  <a:cubicBezTo>
                    <a:pt x="4513" y="4501"/>
                    <a:pt x="4338" y="4708"/>
                    <a:pt x="4131" y="4708"/>
                  </a:cubicBezTo>
                  <a:cubicBezTo>
                    <a:pt x="3924" y="4708"/>
                    <a:pt x="3750" y="4501"/>
                    <a:pt x="3750" y="4239"/>
                  </a:cubicBezTo>
                  <a:cubicBezTo>
                    <a:pt x="3750" y="3978"/>
                    <a:pt x="3924" y="3771"/>
                    <a:pt x="4131" y="3771"/>
                  </a:cubicBezTo>
                  <a:close/>
                  <a:moveTo>
                    <a:pt x="7531" y="3771"/>
                  </a:moveTo>
                  <a:cubicBezTo>
                    <a:pt x="7575" y="3771"/>
                    <a:pt x="7619" y="3782"/>
                    <a:pt x="7651" y="3793"/>
                  </a:cubicBezTo>
                  <a:cubicBezTo>
                    <a:pt x="7804" y="3858"/>
                    <a:pt x="7913" y="4032"/>
                    <a:pt x="7913" y="4239"/>
                  </a:cubicBezTo>
                  <a:cubicBezTo>
                    <a:pt x="7913" y="4446"/>
                    <a:pt x="7804" y="4621"/>
                    <a:pt x="7651" y="4686"/>
                  </a:cubicBezTo>
                  <a:cubicBezTo>
                    <a:pt x="7619" y="4697"/>
                    <a:pt x="7575" y="4708"/>
                    <a:pt x="7531" y="4708"/>
                  </a:cubicBezTo>
                  <a:cubicBezTo>
                    <a:pt x="7324" y="4708"/>
                    <a:pt x="7161" y="4501"/>
                    <a:pt x="7161" y="4239"/>
                  </a:cubicBezTo>
                  <a:cubicBezTo>
                    <a:pt x="7161" y="3978"/>
                    <a:pt x="7324" y="3771"/>
                    <a:pt x="7531" y="3771"/>
                  </a:cubicBezTo>
                  <a:close/>
                  <a:moveTo>
                    <a:pt x="6006" y="3836"/>
                  </a:moveTo>
                  <a:cubicBezTo>
                    <a:pt x="6006" y="3837"/>
                    <a:pt x="7030" y="6179"/>
                    <a:pt x="6856" y="6408"/>
                  </a:cubicBezTo>
                  <a:cubicBezTo>
                    <a:pt x="6758" y="6517"/>
                    <a:pt x="6431" y="6626"/>
                    <a:pt x="6169" y="6691"/>
                  </a:cubicBezTo>
                  <a:cubicBezTo>
                    <a:pt x="6104" y="6691"/>
                    <a:pt x="6049" y="6691"/>
                    <a:pt x="6006" y="6681"/>
                  </a:cubicBezTo>
                  <a:cubicBezTo>
                    <a:pt x="5810" y="6626"/>
                    <a:pt x="6496" y="6528"/>
                    <a:pt x="6594" y="6288"/>
                  </a:cubicBezTo>
                  <a:cubicBezTo>
                    <a:pt x="6703" y="6049"/>
                    <a:pt x="6006" y="3837"/>
                    <a:pt x="6006" y="3836"/>
                  </a:cubicBezTo>
                  <a:close/>
                  <a:moveTo>
                    <a:pt x="7081" y="7240"/>
                  </a:moveTo>
                  <a:cubicBezTo>
                    <a:pt x="7096" y="7240"/>
                    <a:pt x="7105" y="7246"/>
                    <a:pt x="7106" y="7258"/>
                  </a:cubicBezTo>
                  <a:cubicBezTo>
                    <a:pt x="7117" y="7356"/>
                    <a:pt x="6725" y="7661"/>
                    <a:pt x="6147" y="7738"/>
                  </a:cubicBezTo>
                  <a:cubicBezTo>
                    <a:pt x="6079" y="7747"/>
                    <a:pt x="6011" y="7751"/>
                    <a:pt x="5944" y="7751"/>
                  </a:cubicBezTo>
                  <a:cubicBezTo>
                    <a:pt x="5452" y="7751"/>
                    <a:pt x="5039" y="7525"/>
                    <a:pt x="4981" y="7400"/>
                  </a:cubicBezTo>
                  <a:cubicBezTo>
                    <a:pt x="4965" y="7358"/>
                    <a:pt x="4973" y="7343"/>
                    <a:pt x="4994" y="7343"/>
                  </a:cubicBezTo>
                  <a:cubicBezTo>
                    <a:pt x="5044" y="7343"/>
                    <a:pt x="5170" y="7431"/>
                    <a:pt x="5232" y="7454"/>
                  </a:cubicBezTo>
                  <a:cubicBezTo>
                    <a:pt x="5232" y="7454"/>
                    <a:pt x="5418" y="7561"/>
                    <a:pt x="5790" y="7561"/>
                  </a:cubicBezTo>
                  <a:cubicBezTo>
                    <a:pt x="5894" y="7561"/>
                    <a:pt x="6013" y="7552"/>
                    <a:pt x="6147" y="7531"/>
                  </a:cubicBezTo>
                  <a:cubicBezTo>
                    <a:pt x="6661" y="7437"/>
                    <a:pt x="6990" y="7240"/>
                    <a:pt x="7081" y="7240"/>
                  </a:cubicBezTo>
                  <a:close/>
                  <a:moveTo>
                    <a:pt x="7335" y="0"/>
                  </a:moveTo>
                  <a:lnTo>
                    <a:pt x="7335" y="0"/>
                  </a:lnTo>
                  <a:cubicBezTo>
                    <a:pt x="7335" y="0"/>
                    <a:pt x="7444" y="883"/>
                    <a:pt x="6322" y="915"/>
                  </a:cubicBezTo>
                  <a:cubicBezTo>
                    <a:pt x="6273" y="917"/>
                    <a:pt x="6223" y="918"/>
                    <a:pt x="6173" y="918"/>
                  </a:cubicBezTo>
                  <a:cubicBezTo>
                    <a:pt x="4459" y="918"/>
                    <a:pt x="1919" y="44"/>
                    <a:pt x="1919" y="44"/>
                  </a:cubicBezTo>
                  <a:lnTo>
                    <a:pt x="1919" y="44"/>
                  </a:lnTo>
                  <a:cubicBezTo>
                    <a:pt x="2300" y="1569"/>
                    <a:pt x="1723" y="3694"/>
                    <a:pt x="1723" y="3694"/>
                  </a:cubicBezTo>
                  <a:lnTo>
                    <a:pt x="1330" y="1613"/>
                  </a:lnTo>
                  <a:cubicBezTo>
                    <a:pt x="1320" y="1602"/>
                    <a:pt x="1298" y="1602"/>
                    <a:pt x="1276" y="1591"/>
                  </a:cubicBezTo>
                  <a:cubicBezTo>
                    <a:pt x="1204" y="1549"/>
                    <a:pt x="1130" y="1529"/>
                    <a:pt x="1056" y="1529"/>
                  </a:cubicBezTo>
                  <a:cubicBezTo>
                    <a:pt x="941" y="1529"/>
                    <a:pt x="827" y="1577"/>
                    <a:pt x="720" y="1657"/>
                  </a:cubicBezTo>
                  <a:cubicBezTo>
                    <a:pt x="295" y="1973"/>
                    <a:pt x="1" y="2823"/>
                    <a:pt x="219" y="3444"/>
                  </a:cubicBezTo>
                  <a:cubicBezTo>
                    <a:pt x="491" y="4229"/>
                    <a:pt x="1570" y="4664"/>
                    <a:pt x="1854" y="4763"/>
                  </a:cubicBezTo>
                  <a:cubicBezTo>
                    <a:pt x="2137" y="6103"/>
                    <a:pt x="2475" y="7422"/>
                    <a:pt x="2813" y="7814"/>
                  </a:cubicBezTo>
                  <a:cubicBezTo>
                    <a:pt x="2889" y="7912"/>
                    <a:pt x="2987" y="7999"/>
                    <a:pt x="3085" y="8086"/>
                  </a:cubicBezTo>
                  <a:cubicBezTo>
                    <a:pt x="3870" y="8795"/>
                    <a:pt x="5210" y="9318"/>
                    <a:pt x="6082" y="9318"/>
                  </a:cubicBezTo>
                  <a:cubicBezTo>
                    <a:pt x="6137" y="9318"/>
                    <a:pt x="6191" y="9318"/>
                    <a:pt x="6235" y="9307"/>
                  </a:cubicBezTo>
                  <a:cubicBezTo>
                    <a:pt x="6649" y="9274"/>
                    <a:pt x="7161" y="9035"/>
                    <a:pt x="7651" y="8675"/>
                  </a:cubicBezTo>
                  <a:cubicBezTo>
                    <a:pt x="7935" y="8479"/>
                    <a:pt x="8207" y="8239"/>
                    <a:pt x="8458" y="7967"/>
                  </a:cubicBezTo>
                  <a:cubicBezTo>
                    <a:pt x="8796" y="7607"/>
                    <a:pt x="9090" y="7204"/>
                    <a:pt x="9286" y="6779"/>
                  </a:cubicBezTo>
                  <a:cubicBezTo>
                    <a:pt x="9493" y="6343"/>
                    <a:pt x="9646" y="5613"/>
                    <a:pt x="9777" y="4839"/>
                  </a:cubicBezTo>
                  <a:lnTo>
                    <a:pt x="9777" y="4839"/>
                  </a:lnTo>
                  <a:cubicBezTo>
                    <a:pt x="9755" y="4850"/>
                    <a:pt x="9744" y="4850"/>
                    <a:pt x="9744" y="4850"/>
                  </a:cubicBezTo>
                  <a:lnTo>
                    <a:pt x="9798" y="4436"/>
                  </a:lnTo>
                  <a:cubicBezTo>
                    <a:pt x="9548" y="3891"/>
                    <a:pt x="9395" y="1373"/>
                    <a:pt x="9395" y="1373"/>
                  </a:cubicBezTo>
                  <a:cubicBezTo>
                    <a:pt x="9335" y="1390"/>
                    <a:pt x="9272" y="1398"/>
                    <a:pt x="9209" y="1398"/>
                  </a:cubicBezTo>
                  <a:cubicBezTo>
                    <a:pt x="8658" y="1398"/>
                    <a:pt x="8023" y="803"/>
                    <a:pt x="7651" y="392"/>
                  </a:cubicBezTo>
                  <a:cubicBezTo>
                    <a:pt x="7455" y="17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2"/>
            <p:cNvSpPr/>
            <p:nvPr/>
          </p:nvSpPr>
          <p:spPr>
            <a:xfrm>
              <a:off x="1807783" y="1370035"/>
              <a:ext cx="96911" cy="36132"/>
            </a:xfrm>
            <a:custGeom>
              <a:avLst/>
              <a:gdLst/>
              <a:ahLst/>
              <a:cxnLst/>
              <a:rect l="l" t="t" r="r" b="b"/>
              <a:pathLst>
                <a:path w="2658" h="991" extrusionOk="0">
                  <a:moveTo>
                    <a:pt x="1371" y="0"/>
                  </a:moveTo>
                  <a:cubicBezTo>
                    <a:pt x="641" y="0"/>
                    <a:pt x="31" y="905"/>
                    <a:pt x="31" y="905"/>
                  </a:cubicBezTo>
                  <a:cubicBezTo>
                    <a:pt x="0" y="965"/>
                    <a:pt x="8" y="990"/>
                    <a:pt x="45" y="990"/>
                  </a:cubicBezTo>
                  <a:cubicBezTo>
                    <a:pt x="194" y="990"/>
                    <a:pt x="821" y="586"/>
                    <a:pt x="1371" y="490"/>
                  </a:cubicBezTo>
                  <a:cubicBezTo>
                    <a:pt x="1429" y="481"/>
                    <a:pt x="1485" y="477"/>
                    <a:pt x="1540" y="477"/>
                  </a:cubicBezTo>
                  <a:cubicBezTo>
                    <a:pt x="2058" y="477"/>
                    <a:pt x="2423" y="858"/>
                    <a:pt x="2546" y="858"/>
                  </a:cubicBezTo>
                  <a:cubicBezTo>
                    <a:pt x="2562" y="858"/>
                    <a:pt x="2573" y="852"/>
                    <a:pt x="2581" y="839"/>
                  </a:cubicBezTo>
                  <a:cubicBezTo>
                    <a:pt x="2657" y="708"/>
                    <a:pt x="210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9" name="Google Shape;2229;p2"/>
            <p:cNvSpPr/>
            <p:nvPr/>
          </p:nvSpPr>
          <p:spPr>
            <a:xfrm>
              <a:off x="1938015" y="1370035"/>
              <a:ext cx="48127" cy="31319"/>
            </a:xfrm>
            <a:custGeom>
              <a:avLst/>
              <a:gdLst/>
              <a:ahLst/>
              <a:cxnLst/>
              <a:rect l="l" t="t" r="r" b="b"/>
              <a:pathLst>
                <a:path w="1320" h="859" extrusionOk="0">
                  <a:moveTo>
                    <a:pt x="1287" y="0"/>
                  </a:moveTo>
                  <a:cubicBezTo>
                    <a:pt x="556" y="0"/>
                    <a:pt x="1" y="708"/>
                    <a:pt x="77" y="839"/>
                  </a:cubicBezTo>
                  <a:cubicBezTo>
                    <a:pt x="85" y="852"/>
                    <a:pt x="96" y="858"/>
                    <a:pt x="111" y="858"/>
                  </a:cubicBezTo>
                  <a:cubicBezTo>
                    <a:pt x="235" y="858"/>
                    <a:pt x="601" y="477"/>
                    <a:pt x="1126" y="477"/>
                  </a:cubicBezTo>
                  <a:cubicBezTo>
                    <a:pt x="1182" y="477"/>
                    <a:pt x="1239" y="481"/>
                    <a:pt x="1297" y="490"/>
                  </a:cubicBezTo>
                  <a:cubicBezTo>
                    <a:pt x="1297" y="490"/>
                    <a:pt x="1308" y="501"/>
                    <a:pt x="1319" y="501"/>
                  </a:cubicBezTo>
                  <a:lnTo>
                    <a:pt x="13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0" name="Google Shape;2230;p2"/>
            <p:cNvSpPr/>
            <p:nvPr/>
          </p:nvSpPr>
          <p:spPr>
            <a:xfrm>
              <a:off x="1887738" y="1532680"/>
              <a:ext cx="78535" cy="18631"/>
            </a:xfrm>
            <a:custGeom>
              <a:avLst/>
              <a:gdLst/>
              <a:ahLst/>
              <a:cxnLst/>
              <a:rect l="l" t="t" r="r" b="b"/>
              <a:pathLst>
                <a:path w="2154" h="511" extrusionOk="0">
                  <a:moveTo>
                    <a:pt x="2117" y="0"/>
                  </a:moveTo>
                  <a:cubicBezTo>
                    <a:pt x="2026" y="0"/>
                    <a:pt x="1697" y="197"/>
                    <a:pt x="1183" y="291"/>
                  </a:cubicBezTo>
                  <a:cubicBezTo>
                    <a:pt x="1049" y="312"/>
                    <a:pt x="930" y="321"/>
                    <a:pt x="826" y="321"/>
                  </a:cubicBezTo>
                  <a:cubicBezTo>
                    <a:pt x="454" y="321"/>
                    <a:pt x="268" y="214"/>
                    <a:pt x="268" y="214"/>
                  </a:cubicBezTo>
                  <a:cubicBezTo>
                    <a:pt x="207" y="184"/>
                    <a:pt x="83" y="101"/>
                    <a:pt x="32" y="101"/>
                  </a:cubicBezTo>
                  <a:cubicBezTo>
                    <a:pt x="9" y="101"/>
                    <a:pt x="1" y="117"/>
                    <a:pt x="17" y="160"/>
                  </a:cubicBezTo>
                  <a:cubicBezTo>
                    <a:pt x="75" y="285"/>
                    <a:pt x="488" y="511"/>
                    <a:pt x="980" y="511"/>
                  </a:cubicBezTo>
                  <a:cubicBezTo>
                    <a:pt x="1047" y="511"/>
                    <a:pt x="1115" y="507"/>
                    <a:pt x="1183" y="498"/>
                  </a:cubicBezTo>
                  <a:cubicBezTo>
                    <a:pt x="1761" y="421"/>
                    <a:pt x="2153" y="105"/>
                    <a:pt x="2142" y="18"/>
                  </a:cubicBezTo>
                  <a:cubicBezTo>
                    <a:pt x="2141" y="6"/>
                    <a:pt x="2132" y="0"/>
                    <a:pt x="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1" name="Google Shape;2231;p2"/>
            <p:cNvSpPr/>
            <p:nvPr/>
          </p:nvSpPr>
          <p:spPr>
            <a:xfrm>
              <a:off x="1843440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75" y="1"/>
                    <a:pt x="1" y="208"/>
                    <a:pt x="1" y="469"/>
                  </a:cubicBezTo>
                  <a:cubicBezTo>
                    <a:pt x="1" y="731"/>
                    <a:pt x="175" y="938"/>
                    <a:pt x="382" y="938"/>
                  </a:cubicBezTo>
                  <a:cubicBezTo>
                    <a:pt x="589" y="938"/>
                    <a:pt x="764" y="731"/>
                    <a:pt x="764" y="469"/>
                  </a:cubicBezTo>
                  <a:cubicBezTo>
                    <a:pt x="764" y="208"/>
                    <a:pt x="589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2" name="Google Shape;2232;p2"/>
            <p:cNvSpPr/>
            <p:nvPr/>
          </p:nvSpPr>
          <p:spPr>
            <a:xfrm>
              <a:off x="1967803" y="1406166"/>
              <a:ext cx="18339" cy="34236"/>
            </a:xfrm>
            <a:custGeom>
              <a:avLst/>
              <a:gdLst/>
              <a:ahLst/>
              <a:cxnLst/>
              <a:rect l="l" t="t" r="r" b="b"/>
              <a:pathLst>
                <a:path w="503" h="939" extrusionOk="0">
                  <a:moveTo>
                    <a:pt x="382" y="1"/>
                  </a:moveTo>
                  <a:cubicBezTo>
                    <a:pt x="164" y="1"/>
                    <a:pt x="1" y="208"/>
                    <a:pt x="1" y="469"/>
                  </a:cubicBezTo>
                  <a:cubicBezTo>
                    <a:pt x="1" y="731"/>
                    <a:pt x="164" y="938"/>
                    <a:pt x="382" y="938"/>
                  </a:cubicBezTo>
                  <a:cubicBezTo>
                    <a:pt x="415" y="938"/>
                    <a:pt x="459" y="927"/>
                    <a:pt x="502" y="916"/>
                  </a:cubicBezTo>
                  <a:lnTo>
                    <a:pt x="502" y="23"/>
                  </a:lnTo>
                  <a:cubicBezTo>
                    <a:pt x="459" y="12"/>
                    <a:pt x="41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3" name="Google Shape;2233;p2"/>
            <p:cNvSpPr/>
            <p:nvPr/>
          </p:nvSpPr>
          <p:spPr>
            <a:xfrm>
              <a:off x="1918546" y="1408572"/>
              <a:ext cx="44554" cy="103729"/>
            </a:xfrm>
            <a:custGeom>
              <a:avLst/>
              <a:gdLst/>
              <a:ahLst/>
              <a:cxnLst/>
              <a:rect l="l" t="t" r="r" b="b"/>
              <a:pathLst>
                <a:path w="1222" h="2845" extrusionOk="0">
                  <a:moveTo>
                    <a:pt x="197" y="0"/>
                  </a:moveTo>
                  <a:cubicBezTo>
                    <a:pt x="197" y="1"/>
                    <a:pt x="894" y="2213"/>
                    <a:pt x="785" y="2452"/>
                  </a:cubicBezTo>
                  <a:cubicBezTo>
                    <a:pt x="687" y="2692"/>
                    <a:pt x="1" y="2790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2"/>
                  </a:cubicBezTo>
                  <a:cubicBezTo>
                    <a:pt x="1221" y="2343"/>
                    <a:pt x="197" y="1"/>
                    <a:pt x="197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4" name="Google Shape;2234;p2"/>
            <p:cNvSpPr/>
            <p:nvPr/>
          </p:nvSpPr>
          <p:spPr>
            <a:xfrm>
              <a:off x="1930067" y="1507887"/>
              <a:ext cx="36" cy="8787"/>
            </a:xfrm>
            <a:custGeom>
              <a:avLst/>
              <a:gdLst/>
              <a:ahLst/>
              <a:cxnLst/>
              <a:rect l="l" t="t" r="r" b="b"/>
              <a:pathLst>
                <a:path w="1" h="241" extrusionOk="0">
                  <a:moveTo>
                    <a:pt x="1" y="1"/>
                  </a:moveTo>
                  <a:lnTo>
                    <a:pt x="1" y="1"/>
                  </a:lnTo>
                  <a:lnTo>
                    <a:pt x="1" y="240"/>
                  </a:lnTo>
                  <a:lnTo>
                    <a:pt x="1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5" name="Google Shape;2235;p2"/>
            <p:cNvSpPr/>
            <p:nvPr/>
          </p:nvSpPr>
          <p:spPr>
            <a:xfrm>
              <a:off x="1925692" y="1512262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1"/>
                  </a:moveTo>
                  <a:cubicBezTo>
                    <a:pt x="28" y="6"/>
                    <a:pt x="63" y="9"/>
                    <a:pt x="104" y="9"/>
                  </a:cubicBezTo>
                  <a:cubicBezTo>
                    <a:pt x="145" y="9"/>
                    <a:pt x="191" y="6"/>
                    <a:pt x="24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6" name="Google Shape;2236;p2"/>
            <p:cNvSpPr/>
            <p:nvPr/>
          </p:nvSpPr>
          <p:spPr>
            <a:xfrm>
              <a:off x="46288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4" y="99"/>
                    <a:pt x="327" y="208"/>
                    <a:pt x="491" y="317"/>
                  </a:cubicBezTo>
                  <a:cubicBezTo>
                    <a:pt x="327" y="208"/>
                    <a:pt x="164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7" name="Google Shape;2237;p2"/>
            <p:cNvSpPr/>
            <p:nvPr/>
          </p:nvSpPr>
          <p:spPr>
            <a:xfrm>
              <a:off x="28386" y="1769337"/>
              <a:ext cx="17938" cy="10756"/>
            </a:xfrm>
            <a:custGeom>
              <a:avLst/>
              <a:gdLst/>
              <a:ahLst/>
              <a:cxnLst/>
              <a:rect l="l" t="t" r="r" b="b"/>
              <a:pathLst>
                <a:path w="492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8" name="Google Shape;2238;p2"/>
            <p:cNvSpPr/>
            <p:nvPr/>
          </p:nvSpPr>
          <p:spPr>
            <a:xfrm>
              <a:off x="-10151" y="1749467"/>
              <a:ext cx="34236" cy="17537"/>
            </a:xfrm>
            <a:custGeom>
              <a:avLst/>
              <a:gdLst/>
              <a:ahLst/>
              <a:cxnLst/>
              <a:rect l="l" t="t" r="r" b="b"/>
              <a:pathLst>
                <a:path w="939" h="481" extrusionOk="0">
                  <a:moveTo>
                    <a:pt x="1" y="1"/>
                  </a:moveTo>
                  <a:cubicBezTo>
                    <a:pt x="306" y="142"/>
                    <a:pt x="622" y="306"/>
                    <a:pt x="938" y="480"/>
                  </a:cubicBezTo>
                  <a:cubicBezTo>
                    <a:pt x="622" y="306"/>
                    <a:pt x="306" y="142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9" name="Google Shape;2239;p2"/>
            <p:cNvSpPr/>
            <p:nvPr/>
          </p:nvSpPr>
          <p:spPr>
            <a:xfrm>
              <a:off x="-30787" y="1739951"/>
              <a:ext cx="16699" cy="7584"/>
            </a:xfrm>
            <a:custGeom>
              <a:avLst/>
              <a:gdLst/>
              <a:ahLst/>
              <a:cxnLst/>
              <a:rect l="l" t="t" r="r" b="b"/>
              <a:pathLst>
                <a:path w="458" h="208" extrusionOk="0">
                  <a:moveTo>
                    <a:pt x="0" y="0"/>
                  </a:moveTo>
                  <a:cubicBezTo>
                    <a:pt x="153" y="66"/>
                    <a:pt x="305" y="131"/>
                    <a:pt x="458" y="207"/>
                  </a:cubicBezTo>
                  <a:cubicBezTo>
                    <a:pt x="305" y="131"/>
                    <a:pt x="153" y="66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0" name="Google Shape;2240;p2"/>
            <p:cNvSpPr/>
            <p:nvPr/>
          </p:nvSpPr>
          <p:spPr>
            <a:xfrm>
              <a:off x="-30787" y="173995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2"/>
            <p:cNvSpPr/>
            <p:nvPr/>
          </p:nvSpPr>
          <p:spPr>
            <a:xfrm>
              <a:off x="24048" y="1766967"/>
              <a:ext cx="4375" cy="2406"/>
            </a:xfrm>
            <a:custGeom>
              <a:avLst/>
              <a:gdLst/>
              <a:ahLst/>
              <a:cxnLst/>
              <a:rect l="l" t="t" r="r" b="b"/>
              <a:pathLst>
                <a:path w="120" h="66" extrusionOk="0">
                  <a:moveTo>
                    <a:pt x="0" y="0"/>
                  </a:moveTo>
                  <a:cubicBezTo>
                    <a:pt x="44" y="22"/>
                    <a:pt x="87" y="44"/>
                    <a:pt x="120" y="66"/>
                  </a:cubicBezTo>
                  <a:cubicBezTo>
                    <a:pt x="87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2"/>
            <p:cNvSpPr/>
            <p:nvPr/>
          </p:nvSpPr>
          <p:spPr>
            <a:xfrm>
              <a:off x="-14125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cubicBezTo>
                    <a:pt x="34" y="22"/>
                    <a:pt x="66" y="33"/>
                    <a:pt x="110" y="55"/>
                  </a:cubicBezTo>
                  <a:cubicBezTo>
                    <a:pt x="66" y="33"/>
                    <a:pt x="34" y="11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2"/>
            <p:cNvSpPr/>
            <p:nvPr/>
          </p:nvSpPr>
          <p:spPr>
            <a:xfrm>
              <a:off x="46288" y="178005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2"/>
            <p:cNvSpPr/>
            <p:nvPr/>
          </p:nvSpPr>
          <p:spPr>
            <a:xfrm>
              <a:off x="-104690" y="1739951"/>
              <a:ext cx="302399" cy="769671"/>
            </a:xfrm>
            <a:custGeom>
              <a:avLst/>
              <a:gdLst/>
              <a:ahLst/>
              <a:cxnLst/>
              <a:rect l="l" t="t" r="r" b="b"/>
              <a:pathLst>
                <a:path w="8294" h="21110" extrusionOk="0">
                  <a:moveTo>
                    <a:pt x="2027" y="0"/>
                  </a:moveTo>
                  <a:cubicBezTo>
                    <a:pt x="2027" y="0"/>
                    <a:pt x="458" y="15094"/>
                    <a:pt x="0" y="21110"/>
                  </a:cubicBezTo>
                  <a:lnTo>
                    <a:pt x="8130" y="19148"/>
                  </a:lnTo>
                  <a:cubicBezTo>
                    <a:pt x="8294" y="18603"/>
                    <a:pt x="7825" y="9743"/>
                    <a:pt x="7934" y="9122"/>
                  </a:cubicBezTo>
                  <a:cubicBezTo>
                    <a:pt x="8021" y="8675"/>
                    <a:pt x="8076" y="8217"/>
                    <a:pt x="8108" y="7760"/>
                  </a:cubicBezTo>
                  <a:cubicBezTo>
                    <a:pt x="8119" y="7607"/>
                    <a:pt x="8119" y="7455"/>
                    <a:pt x="8119" y="7302"/>
                  </a:cubicBezTo>
                  <a:cubicBezTo>
                    <a:pt x="8130" y="6997"/>
                    <a:pt x="8119" y="6681"/>
                    <a:pt x="8087" y="6386"/>
                  </a:cubicBezTo>
                  <a:cubicBezTo>
                    <a:pt x="7967" y="5013"/>
                    <a:pt x="7476" y="3716"/>
                    <a:pt x="6365" y="2736"/>
                  </a:cubicBezTo>
                  <a:cubicBezTo>
                    <a:pt x="6190" y="2594"/>
                    <a:pt x="6027" y="2452"/>
                    <a:pt x="5863" y="2321"/>
                  </a:cubicBezTo>
                  <a:cubicBezTo>
                    <a:pt x="5820" y="2289"/>
                    <a:pt x="5787" y="2256"/>
                    <a:pt x="5743" y="2223"/>
                  </a:cubicBezTo>
                  <a:cubicBezTo>
                    <a:pt x="5580" y="2093"/>
                    <a:pt x="5416" y="1962"/>
                    <a:pt x="5242" y="1842"/>
                  </a:cubicBezTo>
                  <a:cubicBezTo>
                    <a:pt x="5079" y="1722"/>
                    <a:pt x="4915" y="1602"/>
                    <a:pt x="4752" y="1493"/>
                  </a:cubicBezTo>
                  <a:cubicBezTo>
                    <a:pt x="4708" y="1471"/>
                    <a:pt x="4665" y="1439"/>
                    <a:pt x="4632" y="1417"/>
                  </a:cubicBezTo>
                  <a:cubicBezTo>
                    <a:pt x="4468" y="1308"/>
                    <a:pt x="4305" y="1199"/>
                    <a:pt x="4141" y="1101"/>
                  </a:cubicBezTo>
                  <a:cubicBezTo>
                    <a:pt x="3978" y="1003"/>
                    <a:pt x="3814" y="905"/>
                    <a:pt x="3651" y="807"/>
                  </a:cubicBezTo>
                  <a:cubicBezTo>
                    <a:pt x="3618" y="785"/>
                    <a:pt x="3575" y="763"/>
                    <a:pt x="3531" y="741"/>
                  </a:cubicBezTo>
                  <a:cubicBezTo>
                    <a:pt x="3215" y="567"/>
                    <a:pt x="2899" y="403"/>
                    <a:pt x="2594" y="262"/>
                  </a:cubicBezTo>
                  <a:cubicBezTo>
                    <a:pt x="2550" y="240"/>
                    <a:pt x="2518" y="218"/>
                    <a:pt x="2485" y="207"/>
                  </a:cubicBezTo>
                  <a:cubicBezTo>
                    <a:pt x="2332" y="131"/>
                    <a:pt x="2180" y="66"/>
                    <a:pt x="2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2"/>
            <p:cNvSpPr/>
            <p:nvPr/>
          </p:nvSpPr>
          <p:spPr>
            <a:xfrm>
              <a:off x="194094" y="1639031"/>
              <a:ext cx="767301" cy="996561"/>
            </a:xfrm>
            <a:custGeom>
              <a:avLst/>
              <a:gdLst/>
              <a:ahLst/>
              <a:cxnLst/>
              <a:rect l="l" t="t" r="r" b="b"/>
              <a:pathLst>
                <a:path w="21045" h="27333" extrusionOk="0">
                  <a:moveTo>
                    <a:pt x="11607" y="0"/>
                  </a:moveTo>
                  <a:cubicBezTo>
                    <a:pt x="1559" y="0"/>
                    <a:pt x="469" y="5307"/>
                    <a:pt x="469" y="5307"/>
                  </a:cubicBezTo>
                  <a:lnTo>
                    <a:pt x="1" y="15377"/>
                  </a:lnTo>
                  <a:lnTo>
                    <a:pt x="6158" y="27333"/>
                  </a:lnTo>
                  <a:lnTo>
                    <a:pt x="20228" y="27333"/>
                  </a:lnTo>
                  <a:cubicBezTo>
                    <a:pt x="20228" y="27333"/>
                    <a:pt x="21045" y="3923"/>
                    <a:pt x="20064" y="2866"/>
                  </a:cubicBezTo>
                  <a:cubicBezTo>
                    <a:pt x="19072" y="1809"/>
                    <a:pt x="1485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2"/>
            <p:cNvSpPr/>
            <p:nvPr/>
          </p:nvSpPr>
          <p:spPr>
            <a:xfrm>
              <a:off x="515957" y="1639031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5" y="0"/>
                  </a:moveTo>
                  <a:cubicBezTo>
                    <a:pt x="1515" y="11"/>
                    <a:pt x="730" y="65"/>
                    <a:pt x="0" y="153"/>
                  </a:cubicBezTo>
                  <a:lnTo>
                    <a:pt x="1297" y="24270"/>
                  </a:lnTo>
                  <a:lnTo>
                    <a:pt x="2888" y="24183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2"/>
            <p:cNvSpPr/>
            <p:nvPr/>
          </p:nvSpPr>
          <p:spPr>
            <a:xfrm>
              <a:off x="351452" y="1666449"/>
              <a:ext cx="104130" cy="824506"/>
            </a:xfrm>
            <a:custGeom>
              <a:avLst/>
              <a:gdLst/>
              <a:ahLst/>
              <a:cxnLst/>
              <a:rect l="l" t="t" r="r" b="b"/>
              <a:pathLst>
                <a:path w="2856" h="22614" extrusionOk="0">
                  <a:moveTo>
                    <a:pt x="1559" y="0"/>
                  </a:moveTo>
                  <a:cubicBezTo>
                    <a:pt x="981" y="174"/>
                    <a:pt x="469" y="371"/>
                    <a:pt x="0" y="589"/>
                  </a:cubicBezTo>
                  <a:lnTo>
                    <a:pt x="1264" y="22614"/>
                  </a:lnTo>
                  <a:lnTo>
                    <a:pt x="2856" y="22614"/>
                  </a:lnTo>
                  <a:lnTo>
                    <a:pt x="15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2"/>
            <p:cNvSpPr/>
            <p:nvPr/>
          </p:nvSpPr>
          <p:spPr>
            <a:xfrm>
              <a:off x="702701" y="1658100"/>
              <a:ext cx="112880" cy="977493"/>
            </a:xfrm>
            <a:custGeom>
              <a:avLst/>
              <a:gdLst/>
              <a:ahLst/>
              <a:cxnLst/>
              <a:rect l="l" t="t" r="r" b="b"/>
              <a:pathLst>
                <a:path w="3096" h="26810" extrusionOk="0">
                  <a:moveTo>
                    <a:pt x="1123" y="0"/>
                  </a:moveTo>
                  <a:lnTo>
                    <a:pt x="0" y="26810"/>
                  </a:lnTo>
                  <a:lnTo>
                    <a:pt x="578" y="26810"/>
                  </a:lnTo>
                  <a:lnTo>
                    <a:pt x="2016" y="26319"/>
                  </a:lnTo>
                  <a:lnTo>
                    <a:pt x="3095" y="654"/>
                  </a:lnTo>
                  <a:cubicBezTo>
                    <a:pt x="2485" y="414"/>
                    <a:pt x="1809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2"/>
            <p:cNvSpPr/>
            <p:nvPr/>
          </p:nvSpPr>
          <p:spPr>
            <a:xfrm>
              <a:off x="209188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1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7" y="3600"/>
                    <a:pt x="11052" y="3670"/>
                    <a:pt x="12221" y="3670"/>
                  </a:cubicBezTo>
                  <a:cubicBezTo>
                    <a:pt x="16412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792" y="414"/>
                  </a:lnTo>
                  <a:cubicBezTo>
                    <a:pt x="17253" y="1614"/>
                    <a:pt x="14527" y="2028"/>
                    <a:pt x="11976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2"/>
            <p:cNvSpPr/>
            <p:nvPr/>
          </p:nvSpPr>
          <p:spPr>
            <a:xfrm>
              <a:off x="248127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87" y="0"/>
                  </a:moveTo>
                  <a:cubicBezTo>
                    <a:pt x="742" y="403"/>
                    <a:pt x="317" y="817"/>
                    <a:pt x="1" y="1210"/>
                  </a:cubicBezTo>
                  <a:cubicBezTo>
                    <a:pt x="1483" y="1929"/>
                    <a:pt x="3793" y="2725"/>
                    <a:pt x="7226" y="3117"/>
                  </a:cubicBezTo>
                  <a:cubicBezTo>
                    <a:pt x="8688" y="3287"/>
                    <a:pt x="10002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6" y="796"/>
                    <a:pt x="18582" y="621"/>
                  </a:cubicBezTo>
                  <a:cubicBezTo>
                    <a:pt x="18495" y="534"/>
                    <a:pt x="18375" y="425"/>
                    <a:pt x="18233" y="327"/>
                  </a:cubicBezTo>
                  <a:cubicBezTo>
                    <a:pt x="15833" y="1354"/>
                    <a:pt x="13291" y="1716"/>
                    <a:pt x="10902" y="1716"/>
                  </a:cubicBezTo>
                  <a:cubicBezTo>
                    <a:pt x="6653" y="1716"/>
                    <a:pt x="2891" y="572"/>
                    <a:pt x="1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2"/>
            <p:cNvSpPr/>
            <p:nvPr/>
          </p:nvSpPr>
          <p:spPr>
            <a:xfrm>
              <a:off x="203245" y="1973181"/>
              <a:ext cx="734304" cy="133553"/>
            </a:xfrm>
            <a:custGeom>
              <a:avLst/>
              <a:gdLst/>
              <a:ahLst/>
              <a:cxnLst/>
              <a:rect l="l" t="t" r="r" b="b"/>
              <a:pathLst>
                <a:path w="20140" h="3663" extrusionOk="0">
                  <a:moveTo>
                    <a:pt x="44" y="0"/>
                  </a:moveTo>
                  <a:lnTo>
                    <a:pt x="0" y="829"/>
                  </a:lnTo>
                  <a:cubicBezTo>
                    <a:pt x="1275" y="1657"/>
                    <a:pt x="3858" y="2888"/>
                    <a:pt x="8457" y="3422"/>
                  </a:cubicBezTo>
                  <a:cubicBezTo>
                    <a:pt x="9917" y="3591"/>
                    <a:pt x="11229" y="3663"/>
                    <a:pt x="12404" y="3663"/>
                  </a:cubicBezTo>
                  <a:cubicBezTo>
                    <a:pt x="16384" y="3663"/>
                    <a:pt x="18788" y="2841"/>
                    <a:pt x="20042" y="2202"/>
                  </a:cubicBezTo>
                  <a:cubicBezTo>
                    <a:pt x="20075" y="1690"/>
                    <a:pt x="20118" y="1134"/>
                    <a:pt x="20140" y="567"/>
                  </a:cubicBezTo>
                  <a:lnTo>
                    <a:pt x="19955" y="404"/>
                  </a:lnTo>
                  <a:cubicBezTo>
                    <a:pt x="17408" y="1606"/>
                    <a:pt x="14675" y="2020"/>
                    <a:pt x="12121" y="2020"/>
                  </a:cubicBezTo>
                  <a:cubicBezTo>
                    <a:pt x="6477" y="2020"/>
                    <a:pt x="1700" y="0"/>
                    <a:pt x="1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2"/>
            <p:cNvSpPr/>
            <p:nvPr/>
          </p:nvSpPr>
          <p:spPr>
            <a:xfrm>
              <a:off x="513806" y="1525789"/>
              <a:ext cx="199254" cy="217776"/>
            </a:xfrm>
            <a:custGeom>
              <a:avLst/>
              <a:gdLst/>
              <a:ahLst/>
              <a:cxnLst/>
              <a:rect l="l" t="t" r="r" b="b"/>
              <a:pathLst>
                <a:path w="5465" h="5973" extrusionOk="0">
                  <a:moveTo>
                    <a:pt x="658" y="0"/>
                  </a:moveTo>
                  <a:cubicBezTo>
                    <a:pt x="658" y="0"/>
                    <a:pt x="833" y="2234"/>
                    <a:pt x="626" y="3106"/>
                  </a:cubicBezTo>
                  <a:cubicBezTo>
                    <a:pt x="440" y="3913"/>
                    <a:pt x="223" y="4065"/>
                    <a:pt x="114" y="4457"/>
                  </a:cubicBezTo>
                  <a:cubicBezTo>
                    <a:pt x="0" y="4839"/>
                    <a:pt x="1097" y="5973"/>
                    <a:pt x="2305" y="5973"/>
                  </a:cubicBezTo>
                  <a:cubicBezTo>
                    <a:pt x="2374" y="5973"/>
                    <a:pt x="2442" y="5969"/>
                    <a:pt x="2511" y="5961"/>
                  </a:cubicBezTo>
                  <a:cubicBezTo>
                    <a:pt x="3786" y="5820"/>
                    <a:pt x="5465" y="4163"/>
                    <a:pt x="4778" y="3804"/>
                  </a:cubicBezTo>
                  <a:cubicBezTo>
                    <a:pt x="4102" y="3455"/>
                    <a:pt x="4440" y="0"/>
                    <a:pt x="444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3" name="Google Shape;2253;p2"/>
            <p:cNvSpPr/>
            <p:nvPr/>
          </p:nvSpPr>
          <p:spPr>
            <a:xfrm>
              <a:off x="537796" y="1525789"/>
              <a:ext cx="137928" cy="113099"/>
            </a:xfrm>
            <a:custGeom>
              <a:avLst/>
              <a:gdLst/>
              <a:ahLst/>
              <a:cxnLst/>
              <a:rect l="l" t="t" r="r" b="b"/>
              <a:pathLst>
                <a:path w="3783" h="3102" extrusionOk="0">
                  <a:moveTo>
                    <a:pt x="0" y="0"/>
                  </a:moveTo>
                  <a:cubicBezTo>
                    <a:pt x="0" y="0"/>
                    <a:pt x="99" y="1253"/>
                    <a:pt x="66" y="2256"/>
                  </a:cubicBezTo>
                  <a:cubicBezTo>
                    <a:pt x="676" y="2692"/>
                    <a:pt x="1363" y="3041"/>
                    <a:pt x="1897" y="3095"/>
                  </a:cubicBezTo>
                  <a:cubicBezTo>
                    <a:pt x="1930" y="3099"/>
                    <a:pt x="1963" y="3101"/>
                    <a:pt x="1997" y="3101"/>
                  </a:cubicBezTo>
                  <a:cubicBezTo>
                    <a:pt x="2524" y="3101"/>
                    <a:pt x="3163" y="2638"/>
                    <a:pt x="3706" y="2136"/>
                  </a:cubicBezTo>
                  <a:cubicBezTo>
                    <a:pt x="3673" y="1112"/>
                    <a:pt x="3782" y="0"/>
                    <a:pt x="378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4" name="Google Shape;2254;p2"/>
            <p:cNvSpPr/>
            <p:nvPr/>
          </p:nvSpPr>
          <p:spPr>
            <a:xfrm>
              <a:off x="443220" y="1216650"/>
              <a:ext cx="314358" cy="369777"/>
            </a:xfrm>
            <a:custGeom>
              <a:avLst/>
              <a:gdLst/>
              <a:ahLst/>
              <a:cxnLst/>
              <a:rect l="l" t="t" r="r" b="b"/>
              <a:pathLst>
                <a:path w="8622" h="10142" extrusionOk="0">
                  <a:moveTo>
                    <a:pt x="1" y="0"/>
                  </a:moveTo>
                  <a:cubicBezTo>
                    <a:pt x="1" y="0"/>
                    <a:pt x="785" y="7084"/>
                    <a:pt x="1298" y="7945"/>
                  </a:cubicBezTo>
                  <a:cubicBezTo>
                    <a:pt x="1821" y="8817"/>
                    <a:pt x="3455" y="10027"/>
                    <a:pt x="4491" y="10136"/>
                  </a:cubicBezTo>
                  <a:cubicBezTo>
                    <a:pt x="4523" y="10139"/>
                    <a:pt x="4556" y="10141"/>
                    <a:pt x="4589" y="10141"/>
                  </a:cubicBezTo>
                  <a:cubicBezTo>
                    <a:pt x="5612" y="10141"/>
                    <a:pt x="7084" y="8399"/>
                    <a:pt x="7390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2"/>
            <p:cNvSpPr/>
            <p:nvPr/>
          </p:nvSpPr>
          <p:spPr>
            <a:xfrm>
              <a:off x="369718" y="1027682"/>
              <a:ext cx="444265" cy="372585"/>
            </a:xfrm>
            <a:custGeom>
              <a:avLst/>
              <a:gdLst/>
              <a:ahLst/>
              <a:cxnLst/>
              <a:rect l="l" t="t" r="r" b="b"/>
              <a:pathLst>
                <a:path w="12185" h="10219" extrusionOk="0">
                  <a:moveTo>
                    <a:pt x="7919" y="1"/>
                  </a:moveTo>
                  <a:cubicBezTo>
                    <a:pt x="7656" y="1"/>
                    <a:pt x="7433" y="61"/>
                    <a:pt x="7313" y="203"/>
                  </a:cubicBezTo>
                  <a:cubicBezTo>
                    <a:pt x="7137" y="413"/>
                    <a:pt x="6779" y="495"/>
                    <a:pt x="6360" y="495"/>
                  </a:cubicBezTo>
                  <a:cubicBezTo>
                    <a:pt x="5821" y="495"/>
                    <a:pt x="5182" y="359"/>
                    <a:pt x="4698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0" y="101"/>
                    <a:pt x="2264" y="718"/>
                    <a:pt x="2355" y="1380"/>
                  </a:cubicBezTo>
                  <a:cubicBezTo>
                    <a:pt x="2463" y="2186"/>
                    <a:pt x="1766" y="2383"/>
                    <a:pt x="883" y="2775"/>
                  </a:cubicBezTo>
                  <a:cubicBezTo>
                    <a:pt x="1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1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12" y="8878"/>
                    <a:pt x="927" y="9063"/>
                    <a:pt x="1047" y="9597"/>
                  </a:cubicBezTo>
                  <a:cubicBezTo>
                    <a:pt x="1156" y="10131"/>
                    <a:pt x="2671" y="10218"/>
                    <a:pt x="267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19" y="7352"/>
                  </a:cubicBezTo>
                  <a:cubicBezTo>
                    <a:pt x="3190" y="7282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67" y="6532"/>
                    <a:pt x="3642" y="6551"/>
                    <a:pt x="3721" y="6551"/>
                  </a:cubicBezTo>
                  <a:cubicBezTo>
                    <a:pt x="3957" y="6551"/>
                    <a:pt x="4232" y="6382"/>
                    <a:pt x="4501" y="6121"/>
                  </a:cubicBezTo>
                  <a:cubicBezTo>
                    <a:pt x="4630" y="6004"/>
                    <a:pt x="4777" y="5955"/>
                    <a:pt x="4922" y="5955"/>
                  </a:cubicBezTo>
                  <a:cubicBezTo>
                    <a:pt x="5197" y="5955"/>
                    <a:pt x="5467" y="6129"/>
                    <a:pt x="5602" y="6349"/>
                  </a:cubicBezTo>
                  <a:cubicBezTo>
                    <a:pt x="5743" y="6600"/>
                    <a:pt x="6394" y="6749"/>
                    <a:pt x="7012" y="6749"/>
                  </a:cubicBezTo>
                  <a:cubicBezTo>
                    <a:pt x="7256" y="6749"/>
                    <a:pt x="7494" y="6726"/>
                    <a:pt x="7695" y="6676"/>
                  </a:cubicBezTo>
                  <a:cubicBezTo>
                    <a:pt x="8058" y="6580"/>
                    <a:pt x="8458" y="6510"/>
                    <a:pt x="8764" y="6510"/>
                  </a:cubicBezTo>
                  <a:cubicBezTo>
                    <a:pt x="9046" y="6510"/>
                    <a:pt x="9249" y="6569"/>
                    <a:pt x="9275" y="6720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10" y="9641"/>
                    <a:pt x="10866" y="9183"/>
                  </a:cubicBezTo>
                  <a:cubicBezTo>
                    <a:pt x="10822" y="8725"/>
                    <a:pt x="11367" y="7853"/>
                    <a:pt x="11520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1" y="5870"/>
                    <a:pt x="11509" y="5739"/>
                    <a:pt x="11847" y="4573"/>
                  </a:cubicBezTo>
                  <a:cubicBezTo>
                    <a:pt x="12185" y="3418"/>
                    <a:pt x="11509" y="1958"/>
                    <a:pt x="10572" y="1958"/>
                  </a:cubicBezTo>
                  <a:cubicBezTo>
                    <a:pt x="9634" y="1958"/>
                    <a:pt x="9929" y="1227"/>
                    <a:pt x="9613" y="704"/>
                  </a:cubicBezTo>
                  <a:cubicBezTo>
                    <a:pt x="9390" y="336"/>
                    <a:pt x="8543" y="1"/>
                    <a:pt x="7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2"/>
            <p:cNvSpPr/>
            <p:nvPr/>
          </p:nvSpPr>
          <p:spPr>
            <a:xfrm>
              <a:off x="720165" y="1348378"/>
              <a:ext cx="84296" cy="93192"/>
            </a:xfrm>
            <a:custGeom>
              <a:avLst/>
              <a:gdLst/>
              <a:ahLst/>
              <a:cxnLst/>
              <a:rect l="l" t="t" r="r" b="b"/>
              <a:pathLst>
                <a:path w="2312" h="2556" extrusionOk="0">
                  <a:moveTo>
                    <a:pt x="1167" y="1"/>
                  </a:moveTo>
                  <a:cubicBezTo>
                    <a:pt x="595" y="1"/>
                    <a:pt x="426" y="540"/>
                    <a:pt x="426" y="540"/>
                  </a:cubicBezTo>
                  <a:lnTo>
                    <a:pt x="1" y="2556"/>
                  </a:lnTo>
                  <a:cubicBezTo>
                    <a:pt x="1984" y="2403"/>
                    <a:pt x="2311" y="300"/>
                    <a:pt x="1483" y="49"/>
                  </a:cubicBezTo>
                  <a:cubicBezTo>
                    <a:pt x="1366" y="15"/>
                    <a:pt x="1261" y="1"/>
                    <a:pt x="116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2"/>
            <p:cNvSpPr/>
            <p:nvPr/>
          </p:nvSpPr>
          <p:spPr>
            <a:xfrm>
              <a:off x="406287" y="1354685"/>
              <a:ext cx="86629" cy="83202"/>
            </a:xfrm>
            <a:custGeom>
              <a:avLst/>
              <a:gdLst/>
              <a:ahLst/>
              <a:cxnLst/>
              <a:rect l="l" t="t" r="r" b="b"/>
              <a:pathLst>
                <a:path w="2376" h="2282" extrusionOk="0">
                  <a:moveTo>
                    <a:pt x="839" y="0"/>
                  </a:moveTo>
                  <a:cubicBezTo>
                    <a:pt x="766" y="0"/>
                    <a:pt x="693" y="9"/>
                    <a:pt x="621" y="29"/>
                  </a:cubicBezTo>
                  <a:cubicBezTo>
                    <a:pt x="0" y="203"/>
                    <a:pt x="469" y="2165"/>
                    <a:pt x="1319" y="2263"/>
                  </a:cubicBezTo>
                  <a:cubicBezTo>
                    <a:pt x="1451" y="2276"/>
                    <a:pt x="1568" y="2282"/>
                    <a:pt x="1671" y="2282"/>
                  </a:cubicBezTo>
                  <a:cubicBezTo>
                    <a:pt x="2235" y="2282"/>
                    <a:pt x="2376" y="2110"/>
                    <a:pt x="2376" y="2110"/>
                  </a:cubicBezTo>
                  <a:lnTo>
                    <a:pt x="2027" y="541"/>
                  </a:lnTo>
                  <a:cubicBezTo>
                    <a:pt x="2027" y="541"/>
                    <a:pt x="1418" y="0"/>
                    <a:pt x="83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2"/>
            <p:cNvSpPr/>
            <p:nvPr/>
          </p:nvSpPr>
          <p:spPr>
            <a:xfrm>
              <a:off x="573489" y="1493377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1" y="1"/>
                  </a:moveTo>
                  <a:cubicBezTo>
                    <a:pt x="1626" y="1"/>
                    <a:pt x="1367" y="160"/>
                    <a:pt x="950" y="224"/>
                  </a:cubicBezTo>
                  <a:cubicBezTo>
                    <a:pt x="838" y="245"/>
                    <a:pt x="737" y="253"/>
                    <a:pt x="649" y="253"/>
                  </a:cubicBezTo>
                  <a:cubicBezTo>
                    <a:pt x="362" y="253"/>
                    <a:pt x="209" y="170"/>
                    <a:pt x="209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3" y="126"/>
                  </a:cubicBezTo>
                  <a:cubicBezTo>
                    <a:pt x="61" y="222"/>
                    <a:pt x="395" y="410"/>
                    <a:pt x="786" y="410"/>
                  </a:cubicBezTo>
                  <a:cubicBezTo>
                    <a:pt x="840" y="410"/>
                    <a:pt x="895" y="407"/>
                    <a:pt x="950" y="399"/>
                  </a:cubicBezTo>
                  <a:cubicBezTo>
                    <a:pt x="1419" y="344"/>
                    <a:pt x="1735" y="83"/>
                    <a:pt x="1724" y="17"/>
                  </a:cubicBezTo>
                  <a:cubicBezTo>
                    <a:pt x="1723" y="6"/>
                    <a:pt x="1715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2"/>
            <p:cNvSpPr/>
            <p:nvPr/>
          </p:nvSpPr>
          <p:spPr>
            <a:xfrm>
              <a:off x="540968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589"/>
                    <a:pt x="131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2"/>
            <p:cNvSpPr/>
            <p:nvPr/>
          </p:nvSpPr>
          <p:spPr>
            <a:xfrm>
              <a:off x="650236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6" y="0"/>
                  </a:moveTo>
                  <a:cubicBezTo>
                    <a:pt x="131" y="0"/>
                    <a:pt x="1" y="174"/>
                    <a:pt x="1" y="382"/>
                  </a:cubicBezTo>
                  <a:cubicBezTo>
                    <a:pt x="1" y="600"/>
                    <a:pt x="131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2"/>
            <p:cNvSpPr/>
            <p:nvPr/>
          </p:nvSpPr>
          <p:spPr>
            <a:xfrm>
              <a:off x="185745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1" y="164"/>
                    <a:pt x="1" y="382"/>
                  </a:cubicBezTo>
                  <a:cubicBezTo>
                    <a:pt x="1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2"/>
            <p:cNvSpPr/>
            <p:nvPr/>
          </p:nvSpPr>
          <p:spPr>
            <a:xfrm>
              <a:off x="299789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64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2"/>
            <p:cNvSpPr/>
            <p:nvPr/>
          </p:nvSpPr>
          <p:spPr>
            <a:xfrm>
              <a:off x="498493" y="1345206"/>
              <a:ext cx="87832" cy="25376"/>
            </a:xfrm>
            <a:custGeom>
              <a:avLst/>
              <a:gdLst/>
              <a:ahLst/>
              <a:cxnLst/>
              <a:rect l="l" t="t" r="r" b="b"/>
              <a:pathLst>
                <a:path w="2409" h="696" extrusionOk="0">
                  <a:moveTo>
                    <a:pt x="1278" y="1"/>
                  </a:moveTo>
                  <a:cubicBezTo>
                    <a:pt x="1153" y="1"/>
                    <a:pt x="1035" y="13"/>
                    <a:pt x="926" y="38"/>
                  </a:cubicBezTo>
                  <a:cubicBezTo>
                    <a:pt x="488" y="153"/>
                    <a:pt x="1" y="696"/>
                    <a:pt x="225" y="696"/>
                  </a:cubicBezTo>
                  <a:cubicBezTo>
                    <a:pt x="236" y="696"/>
                    <a:pt x="248" y="694"/>
                    <a:pt x="261" y="692"/>
                  </a:cubicBezTo>
                  <a:cubicBezTo>
                    <a:pt x="501" y="659"/>
                    <a:pt x="512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3" y="247"/>
                    <a:pt x="2067" y="555"/>
                    <a:pt x="2225" y="555"/>
                  </a:cubicBezTo>
                  <a:cubicBezTo>
                    <a:pt x="2236" y="555"/>
                    <a:pt x="2246" y="554"/>
                    <a:pt x="2255" y="550"/>
                  </a:cubicBezTo>
                  <a:cubicBezTo>
                    <a:pt x="2408" y="496"/>
                    <a:pt x="2288" y="191"/>
                    <a:pt x="1918" y="93"/>
                  </a:cubicBezTo>
                  <a:cubicBezTo>
                    <a:pt x="1696" y="32"/>
                    <a:pt x="147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2"/>
            <p:cNvSpPr/>
            <p:nvPr/>
          </p:nvSpPr>
          <p:spPr>
            <a:xfrm>
              <a:off x="629965" y="1345206"/>
              <a:ext cx="88160" cy="25376"/>
            </a:xfrm>
            <a:custGeom>
              <a:avLst/>
              <a:gdLst/>
              <a:ahLst/>
              <a:cxnLst/>
              <a:rect l="l" t="t" r="r" b="b"/>
              <a:pathLst>
                <a:path w="2418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21" y="191"/>
                    <a:pt x="1" y="496"/>
                    <a:pt x="153" y="550"/>
                  </a:cubicBezTo>
                  <a:cubicBezTo>
                    <a:pt x="163" y="554"/>
                    <a:pt x="173" y="555"/>
                    <a:pt x="184" y="555"/>
                  </a:cubicBezTo>
                  <a:cubicBezTo>
                    <a:pt x="343" y="555"/>
                    <a:pt x="695" y="247"/>
                    <a:pt x="1152" y="247"/>
                  </a:cubicBezTo>
                  <a:cubicBezTo>
                    <a:pt x="1196" y="247"/>
                    <a:pt x="1241" y="250"/>
                    <a:pt x="1287" y="256"/>
                  </a:cubicBezTo>
                  <a:cubicBezTo>
                    <a:pt x="1908" y="343"/>
                    <a:pt x="1908" y="659"/>
                    <a:pt x="2148" y="692"/>
                  </a:cubicBezTo>
                  <a:cubicBezTo>
                    <a:pt x="2162" y="694"/>
                    <a:pt x="2174" y="696"/>
                    <a:pt x="2185" y="696"/>
                  </a:cubicBezTo>
                  <a:cubicBezTo>
                    <a:pt x="2418" y="696"/>
                    <a:pt x="1921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2"/>
            <p:cNvSpPr/>
            <p:nvPr/>
          </p:nvSpPr>
          <p:spPr>
            <a:xfrm>
              <a:off x="1208902" y="1818229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0"/>
                  </a:moveTo>
                  <a:cubicBezTo>
                    <a:pt x="382" y="44"/>
                    <a:pt x="218" y="98"/>
                    <a:pt x="0" y="174"/>
                  </a:cubicBezTo>
                  <a:cubicBezTo>
                    <a:pt x="218" y="98"/>
                    <a:pt x="382" y="44"/>
                    <a:pt x="491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2"/>
            <p:cNvSpPr/>
            <p:nvPr/>
          </p:nvSpPr>
          <p:spPr>
            <a:xfrm>
              <a:off x="996709" y="1110153"/>
              <a:ext cx="565458" cy="659233"/>
            </a:xfrm>
            <a:custGeom>
              <a:avLst/>
              <a:gdLst/>
              <a:ahLst/>
              <a:cxnLst/>
              <a:rect l="l" t="t" r="r" b="b"/>
              <a:pathLst>
                <a:path w="15509" h="18081" extrusionOk="0">
                  <a:moveTo>
                    <a:pt x="7684" y="1"/>
                  </a:moveTo>
                  <a:cubicBezTo>
                    <a:pt x="6267" y="1"/>
                    <a:pt x="3990" y="611"/>
                    <a:pt x="2627" y="2845"/>
                  </a:cubicBezTo>
                  <a:cubicBezTo>
                    <a:pt x="1" y="7150"/>
                    <a:pt x="1363" y="17579"/>
                    <a:pt x="1363" y="17579"/>
                  </a:cubicBezTo>
                  <a:lnTo>
                    <a:pt x="14190" y="18081"/>
                  </a:lnTo>
                  <a:cubicBezTo>
                    <a:pt x="14190" y="18081"/>
                    <a:pt x="15509" y="7847"/>
                    <a:pt x="12632" y="3030"/>
                  </a:cubicBezTo>
                  <a:cubicBezTo>
                    <a:pt x="11215" y="644"/>
                    <a:pt x="9460" y="1"/>
                    <a:pt x="7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7" name="Google Shape;2267;p2"/>
            <p:cNvSpPr/>
            <p:nvPr/>
          </p:nvSpPr>
          <p:spPr>
            <a:xfrm>
              <a:off x="907311" y="1655475"/>
              <a:ext cx="772077" cy="927652"/>
            </a:xfrm>
            <a:custGeom>
              <a:avLst/>
              <a:gdLst/>
              <a:ahLst/>
              <a:cxnLst/>
              <a:rect l="l" t="t" r="r" b="b"/>
              <a:pathLst>
                <a:path w="21176" h="25443" extrusionOk="0">
                  <a:moveTo>
                    <a:pt x="10124" y="1"/>
                  </a:moveTo>
                  <a:cubicBezTo>
                    <a:pt x="8615" y="1"/>
                    <a:pt x="6309" y="159"/>
                    <a:pt x="4578" y="988"/>
                  </a:cubicBezTo>
                  <a:cubicBezTo>
                    <a:pt x="3009" y="1729"/>
                    <a:pt x="796" y="5499"/>
                    <a:pt x="1" y="6720"/>
                  </a:cubicBezTo>
                  <a:lnTo>
                    <a:pt x="1755" y="25443"/>
                  </a:lnTo>
                  <a:lnTo>
                    <a:pt x="19748" y="22261"/>
                  </a:lnTo>
                  <a:lnTo>
                    <a:pt x="21176" y="6785"/>
                  </a:lnTo>
                  <a:cubicBezTo>
                    <a:pt x="21176" y="6785"/>
                    <a:pt x="17362" y="2045"/>
                    <a:pt x="16217" y="1358"/>
                  </a:cubicBezTo>
                  <a:cubicBezTo>
                    <a:pt x="15073" y="672"/>
                    <a:pt x="11684" y="61"/>
                    <a:pt x="11684" y="61"/>
                  </a:cubicBezTo>
                  <a:cubicBezTo>
                    <a:pt x="11684" y="61"/>
                    <a:pt x="11056" y="1"/>
                    <a:pt x="10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8" name="Google Shape;2268;p2"/>
            <p:cNvSpPr/>
            <p:nvPr/>
          </p:nvSpPr>
          <p:spPr>
            <a:xfrm>
              <a:off x="1088258" y="1858188"/>
              <a:ext cx="380533" cy="326244"/>
            </a:xfrm>
            <a:custGeom>
              <a:avLst/>
              <a:gdLst/>
              <a:ahLst/>
              <a:cxnLst/>
              <a:rect l="l" t="t" r="r" b="b"/>
              <a:pathLst>
                <a:path w="10437" h="8948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1999"/>
                    <a:pt x="3549" y="1149"/>
                  </a:cubicBezTo>
                  <a:cubicBezTo>
                    <a:pt x="3296" y="966"/>
                    <a:pt x="2981" y="878"/>
                    <a:pt x="2649" y="878"/>
                  </a:cubicBezTo>
                  <a:cubicBezTo>
                    <a:pt x="1440" y="878"/>
                    <a:pt x="1" y="2047"/>
                    <a:pt x="454" y="4048"/>
                  </a:cubicBezTo>
                  <a:cubicBezTo>
                    <a:pt x="901" y="5977"/>
                    <a:pt x="3506" y="7928"/>
                    <a:pt x="4737" y="8767"/>
                  </a:cubicBezTo>
                  <a:cubicBezTo>
                    <a:pt x="4918" y="8888"/>
                    <a:pt x="5129" y="8948"/>
                    <a:pt x="5341" y="8948"/>
                  </a:cubicBezTo>
                  <a:cubicBezTo>
                    <a:pt x="5588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50" y="375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2"/>
            <p:cNvSpPr/>
            <p:nvPr/>
          </p:nvSpPr>
          <p:spPr>
            <a:xfrm>
              <a:off x="1182287" y="1521815"/>
              <a:ext cx="204249" cy="259267"/>
            </a:xfrm>
            <a:custGeom>
              <a:avLst/>
              <a:gdLst/>
              <a:ahLst/>
              <a:cxnLst/>
              <a:rect l="l" t="t" r="r" b="b"/>
              <a:pathLst>
                <a:path w="5602" h="7111" extrusionOk="0">
                  <a:moveTo>
                    <a:pt x="4436" y="0"/>
                  </a:moveTo>
                  <a:lnTo>
                    <a:pt x="1254" y="774"/>
                  </a:lnTo>
                  <a:cubicBezTo>
                    <a:pt x="1254" y="774"/>
                    <a:pt x="1188" y="2637"/>
                    <a:pt x="1014" y="3705"/>
                  </a:cubicBezTo>
                  <a:cubicBezTo>
                    <a:pt x="839" y="4763"/>
                    <a:pt x="0" y="5002"/>
                    <a:pt x="0" y="5002"/>
                  </a:cubicBezTo>
                  <a:cubicBezTo>
                    <a:pt x="0" y="5002"/>
                    <a:pt x="578" y="6855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2" y="7111"/>
                    <a:pt x="5602" y="4828"/>
                    <a:pt x="5602" y="4828"/>
                  </a:cubicBezTo>
                  <a:cubicBezTo>
                    <a:pt x="5602" y="4828"/>
                    <a:pt x="5068" y="4556"/>
                    <a:pt x="4719" y="4011"/>
                  </a:cubicBezTo>
                  <a:cubicBezTo>
                    <a:pt x="4370" y="3455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2"/>
            <p:cNvSpPr/>
            <p:nvPr/>
          </p:nvSpPr>
          <p:spPr>
            <a:xfrm>
              <a:off x="1222793" y="1521815"/>
              <a:ext cx="124037" cy="133589"/>
            </a:xfrm>
            <a:custGeom>
              <a:avLst/>
              <a:gdLst/>
              <a:ahLst/>
              <a:cxnLst/>
              <a:rect l="l" t="t" r="r" b="b"/>
              <a:pathLst>
                <a:path w="3402" h="3664" extrusionOk="0">
                  <a:moveTo>
                    <a:pt x="3325" y="0"/>
                  </a:moveTo>
                  <a:lnTo>
                    <a:pt x="143" y="774"/>
                  </a:lnTo>
                  <a:cubicBezTo>
                    <a:pt x="143" y="774"/>
                    <a:pt x="110" y="1929"/>
                    <a:pt x="1" y="2932"/>
                  </a:cubicBezTo>
                  <a:cubicBezTo>
                    <a:pt x="469" y="3368"/>
                    <a:pt x="1036" y="3640"/>
                    <a:pt x="1701" y="3662"/>
                  </a:cubicBezTo>
                  <a:cubicBezTo>
                    <a:pt x="1728" y="3663"/>
                    <a:pt x="1754" y="3663"/>
                    <a:pt x="1780" y="3663"/>
                  </a:cubicBezTo>
                  <a:cubicBezTo>
                    <a:pt x="2431" y="3663"/>
                    <a:pt x="2961" y="3405"/>
                    <a:pt x="3401" y="2986"/>
                  </a:cubicBezTo>
                  <a:cubicBezTo>
                    <a:pt x="3281" y="1777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2"/>
            <p:cNvSpPr/>
            <p:nvPr/>
          </p:nvSpPr>
          <p:spPr>
            <a:xfrm>
              <a:off x="1135400" y="1357712"/>
              <a:ext cx="287706" cy="245631"/>
            </a:xfrm>
            <a:custGeom>
              <a:avLst/>
              <a:gdLst/>
              <a:ahLst/>
              <a:cxnLst/>
              <a:rect l="l" t="t" r="r" b="b"/>
              <a:pathLst>
                <a:path w="7891" h="6737" extrusionOk="0">
                  <a:moveTo>
                    <a:pt x="7891" y="0"/>
                  </a:moveTo>
                  <a:lnTo>
                    <a:pt x="0" y="11"/>
                  </a:lnTo>
                  <a:cubicBezTo>
                    <a:pt x="0" y="11"/>
                    <a:pt x="545" y="6615"/>
                    <a:pt x="4098" y="6735"/>
                  </a:cubicBezTo>
                  <a:cubicBezTo>
                    <a:pt x="4126" y="6736"/>
                    <a:pt x="4154" y="6737"/>
                    <a:pt x="4182" y="6737"/>
                  </a:cubicBezTo>
                  <a:cubicBezTo>
                    <a:pt x="7655" y="6737"/>
                    <a:pt x="7891" y="0"/>
                    <a:pt x="789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2"/>
            <p:cNvSpPr/>
            <p:nvPr/>
          </p:nvSpPr>
          <p:spPr>
            <a:xfrm>
              <a:off x="1156437" y="1342763"/>
              <a:ext cx="102744" cy="31720"/>
            </a:xfrm>
            <a:custGeom>
              <a:avLst/>
              <a:gdLst/>
              <a:ahLst/>
              <a:cxnLst/>
              <a:rect l="l" t="t" r="r" b="b"/>
              <a:pathLst>
                <a:path w="2818" h="870" extrusionOk="0">
                  <a:moveTo>
                    <a:pt x="1481" y="1"/>
                  </a:moveTo>
                  <a:cubicBezTo>
                    <a:pt x="1445" y="1"/>
                    <a:pt x="1410" y="3"/>
                    <a:pt x="1374" y="7"/>
                  </a:cubicBezTo>
                  <a:cubicBezTo>
                    <a:pt x="655" y="83"/>
                    <a:pt x="1" y="595"/>
                    <a:pt x="1" y="595"/>
                  </a:cubicBezTo>
                  <a:cubicBezTo>
                    <a:pt x="1" y="595"/>
                    <a:pt x="607" y="285"/>
                    <a:pt x="1275" y="285"/>
                  </a:cubicBezTo>
                  <a:cubicBezTo>
                    <a:pt x="1704" y="285"/>
                    <a:pt x="2160" y="413"/>
                    <a:pt x="2497" y="835"/>
                  </a:cubicBezTo>
                  <a:cubicBezTo>
                    <a:pt x="2497" y="835"/>
                    <a:pt x="2540" y="869"/>
                    <a:pt x="2602" y="869"/>
                  </a:cubicBezTo>
                  <a:cubicBezTo>
                    <a:pt x="2632" y="869"/>
                    <a:pt x="2667" y="861"/>
                    <a:pt x="2704" y="835"/>
                  </a:cubicBezTo>
                  <a:cubicBezTo>
                    <a:pt x="2818" y="773"/>
                    <a:pt x="217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2"/>
            <p:cNvSpPr/>
            <p:nvPr/>
          </p:nvSpPr>
          <p:spPr>
            <a:xfrm>
              <a:off x="1319520" y="1346774"/>
              <a:ext cx="100411" cy="31283"/>
            </a:xfrm>
            <a:custGeom>
              <a:avLst/>
              <a:gdLst/>
              <a:ahLst/>
              <a:cxnLst/>
              <a:rect l="l" t="t" r="r" b="b"/>
              <a:pathLst>
                <a:path w="2754" h="858" extrusionOk="0">
                  <a:moveTo>
                    <a:pt x="1317" y="1"/>
                  </a:moveTo>
                  <a:cubicBezTo>
                    <a:pt x="633" y="1"/>
                    <a:pt x="1" y="750"/>
                    <a:pt x="105" y="823"/>
                  </a:cubicBezTo>
                  <a:cubicBezTo>
                    <a:pt x="141" y="849"/>
                    <a:pt x="177" y="857"/>
                    <a:pt x="207" y="857"/>
                  </a:cubicBezTo>
                  <a:cubicBezTo>
                    <a:pt x="269" y="857"/>
                    <a:pt x="312" y="823"/>
                    <a:pt x="312" y="823"/>
                  </a:cubicBezTo>
                  <a:cubicBezTo>
                    <a:pt x="641" y="405"/>
                    <a:pt x="1087" y="277"/>
                    <a:pt x="1508" y="277"/>
                  </a:cubicBezTo>
                  <a:cubicBezTo>
                    <a:pt x="2161" y="277"/>
                    <a:pt x="2753" y="584"/>
                    <a:pt x="2753" y="584"/>
                  </a:cubicBezTo>
                  <a:cubicBezTo>
                    <a:pt x="2753" y="584"/>
                    <a:pt x="2121" y="82"/>
                    <a:pt x="1413" y="6"/>
                  </a:cubicBezTo>
                  <a:cubicBezTo>
                    <a:pt x="1381" y="3"/>
                    <a:pt x="1349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2"/>
            <p:cNvSpPr/>
            <p:nvPr/>
          </p:nvSpPr>
          <p:spPr>
            <a:xfrm>
              <a:off x="1278430" y="1396249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15" y="0"/>
                  </a:moveTo>
                  <a:cubicBezTo>
                    <a:pt x="415" y="1"/>
                    <a:pt x="349" y="1101"/>
                    <a:pt x="491" y="1417"/>
                  </a:cubicBezTo>
                  <a:cubicBezTo>
                    <a:pt x="622" y="1733"/>
                    <a:pt x="665" y="1799"/>
                    <a:pt x="676" y="1995"/>
                  </a:cubicBezTo>
                  <a:cubicBezTo>
                    <a:pt x="686" y="2170"/>
                    <a:pt x="396" y="2338"/>
                    <a:pt x="135" y="2338"/>
                  </a:cubicBezTo>
                  <a:cubicBezTo>
                    <a:pt x="89" y="2338"/>
                    <a:pt x="43" y="2333"/>
                    <a:pt x="1" y="2322"/>
                  </a:cubicBezTo>
                  <a:lnTo>
                    <a:pt x="1" y="2322"/>
                  </a:lnTo>
                  <a:cubicBezTo>
                    <a:pt x="1" y="2322"/>
                    <a:pt x="200" y="2381"/>
                    <a:pt x="407" y="2381"/>
                  </a:cubicBezTo>
                  <a:cubicBezTo>
                    <a:pt x="565" y="2381"/>
                    <a:pt x="727" y="2346"/>
                    <a:pt x="807" y="2224"/>
                  </a:cubicBezTo>
                  <a:cubicBezTo>
                    <a:pt x="1003" y="1940"/>
                    <a:pt x="644" y="1406"/>
                    <a:pt x="578" y="1210"/>
                  </a:cubicBezTo>
                  <a:cubicBezTo>
                    <a:pt x="513" y="1025"/>
                    <a:pt x="415" y="1"/>
                    <a:pt x="41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2"/>
            <p:cNvSpPr/>
            <p:nvPr/>
          </p:nvSpPr>
          <p:spPr>
            <a:xfrm>
              <a:off x="1182287" y="1418890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2"/>
                    <a:pt x="0" y="327"/>
                  </a:cubicBezTo>
                  <a:cubicBezTo>
                    <a:pt x="0" y="513"/>
                    <a:pt x="360" y="654"/>
                    <a:pt x="796" y="654"/>
                  </a:cubicBezTo>
                  <a:cubicBezTo>
                    <a:pt x="1243" y="654"/>
                    <a:pt x="1602" y="513"/>
                    <a:pt x="1602" y="327"/>
                  </a:cubicBezTo>
                  <a:cubicBezTo>
                    <a:pt x="1602" y="142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2"/>
            <p:cNvSpPr/>
            <p:nvPr/>
          </p:nvSpPr>
          <p:spPr>
            <a:xfrm>
              <a:off x="1330494" y="142126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2"/>
            <p:cNvSpPr/>
            <p:nvPr/>
          </p:nvSpPr>
          <p:spPr>
            <a:xfrm>
              <a:off x="1255789" y="1507085"/>
              <a:ext cx="74743" cy="26798"/>
            </a:xfrm>
            <a:custGeom>
              <a:avLst/>
              <a:gdLst/>
              <a:ahLst/>
              <a:cxnLst/>
              <a:rect l="l" t="t" r="r" b="b"/>
              <a:pathLst>
                <a:path w="2050" h="735" extrusionOk="0">
                  <a:moveTo>
                    <a:pt x="2049" y="1"/>
                  </a:moveTo>
                  <a:lnTo>
                    <a:pt x="2049" y="1"/>
                  </a:lnTo>
                  <a:cubicBezTo>
                    <a:pt x="2049" y="1"/>
                    <a:pt x="1483" y="328"/>
                    <a:pt x="894" y="350"/>
                  </a:cubicBezTo>
                  <a:cubicBezTo>
                    <a:pt x="867" y="351"/>
                    <a:pt x="841" y="351"/>
                    <a:pt x="816" y="351"/>
                  </a:cubicBezTo>
                  <a:cubicBezTo>
                    <a:pt x="279" y="351"/>
                    <a:pt x="0" y="143"/>
                    <a:pt x="0" y="143"/>
                  </a:cubicBezTo>
                  <a:lnTo>
                    <a:pt x="0" y="143"/>
                  </a:lnTo>
                  <a:cubicBezTo>
                    <a:pt x="0" y="143"/>
                    <a:pt x="452" y="734"/>
                    <a:pt x="989" y="734"/>
                  </a:cubicBezTo>
                  <a:cubicBezTo>
                    <a:pt x="1012" y="734"/>
                    <a:pt x="1035" y="733"/>
                    <a:pt x="1058" y="731"/>
                  </a:cubicBezTo>
                  <a:cubicBezTo>
                    <a:pt x="1613" y="677"/>
                    <a:pt x="2049" y="1"/>
                    <a:pt x="2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2"/>
            <p:cNvSpPr/>
            <p:nvPr/>
          </p:nvSpPr>
          <p:spPr>
            <a:xfrm>
              <a:off x="-182203" y="2277543"/>
              <a:ext cx="803505" cy="371163"/>
            </a:xfrm>
            <a:custGeom>
              <a:avLst/>
              <a:gdLst/>
              <a:ahLst/>
              <a:cxnLst/>
              <a:rect l="l" t="t" r="r" b="b"/>
              <a:pathLst>
                <a:path w="22038" h="10180" extrusionOk="0">
                  <a:moveTo>
                    <a:pt x="8218" y="0"/>
                  </a:moveTo>
                  <a:lnTo>
                    <a:pt x="1647" y="4414"/>
                  </a:lnTo>
                  <a:lnTo>
                    <a:pt x="208" y="7215"/>
                  </a:lnTo>
                  <a:lnTo>
                    <a:pt x="1" y="10179"/>
                  </a:lnTo>
                  <a:lnTo>
                    <a:pt x="22037" y="10179"/>
                  </a:lnTo>
                  <a:cubicBezTo>
                    <a:pt x="21656" y="7280"/>
                    <a:pt x="21252" y="4621"/>
                    <a:pt x="20958" y="4054"/>
                  </a:cubicBezTo>
                  <a:cubicBezTo>
                    <a:pt x="20282" y="2703"/>
                    <a:pt x="14136" y="284"/>
                    <a:pt x="14136" y="284"/>
                  </a:cubicBezTo>
                  <a:lnTo>
                    <a:pt x="8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2"/>
            <p:cNvSpPr/>
            <p:nvPr/>
          </p:nvSpPr>
          <p:spPr>
            <a:xfrm>
              <a:off x="82456" y="2277543"/>
              <a:ext cx="315124" cy="112333"/>
            </a:xfrm>
            <a:custGeom>
              <a:avLst/>
              <a:gdLst/>
              <a:ahLst/>
              <a:cxnLst/>
              <a:rect l="l" t="t" r="r" b="b"/>
              <a:pathLst>
                <a:path w="8643" h="3081" extrusionOk="0">
                  <a:moveTo>
                    <a:pt x="959" y="0"/>
                  </a:moveTo>
                  <a:lnTo>
                    <a:pt x="11" y="632"/>
                  </a:lnTo>
                  <a:cubicBezTo>
                    <a:pt x="0" y="1145"/>
                    <a:pt x="164" y="2300"/>
                    <a:pt x="1766" y="2758"/>
                  </a:cubicBezTo>
                  <a:cubicBezTo>
                    <a:pt x="2555" y="2980"/>
                    <a:pt x="3356" y="3081"/>
                    <a:pt x="4116" y="3081"/>
                  </a:cubicBezTo>
                  <a:cubicBezTo>
                    <a:pt x="5370" y="3081"/>
                    <a:pt x="6510" y="2805"/>
                    <a:pt x="7291" y="2343"/>
                  </a:cubicBezTo>
                  <a:cubicBezTo>
                    <a:pt x="8032" y="1897"/>
                    <a:pt x="8435" y="1373"/>
                    <a:pt x="8642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2"/>
            <p:cNvSpPr/>
            <p:nvPr/>
          </p:nvSpPr>
          <p:spPr>
            <a:xfrm>
              <a:off x="107467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51" y="0"/>
                  </a:moveTo>
                  <a:lnTo>
                    <a:pt x="1" y="4305"/>
                  </a:lnTo>
                  <a:cubicBezTo>
                    <a:pt x="1" y="4305"/>
                    <a:pt x="1080" y="5744"/>
                    <a:pt x="2834" y="5984"/>
                  </a:cubicBezTo>
                  <a:cubicBezTo>
                    <a:pt x="2913" y="5995"/>
                    <a:pt x="2998" y="6000"/>
                    <a:pt x="3087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7" y="120"/>
                    <a:pt x="5657" y="120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1" name="Google Shape;2281;p2"/>
            <p:cNvSpPr/>
            <p:nvPr/>
          </p:nvSpPr>
          <p:spPr>
            <a:xfrm>
              <a:off x="129342" y="2148404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51" y="0"/>
                  </a:moveTo>
                  <a:lnTo>
                    <a:pt x="0" y="1308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5" y="2623"/>
                    <a:pt x="3046" y="2620"/>
                    <a:pt x="3095" y="2616"/>
                  </a:cubicBezTo>
                  <a:cubicBezTo>
                    <a:pt x="3749" y="2562"/>
                    <a:pt x="4675" y="1951"/>
                    <a:pt x="5340" y="1156"/>
                  </a:cubicBezTo>
                  <a:cubicBezTo>
                    <a:pt x="5177" y="556"/>
                    <a:pt x="5057" y="120"/>
                    <a:pt x="5057" y="120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2" name="Google Shape;2282;p2"/>
            <p:cNvSpPr/>
            <p:nvPr/>
          </p:nvSpPr>
          <p:spPr>
            <a:xfrm>
              <a:off x="74908" y="1799817"/>
              <a:ext cx="297222" cy="406857"/>
            </a:xfrm>
            <a:custGeom>
              <a:avLst/>
              <a:gdLst/>
              <a:ahLst/>
              <a:cxnLst/>
              <a:rect l="l" t="t" r="r" b="b"/>
              <a:pathLst>
                <a:path w="8152" h="11159" extrusionOk="0">
                  <a:moveTo>
                    <a:pt x="2676" y="1"/>
                  </a:moveTo>
                  <a:cubicBezTo>
                    <a:pt x="2451" y="1"/>
                    <a:pt x="2244" y="53"/>
                    <a:pt x="2060" y="167"/>
                  </a:cubicBezTo>
                  <a:cubicBezTo>
                    <a:pt x="207" y="1333"/>
                    <a:pt x="0" y="3894"/>
                    <a:pt x="0" y="3894"/>
                  </a:cubicBezTo>
                  <a:cubicBezTo>
                    <a:pt x="0" y="3894"/>
                    <a:pt x="752" y="8951"/>
                    <a:pt x="1439" y="9769"/>
                  </a:cubicBezTo>
                  <a:cubicBezTo>
                    <a:pt x="2088" y="10542"/>
                    <a:pt x="3547" y="11159"/>
                    <a:pt x="4450" y="11159"/>
                  </a:cubicBezTo>
                  <a:cubicBezTo>
                    <a:pt x="4501" y="11159"/>
                    <a:pt x="4551" y="11157"/>
                    <a:pt x="4599" y="11153"/>
                  </a:cubicBezTo>
                  <a:cubicBezTo>
                    <a:pt x="5482" y="11076"/>
                    <a:pt x="6866" y="9986"/>
                    <a:pt x="7411" y="8820"/>
                  </a:cubicBezTo>
                  <a:cubicBezTo>
                    <a:pt x="7956" y="7643"/>
                    <a:pt x="8152" y="4254"/>
                    <a:pt x="8152" y="4254"/>
                  </a:cubicBezTo>
                  <a:cubicBezTo>
                    <a:pt x="8152" y="4254"/>
                    <a:pt x="4712" y="1"/>
                    <a:pt x="267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2"/>
            <p:cNvSpPr/>
            <p:nvPr/>
          </p:nvSpPr>
          <p:spPr>
            <a:xfrm>
              <a:off x="29991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1" y="2738"/>
                    <a:pt x="306" y="4536"/>
                  </a:cubicBezTo>
                  <a:cubicBezTo>
                    <a:pt x="1" y="6324"/>
                    <a:pt x="1613" y="8743"/>
                    <a:pt x="1613" y="8743"/>
                  </a:cubicBezTo>
                  <a:lnTo>
                    <a:pt x="1712" y="6945"/>
                  </a:lnTo>
                  <a:cubicBezTo>
                    <a:pt x="1712" y="6945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098" y="5985"/>
                    <a:pt x="6244" y="6013"/>
                    <a:pt x="6369" y="6013"/>
                  </a:cubicBezTo>
                  <a:cubicBezTo>
                    <a:pt x="7021" y="6013"/>
                    <a:pt x="7128" y="5277"/>
                    <a:pt x="7128" y="5277"/>
                  </a:cubicBezTo>
                  <a:cubicBezTo>
                    <a:pt x="7128" y="5277"/>
                    <a:pt x="8131" y="6694"/>
                    <a:pt x="856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50"/>
                  </a:cubicBezTo>
                  <a:cubicBezTo>
                    <a:pt x="10278" y="5245"/>
                    <a:pt x="11149" y="4645"/>
                    <a:pt x="11542" y="4536"/>
                  </a:cubicBezTo>
                  <a:cubicBezTo>
                    <a:pt x="11934" y="4416"/>
                    <a:pt x="12479" y="3763"/>
                    <a:pt x="12065" y="2989"/>
                  </a:cubicBezTo>
                  <a:cubicBezTo>
                    <a:pt x="11651" y="2215"/>
                    <a:pt x="10604" y="2487"/>
                    <a:pt x="10550" y="2324"/>
                  </a:cubicBezTo>
                  <a:cubicBezTo>
                    <a:pt x="10496" y="2160"/>
                    <a:pt x="11291" y="1823"/>
                    <a:pt x="11193" y="1376"/>
                  </a:cubicBezTo>
                  <a:cubicBezTo>
                    <a:pt x="11117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100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2"/>
            <p:cNvSpPr/>
            <p:nvPr/>
          </p:nvSpPr>
          <p:spPr>
            <a:xfrm>
              <a:off x="31048" y="1954988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3" y="1"/>
                  </a:moveTo>
                  <a:cubicBezTo>
                    <a:pt x="486" y="1"/>
                    <a:pt x="1" y="1050"/>
                    <a:pt x="255" y="1774"/>
                  </a:cubicBezTo>
                  <a:cubicBezTo>
                    <a:pt x="538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4" y="27"/>
                    <a:pt x="1108" y="1"/>
                    <a:pt x="1023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2"/>
            <p:cNvSpPr/>
            <p:nvPr/>
          </p:nvSpPr>
          <p:spPr>
            <a:xfrm>
              <a:off x="360567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11" y="0"/>
                  </a:moveTo>
                  <a:cubicBezTo>
                    <a:pt x="662" y="0"/>
                    <a:pt x="487" y="50"/>
                    <a:pt x="284" y="167"/>
                  </a:cubicBezTo>
                  <a:lnTo>
                    <a:pt x="1" y="2619"/>
                  </a:lnTo>
                  <a:cubicBezTo>
                    <a:pt x="1" y="2619"/>
                    <a:pt x="1014" y="1987"/>
                    <a:pt x="1352" y="1442"/>
                  </a:cubicBezTo>
                  <a:cubicBezTo>
                    <a:pt x="1629" y="1006"/>
                    <a:pt x="1482" y="0"/>
                    <a:pt x="81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2"/>
            <p:cNvSpPr/>
            <p:nvPr/>
          </p:nvSpPr>
          <p:spPr>
            <a:xfrm>
              <a:off x="135176" y="2009640"/>
              <a:ext cx="67305" cy="21985"/>
            </a:xfrm>
            <a:custGeom>
              <a:avLst/>
              <a:gdLst/>
              <a:ahLst/>
              <a:cxnLst/>
              <a:rect l="l" t="t" r="r" b="b"/>
              <a:pathLst>
                <a:path w="1846" h="603" extrusionOk="0">
                  <a:moveTo>
                    <a:pt x="1012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3"/>
                    <a:pt x="1733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45" y="559"/>
                    <a:pt x="1715" y="58"/>
                    <a:pt x="1083" y="3"/>
                  </a:cubicBezTo>
                  <a:cubicBezTo>
                    <a:pt x="1059" y="1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2"/>
            <p:cNvSpPr/>
            <p:nvPr/>
          </p:nvSpPr>
          <p:spPr>
            <a:xfrm>
              <a:off x="234637" y="2015510"/>
              <a:ext cx="34199" cy="83348"/>
            </a:xfrm>
            <a:custGeom>
              <a:avLst/>
              <a:gdLst/>
              <a:ahLst/>
              <a:cxnLst/>
              <a:rect l="l" t="t" r="r" b="b"/>
              <a:pathLst>
                <a:path w="938" h="2286" extrusionOk="0">
                  <a:moveTo>
                    <a:pt x="64" y="1"/>
                  </a:moveTo>
                  <a:cubicBezTo>
                    <a:pt x="42" y="1"/>
                    <a:pt x="21" y="32"/>
                    <a:pt x="0" y="104"/>
                  </a:cubicBezTo>
                  <a:cubicBezTo>
                    <a:pt x="0" y="104"/>
                    <a:pt x="164" y="1390"/>
                    <a:pt x="469" y="1586"/>
                  </a:cubicBezTo>
                  <a:cubicBezTo>
                    <a:pt x="774" y="1782"/>
                    <a:pt x="458" y="2098"/>
                    <a:pt x="185" y="2240"/>
                  </a:cubicBezTo>
                  <a:cubicBezTo>
                    <a:pt x="127" y="2271"/>
                    <a:pt x="123" y="2285"/>
                    <a:pt x="153" y="2285"/>
                  </a:cubicBezTo>
                  <a:cubicBezTo>
                    <a:pt x="258" y="2285"/>
                    <a:pt x="772" y="2122"/>
                    <a:pt x="839" y="1978"/>
                  </a:cubicBezTo>
                  <a:cubicBezTo>
                    <a:pt x="937" y="1793"/>
                    <a:pt x="600" y="1618"/>
                    <a:pt x="425" y="1128"/>
                  </a:cubicBezTo>
                  <a:cubicBezTo>
                    <a:pt x="281" y="713"/>
                    <a:pt x="167" y="1"/>
                    <a:pt x="64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2"/>
            <p:cNvSpPr/>
            <p:nvPr/>
          </p:nvSpPr>
          <p:spPr>
            <a:xfrm>
              <a:off x="111915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437" y="0"/>
                  </a:moveTo>
                  <a:cubicBezTo>
                    <a:pt x="674" y="0"/>
                    <a:pt x="31" y="828"/>
                    <a:pt x="31" y="828"/>
                  </a:cubicBezTo>
                  <a:cubicBezTo>
                    <a:pt x="0" y="888"/>
                    <a:pt x="10" y="912"/>
                    <a:pt x="51" y="912"/>
                  </a:cubicBezTo>
                  <a:cubicBezTo>
                    <a:pt x="213" y="912"/>
                    <a:pt x="861" y="536"/>
                    <a:pt x="1426" y="458"/>
                  </a:cubicBezTo>
                  <a:cubicBezTo>
                    <a:pt x="1490" y="448"/>
                    <a:pt x="1552" y="444"/>
                    <a:pt x="1612" y="444"/>
                  </a:cubicBezTo>
                  <a:cubicBezTo>
                    <a:pt x="2147" y="444"/>
                    <a:pt x="2524" y="794"/>
                    <a:pt x="2653" y="794"/>
                  </a:cubicBezTo>
                  <a:cubicBezTo>
                    <a:pt x="2670" y="794"/>
                    <a:pt x="2682" y="788"/>
                    <a:pt x="2690" y="774"/>
                  </a:cubicBezTo>
                  <a:cubicBezTo>
                    <a:pt x="2767" y="654"/>
                    <a:pt x="2189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2"/>
            <p:cNvSpPr/>
            <p:nvPr/>
          </p:nvSpPr>
          <p:spPr>
            <a:xfrm>
              <a:off x="258080" y="2009640"/>
              <a:ext cx="67269" cy="21985"/>
            </a:xfrm>
            <a:custGeom>
              <a:avLst/>
              <a:gdLst/>
              <a:ahLst/>
              <a:cxnLst/>
              <a:rect l="l" t="t" r="r" b="b"/>
              <a:pathLst>
                <a:path w="1845" h="603" extrusionOk="0">
                  <a:moveTo>
                    <a:pt x="834" y="1"/>
                  </a:moveTo>
                  <a:cubicBezTo>
                    <a:pt x="811" y="1"/>
                    <a:pt x="787" y="1"/>
                    <a:pt x="763" y="3"/>
                  </a:cubicBezTo>
                  <a:cubicBezTo>
                    <a:pt x="131" y="58"/>
                    <a:pt x="0" y="559"/>
                    <a:pt x="98" y="592"/>
                  </a:cubicBezTo>
                  <a:cubicBezTo>
                    <a:pt x="103" y="593"/>
                    <a:pt x="107" y="593"/>
                    <a:pt x="113" y="593"/>
                  </a:cubicBezTo>
                  <a:cubicBezTo>
                    <a:pt x="228" y="593"/>
                    <a:pt x="499" y="264"/>
                    <a:pt x="821" y="264"/>
                  </a:cubicBezTo>
                  <a:cubicBezTo>
                    <a:pt x="831" y="264"/>
                    <a:pt x="840" y="264"/>
                    <a:pt x="850" y="265"/>
                  </a:cubicBezTo>
                  <a:cubicBezTo>
                    <a:pt x="1121" y="273"/>
                    <a:pt x="1621" y="603"/>
                    <a:pt x="1781" y="603"/>
                  </a:cubicBezTo>
                  <a:cubicBezTo>
                    <a:pt x="1827" y="603"/>
                    <a:pt x="1845" y="575"/>
                    <a:pt x="1820" y="504"/>
                  </a:cubicBezTo>
                  <a:cubicBezTo>
                    <a:pt x="1820" y="504"/>
                    <a:pt x="1417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2"/>
            <p:cNvSpPr/>
            <p:nvPr/>
          </p:nvSpPr>
          <p:spPr>
            <a:xfrm>
              <a:off x="247726" y="1954915"/>
              <a:ext cx="100921" cy="33288"/>
            </a:xfrm>
            <a:custGeom>
              <a:avLst/>
              <a:gdLst/>
              <a:ahLst/>
              <a:cxnLst/>
              <a:rect l="l" t="t" r="r" b="b"/>
              <a:pathLst>
                <a:path w="2768" h="913" extrusionOk="0">
                  <a:moveTo>
                    <a:pt x="1330" y="0"/>
                  </a:moveTo>
                  <a:cubicBezTo>
                    <a:pt x="578" y="0"/>
                    <a:pt x="1" y="654"/>
                    <a:pt x="77" y="774"/>
                  </a:cubicBezTo>
                  <a:cubicBezTo>
                    <a:pt x="85" y="788"/>
                    <a:pt x="98" y="794"/>
                    <a:pt x="115" y="794"/>
                  </a:cubicBezTo>
                  <a:cubicBezTo>
                    <a:pt x="243" y="794"/>
                    <a:pt x="620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6" y="536"/>
                    <a:pt x="2554" y="912"/>
                    <a:pt x="2716" y="912"/>
                  </a:cubicBezTo>
                  <a:cubicBezTo>
                    <a:pt x="2757" y="912"/>
                    <a:pt x="2767" y="888"/>
                    <a:pt x="2736" y="828"/>
                  </a:cubicBezTo>
                  <a:cubicBezTo>
                    <a:pt x="2736" y="828"/>
                    <a:pt x="2093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2"/>
            <p:cNvSpPr/>
            <p:nvPr/>
          </p:nvSpPr>
          <p:spPr>
            <a:xfrm>
              <a:off x="199490" y="2127841"/>
              <a:ext cx="72118" cy="17136"/>
            </a:xfrm>
            <a:custGeom>
              <a:avLst/>
              <a:gdLst/>
              <a:ahLst/>
              <a:cxnLst/>
              <a:rect l="l" t="t" r="r" b="b"/>
              <a:pathLst>
                <a:path w="1978" h="470" extrusionOk="0">
                  <a:moveTo>
                    <a:pt x="1942" y="1"/>
                  </a:moveTo>
                  <a:cubicBezTo>
                    <a:pt x="1856" y="1"/>
                    <a:pt x="1557" y="185"/>
                    <a:pt x="1084" y="259"/>
                  </a:cubicBezTo>
                  <a:cubicBezTo>
                    <a:pt x="956" y="282"/>
                    <a:pt x="841" y="291"/>
                    <a:pt x="741" y="291"/>
                  </a:cubicBezTo>
                  <a:cubicBezTo>
                    <a:pt x="408" y="291"/>
                    <a:pt x="234" y="194"/>
                    <a:pt x="234" y="194"/>
                  </a:cubicBezTo>
                  <a:cubicBezTo>
                    <a:pt x="180" y="171"/>
                    <a:pt x="64" y="92"/>
                    <a:pt x="22" y="92"/>
                  </a:cubicBezTo>
                  <a:cubicBezTo>
                    <a:pt x="5" y="92"/>
                    <a:pt x="0" y="105"/>
                    <a:pt x="16" y="139"/>
                  </a:cubicBezTo>
                  <a:cubicBezTo>
                    <a:pt x="64" y="254"/>
                    <a:pt x="438" y="469"/>
                    <a:pt x="889" y="469"/>
                  </a:cubicBezTo>
                  <a:cubicBezTo>
                    <a:pt x="953" y="469"/>
                    <a:pt x="1018" y="465"/>
                    <a:pt x="1084" y="455"/>
                  </a:cubicBezTo>
                  <a:cubicBezTo>
                    <a:pt x="1618" y="390"/>
                    <a:pt x="1978" y="96"/>
                    <a:pt x="1967" y="20"/>
                  </a:cubicBezTo>
                  <a:cubicBezTo>
                    <a:pt x="1965" y="6"/>
                    <a:pt x="1957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2"/>
            <p:cNvSpPr/>
            <p:nvPr/>
          </p:nvSpPr>
          <p:spPr>
            <a:xfrm>
              <a:off x="1437721" y="2005557"/>
              <a:ext cx="82327" cy="110620"/>
            </a:xfrm>
            <a:custGeom>
              <a:avLst/>
              <a:gdLst/>
              <a:ahLst/>
              <a:cxnLst/>
              <a:rect l="l" t="t" r="r" b="b"/>
              <a:pathLst>
                <a:path w="2258" h="3034" extrusionOk="0">
                  <a:moveTo>
                    <a:pt x="532" y="1"/>
                  </a:moveTo>
                  <a:cubicBezTo>
                    <a:pt x="436" y="1"/>
                    <a:pt x="350" y="39"/>
                    <a:pt x="285" y="137"/>
                  </a:cubicBezTo>
                  <a:cubicBezTo>
                    <a:pt x="1" y="563"/>
                    <a:pt x="625" y="3034"/>
                    <a:pt x="1328" y="3034"/>
                  </a:cubicBezTo>
                  <a:cubicBezTo>
                    <a:pt x="1380" y="3034"/>
                    <a:pt x="1432" y="3020"/>
                    <a:pt x="1484" y="2992"/>
                  </a:cubicBezTo>
                  <a:cubicBezTo>
                    <a:pt x="2258" y="2589"/>
                    <a:pt x="1331" y="486"/>
                    <a:pt x="1331" y="486"/>
                  </a:cubicBezTo>
                  <a:cubicBezTo>
                    <a:pt x="1331" y="486"/>
                    <a:pt x="873" y="1"/>
                    <a:pt x="53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2"/>
            <p:cNvSpPr/>
            <p:nvPr/>
          </p:nvSpPr>
          <p:spPr>
            <a:xfrm>
              <a:off x="1260966" y="2298908"/>
              <a:ext cx="696167" cy="349797"/>
            </a:xfrm>
            <a:custGeom>
              <a:avLst/>
              <a:gdLst/>
              <a:ahLst/>
              <a:cxnLst/>
              <a:rect l="l" t="t" r="r" b="b"/>
              <a:pathLst>
                <a:path w="19094" h="9594" extrusionOk="0">
                  <a:moveTo>
                    <a:pt x="7760" y="0"/>
                  </a:moveTo>
                  <a:cubicBezTo>
                    <a:pt x="7663" y="0"/>
                    <a:pt x="7568" y="1"/>
                    <a:pt x="7476" y="3"/>
                  </a:cubicBezTo>
                  <a:cubicBezTo>
                    <a:pt x="5733" y="36"/>
                    <a:pt x="2321" y="2106"/>
                    <a:pt x="817" y="3392"/>
                  </a:cubicBezTo>
                  <a:cubicBezTo>
                    <a:pt x="142" y="3970"/>
                    <a:pt x="0" y="6738"/>
                    <a:pt x="44" y="9593"/>
                  </a:cubicBezTo>
                  <a:lnTo>
                    <a:pt x="19094" y="9593"/>
                  </a:lnTo>
                  <a:cubicBezTo>
                    <a:pt x="18952" y="7054"/>
                    <a:pt x="18669" y="4645"/>
                    <a:pt x="18102" y="3752"/>
                  </a:cubicBezTo>
                  <a:cubicBezTo>
                    <a:pt x="16696" y="1550"/>
                    <a:pt x="12043" y="264"/>
                    <a:pt x="12043" y="264"/>
                  </a:cubicBezTo>
                  <a:cubicBezTo>
                    <a:pt x="12043" y="264"/>
                    <a:pt x="9509" y="0"/>
                    <a:pt x="7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2"/>
            <p:cNvSpPr/>
            <p:nvPr/>
          </p:nvSpPr>
          <p:spPr>
            <a:xfrm>
              <a:off x="1718676" y="2005557"/>
              <a:ext cx="81962" cy="110620"/>
            </a:xfrm>
            <a:custGeom>
              <a:avLst/>
              <a:gdLst/>
              <a:ahLst/>
              <a:cxnLst/>
              <a:rect l="l" t="t" r="r" b="b"/>
              <a:pathLst>
                <a:path w="2248" h="3034" extrusionOk="0">
                  <a:moveTo>
                    <a:pt x="1722" y="1"/>
                  </a:moveTo>
                  <a:cubicBezTo>
                    <a:pt x="1379" y="1"/>
                    <a:pt x="927" y="486"/>
                    <a:pt x="927" y="486"/>
                  </a:cubicBezTo>
                  <a:cubicBezTo>
                    <a:pt x="927" y="486"/>
                    <a:pt x="1" y="2589"/>
                    <a:pt x="764" y="2992"/>
                  </a:cubicBezTo>
                  <a:cubicBezTo>
                    <a:pt x="816" y="3020"/>
                    <a:pt x="869" y="3034"/>
                    <a:pt x="921" y="3034"/>
                  </a:cubicBezTo>
                  <a:cubicBezTo>
                    <a:pt x="1632" y="3034"/>
                    <a:pt x="2248" y="563"/>
                    <a:pt x="1973" y="137"/>
                  </a:cubicBezTo>
                  <a:cubicBezTo>
                    <a:pt x="1906" y="39"/>
                    <a:pt x="1819" y="1"/>
                    <a:pt x="172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5" name="Google Shape;2295;p2"/>
            <p:cNvSpPr/>
            <p:nvPr/>
          </p:nvSpPr>
          <p:spPr>
            <a:xfrm>
              <a:off x="1526754" y="2178994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1"/>
                  </a:moveTo>
                  <a:lnTo>
                    <a:pt x="393" y="1199"/>
                  </a:lnTo>
                  <a:cubicBezTo>
                    <a:pt x="524" y="2246"/>
                    <a:pt x="1" y="4044"/>
                    <a:pt x="1" y="4044"/>
                  </a:cubicBezTo>
                  <a:cubicBezTo>
                    <a:pt x="1" y="4044"/>
                    <a:pt x="1385" y="5524"/>
                    <a:pt x="2745" y="5524"/>
                  </a:cubicBezTo>
                  <a:cubicBezTo>
                    <a:pt x="2833" y="5524"/>
                    <a:pt x="2921" y="5517"/>
                    <a:pt x="3009" y="5504"/>
                  </a:cubicBezTo>
                  <a:cubicBezTo>
                    <a:pt x="4437" y="5286"/>
                    <a:pt x="5003" y="4044"/>
                    <a:pt x="5003" y="4044"/>
                  </a:cubicBezTo>
                  <a:cubicBezTo>
                    <a:pt x="4404" y="3423"/>
                    <a:pt x="4360" y="1"/>
                    <a:pt x="4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6" name="Google Shape;2296;p2"/>
            <p:cNvSpPr/>
            <p:nvPr/>
          </p:nvSpPr>
          <p:spPr>
            <a:xfrm>
              <a:off x="1538677" y="2178994"/>
              <a:ext cx="155429" cy="124438"/>
            </a:xfrm>
            <a:custGeom>
              <a:avLst/>
              <a:gdLst/>
              <a:ahLst/>
              <a:cxnLst/>
              <a:rect l="l" t="t" r="r" b="b"/>
              <a:pathLst>
                <a:path w="4263" h="3413" extrusionOk="0">
                  <a:moveTo>
                    <a:pt x="4033" y="1"/>
                  </a:moveTo>
                  <a:lnTo>
                    <a:pt x="66" y="1199"/>
                  </a:lnTo>
                  <a:cubicBezTo>
                    <a:pt x="110" y="1592"/>
                    <a:pt x="66" y="2082"/>
                    <a:pt x="1" y="2551"/>
                  </a:cubicBezTo>
                  <a:cubicBezTo>
                    <a:pt x="763" y="3059"/>
                    <a:pt x="1741" y="3413"/>
                    <a:pt x="2625" y="3413"/>
                  </a:cubicBezTo>
                  <a:cubicBezTo>
                    <a:pt x="2651" y="3413"/>
                    <a:pt x="2678" y="3412"/>
                    <a:pt x="2704" y="3412"/>
                  </a:cubicBezTo>
                  <a:cubicBezTo>
                    <a:pt x="3249" y="3390"/>
                    <a:pt x="3783" y="3172"/>
                    <a:pt x="4262" y="2856"/>
                  </a:cubicBezTo>
                  <a:cubicBezTo>
                    <a:pt x="4055" y="1646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7" name="Google Shape;2297;p2"/>
            <p:cNvSpPr/>
            <p:nvPr/>
          </p:nvSpPr>
          <p:spPr>
            <a:xfrm>
              <a:off x="1462805" y="1828547"/>
              <a:ext cx="301634" cy="426764"/>
            </a:xfrm>
            <a:custGeom>
              <a:avLst/>
              <a:gdLst/>
              <a:ahLst/>
              <a:cxnLst/>
              <a:rect l="l" t="t" r="r" b="b"/>
              <a:pathLst>
                <a:path w="8273" h="11705" extrusionOk="0">
                  <a:moveTo>
                    <a:pt x="5878" y="1"/>
                  </a:moveTo>
                  <a:cubicBezTo>
                    <a:pt x="4473" y="1"/>
                    <a:pt x="2323" y="689"/>
                    <a:pt x="1286" y="1243"/>
                  </a:cubicBezTo>
                  <a:cubicBezTo>
                    <a:pt x="0" y="1929"/>
                    <a:pt x="491" y="4687"/>
                    <a:pt x="676" y="7618"/>
                  </a:cubicBezTo>
                  <a:cubicBezTo>
                    <a:pt x="907" y="11285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7"/>
                    <a:pt x="7248" y="10724"/>
                    <a:pt x="7760" y="9046"/>
                  </a:cubicBezTo>
                  <a:cubicBezTo>
                    <a:pt x="8272" y="7378"/>
                    <a:pt x="8141" y="2322"/>
                    <a:pt x="8141" y="2322"/>
                  </a:cubicBezTo>
                  <a:cubicBezTo>
                    <a:pt x="8141" y="2322"/>
                    <a:pt x="7891" y="600"/>
                    <a:pt x="6735" y="131"/>
                  </a:cubicBezTo>
                  <a:cubicBezTo>
                    <a:pt x="6510" y="41"/>
                    <a:pt x="6215" y="1"/>
                    <a:pt x="587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8" name="Google Shape;2298;p2"/>
            <p:cNvSpPr/>
            <p:nvPr/>
          </p:nvSpPr>
          <p:spPr>
            <a:xfrm>
              <a:off x="1435387" y="1666267"/>
              <a:ext cx="381080" cy="412654"/>
            </a:xfrm>
            <a:custGeom>
              <a:avLst/>
              <a:gdLst/>
              <a:ahLst/>
              <a:cxnLst/>
              <a:rect l="l" t="t" r="r" b="b"/>
              <a:pathLst>
                <a:path w="10452" h="11318" extrusionOk="0">
                  <a:moveTo>
                    <a:pt x="4782" y="1"/>
                  </a:moveTo>
                  <a:cubicBezTo>
                    <a:pt x="4527" y="1"/>
                    <a:pt x="4237" y="23"/>
                    <a:pt x="3913" y="81"/>
                  </a:cubicBezTo>
                  <a:cubicBezTo>
                    <a:pt x="2452" y="343"/>
                    <a:pt x="1134" y="3678"/>
                    <a:pt x="1134" y="3678"/>
                  </a:cubicBezTo>
                  <a:cubicBezTo>
                    <a:pt x="1134" y="3678"/>
                    <a:pt x="164" y="4659"/>
                    <a:pt x="88" y="6173"/>
                  </a:cubicBezTo>
                  <a:cubicBezTo>
                    <a:pt x="0" y="7688"/>
                    <a:pt x="1428" y="11176"/>
                    <a:pt x="1428" y="11176"/>
                  </a:cubicBezTo>
                  <a:lnTo>
                    <a:pt x="1352" y="7972"/>
                  </a:lnTo>
                  <a:cubicBezTo>
                    <a:pt x="1352" y="7972"/>
                    <a:pt x="1428" y="7743"/>
                    <a:pt x="1624" y="7623"/>
                  </a:cubicBezTo>
                  <a:cubicBezTo>
                    <a:pt x="1820" y="7514"/>
                    <a:pt x="2965" y="5737"/>
                    <a:pt x="2965" y="5737"/>
                  </a:cubicBezTo>
                  <a:cubicBezTo>
                    <a:pt x="2965" y="5737"/>
                    <a:pt x="4203" y="6068"/>
                    <a:pt x="5266" y="6068"/>
                  </a:cubicBezTo>
                  <a:cubicBezTo>
                    <a:pt x="5526" y="6068"/>
                    <a:pt x="5776" y="6048"/>
                    <a:pt x="5994" y="5999"/>
                  </a:cubicBezTo>
                  <a:cubicBezTo>
                    <a:pt x="7117" y="5737"/>
                    <a:pt x="7596" y="5356"/>
                    <a:pt x="7596" y="5356"/>
                  </a:cubicBezTo>
                  <a:cubicBezTo>
                    <a:pt x="7596" y="5727"/>
                    <a:pt x="8250" y="7568"/>
                    <a:pt x="8545" y="8113"/>
                  </a:cubicBezTo>
                  <a:cubicBezTo>
                    <a:pt x="8828" y="8658"/>
                    <a:pt x="8817" y="11317"/>
                    <a:pt x="8817" y="11317"/>
                  </a:cubicBezTo>
                  <a:cubicBezTo>
                    <a:pt x="8893" y="10511"/>
                    <a:pt x="10452" y="7394"/>
                    <a:pt x="10452" y="5999"/>
                  </a:cubicBezTo>
                  <a:cubicBezTo>
                    <a:pt x="10452" y="4593"/>
                    <a:pt x="9395" y="3057"/>
                    <a:pt x="9395" y="3057"/>
                  </a:cubicBezTo>
                  <a:cubicBezTo>
                    <a:pt x="9395" y="3057"/>
                    <a:pt x="9972" y="1771"/>
                    <a:pt x="9536" y="768"/>
                  </a:cubicBezTo>
                  <a:cubicBezTo>
                    <a:pt x="9326" y="272"/>
                    <a:pt x="8492" y="147"/>
                    <a:pt x="7703" y="147"/>
                  </a:cubicBezTo>
                  <a:cubicBezTo>
                    <a:pt x="6896" y="147"/>
                    <a:pt x="6136" y="277"/>
                    <a:pt x="6136" y="277"/>
                  </a:cubicBezTo>
                  <a:cubicBezTo>
                    <a:pt x="6136" y="277"/>
                    <a:pt x="5675" y="1"/>
                    <a:pt x="4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9" name="Google Shape;2299;p2"/>
            <p:cNvSpPr/>
            <p:nvPr/>
          </p:nvSpPr>
          <p:spPr>
            <a:xfrm>
              <a:off x="1538276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965" y="0"/>
                  </a:moveTo>
                  <a:cubicBezTo>
                    <a:pt x="404" y="0"/>
                    <a:pt x="23" y="483"/>
                    <a:pt x="23" y="483"/>
                  </a:cubicBezTo>
                  <a:cubicBezTo>
                    <a:pt x="1" y="548"/>
                    <a:pt x="19" y="574"/>
                    <a:pt x="63" y="574"/>
                  </a:cubicBezTo>
                  <a:cubicBezTo>
                    <a:pt x="217" y="574"/>
                    <a:pt x="695" y="262"/>
                    <a:pt x="949" y="254"/>
                  </a:cubicBezTo>
                  <a:cubicBezTo>
                    <a:pt x="959" y="253"/>
                    <a:pt x="968" y="253"/>
                    <a:pt x="977" y="253"/>
                  </a:cubicBezTo>
                  <a:cubicBezTo>
                    <a:pt x="1278" y="253"/>
                    <a:pt x="1539" y="572"/>
                    <a:pt x="1644" y="572"/>
                  </a:cubicBezTo>
                  <a:cubicBezTo>
                    <a:pt x="1649" y="572"/>
                    <a:pt x="1653" y="571"/>
                    <a:pt x="1658" y="570"/>
                  </a:cubicBezTo>
                  <a:cubicBezTo>
                    <a:pt x="1767" y="537"/>
                    <a:pt x="1625" y="47"/>
                    <a:pt x="1036" y="3"/>
                  </a:cubicBezTo>
                  <a:cubicBezTo>
                    <a:pt x="1012" y="1"/>
                    <a:pt x="989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0" name="Google Shape;2300;p2"/>
            <p:cNvSpPr/>
            <p:nvPr/>
          </p:nvSpPr>
          <p:spPr>
            <a:xfrm>
              <a:off x="1655128" y="2009640"/>
              <a:ext cx="64388" cy="20928"/>
            </a:xfrm>
            <a:custGeom>
              <a:avLst/>
              <a:gdLst/>
              <a:ahLst/>
              <a:cxnLst/>
              <a:rect l="l" t="t" r="r" b="b"/>
              <a:pathLst>
                <a:path w="1766" h="574" extrusionOk="0">
                  <a:moveTo>
                    <a:pt x="801" y="0"/>
                  </a:moveTo>
                  <a:cubicBezTo>
                    <a:pt x="778" y="0"/>
                    <a:pt x="754" y="1"/>
                    <a:pt x="730" y="3"/>
                  </a:cubicBezTo>
                  <a:cubicBezTo>
                    <a:pt x="131" y="47"/>
                    <a:pt x="0" y="537"/>
                    <a:pt x="98" y="570"/>
                  </a:cubicBezTo>
                  <a:cubicBezTo>
                    <a:pt x="102" y="571"/>
                    <a:pt x="107" y="572"/>
                    <a:pt x="112" y="572"/>
                  </a:cubicBezTo>
                  <a:cubicBezTo>
                    <a:pt x="217" y="572"/>
                    <a:pt x="477" y="253"/>
                    <a:pt x="779" y="253"/>
                  </a:cubicBezTo>
                  <a:cubicBezTo>
                    <a:pt x="788" y="253"/>
                    <a:pt x="797" y="253"/>
                    <a:pt x="807" y="254"/>
                  </a:cubicBezTo>
                  <a:cubicBezTo>
                    <a:pt x="1069" y="262"/>
                    <a:pt x="1549" y="574"/>
                    <a:pt x="1704" y="574"/>
                  </a:cubicBezTo>
                  <a:cubicBezTo>
                    <a:pt x="1748" y="574"/>
                    <a:pt x="1766" y="548"/>
                    <a:pt x="1744" y="483"/>
                  </a:cubicBezTo>
                  <a:cubicBezTo>
                    <a:pt x="1744" y="483"/>
                    <a:pt x="1362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1" name="Google Shape;2301;p2"/>
            <p:cNvSpPr/>
            <p:nvPr/>
          </p:nvSpPr>
          <p:spPr>
            <a:xfrm>
              <a:off x="1510931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405" y="0"/>
                  </a:moveTo>
                  <a:cubicBezTo>
                    <a:pt x="664" y="0"/>
                    <a:pt x="32" y="785"/>
                    <a:pt x="32" y="785"/>
                  </a:cubicBezTo>
                  <a:cubicBezTo>
                    <a:pt x="1" y="840"/>
                    <a:pt x="10" y="863"/>
                    <a:pt x="50" y="863"/>
                  </a:cubicBezTo>
                  <a:cubicBezTo>
                    <a:pt x="209" y="863"/>
                    <a:pt x="846" y="512"/>
                    <a:pt x="1394" y="425"/>
                  </a:cubicBezTo>
                  <a:cubicBezTo>
                    <a:pt x="1454" y="417"/>
                    <a:pt x="1513" y="413"/>
                    <a:pt x="1570" y="413"/>
                  </a:cubicBezTo>
                  <a:cubicBezTo>
                    <a:pt x="2107" y="413"/>
                    <a:pt x="2482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0"/>
                    <a:pt x="1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2" name="Google Shape;2302;p2"/>
            <p:cNvSpPr/>
            <p:nvPr/>
          </p:nvSpPr>
          <p:spPr>
            <a:xfrm>
              <a:off x="1643971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4" y="752"/>
                    <a:pt x="95" y="757"/>
                    <a:pt x="110" y="757"/>
                  </a:cubicBezTo>
                  <a:cubicBezTo>
                    <a:pt x="232" y="757"/>
                    <a:pt x="607" y="413"/>
                    <a:pt x="1144" y="413"/>
                  </a:cubicBezTo>
                  <a:cubicBezTo>
                    <a:pt x="1201" y="413"/>
                    <a:pt x="1259" y="417"/>
                    <a:pt x="1320" y="425"/>
                  </a:cubicBezTo>
                  <a:cubicBezTo>
                    <a:pt x="1867" y="512"/>
                    <a:pt x="2505" y="863"/>
                    <a:pt x="2663" y="863"/>
                  </a:cubicBezTo>
                  <a:cubicBezTo>
                    <a:pt x="2703" y="863"/>
                    <a:pt x="2713" y="840"/>
                    <a:pt x="2682" y="785"/>
                  </a:cubicBezTo>
                  <a:cubicBezTo>
                    <a:pt x="2682" y="785"/>
                    <a:pt x="2050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3" name="Google Shape;2303;p2"/>
            <p:cNvSpPr/>
            <p:nvPr/>
          </p:nvSpPr>
          <p:spPr>
            <a:xfrm>
              <a:off x="1581589" y="2147602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1"/>
                  </a:moveTo>
                  <a:cubicBezTo>
                    <a:pt x="1" y="1"/>
                    <a:pt x="404" y="949"/>
                    <a:pt x="1036" y="949"/>
                  </a:cubicBezTo>
                  <a:cubicBezTo>
                    <a:pt x="2170" y="949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4" name="Google Shape;2304;p2"/>
            <p:cNvSpPr/>
            <p:nvPr/>
          </p:nvSpPr>
          <p:spPr>
            <a:xfrm>
              <a:off x="1581589" y="2147602"/>
              <a:ext cx="91843" cy="13964"/>
            </a:xfrm>
            <a:custGeom>
              <a:avLst/>
              <a:gdLst/>
              <a:ahLst/>
              <a:cxnLst/>
              <a:rect l="l" t="t" r="r" b="b"/>
              <a:pathLst>
                <a:path w="2519" h="383" extrusionOk="0">
                  <a:moveTo>
                    <a:pt x="1" y="1"/>
                  </a:moveTo>
                  <a:cubicBezTo>
                    <a:pt x="1" y="1"/>
                    <a:pt x="77" y="186"/>
                    <a:pt x="219" y="382"/>
                  </a:cubicBezTo>
                  <a:lnTo>
                    <a:pt x="2279" y="382"/>
                  </a:lnTo>
                  <a:cubicBezTo>
                    <a:pt x="2453" y="186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5" name="Google Shape;2305;p2"/>
            <p:cNvSpPr/>
            <p:nvPr/>
          </p:nvSpPr>
          <p:spPr>
            <a:xfrm>
              <a:off x="1627309" y="2025609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0" y="1"/>
                  </a:moveTo>
                  <a:cubicBezTo>
                    <a:pt x="0" y="1"/>
                    <a:pt x="589" y="1178"/>
                    <a:pt x="567" y="1559"/>
                  </a:cubicBezTo>
                  <a:cubicBezTo>
                    <a:pt x="556" y="1941"/>
                    <a:pt x="87" y="2137"/>
                    <a:pt x="87" y="2137"/>
                  </a:cubicBezTo>
                  <a:cubicBezTo>
                    <a:pt x="87" y="2137"/>
                    <a:pt x="1199" y="2115"/>
                    <a:pt x="1155" y="1723"/>
                  </a:cubicBezTo>
                  <a:cubicBezTo>
                    <a:pt x="1101" y="13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6" name="Google Shape;2306;p2"/>
            <p:cNvSpPr/>
            <p:nvPr/>
          </p:nvSpPr>
          <p:spPr>
            <a:xfrm>
              <a:off x="696722" y="1797228"/>
              <a:ext cx="539790" cy="711444"/>
            </a:xfrm>
            <a:custGeom>
              <a:avLst/>
              <a:gdLst/>
              <a:ahLst/>
              <a:cxnLst/>
              <a:rect l="l" t="t" r="r" b="b"/>
              <a:pathLst>
                <a:path w="14805" h="19513" extrusionOk="0">
                  <a:moveTo>
                    <a:pt x="7013" y="1"/>
                  </a:moveTo>
                  <a:cubicBezTo>
                    <a:pt x="4558" y="1"/>
                    <a:pt x="3030" y="2026"/>
                    <a:pt x="3030" y="2026"/>
                  </a:cubicBezTo>
                  <a:cubicBezTo>
                    <a:pt x="1" y="2461"/>
                    <a:pt x="709" y="5818"/>
                    <a:pt x="709" y="8292"/>
                  </a:cubicBezTo>
                  <a:cubicBezTo>
                    <a:pt x="709" y="10755"/>
                    <a:pt x="448" y="16847"/>
                    <a:pt x="4371" y="18405"/>
                  </a:cubicBezTo>
                  <a:cubicBezTo>
                    <a:pt x="5624" y="18907"/>
                    <a:pt x="5875" y="19386"/>
                    <a:pt x="8011" y="19506"/>
                  </a:cubicBezTo>
                  <a:cubicBezTo>
                    <a:pt x="8078" y="19510"/>
                    <a:pt x="8147" y="19512"/>
                    <a:pt x="8219" y="19512"/>
                  </a:cubicBezTo>
                  <a:cubicBezTo>
                    <a:pt x="10435" y="19512"/>
                    <a:pt x="14804" y="17547"/>
                    <a:pt x="14245" y="13251"/>
                  </a:cubicBezTo>
                  <a:cubicBezTo>
                    <a:pt x="14059" y="11856"/>
                    <a:pt x="11858" y="9916"/>
                    <a:pt x="12468" y="8020"/>
                  </a:cubicBezTo>
                  <a:cubicBezTo>
                    <a:pt x="13471" y="4935"/>
                    <a:pt x="11880" y="1372"/>
                    <a:pt x="8545" y="260"/>
                  </a:cubicBezTo>
                  <a:cubicBezTo>
                    <a:pt x="8002" y="77"/>
                    <a:pt x="7490" y="1"/>
                    <a:pt x="70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7" name="Google Shape;2307;p2"/>
            <p:cNvSpPr/>
            <p:nvPr/>
          </p:nvSpPr>
          <p:spPr>
            <a:xfrm>
              <a:off x="542171" y="2396328"/>
              <a:ext cx="747430" cy="252376"/>
            </a:xfrm>
            <a:custGeom>
              <a:avLst/>
              <a:gdLst/>
              <a:ahLst/>
              <a:cxnLst/>
              <a:rect l="l" t="t" r="r" b="b"/>
              <a:pathLst>
                <a:path w="20500" h="6922" extrusionOk="0">
                  <a:moveTo>
                    <a:pt x="10337" y="1"/>
                  </a:moveTo>
                  <a:cubicBezTo>
                    <a:pt x="9007" y="1"/>
                    <a:pt x="7561" y="553"/>
                    <a:pt x="6180" y="1330"/>
                  </a:cubicBezTo>
                  <a:cubicBezTo>
                    <a:pt x="3313" y="2954"/>
                    <a:pt x="741" y="5559"/>
                    <a:pt x="131" y="6180"/>
                  </a:cubicBezTo>
                  <a:cubicBezTo>
                    <a:pt x="131" y="6191"/>
                    <a:pt x="131" y="6191"/>
                    <a:pt x="131" y="6191"/>
                  </a:cubicBezTo>
                  <a:cubicBezTo>
                    <a:pt x="98" y="6224"/>
                    <a:pt x="66" y="6256"/>
                    <a:pt x="44" y="6278"/>
                  </a:cubicBezTo>
                  <a:cubicBezTo>
                    <a:pt x="44" y="6289"/>
                    <a:pt x="33" y="6289"/>
                    <a:pt x="33" y="6289"/>
                  </a:cubicBezTo>
                  <a:cubicBezTo>
                    <a:pt x="22" y="6311"/>
                    <a:pt x="0" y="6322"/>
                    <a:pt x="0" y="6322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60" y="5810"/>
                    <a:pt x="19759" y="4774"/>
                    <a:pt x="18832" y="3968"/>
                  </a:cubicBezTo>
                  <a:cubicBezTo>
                    <a:pt x="18669" y="3815"/>
                    <a:pt x="18495" y="3674"/>
                    <a:pt x="18320" y="3532"/>
                  </a:cubicBezTo>
                  <a:cubicBezTo>
                    <a:pt x="18277" y="3499"/>
                    <a:pt x="18233" y="3466"/>
                    <a:pt x="18200" y="3434"/>
                  </a:cubicBezTo>
                  <a:cubicBezTo>
                    <a:pt x="18026" y="3303"/>
                    <a:pt x="17852" y="3172"/>
                    <a:pt x="17688" y="3041"/>
                  </a:cubicBezTo>
                  <a:cubicBezTo>
                    <a:pt x="17514" y="2922"/>
                    <a:pt x="17339" y="2802"/>
                    <a:pt x="17176" y="2682"/>
                  </a:cubicBezTo>
                  <a:cubicBezTo>
                    <a:pt x="17132" y="2660"/>
                    <a:pt x="17089" y="2627"/>
                    <a:pt x="17045" y="2595"/>
                  </a:cubicBezTo>
                  <a:cubicBezTo>
                    <a:pt x="16882" y="2486"/>
                    <a:pt x="16707" y="2377"/>
                    <a:pt x="16544" y="2279"/>
                  </a:cubicBezTo>
                  <a:cubicBezTo>
                    <a:pt x="16369" y="2170"/>
                    <a:pt x="16206" y="2072"/>
                    <a:pt x="16042" y="1973"/>
                  </a:cubicBezTo>
                  <a:cubicBezTo>
                    <a:pt x="15999" y="1952"/>
                    <a:pt x="15966" y="1930"/>
                    <a:pt x="15923" y="1908"/>
                  </a:cubicBezTo>
                  <a:cubicBezTo>
                    <a:pt x="15585" y="1723"/>
                    <a:pt x="15269" y="1559"/>
                    <a:pt x="14942" y="1407"/>
                  </a:cubicBezTo>
                  <a:cubicBezTo>
                    <a:pt x="14909" y="1385"/>
                    <a:pt x="14876" y="1374"/>
                    <a:pt x="14833" y="1352"/>
                  </a:cubicBezTo>
                  <a:cubicBezTo>
                    <a:pt x="14680" y="1276"/>
                    <a:pt x="14528" y="1211"/>
                    <a:pt x="14364" y="1145"/>
                  </a:cubicBezTo>
                  <a:lnTo>
                    <a:pt x="14375" y="1145"/>
                  </a:lnTo>
                  <a:cubicBezTo>
                    <a:pt x="12097" y="153"/>
                    <a:pt x="10375" y="1"/>
                    <a:pt x="10375" y="1"/>
                  </a:cubicBezTo>
                  <a:cubicBezTo>
                    <a:pt x="10362" y="1"/>
                    <a:pt x="10350" y="1"/>
                    <a:pt x="10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8" name="Google Shape;2308;p2"/>
            <p:cNvSpPr/>
            <p:nvPr/>
          </p:nvSpPr>
          <p:spPr>
            <a:xfrm>
              <a:off x="1145317" y="2479382"/>
              <a:ext cx="18339" cy="11558"/>
            </a:xfrm>
            <a:custGeom>
              <a:avLst/>
              <a:gdLst/>
              <a:ahLst/>
              <a:cxnLst/>
              <a:rect l="l" t="t" r="r" b="b"/>
              <a:pathLst>
                <a:path w="503" h="317" extrusionOk="0">
                  <a:moveTo>
                    <a:pt x="1" y="1"/>
                  </a:moveTo>
                  <a:cubicBezTo>
                    <a:pt x="164" y="99"/>
                    <a:pt x="339" y="208"/>
                    <a:pt x="502" y="317"/>
                  </a:cubicBezTo>
                  <a:cubicBezTo>
                    <a:pt x="339" y="208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9" name="Google Shape;2309;p2"/>
            <p:cNvSpPr/>
            <p:nvPr/>
          </p:nvSpPr>
          <p:spPr>
            <a:xfrm>
              <a:off x="1127051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27" y="197"/>
                    <a:pt x="502" y="306"/>
                  </a:cubicBezTo>
                  <a:cubicBezTo>
                    <a:pt x="327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0" name="Google Shape;2310;p2"/>
            <p:cNvSpPr/>
            <p:nvPr/>
          </p:nvSpPr>
          <p:spPr>
            <a:xfrm>
              <a:off x="1086909" y="2447589"/>
              <a:ext cx="35804" cy="18339"/>
            </a:xfrm>
            <a:custGeom>
              <a:avLst/>
              <a:gdLst/>
              <a:ahLst/>
              <a:cxnLst/>
              <a:rect l="l" t="t" r="r" b="b"/>
              <a:pathLst>
                <a:path w="982" h="503" extrusionOk="0">
                  <a:moveTo>
                    <a:pt x="1" y="1"/>
                  </a:moveTo>
                  <a:cubicBezTo>
                    <a:pt x="328" y="153"/>
                    <a:pt x="644" y="317"/>
                    <a:pt x="982" y="502"/>
                  </a:cubicBezTo>
                  <a:cubicBezTo>
                    <a:pt x="644" y="317"/>
                    <a:pt x="328" y="153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1" name="Google Shape;2311;p2"/>
            <p:cNvSpPr/>
            <p:nvPr/>
          </p:nvSpPr>
          <p:spPr>
            <a:xfrm>
              <a:off x="1066237" y="2438074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0"/>
                  </a:moveTo>
                  <a:cubicBezTo>
                    <a:pt x="154" y="66"/>
                    <a:pt x="306" y="131"/>
                    <a:pt x="459" y="207"/>
                  </a:cubicBezTo>
                  <a:cubicBezTo>
                    <a:pt x="306" y="131"/>
                    <a:pt x="154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2" name="Google Shape;2312;p2"/>
            <p:cNvSpPr/>
            <p:nvPr/>
          </p:nvSpPr>
          <p:spPr>
            <a:xfrm>
              <a:off x="830637" y="2286658"/>
              <a:ext cx="176466" cy="201259"/>
            </a:xfrm>
            <a:custGeom>
              <a:avLst/>
              <a:gdLst/>
              <a:ahLst/>
              <a:cxnLst/>
              <a:rect l="l" t="t" r="r" b="b"/>
              <a:pathLst>
                <a:path w="4840" h="5520" extrusionOk="0">
                  <a:moveTo>
                    <a:pt x="916" y="1"/>
                  </a:moveTo>
                  <a:cubicBezTo>
                    <a:pt x="1014" y="1690"/>
                    <a:pt x="0" y="3979"/>
                    <a:pt x="0" y="3979"/>
                  </a:cubicBezTo>
                  <a:cubicBezTo>
                    <a:pt x="0" y="3979"/>
                    <a:pt x="1134" y="5428"/>
                    <a:pt x="2202" y="5515"/>
                  </a:cubicBezTo>
                  <a:cubicBezTo>
                    <a:pt x="2232" y="5518"/>
                    <a:pt x="2262" y="5519"/>
                    <a:pt x="2293" y="5519"/>
                  </a:cubicBezTo>
                  <a:cubicBezTo>
                    <a:pt x="3357" y="5519"/>
                    <a:pt x="4839" y="4099"/>
                    <a:pt x="4839" y="4099"/>
                  </a:cubicBezTo>
                  <a:cubicBezTo>
                    <a:pt x="4131" y="3031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3" name="Google Shape;2313;p2"/>
            <p:cNvSpPr/>
            <p:nvPr/>
          </p:nvSpPr>
          <p:spPr>
            <a:xfrm>
              <a:off x="860825" y="2286658"/>
              <a:ext cx="123235" cy="84405"/>
            </a:xfrm>
            <a:custGeom>
              <a:avLst/>
              <a:gdLst/>
              <a:ahLst/>
              <a:cxnLst/>
              <a:rect l="l" t="t" r="r" b="b"/>
              <a:pathLst>
                <a:path w="3380" h="2315" extrusionOk="0">
                  <a:moveTo>
                    <a:pt x="88" y="1"/>
                  </a:moveTo>
                  <a:cubicBezTo>
                    <a:pt x="110" y="404"/>
                    <a:pt x="77" y="840"/>
                    <a:pt x="1" y="1265"/>
                  </a:cubicBezTo>
                  <a:cubicBezTo>
                    <a:pt x="621" y="1937"/>
                    <a:pt x="1241" y="2315"/>
                    <a:pt x="1777" y="2315"/>
                  </a:cubicBezTo>
                  <a:cubicBezTo>
                    <a:pt x="1807" y="2315"/>
                    <a:pt x="1836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5" y="600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4" name="Google Shape;2314;p2"/>
            <p:cNvSpPr/>
            <p:nvPr/>
          </p:nvSpPr>
          <p:spPr>
            <a:xfrm>
              <a:off x="1066237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5" name="Google Shape;2315;p2"/>
            <p:cNvSpPr/>
            <p:nvPr/>
          </p:nvSpPr>
          <p:spPr>
            <a:xfrm>
              <a:off x="1122676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1" y="0"/>
                  </a:moveTo>
                  <a:cubicBezTo>
                    <a:pt x="44" y="22"/>
                    <a:pt x="77" y="44"/>
                    <a:pt x="120" y="65"/>
                  </a:cubicBezTo>
                  <a:cubicBezTo>
                    <a:pt x="77" y="44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6" name="Google Shape;2316;p2"/>
            <p:cNvSpPr/>
            <p:nvPr/>
          </p:nvSpPr>
          <p:spPr>
            <a:xfrm>
              <a:off x="1082935" y="2445621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cubicBezTo>
                    <a:pt x="44" y="22"/>
                    <a:pt x="77" y="33"/>
                    <a:pt x="110" y="55"/>
                  </a:cubicBezTo>
                  <a:cubicBezTo>
                    <a:pt x="77" y="33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7" name="Google Shape;2317;p2"/>
            <p:cNvSpPr/>
            <p:nvPr/>
          </p:nvSpPr>
          <p:spPr>
            <a:xfrm>
              <a:off x="1145317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8" name="Google Shape;2318;p2"/>
            <p:cNvSpPr/>
            <p:nvPr/>
          </p:nvSpPr>
          <p:spPr>
            <a:xfrm>
              <a:off x="790094" y="1994036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37" y="1"/>
                  </a:moveTo>
                  <a:cubicBezTo>
                    <a:pt x="1190" y="1"/>
                    <a:pt x="938" y="169"/>
                    <a:pt x="938" y="169"/>
                  </a:cubicBezTo>
                  <a:cubicBezTo>
                    <a:pt x="862" y="965"/>
                    <a:pt x="251" y="2632"/>
                    <a:pt x="1" y="3134"/>
                  </a:cubicBezTo>
                  <a:cubicBezTo>
                    <a:pt x="88" y="3962"/>
                    <a:pt x="382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9" y="8387"/>
                    <a:pt x="6518" y="6915"/>
                  </a:cubicBezTo>
                  <a:cubicBezTo>
                    <a:pt x="7063" y="6076"/>
                    <a:pt x="7488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87" y="2258"/>
                    <a:pt x="5543" y="2258"/>
                  </a:cubicBezTo>
                  <a:cubicBezTo>
                    <a:pt x="4447" y="2258"/>
                    <a:pt x="3240" y="2058"/>
                    <a:pt x="2900" y="1237"/>
                  </a:cubicBezTo>
                  <a:cubicBezTo>
                    <a:pt x="2482" y="232"/>
                    <a:pt x="1944" y="1"/>
                    <a:pt x="1537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9" name="Google Shape;2319;p2"/>
            <p:cNvSpPr/>
            <p:nvPr/>
          </p:nvSpPr>
          <p:spPr>
            <a:xfrm>
              <a:off x="846934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38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0" name="Google Shape;2320;p2"/>
            <p:cNvSpPr/>
            <p:nvPr/>
          </p:nvSpPr>
          <p:spPr>
            <a:xfrm>
              <a:off x="971297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49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1" name="Google Shape;2321;p2"/>
            <p:cNvSpPr/>
            <p:nvPr/>
          </p:nvSpPr>
          <p:spPr>
            <a:xfrm>
              <a:off x="943770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186" y="1"/>
                  </a:moveTo>
                  <a:cubicBezTo>
                    <a:pt x="608" y="1"/>
                    <a:pt x="0" y="604"/>
                    <a:pt x="80" y="684"/>
                  </a:cubicBezTo>
                  <a:cubicBezTo>
                    <a:pt x="115" y="719"/>
                    <a:pt x="151" y="729"/>
                    <a:pt x="183" y="729"/>
                  </a:cubicBezTo>
                  <a:cubicBezTo>
                    <a:pt x="230" y="729"/>
                    <a:pt x="265" y="706"/>
                    <a:pt x="265" y="706"/>
                  </a:cubicBezTo>
                  <a:cubicBezTo>
                    <a:pt x="549" y="400"/>
                    <a:pt x="871" y="296"/>
                    <a:pt x="1177" y="296"/>
                  </a:cubicBezTo>
                  <a:cubicBezTo>
                    <a:pt x="1845" y="296"/>
                    <a:pt x="2445" y="793"/>
                    <a:pt x="2445" y="793"/>
                  </a:cubicBezTo>
                  <a:cubicBezTo>
                    <a:pt x="2445" y="793"/>
                    <a:pt x="2194" y="215"/>
                    <a:pt x="1355" y="19"/>
                  </a:cubicBezTo>
                  <a:cubicBezTo>
                    <a:pt x="1299" y="6"/>
                    <a:pt x="1243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2" name="Google Shape;2322;p2"/>
            <p:cNvSpPr/>
            <p:nvPr/>
          </p:nvSpPr>
          <p:spPr>
            <a:xfrm>
              <a:off x="806793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269" y="1"/>
                  </a:moveTo>
                  <a:cubicBezTo>
                    <a:pt x="1213" y="1"/>
                    <a:pt x="1157" y="6"/>
                    <a:pt x="1101" y="19"/>
                  </a:cubicBezTo>
                  <a:cubicBezTo>
                    <a:pt x="251" y="215"/>
                    <a:pt x="0" y="793"/>
                    <a:pt x="0" y="793"/>
                  </a:cubicBezTo>
                  <a:cubicBezTo>
                    <a:pt x="0" y="793"/>
                    <a:pt x="600" y="296"/>
                    <a:pt x="1271" y="296"/>
                  </a:cubicBezTo>
                  <a:cubicBezTo>
                    <a:pt x="1580" y="296"/>
                    <a:pt x="1903" y="400"/>
                    <a:pt x="2191" y="706"/>
                  </a:cubicBezTo>
                  <a:cubicBezTo>
                    <a:pt x="2191" y="706"/>
                    <a:pt x="2222" y="729"/>
                    <a:pt x="2266" y="729"/>
                  </a:cubicBezTo>
                  <a:cubicBezTo>
                    <a:pt x="2296" y="729"/>
                    <a:pt x="2331" y="719"/>
                    <a:pt x="2365" y="684"/>
                  </a:cubicBezTo>
                  <a:cubicBezTo>
                    <a:pt x="2445" y="604"/>
                    <a:pt x="1846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3" name="Google Shape;2323;p2"/>
            <p:cNvSpPr/>
            <p:nvPr/>
          </p:nvSpPr>
          <p:spPr>
            <a:xfrm>
              <a:off x="833809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60" y="0"/>
                    <a:pt x="1" y="153"/>
                    <a:pt x="1" y="338"/>
                  </a:cubicBezTo>
                  <a:cubicBezTo>
                    <a:pt x="1" y="523"/>
                    <a:pt x="360" y="665"/>
                    <a:pt x="807" y="665"/>
                  </a:cubicBezTo>
                  <a:cubicBezTo>
                    <a:pt x="1254" y="665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4" name="Google Shape;2324;p2"/>
            <p:cNvSpPr/>
            <p:nvPr/>
          </p:nvSpPr>
          <p:spPr>
            <a:xfrm>
              <a:off x="959375" y="2178593"/>
              <a:ext cx="58846" cy="24683"/>
            </a:xfrm>
            <a:custGeom>
              <a:avLst/>
              <a:gdLst/>
              <a:ahLst/>
              <a:cxnLst/>
              <a:rect l="l" t="t" r="r" b="b"/>
              <a:pathLst>
                <a:path w="1614" h="677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7" y="676"/>
                  </a:cubicBezTo>
                  <a:cubicBezTo>
                    <a:pt x="1254" y="676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5" name="Google Shape;2325;p2"/>
            <p:cNvSpPr/>
            <p:nvPr/>
          </p:nvSpPr>
          <p:spPr>
            <a:xfrm>
              <a:off x="921238" y="2140857"/>
              <a:ext cx="29423" cy="93629"/>
            </a:xfrm>
            <a:custGeom>
              <a:avLst/>
              <a:gdLst/>
              <a:ahLst/>
              <a:cxnLst/>
              <a:rect l="l" t="t" r="r" b="b"/>
              <a:pathLst>
                <a:path w="807" h="2568" extrusionOk="0">
                  <a:moveTo>
                    <a:pt x="338" y="0"/>
                  </a:moveTo>
                  <a:cubicBezTo>
                    <a:pt x="338" y="1"/>
                    <a:pt x="567" y="1602"/>
                    <a:pt x="600" y="1918"/>
                  </a:cubicBezTo>
                  <a:cubicBezTo>
                    <a:pt x="632" y="2224"/>
                    <a:pt x="0" y="2529"/>
                    <a:pt x="131" y="2561"/>
                  </a:cubicBezTo>
                  <a:cubicBezTo>
                    <a:pt x="144" y="2565"/>
                    <a:pt x="160" y="2567"/>
                    <a:pt x="179" y="2567"/>
                  </a:cubicBezTo>
                  <a:cubicBezTo>
                    <a:pt x="366" y="2567"/>
                    <a:pt x="807" y="2371"/>
                    <a:pt x="807" y="1995"/>
                  </a:cubicBezTo>
                  <a:cubicBezTo>
                    <a:pt x="807" y="1581"/>
                    <a:pt x="338" y="1"/>
                    <a:pt x="33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6" name="Google Shape;2326;p2"/>
            <p:cNvSpPr/>
            <p:nvPr/>
          </p:nvSpPr>
          <p:spPr>
            <a:xfrm>
              <a:off x="903738" y="2261246"/>
              <a:ext cx="55674" cy="18303"/>
            </a:xfrm>
            <a:custGeom>
              <a:avLst/>
              <a:gdLst/>
              <a:ahLst/>
              <a:cxnLst/>
              <a:rect l="l" t="t" r="r" b="b"/>
              <a:pathLst>
                <a:path w="1527" h="502" extrusionOk="0">
                  <a:moveTo>
                    <a:pt x="1526" y="1"/>
                  </a:moveTo>
                  <a:lnTo>
                    <a:pt x="1526" y="1"/>
                  </a:lnTo>
                  <a:cubicBezTo>
                    <a:pt x="1526" y="1"/>
                    <a:pt x="1024" y="164"/>
                    <a:pt x="735" y="164"/>
                  </a:cubicBezTo>
                  <a:cubicBezTo>
                    <a:pt x="726" y="164"/>
                    <a:pt x="718" y="164"/>
                    <a:pt x="709" y="164"/>
                  </a:cubicBezTo>
                  <a:cubicBezTo>
                    <a:pt x="426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91"/>
                    <a:pt x="687" y="502"/>
                  </a:cubicBezTo>
                  <a:cubicBezTo>
                    <a:pt x="1090" y="502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7" name="Google Shape;2327;p2"/>
            <p:cNvSpPr/>
            <p:nvPr/>
          </p:nvSpPr>
          <p:spPr>
            <a:xfrm>
              <a:off x="1127452" y="1170165"/>
              <a:ext cx="299628" cy="135121"/>
            </a:xfrm>
            <a:custGeom>
              <a:avLst/>
              <a:gdLst/>
              <a:ahLst/>
              <a:cxnLst/>
              <a:rect l="l" t="t" r="r" b="b"/>
              <a:pathLst>
                <a:path w="8218" h="3706" extrusionOk="0">
                  <a:moveTo>
                    <a:pt x="4163" y="0"/>
                  </a:moveTo>
                  <a:cubicBezTo>
                    <a:pt x="2867" y="0"/>
                    <a:pt x="338" y="1559"/>
                    <a:pt x="175" y="2049"/>
                  </a:cubicBezTo>
                  <a:cubicBezTo>
                    <a:pt x="0" y="2540"/>
                    <a:pt x="77" y="3706"/>
                    <a:pt x="77" y="3706"/>
                  </a:cubicBezTo>
                  <a:cubicBezTo>
                    <a:pt x="77" y="3706"/>
                    <a:pt x="1690" y="1275"/>
                    <a:pt x="4163" y="1254"/>
                  </a:cubicBezTo>
                  <a:cubicBezTo>
                    <a:pt x="4169" y="1254"/>
                    <a:pt x="4174" y="1254"/>
                    <a:pt x="4180" y="1254"/>
                  </a:cubicBezTo>
                  <a:cubicBezTo>
                    <a:pt x="6644" y="1254"/>
                    <a:pt x="8218" y="3706"/>
                    <a:pt x="8218" y="3706"/>
                  </a:cubicBezTo>
                  <a:cubicBezTo>
                    <a:pt x="8218" y="3706"/>
                    <a:pt x="8174" y="1853"/>
                    <a:pt x="8054" y="1515"/>
                  </a:cubicBezTo>
                  <a:cubicBezTo>
                    <a:pt x="7934" y="1188"/>
                    <a:pt x="5460" y="0"/>
                    <a:pt x="4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8" name="Google Shape;2328;p2"/>
            <p:cNvSpPr/>
            <p:nvPr/>
          </p:nvSpPr>
          <p:spPr>
            <a:xfrm>
              <a:off x="-217933" y="2444819"/>
              <a:ext cx="272611" cy="203884"/>
            </a:xfrm>
            <a:custGeom>
              <a:avLst/>
              <a:gdLst/>
              <a:ahLst/>
              <a:cxnLst/>
              <a:rect l="l" t="t" r="r" b="b"/>
              <a:pathLst>
                <a:path w="7477" h="5592" extrusionOk="0">
                  <a:moveTo>
                    <a:pt x="4567" y="1"/>
                  </a:moveTo>
                  <a:cubicBezTo>
                    <a:pt x="3156" y="1"/>
                    <a:pt x="1602" y="187"/>
                    <a:pt x="76" y="731"/>
                  </a:cubicBezTo>
                  <a:cubicBezTo>
                    <a:pt x="66" y="818"/>
                    <a:pt x="44" y="905"/>
                    <a:pt x="44" y="1014"/>
                  </a:cubicBezTo>
                  <a:cubicBezTo>
                    <a:pt x="0" y="1799"/>
                    <a:pt x="360" y="3096"/>
                    <a:pt x="708" y="4185"/>
                  </a:cubicBezTo>
                  <a:cubicBezTo>
                    <a:pt x="905" y="4752"/>
                    <a:pt x="1090" y="5253"/>
                    <a:pt x="1210" y="5591"/>
                  </a:cubicBezTo>
                  <a:lnTo>
                    <a:pt x="1373" y="5591"/>
                  </a:lnTo>
                  <a:lnTo>
                    <a:pt x="1308" y="2812"/>
                  </a:lnTo>
                  <a:cubicBezTo>
                    <a:pt x="1308" y="2812"/>
                    <a:pt x="1384" y="2583"/>
                    <a:pt x="1580" y="2474"/>
                  </a:cubicBezTo>
                  <a:cubicBezTo>
                    <a:pt x="1787" y="2354"/>
                    <a:pt x="2921" y="589"/>
                    <a:pt x="2921" y="589"/>
                  </a:cubicBezTo>
                  <a:cubicBezTo>
                    <a:pt x="2921" y="589"/>
                    <a:pt x="4138" y="914"/>
                    <a:pt x="5195" y="914"/>
                  </a:cubicBezTo>
                  <a:cubicBezTo>
                    <a:pt x="5465" y="914"/>
                    <a:pt x="5724" y="893"/>
                    <a:pt x="5951" y="840"/>
                  </a:cubicBezTo>
                  <a:cubicBezTo>
                    <a:pt x="6822" y="643"/>
                    <a:pt x="7313" y="371"/>
                    <a:pt x="7476" y="251"/>
                  </a:cubicBezTo>
                  <a:cubicBezTo>
                    <a:pt x="6641" y="109"/>
                    <a:pt x="5646" y="1"/>
                    <a:pt x="4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9" name="Google Shape;2329;p2"/>
            <p:cNvSpPr/>
            <p:nvPr/>
          </p:nvSpPr>
          <p:spPr>
            <a:xfrm>
              <a:off x="57809" y="2454736"/>
              <a:ext cx="103729" cy="193967"/>
            </a:xfrm>
            <a:custGeom>
              <a:avLst/>
              <a:gdLst/>
              <a:ahLst/>
              <a:cxnLst/>
              <a:rect l="l" t="t" r="r" b="b"/>
              <a:pathLst>
                <a:path w="2845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8" y="2682"/>
                  </a:cubicBezTo>
                  <a:cubicBezTo>
                    <a:pt x="1134" y="3063"/>
                    <a:pt x="1199" y="4502"/>
                    <a:pt x="1210" y="5319"/>
                  </a:cubicBezTo>
                  <a:lnTo>
                    <a:pt x="1363" y="5319"/>
                  </a:lnTo>
                  <a:cubicBezTo>
                    <a:pt x="1483" y="4927"/>
                    <a:pt x="1679" y="4426"/>
                    <a:pt x="1897" y="3881"/>
                  </a:cubicBezTo>
                  <a:cubicBezTo>
                    <a:pt x="2344" y="2715"/>
                    <a:pt x="2845" y="1363"/>
                    <a:pt x="2845" y="568"/>
                  </a:cubicBezTo>
                  <a:cubicBezTo>
                    <a:pt x="2845" y="415"/>
                    <a:pt x="2747" y="284"/>
                    <a:pt x="2562" y="175"/>
                  </a:cubicBezTo>
                  <a:lnTo>
                    <a:pt x="2562" y="426"/>
                  </a:lnTo>
                  <a:lnTo>
                    <a:pt x="2551" y="426"/>
                  </a:lnTo>
                  <a:cubicBezTo>
                    <a:pt x="2562" y="491"/>
                    <a:pt x="2562" y="557"/>
                    <a:pt x="2562" y="611"/>
                  </a:cubicBezTo>
                  <a:cubicBezTo>
                    <a:pt x="2562" y="717"/>
                    <a:pt x="2551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0" name="Google Shape;2330;p2"/>
            <p:cNvSpPr/>
            <p:nvPr/>
          </p:nvSpPr>
          <p:spPr>
            <a:xfrm>
              <a:off x="-24443" y="-71931"/>
              <a:ext cx="40580" cy="45757"/>
            </a:xfrm>
            <a:custGeom>
              <a:avLst/>
              <a:gdLst/>
              <a:ahLst/>
              <a:cxnLst/>
              <a:rect l="l" t="t" r="r" b="b"/>
              <a:pathLst>
                <a:path w="1113" h="1255" extrusionOk="0">
                  <a:moveTo>
                    <a:pt x="306" y="1"/>
                  </a:moveTo>
                  <a:cubicBezTo>
                    <a:pt x="415" y="273"/>
                    <a:pt x="491" y="535"/>
                    <a:pt x="480" y="676"/>
                  </a:cubicBezTo>
                  <a:cubicBezTo>
                    <a:pt x="469" y="1058"/>
                    <a:pt x="1" y="1254"/>
                    <a:pt x="1" y="1254"/>
                  </a:cubicBezTo>
                  <a:cubicBezTo>
                    <a:pt x="1" y="1254"/>
                    <a:pt x="1112" y="1232"/>
                    <a:pt x="1069" y="851"/>
                  </a:cubicBezTo>
                  <a:cubicBezTo>
                    <a:pt x="1047" y="687"/>
                    <a:pt x="829" y="339"/>
                    <a:pt x="589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1" name="Google Shape;2331;p2"/>
            <p:cNvSpPr/>
            <p:nvPr/>
          </p:nvSpPr>
          <p:spPr>
            <a:xfrm>
              <a:off x="484565" y="2261282"/>
              <a:ext cx="437885" cy="387424"/>
            </a:xfrm>
            <a:custGeom>
              <a:avLst/>
              <a:gdLst/>
              <a:ahLst/>
              <a:cxnLst/>
              <a:rect l="l" t="t" r="r" b="b"/>
              <a:pathLst>
                <a:path w="12010" h="10626" extrusionOk="0">
                  <a:moveTo>
                    <a:pt x="7906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1" y="189"/>
                    <a:pt x="3965" y="189"/>
                  </a:cubicBezTo>
                  <a:cubicBezTo>
                    <a:pt x="3901" y="189"/>
                    <a:pt x="3836" y="191"/>
                    <a:pt x="3771" y="196"/>
                  </a:cubicBezTo>
                  <a:cubicBezTo>
                    <a:pt x="1820" y="337"/>
                    <a:pt x="3357" y="2561"/>
                    <a:pt x="3357" y="2561"/>
                  </a:cubicBezTo>
                  <a:cubicBezTo>
                    <a:pt x="3357" y="2561"/>
                    <a:pt x="2093" y="2593"/>
                    <a:pt x="1253" y="3389"/>
                  </a:cubicBezTo>
                  <a:cubicBezTo>
                    <a:pt x="120" y="4468"/>
                    <a:pt x="0" y="6691"/>
                    <a:pt x="578" y="8587"/>
                  </a:cubicBezTo>
                  <a:cubicBezTo>
                    <a:pt x="675" y="8516"/>
                    <a:pt x="781" y="8475"/>
                    <a:pt x="887" y="8475"/>
                  </a:cubicBezTo>
                  <a:cubicBezTo>
                    <a:pt x="959" y="8475"/>
                    <a:pt x="1031" y="8493"/>
                    <a:pt x="1101" y="8533"/>
                  </a:cubicBezTo>
                  <a:cubicBezTo>
                    <a:pt x="1123" y="8544"/>
                    <a:pt x="1133" y="8544"/>
                    <a:pt x="1155" y="8555"/>
                  </a:cubicBezTo>
                  <a:lnTo>
                    <a:pt x="1515" y="10527"/>
                  </a:lnTo>
                  <a:cubicBezTo>
                    <a:pt x="1515" y="10527"/>
                    <a:pt x="2071" y="8511"/>
                    <a:pt x="1711" y="7061"/>
                  </a:cubicBezTo>
                  <a:lnTo>
                    <a:pt x="1711" y="7061"/>
                  </a:lnTo>
                  <a:cubicBezTo>
                    <a:pt x="1711" y="7062"/>
                    <a:pt x="4111" y="7892"/>
                    <a:pt x="5737" y="7892"/>
                  </a:cubicBezTo>
                  <a:cubicBezTo>
                    <a:pt x="5787" y="7892"/>
                    <a:pt x="5836" y="7891"/>
                    <a:pt x="5885" y="7890"/>
                  </a:cubicBezTo>
                  <a:cubicBezTo>
                    <a:pt x="6953" y="7857"/>
                    <a:pt x="6844" y="7029"/>
                    <a:pt x="6844" y="7029"/>
                  </a:cubicBezTo>
                  <a:lnTo>
                    <a:pt x="6844" y="7029"/>
                  </a:lnTo>
                  <a:cubicBezTo>
                    <a:pt x="6844" y="7029"/>
                    <a:pt x="7816" y="8349"/>
                    <a:pt x="8626" y="8349"/>
                  </a:cubicBezTo>
                  <a:cubicBezTo>
                    <a:pt x="8687" y="8349"/>
                    <a:pt x="8747" y="8342"/>
                    <a:pt x="8806" y="8326"/>
                  </a:cubicBezTo>
                  <a:cubicBezTo>
                    <a:pt x="8806" y="8326"/>
                    <a:pt x="8882" y="9732"/>
                    <a:pt x="9035" y="10625"/>
                  </a:cubicBezTo>
                  <a:lnTo>
                    <a:pt x="9253" y="10625"/>
                  </a:lnTo>
                  <a:lnTo>
                    <a:pt x="9427" y="9110"/>
                  </a:lnTo>
                  <a:cubicBezTo>
                    <a:pt x="9635" y="8991"/>
                    <a:pt x="9815" y="8940"/>
                    <a:pt x="9968" y="8940"/>
                  </a:cubicBezTo>
                  <a:cubicBezTo>
                    <a:pt x="10208" y="8940"/>
                    <a:pt x="10382" y="9066"/>
                    <a:pt x="10495" y="9252"/>
                  </a:cubicBezTo>
                  <a:cubicBezTo>
                    <a:pt x="10920" y="8565"/>
                    <a:pt x="11476" y="7857"/>
                    <a:pt x="11672" y="7160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69" y="1362"/>
                    <a:pt x="8675" y="250"/>
                  </a:cubicBezTo>
                  <a:cubicBezTo>
                    <a:pt x="8359" y="74"/>
                    <a:pt x="8107" y="0"/>
                    <a:pt x="7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2" name="Google Shape;2332;p2"/>
            <p:cNvSpPr/>
            <p:nvPr/>
          </p:nvSpPr>
          <p:spPr>
            <a:xfrm>
              <a:off x="1311025" y="141065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0" y="218"/>
                  </a:moveTo>
                  <a:cubicBezTo>
                    <a:pt x="11" y="142"/>
                    <a:pt x="11" y="76"/>
                    <a:pt x="11" y="0"/>
                  </a:cubicBezTo>
                  <a:cubicBezTo>
                    <a:pt x="11" y="76"/>
                    <a:pt x="11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3" name="Google Shape;2333;p2"/>
            <p:cNvSpPr/>
            <p:nvPr/>
          </p:nvSpPr>
          <p:spPr>
            <a:xfrm>
              <a:off x="1311426" y="132314"/>
              <a:ext cx="36" cy="5979"/>
            </a:xfrm>
            <a:custGeom>
              <a:avLst/>
              <a:gdLst/>
              <a:ahLst/>
              <a:cxnLst/>
              <a:rect l="l" t="t" r="r" b="b"/>
              <a:pathLst>
                <a:path w="1" h="164" extrusionOk="0">
                  <a:moveTo>
                    <a:pt x="0" y="164"/>
                  </a:moveTo>
                  <a:cubicBezTo>
                    <a:pt x="0" y="109"/>
                    <a:pt x="0" y="55"/>
                    <a:pt x="0" y="0"/>
                  </a:cubicBezTo>
                  <a:cubicBezTo>
                    <a:pt x="0" y="55"/>
                    <a:pt x="0" y="109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4" name="Google Shape;2334;p2"/>
            <p:cNvSpPr/>
            <p:nvPr/>
          </p:nvSpPr>
          <p:spPr>
            <a:xfrm>
              <a:off x="1311426" y="121194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0"/>
                  </a:moveTo>
                  <a:cubicBezTo>
                    <a:pt x="0" y="77"/>
                    <a:pt x="0" y="153"/>
                    <a:pt x="0" y="229"/>
                  </a:cubicBezTo>
                  <a:cubicBezTo>
                    <a:pt x="0" y="153"/>
                    <a:pt x="0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5" name="Google Shape;2335;p2"/>
            <p:cNvSpPr/>
            <p:nvPr/>
          </p:nvSpPr>
          <p:spPr>
            <a:xfrm>
              <a:off x="1443737" y="109673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11" y="0"/>
                  </a:moveTo>
                  <a:cubicBezTo>
                    <a:pt x="11" y="66"/>
                    <a:pt x="11" y="142"/>
                    <a:pt x="0" y="218"/>
                  </a:cubicBezTo>
                  <a:cubicBezTo>
                    <a:pt x="11" y="142"/>
                    <a:pt x="11" y="66"/>
                    <a:pt x="1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6" name="Google Shape;2336;p2"/>
            <p:cNvSpPr/>
            <p:nvPr/>
          </p:nvSpPr>
          <p:spPr>
            <a:xfrm>
              <a:off x="1443737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5"/>
                    <a:pt x="0" y="131"/>
                    <a:pt x="0" y="196"/>
                  </a:cubicBezTo>
                  <a:cubicBezTo>
                    <a:pt x="0" y="131"/>
                    <a:pt x="0" y="65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7" name="Google Shape;2337;p2"/>
            <p:cNvSpPr/>
            <p:nvPr/>
          </p:nvSpPr>
          <p:spPr>
            <a:xfrm>
              <a:off x="1311426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66"/>
                    <a:pt x="0" y="0"/>
                  </a:cubicBezTo>
                  <a:cubicBezTo>
                    <a:pt x="0" y="6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8" name="Google Shape;2338;p2"/>
            <p:cNvSpPr/>
            <p:nvPr/>
          </p:nvSpPr>
          <p:spPr>
            <a:xfrm>
              <a:off x="1443737" y="134283"/>
              <a:ext cx="36" cy="7219"/>
            </a:xfrm>
            <a:custGeom>
              <a:avLst/>
              <a:gdLst/>
              <a:ahLst/>
              <a:cxnLst/>
              <a:rect l="l" t="t" r="r" b="b"/>
              <a:pathLst>
                <a:path w="1" h="198" extrusionOk="0">
                  <a:moveTo>
                    <a:pt x="0" y="1"/>
                  </a:moveTo>
                  <a:cubicBezTo>
                    <a:pt x="0" y="66"/>
                    <a:pt x="0" y="132"/>
                    <a:pt x="0" y="197"/>
                  </a:cubicBezTo>
                  <a:cubicBezTo>
                    <a:pt x="0" y="13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9" name="Google Shape;2339;p2"/>
            <p:cNvSpPr/>
            <p:nvPr/>
          </p:nvSpPr>
          <p:spPr>
            <a:xfrm>
              <a:off x="1311426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6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0" name="Google Shape;2340;p2"/>
            <p:cNvSpPr/>
            <p:nvPr/>
          </p:nvSpPr>
          <p:spPr>
            <a:xfrm>
              <a:off x="1311426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1" name="Google Shape;2341;p2"/>
            <p:cNvSpPr/>
            <p:nvPr/>
          </p:nvSpPr>
          <p:spPr>
            <a:xfrm>
              <a:off x="1443737" y="117621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0"/>
                  </a:moveTo>
                  <a:cubicBezTo>
                    <a:pt x="0" y="33"/>
                    <a:pt x="0" y="76"/>
                    <a:pt x="0" y="120"/>
                  </a:cubicBezTo>
                  <a:cubicBezTo>
                    <a:pt x="0" y="76"/>
                    <a:pt x="0" y="33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2" name="Google Shape;2342;p2"/>
            <p:cNvSpPr/>
            <p:nvPr/>
          </p:nvSpPr>
          <p:spPr>
            <a:xfrm>
              <a:off x="1444138" y="105298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0"/>
                  </a:moveTo>
                  <a:cubicBezTo>
                    <a:pt x="0" y="33"/>
                    <a:pt x="0" y="77"/>
                    <a:pt x="0" y="120"/>
                  </a:cubicBezTo>
                  <a:cubicBezTo>
                    <a:pt x="0" y="77"/>
                    <a:pt x="0" y="33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3" name="Google Shape;2343;p2"/>
            <p:cNvSpPr/>
            <p:nvPr/>
          </p:nvSpPr>
          <p:spPr>
            <a:xfrm>
              <a:off x="1311426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0" y="77"/>
                  </a:moveTo>
                  <a:cubicBezTo>
                    <a:pt x="0" y="55"/>
                    <a:pt x="0" y="23"/>
                    <a:pt x="0" y="1"/>
                  </a:cubicBezTo>
                  <a:cubicBezTo>
                    <a:pt x="0" y="23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4" name="Google Shape;2344;p2"/>
            <p:cNvSpPr/>
            <p:nvPr/>
          </p:nvSpPr>
          <p:spPr>
            <a:xfrm>
              <a:off x="1311025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5" name="Google Shape;2345;p2"/>
            <p:cNvSpPr/>
            <p:nvPr/>
          </p:nvSpPr>
          <p:spPr>
            <a:xfrm>
              <a:off x="1443737" y="141466"/>
              <a:ext cx="36" cy="3610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98"/>
                  </a:moveTo>
                  <a:cubicBezTo>
                    <a:pt x="0" y="65"/>
                    <a:pt x="0" y="33"/>
                    <a:pt x="0" y="0"/>
                  </a:cubicBezTo>
                  <a:cubicBezTo>
                    <a:pt x="0" y="33"/>
                    <a:pt x="0" y="65"/>
                    <a:pt x="0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6" name="Google Shape;2346;p2"/>
            <p:cNvSpPr/>
            <p:nvPr/>
          </p:nvSpPr>
          <p:spPr>
            <a:xfrm>
              <a:off x="1443737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0" y="142"/>
                  </a:moveTo>
                  <a:cubicBezTo>
                    <a:pt x="0" y="98"/>
                    <a:pt x="0" y="44"/>
                    <a:pt x="0" y="0"/>
                  </a:cubicBezTo>
                  <a:cubicBezTo>
                    <a:pt x="0" y="44"/>
                    <a:pt x="0" y="98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7" name="Google Shape;2347;p2"/>
            <p:cNvSpPr/>
            <p:nvPr/>
          </p:nvSpPr>
          <p:spPr>
            <a:xfrm>
              <a:off x="1311426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0"/>
                  </a:moveTo>
                  <a:cubicBezTo>
                    <a:pt x="0" y="22"/>
                    <a:pt x="0" y="44"/>
                    <a:pt x="0" y="76"/>
                  </a:cubicBezTo>
                  <a:cubicBezTo>
                    <a:pt x="0" y="44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8" name="Google Shape;2348;p2"/>
            <p:cNvSpPr/>
            <p:nvPr/>
          </p:nvSpPr>
          <p:spPr>
            <a:xfrm>
              <a:off x="1177912" y="2371718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0"/>
                  </a:moveTo>
                  <a:cubicBezTo>
                    <a:pt x="3215" y="0"/>
                    <a:pt x="1188" y="1918"/>
                    <a:pt x="1188" y="1918"/>
                  </a:cubicBezTo>
                  <a:cubicBezTo>
                    <a:pt x="1188" y="1918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04" y="1428"/>
                    <a:pt x="818" y="1907"/>
                    <a:pt x="818" y="1907"/>
                  </a:cubicBezTo>
                  <a:cubicBezTo>
                    <a:pt x="818" y="1907"/>
                    <a:pt x="644" y="1880"/>
                    <a:pt x="456" y="1880"/>
                  </a:cubicBezTo>
                  <a:cubicBezTo>
                    <a:pt x="237" y="1880"/>
                    <a:pt x="0" y="1917"/>
                    <a:pt x="0" y="2082"/>
                  </a:cubicBezTo>
                  <a:cubicBezTo>
                    <a:pt x="0" y="2387"/>
                    <a:pt x="556" y="2539"/>
                    <a:pt x="556" y="2539"/>
                  </a:cubicBezTo>
                  <a:cubicBezTo>
                    <a:pt x="556" y="2539"/>
                    <a:pt x="578" y="3455"/>
                    <a:pt x="589" y="4501"/>
                  </a:cubicBezTo>
                  <a:cubicBezTo>
                    <a:pt x="600" y="5318"/>
                    <a:pt x="1210" y="6724"/>
                    <a:pt x="1472" y="7313"/>
                  </a:cubicBezTo>
                  <a:cubicBezTo>
                    <a:pt x="1559" y="7487"/>
                    <a:pt x="1602" y="7596"/>
                    <a:pt x="1602" y="7596"/>
                  </a:cubicBezTo>
                  <a:cubicBezTo>
                    <a:pt x="1602" y="7585"/>
                    <a:pt x="1602" y="7509"/>
                    <a:pt x="1602" y="7389"/>
                  </a:cubicBezTo>
                  <a:cubicBezTo>
                    <a:pt x="1602" y="7051"/>
                    <a:pt x="1613" y="6386"/>
                    <a:pt x="1700" y="6190"/>
                  </a:cubicBezTo>
                  <a:cubicBezTo>
                    <a:pt x="1820" y="5918"/>
                    <a:pt x="2583" y="4370"/>
                    <a:pt x="2561" y="4087"/>
                  </a:cubicBezTo>
                  <a:lnTo>
                    <a:pt x="2561" y="4087"/>
                  </a:lnTo>
                  <a:cubicBezTo>
                    <a:pt x="2562" y="4087"/>
                    <a:pt x="4316" y="5090"/>
                    <a:pt x="5460" y="5253"/>
                  </a:cubicBezTo>
                  <a:cubicBezTo>
                    <a:pt x="6045" y="5337"/>
                    <a:pt x="6476" y="5384"/>
                    <a:pt x="6733" y="5384"/>
                  </a:cubicBezTo>
                  <a:cubicBezTo>
                    <a:pt x="6976" y="5384"/>
                    <a:pt x="7065" y="5343"/>
                    <a:pt x="6986" y="5253"/>
                  </a:cubicBezTo>
                  <a:cubicBezTo>
                    <a:pt x="6823" y="5068"/>
                    <a:pt x="6681" y="4817"/>
                    <a:pt x="6681" y="4817"/>
                  </a:cubicBezTo>
                  <a:lnTo>
                    <a:pt x="6681" y="4817"/>
                  </a:lnTo>
                  <a:cubicBezTo>
                    <a:pt x="6681" y="4817"/>
                    <a:pt x="7329" y="5177"/>
                    <a:pt x="7750" y="5177"/>
                  </a:cubicBezTo>
                  <a:cubicBezTo>
                    <a:pt x="7792" y="5177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1" y="6964"/>
                  </a:cubicBezTo>
                  <a:lnTo>
                    <a:pt x="8991" y="7160"/>
                  </a:lnTo>
                  <a:lnTo>
                    <a:pt x="8991" y="7596"/>
                  </a:lnTo>
                  <a:lnTo>
                    <a:pt x="9177" y="7596"/>
                  </a:lnTo>
                  <a:cubicBezTo>
                    <a:pt x="9242" y="7433"/>
                    <a:pt x="9318" y="7247"/>
                    <a:pt x="9395" y="7051"/>
                  </a:cubicBezTo>
                  <a:cubicBezTo>
                    <a:pt x="9536" y="6713"/>
                    <a:pt x="9667" y="6343"/>
                    <a:pt x="9754" y="6049"/>
                  </a:cubicBezTo>
                  <a:cubicBezTo>
                    <a:pt x="9972" y="5297"/>
                    <a:pt x="10386" y="3204"/>
                    <a:pt x="9863" y="2180"/>
                  </a:cubicBezTo>
                  <a:cubicBezTo>
                    <a:pt x="9209" y="916"/>
                    <a:pt x="6616" y="0"/>
                    <a:pt x="5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9" name="Google Shape;2349;p2"/>
            <p:cNvSpPr/>
            <p:nvPr/>
          </p:nvSpPr>
          <p:spPr>
            <a:xfrm>
              <a:off x="1174594" y="1386697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1061" y="1"/>
                  </a:moveTo>
                  <a:cubicBezTo>
                    <a:pt x="843" y="1"/>
                    <a:pt x="495" y="328"/>
                    <a:pt x="375" y="328"/>
                  </a:cubicBezTo>
                  <a:cubicBezTo>
                    <a:pt x="326" y="323"/>
                    <a:pt x="249" y="317"/>
                    <a:pt x="181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191" y="524"/>
                    <a:pt x="298" y="524"/>
                  </a:cubicBezTo>
                  <a:cubicBezTo>
                    <a:pt x="302" y="524"/>
                    <a:pt x="306" y="524"/>
                    <a:pt x="309" y="524"/>
                  </a:cubicBezTo>
                  <a:cubicBezTo>
                    <a:pt x="412" y="514"/>
                    <a:pt x="690" y="271"/>
                    <a:pt x="1004" y="271"/>
                  </a:cubicBezTo>
                  <a:cubicBezTo>
                    <a:pt x="1023" y="271"/>
                    <a:pt x="1042" y="271"/>
                    <a:pt x="1061" y="273"/>
                  </a:cubicBezTo>
                  <a:cubicBezTo>
                    <a:pt x="1332" y="309"/>
                    <a:pt x="1527" y="472"/>
                    <a:pt x="1630" y="472"/>
                  </a:cubicBezTo>
                  <a:cubicBezTo>
                    <a:pt x="1652" y="472"/>
                    <a:pt x="1669" y="465"/>
                    <a:pt x="1683" y="448"/>
                  </a:cubicBezTo>
                  <a:cubicBezTo>
                    <a:pt x="1759" y="360"/>
                    <a:pt x="1268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0" name="Google Shape;2350;p2"/>
            <p:cNvSpPr/>
            <p:nvPr/>
          </p:nvSpPr>
          <p:spPr>
            <a:xfrm>
              <a:off x="1332463" y="1383926"/>
              <a:ext cx="64170" cy="19105"/>
            </a:xfrm>
            <a:custGeom>
              <a:avLst/>
              <a:gdLst/>
              <a:ahLst/>
              <a:cxnLst/>
              <a:rect l="l" t="t" r="r" b="b"/>
              <a:pathLst>
                <a:path w="1760" h="524" extrusionOk="0">
                  <a:moveTo>
                    <a:pt x="698" y="0"/>
                  </a:moveTo>
                  <a:cubicBezTo>
                    <a:pt x="491" y="0"/>
                    <a:pt x="1" y="349"/>
                    <a:pt x="77" y="447"/>
                  </a:cubicBezTo>
                  <a:cubicBezTo>
                    <a:pt x="89" y="461"/>
                    <a:pt x="105" y="467"/>
                    <a:pt x="124" y="467"/>
                  </a:cubicBezTo>
                  <a:cubicBezTo>
                    <a:pt x="225" y="467"/>
                    <a:pt x="423" y="300"/>
                    <a:pt x="698" y="273"/>
                  </a:cubicBezTo>
                  <a:cubicBezTo>
                    <a:pt x="717" y="271"/>
                    <a:pt x="736" y="270"/>
                    <a:pt x="755" y="270"/>
                  </a:cubicBezTo>
                  <a:cubicBezTo>
                    <a:pt x="1070" y="270"/>
                    <a:pt x="1347" y="513"/>
                    <a:pt x="1450" y="524"/>
                  </a:cubicBezTo>
                  <a:cubicBezTo>
                    <a:pt x="1559" y="524"/>
                    <a:pt x="1701" y="371"/>
                    <a:pt x="1701" y="371"/>
                  </a:cubicBezTo>
                  <a:cubicBezTo>
                    <a:pt x="1759" y="319"/>
                    <a:pt x="1679" y="306"/>
                    <a:pt x="1579" y="306"/>
                  </a:cubicBezTo>
                  <a:cubicBezTo>
                    <a:pt x="1511" y="306"/>
                    <a:pt x="1433" y="312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4" y="317"/>
                    <a:pt x="91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1" name="Google Shape;2351;p2"/>
            <p:cNvSpPr/>
            <p:nvPr/>
          </p:nvSpPr>
          <p:spPr>
            <a:xfrm>
              <a:off x="206782" y="749971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1"/>
                  </a:moveTo>
                  <a:cubicBezTo>
                    <a:pt x="2261" y="1"/>
                    <a:pt x="2157" y="32"/>
                    <a:pt x="1996" y="137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3"/>
                    <a:pt x="263" y="71"/>
                  </a:cubicBezTo>
                  <a:cubicBezTo>
                    <a:pt x="226" y="59"/>
                    <a:pt x="176" y="51"/>
                    <a:pt x="131" y="51"/>
                  </a:cubicBezTo>
                  <a:cubicBezTo>
                    <a:pt x="59" y="51"/>
                    <a:pt x="0" y="72"/>
                    <a:pt x="34" y="126"/>
                  </a:cubicBezTo>
                  <a:cubicBezTo>
                    <a:pt x="97" y="220"/>
                    <a:pt x="787" y="487"/>
                    <a:pt x="1422" y="487"/>
                  </a:cubicBezTo>
                  <a:cubicBezTo>
                    <a:pt x="1446" y="487"/>
                    <a:pt x="1470" y="486"/>
                    <a:pt x="1494" y="486"/>
                  </a:cubicBezTo>
                  <a:cubicBezTo>
                    <a:pt x="2159" y="453"/>
                    <a:pt x="2442" y="71"/>
                    <a:pt x="2442" y="71"/>
                  </a:cubicBezTo>
                  <a:cubicBezTo>
                    <a:pt x="2442" y="71"/>
                    <a:pt x="2427" y="1"/>
                    <a:pt x="2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2" name="Google Shape;2352;p2"/>
            <p:cNvSpPr/>
            <p:nvPr/>
          </p:nvSpPr>
          <p:spPr>
            <a:xfrm>
              <a:off x="253450" y="629364"/>
              <a:ext cx="34856" cy="91442"/>
            </a:xfrm>
            <a:custGeom>
              <a:avLst/>
              <a:gdLst/>
              <a:ahLst/>
              <a:cxnLst/>
              <a:rect l="l" t="t" r="r" b="b"/>
              <a:pathLst>
                <a:path w="956" h="2508" extrusionOk="0">
                  <a:moveTo>
                    <a:pt x="94" y="1"/>
                  </a:moveTo>
                  <a:cubicBezTo>
                    <a:pt x="94" y="1"/>
                    <a:pt x="400" y="1134"/>
                    <a:pt x="563" y="1374"/>
                  </a:cubicBezTo>
                  <a:cubicBezTo>
                    <a:pt x="727" y="1625"/>
                    <a:pt x="672" y="2061"/>
                    <a:pt x="367" y="2191"/>
                  </a:cubicBezTo>
                  <a:cubicBezTo>
                    <a:pt x="61" y="2308"/>
                    <a:pt x="0" y="2464"/>
                    <a:pt x="165" y="2464"/>
                  </a:cubicBezTo>
                  <a:cubicBezTo>
                    <a:pt x="170" y="2464"/>
                    <a:pt x="176" y="2464"/>
                    <a:pt x="182" y="2464"/>
                  </a:cubicBezTo>
                  <a:cubicBezTo>
                    <a:pt x="367" y="2453"/>
                    <a:pt x="661" y="2508"/>
                    <a:pt x="814" y="1919"/>
                  </a:cubicBezTo>
                  <a:cubicBezTo>
                    <a:pt x="955" y="1320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3" name="Google Shape;2353;p2"/>
            <p:cNvSpPr/>
            <p:nvPr/>
          </p:nvSpPr>
          <p:spPr>
            <a:xfrm>
              <a:off x="813939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1" y="0"/>
                  </a:moveTo>
                  <a:cubicBezTo>
                    <a:pt x="44" y="262"/>
                    <a:pt x="88" y="480"/>
                    <a:pt x="142" y="60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4" name="Google Shape;2354;p2"/>
            <p:cNvSpPr/>
            <p:nvPr/>
          </p:nvSpPr>
          <p:spPr>
            <a:xfrm>
              <a:off x="102326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5" name="Google Shape;2355;p2"/>
            <p:cNvSpPr/>
            <p:nvPr/>
          </p:nvSpPr>
          <p:spPr>
            <a:xfrm>
              <a:off x="1505717" y="2648663"/>
              <a:ext cx="6782" cy="14730"/>
            </a:xfrm>
            <a:custGeom>
              <a:avLst/>
              <a:gdLst/>
              <a:ahLst/>
              <a:cxnLst/>
              <a:rect l="l" t="t" r="r" b="b"/>
              <a:pathLst>
                <a:path w="186" h="404" extrusionOk="0">
                  <a:moveTo>
                    <a:pt x="0" y="0"/>
                  </a:moveTo>
                  <a:lnTo>
                    <a:pt x="0" y="55"/>
                  </a:lnTo>
                  <a:lnTo>
                    <a:pt x="0" y="403"/>
                  </a:lnTo>
                  <a:cubicBezTo>
                    <a:pt x="0" y="403"/>
                    <a:pt x="44" y="305"/>
                    <a:pt x="109" y="153"/>
                  </a:cubicBezTo>
                  <a:cubicBezTo>
                    <a:pt x="131" y="109"/>
                    <a:pt x="153" y="55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6" name="Google Shape;2356;p2"/>
            <p:cNvSpPr/>
            <p:nvPr/>
          </p:nvSpPr>
          <p:spPr>
            <a:xfrm>
              <a:off x="1362286" y="2643084"/>
              <a:ext cx="579349" cy="390632"/>
            </a:xfrm>
            <a:custGeom>
              <a:avLst/>
              <a:gdLst/>
              <a:ahLst/>
              <a:cxnLst/>
              <a:rect l="l" t="t" r="r" b="b"/>
              <a:pathLst>
                <a:path w="15890" h="10714" extrusionOk="0">
                  <a:moveTo>
                    <a:pt x="5569" y="1"/>
                  </a:moveTo>
                  <a:lnTo>
                    <a:pt x="5438" y="153"/>
                  </a:lnTo>
                  <a:lnTo>
                    <a:pt x="0" y="153"/>
                  </a:lnTo>
                  <a:lnTo>
                    <a:pt x="709" y="3728"/>
                  </a:lnTo>
                  <a:lnTo>
                    <a:pt x="2332" y="7804"/>
                  </a:lnTo>
                  <a:lnTo>
                    <a:pt x="8512" y="10713"/>
                  </a:lnTo>
                  <a:lnTo>
                    <a:pt x="14015" y="8763"/>
                  </a:lnTo>
                  <a:lnTo>
                    <a:pt x="15606" y="7063"/>
                  </a:lnTo>
                  <a:lnTo>
                    <a:pt x="15890" y="3183"/>
                  </a:lnTo>
                  <a:lnTo>
                    <a:pt x="14081" y="153"/>
                  </a:lnTo>
                  <a:lnTo>
                    <a:pt x="11084" y="153"/>
                  </a:lnTo>
                  <a:lnTo>
                    <a:pt x="10877" y="66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7" name="Google Shape;2357;p2"/>
            <p:cNvSpPr/>
            <p:nvPr/>
          </p:nvSpPr>
          <p:spPr>
            <a:xfrm>
              <a:off x="716993" y="2639912"/>
              <a:ext cx="636592" cy="423191"/>
            </a:xfrm>
            <a:custGeom>
              <a:avLst/>
              <a:gdLst/>
              <a:ahLst/>
              <a:cxnLst/>
              <a:rect l="l" t="t" r="r" b="b"/>
              <a:pathLst>
                <a:path w="17460" h="11607" extrusionOk="0">
                  <a:moveTo>
                    <a:pt x="12642" y="0"/>
                  </a:moveTo>
                  <a:lnTo>
                    <a:pt x="4327" y="66"/>
                  </a:lnTo>
                  <a:lnTo>
                    <a:pt x="4066" y="240"/>
                  </a:lnTo>
                  <a:lnTo>
                    <a:pt x="1537" y="240"/>
                  </a:lnTo>
                  <a:lnTo>
                    <a:pt x="1" y="6921"/>
                  </a:lnTo>
                  <a:lnTo>
                    <a:pt x="6736" y="11607"/>
                  </a:lnTo>
                  <a:lnTo>
                    <a:pt x="17459" y="8861"/>
                  </a:lnTo>
                  <a:lnTo>
                    <a:pt x="16577" y="240"/>
                  </a:lnTo>
                  <a:lnTo>
                    <a:pt x="12904" y="240"/>
                  </a:lnTo>
                  <a:lnTo>
                    <a:pt x="126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8" name="Google Shape;2358;p2"/>
            <p:cNvSpPr/>
            <p:nvPr/>
          </p:nvSpPr>
          <p:spPr>
            <a:xfrm>
              <a:off x="-2969" y="2637141"/>
              <a:ext cx="628607" cy="409701"/>
            </a:xfrm>
            <a:custGeom>
              <a:avLst/>
              <a:gdLst/>
              <a:ahLst/>
              <a:cxnLst/>
              <a:rect l="l" t="t" r="r" b="b"/>
              <a:pathLst>
                <a:path w="17241" h="11237" extrusionOk="0">
                  <a:moveTo>
                    <a:pt x="4229" y="0"/>
                  </a:moveTo>
                  <a:lnTo>
                    <a:pt x="3869" y="316"/>
                  </a:lnTo>
                  <a:lnTo>
                    <a:pt x="0" y="316"/>
                  </a:lnTo>
                  <a:lnTo>
                    <a:pt x="0" y="9144"/>
                  </a:lnTo>
                  <a:lnTo>
                    <a:pt x="3869" y="11236"/>
                  </a:lnTo>
                  <a:lnTo>
                    <a:pt x="10288" y="11073"/>
                  </a:lnTo>
                  <a:lnTo>
                    <a:pt x="16816" y="7836"/>
                  </a:lnTo>
                  <a:lnTo>
                    <a:pt x="17241" y="3760"/>
                  </a:lnTo>
                  <a:lnTo>
                    <a:pt x="16184" y="316"/>
                  </a:lnTo>
                  <a:lnTo>
                    <a:pt x="13394" y="316"/>
                  </a:lnTo>
                  <a:lnTo>
                    <a:pt x="130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9" name="Google Shape;2359;p2"/>
            <p:cNvSpPr/>
            <p:nvPr/>
          </p:nvSpPr>
          <p:spPr>
            <a:xfrm>
              <a:off x="162301" y="2880289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1"/>
                  </a:moveTo>
                  <a:cubicBezTo>
                    <a:pt x="11542" y="1"/>
                    <a:pt x="3739" y="2213"/>
                    <a:pt x="1723" y="3924"/>
                  </a:cubicBezTo>
                  <a:cubicBezTo>
                    <a:pt x="1090" y="4458"/>
                    <a:pt x="1" y="6758"/>
                    <a:pt x="1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17" y="25273"/>
                  </a:lnTo>
                  <a:lnTo>
                    <a:pt x="26363" y="3641"/>
                  </a:lnTo>
                  <a:cubicBezTo>
                    <a:pt x="23715" y="1897"/>
                    <a:pt x="17187" y="241"/>
                    <a:pt x="17187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02" y="687"/>
                    <a:pt x="17034" y="1003"/>
                    <a:pt x="17034" y="1058"/>
                  </a:cubicBezTo>
                  <a:cubicBezTo>
                    <a:pt x="17034" y="1252"/>
                    <a:pt x="15320" y="2481"/>
                    <a:pt x="14001" y="2481"/>
                  </a:cubicBezTo>
                  <a:cubicBezTo>
                    <a:pt x="13913" y="2481"/>
                    <a:pt x="13827" y="2475"/>
                    <a:pt x="13743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0" name="Google Shape;2360;p2"/>
            <p:cNvSpPr/>
            <p:nvPr/>
          </p:nvSpPr>
          <p:spPr>
            <a:xfrm>
              <a:off x="343905" y="2933957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0" y="0"/>
                  </a:moveTo>
                  <a:cubicBezTo>
                    <a:pt x="14272" y="1149"/>
                    <a:pt x="11706" y="2063"/>
                    <a:pt x="8908" y="2063"/>
                  </a:cubicBezTo>
                  <a:cubicBezTo>
                    <a:pt x="8812" y="2063"/>
                    <a:pt x="8717" y="2062"/>
                    <a:pt x="8621" y="2060"/>
                  </a:cubicBezTo>
                  <a:cubicBezTo>
                    <a:pt x="5558" y="1983"/>
                    <a:pt x="3073" y="1242"/>
                    <a:pt x="1144" y="305"/>
                  </a:cubicBezTo>
                  <a:cubicBezTo>
                    <a:pt x="763" y="447"/>
                    <a:pt x="371" y="599"/>
                    <a:pt x="0" y="752"/>
                  </a:cubicBezTo>
                  <a:cubicBezTo>
                    <a:pt x="2114" y="1896"/>
                    <a:pt x="4959" y="2866"/>
                    <a:pt x="8599" y="2953"/>
                  </a:cubicBezTo>
                  <a:lnTo>
                    <a:pt x="8926" y="2953"/>
                  </a:lnTo>
                  <a:cubicBezTo>
                    <a:pt x="12239" y="2953"/>
                    <a:pt x="15203" y="1776"/>
                    <a:pt x="17535" y="403"/>
                  </a:cubicBezTo>
                  <a:cubicBezTo>
                    <a:pt x="17143" y="262"/>
                    <a:pt x="16762" y="131"/>
                    <a:pt x="16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1" name="Google Shape;2361;p2"/>
            <p:cNvSpPr/>
            <p:nvPr/>
          </p:nvSpPr>
          <p:spPr>
            <a:xfrm>
              <a:off x="227855" y="3494591"/>
              <a:ext cx="831689" cy="207822"/>
            </a:xfrm>
            <a:custGeom>
              <a:avLst/>
              <a:gdLst/>
              <a:ahLst/>
              <a:cxnLst/>
              <a:rect l="l" t="t" r="r" b="b"/>
              <a:pathLst>
                <a:path w="22811" h="5700" extrusionOk="0">
                  <a:moveTo>
                    <a:pt x="1" y="0"/>
                  </a:moveTo>
                  <a:lnTo>
                    <a:pt x="12" y="1264"/>
                  </a:lnTo>
                  <a:cubicBezTo>
                    <a:pt x="2006" y="3063"/>
                    <a:pt x="5842" y="5558"/>
                    <a:pt x="11782" y="5689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2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799"/>
                    <a:pt x="12106" y="4799"/>
                  </a:cubicBezTo>
                  <a:cubicBezTo>
                    <a:pt x="12005" y="4799"/>
                    <a:pt x="11905" y="4798"/>
                    <a:pt x="11804" y="4795"/>
                  </a:cubicBezTo>
                  <a:cubicBezTo>
                    <a:pt x="5494" y="4654"/>
                    <a:pt x="1646" y="16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2" name="Google Shape;2362;p2"/>
            <p:cNvSpPr/>
            <p:nvPr/>
          </p:nvSpPr>
          <p:spPr>
            <a:xfrm>
              <a:off x="226689" y="3383318"/>
              <a:ext cx="848351" cy="209062"/>
            </a:xfrm>
            <a:custGeom>
              <a:avLst/>
              <a:gdLst/>
              <a:ahLst/>
              <a:cxnLst/>
              <a:rect l="l" t="t" r="r" b="b"/>
              <a:pathLst>
                <a:path w="23268" h="5734" extrusionOk="0">
                  <a:moveTo>
                    <a:pt x="0" y="1"/>
                  </a:moveTo>
                  <a:lnTo>
                    <a:pt x="11" y="1276"/>
                  </a:lnTo>
                  <a:cubicBezTo>
                    <a:pt x="2005" y="3063"/>
                    <a:pt x="5842" y="5581"/>
                    <a:pt x="11814" y="5722"/>
                  </a:cubicBezTo>
                  <a:cubicBezTo>
                    <a:pt x="11923" y="5733"/>
                    <a:pt x="12032" y="5733"/>
                    <a:pt x="12141" y="5733"/>
                  </a:cubicBezTo>
                  <a:cubicBezTo>
                    <a:pt x="16707" y="5733"/>
                    <a:pt x="20609" y="3488"/>
                    <a:pt x="23104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43" y="2193"/>
                    <a:pt x="16875" y="4832"/>
                    <a:pt x="12147" y="4832"/>
                  </a:cubicBezTo>
                  <a:cubicBezTo>
                    <a:pt x="12044" y="4832"/>
                    <a:pt x="11940" y="4831"/>
                    <a:pt x="11836" y="4829"/>
                  </a:cubicBezTo>
                  <a:cubicBezTo>
                    <a:pt x="5493" y="4687"/>
                    <a:pt x="1635" y="163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3" name="Google Shape;2363;p2"/>
            <p:cNvSpPr/>
            <p:nvPr/>
          </p:nvSpPr>
          <p:spPr>
            <a:xfrm>
              <a:off x="171854" y="3125842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1" y="1"/>
                  </a:moveTo>
                  <a:lnTo>
                    <a:pt x="0" y="426"/>
                  </a:lnTo>
                  <a:lnTo>
                    <a:pt x="687" y="1472"/>
                  </a:lnTo>
                  <a:cubicBezTo>
                    <a:pt x="2300" y="3194"/>
                    <a:pt x="6354" y="6583"/>
                    <a:pt x="13318" y="6747"/>
                  </a:cubicBezTo>
                  <a:cubicBezTo>
                    <a:pt x="13427" y="6747"/>
                    <a:pt x="13536" y="6758"/>
                    <a:pt x="13645" y="6758"/>
                  </a:cubicBezTo>
                  <a:cubicBezTo>
                    <a:pt x="18767" y="6758"/>
                    <a:pt x="23061" y="3935"/>
                    <a:pt x="25458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6" y="2451"/>
                    <a:pt x="19023" y="5857"/>
                    <a:pt x="13641" y="5857"/>
                  </a:cubicBezTo>
                  <a:cubicBezTo>
                    <a:pt x="13541" y="5857"/>
                    <a:pt x="13440" y="5855"/>
                    <a:pt x="13340" y="5853"/>
                  </a:cubicBezTo>
                  <a:cubicBezTo>
                    <a:pt x="4686" y="5646"/>
                    <a:pt x="643" y="55"/>
                    <a:pt x="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4" name="Google Shape;2364;p2"/>
            <p:cNvSpPr/>
            <p:nvPr/>
          </p:nvSpPr>
          <p:spPr>
            <a:xfrm>
              <a:off x="194094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3"/>
                    <a:pt x="13033" y="5693"/>
                  </a:cubicBezTo>
                  <a:cubicBezTo>
                    <a:pt x="12932" y="5693"/>
                    <a:pt x="12831" y="5692"/>
                    <a:pt x="12730" y="5689"/>
                  </a:cubicBezTo>
                  <a:cubicBezTo>
                    <a:pt x="5787" y="5526"/>
                    <a:pt x="1821" y="1908"/>
                    <a:pt x="502" y="436"/>
                  </a:cubicBezTo>
                  <a:cubicBezTo>
                    <a:pt x="338" y="665"/>
                    <a:pt x="164" y="938"/>
                    <a:pt x="1" y="1232"/>
                  </a:cubicBezTo>
                  <a:cubicBezTo>
                    <a:pt x="1559" y="2910"/>
                    <a:pt x="5635" y="6419"/>
                    <a:pt x="12708" y="6583"/>
                  </a:cubicBezTo>
                  <a:cubicBezTo>
                    <a:pt x="12817" y="6583"/>
                    <a:pt x="12926" y="6594"/>
                    <a:pt x="13035" y="6594"/>
                  </a:cubicBezTo>
                  <a:cubicBezTo>
                    <a:pt x="18484" y="6594"/>
                    <a:pt x="22985" y="3401"/>
                    <a:pt x="25284" y="1385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5" name="Google Shape;2365;p2"/>
            <p:cNvSpPr/>
            <p:nvPr/>
          </p:nvSpPr>
          <p:spPr>
            <a:xfrm>
              <a:off x="248127" y="2974463"/>
              <a:ext cx="834460" cy="177670"/>
            </a:xfrm>
            <a:custGeom>
              <a:avLst/>
              <a:gdLst/>
              <a:ahLst/>
              <a:cxnLst/>
              <a:rect l="l" t="t" r="r" b="b"/>
              <a:pathLst>
                <a:path w="22887" h="4873" extrusionOk="0">
                  <a:moveTo>
                    <a:pt x="21950" y="1"/>
                  </a:moveTo>
                  <a:cubicBezTo>
                    <a:pt x="19550" y="1824"/>
                    <a:pt x="15816" y="3971"/>
                    <a:pt x="11532" y="3971"/>
                  </a:cubicBezTo>
                  <a:cubicBezTo>
                    <a:pt x="11437" y="3971"/>
                    <a:pt x="11343" y="3970"/>
                    <a:pt x="11248" y="3968"/>
                  </a:cubicBezTo>
                  <a:cubicBezTo>
                    <a:pt x="6343" y="3859"/>
                    <a:pt x="2921" y="2006"/>
                    <a:pt x="873" y="415"/>
                  </a:cubicBezTo>
                  <a:cubicBezTo>
                    <a:pt x="546" y="578"/>
                    <a:pt x="251" y="742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cubicBezTo>
                    <a:pt x="11335" y="4861"/>
                    <a:pt x="11444" y="4872"/>
                    <a:pt x="11553" y="4872"/>
                  </a:cubicBezTo>
                  <a:cubicBezTo>
                    <a:pt x="16359" y="4872"/>
                    <a:pt x="20413" y="2398"/>
                    <a:pt x="22887" y="426"/>
                  </a:cubicBezTo>
                  <a:cubicBezTo>
                    <a:pt x="22593" y="284"/>
                    <a:pt x="22277" y="142"/>
                    <a:pt x="21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6" name="Google Shape;2366;p2"/>
            <p:cNvSpPr/>
            <p:nvPr/>
          </p:nvSpPr>
          <p:spPr>
            <a:xfrm>
              <a:off x="225886" y="3270476"/>
              <a:ext cx="865050" cy="211833"/>
            </a:xfrm>
            <a:custGeom>
              <a:avLst/>
              <a:gdLst/>
              <a:ahLst/>
              <a:cxnLst/>
              <a:rect l="l" t="t" r="r" b="b"/>
              <a:pathLst>
                <a:path w="23726" h="5810" extrusionOk="0">
                  <a:moveTo>
                    <a:pt x="23726" y="1"/>
                  </a:moveTo>
                  <a:lnTo>
                    <a:pt x="23726" y="1"/>
                  </a:lnTo>
                  <a:cubicBezTo>
                    <a:pt x="21481" y="1925"/>
                    <a:pt x="17191" y="4908"/>
                    <a:pt x="12152" y="4908"/>
                  </a:cubicBezTo>
                  <a:cubicBezTo>
                    <a:pt x="12054" y="4908"/>
                    <a:pt x="11956" y="4907"/>
                    <a:pt x="11858" y="4905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8"/>
                    <a:pt x="5831" y="5657"/>
                    <a:pt x="11836" y="5799"/>
                  </a:cubicBezTo>
                  <a:cubicBezTo>
                    <a:pt x="11945" y="5809"/>
                    <a:pt x="12054" y="5809"/>
                    <a:pt x="12163" y="5809"/>
                  </a:cubicBezTo>
                  <a:cubicBezTo>
                    <a:pt x="17002" y="5809"/>
                    <a:pt x="21088" y="3292"/>
                    <a:pt x="23551" y="1319"/>
                  </a:cubicBezTo>
                  <a:lnTo>
                    <a:pt x="2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7" name="Google Shape;2367;p2"/>
            <p:cNvSpPr/>
            <p:nvPr/>
          </p:nvSpPr>
          <p:spPr>
            <a:xfrm>
              <a:off x="963349" y="2904133"/>
              <a:ext cx="769306" cy="979899"/>
            </a:xfrm>
            <a:custGeom>
              <a:avLst/>
              <a:gdLst/>
              <a:ahLst/>
              <a:cxnLst/>
              <a:rect l="l" t="t" r="r" b="b"/>
              <a:pathLst>
                <a:path w="21100" h="26876" extrusionOk="0">
                  <a:moveTo>
                    <a:pt x="9427" y="1"/>
                  </a:moveTo>
                  <a:cubicBezTo>
                    <a:pt x="1450" y="720"/>
                    <a:pt x="0" y="7161"/>
                    <a:pt x="0" y="7161"/>
                  </a:cubicBezTo>
                  <a:lnTo>
                    <a:pt x="436" y="24184"/>
                  </a:lnTo>
                  <a:lnTo>
                    <a:pt x="7368" y="26875"/>
                  </a:lnTo>
                  <a:lnTo>
                    <a:pt x="20445" y="22614"/>
                  </a:lnTo>
                  <a:cubicBezTo>
                    <a:pt x="20445" y="22614"/>
                    <a:pt x="21099" y="3826"/>
                    <a:pt x="20118" y="2769"/>
                  </a:cubicBezTo>
                  <a:cubicBezTo>
                    <a:pt x="19290" y="1886"/>
                    <a:pt x="16195" y="469"/>
                    <a:pt x="13296" y="33"/>
                  </a:cubicBezTo>
                  <a:lnTo>
                    <a:pt x="13296" y="33"/>
                  </a:lnTo>
                  <a:cubicBezTo>
                    <a:pt x="13362" y="317"/>
                    <a:pt x="13460" y="535"/>
                    <a:pt x="13601" y="600"/>
                  </a:cubicBezTo>
                  <a:cubicBezTo>
                    <a:pt x="14277" y="960"/>
                    <a:pt x="12610" y="2627"/>
                    <a:pt x="11324" y="2758"/>
                  </a:cubicBezTo>
                  <a:cubicBezTo>
                    <a:pt x="11255" y="2765"/>
                    <a:pt x="11187" y="2769"/>
                    <a:pt x="11120" y="2769"/>
                  </a:cubicBezTo>
                  <a:cubicBezTo>
                    <a:pt x="9921" y="2769"/>
                    <a:pt x="8823" y="1636"/>
                    <a:pt x="8937" y="1265"/>
                  </a:cubicBezTo>
                  <a:cubicBezTo>
                    <a:pt x="9046" y="883"/>
                    <a:pt x="9242" y="720"/>
                    <a:pt x="9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8" name="Google Shape;2368;p2"/>
            <p:cNvSpPr/>
            <p:nvPr/>
          </p:nvSpPr>
          <p:spPr>
            <a:xfrm>
              <a:off x="977240" y="2954593"/>
              <a:ext cx="717241" cy="929438"/>
            </a:xfrm>
            <a:custGeom>
              <a:avLst/>
              <a:gdLst/>
              <a:ahLst/>
              <a:cxnLst/>
              <a:rect l="l" t="t" r="r" b="b"/>
              <a:pathLst>
                <a:path w="19672" h="25492" extrusionOk="0">
                  <a:moveTo>
                    <a:pt x="14114" y="1"/>
                  </a:moveTo>
                  <a:cubicBezTo>
                    <a:pt x="13694" y="954"/>
                    <a:pt x="12117" y="2196"/>
                    <a:pt x="10626" y="2196"/>
                  </a:cubicBezTo>
                  <a:cubicBezTo>
                    <a:pt x="10531" y="2196"/>
                    <a:pt x="10437" y="2191"/>
                    <a:pt x="10343" y="2180"/>
                  </a:cubicBezTo>
                  <a:cubicBezTo>
                    <a:pt x="8774" y="1995"/>
                    <a:pt x="8283" y="546"/>
                    <a:pt x="8283" y="546"/>
                  </a:cubicBezTo>
                  <a:cubicBezTo>
                    <a:pt x="8283" y="546"/>
                    <a:pt x="4905" y="1341"/>
                    <a:pt x="3456" y="3837"/>
                  </a:cubicBezTo>
                  <a:cubicBezTo>
                    <a:pt x="2235" y="5907"/>
                    <a:pt x="535" y="16762"/>
                    <a:pt x="1" y="20315"/>
                  </a:cubicBezTo>
                  <a:lnTo>
                    <a:pt x="34" y="21655"/>
                  </a:lnTo>
                  <a:lnTo>
                    <a:pt x="1712" y="23443"/>
                  </a:lnTo>
                  <a:lnTo>
                    <a:pt x="6987" y="25491"/>
                  </a:lnTo>
                  <a:lnTo>
                    <a:pt x="15781" y="22636"/>
                  </a:lnTo>
                  <a:lnTo>
                    <a:pt x="19247" y="20478"/>
                  </a:lnTo>
                  <a:cubicBezTo>
                    <a:pt x="19247" y="20478"/>
                    <a:pt x="19672" y="8316"/>
                    <a:pt x="18168" y="4698"/>
                  </a:cubicBezTo>
                  <a:cubicBezTo>
                    <a:pt x="16664" y="1069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9" name="Google Shape;2369;p2"/>
            <p:cNvSpPr/>
            <p:nvPr/>
          </p:nvSpPr>
          <p:spPr>
            <a:xfrm>
              <a:off x="1285029" y="2865194"/>
              <a:ext cx="198853" cy="139933"/>
            </a:xfrm>
            <a:custGeom>
              <a:avLst/>
              <a:gdLst/>
              <a:ahLst/>
              <a:cxnLst/>
              <a:rect l="l" t="t" r="r" b="b"/>
              <a:pathLst>
                <a:path w="5454" h="3838" extrusionOk="0">
                  <a:moveTo>
                    <a:pt x="4353" y="1"/>
                  </a:moveTo>
                  <a:cubicBezTo>
                    <a:pt x="3822" y="512"/>
                    <a:pt x="3175" y="966"/>
                    <a:pt x="2656" y="966"/>
                  </a:cubicBezTo>
                  <a:cubicBezTo>
                    <a:pt x="2622" y="966"/>
                    <a:pt x="2588" y="964"/>
                    <a:pt x="2555" y="960"/>
                  </a:cubicBezTo>
                  <a:cubicBezTo>
                    <a:pt x="2021" y="905"/>
                    <a:pt x="1334" y="556"/>
                    <a:pt x="713" y="121"/>
                  </a:cubicBezTo>
                  <a:cubicBezTo>
                    <a:pt x="702" y="447"/>
                    <a:pt x="681" y="753"/>
                    <a:pt x="626" y="971"/>
                  </a:cubicBezTo>
                  <a:cubicBezTo>
                    <a:pt x="615" y="1003"/>
                    <a:pt x="604" y="1036"/>
                    <a:pt x="604" y="1069"/>
                  </a:cubicBezTo>
                  <a:cubicBezTo>
                    <a:pt x="419" y="1788"/>
                    <a:pt x="223" y="1951"/>
                    <a:pt x="114" y="2333"/>
                  </a:cubicBezTo>
                  <a:cubicBezTo>
                    <a:pt x="0" y="2704"/>
                    <a:pt x="1098" y="3837"/>
                    <a:pt x="2297" y="3837"/>
                  </a:cubicBezTo>
                  <a:cubicBezTo>
                    <a:pt x="2364" y="3837"/>
                    <a:pt x="2432" y="3833"/>
                    <a:pt x="2501" y="3826"/>
                  </a:cubicBezTo>
                  <a:cubicBezTo>
                    <a:pt x="3787" y="3695"/>
                    <a:pt x="5454" y="2028"/>
                    <a:pt x="4778" y="1668"/>
                  </a:cubicBezTo>
                  <a:cubicBezTo>
                    <a:pt x="4637" y="1603"/>
                    <a:pt x="4539" y="1385"/>
                    <a:pt x="4473" y="1101"/>
                  </a:cubicBezTo>
                  <a:cubicBezTo>
                    <a:pt x="4408" y="796"/>
                    <a:pt x="4375" y="415"/>
                    <a:pt x="435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0" name="Google Shape;2370;p2"/>
            <p:cNvSpPr/>
            <p:nvPr/>
          </p:nvSpPr>
          <p:spPr>
            <a:xfrm>
              <a:off x="1310624" y="2811964"/>
              <a:ext cx="134319" cy="88452"/>
            </a:xfrm>
            <a:custGeom>
              <a:avLst/>
              <a:gdLst/>
              <a:ahLst/>
              <a:cxnLst/>
              <a:rect l="l" t="t" r="r" b="b"/>
              <a:pathLst>
                <a:path w="3684" h="2426" extrusionOk="0">
                  <a:moveTo>
                    <a:pt x="3684" y="0"/>
                  </a:moveTo>
                  <a:cubicBezTo>
                    <a:pt x="3141" y="513"/>
                    <a:pt x="2482" y="987"/>
                    <a:pt x="1952" y="987"/>
                  </a:cubicBezTo>
                  <a:cubicBezTo>
                    <a:pt x="1918" y="987"/>
                    <a:pt x="1885" y="985"/>
                    <a:pt x="1853" y="981"/>
                  </a:cubicBezTo>
                  <a:cubicBezTo>
                    <a:pt x="1319" y="927"/>
                    <a:pt x="622" y="578"/>
                    <a:pt x="0" y="131"/>
                  </a:cubicBezTo>
                  <a:lnTo>
                    <a:pt x="0" y="131"/>
                  </a:lnTo>
                  <a:cubicBezTo>
                    <a:pt x="11" y="186"/>
                    <a:pt x="11" y="229"/>
                    <a:pt x="11" y="284"/>
                  </a:cubicBezTo>
                  <a:cubicBezTo>
                    <a:pt x="11" y="305"/>
                    <a:pt x="11" y="327"/>
                    <a:pt x="11" y="349"/>
                  </a:cubicBezTo>
                  <a:cubicBezTo>
                    <a:pt x="11" y="404"/>
                    <a:pt x="11" y="447"/>
                    <a:pt x="22" y="502"/>
                  </a:cubicBezTo>
                  <a:cubicBezTo>
                    <a:pt x="22" y="523"/>
                    <a:pt x="22" y="556"/>
                    <a:pt x="22" y="578"/>
                  </a:cubicBezTo>
                  <a:cubicBezTo>
                    <a:pt x="22" y="643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3"/>
                    <a:pt x="22" y="959"/>
                    <a:pt x="22" y="1036"/>
                  </a:cubicBezTo>
                  <a:cubicBezTo>
                    <a:pt x="22" y="1057"/>
                    <a:pt x="22" y="1079"/>
                    <a:pt x="22" y="1112"/>
                  </a:cubicBezTo>
                  <a:cubicBezTo>
                    <a:pt x="22" y="1166"/>
                    <a:pt x="22" y="1221"/>
                    <a:pt x="22" y="1275"/>
                  </a:cubicBezTo>
                  <a:cubicBezTo>
                    <a:pt x="22" y="1297"/>
                    <a:pt x="22" y="1330"/>
                    <a:pt x="22" y="1352"/>
                  </a:cubicBezTo>
                  <a:cubicBezTo>
                    <a:pt x="22" y="1428"/>
                    <a:pt x="22" y="1493"/>
                    <a:pt x="22" y="1570"/>
                  </a:cubicBezTo>
                  <a:cubicBezTo>
                    <a:pt x="22" y="1570"/>
                    <a:pt x="22" y="1581"/>
                    <a:pt x="11" y="1581"/>
                  </a:cubicBezTo>
                  <a:cubicBezTo>
                    <a:pt x="632" y="2016"/>
                    <a:pt x="1319" y="2365"/>
                    <a:pt x="1853" y="2420"/>
                  </a:cubicBezTo>
                  <a:cubicBezTo>
                    <a:pt x="1887" y="2424"/>
                    <a:pt x="1921" y="2426"/>
                    <a:pt x="1955" y="2426"/>
                  </a:cubicBezTo>
                  <a:cubicBezTo>
                    <a:pt x="2482" y="2426"/>
                    <a:pt x="3120" y="1972"/>
                    <a:pt x="3651" y="1461"/>
                  </a:cubicBezTo>
                  <a:cubicBezTo>
                    <a:pt x="3651" y="1428"/>
                    <a:pt x="3651" y="1395"/>
                    <a:pt x="3651" y="1363"/>
                  </a:cubicBezTo>
                  <a:cubicBezTo>
                    <a:pt x="3651" y="1297"/>
                    <a:pt x="3651" y="1232"/>
                    <a:pt x="3651" y="1166"/>
                  </a:cubicBezTo>
                  <a:cubicBezTo>
                    <a:pt x="3651" y="1123"/>
                    <a:pt x="3651" y="1068"/>
                    <a:pt x="3651" y="1025"/>
                  </a:cubicBezTo>
                  <a:cubicBezTo>
                    <a:pt x="3651" y="959"/>
                    <a:pt x="3651" y="894"/>
                    <a:pt x="3651" y="829"/>
                  </a:cubicBezTo>
                  <a:cubicBezTo>
                    <a:pt x="3651" y="785"/>
                    <a:pt x="3651" y="752"/>
                    <a:pt x="3651" y="709"/>
                  </a:cubicBezTo>
                  <a:cubicBezTo>
                    <a:pt x="3662" y="632"/>
                    <a:pt x="3662" y="556"/>
                    <a:pt x="3662" y="491"/>
                  </a:cubicBezTo>
                  <a:cubicBezTo>
                    <a:pt x="3662" y="447"/>
                    <a:pt x="3662" y="404"/>
                    <a:pt x="3662" y="371"/>
                  </a:cubicBezTo>
                  <a:cubicBezTo>
                    <a:pt x="3673" y="305"/>
                    <a:pt x="3673" y="240"/>
                    <a:pt x="3673" y="175"/>
                  </a:cubicBezTo>
                  <a:cubicBezTo>
                    <a:pt x="3673" y="142"/>
                    <a:pt x="3684" y="98"/>
                    <a:pt x="3684" y="66"/>
                  </a:cubicBezTo>
                  <a:cubicBezTo>
                    <a:pt x="3684" y="44"/>
                    <a:pt x="3684" y="22"/>
                    <a:pt x="368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1" name="Google Shape;2371;p2"/>
            <p:cNvSpPr/>
            <p:nvPr/>
          </p:nvSpPr>
          <p:spPr>
            <a:xfrm>
              <a:off x="1187428" y="2520690"/>
              <a:ext cx="375939" cy="327265"/>
            </a:xfrm>
            <a:custGeom>
              <a:avLst/>
              <a:gdLst/>
              <a:ahLst/>
              <a:cxnLst/>
              <a:rect l="l" t="t" r="r" b="b"/>
              <a:pathLst>
                <a:path w="10311" h="8976" extrusionOk="0">
                  <a:moveTo>
                    <a:pt x="3562" y="2368"/>
                  </a:moveTo>
                  <a:cubicBezTo>
                    <a:pt x="3755" y="2368"/>
                    <a:pt x="3965" y="2396"/>
                    <a:pt x="4175" y="2453"/>
                  </a:cubicBezTo>
                  <a:cubicBezTo>
                    <a:pt x="4545" y="2551"/>
                    <a:pt x="4665" y="2867"/>
                    <a:pt x="4513" y="2911"/>
                  </a:cubicBezTo>
                  <a:cubicBezTo>
                    <a:pt x="4503" y="2914"/>
                    <a:pt x="4493" y="2916"/>
                    <a:pt x="4481" y="2916"/>
                  </a:cubicBezTo>
                  <a:cubicBezTo>
                    <a:pt x="4324" y="2916"/>
                    <a:pt x="3981" y="2618"/>
                    <a:pt x="3529" y="2618"/>
                  </a:cubicBezTo>
                  <a:cubicBezTo>
                    <a:pt x="3484" y="2618"/>
                    <a:pt x="3437" y="2621"/>
                    <a:pt x="3390" y="2627"/>
                  </a:cubicBezTo>
                  <a:cubicBezTo>
                    <a:pt x="2769" y="2704"/>
                    <a:pt x="2758" y="3020"/>
                    <a:pt x="2518" y="3063"/>
                  </a:cubicBezTo>
                  <a:cubicBezTo>
                    <a:pt x="2507" y="3065"/>
                    <a:pt x="2497" y="3066"/>
                    <a:pt x="2488" y="3066"/>
                  </a:cubicBezTo>
                  <a:cubicBezTo>
                    <a:pt x="2240" y="3066"/>
                    <a:pt x="2742" y="2515"/>
                    <a:pt x="3183" y="2409"/>
                  </a:cubicBezTo>
                  <a:cubicBezTo>
                    <a:pt x="3297" y="2382"/>
                    <a:pt x="3425" y="2368"/>
                    <a:pt x="3562" y="2368"/>
                  </a:cubicBezTo>
                  <a:close/>
                  <a:moveTo>
                    <a:pt x="6976" y="2364"/>
                  </a:moveTo>
                  <a:cubicBezTo>
                    <a:pt x="7110" y="2364"/>
                    <a:pt x="7235" y="2378"/>
                    <a:pt x="7346" y="2409"/>
                  </a:cubicBezTo>
                  <a:cubicBezTo>
                    <a:pt x="7788" y="2515"/>
                    <a:pt x="8290" y="3066"/>
                    <a:pt x="8042" y="3066"/>
                  </a:cubicBezTo>
                  <a:cubicBezTo>
                    <a:pt x="8033" y="3066"/>
                    <a:pt x="8022" y="3065"/>
                    <a:pt x="8011" y="3063"/>
                  </a:cubicBezTo>
                  <a:cubicBezTo>
                    <a:pt x="7771" y="3020"/>
                    <a:pt x="7760" y="2704"/>
                    <a:pt x="7139" y="2627"/>
                  </a:cubicBezTo>
                  <a:cubicBezTo>
                    <a:pt x="7092" y="2621"/>
                    <a:pt x="7046" y="2618"/>
                    <a:pt x="7001" y="2618"/>
                  </a:cubicBezTo>
                  <a:cubicBezTo>
                    <a:pt x="6548" y="2618"/>
                    <a:pt x="6206" y="2916"/>
                    <a:pt x="6048" y="2916"/>
                  </a:cubicBezTo>
                  <a:cubicBezTo>
                    <a:pt x="6037" y="2916"/>
                    <a:pt x="6026" y="2914"/>
                    <a:pt x="6017" y="2911"/>
                  </a:cubicBezTo>
                  <a:cubicBezTo>
                    <a:pt x="5864" y="2867"/>
                    <a:pt x="5984" y="2551"/>
                    <a:pt x="6355" y="2453"/>
                  </a:cubicBezTo>
                  <a:cubicBezTo>
                    <a:pt x="6568" y="2395"/>
                    <a:pt x="6781" y="2364"/>
                    <a:pt x="6976" y="2364"/>
                  </a:cubicBezTo>
                  <a:close/>
                  <a:moveTo>
                    <a:pt x="3728" y="3826"/>
                  </a:moveTo>
                  <a:cubicBezTo>
                    <a:pt x="3892" y="3826"/>
                    <a:pt x="4033" y="4001"/>
                    <a:pt x="4033" y="4208"/>
                  </a:cubicBezTo>
                  <a:cubicBezTo>
                    <a:pt x="4033" y="4415"/>
                    <a:pt x="3892" y="4589"/>
                    <a:pt x="3728" y="4589"/>
                  </a:cubicBezTo>
                  <a:cubicBezTo>
                    <a:pt x="3554" y="4589"/>
                    <a:pt x="3423" y="4415"/>
                    <a:pt x="3423" y="4208"/>
                  </a:cubicBezTo>
                  <a:cubicBezTo>
                    <a:pt x="3423" y="4001"/>
                    <a:pt x="3554" y="3826"/>
                    <a:pt x="3728" y="3826"/>
                  </a:cubicBezTo>
                  <a:close/>
                  <a:moveTo>
                    <a:pt x="6725" y="3826"/>
                  </a:moveTo>
                  <a:cubicBezTo>
                    <a:pt x="6889" y="3826"/>
                    <a:pt x="7030" y="4001"/>
                    <a:pt x="7030" y="4208"/>
                  </a:cubicBezTo>
                  <a:cubicBezTo>
                    <a:pt x="7030" y="4415"/>
                    <a:pt x="6889" y="4589"/>
                    <a:pt x="6725" y="4589"/>
                  </a:cubicBezTo>
                  <a:cubicBezTo>
                    <a:pt x="6551" y="4589"/>
                    <a:pt x="6420" y="4415"/>
                    <a:pt x="6420" y="4208"/>
                  </a:cubicBezTo>
                  <a:cubicBezTo>
                    <a:pt x="6420" y="4001"/>
                    <a:pt x="6551" y="3826"/>
                    <a:pt x="6725" y="3826"/>
                  </a:cubicBezTo>
                  <a:close/>
                  <a:moveTo>
                    <a:pt x="6016" y="6425"/>
                  </a:moveTo>
                  <a:cubicBezTo>
                    <a:pt x="6029" y="6425"/>
                    <a:pt x="6037" y="6430"/>
                    <a:pt x="6039" y="6442"/>
                  </a:cubicBezTo>
                  <a:cubicBezTo>
                    <a:pt x="6049" y="6518"/>
                    <a:pt x="5733" y="6769"/>
                    <a:pt x="5265" y="6823"/>
                  </a:cubicBezTo>
                  <a:cubicBezTo>
                    <a:pt x="5208" y="6831"/>
                    <a:pt x="5152" y="6835"/>
                    <a:pt x="5097" y="6835"/>
                  </a:cubicBezTo>
                  <a:cubicBezTo>
                    <a:pt x="4701" y="6835"/>
                    <a:pt x="4375" y="6646"/>
                    <a:pt x="4328" y="6551"/>
                  </a:cubicBezTo>
                  <a:cubicBezTo>
                    <a:pt x="4314" y="6518"/>
                    <a:pt x="4321" y="6506"/>
                    <a:pt x="4338" y="6506"/>
                  </a:cubicBezTo>
                  <a:cubicBezTo>
                    <a:pt x="4379" y="6506"/>
                    <a:pt x="4478" y="6571"/>
                    <a:pt x="4524" y="6594"/>
                  </a:cubicBezTo>
                  <a:cubicBezTo>
                    <a:pt x="4524" y="6594"/>
                    <a:pt x="4679" y="6682"/>
                    <a:pt x="4985" y="6682"/>
                  </a:cubicBezTo>
                  <a:cubicBezTo>
                    <a:pt x="5067" y="6682"/>
                    <a:pt x="5161" y="6676"/>
                    <a:pt x="5265" y="6660"/>
                  </a:cubicBezTo>
                  <a:cubicBezTo>
                    <a:pt x="5681" y="6586"/>
                    <a:pt x="5940" y="6425"/>
                    <a:pt x="6016" y="6425"/>
                  </a:cubicBezTo>
                  <a:close/>
                  <a:moveTo>
                    <a:pt x="2300" y="1"/>
                  </a:moveTo>
                  <a:lnTo>
                    <a:pt x="2300" y="1"/>
                  </a:lnTo>
                  <a:cubicBezTo>
                    <a:pt x="2322" y="273"/>
                    <a:pt x="1559" y="1832"/>
                    <a:pt x="1439" y="2104"/>
                  </a:cubicBezTo>
                  <a:cubicBezTo>
                    <a:pt x="1352" y="2300"/>
                    <a:pt x="1341" y="2954"/>
                    <a:pt x="1341" y="3303"/>
                  </a:cubicBezTo>
                  <a:cubicBezTo>
                    <a:pt x="1341" y="3423"/>
                    <a:pt x="1341" y="3499"/>
                    <a:pt x="1341" y="3499"/>
                  </a:cubicBezTo>
                  <a:cubicBezTo>
                    <a:pt x="1341" y="3488"/>
                    <a:pt x="1287" y="3390"/>
                    <a:pt x="1211" y="3227"/>
                  </a:cubicBezTo>
                  <a:cubicBezTo>
                    <a:pt x="1013" y="3128"/>
                    <a:pt x="783" y="3047"/>
                    <a:pt x="560" y="3047"/>
                  </a:cubicBezTo>
                  <a:cubicBezTo>
                    <a:pt x="489" y="3047"/>
                    <a:pt x="418" y="3056"/>
                    <a:pt x="350" y="3074"/>
                  </a:cubicBezTo>
                  <a:cubicBezTo>
                    <a:pt x="186" y="3118"/>
                    <a:pt x="99" y="3281"/>
                    <a:pt x="77" y="3510"/>
                  </a:cubicBezTo>
                  <a:cubicBezTo>
                    <a:pt x="1" y="4142"/>
                    <a:pt x="415" y="5232"/>
                    <a:pt x="1047" y="5297"/>
                  </a:cubicBezTo>
                  <a:cubicBezTo>
                    <a:pt x="1191" y="5315"/>
                    <a:pt x="1312" y="5324"/>
                    <a:pt x="1417" y="5324"/>
                  </a:cubicBezTo>
                  <a:cubicBezTo>
                    <a:pt x="1503" y="5324"/>
                    <a:pt x="1578" y="5318"/>
                    <a:pt x="1647" y="5308"/>
                  </a:cubicBezTo>
                  <a:cubicBezTo>
                    <a:pt x="1777" y="6028"/>
                    <a:pt x="1919" y="6583"/>
                    <a:pt x="2039" y="6791"/>
                  </a:cubicBezTo>
                  <a:cubicBezTo>
                    <a:pt x="2290" y="7205"/>
                    <a:pt x="2802" y="7706"/>
                    <a:pt x="3379" y="8120"/>
                  </a:cubicBezTo>
                  <a:cubicBezTo>
                    <a:pt x="4001" y="8567"/>
                    <a:pt x="4698" y="8916"/>
                    <a:pt x="5232" y="8970"/>
                  </a:cubicBezTo>
                  <a:cubicBezTo>
                    <a:pt x="5264" y="8974"/>
                    <a:pt x="5297" y="8976"/>
                    <a:pt x="5331" y="8976"/>
                  </a:cubicBezTo>
                  <a:cubicBezTo>
                    <a:pt x="5861" y="8976"/>
                    <a:pt x="6520" y="8502"/>
                    <a:pt x="7063" y="7989"/>
                  </a:cubicBezTo>
                  <a:cubicBezTo>
                    <a:pt x="7564" y="7510"/>
                    <a:pt x="7989" y="6998"/>
                    <a:pt x="8131" y="6791"/>
                  </a:cubicBezTo>
                  <a:cubicBezTo>
                    <a:pt x="8284" y="6573"/>
                    <a:pt x="8425" y="6060"/>
                    <a:pt x="8556" y="5396"/>
                  </a:cubicBezTo>
                  <a:cubicBezTo>
                    <a:pt x="9809" y="5199"/>
                    <a:pt x="10311" y="4175"/>
                    <a:pt x="10223" y="3510"/>
                  </a:cubicBezTo>
                  <a:cubicBezTo>
                    <a:pt x="10191" y="3216"/>
                    <a:pt x="10049" y="2998"/>
                    <a:pt x="9820" y="2922"/>
                  </a:cubicBezTo>
                  <a:cubicBezTo>
                    <a:pt x="9704" y="2888"/>
                    <a:pt x="9600" y="2874"/>
                    <a:pt x="9507" y="2874"/>
                  </a:cubicBezTo>
                  <a:cubicBezTo>
                    <a:pt x="9356" y="2874"/>
                    <a:pt x="9235" y="2911"/>
                    <a:pt x="9134" y="2965"/>
                  </a:cubicBezTo>
                  <a:cubicBezTo>
                    <a:pt x="9057" y="3161"/>
                    <a:pt x="8981" y="3347"/>
                    <a:pt x="8916" y="3510"/>
                  </a:cubicBezTo>
                  <a:cubicBezTo>
                    <a:pt x="8914" y="3513"/>
                    <a:pt x="8912" y="3514"/>
                    <a:pt x="8910" y="3514"/>
                  </a:cubicBezTo>
                  <a:cubicBezTo>
                    <a:pt x="8867" y="3514"/>
                    <a:pt x="8730" y="3074"/>
                    <a:pt x="8730" y="3074"/>
                  </a:cubicBezTo>
                  <a:lnTo>
                    <a:pt x="8600" y="2878"/>
                  </a:lnTo>
                  <a:cubicBezTo>
                    <a:pt x="8458" y="2671"/>
                    <a:pt x="8022" y="982"/>
                    <a:pt x="8022" y="982"/>
                  </a:cubicBezTo>
                  <a:lnTo>
                    <a:pt x="7608" y="1080"/>
                  </a:lnTo>
                  <a:cubicBezTo>
                    <a:pt x="7570" y="1088"/>
                    <a:pt x="7528" y="1092"/>
                    <a:pt x="7484" y="1092"/>
                  </a:cubicBezTo>
                  <a:cubicBezTo>
                    <a:pt x="7076" y="1092"/>
                    <a:pt x="6459" y="761"/>
                    <a:pt x="6420" y="731"/>
                  </a:cubicBezTo>
                  <a:lnTo>
                    <a:pt x="6420" y="731"/>
                  </a:lnTo>
                  <a:cubicBezTo>
                    <a:pt x="6431" y="753"/>
                    <a:pt x="6562" y="993"/>
                    <a:pt x="6725" y="1167"/>
                  </a:cubicBezTo>
                  <a:cubicBezTo>
                    <a:pt x="6804" y="1257"/>
                    <a:pt x="6715" y="1298"/>
                    <a:pt x="6472" y="1298"/>
                  </a:cubicBezTo>
                  <a:cubicBezTo>
                    <a:pt x="6215" y="1298"/>
                    <a:pt x="5784" y="1251"/>
                    <a:pt x="5199" y="1167"/>
                  </a:cubicBezTo>
                  <a:cubicBezTo>
                    <a:pt x="4055" y="1004"/>
                    <a:pt x="2301" y="1"/>
                    <a:pt x="230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2"/>
            <p:cNvSpPr/>
            <p:nvPr/>
          </p:nvSpPr>
          <p:spPr>
            <a:xfrm>
              <a:off x="581510" y="2796870"/>
              <a:ext cx="201879" cy="173878"/>
            </a:xfrm>
            <a:custGeom>
              <a:avLst/>
              <a:gdLst/>
              <a:ahLst/>
              <a:cxnLst/>
              <a:rect l="l" t="t" r="r" b="b"/>
              <a:pathLst>
                <a:path w="5537" h="4769" extrusionOk="0">
                  <a:moveTo>
                    <a:pt x="153" y="0"/>
                  </a:moveTo>
                  <a:lnTo>
                    <a:pt x="98" y="1079"/>
                  </a:lnTo>
                  <a:cubicBezTo>
                    <a:pt x="99" y="1080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0"/>
                  </a:lnTo>
                  <a:close/>
                  <a:moveTo>
                    <a:pt x="5340" y="916"/>
                  </a:moveTo>
                  <a:cubicBezTo>
                    <a:pt x="4665" y="1668"/>
                    <a:pt x="3782" y="2234"/>
                    <a:pt x="3150" y="2289"/>
                  </a:cubicBezTo>
                  <a:cubicBezTo>
                    <a:pt x="3104" y="2292"/>
                    <a:pt x="3056" y="2294"/>
                    <a:pt x="3006" y="2294"/>
                  </a:cubicBezTo>
                  <a:cubicBezTo>
                    <a:pt x="2165" y="2294"/>
                    <a:pt x="843" y="1780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1"/>
                    <a:pt x="2245" y="4752"/>
                  </a:cubicBezTo>
                  <a:cubicBezTo>
                    <a:pt x="2329" y="4763"/>
                    <a:pt x="2415" y="4769"/>
                    <a:pt x="2503" y="4769"/>
                  </a:cubicBezTo>
                  <a:cubicBezTo>
                    <a:pt x="3822" y="4769"/>
                    <a:pt x="5536" y="3540"/>
                    <a:pt x="5536" y="3346"/>
                  </a:cubicBezTo>
                  <a:cubicBezTo>
                    <a:pt x="5536" y="3291"/>
                    <a:pt x="5504" y="2975"/>
                    <a:pt x="5471" y="2518"/>
                  </a:cubicBezTo>
                  <a:cubicBezTo>
                    <a:pt x="5438" y="2071"/>
                    <a:pt x="5384" y="1482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3" name="Google Shape;2373;p2"/>
            <p:cNvSpPr/>
            <p:nvPr/>
          </p:nvSpPr>
          <p:spPr>
            <a:xfrm>
              <a:off x="585083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44" y="0"/>
                  </a:moveTo>
                  <a:cubicBezTo>
                    <a:pt x="4490" y="698"/>
                    <a:pt x="3662" y="1221"/>
                    <a:pt x="3052" y="1275"/>
                  </a:cubicBezTo>
                  <a:cubicBezTo>
                    <a:pt x="3005" y="1279"/>
                    <a:pt x="2956" y="1281"/>
                    <a:pt x="2905" y="1281"/>
                  </a:cubicBezTo>
                  <a:cubicBezTo>
                    <a:pt x="2076" y="1281"/>
                    <a:pt x="794" y="787"/>
                    <a:pt x="55" y="109"/>
                  </a:cubicBezTo>
                  <a:lnTo>
                    <a:pt x="0" y="1188"/>
                  </a:lnTo>
                  <a:cubicBezTo>
                    <a:pt x="741" y="1888"/>
                    <a:pt x="2066" y="2403"/>
                    <a:pt x="2908" y="2403"/>
                  </a:cubicBezTo>
                  <a:cubicBezTo>
                    <a:pt x="2958" y="2403"/>
                    <a:pt x="3006" y="2401"/>
                    <a:pt x="3052" y="2398"/>
                  </a:cubicBezTo>
                  <a:cubicBezTo>
                    <a:pt x="3684" y="2343"/>
                    <a:pt x="4567" y="1777"/>
                    <a:pt x="5242" y="1025"/>
                  </a:cubicBezTo>
                  <a:cubicBezTo>
                    <a:pt x="5210" y="665"/>
                    <a:pt x="5177" y="316"/>
                    <a:pt x="5144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4" name="Google Shape;2374;p2"/>
            <p:cNvSpPr/>
            <p:nvPr/>
          </p:nvSpPr>
          <p:spPr>
            <a:xfrm>
              <a:off x="587052" y="2746009"/>
              <a:ext cx="2443" cy="50898"/>
            </a:xfrm>
            <a:custGeom>
              <a:avLst/>
              <a:gdLst/>
              <a:ahLst/>
              <a:cxnLst/>
              <a:rect l="l" t="t" r="r" b="b"/>
              <a:pathLst>
                <a:path w="67" h="1396" extrusionOk="0">
                  <a:moveTo>
                    <a:pt x="66" y="0"/>
                  </a:moveTo>
                  <a:lnTo>
                    <a:pt x="1" y="1395"/>
                  </a:lnTo>
                  <a:lnTo>
                    <a:pt x="1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5" name="Google Shape;2375;p2"/>
            <p:cNvSpPr/>
            <p:nvPr/>
          </p:nvSpPr>
          <p:spPr>
            <a:xfrm>
              <a:off x="480591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23" y="2159"/>
                  </a:moveTo>
                  <a:cubicBezTo>
                    <a:pt x="4621" y="2170"/>
                    <a:pt x="5144" y="2834"/>
                    <a:pt x="5068" y="2965"/>
                  </a:cubicBezTo>
                  <a:cubicBezTo>
                    <a:pt x="5061" y="2977"/>
                    <a:pt x="5052" y="2982"/>
                    <a:pt x="5039" y="2982"/>
                  </a:cubicBezTo>
                  <a:cubicBezTo>
                    <a:pt x="4928" y="2982"/>
                    <a:pt x="4582" y="2613"/>
                    <a:pt x="4089" y="2613"/>
                  </a:cubicBezTo>
                  <a:cubicBezTo>
                    <a:pt x="4036" y="2613"/>
                    <a:pt x="3980" y="2618"/>
                    <a:pt x="3923" y="2627"/>
                  </a:cubicBezTo>
                  <a:cubicBezTo>
                    <a:pt x="3409" y="2715"/>
                    <a:pt x="2810" y="3102"/>
                    <a:pt x="2664" y="3102"/>
                  </a:cubicBezTo>
                  <a:cubicBezTo>
                    <a:pt x="2628" y="3102"/>
                    <a:pt x="2620" y="3078"/>
                    <a:pt x="2648" y="3020"/>
                  </a:cubicBezTo>
                  <a:cubicBezTo>
                    <a:pt x="2648" y="3020"/>
                    <a:pt x="3237" y="2159"/>
                    <a:pt x="3923" y="2159"/>
                  </a:cubicBezTo>
                  <a:close/>
                  <a:moveTo>
                    <a:pt x="7226" y="2159"/>
                  </a:moveTo>
                  <a:cubicBezTo>
                    <a:pt x="7923" y="2159"/>
                    <a:pt x="8501" y="3020"/>
                    <a:pt x="8501" y="3020"/>
                  </a:cubicBezTo>
                  <a:cubicBezTo>
                    <a:pt x="8531" y="3078"/>
                    <a:pt x="8525" y="3102"/>
                    <a:pt x="8490" y="3102"/>
                  </a:cubicBezTo>
                  <a:cubicBezTo>
                    <a:pt x="8350" y="3102"/>
                    <a:pt x="7751" y="2715"/>
                    <a:pt x="7236" y="2627"/>
                  </a:cubicBezTo>
                  <a:cubicBezTo>
                    <a:pt x="7184" y="2619"/>
                    <a:pt x="7133" y="2616"/>
                    <a:pt x="7083" y="2616"/>
                  </a:cubicBezTo>
                  <a:cubicBezTo>
                    <a:pt x="6584" y="2616"/>
                    <a:pt x="6233" y="2982"/>
                    <a:pt x="6114" y="2982"/>
                  </a:cubicBezTo>
                  <a:cubicBezTo>
                    <a:pt x="6100" y="2982"/>
                    <a:pt x="6089" y="2977"/>
                    <a:pt x="6081" y="2965"/>
                  </a:cubicBezTo>
                  <a:cubicBezTo>
                    <a:pt x="6016" y="2834"/>
                    <a:pt x="6539" y="2159"/>
                    <a:pt x="7226" y="2159"/>
                  </a:cubicBezTo>
                  <a:close/>
                  <a:moveTo>
                    <a:pt x="6953" y="1"/>
                  </a:moveTo>
                  <a:lnTo>
                    <a:pt x="6953" y="1"/>
                  </a:lnTo>
                  <a:cubicBezTo>
                    <a:pt x="6953" y="1"/>
                    <a:pt x="7062" y="829"/>
                    <a:pt x="5994" y="862"/>
                  </a:cubicBezTo>
                  <a:cubicBezTo>
                    <a:pt x="5945" y="863"/>
                    <a:pt x="5896" y="864"/>
                    <a:pt x="5846" y="864"/>
                  </a:cubicBezTo>
                  <a:cubicBezTo>
                    <a:pt x="4220" y="864"/>
                    <a:pt x="1820" y="34"/>
                    <a:pt x="1820" y="33"/>
                  </a:cubicBezTo>
                  <a:lnTo>
                    <a:pt x="1820" y="33"/>
                  </a:lnTo>
                  <a:cubicBezTo>
                    <a:pt x="2180" y="1483"/>
                    <a:pt x="1624" y="3488"/>
                    <a:pt x="1624" y="3488"/>
                  </a:cubicBezTo>
                  <a:lnTo>
                    <a:pt x="1264" y="1527"/>
                  </a:lnTo>
                  <a:cubicBezTo>
                    <a:pt x="1242" y="1516"/>
                    <a:pt x="1232" y="1516"/>
                    <a:pt x="1210" y="1505"/>
                  </a:cubicBezTo>
                  <a:cubicBezTo>
                    <a:pt x="1140" y="1465"/>
                    <a:pt x="1068" y="1447"/>
                    <a:pt x="996" y="1447"/>
                  </a:cubicBezTo>
                  <a:cubicBezTo>
                    <a:pt x="890" y="1447"/>
                    <a:pt x="784" y="1488"/>
                    <a:pt x="687" y="1559"/>
                  </a:cubicBezTo>
                  <a:cubicBezTo>
                    <a:pt x="283" y="1864"/>
                    <a:pt x="0" y="2671"/>
                    <a:pt x="207" y="3270"/>
                  </a:cubicBezTo>
                  <a:cubicBezTo>
                    <a:pt x="251" y="3379"/>
                    <a:pt x="305" y="3488"/>
                    <a:pt x="382" y="3597"/>
                  </a:cubicBezTo>
                  <a:cubicBezTo>
                    <a:pt x="774" y="4131"/>
                    <a:pt x="1526" y="4425"/>
                    <a:pt x="1755" y="4513"/>
                  </a:cubicBezTo>
                  <a:cubicBezTo>
                    <a:pt x="2016" y="5777"/>
                    <a:pt x="2343" y="7030"/>
                    <a:pt x="2659" y="7412"/>
                  </a:cubicBezTo>
                  <a:cubicBezTo>
                    <a:pt x="2736" y="7499"/>
                    <a:pt x="2823" y="7586"/>
                    <a:pt x="2921" y="7662"/>
                  </a:cubicBezTo>
                  <a:cubicBezTo>
                    <a:pt x="3662" y="8338"/>
                    <a:pt x="4937" y="8828"/>
                    <a:pt x="5765" y="8828"/>
                  </a:cubicBezTo>
                  <a:lnTo>
                    <a:pt x="5918" y="8828"/>
                  </a:lnTo>
                  <a:cubicBezTo>
                    <a:pt x="6528" y="8774"/>
                    <a:pt x="7356" y="8251"/>
                    <a:pt x="8010" y="7553"/>
                  </a:cubicBezTo>
                  <a:cubicBezTo>
                    <a:pt x="8337" y="7204"/>
                    <a:pt x="8610" y="6823"/>
                    <a:pt x="8795" y="6420"/>
                  </a:cubicBezTo>
                  <a:cubicBezTo>
                    <a:pt x="8991" y="6006"/>
                    <a:pt x="9144" y="5308"/>
                    <a:pt x="9264" y="4578"/>
                  </a:cubicBezTo>
                  <a:cubicBezTo>
                    <a:pt x="9394" y="4502"/>
                    <a:pt x="10081" y="4044"/>
                    <a:pt x="10473" y="3597"/>
                  </a:cubicBezTo>
                  <a:cubicBezTo>
                    <a:pt x="10528" y="3521"/>
                    <a:pt x="10582" y="3455"/>
                    <a:pt x="10626" y="3390"/>
                  </a:cubicBezTo>
                  <a:cubicBezTo>
                    <a:pt x="10811" y="3096"/>
                    <a:pt x="10811" y="2562"/>
                    <a:pt x="10604" y="2224"/>
                  </a:cubicBezTo>
                  <a:cubicBezTo>
                    <a:pt x="10491" y="2038"/>
                    <a:pt x="10317" y="1912"/>
                    <a:pt x="10077" y="1912"/>
                  </a:cubicBezTo>
                  <a:cubicBezTo>
                    <a:pt x="9924" y="1912"/>
                    <a:pt x="9744" y="1963"/>
                    <a:pt x="9536" y="2082"/>
                  </a:cubicBezTo>
                  <a:lnTo>
                    <a:pt x="9362" y="3597"/>
                  </a:lnTo>
                  <a:lnTo>
                    <a:pt x="9144" y="3597"/>
                  </a:lnTo>
                  <a:cubicBezTo>
                    <a:pt x="8991" y="2704"/>
                    <a:pt x="8915" y="1298"/>
                    <a:pt x="8915" y="1298"/>
                  </a:cubicBezTo>
                  <a:cubicBezTo>
                    <a:pt x="8856" y="1314"/>
                    <a:pt x="8796" y="1321"/>
                    <a:pt x="8735" y="1321"/>
                  </a:cubicBezTo>
                  <a:cubicBezTo>
                    <a:pt x="7925" y="1321"/>
                    <a:pt x="6953" y="1"/>
                    <a:pt x="695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6" name="Google Shape;2376;p2"/>
            <p:cNvSpPr/>
            <p:nvPr/>
          </p:nvSpPr>
          <p:spPr>
            <a:xfrm>
              <a:off x="727712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7" name="Google Shape;2377;p2"/>
            <p:cNvSpPr/>
            <p:nvPr/>
          </p:nvSpPr>
          <p:spPr>
            <a:xfrm>
              <a:off x="610095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8"/>
                  </a:cubicBezTo>
                  <a:cubicBezTo>
                    <a:pt x="720" y="208"/>
                    <a:pt x="568" y="1"/>
                    <a:pt x="3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8" name="Google Shape;2378;p2"/>
            <p:cNvSpPr/>
            <p:nvPr/>
          </p:nvSpPr>
          <p:spPr>
            <a:xfrm>
              <a:off x="681628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2"/>
                    <a:pt x="1" y="2649"/>
                    <a:pt x="175" y="2693"/>
                  </a:cubicBezTo>
                  <a:cubicBezTo>
                    <a:pt x="207" y="2705"/>
                    <a:pt x="250" y="2711"/>
                    <a:pt x="298" y="2711"/>
                  </a:cubicBezTo>
                  <a:cubicBezTo>
                    <a:pt x="332" y="2711"/>
                    <a:pt x="368" y="2708"/>
                    <a:pt x="404" y="2704"/>
                  </a:cubicBezTo>
                  <a:cubicBezTo>
                    <a:pt x="611" y="2682"/>
                    <a:pt x="862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9" name="Google Shape;2379;p2"/>
            <p:cNvSpPr/>
            <p:nvPr/>
          </p:nvSpPr>
          <p:spPr>
            <a:xfrm>
              <a:off x="652059" y="2767702"/>
              <a:ext cx="74524" cy="17756"/>
            </a:xfrm>
            <a:custGeom>
              <a:avLst/>
              <a:gdLst/>
              <a:ahLst/>
              <a:cxnLst/>
              <a:rect l="l" t="t" r="r" b="b"/>
              <a:pathLst>
                <a:path w="2044" h="487" extrusionOk="0">
                  <a:moveTo>
                    <a:pt x="2011" y="1"/>
                  </a:moveTo>
                  <a:cubicBezTo>
                    <a:pt x="1929" y="1"/>
                    <a:pt x="1618" y="191"/>
                    <a:pt x="1128" y="266"/>
                  </a:cubicBezTo>
                  <a:cubicBezTo>
                    <a:pt x="994" y="289"/>
                    <a:pt x="876" y="297"/>
                    <a:pt x="773" y="297"/>
                  </a:cubicBezTo>
                  <a:cubicBezTo>
                    <a:pt x="430" y="297"/>
                    <a:pt x="256" y="201"/>
                    <a:pt x="256" y="201"/>
                  </a:cubicBezTo>
                  <a:cubicBezTo>
                    <a:pt x="194" y="178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1"/>
                    <a:pt x="461" y="486"/>
                    <a:pt x="932" y="486"/>
                  </a:cubicBezTo>
                  <a:cubicBezTo>
                    <a:pt x="996" y="486"/>
                    <a:pt x="1061" y="482"/>
                    <a:pt x="1128" y="473"/>
                  </a:cubicBezTo>
                  <a:cubicBezTo>
                    <a:pt x="1673" y="397"/>
                    <a:pt x="2043" y="103"/>
                    <a:pt x="2032" y="16"/>
                  </a:cubicBezTo>
                  <a:cubicBezTo>
                    <a:pt x="2031" y="5"/>
                    <a:pt x="2024" y="1"/>
                    <a:pt x="201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0" name="Google Shape;2380;p2"/>
            <p:cNvSpPr/>
            <p:nvPr/>
          </p:nvSpPr>
          <p:spPr>
            <a:xfrm>
              <a:off x="687972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3"/>
                    <a:pt x="76" y="19"/>
                    <a:pt x="124" y="19"/>
                  </a:cubicBezTo>
                  <a:cubicBezTo>
                    <a:pt x="158" y="19"/>
                    <a:pt x="194" y="16"/>
                    <a:pt x="230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1" name="Google Shape;2381;p2"/>
            <p:cNvSpPr/>
            <p:nvPr/>
          </p:nvSpPr>
          <p:spPr>
            <a:xfrm>
              <a:off x="1746094" y="2377259"/>
              <a:ext cx="410503" cy="646144"/>
            </a:xfrm>
            <a:custGeom>
              <a:avLst/>
              <a:gdLst/>
              <a:ahLst/>
              <a:cxnLst/>
              <a:rect l="l" t="t" r="r" b="b"/>
              <a:pathLst>
                <a:path w="11259" h="17722" extrusionOk="0">
                  <a:moveTo>
                    <a:pt x="5701" y="1"/>
                  </a:moveTo>
                  <a:cubicBezTo>
                    <a:pt x="4284" y="1"/>
                    <a:pt x="1101" y="197"/>
                    <a:pt x="448" y="2736"/>
                  </a:cubicBezTo>
                  <a:cubicBezTo>
                    <a:pt x="1" y="4469"/>
                    <a:pt x="153" y="6060"/>
                    <a:pt x="578" y="7422"/>
                  </a:cubicBezTo>
                  <a:lnTo>
                    <a:pt x="546" y="7444"/>
                  </a:lnTo>
                  <a:cubicBezTo>
                    <a:pt x="1200" y="9526"/>
                    <a:pt x="2496" y="11095"/>
                    <a:pt x="3259" y="11891"/>
                  </a:cubicBezTo>
                  <a:cubicBezTo>
                    <a:pt x="2802" y="12370"/>
                    <a:pt x="1853" y="13471"/>
                    <a:pt x="1505" y="14670"/>
                  </a:cubicBezTo>
                  <a:lnTo>
                    <a:pt x="1025" y="16293"/>
                  </a:lnTo>
                  <a:lnTo>
                    <a:pt x="1025" y="16293"/>
                  </a:lnTo>
                  <a:lnTo>
                    <a:pt x="1461" y="16108"/>
                  </a:lnTo>
                  <a:cubicBezTo>
                    <a:pt x="1461" y="16108"/>
                    <a:pt x="2159" y="14735"/>
                    <a:pt x="2823" y="13776"/>
                  </a:cubicBezTo>
                  <a:lnTo>
                    <a:pt x="2823" y="13776"/>
                  </a:lnTo>
                  <a:cubicBezTo>
                    <a:pt x="2823" y="13776"/>
                    <a:pt x="2387" y="15988"/>
                    <a:pt x="2366" y="16697"/>
                  </a:cubicBezTo>
                  <a:cubicBezTo>
                    <a:pt x="2344" y="17405"/>
                    <a:pt x="6115" y="17721"/>
                    <a:pt x="6115" y="17721"/>
                  </a:cubicBezTo>
                  <a:lnTo>
                    <a:pt x="6551" y="17547"/>
                  </a:lnTo>
                  <a:lnTo>
                    <a:pt x="6551" y="7444"/>
                  </a:lnTo>
                  <a:lnTo>
                    <a:pt x="6572" y="7444"/>
                  </a:lnTo>
                  <a:lnTo>
                    <a:pt x="6572" y="17547"/>
                  </a:lnTo>
                  <a:lnTo>
                    <a:pt x="9439" y="16381"/>
                  </a:lnTo>
                  <a:cubicBezTo>
                    <a:pt x="9439" y="16381"/>
                    <a:pt x="9286" y="13863"/>
                    <a:pt x="8327" y="12130"/>
                  </a:cubicBezTo>
                  <a:cubicBezTo>
                    <a:pt x="8926" y="11280"/>
                    <a:pt x="10103" y="9460"/>
                    <a:pt x="10692" y="7444"/>
                  </a:cubicBezTo>
                  <a:cubicBezTo>
                    <a:pt x="11128" y="5984"/>
                    <a:pt x="11259" y="4414"/>
                    <a:pt x="10648" y="3020"/>
                  </a:cubicBezTo>
                  <a:cubicBezTo>
                    <a:pt x="9722" y="894"/>
                    <a:pt x="8120" y="208"/>
                    <a:pt x="6572" y="44"/>
                  </a:cubicBezTo>
                  <a:cubicBezTo>
                    <a:pt x="6278" y="12"/>
                    <a:pt x="5984" y="1"/>
                    <a:pt x="5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2" name="Google Shape;2382;p2"/>
            <p:cNvSpPr/>
            <p:nvPr/>
          </p:nvSpPr>
          <p:spPr>
            <a:xfrm>
              <a:off x="1584397" y="2922326"/>
              <a:ext cx="401753" cy="1002614"/>
            </a:xfrm>
            <a:custGeom>
              <a:avLst/>
              <a:gdLst/>
              <a:ahLst/>
              <a:cxnLst/>
              <a:rect l="l" t="t" r="r" b="b"/>
              <a:pathLst>
                <a:path w="11019" h="27499" extrusionOk="0">
                  <a:moveTo>
                    <a:pt x="10199" y="0"/>
                  </a:moveTo>
                  <a:cubicBezTo>
                    <a:pt x="8688" y="0"/>
                    <a:pt x="6338" y="144"/>
                    <a:pt x="4577" y="984"/>
                  </a:cubicBezTo>
                  <a:cubicBezTo>
                    <a:pt x="3008" y="1736"/>
                    <a:pt x="796" y="5507"/>
                    <a:pt x="0" y="6716"/>
                  </a:cubicBezTo>
                  <a:lnTo>
                    <a:pt x="959" y="27499"/>
                  </a:lnTo>
                  <a:lnTo>
                    <a:pt x="11018" y="27499"/>
                  </a:lnTo>
                  <a:lnTo>
                    <a:pt x="11018" y="14"/>
                  </a:lnTo>
                  <a:cubicBezTo>
                    <a:pt x="10790" y="6"/>
                    <a:pt x="10513" y="0"/>
                    <a:pt x="1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3" name="Google Shape;2383;p2"/>
            <p:cNvSpPr/>
            <p:nvPr/>
          </p:nvSpPr>
          <p:spPr>
            <a:xfrm>
              <a:off x="1810882" y="2964546"/>
              <a:ext cx="335396" cy="398945"/>
            </a:xfrm>
            <a:custGeom>
              <a:avLst/>
              <a:gdLst/>
              <a:ahLst/>
              <a:cxnLst/>
              <a:rect l="l" t="t" r="r" b="b"/>
              <a:pathLst>
                <a:path w="9199" h="10942" extrusionOk="0">
                  <a:moveTo>
                    <a:pt x="6921" y="0"/>
                  </a:moveTo>
                  <a:lnTo>
                    <a:pt x="4795" y="66"/>
                  </a:lnTo>
                  <a:lnTo>
                    <a:pt x="1330" y="185"/>
                  </a:lnTo>
                  <a:cubicBezTo>
                    <a:pt x="1330" y="185"/>
                    <a:pt x="0" y="2572"/>
                    <a:pt x="1101" y="5482"/>
                  </a:cubicBezTo>
                  <a:cubicBezTo>
                    <a:pt x="2191" y="8392"/>
                    <a:pt x="4131" y="10942"/>
                    <a:pt x="4131" y="10942"/>
                  </a:cubicBezTo>
                  <a:cubicBezTo>
                    <a:pt x="4131" y="10942"/>
                    <a:pt x="4403" y="10582"/>
                    <a:pt x="4795" y="9983"/>
                  </a:cubicBezTo>
                  <a:cubicBezTo>
                    <a:pt x="6212" y="7858"/>
                    <a:pt x="9198" y="2681"/>
                    <a:pt x="6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4" name="Google Shape;2384;p2"/>
            <p:cNvSpPr/>
            <p:nvPr/>
          </p:nvSpPr>
          <p:spPr>
            <a:xfrm>
              <a:off x="1859336" y="2788520"/>
              <a:ext cx="203884" cy="259559"/>
            </a:xfrm>
            <a:custGeom>
              <a:avLst/>
              <a:gdLst/>
              <a:ahLst/>
              <a:cxnLst/>
              <a:rect l="l" t="t" r="r" b="b"/>
              <a:pathLst>
                <a:path w="5592" h="7119" extrusionOk="0">
                  <a:moveTo>
                    <a:pt x="4425" y="0"/>
                  </a:moveTo>
                  <a:lnTo>
                    <a:pt x="3466" y="240"/>
                  </a:lnTo>
                  <a:lnTo>
                    <a:pt x="1254" y="774"/>
                  </a:lnTo>
                  <a:cubicBezTo>
                    <a:pt x="1254" y="774"/>
                    <a:pt x="1189" y="2649"/>
                    <a:pt x="1014" y="3706"/>
                  </a:cubicBezTo>
                  <a:cubicBezTo>
                    <a:pt x="840" y="4763"/>
                    <a:pt x="1" y="5013"/>
                    <a:pt x="1" y="5013"/>
                  </a:cubicBezTo>
                  <a:cubicBezTo>
                    <a:pt x="1" y="5013"/>
                    <a:pt x="567" y="6855"/>
                    <a:pt x="2366" y="7106"/>
                  </a:cubicBezTo>
                  <a:cubicBezTo>
                    <a:pt x="2440" y="7114"/>
                    <a:pt x="2513" y="7118"/>
                    <a:pt x="2585" y="7118"/>
                  </a:cubicBezTo>
                  <a:cubicBezTo>
                    <a:pt x="2896" y="7118"/>
                    <a:pt x="3192" y="7044"/>
                    <a:pt x="3466" y="6921"/>
                  </a:cubicBezTo>
                  <a:cubicBezTo>
                    <a:pt x="4720" y="6376"/>
                    <a:pt x="5592" y="4828"/>
                    <a:pt x="5592" y="4828"/>
                  </a:cubicBezTo>
                  <a:cubicBezTo>
                    <a:pt x="5592" y="4828"/>
                    <a:pt x="5068" y="4567"/>
                    <a:pt x="4720" y="4011"/>
                  </a:cubicBezTo>
                  <a:cubicBezTo>
                    <a:pt x="4360" y="3466"/>
                    <a:pt x="4425" y="0"/>
                    <a:pt x="4425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5" name="Google Shape;2385;p2"/>
            <p:cNvSpPr/>
            <p:nvPr/>
          </p:nvSpPr>
          <p:spPr>
            <a:xfrm>
              <a:off x="1899879" y="2788520"/>
              <a:ext cx="123599" cy="133918"/>
            </a:xfrm>
            <a:custGeom>
              <a:avLst/>
              <a:gdLst/>
              <a:ahLst/>
              <a:cxnLst/>
              <a:rect l="l" t="t" r="r" b="b"/>
              <a:pathLst>
                <a:path w="3390" h="3673" extrusionOk="0">
                  <a:moveTo>
                    <a:pt x="3313" y="0"/>
                  </a:moveTo>
                  <a:lnTo>
                    <a:pt x="2354" y="240"/>
                  </a:lnTo>
                  <a:lnTo>
                    <a:pt x="142" y="774"/>
                  </a:lnTo>
                  <a:cubicBezTo>
                    <a:pt x="142" y="774"/>
                    <a:pt x="98" y="1929"/>
                    <a:pt x="0" y="2943"/>
                  </a:cubicBezTo>
                  <a:cubicBezTo>
                    <a:pt x="469" y="3368"/>
                    <a:pt x="1036" y="3651"/>
                    <a:pt x="1700" y="3673"/>
                  </a:cubicBezTo>
                  <a:cubicBezTo>
                    <a:pt x="1929" y="3673"/>
                    <a:pt x="2147" y="3651"/>
                    <a:pt x="2354" y="3597"/>
                  </a:cubicBezTo>
                  <a:cubicBezTo>
                    <a:pt x="2747" y="3488"/>
                    <a:pt x="3095" y="3281"/>
                    <a:pt x="3390" y="2986"/>
                  </a:cubicBezTo>
                  <a:cubicBezTo>
                    <a:pt x="3281" y="1777"/>
                    <a:pt x="3313" y="0"/>
                    <a:pt x="3313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6" name="Google Shape;2386;p2"/>
            <p:cNvSpPr/>
            <p:nvPr/>
          </p:nvSpPr>
          <p:spPr>
            <a:xfrm>
              <a:off x="1778688" y="2681330"/>
              <a:ext cx="68764" cy="73066"/>
            </a:xfrm>
            <a:custGeom>
              <a:avLst/>
              <a:gdLst/>
              <a:ahLst/>
              <a:cxnLst/>
              <a:rect l="l" t="t" r="r" b="b"/>
              <a:pathLst>
                <a:path w="1886" h="2004" extrusionOk="0">
                  <a:moveTo>
                    <a:pt x="558" y="0"/>
                  </a:moveTo>
                  <a:cubicBezTo>
                    <a:pt x="455" y="0"/>
                    <a:pt x="362" y="36"/>
                    <a:pt x="295" y="129"/>
                  </a:cubicBezTo>
                  <a:cubicBezTo>
                    <a:pt x="0" y="521"/>
                    <a:pt x="774" y="1894"/>
                    <a:pt x="1886" y="2003"/>
                  </a:cubicBezTo>
                  <a:lnTo>
                    <a:pt x="1363" y="401"/>
                  </a:lnTo>
                  <a:cubicBezTo>
                    <a:pt x="1363" y="401"/>
                    <a:pt x="904" y="0"/>
                    <a:pt x="55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7" name="Google Shape;2387;p2"/>
            <p:cNvSpPr/>
            <p:nvPr/>
          </p:nvSpPr>
          <p:spPr>
            <a:xfrm>
              <a:off x="-418605" y="2912883"/>
              <a:ext cx="735544" cy="1045563"/>
            </a:xfrm>
            <a:custGeom>
              <a:avLst/>
              <a:gdLst/>
              <a:ahLst/>
              <a:cxnLst/>
              <a:rect l="l" t="t" r="r" b="b"/>
              <a:pathLst>
                <a:path w="20174" h="28677" extrusionOk="0">
                  <a:moveTo>
                    <a:pt x="8163" y="0"/>
                  </a:moveTo>
                  <a:cubicBezTo>
                    <a:pt x="6420" y="22"/>
                    <a:pt x="2998" y="2104"/>
                    <a:pt x="1504" y="3390"/>
                  </a:cubicBezTo>
                  <a:cubicBezTo>
                    <a:pt x="1" y="4676"/>
                    <a:pt x="251" y="22570"/>
                    <a:pt x="251" y="22570"/>
                  </a:cubicBezTo>
                  <a:cubicBezTo>
                    <a:pt x="251" y="22570"/>
                    <a:pt x="4698" y="28009"/>
                    <a:pt x="9068" y="28652"/>
                  </a:cubicBezTo>
                  <a:cubicBezTo>
                    <a:pt x="9182" y="28668"/>
                    <a:pt x="9297" y="28676"/>
                    <a:pt x="9413" y="28676"/>
                  </a:cubicBezTo>
                  <a:cubicBezTo>
                    <a:pt x="13778" y="28676"/>
                    <a:pt x="19857" y="17241"/>
                    <a:pt x="19857" y="17241"/>
                  </a:cubicBezTo>
                  <a:cubicBezTo>
                    <a:pt x="19857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9" y="262"/>
                  </a:cubicBezTo>
                  <a:lnTo>
                    <a:pt x="12719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4" y="1995"/>
                    <a:pt x="10975" y="2213"/>
                  </a:cubicBezTo>
                  <a:cubicBezTo>
                    <a:pt x="10887" y="2226"/>
                    <a:pt x="10799" y="2232"/>
                    <a:pt x="10711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8" name="Google Shape;2388;p2"/>
            <p:cNvSpPr/>
            <p:nvPr/>
          </p:nvSpPr>
          <p:spPr>
            <a:xfrm>
              <a:off x="-214761" y="3148738"/>
              <a:ext cx="314358" cy="351657"/>
            </a:xfrm>
            <a:custGeom>
              <a:avLst/>
              <a:gdLst/>
              <a:ahLst/>
              <a:cxnLst/>
              <a:rect l="l" t="t" r="r" b="b"/>
              <a:pathLst>
                <a:path w="8622" h="9645" extrusionOk="0">
                  <a:moveTo>
                    <a:pt x="4217" y="1"/>
                  </a:moveTo>
                  <a:cubicBezTo>
                    <a:pt x="4068" y="1"/>
                    <a:pt x="3919" y="85"/>
                    <a:pt x="3858" y="256"/>
                  </a:cubicBezTo>
                  <a:lnTo>
                    <a:pt x="2877" y="3144"/>
                  </a:lnTo>
                  <a:cubicBezTo>
                    <a:pt x="2834" y="3296"/>
                    <a:pt x="2703" y="3394"/>
                    <a:pt x="2550" y="3405"/>
                  </a:cubicBezTo>
                  <a:lnTo>
                    <a:pt x="480" y="3569"/>
                  </a:lnTo>
                  <a:cubicBezTo>
                    <a:pt x="131" y="3601"/>
                    <a:pt x="0" y="4048"/>
                    <a:pt x="295" y="4255"/>
                  </a:cubicBezTo>
                  <a:lnTo>
                    <a:pt x="1842" y="5356"/>
                  </a:lnTo>
                  <a:cubicBezTo>
                    <a:pt x="1984" y="5454"/>
                    <a:pt x="2038" y="5628"/>
                    <a:pt x="1984" y="5792"/>
                  </a:cubicBezTo>
                  <a:lnTo>
                    <a:pt x="839" y="9138"/>
                  </a:lnTo>
                  <a:cubicBezTo>
                    <a:pt x="751" y="9412"/>
                    <a:pt x="967" y="9645"/>
                    <a:pt x="1205" y="9645"/>
                  </a:cubicBezTo>
                  <a:cubicBezTo>
                    <a:pt x="1288" y="9645"/>
                    <a:pt x="1374" y="9617"/>
                    <a:pt x="1450" y="9552"/>
                  </a:cubicBezTo>
                  <a:lnTo>
                    <a:pt x="4076" y="7296"/>
                  </a:lnTo>
                  <a:cubicBezTo>
                    <a:pt x="4147" y="7237"/>
                    <a:pt x="4236" y="7207"/>
                    <a:pt x="4326" y="7207"/>
                  </a:cubicBezTo>
                  <a:cubicBezTo>
                    <a:pt x="4403" y="7207"/>
                    <a:pt x="4480" y="7229"/>
                    <a:pt x="4545" y="7274"/>
                  </a:cubicBezTo>
                  <a:lnTo>
                    <a:pt x="7084" y="9072"/>
                  </a:lnTo>
                  <a:cubicBezTo>
                    <a:pt x="7155" y="9123"/>
                    <a:pt x="7232" y="9145"/>
                    <a:pt x="7306" y="9145"/>
                  </a:cubicBezTo>
                  <a:cubicBezTo>
                    <a:pt x="7548" y="9145"/>
                    <a:pt x="7762" y="8904"/>
                    <a:pt x="7662" y="8636"/>
                  </a:cubicBezTo>
                  <a:lnTo>
                    <a:pt x="6517" y="5530"/>
                  </a:lnTo>
                  <a:cubicBezTo>
                    <a:pt x="6463" y="5378"/>
                    <a:pt x="6507" y="5214"/>
                    <a:pt x="6626" y="5116"/>
                  </a:cubicBezTo>
                  <a:lnTo>
                    <a:pt x="8348" y="3634"/>
                  </a:lnTo>
                  <a:cubicBezTo>
                    <a:pt x="8622" y="3402"/>
                    <a:pt x="8448" y="2968"/>
                    <a:pt x="8102" y="2968"/>
                  </a:cubicBezTo>
                  <a:cubicBezTo>
                    <a:pt x="8090" y="2968"/>
                    <a:pt x="8078" y="2968"/>
                    <a:pt x="8065" y="2969"/>
                  </a:cubicBezTo>
                  <a:lnTo>
                    <a:pt x="5929" y="3133"/>
                  </a:lnTo>
                  <a:cubicBezTo>
                    <a:pt x="5915" y="3135"/>
                    <a:pt x="5901" y="3135"/>
                    <a:pt x="5887" y="3135"/>
                  </a:cubicBezTo>
                  <a:cubicBezTo>
                    <a:pt x="5738" y="3135"/>
                    <a:pt x="5597" y="3032"/>
                    <a:pt x="5547" y="2893"/>
                  </a:cubicBezTo>
                  <a:lnTo>
                    <a:pt x="4578" y="245"/>
                  </a:lnTo>
                  <a:cubicBezTo>
                    <a:pt x="4513" y="83"/>
                    <a:pt x="4365" y="1"/>
                    <a:pt x="4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9" name="Google Shape;2389;p2"/>
            <p:cNvSpPr/>
            <p:nvPr/>
          </p:nvSpPr>
          <p:spPr>
            <a:xfrm>
              <a:off x="-114643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1" y="66"/>
                  </a:moveTo>
                  <a:cubicBezTo>
                    <a:pt x="1" y="45"/>
                    <a:pt x="1" y="23"/>
                    <a:pt x="12" y="1"/>
                  </a:cubicBezTo>
                  <a:cubicBezTo>
                    <a:pt x="1" y="23"/>
                    <a:pt x="1" y="45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0" name="Google Shape;2390;p2"/>
            <p:cNvSpPr/>
            <p:nvPr/>
          </p:nvSpPr>
          <p:spPr>
            <a:xfrm>
              <a:off x="34366" y="2860017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11" y="154"/>
                    <a:pt x="22" y="241"/>
                  </a:cubicBezTo>
                  <a:cubicBezTo>
                    <a:pt x="11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1" name="Google Shape;2391;p2"/>
            <p:cNvSpPr/>
            <p:nvPr/>
          </p:nvSpPr>
          <p:spPr>
            <a:xfrm>
              <a:off x="-113039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33"/>
                    <a:pt x="0" y="55"/>
                  </a:cubicBezTo>
                  <a:cubicBezTo>
                    <a:pt x="0" y="33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2" name="Google Shape;2392;p2"/>
            <p:cNvSpPr/>
            <p:nvPr/>
          </p:nvSpPr>
          <p:spPr>
            <a:xfrm>
              <a:off x="-113440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3" name="Google Shape;2393;p2"/>
            <p:cNvSpPr/>
            <p:nvPr/>
          </p:nvSpPr>
          <p:spPr>
            <a:xfrm>
              <a:off x="37538" y="2885867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0"/>
                  </a:moveTo>
                  <a:cubicBezTo>
                    <a:pt x="12" y="77"/>
                    <a:pt x="22" y="142"/>
                    <a:pt x="33" y="218"/>
                  </a:cubicBezTo>
                  <a:cubicBezTo>
                    <a:pt x="22" y="142"/>
                    <a:pt x="12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4" name="Google Shape;2394;p2"/>
            <p:cNvSpPr/>
            <p:nvPr/>
          </p:nvSpPr>
          <p:spPr>
            <a:xfrm>
              <a:off x="35569" y="2872741"/>
              <a:ext cx="1203" cy="9188"/>
            </a:xfrm>
            <a:custGeom>
              <a:avLst/>
              <a:gdLst/>
              <a:ahLst/>
              <a:cxnLst/>
              <a:rect l="l" t="t" r="r" b="b"/>
              <a:pathLst>
                <a:path w="33" h="252" extrusionOk="0">
                  <a:moveTo>
                    <a:pt x="0" y="1"/>
                  </a:moveTo>
                  <a:cubicBezTo>
                    <a:pt x="11" y="88"/>
                    <a:pt x="22" y="164"/>
                    <a:pt x="33" y="251"/>
                  </a:cubicBezTo>
                  <a:cubicBezTo>
                    <a:pt x="22" y="164"/>
                    <a:pt x="11" y="88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5" name="Google Shape;2395;p2"/>
            <p:cNvSpPr/>
            <p:nvPr/>
          </p:nvSpPr>
          <p:spPr>
            <a:xfrm>
              <a:off x="-127769" y="2885867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0"/>
                  </a:moveTo>
                  <a:cubicBezTo>
                    <a:pt x="273" y="262"/>
                    <a:pt x="230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4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7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2" y="1003"/>
                  </a:cubicBezTo>
                  <a:cubicBezTo>
                    <a:pt x="4676" y="796"/>
                    <a:pt x="4622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9" y="622"/>
                    <a:pt x="3565" y="839"/>
                    <a:pt x="3020" y="861"/>
                  </a:cubicBezTo>
                  <a:cubicBezTo>
                    <a:pt x="2994" y="862"/>
                    <a:pt x="2968" y="862"/>
                    <a:pt x="294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2"/>
            <p:cNvSpPr/>
            <p:nvPr/>
          </p:nvSpPr>
          <p:spPr>
            <a:xfrm>
              <a:off x="-116211" y="2847329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7" y="0"/>
                  </a:moveTo>
                  <a:cubicBezTo>
                    <a:pt x="87" y="22"/>
                    <a:pt x="87" y="33"/>
                    <a:pt x="87" y="55"/>
                  </a:cubicBezTo>
                  <a:cubicBezTo>
                    <a:pt x="87" y="153"/>
                    <a:pt x="87" y="251"/>
                    <a:pt x="76" y="349"/>
                  </a:cubicBezTo>
                  <a:cubicBezTo>
                    <a:pt x="65" y="458"/>
                    <a:pt x="65" y="567"/>
                    <a:pt x="55" y="676"/>
                  </a:cubicBezTo>
                  <a:cubicBezTo>
                    <a:pt x="44" y="698"/>
                    <a:pt x="44" y="720"/>
                    <a:pt x="44" y="741"/>
                  </a:cubicBezTo>
                  <a:cubicBezTo>
                    <a:pt x="33" y="839"/>
                    <a:pt x="11" y="948"/>
                    <a:pt x="0" y="1057"/>
                  </a:cubicBezTo>
                  <a:cubicBezTo>
                    <a:pt x="762" y="1565"/>
                    <a:pt x="1740" y="1919"/>
                    <a:pt x="2624" y="1919"/>
                  </a:cubicBezTo>
                  <a:cubicBezTo>
                    <a:pt x="2651" y="1919"/>
                    <a:pt x="2677" y="1919"/>
                    <a:pt x="2703" y="1918"/>
                  </a:cubicBezTo>
                  <a:cubicBezTo>
                    <a:pt x="3248" y="1896"/>
                    <a:pt x="3782" y="1679"/>
                    <a:pt x="4261" y="1362"/>
                  </a:cubicBezTo>
                  <a:cubicBezTo>
                    <a:pt x="4261" y="1362"/>
                    <a:pt x="4261" y="1362"/>
                    <a:pt x="4261" y="1352"/>
                  </a:cubicBezTo>
                  <a:cubicBezTo>
                    <a:pt x="4261" y="1330"/>
                    <a:pt x="4250" y="1297"/>
                    <a:pt x="4250" y="1275"/>
                  </a:cubicBezTo>
                  <a:cubicBezTo>
                    <a:pt x="4239" y="1199"/>
                    <a:pt x="4229" y="1134"/>
                    <a:pt x="4218" y="1057"/>
                  </a:cubicBezTo>
                  <a:cubicBezTo>
                    <a:pt x="4207" y="1014"/>
                    <a:pt x="4207" y="981"/>
                    <a:pt x="4196" y="948"/>
                  </a:cubicBezTo>
                  <a:cubicBezTo>
                    <a:pt x="4185" y="861"/>
                    <a:pt x="4174" y="785"/>
                    <a:pt x="4163" y="698"/>
                  </a:cubicBezTo>
                  <a:cubicBezTo>
                    <a:pt x="4163" y="665"/>
                    <a:pt x="4163" y="621"/>
                    <a:pt x="4152" y="589"/>
                  </a:cubicBezTo>
                  <a:cubicBezTo>
                    <a:pt x="4141" y="502"/>
                    <a:pt x="4141" y="425"/>
                    <a:pt x="4130" y="349"/>
                  </a:cubicBezTo>
                  <a:cubicBezTo>
                    <a:pt x="4130" y="338"/>
                    <a:pt x="4130" y="338"/>
                    <a:pt x="4130" y="338"/>
                  </a:cubicBezTo>
                  <a:cubicBezTo>
                    <a:pt x="3684" y="600"/>
                    <a:pt x="3204" y="785"/>
                    <a:pt x="2703" y="807"/>
                  </a:cubicBezTo>
                  <a:cubicBezTo>
                    <a:pt x="2675" y="807"/>
                    <a:pt x="2648" y="808"/>
                    <a:pt x="2620" y="808"/>
                  </a:cubicBezTo>
                  <a:cubicBezTo>
                    <a:pt x="1770" y="808"/>
                    <a:pt x="837" y="486"/>
                    <a:pt x="8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2"/>
            <p:cNvSpPr/>
            <p:nvPr/>
          </p:nvSpPr>
          <p:spPr>
            <a:xfrm>
              <a:off x="101925" y="2648663"/>
              <a:ext cx="5578" cy="20673"/>
            </a:xfrm>
            <a:custGeom>
              <a:avLst/>
              <a:gdLst/>
              <a:ahLst/>
              <a:cxnLst/>
              <a:rect l="l" t="t" r="r" b="b"/>
              <a:pathLst>
                <a:path w="153" h="567" extrusionOk="0">
                  <a:moveTo>
                    <a:pt x="0" y="0"/>
                  </a:moveTo>
                  <a:cubicBezTo>
                    <a:pt x="11" y="327"/>
                    <a:pt x="11" y="556"/>
                    <a:pt x="11" y="567"/>
                  </a:cubicBezTo>
                  <a:cubicBezTo>
                    <a:pt x="22" y="436"/>
                    <a:pt x="66" y="24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2"/>
            <p:cNvSpPr/>
            <p:nvPr/>
          </p:nvSpPr>
          <p:spPr>
            <a:xfrm>
              <a:off x="-173853" y="2648663"/>
              <a:ext cx="290914" cy="228130"/>
            </a:xfrm>
            <a:custGeom>
              <a:avLst/>
              <a:gdLst/>
              <a:ahLst/>
              <a:cxnLst/>
              <a:rect l="l" t="t" r="r" b="b"/>
              <a:pathLst>
                <a:path w="7979" h="6257" extrusionOk="0">
                  <a:moveTo>
                    <a:pt x="1" y="0"/>
                  </a:moveTo>
                  <a:cubicBezTo>
                    <a:pt x="44" y="109"/>
                    <a:pt x="88" y="196"/>
                    <a:pt x="110" y="273"/>
                  </a:cubicBezTo>
                  <a:cubicBezTo>
                    <a:pt x="110" y="360"/>
                    <a:pt x="88" y="905"/>
                    <a:pt x="110" y="1591"/>
                  </a:cubicBezTo>
                  <a:cubicBezTo>
                    <a:pt x="121" y="2311"/>
                    <a:pt x="164" y="3182"/>
                    <a:pt x="284" y="3793"/>
                  </a:cubicBezTo>
                  <a:cubicBezTo>
                    <a:pt x="415" y="4381"/>
                    <a:pt x="949" y="4981"/>
                    <a:pt x="1668" y="5449"/>
                  </a:cubicBezTo>
                  <a:cubicBezTo>
                    <a:pt x="2418" y="5935"/>
                    <a:pt x="3351" y="6257"/>
                    <a:pt x="4201" y="6257"/>
                  </a:cubicBezTo>
                  <a:cubicBezTo>
                    <a:pt x="4229" y="6257"/>
                    <a:pt x="4256" y="6256"/>
                    <a:pt x="4284" y="6256"/>
                  </a:cubicBezTo>
                  <a:cubicBezTo>
                    <a:pt x="4785" y="6234"/>
                    <a:pt x="5265" y="6049"/>
                    <a:pt x="5711" y="5787"/>
                  </a:cubicBezTo>
                  <a:cubicBezTo>
                    <a:pt x="6790" y="5133"/>
                    <a:pt x="7651" y="3967"/>
                    <a:pt x="7837" y="3335"/>
                  </a:cubicBezTo>
                  <a:cubicBezTo>
                    <a:pt x="7978" y="2845"/>
                    <a:pt x="7880" y="2038"/>
                    <a:pt x="7760" y="1428"/>
                  </a:cubicBezTo>
                  <a:cubicBezTo>
                    <a:pt x="7673" y="937"/>
                    <a:pt x="7575" y="567"/>
                    <a:pt x="7575" y="567"/>
                  </a:cubicBezTo>
                  <a:cubicBezTo>
                    <a:pt x="7564" y="567"/>
                    <a:pt x="6376" y="1766"/>
                    <a:pt x="6093" y="1766"/>
                  </a:cubicBezTo>
                  <a:cubicBezTo>
                    <a:pt x="5799" y="1766"/>
                    <a:pt x="5319" y="1341"/>
                    <a:pt x="3946" y="1308"/>
                  </a:cubicBezTo>
                  <a:cubicBezTo>
                    <a:pt x="3917" y="1307"/>
                    <a:pt x="3888" y="1307"/>
                    <a:pt x="3860" y="1307"/>
                  </a:cubicBezTo>
                  <a:cubicBezTo>
                    <a:pt x="2558" y="1307"/>
                    <a:pt x="2218" y="2027"/>
                    <a:pt x="1461" y="2027"/>
                  </a:cubicBezTo>
                  <a:cubicBezTo>
                    <a:pt x="840" y="2027"/>
                    <a:pt x="350" y="883"/>
                    <a:pt x="175" y="436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2"/>
            <p:cNvSpPr/>
            <p:nvPr/>
          </p:nvSpPr>
          <p:spPr>
            <a:xfrm>
              <a:off x="-170280" y="2453970"/>
              <a:ext cx="272648" cy="268637"/>
            </a:xfrm>
            <a:custGeom>
              <a:avLst/>
              <a:gdLst/>
              <a:ahLst/>
              <a:cxnLst/>
              <a:rect l="l" t="t" r="r" b="b"/>
              <a:pathLst>
                <a:path w="7478" h="7368" extrusionOk="0">
                  <a:moveTo>
                    <a:pt x="2126" y="2681"/>
                  </a:moveTo>
                  <a:cubicBezTo>
                    <a:pt x="2867" y="2681"/>
                    <a:pt x="3434" y="3302"/>
                    <a:pt x="3358" y="3422"/>
                  </a:cubicBezTo>
                  <a:cubicBezTo>
                    <a:pt x="3350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1" y="3105"/>
                  </a:cubicBezTo>
                  <a:cubicBezTo>
                    <a:pt x="2234" y="3105"/>
                    <a:pt x="2176" y="3108"/>
                    <a:pt x="2115" y="3117"/>
                  </a:cubicBezTo>
                  <a:cubicBezTo>
                    <a:pt x="1566" y="3195"/>
                    <a:pt x="925" y="3553"/>
                    <a:pt x="770" y="3553"/>
                  </a:cubicBezTo>
                  <a:cubicBezTo>
                    <a:pt x="731" y="3553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20" y="2681"/>
                    <a:pt x="7052" y="3477"/>
                    <a:pt x="7052" y="3477"/>
                  </a:cubicBezTo>
                  <a:cubicBezTo>
                    <a:pt x="7082" y="3531"/>
                    <a:pt x="7074" y="3553"/>
                    <a:pt x="7035" y="3553"/>
                  </a:cubicBezTo>
                  <a:cubicBezTo>
                    <a:pt x="6880" y="3553"/>
                    <a:pt x="6239" y="3195"/>
                    <a:pt x="5690" y="3117"/>
                  </a:cubicBezTo>
                  <a:cubicBezTo>
                    <a:pt x="5629" y="3108"/>
                    <a:pt x="5571" y="3105"/>
                    <a:pt x="5514" y="3105"/>
                  </a:cubicBezTo>
                  <a:cubicBezTo>
                    <a:pt x="4982" y="3105"/>
                    <a:pt x="4610" y="3440"/>
                    <a:pt x="4484" y="3440"/>
                  </a:cubicBezTo>
                  <a:cubicBezTo>
                    <a:pt x="4467" y="3440"/>
                    <a:pt x="4455" y="3435"/>
                    <a:pt x="4447" y="3422"/>
                  </a:cubicBezTo>
                  <a:cubicBezTo>
                    <a:pt x="4371" y="3302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9" y="4018"/>
                    <a:pt x="2478" y="4019"/>
                    <a:pt x="2507" y="4022"/>
                  </a:cubicBezTo>
                  <a:cubicBezTo>
                    <a:pt x="3096" y="4065"/>
                    <a:pt x="3238" y="4545"/>
                    <a:pt x="3140" y="4577"/>
                  </a:cubicBezTo>
                  <a:cubicBezTo>
                    <a:pt x="3135" y="4579"/>
                    <a:pt x="3130" y="4579"/>
                    <a:pt x="3124" y="4579"/>
                  </a:cubicBezTo>
                  <a:cubicBezTo>
                    <a:pt x="3009" y="4579"/>
                    <a:pt x="2752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1" y="4587"/>
                    <a:pt x="1472" y="4560"/>
                    <a:pt x="1494" y="4490"/>
                  </a:cubicBezTo>
                  <a:cubicBezTo>
                    <a:pt x="1494" y="4490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7" y="4587"/>
                  </a:cubicBezTo>
                  <a:cubicBezTo>
                    <a:pt x="6219" y="4587"/>
                    <a:pt x="5746" y="4278"/>
                    <a:pt x="5494" y="4261"/>
                  </a:cubicBezTo>
                  <a:cubicBezTo>
                    <a:pt x="5489" y="4261"/>
                    <a:pt x="5483" y="4261"/>
                    <a:pt x="5478" y="4261"/>
                  </a:cubicBezTo>
                  <a:cubicBezTo>
                    <a:pt x="5162" y="4261"/>
                    <a:pt x="4895" y="4579"/>
                    <a:pt x="4788" y="4579"/>
                  </a:cubicBezTo>
                  <a:cubicBezTo>
                    <a:pt x="4783" y="4579"/>
                    <a:pt x="4779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13" y="4447"/>
                  </a:moveTo>
                  <a:cubicBezTo>
                    <a:pt x="3913" y="4447"/>
                    <a:pt x="4273" y="4882"/>
                    <a:pt x="4589" y="5340"/>
                  </a:cubicBezTo>
                  <a:cubicBezTo>
                    <a:pt x="4829" y="5667"/>
                    <a:pt x="5047" y="6016"/>
                    <a:pt x="5069" y="6179"/>
                  </a:cubicBezTo>
                  <a:cubicBezTo>
                    <a:pt x="5112" y="6561"/>
                    <a:pt x="4001" y="6583"/>
                    <a:pt x="4001" y="6583"/>
                  </a:cubicBezTo>
                  <a:cubicBezTo>
                    <a:pt x="4001" y="6583"/>
                    <a:pt x="4469" y="6386"/>
                    <a:pt x="4480" y="6005"/>
                  </a:cubicBezTo>
                  <a:cubicBezTo>
                    <a:pt x="4491" y="5863"/>
                    <a:pt x="4415" y="5602"/>
                    <a:pt x="4306" y="5340"/>
                  </a:cubicBezTo>
                  <a:cubicBezTo>
                    <a:pt x="4142" y="4904"/>
                    <a:pt x="3913" y="4447"/>
                    <a:pt x="3913" y="4447"/>
                  </a:cubicBezTo>
                  <a:close/>
                  <a:moveTo>
                    <a:pt x="6169" y="0"/>
                  </a:moveTo>
                  <a:cubicBezTo>
                    <a:pt x="6006" y="120"/>
                    <a:pt x="5515" y="392"/>
                    <a:pt x="4644" y="589"/>
                  </a:cubicBezTo>
                  <a:cubicBezTo>
                    <a:pt x="4417" y="642"/>
                    <a:pt x="4158" y="663"/>
                    <a:pt x="3888" y="663"/>
                  </a:cubicBezTo>
                  <a:cubicBezTo>
                    <a:pt x="2831" y="663"/>
                    <a:pt x="1614" y="338"/>
                    <a:pt x="1614" y="338"/>
                  </a:cubicBezTo>
                  <a:cubicBezTo>
                    <a:pt x="1614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2" y="6223"/>
                    <a:pt x="742" y="7367"/>
                    <a:pt x="1363" y="7367"/>
                  </a:cubicBezTo>
                  <a:cubicBezTo>
                    <a:pt x="2120" y="7367"/>
                    <a:pt x="2460" y="6647"/>
                    <a:pt x="3762" y="6647"/>
                  </a:cubicBezTo>
                  <a:cubicBezTo>
                    <a:pt x="3790" y="6647"/>
                    <a:pt x="3819" y="6647"/>
                    <a:pt x="3848" y="6648"/>
                  </a:cubicBezTo>
                  <a:cubicBezTo>
                    <a:pt x="5221" y="6681"/>
                    <a:pt x="5701" y="7106"/>
                    <a:pt x="5995" y="7106"/>
                  </a:cubicBezTo>
                  <a:cubicBezTo>
                    <a:pt x="6278" y="7106"/>
                    <a:pt x="7466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44" y="4523"/>
                    <a:pt x="7390" y="3084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2"/>
            <p:cNvSpPr/>
            <p:nvPr/>
          </p:nvSpPr>
          <p:spPr>
            <a:xfrm>
              <a:off x="-211188" y="2596307"/>
              <a:ext cx="41346" cy="110401"/>
            </a:xfrm>
            <a:custGeom>
              <a:avLst/>
              <a:gdLst/>
              <a:ahLst/>
              <a:cxnLst/>
              <a:rect l="l" t="t" r="r" b="b"/>
              <a:pathLst>
                <a:path w="1134" h="3028" extrusionOk="0">
                  <a:moveTo>
                    <a:pt x="367" y="0"/>
                  </a:moveTo>
                  <a:cubicBezTo>
                    <a:pt x="272" y="0"/>
                    <a:pt x="184" y="40"/>
                    <a:pt x="120" y="139"/>
                  </a:cubicBezTo>
                  <a:cubicBezTo>
                    <a:pt x="0" y="314"/>
                    <a:pt x="44" y="859"/>
                    <a:pt x="186" y="1436"/>
                  </a:cubicBezTo>
                  <a:cubicBezTo>
                    <a:pt x="371" y="2177"/>
                    <a:pt x="731" y="2973"/>
                    <a:pt x="1123" y="3027"/>
                  </a:cubicBezTo>
                  <a:cubicBezTo>
                    <a:pt x="1112" y="2341"/>
                    <a:pt x="1134" y="1796"/>
                    <a:pt x="1134" y="1709"/>
                  </a:cubicBezTo>
                  <a:cubicBezTo>
                    <a:pt x="1112" y="1632"/>
                    <a:pt x="1068" y="1545"/>
                    <a:pt x="1025" y="1436"/>
                  </a:cubicBezTo>
                  <a:cubicBezTo>
                    <a:pt x="905" y="1098"/>
                    <a:pt x="709" y="597"/>
                    <a:pt x="523" y="30"/>
                  </a:cubicBezTo>
                  <a:cubicBezTo>
                    <a:pt x="471" y="11"/>
                    <a:pt x="418" y="0"/>
                    <a:pt x="36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2"/>
            <p:cNvSpPr/>
            <p:nvPr/>
          </p:nvSpPr>
          <p:spPr>
            <a:xfrm>
              <a:off x="102326" y="2596198"/>
              <a:ext cx="37773" cy="104531"/>
            </a:xfrm>
            <a:custGeom>
              <a:avLst/>
              <a:gdLst/>
              <a:ahLst/>
              <a:cxnLst/>
              <a:rect l="l" t="t" r="r" b="b"/>
              <a:pathLst>
                <a:path w="1036" h="2867" extrusionOk="0">
                  <a:moveTo>
                    <a:pt x="676" y="1"/>
                  </a:moveTo>
                  <a:cubicBezTo>
                    <a:pt x="458" y="546"/>
                    <a:pt x="262" y="1047"/>
                    <a:pt x="142" y="1439"/>
                  </a:cubicBezTo>
                  <a:cubicBezTo>
                    <a:pt x="55" y="1679"/>
                    <a:pt x="11" y="1875"/>
                    <a:pt x="0" y="2006"/>
                  </a:cubicBezTo>
                  <a:cubicBezTo>
                    <a:pt x="0" y="2006"/>
                    <a:pt x="98" y="2376"/>
                    <a:pt x="185" y="2867"/>
                  </a:cubicBezTo>
                  <a:cubicBezTo>
                    <a:pt x="469" y="2583"/>
                    <a:pt x="708" y="1995"/>
                    <a:pt x="850" y="1439"/>
                  </a:cubicBezTo>
                  <a:cubicBezTo>
                    <a:pt x="992" y="862"/>
                    <a:pt x="1035" y="317"/>
                    <a:pt x="915" y="142"/>
                  </a:cubicBezTo>
                  <a:cubicBezTo>
                    <a:pt x="850" y="44"/>
                    <a:pt x="763" y="12"/>
                    <a:pt x="676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2"/>
            <p:cNvSpPr/>
            <p:nvPr/>
          </p:nvSpPr>
          <p:spPr>
            <a:xfrm>
              <a:off x="1351531" y="3077606"/>
              <a:ext cx="678338" cy="753154"/>
            </a:xfrm>
            <a:custGeom>
              <a:avLst/>
              <a:gdLst/>
              <a:ahLst/>
              <a:cxnLst/>
              <a:rect l="l" t="t" r="r" b="b"/>
              <a:pathLst>
                <a:path w="18605" h="20657" extrusionOk="0">
                  <a:moveTo>
                    <a:pt x="7285" y="0"/>
                  </a:moveTo>
                  <a:cubicBezTo>
                    <a:pt x="7176" y="0"/>
                    <a:pt x="7072" y="5"/>
                    <a:pt x="6976" y="16"/>
                  </a:cubicBezTo>
                  <a:cubicBezTo>
                    <a:pt x="3848" y="365"/>
                    <a:pt x="4229" y="3264"/>
                    <a:pt x="2791" y="3852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2"/>
                  </a:cubicBezTo>
                  <a:cubicBezTo>
                    <a:pt x="5352" y="14957"/>
                    <a:pt x="1625" y="15502"/>
                    <a:pt x="3107" y="18848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69"/>
                    <a:pt x="3971" y="20143"/>
                    <a:pt x="4373" y="20143"/>
                  </a:cubicBezTo>
                  <a:cubicBezTo>
                    <a:pt x="4664" y="20143"/>
                    <a:pt x="5006" y="20157"/>
                    <a:pt x="5406" y="20188"/>
                  </a:cubicBezTo>
                  <a:cubicBezTo>
                    <a:pt x="6333" y="20263"/>
                    <a:pt x="7326" y="20299"/>
                    <a:pt x="8327" y="20299"/>
                  </a:cubicBezTo>
                  <a:cubicBezTo>
                    <a:pt x="12728" y="20299"/>
                    <a:pt x="17294" y="19607"/>
                    <a:pt x="17187" y="18488"/>
                  </a:cubicBezTo>
                  <a:cubicBezTo>
                    <a:pt x="17067" y="17126"/>
                    <a:pt x="14790" y="14696"/>
                    <a:pt x="16828" y="10947"/>
                  </a:cubicBezTo>
                  <a:cubicBezTo>
                    <a:pt x="18604" y="7688"/>
                    <a:pt x="15444" y="4866"/>
                    <a:pt x="15444" y="4866"/>
                  </a:cubicBezTo>
                  <a:cubicBezTo>
                    <a:pt x="15444" y="4866"/>
                    <a:pt x="15411" y="1444"/>
                    <a:pt x="12240" y="1324"/>
                  </a:cubicBezTo>
                  <a:cubicBezTo>
                    <a:pt x="12240" y="1324"/>
                    <a:pt x="9041" y="0"/>
                    <a:pt x="7285" y="0"/>
                  </a:cubicBezTo>
                  <a:close/>
                  <a:moveTo>
                    <a:pt x="3442" y="20210"/>
                  </a:moveTo>
                  <a:cubicBezTo>
                    <a:pt x="2665" y="20348"/>
                    <a:pt x="2819" y="20657"/>
                    <a:pt x="3068" y="20657"/>
                  </a:cubicBezTo>
                  <a:cubicBezTo>
                    <a:pt x="3220" y="20657"/>
                    <a:pt x="3406" y="20543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2"/>
            <p:cNvSpPr/>
            <p:nvPr/>
          </p:nvSpPr>
          <p:spPr>
            <a:xfrm>
              <a:off x="1213277" y="3644585"/>
              <a:ext cx="772879" cy="1055225"/>
            </a:xfrm>
            <a:custGeom>
              <a:avLst/>
              <a:gdLst/>
              <a:ahLst/>
              <a:cxnLst/>
              <a:rect l="l" t="t" r="r" b="b"/>
              <a:pathLst>
                <a:path w="21198" h="28942" extrusionOk="0">
                  <a:moveTo>
                    <a:pt x="11918" y="1"/>
                  </a:moveTo>
                  <a:cubicBezTo>
                    <a:pt x="5703" y="1"/>
                    <a:pt x="2220" y="3631"/>
                    <a:pt x="1156" y="5640"/>
                  </a:cubicBezTo>
                  <a:cubicBezTo>
                    <a:pt x="0" y="7809"/>
                    <a:pt x="1156" y="26259"/>
                    <a:pt x="1156" y="26259"/>
                  </a:cubicBezTo>
                  <a:cubicBezTo>
                    <a:pt x="1156" y="26259"/>
                    <a:pt x="5440" y="28941"/>
                    <a:pt x="10444" y="28941"/>
                  </a:cubicBezTo>
                  <a:cubicBezTo>
                    <a:pt x="10493" y="28941"/>
                    <a:pt x="10543" y="28941"/>
                    <a:pt x="10593" y="28940"/>
                  </a:cubicBezTo>
                  <a:cubicBezTo>
                    <a:pt x="13863" y="28908"/>
                    <a:pt x="18407" y="27262"/>
                    <a:pt x="21197" y="26107"/>
                  </a:cubicBezTo>
                  <a:lnTo>
                    <a:pt x="21197" y="3144"/>
                  </a:lnTo>
                  <a:cubicBezTo>
                    <a:pt x="20707" y="2654"/>
                    <a:pt x="20151" y="2229"/>
                    <a:pt x="19552" y="1848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7"/>
                    <a:pt x="12445" y="1"/>
                    <a:pt x="11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2"/>
            <p:cNvSpPr/>
            <p:nvPr/>
          </p:nvSpPr>
          <p:spPr>
            <a:xfrm>
              <a:off x="153113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2"/>
            <p:cNvSpPr/>
            <p:nvPr/>
          </p:nvSpPr>
          <p:spPr>
            <a:xfrm>
              <a:off x="153113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2"/>
            <p:cNvSpPr/>
            <p:nvPr/>
          </p:nvSpPr>
          <p:spPr>
            <a:xfrm>
              <a:off x="153113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2"/>
            <p:cNvSpPr/>
            <p:nvPr/>
          </p:nvSpPr>
          <p:spPr>
            <a:xfrm>
              <a:off x="153113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2"/>
            <p:cNvSpPr/>
            <p:nvPr/>
          </p:nvSpPr>
          <p:spPr>
            <a:xfrm>
              <a:off x="1301873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2"/>
            <p:cNvSpPr/>
            <p:nvPr/>
          </p:nvSpPr>
          <p:spPr>
            <a:xfrm>
              <a:off x="153113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2"/>
            <p:cNvSpPr/>
            <p:nvPr/>
          </p:nvSpPr>
          <p:spPr>
            <a:xfrm>
              <a:off x="1301873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2"/>
            <p:cNvSpPr/>
            <p:nvPr/>
          </p:nvSpPr>
          <p:spPr>
            <a:xfrm>
              <a:off x="1301873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2"/>
            <p:cNvSpPr/>
            <p:nvPr/>
          </p:nvSpPr>
          <p:spPr>
            <a:xfrm>
              <a:off x="1301873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2"/>
            <p:cNvSpPr/>
            <p:nvPr/>
          </p:nvSpPr>
          <p:spPr>
            <a:xfrm>
              <a:off x="1607439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2"/>
            <p:cNvSpPr/>
            <p:nvPr/>
          </p:nvSpPr>
          <p:spPr>
            <a:xfrm>
              <a:off x="1301873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2"/>
            <p:cNvSpPr/>
            <p:nvPr/>
          </p:nvSpPr>
          <p:spPr>
            <a:xfrm>
              <a:off x="1301873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2"/>
            <p:cNvSpPr/>
            <p:nvPr/>
          </p:nvSpPr>
          <p:spPr>
            <a:xfrm>
              <a:off x="1607439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2"/>
            <p:cNvSpPr/>
            <p:nvPr/>
          </p:nvSpPr>
          <p:spPr>
            <a:xfrm>
              <a:off x="1454857" y="3671382"/>
              <a:ext cx="39778" cy="38611"/>
            </a:xfrm>
            <a:custGeom>
              <a:avLst/>
              <a:gdLst/>
              <a:ahLst/>
              <a:cxnLst/>
              <a:rect l="l" t="t" r="r" b="b"/>
              <a:pathLst>
                <a:path w="1091" h="1059" extrusionOk="0">
                  <a:moveTo>
                    <a:pt x="731" y="1"/>
                  </a:moveTo>
                  <a:cubicBezTo>
                    <a:pt x="502" y="77"/>
                    <a:pt x="284" y="164"/>
                    <a:pt x="66" y="252"/>
                  </a:cubicBezTo>
                  <a:cubicBezTo>
                    <a:pt x="22" y="328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2"/>
            <p:cNvSpPr/>
            <p:nvPr/>
          </p:nvSpPr>
          <p:spPr>
            <a:xfrm>
              <a:off x="153113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2"/>
            <p:cNvSpPr/>
            <p:nvPr/>
          </p:nvSpPr>
          <p:spPr>
            <a:xfrm>
              <a:off x="1607439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2"/>
            <p:cNvSpPr/>
            <p:nvPr/>
          </p:nvSpPr>
          <p:spPr>
            <a:xfrm>
              <a:off x="1607439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2"/>
            <p:cNvSpPr/>
            <p:nvPr/>
          </p:nvSpPr>
          <p:spPr>
            <a:xfrm>
              <a:off x="1607439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2"/>
            <p:cNvSpPr/>
            <p:nvPr/>
          </p:nvSpPr>
          <p:spPr>
            <a:xfrm>
              <a:off x="1531130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2"/>
            <p:cNvSpPr/>
            <p:nvPr/>
          </p:nvSpPr>
          <p:spPr>
            <a:xfrm>
              <a:off x="153113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2"/>
            <p:cNvSpPr/>
            <p:nvPr/>
          </p:nvSpPr>
          <p:spPr>
            <a:xfrm>
              <a:off x="153113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2"/>
            <p:cNvSpPr/>
            <p:nvPr/>
          </p:nvSpPr>
          <p:spPr>
            <a:xfrm>
              <a:off x="153113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2"/>
            <p:cNvSpPr/>
            <p:nvPr/>
          </p:nvSpPr>
          <p:spPr>
            <a:xfrm>
              <a:off x="153113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2"/>
            <p:cNvSpPr/>
            <p:nvPr/>
          </p:nvSpPr>
          <p:spPr>
            <a:xfrm>
              <a:off x="1301873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2"/>
            <p:cNvSpPr/>
            <p:nvPr/>
          </p:nvSpPr>
          <p:spPr>
            <a:xfrm>
              <a:off x="1454857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2"/>
            <p:cNvSpPr/>
            <p:nvPr/>
          </p:nvSpPr>
          <p:spPr>
            <a:xfrm>
              <a:off x="1454857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2"/>
            <p:cNvSpPr/>
            <p:nvPr/>
          </p:nvSpPr>
          <p:spPr>
            <a:xfrm>
              <a:off x="1454857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1" name="Google Shape;2431;p2"/>
            <p:cNvSpPr/>
            <p:nvPr/>
          </p:nvSpPr>
          <p:spPr>
            <a:xfrm>
              <a:off x="1454857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2" name="Google Shape;2432;p2"/>
            <p:cNvSpPr/>
            <p:nvPr/>
          </p:nvSpPr>
          <p:spPr>
            <a:xfrm>
              <a:off x="1454857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3" name="Google Shape;2433;p2"/>
            <p:cNvSpPr/>
            <p:nvPr/>
          </p:nvSpPr>
          <p:spPr>
            <a:xfrm>
              <a:off x="1454857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4" name="Google Shape;2434;p2"/>
            <p:cNvSpPr/>
            <p:nvPr/>
          </p:nvSpPr>
          <p:spPr>
            <a:xfrm>
              <a:off x="1309019" y="3752067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0"/>
                  </a:moveTo>
                  <a:cubicBezTo>
                    <a:pt x="502" y="251"/>
                    <a:pt x="241" y="491"/>
                    <a:pt x="1" y="741"/>
                  </a:cubicBezTo>
                  <a:cubicBezTo>
                    <a:pt x="99" y="818"/>
                    <a:pt x="219" y="872"/>
                    <a:pt x="360" y="872"/>
                  </a:cubicBezTo>
                  <a:cubicBezTo>
                    <a:pt x="655" y="872"/>
                    <a:pt x="905" y="632"/>
                    <a:pt x="905" y="327"/>
                  </a:cubicBezTo>
                  <a:cubicBezTo>
                    <a:pt x="905" y="207"/>
                    <a:pt x="862" y="98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5" name="Google Shape;2435;p2"/>
            <p:cNvSpPr/>
            <p:nvPr/>
          </p:nvSpPr>
          <p:spPr>
            <a:xfrm>
              <a:off x="1454857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6" name="Google Shape;2436;p2"/>
            <p:cNvSpPr/>
            <p:nvPr/>
          </p:nvSpPr>
          <p:spPr>
            <a:xfrm>
              <a:off x="1454857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7" name="Google Shape;2437;p2"/>
            <p:cNvSpPr/>
            <p:nvPr/>
          </p:nvSpPr>
          <p:spPr>
            <a:xfrm>
              <a:off x="1378183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8" name="Google Shape;2438;p2"/>
            <p:cNvSpPr/>
            <p:nvPr/>
          </p:nvSpPr>
          <p:spPr>
            <a:xfrm>
              <a:off x="1454857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9" name="Google Shape;2439;p2"/>
            <p:cNvSpPr/>
            <p:nvPr/>
          </p:nvSpPr>
          <p:spPr>
            <a:xfrm>
              <a:off x="1454857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0" name="Google Shape;2440;p2"/>
            <p:cNvSpPr/>
            <p:nvPr/>
          </p:nvSpPr>
          <p:spPr>
            <a:xfrm>
              <a:off x="1397251" y="3699602"/>
              <a:ext cx="18303" cy="10391"/>
            </a:xfrm>
            <a:custGeom>
              <a:avLst/>
              <a:gdLst/>
              <a:ahLst/>
              <a:cxnLst/>
              <a:rect l="l" t="t" r="r" b="b"/>
              <a:pathLst>
                <a:path w="502" h="285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8" y="99"/>
                    <a:pt x="164" y="186"/>
                    <a:pt x="0" y="284"/>
                  </a:cubicBezTo>
                  <a:lnTo>
                    <a:pt x="33" y="284"/>
                  </a:lnTo>
                  <a:cubicBezTo>
                    <a:pt x="229" y="284"/>
                    <a:pt x="414" y="175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1" name="Google Shape;2441;p2"/>
            <p:cNvSpPr/>
            <p:nvPr/>
          </p:nvSpPr>
          <p:spPr>
            <a:xfrm>
              <a:off x="1378183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2" name="Google Shape;2442;p2"/>
            <p:cNvSpPr/>
            <p:nvPr/>
          </p:nvSpPr>
          <p:spPr>
            <a:xfrm>
              <a:off x="1378183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3" name="Google Shape;2443;p2"/>
            <p:cNvSpPr/>
            <p:nvPr/>
          </p:nvSpPr>
          <p:spPr>
            <a:xfrm>
              <a:off x="1378183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4" name="Google Shape;2444;p2"/>
            <p:cNvSpPr/>
            <p:nvPr/>
          </p:nvSpPr>
          <p:spPr>
            <a:xfrm>
              <a:off x="1301873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5" name="Google Shape;2445;p2"/>
            <p:cNvSpPr/>
            <p:nvPr/>
          </p:nvSpPr>
          <p:spPr>
            <a:xfrm>
              <a:off x="1301873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6" name="Google Shape;2446;p2"/>
            <p:cNvSpPr/>
            <p:nvPr/>
          </p:nvSpPr>
          <p:spPr>
            <a:xfrm>
              <a:off x="1378183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7" name="Google Shape;2447;p2"/>
            <p:cNvSpPr/>
            <p:nvPr/>
          </p:nvSpPr>
          <p:spPr>
            <a:xfrm>
              <a:off x="1378183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8" name="Google Shape;2448;p2"/>
            <p:cNvSpPr/>
            <p:nvPr/>
          </p:nvSpPr>
          <p:spPr>
            <a:xfrm>
              <a:off x="1378183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9" name="Google Shape;2449;p2"/>
            <p:cNvSpPr/>
            <p:nvPr/>
          </p:nvSpPr>
          <p:spPr>
            <a:xfrm>
              <a:off x="1378183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0" name="Google Shape;2450;p2"/>
            <p:cNvSpPr/>
            <p:nvPr/>
          </p:nvSpPr>
          <p:spPr>
            <a:xfrm>
              <a:off x="1378183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1" name="Google Shape;2451;p2"/>
            <p:cNvSpPr/>
            <p:nvPr/>
          </p:nvSpPr>
          <p:spPr>
            <a:xfrm>
              <a:off x="1378183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2" name="Google Shape;2452;p2"/>
            <p:cNvSpPr/>
            <p:nvPr/>
          </p:nvSpPr>
          <p:spPr>
            <a:xfrm>
              <a:off x="1607439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2"/>
            <p:cNvSpPr/>
            <p:nvPr/>
          </p:nvSpPr>
          <p:spPr>
            <a:xfrm>
              <a:off x="1760021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4" name="Google Shape;2454;p2"/>
            <p:cNvSpPr/>
            <p:nvPr/>
          </p:nvSpPr>
          <p:spPr>
            <a:xfrm>
              <a:off x="1760021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5" name="Google Shape;2455;p2"/>
            <p:cNvSpPr/>
            <p:nvPr/>
          </p:nvSpPr>
          <p:spPr>
            <a:xfrm>
              <a:off x="1760021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6" name="Google Shape;2456;p2"/>
            <p:cNvSpPr/>
            <p:nvPr/>
          </p:nvSpPr>
          <p:spPr>
            <a:xfrm>
              <a:off x="1760021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7" name="Google Shape;2457;p2"/>
            <p:cNvSpPr/>
            <p:nvPr/>
          </p:nvSpPr>
          <p:spPr>
            <a:xfrm>
              <a:off x="1760021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8" name="Google Shape;2458;p2"/>
            <p:cNvSpPr/>
            <p:nvPr/>
          </p:nvSpPr>
          <p:spPr>
            <a:xfrm>
              <a:off x="1760021" y="367021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9" name="Google Shape;2459;p2"/>
            <p:cNvSpPr/>
            <p:nvPr/>
          </p:nvSpPr>
          <p:spPr>
            <a:xfrm>
              <a:off x="1760021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0" name="Google Shape;2460;p2"/>
            <p:cNvSpPr/>
            <p:nvPr/>
          </p:nvSpPr>
          <p:spPr>
            <a:xfrm>
              <a:off x="1760021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1" name="Google Shape;2461;p2"/>
            <p:cNvSpPr/>
            <p:nvPr/>
          </p:nvSpPr>
          <p:spPr>
            <a:xfrm>
              <a:off x="1760021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2" name="Google Shape;2462;p2"/>
            <p:cNvSpPr/>
            <p:nvPr/>
          </p:nvSpPr>
          <p:spPr>
            <a:xfrm>
              <a:off x="1760021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3" name="Google Shape;2463;p2"/>
            <p:cNvSpPr/>
            <p:nvPr/>
          </p:nvSpPr>
          <p:spPr>
            <a:xfrm>
              <a:off x="1760021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4" name="Google Shape;2464;p2"/>
            <p:cNvSpPr/>
            <p:nvPr/>
          </p:nvSpPr>
          <p:spPr>
            <a:xfrm>
              <a:off x="1683712" y="367021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2"/>
            <p:cNvSpPr/>
            <p:nvPr/>
          </p:nvSpPr>
          <p:spPr>
            <a:xfrm>
              <a:off x="1836695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2"/>
            <p:cNvSpPr/>
            <p:nvPr/>
          </p:nvSpPr>
          <p:spPr>
            <a:xfrm>
              <a:off x="1683712" y="374411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2"/>
            <p:cNvSpPr/>
            <p:nvPr/>
          </p:nvSpPr>
          <p:spPr>
            <a:xfrm>
              <a:off x="1683712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2"/>
            <p:cNvSpPr/>
            <p:nvPr/>
          </p:nvSpPr>
          <p:spPr>
            <a:xfrm>
              <a:off x="1683712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2"/>
            <p:cNvSpPr/>
            <p:nvPr/>
          </p:nvSpPr>
          <p:spPr>
            <a:xfrm>
              <a:off x="1683712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2"/>
            <p:cNvSpPr/>
            <p:nvPr/>
          </p:nvSpPr>
          <p:spPr>
            <a:xfrm>
              <a:off x="1912968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2"/>
            <p:cNvSpPr/>
            <p:nvPr/>
          </p:nvSpPr>
          <p:spPr>
            <a:xfrm>
              <a:off x="1683712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2"/>
            <p:cNvSpPr/>
            <p:nvPr/>
          </p:nvSpPr>
          <p:spPr>
            <a:xfrm>
              <a:off x="1683712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2"/>
            <p:cNvSpPr/>
            <p:nvPr/>
          </p:nvSpPr>
          <p:spPr>
            <a:xfrm>
              <a:off x="1683712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2"/>
            <p:cNvSpPr/>
            <p:nvPr/>
          </p:nvSpPr>
          <p:spPr>
            <a:xfrm>
              <a:off x="1683712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2"/>
            <p:cNvSpPr/>
            <p:nvPr/>
          </p:nvSpPr>
          <p:spPr>
            <a:xfrm>
              <a:off x="1683712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2"/>
            <p:cNvSpPr/>
            <p:nvPr/>
          </p:nvSpPr>
          <p:spPr>
            <a:xfrm>
              <a:off x="1683712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7" name="Google Shape;2477;p2"/>
            <p:cNvSpPr/>
            <p:nvPr/>
          </p:nvSpPr>
          <p:spPr>
            <a:xfrm>
              <a:off x="1912968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8" name="Google Shape;2478;p2"/>
            <p:cNvSpPr/>
            <p:nvPr/>
          </p:nvSpPr>
          <p:spPr>
            <a:xfrm>
              <a:off x="1912968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2"/>
            <p:cNvSpPr/>
            <p:nvPr/>
          </p:nvSpPr>
          <p:spPr>
            <a:xfrm>
              <a:off x="1912968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2"/>
            <p:cNvSpPr/>
            <p:nvPr/>
          </p:nvSpPr>
          <p:spPr>
            <a:xfrm>
              <a:off x="1607439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2"/>
            <p:cNvSpPr/>
            <p:nvPr/>
          </p:nvSpPr>
          <p:spPr>
            <a:xfrm>
              <a:off x="1912968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2"/>
            <p:cNvSpPr/>
            <p:nvPr/>
          </p:nvSpPr>
          <p:spPr>
            <a:xfrm>
              <a:off x="1912968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2"/>
            <p:cNvSpPr/>
            <p:nvPr/>
          </p:nvSpPr>
          <p:spPr>
            <a:xfrm>
              <a:off x="1912968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2"/>
            <p:cNvSpPr/>
            <p:nvPr/>
          </p:nvSpPr>
          <p:spPr>
            <a:xfrm>
              <a:off x="1607439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2"/>
            <p:cNvSpPr/>
            <p:nvPr/>
          </p:nvSpPr>
          <p:spPr>
            <a:xfrm>
              <a:off x="1607439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2"/>
            <p:cNvSpPr/>
            <p:nvPr/>
          </p:nvSpPr>
          <p:spPr>
            <a:xfrm>
              <a:off x="1607439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2"/>
            <p:cNvSpPr/>
            <p:nvPr/>
          </p:nvSpPr>
          <p:spPr>
            <a:xfrm>
              <a:off x="1912968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2"/>
            <p:cNvSpPr/>
            <p:nvPr/>
          </p:nvSpPr>
          <p:spPr>
            <a:xfrm>
              <a:off x="1607439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2"/>
            <p:cNvSpPr/>
            <p:nvPr/>
          </p:nvSpPr>
          <p:spPr>
            <a:xfrm>
              <a:off x="1912968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2"/>
            <p:cNvSpPr/>
            <p:nvPr/>
          </p:nvSpPr>
          <p:spPr>
            <a:xfrm>
              <a:off x="1836695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1" name="Google Shape;2491;p2"/>
            <p:cNvSpPr/>
            <p:nvPr/>
          </p:nvSpPr>
          <p:spPr>
            <a:xfrm>
              <a:off x="1836695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2" name="Google Shape;2492;p2"/>
            <p:cNvSpPr/>
            <p:nvPr/>
          </p:nvSpPr>
          <p:spPr>
            <a:xfrm>
              <a:off x="1836695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2"/>
            <p:cNvSpPr/>
            <p:nvPr/>
          </p:nvSpPr>
          <p:spPr>
            <a:xfrm>
              <a:off x="1836695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2"/>
            <p:cNvSpPr/>
            <p:nvPr/>
          </p:nvSpPr>
          <p:spPr>
            <a:xfrm>
              <a:off x="1836695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2"/>
            <p:cNvSpPr/>
            <p:nvPr/>
          </p:nvSpPr>
          <p:spPr>
            <a:xfrm>
              <a:off x="1912968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2"/>
            <p:cNvSpPr/>
            <p:nvPr/>
          </p:nvSpPr>
          <p:spPr>
            <a:xfrm>
              <a:off x="1836695" y="3677763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0"/>
                  </a:moveTo>
                  <a:cubicBezTo>
                    <a:pt x="44" y="98"/>
                    <a:pt x="1" y="207"/>
                    <a:pt x="1" y="338"/>
                  </a:cubicBezTo>
                  <a:cubicBezTo>
                    <a:pt x="1" y="643"/>
                    <a:pt x="240" y="883"/>
                    <a:pt x="545" y="883"/>
                  </a:cubicBezTo>
                  <a:cubicBezTo>
                    <a:pt x="851" y="883"/>
                    <a:pt x="1090" y="643"/>
                    <a:pt x="1090" y="338"/>
                  </a:cubicBezTo>
                  <a:cubicBezTo>
                    <a:pt x="1090" y="327"/>
                    <a:pt x="1090" y="316"/>
                    <a:pt x="1090" y="316"/>
                  </a:cubicBezTo>
                  <a:cubicBezTo>
                    <a:pt x="774" y="196"/>
                    <a:pt x="447" y="98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2"/>
            <p:cNvSpPr/>
            <p:nvPr/>
          </p:nvSpPr>
          <p:spPr>
            <a:xfrm>
              <a:off x="1836695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2"/>
            <p:cNvSpPr/>
            <p:nvPr/>
          </p:nvSpPr>
          <p:spPr>
            <a:xfrm>
              <a:off x="1836695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2"/>
            <p:cNvSpPr/>
            <p:nvPr/>
          </p:nvSpPr>
          <p:spPr>
            <a:xfrm>
              <a:off x="1836695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2"/>
            <p:cNvSpPr/>
            <p:nvPr/>
          </p:nvSpPr>
          <p:spPr>
            <a:xfrm>
              <a:off x="1836695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2"/>
            <p:cNvSpPr/>
            <p:nvPr/>
          </p:nvSpPr>
          <p:spPr>
            <a:xfrm>
              <a:off x="1555448" y="3506915"/>
              <a:ext cx="232432" cy="321577"/>
            </a:xfrm>
            <a:custGeom>
              <a:avLst/>
              <a:gdLst/>
              <a:ahLst/>
              <a:cxnLst/>
              <a:rect l="l" t="t" r="r" b="b"/>
              <a:pathLst>
                <a:path w="6375" h="8820" extrusionOk="0">
                  <a:moveTo>
                    <a:pt x="1383" y="0"/>
                  </a:moveTo>
                  <a:cubicBezTo>
                    <a:pt x="1383" y="0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6"/>
                    <a:pt x="6374" y="5961"/>
                    <a:pt x="5895" y="5253"/>
                  </a:cubicBezTo>
                  <a:cubicBezTo>
                    <a:pt x="5426" y="4545"/>
                    <a:pt x="5023" y="4381"/>
                    <a:pt x="4892" y="3368"/>
                  </a:cubicBezTo>
                  <a:cubicBezTo>
                    <a:pt x="4750" y="2354"/>
                    <a:pt x="4750" y="305"/>
                    <a:pt x="4750" y="305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2"/>
            <p:cNvSpPr/>
            <p:nvPr/>
          </p:nvSpPr>
          <p:spPr>
            <a:xfrm>
              <a:off x="1600293" y="3506915"/>
              <a:ext cx="133517" cy="133990"/>
            </a:xfrm>
            <a:custGeom>
              <a:avLst/>
              <a:gdLst/>
              <a:ahLst/>
              <a:cxnLst/>
              <a:rect l="l" t="t" r="r" b="b"/>
              <a:pathLst>
                <a:path w="3662" h="3675" extrusionOk="0">
                  <a:moveTo>
                    <a:pt x="153" y="0"/>
                  </a:moveTo>
                  <a:cubicBezTo>
                    <a:pt x="153" y="0"/>
                    <a:pt x="153" y="1450"/>
                    <a:pt x="0" y="2790"/>
                  </a:cubicBezTo>
                  <a:cubicBezTo>
                    <a:pt x="669" y="3329"/>
                    <a:pt x="1546" y="3674"/>
                    <a:pt x="2398" y="3674"/>
                  </a:cubicBezTo>
                  <a:cubicBezTo>
                    <a:pt x="2837" y="3674"/>
                    <a:pt x="3269" y="3582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4"/>
                    <a:pt x="3520" y="305"/>
                    <a:pt x="3520" y="3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2"/>
            <p:cNvSpPr/>
            <p:nvPr/>
          </p:nvSpPr>
          <p:spPr>
            <a:xfrm>
              <a:off x="1545458" y="3245064"/>
              <a:ext cx="267033" cy="357272"/>
            </a:xfrm>
            <a:custGeom>
              <a:avLst/>
              <a:gdLst/>
              <a:ahLst/>
              <a:cxnLst/>
              <a:rect l="l" t="t" r="r" b="b"/>
              <a:pathLst>
                <a:path w="7324" h="9799" extrusionOk="0">
                  <a:moveTo>
                    <a:pt x="1679" y="0"/>
                  </a:moveTo>
                  <a:cubicBezTo>
                    <a:pt x="1624" y="1352"/>
                    <a:pt x="872" y="2550"/>
                    <a:pt x="0" y="3662"/>
                  </a:cubicBezTo>
                  <a:cubicBezTo>
                    <a:pt x="523" y="5482"/>
                    <a:pt x="567" y="8043"/>
                    <a:pt x="1253" y="8697"/>
                  </a:cubicBezTo>
                  <a:cubicBezTo>
                    <a:pt x="1950" y="9365"/>
                    <a:pt x="2938" y="9799"/>
                    <a:pt x="3893" y="9799"/>
                  </a:cubicBezTo>
                  <a:cubicBezTo>
                    <a:pt x="4793" y="9799"/>
                    <a:pt x="5663" y="9414"/>
                    <a:pt x="6234" y="8479"/>
                  </a:cubicBezTo>
                  <a:cubicBezTo>
                    <a:pt x="6713" y="7705"/>
                    <a:pt x="6910" y="5297"/>
                    <a:pt x="7324" y="3706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6"/>
                    <a:pt x="6661" y="2857"/>
                    <a:pt x="6630" y="2857"/>
                  </a:cubicBezTo>
                  <a:cubicBezTo>
                    <a:pt x="3821" y="2857"/>
                    <a:pt x="1679" y="0"/>
                    <a:pt x="1679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2"/>
            <p:cNvSpPr/>
            <p:nvPr/>
          </p:nvSpPr>
          <p:spPr>
            <a:xfrm>
              <a:off x="1584397" y="3405594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0"/>
                  </a:moveTo>
                  <a:cubicBezTo>
                    <a:pt x="229" y="0"/>
                    <a:pt x="0" y="109"/>
                    <a:pt x="33" y="185"/>
                  </a:cubicBezTo>
                  <a:cubicBezTo>
                    <a:pt x="66" y="262"/>
                    <a:pt x="284" y="512"/>
                    <a:pt x="1068" y="512"/>
                  </a:cubicBezTo>
                  <a:cubicBezTo>
                    <a:pt x="1504" y="512"/>
                    <a:pt x="1744" y="98"/>
                    <a:pt x="1744" y="98"/>
                  </a:cubicBezTo>
                  <a:lnTo>
                    <a:pt x="1744" y="98"/>
                  </a:lnTo>
                  <a:cubicBezTo>
                    <a:pt x="1744" y="98"/>
                    <a:pt x="1613" y="283"/>
                    <a:pt x="1090" y="349"/>
                  </a:cubicBezTo>
                  <a:cubicBezTo>
                    <a:pt x="1046" y="355"/>
                    <a:pt x="1003" y="358"/>
                    <a:pt x="962" y="358"/>
                  </a:cubicBezTo>
                  <a:cubicBezTo>
                    <a:pt x="504" y="358"/>
                    <a:pt x="229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2"/>
            <p:cNvSpPr/>
            <p:nvPr/>
          </p:nvSpPr>
          <p:spPr>
            <a:xfrm>
              <a:off x="1562521" y="3335738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9"/>
                  </a:cubicBezTo>
                  <a:cubicBezTo>
                    <a:pt x="273" y="118"/>
                    <a:pt x="1" y="1001"/>
                    <a:pt x="1" y="1001"/>
                  </a:cubicBezTo>
                  <a:cubicBezTo>
                    <a:pt x="1" y="1001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200" y="303"/>
                  </a:cubicBezTo>
                  <a:cubicBezTo>
                    <a:pt x="1777" y="347"/>
                    <a:pt x="2235" y="1055"/>
                    <a:pt x="2235" y="1055"/>
                  </a:cubicBezTo>
                  <a:cubicBezTo>
                    <a:pt x="2235" y="1055"/>
                    <a:pt x="2291" y="1073"/>
                    <a:pt x="2356" y="1073"/>
                  </a:cubicBezTo>
                  <a:cubicBezTo>
                    <a:pt x="2415" y="1073"/>
                    <a:pt x="2482" y="1058"/>
                    <a:pt x="2518" y="1001"/>
                  </a:cubicBezTo>
                  <a:cubicBezTo>
                    <a:pt x="2601" y="887"/>
                    <a:pt x="2136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2"/>
            <p:cNvSpPr/>
            <p:nvPr/>
          </p:nvSpPr>
          <p:spPr>
            <a:xfrm>
              <a:off x="1720280" y="3405594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1515" y="0"/>
                  </a:moveTo>
                  <a:cubicBezTo>
                    <a:pt x="1515" y="0"/>
                    <a:pt x="1240" y="358"/>
                    <a:pt x="782" y="358"/>
                  </a:cubicBezTo>
                  <a:cubicBezTo>
                    <a:pt x="741" y="358"/>
                    <a:pt x="698" y="355"/>
                    <a:pt x="654" y="349"/>
                  </a:cubicBezTo>
                  <a:cubicBezTo>
                    <a:pt x="131" y="283"/>
                    <a:pt x="0" y="98"/>
                    <a:pt x="0" y="98"/>
                  </a:cubicBezTo>
                  <a:lnTo>
                    <a:pt x="0" y="98"/>
                  </a:lnTo>
                  <a:cubicBezTo>
                    <a:pt x="0" y="98"/>
                    <a:pt x="240" y="512"/>
                    <a:pt x="676" y="512"/>
                  </a:cubicBezTo>
                  <a:cubicBezTo>
                    <a:pt x="1461" y="512"/>
                    <a:pt x="1679" y="262"/>
                    <a:pt x="1711" y="185"/>
                  </a:cubicBezTo>
                  <a:cubicBezTo>
                    <a:pt x="1744" y="109"/>
                    <a:pt x="151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2"/>
            <p:cNvSpPr/>
            <p:nvPr/>
          </p:nvSpPr>
          <p:spPr>
            <a:xfrm>
              <a:off x="1706900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1"/>
                  </a:cubicBezTo>
                  <a:cubicBezTo>
                    <a:pt x="115" y="1058"/>
                    <a:pt x="184" y="1073"/>
                    <a:pt x="245" y="1073"/>
                  </a:cubicBezTo>
                  <a:cubicBezTo>
                    <a:pt x="311" y="1073"/>
                    <a:pt x="367" y="1055"/>
                    <a:pt x="367" y="1055"/>
                  </a:cubicBezTo>
                  <a:cubicBezTo>
                    <a:pt x="367" y="1055"/>
                    <a:pt x="825" y="347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2" y="1001"/>
                    <a:pt x="2602" y="1001"/>
                  </a:cubicBezTo>
                  <a:cubicBezTo>
                    <a:pt x="2602" y="1001"/>
                    <a:pt x="2329" y="118"/>
                    <a:pt x="1425" y="9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2"/>
            <p:cNvSpPr/>
            <p:nvPr/>
          </p:nvSpPr>
          <p:spPr>
            <a:xfrm>
              <a:off x="1667815" y="3403589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1" y="2453"/>
                  </a:moveTo>
                  <a:cubicBezTo>
                    <a:pt x="1" y="2453"/>
                    <a:pt x="2" y="2453"/>
                    <a:pt x="3" y="2453"/>
                  </a:cubicBezTo>
                  <a:lnTo>
                    <a:pt x="3" y="2453"/>
                  </a:lnTo>
                  <a:cubicBezTo>
                    <a:pt x="3" y="2453"/>
                    <a:pt x="2" y="2453"/>
                    <a:pt x="1" y="2453"/>
                  </a:cubicBezTo>
                  <a:close/>
                  <a:moveTo>
                    <a:pt x="3" y="2453"/>
                  </a:moveTo>
                  <a:lnTo>
                    <a:pt x="3" y="2453"/>
                  </a:lnTo>
                  <a:cubicBezTo>
                    <a:pt x="4" y="2454"/>
                    <a:pt x="4" y="2454"/>
                    <a:pt x="5" y="2454"/>
                  </a:cubicBezTo>
                  <a:lnTo>
                    <a:pt x="5" y="2454"/>
                  </a:lnTo>
                  <a:cubicBezTo>
                    <a:pt x="4" y="2454"/>
                    <a:pt x="4" y="2454"/>
                    <a:pt x="3" y="2453"/>
                  </a:cubicBezTo>
                  <a:close/>
                  <a:moveTo>
                    <a:pt x="448" y="1"/>
                  </a:moveTo>
                  <a:cubicBezTo>
                    <a:pt x="448" y="1"/>
                    <a:pt x="371" y="1156"/>
                    <a:pt x="513" y="1494"/>
                  </a:cubicBezTo>
                  <a:cubicBezTo>
                    <a:pt x="666" y="1831"/>
                    <a:pt x="709" y="1897"/>
                    <a:pt x="720" y="2115"/>
                  </a:cubicBezTo>
                  <a:cubicBezTo>
                    <a:pt x="720" y="2298"/>
                    <a:pt x="421" y="2473"/>
                    <a:pt x="150" y="2473"/>
                  </a:cubicBezTo>
                  <a:cubicBezTo>
                    <a:pt x="100" y="2473"/>
                    <a:pt x="51" y="2467"/>
                    <a:pt x="5" y="2454"/>
                  </a:cubicBezTo>
                  <a:lnTo>
                    <a:pt x="5" y="2454"/>
                  </a:lnTo>
                  <a:cubicBezTo>
                    <a:pt x="34" y="2462"/>
                    <a:pt x="225" y="2515"/>
                    <a:pt x="426" y="2515"/>
                  </a:cubicBezTo>
                  <a:cubicBezTo>
                    <a:pt x="595" y="2515"/>
                    <a:pt x="771" y="2477"/>
                    <a:pt x="862" y="2344"/>
                  </a:cubicBezTo>
                  <a:cubicBezTo>
                    <a:pt x="1069" y="2049"/>
                    <a:pt x="687" y="1483"/>
                    <a:pt x="611" y="1287"/>
                  </a:cubicBezTo>
                  <a:cubicBezTo>
                    <a:pt x="546" y="1090"/>
                    <a:pt x="448" y="1"/>
                    <a:pt x="44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2"/>
            <p:cNvSpPr/>
            <p:nvPr/>
          </p:nvSpPr>
          <p:spPr>
            <a:xfrm>
              <a:off x="1587167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51" y="0"/>
                  </a:moveTo>
                  <a:cubicBezTo>
                    <a:pt x="382" y="0"/>
                    <a:pt x="0" y="164"/>
                    <a:pt x="0" y="360"/>
                  </a:cubicBezTo>
                  <a:cubicBezTo>
                    <a:pt x="0" y="545"/>
                    <a:pt x="382" y="709"/>
                    <a:pt x="851" y="709"/>
                  </a:cubicBezTo>
                  <a:cubicBezTo>
                    <a:pt x="1319" y="709"/>
                    <a:pt x="1690" y="545"/>
                    <a:pt x="1690" y="360"/>
                  </a:cubicBezTo>
                  <a:cubicBezTo>
                    <a:pt x="1690" y="164"/>
                    <a:pt x="1319" y="0"/>
                    <a:pt x="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2"/>
            <p:cNvSpPr/>
            <p:nvPr/>
          </p:nvSpPr>
          <p:spPr>
            <a:xfrm>
              <a:off x="1722650" y="3436585"/>
              <a:ext cx="61253" cy="25850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840" y="0"/>
                  </a:moveTo>
                  <a:cubicBezTo>
                    <a:pt x="371" y="0"/>
                    <a:pt x="1" y="164"/>
                    <a:pt x="1" y="360"/>
                  </a:cubicBezTo>
                  <a:cubicBezTo>
                    <a:pt x="1" y="545"/>
                    <a:pt x="371" y="709"/>
                    <a:pt x="840" y="709"/>
                  </a:cubicBezTo>
                  <a:cubicBezTo>
                    <a:pt x="1309" y="709"/>
                    <a:pt x="1679" y="545"/>
                    <a:pt x="1679" y="360"/>
                  </a:cubicBezTo>
                  <a:cubicBezTo>
                    <a:pt x="1679" y="164"/>
                    <a:pt x="1309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2"/>
            <p:cNvSpPr/>
            <p:nvPr/>
          </p:nvSpPr>
          <p:spPr>
            <a:xfrm>
              <a:off x="1654982" y="3517998"/>
              <a:ext cx="56185" cy="15605"/>
            </a:xfrm>
            <a:custGeom>
              <a:avLst/>
              <a:gdLst/>
              <a:ahLst/>
              <a:cxnLst/>
              <a:rect l="l" t="t" r="r" b="b"/>
              <a:pathLst>
                <a:path w="1541" h="428" extrusionOk="0">
                  <a:moveTo>
                    <a:pt x="1507" y="1"/>
                  </a:moveTo>
                  <a:cubicBezTo>
                    <a:pt x="1457" y="1"/>
                    <a:pt x="1318" y="164"/>
                    <a:pt x="898" y="208"/>
                  </a:cubicBezTo>
                  <a:cubicBezTo>
                    <a:pt x="815" y="219"/>
                    <a:pt x="739" y="223"/>
                    <a:pt x="669" y="223"/>
                  </a:cubicBezTo>
                  <a:cubicBezTo>
                    <a:pt x="295" y="223"/>
                    <a:pt x="102" y="99"/>
                    <a:pt x="102" y="99"/>
                  </a:cubicBezTo>
                  <a:cubicBezTo>
                    <a:pt x="85" y="92"/>
                    <a:pt x="73" y="88"/>
                    <a:pt x="66" y="88"/>
                  </a:cubicBezTo>
                  <a:cubicBezTo>
                    <a:pt x="0" y="88"/>
                    <a:pt x="421" y="428"/>
                    <a:pt x="691" y="428"/>
                  </a:cubicBezTo>
                  <a:cubicBezTo>
                    <a:pt x="702" y="428"/>
                    <a:pt x="713" y="427"/>
                    <a:pt x="723" y="426"/>
                  </a:cubicBezTo>
                  <a:cubicBezTo>
                    <a:pt x="1007" y="404"/>
                    <a:pt x="1541" y="154"/>
                    <a:pt x="1530" y="34"/>
                  </a:cubicBezTo>
                  <a:cubicBezTo>
                    <a:pt x="1526" y="10"/>
                    <a:pt x="1519" y="1"/>
                    <a:pt x="1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2"/>
            <p:cNvSpPr/>
            <p:nvPr/>
          </p:nvSpPr>
          <p:spPr>
            <a:xfrm>
              <a:off x="746780" y="3156832"/>
              <a:ext cx="417248" cy="534066"/>
            </a:xfrm>
            <a:custGeom>
              <a:avLst/>
              <a:gdLst/>
              <a:ahLst/>
              <a:cxnLst/>
              <a:rect l="l" t="t" r="r" b="b"/>
              <a:pathLst>
                <a:path w="11444" h="14648" extrusionOk="0">
                  <a:moveTo>
                    <a:pt x="5441" y="0"/>
                  </a:moveTo>
                  <a:cubicBezTo>
                    <a:pt x="4627" y="0"/>
                    <a:pt x="3295" y="314"/>
                    <a:pt x="2028" y="2006"/>
                  </a:cubicBezTo>
                  <a:cubicBezTo>
                    <a:pt x="1" y="4687"/>
                    <a:pt x="1799" y="7194"/>
                    <a:pt x="2398" y="7956"/>
                  </a:cubicBezTo>
                  <a:cubicBezTo>
                    <a:pt x="2987" y="8708"/>
                    <a:pt x="4992" y="11368"/>
                    <a:pt x="4992" y="11368"/>
                  </a:cubicBezTo>
                  <a:lnTo>
                    <a:pt x="11444" y="14648"/>
                  </a:lnTo>
                  <a:cubicBezTo>
                    <a:pt x="11444" y="14648"/>
                    <a:pt x="10845" y="5101"/>
                    <a:pt x="10169" y="2900"/>
                  </a:cubicBezTo>
                  <a:cubicBezTo>
                    <a:pt x="9482" y="698"/>
                    <a:pt x="6224" y="110"/>
                    <a:pt x="6224" y="110"/>
                  </a:cubicBezTo>
                  <a:cubicBezTo>
                    <a:pt x="6224" y="110"/>
                    <a:pt x="5923" y="0"/>
                    <a:pt x="5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2"/>
            <p:cNvSpPr/>
            <p:nvPr/>
          </p:nvSpPr>
          <p:spPr>
            <a:xfrm>
              <a:off x="727457" y="3150999"/>
              <a:ext cx="176321" cy="169174"/>
            </a:xfrm>
            <a:custGeom>
              <a:avLst/>
              <a:gdLst/>
              <a:ahLst/>
              <a:cxnLst/>
              <a:rect l="l" t="t" r="r" b="b"/>
              <a:pathLst>
                <a:path w="4836" h="4640" extrusionOk="0">
                  <a:moveTo>
                    <a:pt x="2651" y="0"/>
                  </a:moveTo>
                  <a:cubicBezTo>
                    <a:pt x="662" y="0"/>
                    <a:pt x="0" y="1632"/>
                    <a:pt x="324" y="3049"/>
                  </a:cubicBezTo>
                  <a:cubicBezTo>
                    <a:pt x="673" y="4564"/>
                    <a:pt x="2122" y="4640"/>
                    <a:pt x="2122" y="4640"/>
                  </a:cubicBezTo>
                  <a:lnTo>
                    <a:pt x="4280" y="2558"/>
                  </a:lnTo>
                  <a:cubicBezTo>
                    <a:pt x="4280" y="2558"/>
                    <a:pt x="4836" y="226"/>
                    <a:pt x="3136" y="30"/>
                  </a:cubicBezTo>
                  <a:cubicBezTo>
                    <a:pt x="2966" y="10"/>
                    <a:pt x="2805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2"/>
            <p:cNvSpPr/>
            <p:nvPr/>
          </p:nvSpPr>
          <p:spPr>
            <a:xfrm>
              <a:off x="593032" y="3677289"/>
              <a:ext cx="700943" cy="915584"/>
            </a:xfrm>
            <a:custGeom>
              <a:avLst/>
              <a:gdLst/>
              <a:ahLst/>
              <a:cxnLst/>
              <a:rect l="l" t="t" r="r" b="b"/>
              <a:pathLst>
                <a:path w="19225" h="25112" extrusionOk="0">
                  <a:moveTo>
                    <a:pt x="9423" y="0"/>
                  </a:moveTo>
                  <a:cubicBezTo>
                    <a:pt x="4644" y="0"/>
                    <a:pt x="1452" y="2794"/>
                    <a:pt x="0" y="4787"/>
                  </a:cubicBezTo>
                  <a:lnTo>
                    <a:pt x="0" y="25112"/>
                  </a:lnTo>
                  <a:lnTo>
                    <a:pt x="19225" y="25112"/>
                  </a:lnTo>
                  <a:cubicBezTo>
                    <a:pt x="19148" y="22398"/>
                    <a:pt x="19018" y="6999"/>
                    <a:pt x="18811" y="6345"/>
                  </a:cubicBezTo>
                  <a:cubicBezTo>
                    <a:pt x="18222" y="4482"/>
                    <a:pt x="17132" y="3239"/>
                    <a:pt x="15672" y="2269"/>
                  </a:cubicBezTo>
                  <a:cubicBezTo>
                    <a:pt x="14201" y="1310"/>
                    <a:pt x="10724" y="68"/>
                    <a:pt x="10724" y="68"/>
                  </a:cubicBezTo>
                  <a:cubicBezTo>
                    <a:pt x="10278" y="22"/>
                    <a:pt x="9844" y="0"/>
                    <a:pt x="9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2"/>
            <p:cNvSpPr/>
            <p:nvPr/>
          </p:nvSpPr>
          <p:spPr>
            <a:xfrm>
              <a:off x="854408" y="3552598"/>
              <a:ext cx="214676" cy="296857"/>
            </a:xfrm>
            <a:custGeom>
              <a:avLst/>
              <a:gdLst/>
              <a:ahLst/>
              <a:cxnLst/>
              <a:rect l="l" t="t" r="r" b="b"/>
              <a:pathLst>
                <a:path w="5888" h="8142" extrusionOk="0">
                  <a:moveTo>
                    <a:pt x="1277" y="0"/>
                  </a:moveTo>
                  <a:cubicBezTo>
                    <a:pt x="1277" y="0"/>
                    <a:pt x="1277" y="3673"/>
                    <a:pt x="623" y="4479"/>
                  </a:cubicBezTo>
                  <a:cubicBezTo>
                    <a:pt x="1" y="5248"/>
                    <a:pt x="337" y="8142"/>
                    <a:pt x="2565" y="8142"/>
                  </a:cubicBezTo>
                  <a:cubicBezTo>
                    <a:pt x="2676" y="8142"/>
                    <a:pt x="2791" y="8134"/>
                    <a:pt x="2912" y="8119"/>
                  </a:cubicBezTo>
                  <a:cubicBezTo>
                    <a:pt x="5451" y="7803"/>
                    <a:pt x="5887" y="5504"/>
                    <a:pt x="5451" y="4850"/>
                  </a:cubicBezTo>
                  <a:cubicBezTo>
                    <a:pt x="5015" y="4196"/>
                    <a:pt x="4645" y="4044"/>
                    <a:pt x="4514" y="3106"/>
                  </a:cubicBezTo>
                  <a:cubicBezTo>
                    <a:pt x="4394" y="2180"/>
                    <a:pt x="4394" y="273"/>
                    <a:pt x="4394" y="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2"/>
            <p:cNvSpPr/>
            <p:nvPr/>
          </p:nvSpPr>
          <p:spPr>
            <a:xfrm>
              <a:off x="898196" y="3552598"/>
              <a:ext cx="118422" cy="94650"/>
            </a:xfrm>
            <a:custGeom>
              <a:avLst/>
              <a:gdLst/>
              <a:ahLst/>
              <a:cxnLst/>
              <a:rect l="l" t="t" r="r" b="b"/>
              <a:pathLst>
                <a:path w="3248" h="2596" extrusionOk="0">
                  <a:moveTo>
                    <a:pt x="76" y="0"/>
                  </a:moveTo>
                  <a:cubicBezTo>
                    <a:pt x="76" y="0"/>
                    <a:pt x="76" y="905"/>
                    <a:pt x="0" y="1918"/>
                  </a:cubicBezTo>
                  <a:cubicBezTo>
                    <a:pt x="22" y="1940"/>
                    <a:pt x="55" y="1962"/>
                    <a:pt x="76" y="1984"/>
                  </a:cubicBezTo>
                  <a:cubicBezTo>
                    <a:pt x="679" y="2390"/>
                    <a:pt x="1383" y="2595"/>
                    <a:pt x="2041" y="2595"/>
                  </a:cubicBezTo>
                  <a:cubicBezTo>
                    <a:pt x="2479" y="2595"/>
                    <a:pt x="2895" y="2504"/>
                    <a:pt x="3248" y="2322"/>
                  </a:cubicBezTo>
                  <a:cubicBezTo>
                    <a:pt x="3193" y="1384"/>
                    <a:pt x="3193" y="273"/>
                    <a:pt x="3193" y="27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2"/>
            <p:cNvSpPr/>
            <p:nvPr/>
          </p:nvSpPr>
          <p:spPr>
            <a:xfrm>
              <a:off x="782255" y="3283127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1"/>
                  </a:moveTo>
                  <a:cubicBezTo>
                    <a:pt x="3696" y="1"/>
                    <a:pt x="2985" y="164"/>
                    <a:pt x="2450" y="569"/>
                  </a:cubicBezTo>
                  <a:cubicBezTo>
                    <a:pt x="2450" y="569"/>
                    <a:pt x="1011" y="2476"/>
                    <a:pt x="1404" y="3980"/>
                  </a:cubicBezTo>
                  <a:cubicBezTo>
                    <a:pt x="1143" y="3735"/>
                    <a:pt x="808" y="3467"/>
                    <a:pt x="560" y="3467"/>
                  </a:cubicBezTo>
                  <a:cubicBezTo>
                    <a:pt x="466" y="3467"/>
                    <a:pt x="385" y="3506"/>
                    <a:pt x="325" y="3599"/>
                  </a:cubicBezTo>
                  <a:cubicBezTo>
                    <a:pt x="0" y="4100"/>
                    <a:pt x="1033" y="6048"/>
                    <a:pt x="1734" y="6048"/>
                  </a:cubicBezTo>
                  <a:cubicBezTo>
                    <a:pt x="1810" y="6048"/>
                    <a:pt x="1882" y="6025"/>
                    <a:pt x="1949" y="5975"/>
                  </a:cubicBezTo>
                  <a:cubicBezTo>
                    <a:pt x="1970" y="5964"/>
                    <a:pt x="1981" y="5953"/>
                    <a:pt x="1992" y="5942"/>
                  </a:cubicBezTo>
                  <a:cubicBezTo>
                    <a:pt x="2374" y="7010"/>
                    <a:pt x="2799" y="7925"/>
                    <a:pt x="3256" y="8231"/>
                  </a:cubicBezTo>
                  <a:cubicBezTo>
                    <a:pt x="3854" y="8634"/>
                    <a:pt x="4557" y="8838"/>
                    <a:pt x="5213" y="8838"/>
                  </a:cubicBezTo>
                  <a:cubicBezTo>
                    <a:pt x="6030" y="8838"/>
                    <a:pt x="6772" y="8522"/>
                    <a:pt x="7147" y="7882"/>
                  </a:cubicBezTo>
                  <a:cubicBezTo>
                    <a:pt x="7387" y="7479"/>
                    <a:pt x="7681" y="6770"/>
                    <a:pt x="7953" y="5975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2"/>
                  </a:cubicBezTo>
                  <a:cubicBezTo>
                    <a:pt x="9328" y="3575"/>
                    <a:pt x="9244" y="3552"/>
                    <a:pt x="9163" y="3552"/>
                  </a:cubicBezTo>
                  <a:cubicBezTo>
                    <a:pt x="8824" y="3552"/>
                    <a:pt x="8553" y="3958"/>
                    <a:pt x="8553" y="3958"/>
                  </a:cubicBezTo>
                  <a:cubicBezTo>
                    <a:pt x="8553" y="3958"/>
                    <a:pt x="8553" y="3958"/>
                    <a:pt x="8542" y="3980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2" y="1"/>
                    <a:pt x="444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2"/>
            <p:cNvSpPr/>
            <p:nvPr/>
          </p:nvSpPr>
          <p:spPr>
            <a:xfrm>
              <a:off x="991459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0" y="1"/>
                  </a:moveTo>
                  <a:cubicBezTo>
                    <a:pt x="631" y="1"/>
                    <a:pt x="0" y="628"/>
                    <a:pt x="79" y="707"/>
                  </a:cubicBezTo>
                  <a:cubicBezTo>
                    <a:pt x="117" y="749"/>
                    <a:pt x="158" y="762"/>
                    <a:pt x="193" y="762"/>
                  </a:cubicBezTo>
                  <a:cubicBezTo>
                    <a:pt x="240" y="762"/>
                    <a:pt x="276" y="740"/>
                    <a:pt x="276" y="740"/>
                  </a:cubicBezTo>
                  <a:cubicBezTo>
                    <a:pt x="572" y="423"/>
                    <a:pt x="908" y="314"/>
                    <a:pt x="1228" y="314"/>
                  </a:cubicBezTo>
                  <a:cubicBezTo>
                    <a:pt x="1932" y="314"/>
                    <a:pt x="2564" y="838"/>
                    <a:pt x="2564" y="838"/>
                  </a:cubicBezTo>
                  <a:cubicBezTo>
                    <a:pt x="2564" y="838"/>
                    <a:pt x="2303" y="228"/>
                    <a:pt x="1409" y="21"/>
                  </a:cubicBezTo>
                  <a:cubicBezTo>
                    <a:pt x="1350" y="7"/>
                    <a:pt x="1290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2"/>
            <p:cNvSpPr/>
            <p:nvPr/>
          </p:nvSpPr>
          <p:spPr>
            <a:xfrm>
              <a:off x="847736" y="3362718"/>
              <a:ext cx="93483" cy="30590"/>
            </a:xfrm>
            <a:custGeom>
              <a:avLst/>
              <a:gdLst/>
              <a:ahLst/>
              <a:cxnLst/>
              <a:rect l="l" t="t" r="r" b="b"/>
              <a:pathLst>
                <a:path w="2564" h="839" extrusionOk="0">
                  <a:moveTo>
                    <a:pt x="1326" y="1"/>
                  </a:moveTo>
                  <a:cubicBezTo>
                    <a:pt x="1265" y="1"/>
                    <a:pt x="1204" y="7"/>
                    <a:pt x="1144" y="21"/>
                  </a:cubicBezTo>
                  <a:cubicBezTo>
                    <a:pt x="262" y="228"/>
                    <a:pt x="0" y="838"/>
                    <a:pt x="0" y="838"/>
                  </a:cubicBezTo>
                  <a:cubicBezTo>
                    <a:pt x="0" y="838"/>
                    <a:pt x="632" y="314"/>
                    <a:pt x="1336" y="314"/>
                  </a:cubicBezTo>
                  <a:cubicBezTo>
                    <a:pt x="1656" y="314"/>
                    <a:pt x="1992" y="423"/>
                    <a:pt x="2289" y="740"/>
                  </a:cubicBezTo>
                  <a:cubicBezTo>
                    <a:pt x="2289" y="740"/>
                    <a:pt x="2324" y="762"/>
                    <a:pt x="2371" y="762"/>
                  </a:cubicBezTo>
                  <a:cubicBezTo>
                    <a:pt x="2406" y="762"/>
                    <a:pt x="2447" y="749"/>
                    <a:pt x="2485" y="707"/>
                  </a:cubicBezTo>
                  <a:cubicBezTo>
                    <a:pt x="2564" y="628"/>
                    <a:pt x="1933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2"/>
            <p:cNvSpPr/>
            <p:nvPr/>
          </p:nvSpPr>
          <p:spPr>
            <a:xfrm>
              <a:off x="871544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55" y="1"/>
                  </a:moveTo>
                  <a:cubicBezTo>
                    <a:pt x="1148" y="1"/>
                    <a:pt x="424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4" y="2640"/>
                    <a:pt x="6627" y="2595"/>
                  </a:cubicBezTo>
                  <a:cubicBezTo>
                    <a:pt x="6976" y="2443"/>
                    <a:pt x="6474" y="950"/>
                    <a:pt x="6158" y="884"/>
                  </a:cubicBezTo>
                  <a:cubicBezTo>
                    <a:pt x="5948" y="847"/>
                    <a:pt x="3748" y="1"/>
                    <a:pt x="1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2"/>
            <p:cNvSpPr/>
            <p:nvPr/>
          </p:nvSpPr>
          <p:spPr>
            <a:xfrm>
              <a:off x="81634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1"/>
                  </a:moveTo>
                  <a:cubicBezTo>
                    <a:pt x="1199" y="1"/>
                    <a:pt x="142" y="81"/>
                    <a:pt x="142" y="81"/>
                  </a:cubicBezTo>
                  <a:cubicBezTo>
                    <a:pt x="0" y="114"/>
                    <a:pt x="469" y="1738"/>
                    <a:pt x="752" y="1977"/>
                  </a:cubicBezTo>
                  <a:cubicBezTo>
                    <a:pt x="908" y="2115"/>
                    <a:pt x="1470" y="2217"/>
                    <a:pt x="2043" y="2217"/>
                  </a:cubicBezTo>
                  <a:cubicBezTo>
                    <a:pt x="2512" y="2217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5"/>
                  </a:cubicBezTo>
                  <a:cubicBezTo>
                    <a:pt x="3206" y="30"/>
                    <a:pt x="2690" y="1"/>
                    <a:pt x="2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2"/>
            <p:cNvSpPr/>
            <p:nvPr/>
          </p:nvSpPr>
          <p:spPr>
            <a:xfrm>
              <a:off x="966922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1"/>
                  </a:moveTo>
                  <a:cubicBezTo>
                    <a:pt x="1254" y="1"/>
                    <a:pt x="740" y="30"/>
                    <a:pt x="534" y="125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7"/>
                    <a:pt x="1893" y="2217"/>
                  </a:cubicBezTo>
                  <a:cubicBezTo>
                    <a:pt x="2465" y="2217"/>
                    <a:pt x="3027" y="2115"/>
                    <a:pt x="3183" y="1977"/>
                  </a:cubicBezTo>
                  <a:cubicBezTo>
                    <a:pt x="3466" y="1738"/>
                    <a:pt x="3946" y="114"/>
                    <a:pt x="3793" y="81"/>
                  </a:cubicBezTo>
                  <a:cubicBezTo>
                    <a:pt x="3793" y="81"/>
                    <a:pt x="2740" y="1"/>
                    <a:pt x="1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2"/>
            <p:cNvSpPr/>
            <p:nvPr/>
          </p:nvSpPr>
          <p:spPr>
            <a:xfrm>
              <a:off x="81634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1"/>
                  </a:moveTo>
                  <a:cubicBezTo>
                    <a:pt x="1199" y="1"/>
                    <a:pt x="142" y="81"/>
                    <a:pt x="142" y="81"/>
                  </a:cubicBezTo>
                  <a:cubicBezTo>
                    <a:pt x="0" y="114"/>
                    <a:pt x="469" y="1738"/>
                    <a:pt x="752" y="1977"/>
                  </a:cubicBezTo>
                  <a:cubicBezTo>
                    <a:pt x="908" y="2115"/>
                    <a:pt x="1470" y="2217"/>
                    <a:pt x="2043" y="2217"/>
                  </a:cubicBezTo>
                  <a:cubicBezTo>
                    <a:pt x="2512" y="2217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5"/>
                  </a:cubicBezTo>
                  <a:cubicBezTo>
                    <a:pt x="3206" y="30"/>
                    <a:pt x="2690" y="1"/>
                    <a:pt x="2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2"/>
            <p:cNvSpPr/>
            <p:nvPr/>
          </p:nvSpPr>
          <p:spPr>
            <a:xfrm>
              <a:off x="966922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1"/>
                  </a:moveTo>
                  <a:cubicBezTo>
                    <a:pt x="1254" y="1"/>
                    <a:pt x="740" y="30"/>
                    <a:pt x="534" y="125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7"/>
                    <a:pt x="1893" y="2217"/>
                  </a:cubicBezTo>
                  <a:cubicBezTo>
                    <a:pt x="2465" y="2217"/>
                    <a:pt x="3027" y="2115"/>
                    <a:pt x="3183" y="1977"/>
                  </a:cubicBezTo>
                  <a:cubicBezTo>
                    <a:pt x="3466" y="1738"/>
                    <a:pt x="3946" y="114"/>
                    <a:pt x="3793" y="81"/>
                  </a:cubicBezTo>
                  <a:cubicBezTo>
                    <a:pt x="3793" y="81"/>
                    <a:pt x="2740" y="1"/>
                    <a:pt x="1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2"/>
            <p:cNvSpPr/>
            <p:nvPr/>
          </p:nvSpPr>
          <p:spPr>
            <a:xfrm>
              <a:off x="813136" y="3385432"/>
              <a:ext cx="300831" cy="91296"/>
            </a:xfrm>
            <a:custGeom>
              <a:avLst/>
              <a:gdLst/>
              <a:ahLst/>
              <a:cxnLst/>
              <a:rect l="l" t="t" r="r" b="b"/>
              <a:pathLst>
                <a:path w="8251" h="2504" extrusionOk="0">
                  <a:moveTo>
                    <a:pt x="2166" y="289"/>
                  </a:moveTo>
                  <a:cubicBezTo>
                    <a:pt x="2755" y="289"/>
                    <a:pt x="3254" y="319"/>
                    <a:pt x="3434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1" y="2159"/>
                    <a:pt x="2573" y="2219"/>
                    <a:pt x="2134" y="2219"/>
                  </a:cubicBezTo>
                  <a:cubicBezTo>
                    <a:pt x="1593" y="2219"/>
                    <a:pt x="1064" y="2128"/>
                    <a:pt x="938" y="2013"/>
                  </a:cubicBezTo>
                  <a:cubicBezTo>
                    <a:pt x="731" y="1828"/>
                    <a:pt x="382" y="695"/>
                    <a:pt x="350" y="357"/>
                  </a:cubicBezTo>
                  <a:cubicBezTo>
                    <a:pt x="895" y="319"/>
                    <a:pt x="1576" y="289"/>
                    <a:pt x="2166" y="289"/>
                  </a:cubicBezTo>
                  <a:close/>
                  <a:moveTo>
                    <a:pt x="6060" y="292"/>
                  </a:moveTo>
                  <a:cubicBezTo>
                    <a:pt x="6660" y="292"/>
                    <a:pt x="7346" y="324"/>
                    <a:pt x="7902" y="357"/>
                  </a:cubicBezTo>
                  <a:cubicBezTo>
                    <a:pt x="7869" y="695"/>
                    <a:pt x="7521" y="1828"/>
                    <a:pt x="7314" y="2013"/>
                  </a:cubicBezTo>
                  <a:cubicBezTo>
                    <a:pt x="7181" y="2128"/>
                    <a:pt x="6650" y="2219"/>
                    <a:pt x="6110" y="2219"/>
                  </a:cubicBezTo>
                  <a:cubicBezTo>
                    <a:pt x="5671" y="2219"/>
                    <a:pt x="5225" y="2159"/>
                    <a:pt x="4981" y="2003"/>
                  </a:cubicBezTo>
                  <a:cubicBezTo>
                    <a:pt x="4665" y="1806"/>
                    <a:pt x="4524" y="1316"/>
                    <a:pt x="4545" y="945"/>
                  </a:cubicBezTo>
                  <a:cubicBezTo>
                    <a:pt x="4567" y="673"/>
                    <a:pt x="4665" y="477"/>
                    <a:pt x="4818" y="401"/>
                  </a:cubicBezTo>
                  <a:cubicBezTo>
                    <a:pt x="4992" y="313"/>
                    <a:pt x="5483" y="292"/>
                    <a:pt x="6060" y="292"/>
                  </a:cubicBezTo>
                  <a:close/>
                  <a:moveTo>
                    <a:pt x="2203" y="0"/>
                  </a:moveTo>
                  <a:cubicBezTo>
                    <a:pt x="1341" y="0"/>
                    <a:pt x="388" y="71"/>
                    <a:pt x="219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1" y="520"/>
                    <a:pt x="459" y="1970"/>
                    <a:pt x="753" y="2231"/>
                  </a:cubicBezTo>
                  <a:cubicBezTo>
                    <a:pt x="938" y="2395"/>
                    <a:pt x="1527" y="2504"/>
                    <a:pt x="2126" y="2504"/>
                  </a:cubicBezTo>
                  <a:cubicBezTo>
                    <a:pt x="2627" y="2504"/>
                    <a:pt x="3140" y="2428"/>
                    <a:pt x="3423" y="2242"/>
                  </a:cubicBezTo>
                  <a:cubicBezTo>
                    <a:pt x="3859" y="1970"/>
                    <a:pt x="4022" y="1370"/>
                    <a:pt x="3990" y="924"/>
                  </a:cubicBezTo>
                  <a:cubicBezTo>
                    <a:pt x="3990" y="924"/>
                    <a:pt x="3990" y="913"/>
                    <a:pt x="3990" y="913"/>
                  </a:cubicBezTo>
                  <a:cubicBezTo>
                    <a:pt x="4028" y="894"/>
                    <a:pt x="4077" y="882"/>
                    <a:pt x="4132" y="882"/>
                  </a:cubicBezTo>
                  <a:cubicBezTo>
                    <a:pt x="4173" y="882"/>
                    <a:pt x="4216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393" y="1970"/>
                    <a:pt x="4829" y="2242"/>
                  </a:cubicBezTo>
                  <a:cubicBezTo>
                    <a:pt x="5112" y="2428"/>
                    <a:pt x="5624" y="2504"/>
                    <a:pt x="6126" y="2504"/>
                  </a:cubicBezTo>
                  <a:cubicBezTo>
                    <a:pt x="6725" y="2504"/>
                    <a:pt x="7314" y="2395"/>
                    <a:pt x="7499" y="2231"/>
                  </a:cubicBezTo>
                  <a:cubicBezTo>
                    <a:pt x="7793" y="1970"/>
                    <a:pt x="8251" y="520"/>
                    <a:pt x="8174" y="215"/>
                  </a:cubicBezTo>
                  <a:cubicBezTo>
                    <a:pt x="8153" y="117"/>
                    <a:pt x="8076" y="84"/>
                    <a:pt x="8044" y="84"/>
                  </a:cubicBezTo>
                  <a:lnTo>
                    <a:pt x="8022" y="84"/>
                  </a:lnTo>
                  <a:cubicBezTo>
                    <a:pt x="7860" y="71"/>
                    <a:pt x="6908" y="0"/>
                    <a:pt x="6048" y="0"/>
                  </a:cubicBezTo>
                  <a:cubicBezTo>
                    <a:pt x="5465" y="0"/>
                    <a:pt x="4923" y="33"/>
                    <a:pt x="4698" y="139"/>
                  </a:cubicBezTo>
                  <a:cubicBezTo>
                    <a:pt x="4480" y="237"/>
                    <a:pt x="4338" y="466"/>
                    <a:pt x="4284" y="760"/>
                  </a:cubicBezTo>
                  <a:cubicBezTo>
                    <a:pt x="4230" y="745"/>
                    <a:pt x="4178" y="740"/>
                    <a:pt x="4129" y="740"/>
                  </a:cubicBezTo>
                  <a:cubicBezTo>
                    <a:pt x="4070" y="740"/>
                    <a:pt x="4016" y="748"/>
                    <a:pt x="3968" y="760"/>
                  </a:cubicBezTo>
                  <a:cubicBezTo>
                    <a:pt x="3913" y="466"/>
                    <a:pt x="3772" y="237"/>
                    <a:pt x="3554" y="139"/>
                  </a:cubicBezTo>
                  <a:cubicBezTo>
                    <a:pt x="3329" y="33"/>
                    <a:pt x="2787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2"/>
            <p:cNvSpPr/>
            <p:nvPr/>
          </p:nvSpPr>
          <p:spPr>
            <a:xfrm>
              <a:off x="966521" y="3455653"/>
              <a:ext cx="27855" cy="45356"/>
            </a:xfrm>
            <a:custGeom>
              <a:avLst/>
              <a:gdLst/>
              <a:ahLst/>
              <a:cxnLst/>
              <a:rect l="l" t="t" r="r" b="b"/>
              <a:pathLst>
                <a:path w="764" h="124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502" y="807"/>
                    <a:pt x="524" y="937"/>
                  </a:cubicBezTo>
                  <a:cubicBezTo>
                    <a:pt x="545" y="1057"/>
                    <a:pt x="1" y="1243"/>
                    <a:pt x="1" y="1243"/>
                  </a:cubicBezTo>
                  <a:cubicBezTo>
                    <a:pt x="1" y="1243"/>
                    <a:pt x="33" y="1244"/>
                    <a:pt x="84" y="1244"/>
                  </a:cubicBezTo>
                  <a:cubicBezTo>
                    <a:pt x="262" y="1244"/>
                    <a:pt x="667" y="1231"/>
                    <a:pt x="709" y="1112"/>
                  </a:cubicBezTo>
                  <a:cubicBezTo>
                    <a:pt x="763" y="948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2"/>
            <p:cNvSpPr/>
            <p:nvPr/>
          </p:nvSpPr>
          <p:spPr>
            <a:xfrm>
              <a:off x="945848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1" y="90"/>
                    <a:pt x="480" y="39"/>
                    <a:pt x="404" y="32"/>
                  </a:cubicBezTo>
                  <a:cubicBezTo>
                    <a:pt x="396" y="30"/>
                    <a:pt x="386" y="30"/>
                    <a:pt x="376" y="30"/>
                  </a:cubicBezTo>
                  <a:cubicBezTo>
                    <a:pt x="245" y="30"/>
                    <a:pt x="1" y="152"/>
                    <a:pt x="1" y="152"/>
                  </a:cubicBezTo>
                  <a:cubicBezTo>
                    <a:pt x="1" y="152"/>
                    <a:pt x="350" y="435"/>
                    <a:pt x="63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8" name="Google Shape;2528;p2"/>
            <p:cNvSpPr/>
            <p:nvPr/>
          </p:nvSpPr>
          <p:spPr>
            <a:xfrm>
              <a:off x="-151978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0" y="0"/>
                  </a:moveTo>
                  <a:cubicBezTo>
                    <a:pt x="9328" y="0"/>
                    <a:pt x="8643" y="47"/>
                    <a:pt x="7967" y="149"/>
                  </a:cubicBezTo>
                  <a:cubicBezTo>
                    <a:pt x="218" y="1326"/>
                    <a:pt x="0" y="5249"/>
                    <a:pt x="0" y="5249"/>
                  </a:cubicBezTo>
                  <a:lnTo>
                    <a:pt x="992" y="19482"/>
                  </a:lnTo>
                  <a:lnTo>
                    <a:pt x="981" y="29552"/>
                  </a:lnTo>
                  <a:lnTo>
                    <a:pt x="18364" y="27002"/>
                  </a:lnTo>
                  <a:lnTo>
                    <a:pt x="21034" y="17161"/>
                  </a:lnTo>
                  <a:cubicBezTo>
                    <a:pt x="21034" y="17161"/>
                    <a:pt x="22690" y="4323"/>
                    <a:pt x="18113" y="1980"/>
                  </a:cubicBezTo>
                  <a:cubicBezTo>
                    <a:pt x="16140" y="953"/>
                    <a:pt x="13100" y="0"/>
                    <a:pt x="1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9" name="Google Shape;2529;p2"/>
            <p:cNvSpPr/>
            <p:nvPr/>
          </p:nvSpPr>
          <p:spPr>
            <a:xfrm>
              <a:off x="-115847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5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0" name="Google Shape;2530;p2"/>
            <p:cNvSpPr/>
            <p:nvPr/>
          </p:nvSpPr>
          <p:spPr>
            <a:xfrm>
              <a:off x="-127368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9" y="1080"/>
                    <a:pt x="20511" y="578"/>
                    <a:pt x="20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1" name="Google Shape;2531;p2"/>
            <p:cNvSpPr/>
            <p:nvPr/>
          </p:nvSpPr>
          <p:spPr>
            <a:xfrm>
              <a:off x="-151978" y="3818022"/>
              <a:ext cx="760957" cy="52867"/>
            </a:xfrm>
            <a:custGeom>
              <a:avLst/>
              <a:gdLst/>
              <a:ahLst/>
              <a:cxnLst/>
              <a:rect l="l" t="t" r="r" b="b"/>
              <a:pathLst>
                <a:path w="2087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870" y="1450"/>
                  </a:lnTo>
                  <a:cubicBezTo>
                    <a:pt x="20772" y="948"/>
                    <a:pt x="20652" y="458"/>
                    <a:pt x="20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2" name="Google Shape;2532;p2"/>
            <p:cNvSpPr/>
            <p:nvPr/>
          </p:nvSpPr>
          <p:spPr>
            <a:xfrm>
              <a:off x="-140056" y="3988469"/>
              <a:ext cx="765332" cy="53268"/>
            </a:xfrm>
            <a:custGeom>
              <a:avLst/>
              <a:gdLst/>
              <a:ahLst/>
              <a:cxnLst/>
              <a:rect l="l" t="t" r="r" b="b"/>
              <a:pathLst>
                <a:path w="20991" h="1461" extrusionOk="0">
                  <a:moveTo>
                    <a:pt x="0" y="1"/>
                  </a:moveTo>
                  <a:lnTo>
                    <a:pt x="109" y="1461"/>
                  </a:lnTo>
                  <a:lnTo>
                    <a:pt x="20990" y="1461"/>
                  </a:lnTo>
                  <a:cubicBezTo>
                    <a:pt x="20979" y="981"/>
                    <a:pt x="20968" y="491"/>
                    <a:pt x="20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3" name="Google Shape;2533;p2"/>
            <p:cNvSpPr/>
            <p:nvPr/>
          </p:nvSpPr>
          <p:spPr>
            <a:xfrm>
              <a:off x="120191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10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44" y="4370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3"/>
                  </a:cubicBezTo>
                  <a:cubicBezTo>
                    <a:pt x="4371" y="6517"/>
                    <a:pt x="5635" y="4948"/>
                    <a:pt x="5700" y="4120"/>
                  </a:cubicBezTo>
                  <a:cubicBezTo>
                    <a:pt x="5755" y="3302"/>
                    <a:pt x="5210" y="0"/>
                    <a:pt x="521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4" name="Google Shape;2534;p2"/>
            <p:cNvSpPr/>
            <p:nvPr/>
          </p:nvSpPr>
          <p:spPr>
            <a:xfrm>
              <a:off x="140462" y="3483471"/>
              <a:ext cx="183613" cy="123709"/>
            </a:xfrm>
            <a:custGeom>
              <a:avLst/>
              <a:gdLst/>
              <a:ahLst/>
              <a:cxnLst/>
              <a:rect l="l" t="t" r="r" b="b"/>
              <a:pathLst>
                <a:path w="5036" h="3393" extrusionOk="0">
                  <a:moveTo>
                    <a:pt x="4654" y="0"/>
                  </a:moveTo>
                  <a:lnTo>
                    <a:pt x="349" y="153"/>
                  </a:lnTo>
                  <a:cubicBezTo>
                    <a:pt x="349" y="153"/>
                    <a:pt x="186" y="850"/>
                    <a:pt x="0" y="1689"/>
                  </a:cubicBezTo>
                  <a:cubicBezTo>
                    <a:pt x="414" y="2496"/>
                    <a:pt x="992" y="3150"/>
                    <a:pt x="1798" y="3291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5" y="3134"/>
                    <a:pt x="5035" y="2692"/>
                  </a:cubicBezTo>
                  <a:cubicBezTo>
                    <a:pt x="4894" y="1471"/>
                    <a:pt x="4654" y="0"/>
                    <a:pt x="465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5" name="Google Shape;2535;p2"/>
            <p:cNvSpPr/>
            <p:nvPr/>
          </p:nvSpPr>
          <p:spPr>
            <a:xfrm>
              <a:off x="88799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0"/>
                  </a:moveTo>
                  <a:cubicBezTo>
                    <a:pt x="4892" y="0"/>
                    <a:pt x="4823" y="1"/>
                    <a:pt x="4752" y="3"/>
                  </a:cubicBezTo>
                  <a:cubicBezTo>
                    <a:pt x="1101" y="112"/>
                    <a:pt x="186" y="2564"/>
                    <a:pt x="88" y="3469"/>
                  </a:cubicBezTo>
                  <a:cubicBezTo>
                    <a:pt x="0" y="4384"/>
                    <a:pt x="480" y="5616"/>
                    <a:pt x="480" y="5616"/>
                  </a:cubicBezTo>
                  <a:cubicBezTo>
                    <a:pt x="480" y="5616"/>
                    <a:pt x="752" y="11054"/>
                    <a:pt x="3292" y="11501"/>
                  </a:cubicBezTo>
                  <a:cubicBezTo>
                    <a:pt x="3689" y="11572"/>
                    <a:pt x="4053" y="11606"/>
                    <a:pt x="4388" y="11606"/>
                  </a:cubicBezTo>
                  <a:cubicBezTo>
                    <a:pt x="6195" y="11606"/>
                    <a:pt x="7140" y="10617"/>
                    <a:pt x="7673" y="9201"/>
                  </a:cubicBezTo>
                  <a:cubicBezTo>
                    <a:pt x="8305" y="7523"/>
                    <a:pt x="8240" y="5256"/>
                    <a:pt x="8240" y="5256"/>
                  </a:cubicBezTo>
                  <a:cubicBezTo>
                    <a:pt x="8240" y="5256"/>
                    <a:pt x="10161" y="0"/>
                    <a:pt x="49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6" name="Google Shape;2536;p2"/>
            <p:cNvSpPr/>
            <p:nvPr/>
          </p:nvSpPr>
          <p:spPr>
            <a:xfrm>
              <a:off x="37538" y="2985291"/>
              <a:ext cx="407331" cy="411196"/>
            </a:xfrm>
            <a:custGeom>
              <a:avLst/>
              <a:gdLst/>
              <a:ahLst/>
              <a:cxnLst/>
              <a:rect l="l" t="t" r="r" b="b"/>
              <a:pathLst>
                <a:path w="11172" h="11278" extrusionOk="0">
                  <a:moveTo>
                    <a:pt x="6808" y="1"/>
                  </a:moveTo>
                  <a:cubicBezTo>
                    <a:pt x="6664" y="1"/>
                    <a:pt x="6419" y="501"/>
                    <a:pt x="5744" y="1000"/>
                  </a:cubicBezTo>
                  <a:cubicBezTo>
                    <a:pt x="4894" y="1633"/>
                    <a:pt x="3401" y="1774"/>
                    <a:pt x="2660" y="2374"/>
                  </a:cubicBezTo>
                  <a:cubicBezTo>
                    <a:pt x="2093" y="2820"/>
                    <a:pt x="1908" y="3801"/>
                    <a:pt x="1853" y="4248"/>
                  </a:cubicBezTo>
                  <a:cubicBezTo>
                    <a:pt x="1832" y="4281"/>
                    <a:pt x="1821" y="4314"/>
                    <a:pt x="1821" y="4314"/>
                  </a:cubicBezTo>
                  <a:cubicBezTo>
                    <a:pt x="1821" y="4314"/>
                    <a:pt x="687" y="4488"/>
                    <a:pt x="349" y="5698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7" y="6602"/>
                    <a:pt x="2671" y="5698"/>
                  </a:cubicBezTo>
                  <a:lnTo>
                    <a:pt x="2671" y="5698"/>
                  </a:lnTo>
                  <a:cubicBezTo>
                    <a:pt x="2671" y="5698"/>
                    <a:pt x="4992" y="5992"/>
                    <a:pt x="6649" y="6101"/>
                  </a:cubicBezTo>
                  <a:cubicBezTo>
                    <a:pt x="6813" y="6113"/>
                    <a:pt x="6969" y="6118"/>
                    <a:pt x="7118" y="6118"/>
                  </a:cubicBezTo>
                  <a:cubicBezTo>
                    <a:pt x="8471" y="6118"/>
                    <a:pt x="9188" y="5676"/>
                    <a:pt x="9188" y="5676"/>
                  </a:cubicBezTo>
                  <a:lnTo>
                    <a:pt x="9188" y="5676"/>
                  </a:lnTo>
                  <a:cubicBezTo>
                    <a:pt x="9188" y="5676"/>
                    <a:pt x="8883" y="7823"/>
                    <a:pt x="8981" y="8411"/>
                  </a:cubicBezTo>
                  <a:cubicBezTo>
                    <a:pt x="9079" y="9054"/>
                    <a:pt x="9547" y="11114"/>
                    <a:pt x="9547" y="11114"/>
                  </a:cubicBezTo>
                  <a:cubicBezTo>
                    <a:pt x="9547" y="11114"/>
                    <a:pt x="10463" y="10602"/>
                    <a:pt x="10714" y="8880"/>
                  </a:cubicBezTo>
                  <a:cubicBezTo>
                    <a:pt x="11171" y="7823"/>
                    <a:pt x="11084" y="5425"/>
                    <a:pt x="10812" y="4869"/>
                  </a:cubicBezTo>
                  <a:cubicBezTo>
                    <a:pt x="10594" y="4423"/>
                    <a:pt x="10190" y="4248"/>
                    <a:pt x="10049" y="4194"/>
                  </a:cubicBezTo>
                  <a:cubicBezTo>
                    <a:pt x="10038" y="4172"/>
                    <a:pt x="10027" y="4150"/>
                    <a:pt x="10016" y="4139"/>
                  </a:cubicBezTo>
                  <a:cubicBezTo>
                    <a:pt x="10038" y="4074"/>
                    <a:pt x="10081" y="3899"/>
                    <a:pt x="10136" y="3453"/>
                  </a:cubicBezTo>
                  <a:cubicBezTo>
                    <a:pt x="10234" y="2733"/>
                    <a:pt x="10038" y="1415"/>
                    <a:pt x="9722" y="1000"/>
                  </a:cubicBezTo>
                  <a:cubicBezTo>
                    <a:pt x="9674" y="940"/>
                    <a:pt x="9605" y="914"/>
                    <a:pt x="9523" y="914"/>
                  </a:cubicBezTo>
                  <a:cubicBezTo>
                    <a:pt x="9062" y="914"/>
                    <a:pt x="8174" y="1731"/>
                    <a:pt x="8174" y="1731"/>
                  </a:cubicBezTo>
                  <a:cubicBezTo>
                    <a:pt x="8174" y="1731"/>
                    <a:pt x="8686" y="695"/>
                    <a:pt x="8283" y="314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6"/>
                    <a:pt x="6899" y="1306"/>
                  </a:cubicBezTo>
                  <a:cubicBezTo>
                    <a:pt x="6899" y="1306"/>
                    <a:pt x="7052" y="445"/>
                    <a:pt x="6899" y="96"/>
                  </a:cubicBezTo>
                  <a:cubicBezTo>
                    <a:pt x="6872" y="30"/>
                    <a:pt x="6843" y="1"/>
                    <a:pt x="6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7" name="Google Shape;2537;p2"/>
            <p:cNvSpPr/>
            <p:nvPr/>
          </p:nvSpPr>
          <p:spPr>
            <a:xfrm>
              <a:off x="53726" y="3345910"/>
              <a:ext cx="73649" cy="107776"/>
            </a:xfrm>
            <a:custGeom>
              <a:avLst/>
              <a:gdLst/>
              <a:ahLst/>
              <a:cxnLst/>
              <a:rect l="l" t="t" r="r" b="b"/>
              <a:pathLst>
                <a:path w="2020" h="2956" extrusionOk="0">
                  <a:moveTo>
                    <a:pt x="1225" y="0"/>
                  </a:moveTo>
                  <a:cubicBezTo>
                    <a:pt x="773" y="0"/>
                    <a:pt x="1" y="462"/>
                    <a:pt x="309" y="1386"/>
                  </a:cubicBezTo>
                  <a:cubicBezTo>
                    <a:pt x="690" y="2531"/>
                    <a:pt x="2020" y="2956"/>
                    <a:pt x="2020" y="2956"/>
                  </a:cubicBezTo>
                  <a:lnTo>
                    <a:pt x="1475" y="79"/>
                  </a:lnTo>
                  <a:cubicBezTo>
                    <a:pt x="1422" y="26"/>
                    <a:pt x="1333" y="0"/>
                    <a:pt x="122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8" name="Google Shape;2538;p2"/>
            <p:cNvSpPr/>
            <p:nvPr/>
          </p:nvSpPr>
          <p:spPr>
            <a:xfrm>
              <a:off x="376062" y="3333806"/>
              <a:ext cx="73576" cy="109161"/>
            </a:xfrm>
            <a:custGeom>
              <a:avLst/>
              <a:gdLst/>
              <a:ahLst/>
              <a:cxnLst/>
              <a:rect l="l" t="t" r="r" b="b"/>
              <a:pathLst>
                <a:path w="2018" h="2994" extrusionOk="0">
                  <a:moveTo>
                    <a:pt x="1009" y="1"/>
                  </a:moveTo>
                  <a:cubicBezTo>
                    <a:pt x="673" y="1"/>
                    <a:pt x="361" y="236"/>
                    <a:pt x="361" y="236"/>
                  </a:cubicBezTo>
                  <a:lnTo>
                    <a:pt x="1" y="2993"/>
                  </a:lnTo>
                  <a:cubicBezTo>
                    <a:pt x="807" y="2895"/>
                    <a:pt x="2017" y="1381"/>
                    <a:pt x="1636" y="476"/>
                  </a:cubicBezTo>
                  <a:cubicBezTo>
                    <a:pt x="1477" y="110"/>
                    <a:pt x="1238" y="1"/>
                    <a:pt x="100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9" name="Google Shape;2539;p2"/>
            <p:cNvSpPr/>
            <p:nvPr/>
          </p:nvSpPr>
          <p:spPr>
            <a:xfrm>
              <a:off x="1806507" y="3736171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0"/>
                  </a:moveTo>
                  <a:cubicBezTo>
                    <a:pt x="2540" y="1548"/>
                    <a:pt x="850" y="3335"/>
                    <a:pt x="556" y="4229"/>
                  </a:cubicBezTo>
                  <a:cubicBezTo>
                    <a:pt x="0" y="5994"/>
                    <a:pt x="1232" y="24085"/>
                    <a:pt x="1232" y="24085"/>
                  </a:cubicBezTo>
                  <a:lnTo>
                    <a:pt x="4926" y="24085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0" name="Google Shape;2540;p2"/>
            <p:cNvSpPr/>
            <p:nvPr/>
          </p:nvSpPr>
          <p:spPr>
            <a:xfrm>
              <a:off x="146405" y="3281997"/>
              <a:ext cx="75363" cy="30626"/>
            </a:xfrm>
            <a:custGeom>
              <a:avLst/>
              <a:gdLst/>
              <a:ahLst/>
              <a:cxnLst/>
              <a:rect l="l" t="t" r="r" b="b"/>
              <a:pathLst>
                <a:path w="2067" h="840" extrusionOk="0">
                  <a:moveTo>
                    <a:pt x="1131" y="0"/>
                  </a:moveTo>
                  <a:cubicBezTo>
                    <a:pt x="1085" y="0"/>
                    <a:pt x="1038" y="4"/>
                    <a:pt x="992" y="12"/>
                  </a:cubicBezTo>
                  <a:cubicBezTo>
                    <a:pt x="491" y="88"/>
                    <a:pt x="1" y="502"/>
                    <a:pt x="164" y="840"/>
                  </a:cubicBezTo>
                  <a:cubicBezTo>
                    <a:pt x="164" y="840"/>
                    <a:pt x="426" y="339"/>
                    <a:pt x="1025" y="339"/>
                  </a:cubicBezTo>
                  <a:cubicBezTo>
                    <a:pt x="1507" y="339"/>
                    <a:pt x="1820" y="586"/>
                    <a:pt x="1953" y="586"/>
                  </a:cubicBezTo>
                  <a:cubicBezTo>
                    <a:pt x="1985" y="586"/>
                    <a:pt x="2006" y="571"/>
                    <a:pt x="2017" y="535"/>
                  </a:cubicBezTo>
                  <a:cubicBezTo>
                    <a:pt x="2066" y="366"/>
                    <a:pt x="1594" y="0"/>
                    <a:pt x="1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1" name="Google Shape;2541;p2"/>
            <p:cNvSpPr/>
            <p:nvPr/>
          </p:nvSpPr>
          <p:spPr>
            <a:xfrm>
              <a:off x="285716" y="3281997"/>
              <a:ext cx="75691" cy="30626"/>
            </a:xfrm>
            <a:custGeom>
              <a:avLst/>
              <a:gdLst/>
              <a:ahLst/>
              <a:cxnLst/>
              <a:rect l="l" t="t" r="r" b="b"/>
              <a:pathLst>
                <a:path w="2076" h="840" extrusionOk="0">
                  <a:moveTo>
                    <a:pt x="943" y="0"/>
                  </a:moveTo>
                  <a:cubicBezTo>
                    <a:pt x="472" y="0"/>
                    <a:pt x="0" y="366"/>
                    <a:pt x="59" y="535"/>
                  </a:cubicBezTo>
                  <a:cubicBezTo>
                    <a:pt x="70" y="571"/>
                    <a:pt x="91" y="586"/>
                    <a:pt x="123" y="586"/>
                  </a:cubicBezTo>
                  <a:cubicBezTo>
                    <a:pt x="253" y="586"/>
                    <a:pt x="560" y="339"/>
                    <a:pt x="1051" y="339"/>
                  </a:cubicBezTo>
                  <a:cubicBezTo>
                    <a:pt x="1651" y="339"/>
                    <a:pt x="1901" y="840"/>
                    <a:pt x="1901" y="840"/>
                  </a:cubicBezTo>
                  <a:cubicBezTo>
                    <a:pt x="2076" y="502"/>
                    <a:pt x="1585" y="88"/>
                    <a:pt x="1084" y="12"/>
                  </a:cubicBezTo>
                  <a:cubicBezTo>
                    <a:pt x="1037" y="4"/>
                    <a:pt x="990" y="0"/>
                    <a:pt x="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2" name="Google Shape;2542;p2"/>
            <p:cNvSpPr/>
            <p:nvPr/>
          </p:nvSpPr>
          <p:spPr>
            <a:xfrm>
              <a:off x="1526390" y="4371510"/>
              <a:ext cx="472084" cy="997363"/>
            </a:xfrm>
            <a:custGeom>
              <a:avLst/>
              <a:gdLst/>
              <a:ahLst/>
              <a:cxnLst/>
              <a:rect l="l" t="t" r="r" b="b"/>
              <a:pathLst>
                <a:path w="12948" h="27355" extrusionOk="0">
                  <a:moveTo>
                    <a:pt x="7912" y="0"/>
                  </a:moveTo>
                  <a:cubicBezTo>
                    <a:pt x="7226" y="360"/>
                    <a:pt x="0" y="4229"/>
                    <a:pt x="87" y="11814"/>
                  </a:cubicBezTo>
                  <a:cubicBezTo>
                    <a:pt x="98" y="13231"/>
                    <a:pt x="371" y="26189"/>
                    <a:pt x="371" y="26189"/>
                  </a:cubicBezTo>
                  <a:lnTo>
                    <a:pt x="5013" y="27355"/>
                  </a:lnTo>
                  <a:lnTo>
                    <a:pt x="12609" y="27355"/>
                  </a:lnTo>
                  <a:lnTo>
                    <a:pt x="12609" y="19944"/>
                  </a:lnTo>
                  <a:lnTo>
                    <a:pt x="12947" y="17710"/>
                  </a:lnTo>
                  <a:lnTo>
                    <a:pt x="12947" y="6659"/>
                  </a:lnTo>
                  <a:lnTo>
                    <a:pt x="12947" y="3891"/>
                  </a:lnTo>
                  <a:lnTo>
                    <a:pt x="12805" y="2027"/>
                  </a:lnTo>
                  <a:lnTo>
                    <a:pt x="12609" y="1962"/>
                  </a:lnTo>
                  <a:cubicBezTo>
                    <a:pt x="11983" y="2309"/>
                    <a:pt x="11195" y="2622"/>
                    <a:pt x="10508" y="2622"/>
                  </a:cubicBezTo>
                  <a:cubicBezTo>
                    <a:pt x="10418" y="2622"/>
                    <a:pt x="10330" y="2616"/>
                    <a:pt x="10244" y="2605"/>
                  </a:cubicBezTo>
                  <a:cubicBezTo>
                    <a:pt x="8337" y="2343"/>
                    <a:pt x="7869" y="1025"/>
                    <a:pt x="7869" y="1025"/>
                  </a:cubicBezTo>
                  <a:lnTo>
                    <a:pt x="79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3" name="Google Shape;2543;p2"/>
            <p:cNvSpPr/>
            <p:nvPr/>
          </p:nvSpPr>
          <p:spPr>
            <a:xfrm>
              <a:off x="1813252" y="4319046"/>
              <a:ext cx="212635" cy="148064"/>
            </a:xfrm>
            <a:custGeom>
              <a:avLst/>
              <a:gdLst/>
              <a:ahLst/>
              <a:cxnLst/>
              <a:rect l="l" t="t" r="r" b="b"/>
              <a:pathLst>
                <a:path w="5832" h="4061" extrusionOk="0">
                  <a:moveTo>
                    <a:pt x="5624" y="1"/>
                  </a:moveTo>
                  <a:cubicBezTo>
                    <a:pt x="5352" y="306"/>
                    <a:pt x="5046" y="578"/>
                    <a:pt x="4730" y="807"/>
                  </a:cubicBezTo>
                  <a:cubicBezTo>
                    <a:pt x="4240" y="1167"/>
                    <a:pt x="3728" y="1407"/>
                    <a:pt x="3314" y="1439"/>
                  </a:cubicBezTo>
                  <a:cubicBezTo>
                    <a:pt x="3261" y="1444"/>
                    <a:pt x="3206" y="1446"/>
                    <a:pt x="3148" y="1446"/>
                  </a:cubicBezTo>
                  <a:cubicBezTo>
                    <a:pt x="2261" y="1446"/>
                    <a:pt x="877" y="902"/>
                    <a:pt x="110" y="175"/>
                  </a:cubicBezTo>
                  <a:lnTo>
                    <a:pt x="44" y="1439"/>
                  </a:lnTo>
                  <a:lnTo>
                    <a:pt x="1" y="2464"/>
                  </a:lnTo>
                  <a:cubicBezTo>
                    <a:pt x="1" y="2464"/>
                    <a:pt x="469" y="3782"/>
                    <a:pt x="2376" y="4044"/>
                  </a:cubicBezTo>
                  <a:cubicBezTo>
                    <a:pt x="2462" y="4055"/>
                    <a:pt x="2550" y="4061"/>
                    <a:pt x="2640" y="4061"/>
                  </a:cubicBezTo>
                  <a:cubicBezTo>
                    <a:pt x="3327" y="4061"/>
                    <a:pt x="4114" y="3748"/>
                    <a:pt x="4730" y="3401"/>
                  </a:cubicBezTo>
                  <a:cubicBezTo>
                    <a:pt x="5373" y="3052"/>
                    <a:pt x="5831" y="2671"/>
                    <a:pt x="5831" y="2562"/>
                  </a:cubicBezTo>
                  <a:cubicBezTo>
                    <a:pt x="5831" y="2507"/>
                    <a:pt x="5809" y="2170"/>
                    <a:pt x="5766" y="1690"/>
                  </a:cubicBezTo>
                  <a:cubicBezTo>
                    <a:pt x="5733" y="1211"/>
                    <a:pt x="5679" y="600"/>
                    <a:pt x="562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4" name="Google Shape;2544;p2"/>
            <p:cNvSpPr/>
            <p:nvPr/>
          </p:nvSpPr>
          <p:spPr>
            <a:xfrm>
              <a:off x="1817226" y="4279341"/>
              <a:ext cx="201113" cy="92463"/>
            </a:xfrm>
            <a:custGeom>
              <a:avLst/>
              <a:gdLst/>
              <a:ahLst/>
              <a:cxnLst/>
              <a:rect l="l" t="t" r="r" b="b"/>
              <a:pathLst>
                <a:path w="5516" h="2536" extrusionOk="0">
                  <a:moveTo>
                    <a:pt x="5428" y="0"/>
                  </a:moveTo>
                  <a:cubicBezTo>
                    <a:pt x="5177" y="272"/>
                    <a:pt x="4905" y="512"/>
                    <a:pt x="4621" y="708"/>
                  </a:cubicBezTo>
                  <a:cubicBezTo>
                    <a:pt x="4131" y="1068"/>
                    <a:pt x="3619" y="1308"/>
                    <a:pt x="3205" y="1340"/>
                  </a:cubicBezTo>
                  <a:cubicBezTo>
                    <a:pt x="3151" y="1345"/>
                    <a:pt x="3096" y="1348"/>
                    <a:pt x="3038" y="1348"/>
                  </a:cubicBezTo>
                  <a:cubicBezTo>
                    <a:pt x="2173" y="1348"/>
                    <a:pt x="831" y="825"/>
                    <a:pt x="55" y="120"/>
                  </a:cubicBezTo>
                  <a:lnTo>
                    <a:pt x="1" y="1264"/>
                  </a:lnTo>
                  <a:cubicBezTo>
                    <a:pt x="768" y="1991"/>
                    <a:pt x="2152" y="2535"/>
                    <a:pt x="3039" y="2535"/>
                  </a:cubicBezTo>
                  <a:cubicBezTo>
                    <a:pt x="3097" y="2535"/>
                    <a:pt x="3152" y="2533"/>
                    <a:pt x="3205" y="2528"/>
                  </a:cubicBezTo>
                  <a:cubicBezTo>
                    <a:pt x="3619" y="2496"/>
                    <a:pt x="4131" y="2256"/>
                    <a:pt x="4621" y="1896"/>
                  </a:cubicBezTo>
                  <a:cubicBezTo>
                    <a:pt x="4937" y="1667"/>
                    <a:pt x="5243" y="1395"/>
                    <a:pt x="5515" y="1090"/>
                  </a:cubicBezTo>
                  <a:cubicBezTo>
                    <a:pt x="5493" y="817"/>
                    <a:pt x="5471" y="556"/>
                    <a:pt x="5450" y="305"/>
                  </a:cubicBezTo>
                  <a:cubicBezTo>
                    <a:pt x="5439" y="196"/>
                    <a:pt x="5439" y="98"/>
                    <a:pt x="542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5" name="Google Shape;2545;p2"/>
            <p:cNvSpPr/>
            <p:nvPr/>
          </p:nvSpPr>
          <p:spPr>
            <a:xfrm>
              <a:off x="1819231" y="4230048"/>
              <a:ext cx="2406" cy="53669"/>
            </a:xfrm>
            <a:custGeom>
              <a:avLst/>
              <a:gdLst/>
              <a:ahLst/>
              <a:cxnLst/>
              <a:rect l="l" t="t" r="r" b="b"/>
              <a:pathLst>
                <a:path w="66" h="1472" extrusionOk="0">
                  <a:moveTo>
                    <a:pt x="65" y="1"/>
                  </a:moveTo>
                  <a:lnTo>
                    <a:pt x="0" y="1472"/>
                  </a:lnTo>
                  <a:lnTo>
                    <a:pt x="0" y="147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6" name="Google Shape;2546;p2"/>
            <p:cNvSpPr/>
            <p:nvPr/>
          </p:nvSpPr>
          <p:spPr>
            <a:xfrm>
              <a:off x="1821601" y="4230048"/>
              <a:ext cx="104130" cy="2443"/>
            </a:xfrm>
            <a:custGeom>
              <a:avLst/>
              <a:gdLst/>
              <a:ahLst/>
              <a:cxnLst/>
              <a:rect l="l" t="t" r="r" b="b"/>
              <a:pathLst>
                <a:path w="2856" h="67" extrusionOk="0">
                  <a:moveTo>
                    <a:pt x="2856" y="6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7" name="Google Shape;2547;p2"/>
            <p:cNvSpPr/>
            <p:nvPr/>
          </p:nvSpPr>
          <p:spPr>
            <a:xfrm>
              <a:off x="1710728" y="3764281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27" y="0"/>
                  </a:moveTo>
                  <a:cubicBezTo>
                    <a:pt x="6318" y="0"/>
                    <a:pt x="6200" y="4"/>
                    <a:pt x="6071" y="14"/>
                  </a:cubicBezTo>
                  <a:cubicBezTo>
                    <a:pt x="4011" y="156"/>
                    <a:pt x="3554" y="1453"/>
                    <a:pt x="3554" y="1453"/>
                  </a:cubicBezTo>
                  <a:cubicBezTo>
                    <a:pt x="3554" y="1453"/>
                    <a:pt x="2224" y="1485"/>
                    <a:pt x="1330" y="2335"/>
                  </a:cubicBezTo>
                  <a:cubicBezTo>
                    <a:pt x="143" y="3458"/>
                    <a:pt x="1" y="5812"/>
                    <a:pt x="611" y="7817"/>
                  </a:cubicBezTo>
                  <a:cubicBezTo>
                    <a:pt x="717" y="7738"/>
                    <a:pt x="830" y="7695"/>
                    <a:pt x="945" y="7695"/>
                  </a:cubicBezTo>
                  <a:cubicBezTo>
                    <a:pt x="1019" y="7695"/>
                    <a:pt x="1094" y="7713"/>
                    <a:pt x="1167" y="7752"/>
                  </a:cubicBezTo>
                  <a:cubicBezTo>
                    <a:pt x="1189" y="7763"/>
                    <a:pt x="1211" y="7763"/>
                    <a:pt x="1221" y="7773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4"/>
                  </a:cubicBezTo>
                  <a:lnTo>
                    <a:pt x="1810" y="6204"/>
                  </a:lnTo>
                  <a:cubicBezTo>
                    <a:pt x="1810" y="6204"/>
                    <a:pt x="4350" y="7078"/>
                    <a:pt x="6064" y="7078"/>
                  </a:cubicBezTo>
                  <a:cubicBezTo>
                    <a:pt x="6114" y="7078"/>
                    <a:pt x="6164" y="7077"/>
                    <a:pt x="6213" y="7076"/>
                  </a:cubicBezTo>
                  <a:cubicBezTo>
                    <a:pt x="7335" y="7043"/>
                    <a:pt x="7226" y="6172"/>
                    <a:pt x="7226" y="6171"/>
                  </a:cubicBezTo>
                  <a:lnTo>
                    <a:pt x="7226" y="6171"/>
                  </a:lnTo>
                  <a:cubicBezTo>
                    <a:pt x="7226" y="6171"/>
                    <a:pt x="7346" y="6335"/>
                    <a:pt x="7542" y="6553"/>
                  </a:cubicBezTo>
                  <a:cubicBezTo>
                    <a:pt x="7913" y="6973"/>
                    <a:pt x="8547" y="7559"/>
                    <a:pt x="9098" y="7559"/>
                  </a:cubicBezTo>
                  <a:cubicBezTo>
                    <a:pt x="9162" y="7559"/>
                    <a:pt x="9225" y="7551"/>
                    <a:pt x="9286" y="7534"/>
                  </a:cubicBezTo>
                  <a:cubicBezTo>
                    <a:pt x="9286" y="7534"/>
                    <a:pt x="9439" y="10051"/>
                    <a:pt x="9689" y="10596"/>
                  </a:cubicBezTo>
                  <a:lnTo>
                    <a:pt x="9951" y="8362"/>
                  </a:lnTo>
                  <a:cubicBezTo>
                    <a:pt x="10171" y="8235"/>
                    <a:pt x="10360" y="8180"/>
                    <a:pt x="10521" y="8180"/>
                  </a:cubicBezTo>
                  <a:cubicBezTo>
                    <a:pt x="10773" y="8180"/>
                    <a:pt x="10954" y="8315"/>
                    <a:pt x="11073" y="8514"/>
                  </a:cubicBezTo>
                  <a:cubicBezTo>
                    <a:pt x="11531" y="7784"/>
                    <a:pt x="12000" y="6989"/>
                    <a:pt x="12316" y="6313"/>
                  </a:cubicBezTo>
                  <a:cubicBezTo>
                    <a:pt x="13144" y="4558"/>
                    <a:pt x="12000" y="3676"/>
                    <a:pt x="12000" y="3676"/>
                  </a:cubicBezTo>
                  <a:cubicBezTo>
                    <a:pt x="12000" y="3676"/>
                    <a:pt x="14681" y="1987"/>
                    <a:pt x="12588" y="820"/>
                  </a:cubicBezTo>
                  <a:cubicBezTo>
                    <a:pt x="11939" y="457"/>
                    <a:pt x="11219" y="332"/>
                    <a:pt x="10532" y="332"/>
                  </a:cubicBezTo>
                  <a:cubicBezTo>
                    <a:pt x="8995" y="332"/>
                    <a:pt x="7630" y="962"/>
                    <a:pt x="7630" y="962"/>
                  </a:cubicBezTo>
                  <a:cubicBezTo>
                    <a:pt x="7630" y="962"/>
                    <a:pt x="7782" y="613"/>
                    <a:pt x="7542" y="330"/>
                  </a:cubicBezTo>
                  <a:cubicBezTo>
                    <a:pt x="7393" y="153"/>
                    <a:pt x="7069" y="0"/>
                    <a:pt x="6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8" name="Google Shape;2548;p2"/>
            <p:cNvSpPr/>
            <p:nvPr/>
          </p:nvSpPr>
          <p:spPr>
            <a:xfrm>
              <a:off x="1706754" y="3989271"/>
              <a:ext cx="357272" cy="339370"/>
            </a:xfrm>
            <a:custGeom>
              <a:avLst/>
              <a:gdLst/>
              <a:ahLst/>
              <a:cxnLst/>
              <a:rect l="l" t="t" r="r" b="b"/>
              <a:pathLst>
                <a:path w="9799" h="9308" extrusionOk="0">
                  <a:moveTo>
                    <a:pt x="4142" y="2769"/>
                  </a:moveTo>
                  <a:cubicBezTo>
                    <a:pt x="4872" y="2769"/>
                    <a:pt x="5428" y="3477"/>
                    <a:pt x="5352" y="3608"/>
                  </a:cubicBezTo>
                  <a:cubicBezTo>
                    <a:pt x="5344" y="3621"/>
                    <a:pt x="5333" y="3627"/>
                    <a:pt x="5317" y="3627"/>
                  </a:cubicBezTo>
                  <a:cubicBezTo>
                    <a:pt x="5194" y="3627"/>
                    <a:pt x="4829" y="3245"/>
                    <a:pt x="4311" y="3245"/>
                  </a:cubicBezTo>
                  <a:cubicBezTo>
                    <a:pt x="4256" y="3245"/>
                    <a:pt x="4200" y="3250"/>
                    <a:pt x="4142" y="3259"/>
                  </a:cubicBezTo>
                  <a:cubicBezTo>
                    <a:pt x="3592" y="3355"/>
                    <a:pt x="2965" y="3759"/>
                    <a:pt x="2816" y="3759"/>
                  </a:cubicBezTo>
                  <a:cubicBezTo>
                    <a:pt x="2779" y="3759"/>
                    <a:pt x="2771" y="3734"/>
                    <a:pt x="2802" y="3673"/>
                  </a:cubicBezTo>
                  <a:cubicBezTo>
                    <a:pt x="2802" y="3673"/>
                    <a:pt x="3412" y="2769"/>
                    <a:pt x="4142" y="2769"/>
                  </a:cubicBezTo>
                  <a:close/>
                  <a:moveTo>
                    <a:pt x="7651" y="2769"/>
                  </a:moveTo>
                  <a:cubicBezTo>
                    <a:pt x="8371" y="2790"/>
                    <a:pt x="8970" y="3673"/>
                    <a:pt x="8970" y="3673"/>
                  </a:cubicBezTo>
                  <a:cubicBezTo>
                    <a:pt x="9001" y="3735"/>
                    <a:pt x="8993" y="3760"/>
                    <a:pt x="8955" y="3760"/>
                  </a:cubicBezTo>
                  <a:cubicBezTo>
                    <a:pt x="8806" y="3760"/>
                    <a:pt x="8191" y="3366"/>
                    <a:pt x="7651" y="3270"/>
                  </a:cubicBezTo>
                  <a:cubicBezTo>
                    <a:pt x="7651" y="3270"/>
                    <a:pt x="7640" y="3270"/>
                    <a:pt x="7630" y="3259"/>
                  </a:cubicBezTo>
                  <a:cubicBezTo>
                    <a:pt x="7573" y="3250"/>
                    <a:pt x="7517" y="3246"/>
                    <a:pt x="7464" y="3246"/>
                  </a:cubicBezTo>
                  <a:cubicBezTo>
                    <a:pt x="6948" y="3246"/>
                    <a:pt x="6583" y="3629"/>
                    <a:pt x="6457" y="3629"/>
                  </a:cubicBezTo>
                  <a:cubicBezTo>
                    <a:pt x="6440" y="3629"/>
                    <a:pt x="6428" y="3623"/>
                    <a:pt x="6420" y="3608"/>
                  </a:cubicBezTo>
                  <a:cubicBezTo>
                    <a:pt x="6344" y="3477"/>
                    <a:pt x="6899" y="2769"/>
                    <a:pt x="7630" y="2769"/>
                  </a:cubicBezTo>
                  <a:close/>
                  <a:moveTo>
                    <a:pt x="4131" y="3760"/>
                  </a:moveTo>
                  <a:cubicBezTo>
                    <a:pt x="4338" y="3760"/>
                    <a:pt x="4513" y="3967"/>
                    <a:pt x="4513" y="4229"/>
                  </a:cubicBezTo>
                  <a:cubicBezTo>
                    <a:pt x="4513" y="4490"/>
                    <a:pt x="4338" y="4697"/>
                    <a:pt x="4131" y="4697"/>
                  </a:cubicBezTo>
                  <a:cubicBezTo>
                    <a:pt x="3924" y="4697"/>
                    <a:pt x="3750" y="4490"/>
                    <a:pt x="3750" y="4229"/>
                  </a:cubicBezTo>
                  <a:cubicBezTo>
                    <a:pt x="3750" y="3967"/>
                    <a:pt x="3924" y="3760"/>
                    <a:pt x="4131" y="3760"/>
                  </a:cubicBezTo>
                  <a:close/>
                  <a:moveTo>
                    <a:pt x="7531" y="3760"/>
                  </a:moveTo>
                  <a:cubicBezTo>
                    <a:pt x="7575" y="3760"/>
                    <a:pt x="7619" y="3771"/>
                    <a:pt x="7651" y="3793"/>
                  </a:cubicBezTo>
                  <a:cubicBezTo>
                    <a:pt x="7804" y="3847"/>
                    <a:pt x="7913" y="4022"/>
                    <a:pt x="7913" y="4229"/>
                  </a:cubicBezTo>
                  <a:cubicBezTo>
                    <a:pt x="7913" y="4436"/>
                    <a:pt x="7804" y="4610"/>
                    <a:pt x="7651" y="4676"/>
                  </a:cubicBezTo>
                  <a:cubicBezTo>
                    <a:pt x="7619" y="4687"/>
                    <a:pt x="7575" y="4697"/>
                    <a:pt x="7531" y="4697"/>
                  </a:cubicBezTo>
                  <a:cubicBezTo>
                    <a:pt x="7324" y="4697"/>
                    <a:pt x="7161" y="4490"/>
                    <a:pt x="7161" y="4229"/>
                  </a:cubicBezTo>
                  <a:cubicBezTo>
                    <a:pt x="7161" y="3967"/>
                    <a:pt x="7324" y="3760"/>
                    <a:pt x="7531" y="3760"/>
                  </a:cubicBezTo>
                  <a:close/>
                  <a:moveTo>
                    <a:pt x="6006" y="3826"/>
                  </a:moveTo>
                  <a:cubicBezTo>
                    <a:pt x="6006" y="3826"/>
                    <a:pt x="7030" y="6169"/>
                    <a:pt x="6856" y="6398"/>
                  </a:cubicBezTo>
                  <a:cubicBezTo>
                    <a:pt x="6758" y="6507"/>
                    <a:pt x="6431" y="6616"/>
                    <a:pt x="6169" y="6681"/>
                  </a:cubicBezTo>
                  <a:cubicBezTo>
                    <a:pt x="6104" y="6681"/>
                    <a:pt x="6049" y="6681"/>
                    <a:pt x="6006" y="6670"/>
                  </a:cubicBezTo>
                  <a:cubicBezTo>
                    <a:pt x="5810" y="6616"/>
                    <a:pt x="6496" y="6517"/>
                    <a:pt x="6594" y="6278"/>
                  </a:cubicBezTo>
                  <a:cubicBezTo>
                    <a:pt x="6703" y="6038"/>
                    <a:pt x="6006" y="3826"/>
                    <a:pt x="6006" y="3826"/>
                  </a:cubicBezTo>
                  <a:close/>
                  <a:moveTo>
                    <a:pt x="7082" y="7230"/>
                  </a:moveTo>
                  <a:cubicBezTo>
                    <a:pt x="7097" y="7230"/>
                    <a:pt x="7105" y="7236"/>
                    <a:pt x="7106" y="7248"/>
                  </a:cubicBezTo>
                  <a:cubicBezTo>
                    <a:pt x="7117" y="7346"/>
                    <a:pt x="6725" y="7662"/>
                    <a:pt x="6147" y="7727"/>
                  </a:cubicBezTo>
                  <a:cubicBezTo>
                    <a:pt x="6079" y="7736"/>
                    <a:pt x="6011" y="7740"/>
                    <a:pt x="5944" y="7740"/>
                  </a:cubicBezTo>
                  <a:cubicBezTo>
                    <a:pt x="5452" y="7740"/>
                    <a:pt x="5039" y="7514"/>
                    <a:pt x="4981" y="7389"/>
                  </a:cubicBezTo>
                  <a:cubicBezTo>
                    <a:pt x="4965" y="7351"/>
                    <a:pt x="4973" y="7337"/>
                    <a:pt x="4993" y="7337"/>
                  </a:cubicBezTo>
                  <a:cubicBezTo>
                    <a:pt x="5043" y="7337"/>
                    <a:pt x="5170" y="7421"/>
                    <a:pt x="5232" y="7444"/>
                  </a:cubicBezTo>
                  <a:cubicBezTo>
                    <a:pt x="5232" y="7444"/>
                    <a:pt x="5418" y="7550"/>
                    <a:pt x="5790" y="7550"/>
                  </a:cubicBezTo>
                  <a:cubicBezTo>
                    <a:pt x="5894" y="7550"/>
                    <a:pt x="6013" y="7542"/>
                    <a:pt x="6147" y="7520"/>
                  </a:cubicBezTo>
                  <a:cubicBezTo>
                    <a:pt x="6663" y="7436"/>
                    <a:pt x="6994" y="7230"/>
                    <a:pt x="7082" y="7230"/>
                  </a:cubicBezTo>
                  <a:close/>
                  <a:moveTo>
                    <a:pt x="7335" y="0"/>
                  </a:moveTo>
                  <a:cubicBezTo>
                    <a:pt x="7335" y="1"/>
                    <a:pt x="7444" y="872"/>
                    <a:pt x="6322" y="905"/>
                  </a:cubicBezTo>
                  <a:cubicBezTo>
                    <a:pt x="6273" y="906"/>
                    <a:pt x="6223" y="907"/>
                    <a:pt x="6173" y="907"/>
                  </a:cubicBezTo>
                  <a:cubicBezTo>
                    <a:pt x="4459" y="907"/>
                    <a:pt x="1919" y="33"/>
                    <a:pt x="1919" y="33"/>
                  </a:cubicBezTo>
                  <a:lnTo>
                    <a:pt x="1919" y="33"/>
                  </a:lnTo>
                  <a:cubicBezTo>
                    <a:pt x="2300" y="1559"/>
                    <a:pt x="1723" y="3684"/>
                    <a:pt x="1723" y="3684"/>
                  </a:cubicBezTo>
                  <a:lnTo>
                    <a:pt x="1330" y="1602"/>
                  </a:lnTo>
                  <a:cubicBezTo>
                    <a:pt x="1320" y="1592"/>
                    <a:pt x="1298" y="1592"/>
                    <a:pt x="1276" y="1581"/>
                  </a:cubicBezTo>
                  <a:cubicBezTo>
                    <a:pt x="1203" y="1542"/>
                    <a:pt x="1128" y="1524"/>
                    <a:pt x="1054" y="1524"/>
                  </a:cubicBezTo>
                  <a:cubicBezTo>
                    <a:pt x="939" y="1524"/>
                    <a:pt x="826" y="1567"/>
                    <a:pt x="720" y="1646"/>
                  </a:cubicBezTo>
                  <a:cubicBezTo>
                    <a:pt x="295" y="1962"/>
                    <a:pt x="1" y="2812"/>
                    <a:pt x="219" y="3433"/>
                  </a:cubicBezTo>
                  <a:cubicBezTo>
                    <a:pt x="491" y="4218"/>
                    <a:pt x="1570" y="4654"/>
                    <a:pt x="1854" y="4752"/>
                  </a:cubicBezTo>
                  <a:cubicBezTo>
                    <a:pt x="2137" y="6092"/>
                    <a:pt x="2475" y="7411"/>
                    <a:pt x="2813" y="7803"/>
                  </a:cubicBezTo>
                  <a:cubicBezTo>
                    <a:pt x="2889" y="7902"/>
                    <a:pt x="2987" y="7989"/>
                    <a:pt x="3085" y="8076"/>
                  </a:cubicBezTo>
                  <a:cubicBezTo>
                    <a:pt x="3859" y="8784"/>
                    <a:pt x="5210" y="9307"/>
                    <a:pt x="6082" y="9307"/>
                  </a:cubicBezTo>
                  <a:cubicBezTo>
                    <a:pt x="6137" y="9307"/>
                    <a:pt x="6191" y="9307"/>
                    <a:pt x="6235" y="9296"/>
                  </a:cubicBezTo>
                  <a:cubicBezTo>
                    <a:pt x="6649" y="9264"/>
                    <a:pt x="7161" y="9024"/>
                    <a:pt x="7651" y="8664"/>
                  </a:cubicBezTo>
                  <a:cubicBezTo>
                    <a:pt x="7935" y="8468"/>
                    <a:pt x="8207" y="8218"/>
                    <a:pt x="8458" y="7956"/>
                  </a:cubicBezTo>
                  <a:cubicBezTo>
                    <a:pt x="8796" y="7596"/>
                    <a:pt x="9090" y="7193"/>
                    <a:pt x="9286" y="6768"/>
                  </a:cubicBezTo>
                  <a:cubicBezTo>
                    <a:pt x="9493" y="6332"/>
                    <a:pt x="9646" y="5591"/>
                    <a:pt x="9777" y="4828"/>
                  </a:cubicBezTo>
                  <a:lnTo>
                    <a:pt x="9777" y="4828"/>
                  </a:lnTo>
                  <a:cubicBezTo>
                    <a:pt x="9755" y="4839"/>
                    <a:pt x="9744" y="4839"/>
                    <a:pt x="9744" y="4839"/>
                  </a:cubicBezTo>
                  <a:lnTo>
                    <a:pt x="9798" y="4425"/>
                  </a:lnTo>
                  <a:cubicBezTo>
                    <a:pt x="9548" y="3880"/>
                    <a:pt x="9395" y="1363"/>
                    <a:pt x="9395" y="1363"/>
                  </a:cubicBezTo>
                  <a:cubicBezTo>
                    <a:pt x="9334" y="1380"/>
                    <a:pt x="9271" y="1388"/>
                    <a:pt x="9207" y="1388"/>
                  </a:cubicBezTo>
                  <a:cubicBezTo>
                    <a:pt x="8656" y="1388"/>
                    <a:pt x="8022" y="802"/>
                    <a:pt x="7651" y="382"/>
                  </a:cubicBezTo>
                  <a:cubicBezTo>
                    <a:pt x="7455" y="16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9" name="Google Shape;2549;p2"/>
            <p:cNvSpPr/>
            <p:nvPr/>
          </p:nvSpPr>
          <p:spPr>
            <a:xfrm>
              <a:off x="1807783" y="4090191"/>
              <a:ext cx="96911" cy="36132"/>
            </a:xfrm>
            <a:custGeom>
              <a:avLst/>
              <a:gdLst/>
              <a:ahLst/>
              <a:cxnLst/>
              <a:rect l="l" t="t" r="r" b="b"/>
              <a:pathLst>
                <a:path w="2658" h="991" extrusionOk="0">
                  <a:moveTo>
                    <a:pt x="1371" y="1"/>
                  </a:moveTo>
                  <a:cubicBezTo>
                    <a:pt x="641" y="1"/>
                    <a:pt x="31" y="905"/>
                    <a:pt x="31" y="905"/>
                  </a:cubicBezTo>
                  <a:cubicBezTo>
                    <a:pt x="0" y="966"/>
                    <a:pt x="8" y="991"/>
                    <a:pt x="45" y="991"/>
                  </a:cubicBezTo>
                  <a:cubicBezTo>
                    <a:pt x="194" y="991"/>
                    <a:pt x="821" y="587"/>
                    <a:pt x="1371" y="491"/>
                  </a:cubicBezTo>
                  <a:cubicBezTo>
                    <a:pt x="1428" y="482"/>
                    <a:pt x="1483" y="478"/>
                    <a:pt x="1537" y="478"/>
                  </a:cubicBezTo>
                  <a:cubicBezTo>
                    <a:pt x="2053" y="478"/>
                    <a:pt x="2417" y="861"/>
                    <a:pt x="2544" y="861"/>
                  </a:cubicBezTo>
                  <a:cubicBezTo>
                    <a:pt x="2560" y="861"/>
                    <a:pt x="2573" y="855"/>
                    <a:pt x="2581" y="840"/>
                  </a:cubicBezTo>
                  <a:cubicBezTo>
                    <a:pt x="2657" y="709"/>
                    <a:pt x="2101" y="1"/>
                    <a:pt x="1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0" name="Google Shape;2550;p2"/>
            <p:cNvSpPr/>
            <p:nvPr/>
          </p:nvSpPr>
          <p:spPr>
            <a:xfrm>
              <a:off x="1938015" y="4090191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7" y="1"/>
                  </a:moveTo>
                  <a:cubicBezTo>
                    <a:pt x="556" y="1"/>
                    <a:pt x="1" y="709"/>
                    <a:pt x="77" y="840"/>
                  </a:cubicBezTo>
                  <a:cubicBezTo>
                    <a:pt x="85" y="855"/>
                    <a:pt x="97" y="861"/>
                    <a:pt x="114" y="861"/>
                  </a:cubicBezTo>
                  <a:cubicBezTo>
                    <a:pt x="240" y="861"/>
                    <a:pt x="605" y="478"/>
                    <a:pt x="1121" y="478"/>
                  </a:cubicBezTo>
                  <a:cubicBezTo>
                    <a:pt x="1174" y="478"/>
                    <a:pt x="1230" y="482"/>
                    <a:pt x="1287" y="491"/>
                  </a:cubicBezTo>
                  <a:cubicBezTo>
                    <a:pt x="1297" y="502"/>
                    <a:pt x="1308" y="502"/>
                    <a:pt x="1308" y="502"/>
                  </a:cubicBezTo>
                  <a:cubicBezTo>
                    <a:pt x="1848" y="598"/>
                    <a:pt x="2463" y="992"/>
                    <a:pt x="2612" y="992"/>
                  </a:cubicBezTo>
                  <a:cubicBezTo>
                    <a:pt x="2650" y="992"/>
                    <a:pt x="2658" y="967"/>
                    <a:pt x="2627" y="905"/>
                  </a:cubicBezTo>
                  <a:cubicBezTo>
                    <a:pt x="2627" y="905"/>
                    <a:pt x="2028" y="22"/>
                    <a:pt x="1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1" name="Google Shape;2551;p2"/>
            <p:cNvSpPr/>
            <p:nvPr/>
          </p:nvSpPr>
          <p:spPr>
            <a:xfrm>
              <a:off x="1887774" y="4252835"/>
              <a:ext cx="78498" cy="18668"/>
            </a:xfrm>
            <a:custGeom>
              <a:avLst/>
              <a:gdLst/>
              <a:ahLst/>
              <a:cxnLst/>
              <a:rect l="l" t="t" r="r" b="b"/>
              <a:pathLst>
                <a:path w="2153" h="512" extrusionOk="0">
                  <a:moveTo>
                    <a:pt x="2116" y="1"/>
                  </a:moveTo>
                  <a:cubicBezTo>
                    <a:pt x="2025" y="1"/>
                    <a:pt x="1696" y="198"/>
                    <a:pt x="1182" y="291"/>
                  </a:cubicBezTo>
                  <a:cubicBezTo>
                    <a:pt x="1048" y="313"/>
                    <a:pt x="929" y="321"/>
                    <a:pt x="825" y="321"/>
                  </a:cubicBezTo>
                  <a:cubicBezTo>
                    <a:pt x="453" y="321"/>
                    <a:pt x="267" y="215"/>
                    <a:pt x="267" y="215"/>
                  </a:cubicBezTo>
                  <a:cubicBezTo>
                    <a:pt x="205" y="192"/>
                    <a:pt x="79" y="103"/>
                    <a:pt x="29" y="103"/>
                  </a:cubicBezTo>
                  <a:cubicBezTo>
                    <a:pt x="8" y="103"/>
                    <a:pt x="0" y="119"/>
                    <a:pt x="16" y="160"/>
                  </a:cubicBezTo>
                  <a:cubicBezTo>
                    <a:pt x="74" y="285"/>
                    <a:pt x="487" y="511"/>
                    <a:pt x="979" y="511"/>
                  </a:cubicBezTo>
                  <a:cubicBezTo>
                    <a:pt x="1046" y="511"/>
                    <a:pt x="1114" y="507"/>
                    <a:pt x="1182" y="498"/>
                  </a:cubicBezTo>
                  <a:cubicBezTo>
                    <a:pt x="1760" y="422"/>
                    <a:pt x="2152" y="117"/>
                    <a:pt x="2141" y="19"/>
                  </a:cubicBezTo>
                  <a:cubicBezTo>
                    <a:pt x="2140" y="6"/>
                    <a:pt x="2131" y="1"/>
                    <a:pt x="2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2" name="Google Shape;2552;p2"/>
            <p:cNvSpPr/>
            <p:nvPr/>
          </p:nvSpPr>
          <p:spPr>
            <a:xfrm>
              <a:off x="1843440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75" y="0"/>
                    <a:pt x="1" y="207"/>
                    <a:pt x="1" y="469"/>
                  </a:cubicBezTo>
                  <a:cubicBezTo>
                    <a:pt x="1" y="730"/>
                    <a:pt x="175" y="937"/>
                    <a:pt x="382" y="937"/>
                  </a:cubicBezTo>
                  <a:cubicBezTo>
                    <a:pt x="589" y="937"/>
                    <a:pt x="764" y="730"/>
                    <a:pt x="764" y="469"/>
                  </a:cubicBezTo>
                  <a:cubicBezTo>
                    <a:pt x="764" y="207"/>
                    <a:pt x="589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3" name="Google Shape;2553;p2"/>
            <p:cNvSpPr/>
            <p:nvPr/>
          </p:nvSpPr>
          <p:spPr>
            <a:xfrm>
              <a:off x="1967803" y="4126358"/>
              <a:ext cx="27454" cy="34199"/>
            </a:xfrm>
            <a:custGeom>
              <a:avLst/>
              <a:gdLst/>
              <a:ahLst/>
              <a:cxnLst/>
              <a:rect l="l" t="t" r="r" b="b"/>
              <a:pathLst>
                <a:path w="753" h="938" extrusionOk="0">
                  <a:moveTo>
                    <a:pt x="371" y="0"/>
                  </a:moveTo>
                  <a:cubicBezTo>
                    <a:pt x="164" y="0"/>
                    <a:pt x="1" y="207"/>
                    <a:pt x="1" y="469"/>
                  </a:cubicBezTo>
                  <a:cubicBezTo>
                    <a:pt x="1" y="730"/>
                    <a:pt x="164" y="937"/>
                    <a:pt x="371" y="937"/>
                  </a:cubicBezTo>
                  <a:cubicBezTo>
                    <a:pt x="415" y="937"/>
                    <a:pt x="459" y="927"/>
                    <a:pt x="491" y="916"/>
                  </a:cubicBezTo>
                  <a:cubicBezTo>
                    <a:pt x="644" y="850"/>
                    <a:pt x="753" y="676"/>
                    <a:pt x="753" y="469"/>
                  </a:cubicBezTo>
                  <a:cubicBezTo>
                    <a:pt x="753" y="262"/>
                    <a:pt x="644" y="87"/>
                    <a:pt x="491" y="33"/>
                  </a:cubicBezTo>
                  <a:cubicBezTo>
                    <a:pt x="459" y="11"/>
                    <a:pt x="415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4" name="Google Shape;2554;p2"/>
            <p:cNvSpPr/>
            <p:nvPr/>
          </p:nvSpPr>
          <p:spPr>
            <a:xfrm>
              <a:off x="1918546" y="4128728"/>
              <a:ext cx="44554" cy="103765"/>
            </a:xfrm>
            <a:custGeom>
              <a:avLst/>
              <a:gdLst/>
              <a:ahLst/>
              <a:cxnLst/>
              <a:rect l="l" t="t" r="r" b="b"/>
              <a:pathLst>
                <a:path w="1222" h="2846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97" y="1"/>
                    <a:pt x="894" y="2213"/>
                    <a:pt x="785" y="2453"/>
                  </a:cubicBezTo>
                  <a:cubicBezTo>
                    <a:pt x="687" y="2692"/>
                    <a:pt x="1" y="2791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3"/>
                  </a:cubicBezTo>
                  <a:cubicBezTo>
                    <a:pt x="1221" y="2344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5" name="Google Shape;2555;p2"/>
            <p:cNvSpPr/>
            <p:nvPr/>
          </p:nvSpPr>
          <p:spPr>
            <a:xfrm>
              <a:off x="1930067" y="4228080"/>
              <a:ext cx="36" cy="8750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1" y="0"/>
                  </a:moveTo>
                  <a:lnTo>
                    <a:pt x="1" y="0"/>
                  </a:lnTo>
                  <a:lnTo>
                    <a:pt x="1" y="240"/>
                  </a:lnTo>
                  <a:lnTo>
                    <a:pt x="1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6" name="Google Shape;2556;p2"/>
            <p:cNvSpPr/>
            <p:nvPr/>
          </p:nvSpPr>
          <p:spPr>
            <a:xfrm>
              <a:off x="1925692" y="4232455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0"/>
                  </a:moveTo>
                  <a:cubicBezTo>
                    <a:pt x="28" y="5"/>
                    <a:pt x="63" y="8"/>
                    <a:pt x="104" y="8"/>
                  </a:cubicBezTo>
                  <a:cubicBezTo>
                    <a:pt x="145" y="8"/>
                    <a:pt x="191" y="5"/>
                    <a:pt x="24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7" name="Google Shape;2557;p2"/>
            <p:cNvSpPr/>
            <p:nvPr/>
          </p:nvSpPr>
          <p:spPr>
            <a:xfrm>
              <a:off x="46288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4" y="98"/>
                    <a:pt x="327" y="207"/>
                    <a:pt x="491" y="316"/>
                  </a:cubicBezTo>
                  <a:cubicBezTo>
                    <a:pt x="327" y="207"/>
                    <a:pt x="164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8" name="Google Shape;2558;p2"/>
            <p:cNvSpPr/>
            <p:nvPr/>
          </p:nvSpPr>
          <p:spPr>
            <a:xfrm>
              <a:off x="28386" y="4489930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9" name="Google Shape;2559;p2"/>
            <p:cNvSpPr/>
            <p:nvPr/>
          </p:nvSpPr>
          <p:spPr>
            <a:xfrm>
              <a:off x="-10151" y="4469659"/>
              <a:ext cx="34236" cy="17902"/>
            </a:xfrm>
            <a:custGeom>
              <a:avLst/>
              <a:gdLst/>
              <a:ahLst/>
              <a:cxnLst/>
              <a:rect l="l" t="t" r="r" b="b"/>
              <a:pathLst>
                <a:path w="939" h="491" extrusionOk="0">
                  <a:moveTo>
                    <a:pt x="1" y="0"/>
                  </a:moveTo>
                  <a:cubicBezTo>
                    <a:pt x="306" y="142"/>
                    <a:pt x="622" y="305"/>
                    <a:pt x="938" y="491"/>
                  </a:cubicBezTo>
                  <a:cubicBezTo>
                    <a:pt x="622" y="305"/>
                    <a:pt x="306" y="142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0" name="Google Shape;2560;p2"/>
            <p:cNvSpPr/>
            <p:nvPr/>
          </p:nvSpPr>
          <p:spPr>
            <a:xfrm>
              <a:off x="-30787" y="4460107"/>
              <a:ext cx="16699" cy="7584"/>
            </a:xfrm>
            <a:custGeom>
              <a:avLst/>
              <a:gdLst/>
              <a:ahLst/>
              <a:cxnLst/>
              <a:rect l="l" t="t" r="r" b="b"/>
              <a:pathLst>
                <a:path w="458" h="208" extrusionOk="0">
                  <a:moveTo>
                    <a:pt x="0" y="1"/>
                  </a:moveTo>
                  <a:cubicBezTo>
                    <a:pt x="153" y="66"/>
                    <a:pt x="305" y="131"/>
                    <a:pt x="458" y="208"/>
                  </a:cubicBezTo>
                  <a:cubicBezTo>
                    <a:pt x="305" y="131"/>
                    <a:pt x="153" y="66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1" name="Google Shape;2561;p2"/>
            <p:cNvSpPr/>
            <p:nvPr/>
          </p:nvSpPr>
          <p:spPr>
            <a:xfrm>
              <a:off x="-30787" y="44601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2" name="Google Shape;2562;p2"/>
            <p:cNvSpPr/>
            <p:nvPr/>
          </p:nvSpPr>
          <p:spPr>
            <a:xfrm>
              <a:off x="24048" y="4487524"/>
              <a:ext cx="4375" cy="2443"/>
            </a:xfrm>
            <a:custGeom>
              <a:avLst/>
              <a:gdLst/>
              <a:ahLst/>
              <a:cxnLst/>
              <a:rect l="l" t="t" r="r" b="b"/>
              <a:pathLst>
                <a:path w="120" h="67" extrusionOk="0">
                  <a:moveTo>
                    <a:pt x="0" y="1"/>
                  </a:moveTo>
                  <a:cubicBezTo>
                    <a:pt x="44" y="22"/>
                    <a:pt x="87" y="44"/>
                    <a:pt x="120" y="66"/>
                  </a:cubicBezTo>
                  <a:cubicBezTo>
                    <a:pt x="87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3" name="Google Shape;2563;p2"/>
            <p:cNvSpPr/>
            <p:nvPr/>
          </p:nvSpPr>
          <p:spPr>
            <a:xfrm>
              <a:off x="-14125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34" y="23"/>
                    <a:pt x="66" y="33"/>
                    <a:pt x="110" y="55"/>
                  </a:cubicBezTo>
                  <a:cubicBezTo>
                    <a:pt x="66" y="33"/>
                    <a:pt x="34" y="23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4" name="Google Shape;2564;p2"/>
            <p:cNvSpPr/>
            <p:nvPr/>
          </p:nvSpPr>
          <p:spPr>
            <a:xfrm>
              <a:off x="46288" y="45002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5" name="Google Shape;2565;p2"/>
            <p:cNvSpPr/>
            <p:nvPr/>
          </p:nvSpPr>
          <p:spPr>
            <a:xfrm>
              <a:off x="-104690" y="4460107"/>
              <a:ext cx="302399" cy="769707"/>
            </a:xfrm>
            <a:custGeom>
              <a:avLst/>
              <a:gdLst/>
              <a:ahLst/>
              <a:cxnLst/>
              <a:rect l="l" t="t" r="r" b="b"/>
              <a:pathLst>
                <a:path w="8294" h="21111" extrusionOk="0">
                  <a:moveTo>
                    <a:pt x="2027" y="1"/>
                  </a:moveTo>
                  <a:cubicBezTo>
                    <a:pt x="2027" y="1"/>
                    <a:pt x="458" y="15095"/>
                    <a:pt x="0" y="21110"/>
                  </a:cubicBezTo>
                  <a:lnTo>
                    <a:pt x="8130" y="19149"/>
                  </a:lnTo>
                  <a:cubicBezTo>
                    <a:pt x="8294" y="18604"/>
                    <a:pt x="7825" y="9744"/>
                    <a:pt x="7934" y="9122"/>
                  </a:cubicBezTo>
                  <a:cubicBezTo>
                    <a:pt x="8021" y="8676"/>
                    <a:pt x="8076" y="8218"/>
                    <a:pt x="8108" y="7760"/>
                  </a:cubicBezTo>
                  <a:cubicBezTo>
                    <a:pt x="8119" y="7608"/>
                    <a:pt x="8119" y="7455"/>
                    <a:pt x="8119" y="7302"/>
                  </a:cubicBezTo>
                  <a:cubicBezTo>
                    <a:pt x="8130" y="6997"/>
                    <a:pt x="8119" y="6692"/>
                    <a:pt x="8087" y="6387"/>
                  </a:cubicBezTo>
                  <a:cubicBezTo>
                    <a:pt x="7967" y="5025"/>
                    <a:pt x="7476" y="3717"/>
                    <a:pt x="6365" y="2736"/>
                  </a:cubicBezTo>
                  <a:cubicBezTo>
                    <a:pt x="6190" y="2594"/>
                    <a:pt x="6027" y="2453"/>
                    <a:pt x="5863" y="2322"/>
                  </a:cubicBezTo>
                  <a:cubicBezTo>
                    <a:pt x="5820" y="2289"/>
                    <a:pt x="5787" y="2257"/>
                    <a:pt x="5743" y="2224"/>
                  </a:cubicBezTo>
                  <a:cubicBezTo>
                    <a:pt x="5580" y="2093"/>
                    <a:pt x="5416" y="1962"/>
                    <a:pt x="5242" y="1842"/>
                  </a:cubicBezTo>
                  <a:cubicBezTo>
                    <a:pt x="5079" y="1723"/>
                    <a:pt x="4915" y="1603"/>
                    <a:pt x="4752" y="1494"/>
                  </a:cubicBezTo>
                  <a:cubicBezTo>
                    <a:pt x="4708" y="1472"/>
                    <a:pt x="4665" y="1439"/>
                    <a:pt x="4632" y="1417"/>
                  </a:cubicBezTo>
                  <a:cubicBezTo>
                    <a:pt x="4468" y="1308"/>
                    <a:pt x="4305" y="1199"/>
                    <a:pt x="4141" y="1101"/>
                  </a:cubicBezTo>
                  <a:cubicBezTo>
                    <a:pt x="3978" y="1003"/>
                    <a:pt x="3814" y="905"/>
                    <a:pt x="3651" y="818"/>
                  </a:cubicBezTo>
                  <a:cubicBezTo>
                    <a:pt x="3618" y="796"/>
                    <a:pt x="3575" y="774"/>
                    <a:pt x="3531" y="753"/>
                  </a:cubicBezTo>
                  <a:cubicBezTo>
                    <a:pt x="3215" y="567"/>
                    <a:pt x="2899" y="404"/>
                    <a:pt x="2594" y="262"/>
                  </a:cubicBezTo>
                  <a:cubicBezTo>
                    <a:pt x="2550" y="240"/>
                    <a:pt x="2518" y="230"/>
                    <a:pt x="2485" y="208"/>
                  </a:cubicBezTo>
                  <a:cubicBezTo>
                    <a:pt x="2332" y="142"/>
                    <a:pt x="2180" y="66"/>
                    <a:pt x="2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6" name="Google Shape;2566;p2"/>
            <p:cNvSpPr/>
            <p:nvPr/>
          </p:nvSpPr>
          <p:spPr>
            <a:xfrm>
              <a:off x="194094" y="4359187"/>
              <a:ext cx="767301" cy="996962"/>
            </a:xfrm>
            <a:custGeom>
              <a:avLst/>
              <a:gdLst/>
              <a:ahLst/>
              <a:cxnLst/>
              <a:rect l="l" t="t" r="r" b="b"/>
              <a:pathLst>
                <a:path w="21045" h="27344" extrusionOk="0">
                  <a:moveTo>
                    <a:pt x="11607" y="1"/>
                  </a:moveTo>
                  <a:cubicBezTo>
                    <a:pt x="1559" y="1"/>
                    <a:pt x="469" y="5308"/>
                    <a:pt x="469" y="5308"/>
                  </a:cubicBezTo>
                  <a:lnTo>
                    <a:pt x="1" y="15378"/>
                  </a:lnTo>
                  <a:lnTo>
                    <a:pt x="6158" y="27344"/>
                  </a:lnTo>
                  <a:lnTo>
                    <a:pt x="20228" y="27344"/>
                  </a:lnTo>
                  <a:cubicBezTo>
                    <a:pt x="20228" y="27344"/>
                    <a:pt x="21045" y="3924"/>
                    <a:pt x="20064" y="2867"/>
                  </a:cubicBezTo>
                  <a:cubicBezTo>
                    <a:pt x="19072" y="1821"/>
                    <a:pt x="1485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7" name="Google Shape;2567;p2"/>
            <p:cNvSpPr/>
            <p:nvPr/>
          </p:nvSpPr>
          <p:spPr>
            <a:xfrm>
              <a:off x="515957" y="4359187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5" y="1"/>
                  </a:moveTo>
                  <a:cubicBezTo>
                    <a:pt x="1515" y="11"/>
                    <a:pt x="730" y="66"/>
                    <a:pt x="0" y="153"/>
                  </a:cubicBezTo>
                  <a:lnTo>
                    <a:pt x="1297" y="24271"/>
                  </a:lnTo>
                  <a:lnTo>
                    <a:pt x="2888" y="24183"/>
                  </a:lnTo>
                  <a:lnTo>
                    <a:pt x="2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8" name="Google Shape;2568;p2"/>
            <p:cNvSpPr/>
            <p:nvPr/>
          </p:nvSpPr>
          <p:spPr>
            <a:xfrm>
              <a:off x="351452" y="4386605"/>
              <a:ext cx="104130" cy="824907"/>
            </a:xfrm>
            <a:custGeom>
              <a:avLst/>
              <a:gdLst/>
              <a:ahLst/>
              <a:cxnLst/>
              <a:rect l="l" t="t" r="r" b="b"/>
              <a:pathLst>
                <a:path w="2856" h="22625" extrusionOk="0">
                  <a:moveTo>
                    <a:pt x="1559" y="1"/>
                  </a:moveTo>
                  <a:cubicBezTo>
                    <a:pt x="981" y="175"/>
                    <a:pt x="469" y="371"/>
                    <a:pt x="0" y="589"/>
                  </a:cubicBezTo>
                  <a:lnTo>
                    <a:pt x="1264" y="22625"/>
                  </a:lnTo>
                  <a:lnTo>
                    <a:pt x="2856" y="2262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9" name="Google Shape;2569;p2"/>
            <p:cNvSpPr/>
            <p:nvPr/>
          </p:nvSpPr>
          <p:spPr>
            <a:xfrm>
              <a:off x="702701" y="4378255"/>
              <a:ext cx="112880" cy="977894"/>
            </a:xfrm>
            <a:custGeom>
              <a:avLst/>
              <a:gdLst/>
              <a:ahLst/>
              <a:cxnLst/>
              <a:rect l="l" t="t" r="r" b="b"/>
              <a:pathLst>
                <a:path w="3096" h="26821" extrusionOk="0">
                  <a:moveTo>
                    <a:pt x="1123" y="1"/>
                  </a:moveTo>
                  <a:lnTo>
                    <a:pt x="0" y="26821"/>
                  </a:lnTo>
                  <a:lnTo>
                    <a:pt x="578" y="26821"/>
                  </a:lnTo>
                  <a:lnTo>
                    <a:pt x="2016" y="26330"/>
                  </a:lnTo>
                  <a:lnTo>
                    <a:pt x="3095" y="655"/>
                  </a:lnTo>
                  <a:cubicBezTo>
                    <a:pt x="2485" y="415"/>
                    <a:pt x="1809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0" name="Google Shape;2570;p2"/>
            <p:cNvSpPr/>
            <p:nvPr/>
          </p:nvSpPr>
          <p:spPr>
            <a:xfrm>
              <a:off x="209188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1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7" y="3600"/>
                    <a:pt x="11052" y="3670"/>
                    <a:pt x="12221" y="3670"/>
                  </a:cubicBezTo>
                  <a:cubicBezTo>
                    <a:pt x="16412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792" y="415"/>
                  </a:lnTo>
                  <a:cubicBezTo>
                    <a:pt x="17253" y="1615"/>
                    <a:pt x="14527" y="2028"/>
                    <a:pt x="11976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1" name="Google Shape;2571;p2"/>
            <p:cNvSpPr/>
            <p:nvPr/>
          </p:nvSpPr>
          <p:spPr>
            <a:xfrm>
              <a:off x="248127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87" y="0"/>
                  </a:moveTo>
                  <a:cubicBezTo>
                    <a:pt x="742" y="393"/>
                    <a:pt x="317" y="807"/>
                    <a:pt x="1" y="1199"/>
                  </a:cubicBezTo>
                  <a:cubicBezTo>
                    <a:pt x="1483" y="1919"/>
                    <a:pt x="3793" y="2714"/>
                    <a:pt x="7226" y="3106"/>
                  </a:cubicBezTo>
                  <a:cubicBezTo>
                    <a:pt x="8688" y="3277"/>
                    <a:pt x="10002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6" y="785"/>
                    <a:pt x="18582" y="611"/>
                  </a:cubicBezTo>
                  <a:cubicBezTo>
                    <a:pt x="18495" y="524"/>
                    <a:pt x="18375" y="415"/>
                    <a:pt x="18233" y="316"/>
                  </a:cubicBezTo>
                  <a:cubicBezTo>
                    <a:pt x="15832" y="1345"/>
                    <a:pt x="13287" y="1706"/>
                    <a:pt x="10897" y="1706"/>
                  </a:cubicBezTo>
                  <a:cubicBezTo>
                    <a:pt x="6650" y="1706"/>
                    <a:pt x="2891" y="565"/>
                    <a:pt x="1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2" name="Google Shape;2572;p2"/>
            <p:cNvSpPr/>
            <p:nvPr/>
          </p:nvSpPr>
          <p:spPr>
            <a:xfrm>
              <a:off x="203245" y="4693337"/>
              <a:ext cx="734304" cy="133589"/>
            </a:xfrm>
            <a:custGeom>
              <a:avLst/>
              <a:gdLst/>
              <a:ahLst/>
              <a:cxnLst/>
              <a:rect l="l" t="t" r="r" b="b"/>
              <a:pathLst>
                <a:path w="20140" h="3664" extrusionOk="0">
                  <a:moveTo>
                    <a:pt x="44" y="1"/>
                  </a:moveTo>
                  <a:lnTo>
                    <a:pt x="0" y="829"/>
                  </a:lnTo>
                  <a:cubicBezTo>
                    <a:pt x="1275" y="1657"/>
                    <a:pt x="3858" y="2889"/>
                    <a:pt x="8457" y="3423"/>
                  </a:cubicBezTo>
                  <a:cubicBezTo>
                    <a:pt x="9919" y="3592"/>
                    <a:pt x="11232" y="3663"/>
                    <a:pt x="12407" y="3663"/>
                  </a:cubicBezTo>
                  <a:cubicBezTo>
                    <a:pt x="16385" y="3663"/>
                    <a:pt x="18788" y="2844"/>
                    <a:pt x="20042" y="2213"/>
                  </a:cubicBezTo>
                  <a:cubicBezTo>
                    <a:pt x="20075" y="1690"/>
                    <a:pt x="20118" y="1134"/>
                    <a:pt x="20140" y="568"/>
                  </a:cubicBezTo>
                  <a:lnTo>
                    <a:pt x="19955" y="404"/>
                  </a:lnTo>
                  <a:cubicBezTo>
                    <a:pt x="17408" y="1606"/>
                    <a:pt x="14675" y="2020"/>
                    <a:pt x="12121" y="2020"/>
                  </a:cubicBezTo>
                  <a:cubicBezTo>
                    <a:pt x="6477" y="2020"/>
                    <a:pt x="1700" y="1"/>
                    <a:pt x="1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3" name="Google Shape;2573;p2"/>
            <p:cNvSpPr/>
            <p:nvPr/>
          </p:nvSpPr>
          <p:spPr>
            <a:xfrm>
              <a:off x="513806" y="4245945"/>
              <a:ext cx="199254" cy="217812"/>
            </a:xfrm>
            <a:custGeom>
              <a:avLst/>
              <a:gdLst/>
              <a:ahLst/>
              <a:cxnLst/>
              <a:rect l="l" t="t" r="r" b="b"/>
              <a:pathLst>
                <a:path w="5465" h="5974" extrusionOk="0">
                  <a:moveTo>
                    <a:pt x="658" y="1"/>
                  </a:moveTo>
                  <a:cubicBezTo>
                    <a:pt x="658" y="1"/>
                    <a:pt x="833" y="2235"/>
                    <a:pt x="626" y="3107"/>
                  </a:cubicBezTo>
                  <a:cubicBezTo>
                    <a:pt x="440" y="3913"/>
                    <a:pt x="223" y="4066"/>
                    <a:pt x="114" y="4458"/>
                  </a:cubicBezTo>
                  <a:cubicBezTo>
                    <a:pt x="0" y="4840"/>
                    <a:pt x="1097" y="5973"/>
                    <a:pt x="2305" y="5973"/>
                  </a:cubicBezTo>
                  <a:cubicBezTo>
                    <a:pt x="2374" y="5973"/>
                    <a:pt x="2442" y="5969"/>
                    <a:pt x="2511" y="5962"/>
                  </a:cubicBezTo>
                  <a:cubicBezTo>
                    <a:pt x="3786" y="5820"/>
                    <a:pt x="5465" y="4164"/>
                    <a:pt x="4778" y="3804"/>
                  </a:cubicBezTo>
                  <a:cubicBezTo>
                    <a:pt x="4102" y="3455"/>
                    <a:pt x="4440" y="1"/>
                    <a:pt x="4440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4" name="Google Shape;2574;p2"/>
            <p:cNvSpPr/>
            <p:nvPr/>
          </p:nvSpPr>
          <p:spPr>
            <a:xfrm>
              <a:off x="537796" y="4245945"/>
              <a:ext cx="137928" cy="113099"/>
            </a:xfrm>
            <a:custGeom>
              <a:avLst/>
              <a:gdLst/>
              <a:ahLst/>
              <a:cxnLst/>
              <a:rect l="l" t="t" r="r" b="b"/>
              <a:pathLst>
                <a:path w="3783" h="3102" extrusionOk="0">
                  <a:moveTo>
                    <a:pt x="0" y="1"/>
                  </a:moveTo>
                  <a:cubicBezTo>
                    <a:pt x="0" y="1"/>
                    <a:pt x="99" y="1254"/>
                    <a:pt x="66" y="2256"/>
                  </a:cubicBezTo>
                  <a:cubicBezTo>
                    <a:pt x="676" y="2692"/>
                    <a:pt x="1363" y="3041"/>
                    <a:pt x="1897" y="3096"/>
                  </a:cubicBezTo>
                  <a:cubicBezTo>
                    <a:pt x="1930" y="3100"/>
                    <a:pt x="1963" y="3102"/>
                    <a:pt x="1997" y="3102"/>
                  </a:cubicBezTo>
                  <a:cubicBezTo>
                    <a:pt x="2524" y="3102"/>
                    <a:pt x="3163" y="2638"/>
                    <a:pt x="3706" y="2137"/>
                  </a:cubicBezTo>
                  <a:cubicBezTo>
                    <a:pt x="3673" y="1112"/>
                    <a:pt x="3782" y="1"/>
                    <a:pt x="378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5" name="Google Shape;2575;p2"/>
            <p:cNvSpPr/>
            <p:nvPr/>
          </p:nvSpPr>
          <p:spPr>
            <a:xfrm>
              <a:off x="443220" y="3937207"/>
              <a:ext cx="314358" cy="369376"/>
            </a:xfrm>
            <a:custGeom>
              <a:avLst/>
              <a:gdLst/>
              <a:ahLst/>
              <a:cxnLst/>
              <a:rect l="l" t="t" r="r" b="b"/>
              <a:pathLst>
                <a:path w="8622" h="10131" extrusionOk="0">
                  <a:moveTo>
                    <a:pt x="1" y="1"/>
                  </a:moveTo>
                  <a:cubicBezTo>
                    <a:pt x="1" y="1"/>
                    <a:pt x="785" y="7074"/>
                    <a:pt x="1298" y="7935"/>
                  </a:cubicBezTo>
                  <a:cubicBezTo>
                    <a:pt x="1821" y="8806"/>
                    <a:pt x="3455" y="10016"/>
                    <a:pt x="4491" y="10125"/>
                  </a:cubicBezTo>
                  <a:cubicBezTo>
                    <a:pt x="4523" y="10129"/>
                    <a:pt x="4556" y="10131"/>
                    <a:pt x="4589" y="10131"/>
                  </a:cubicBezTo>
                  <a:cubicBezTo>
                    <a:pt x="5612" y="10131"/>
                    <a:pt x="7084" y="8388"/>
                    <a:pt x="7390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6" name="Google Shape;2576;p2"/>
            <p:cNvSpPr/>
            <p:nvPr/>
          </p:nvSpPr>
          <p:spPr>
            <a:xfrm>
              <a:off x="369718" y="3747874"/>
              <a:ext cx="444265" cy="372548"/>
            </a:xfrm>
            <a:custGeom>
              <a:avLst/>
              <a:gdLst/>
              <a:ahLst/>
              <a:cxnLst/>
              <a:rect l="l" t="t" r="r" b="b"/>
              <a:pathLst>
                <a:path w="12185" h="10218" extrusionOk="0">
                  <a:moveTo>
                    <a:pt x="7919" y="0"/>
                  </a:moveTo>
                  <a:cubicBezTo>
                    <a:pt x="7656" y="0"/>
                    <a:pt x="7433" y="60"/>
                    <a:pt x="7313" y="202"/>
                  </a:cubicBezTo>
                  <a:cubicBezTo>
                    <a:pt x="7137" y="412"/>
                    <a:pt x="6779" y="495"/>
                    <a:pt x="6360" y="495"/>
                  </a:cubicBezTo>
                  <a:cubicBezTo>
                    <a:pt x="5821" y="495"/>
                    <a:pt x="5182" y="358"/>
                    <a:pt x="4698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1" y="101"/>
                    <a:pt x="2264" y="719"/>
                    <a:pt x="2355" y="1390"/>
                  </a:cubicBezTo>
                  <a:cubicBezTo>
                    <a:pt x="2463" y="2186"/>
                    <a:pt x="1766" y="2393"/>
                    <a:pt x="883" y="2774"/>
                  </a:cubicBezTo>
                  <a:cubicBezTo>
                    <a:pt x="1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1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12" y="8888"/>
                    <a:pt x="927" y="9063"/>
                    <a:pt x="1047" y="9597"/>
                  </a:cubicBezTo>
                  <a:cubicBezTo>
                    <a:pt x="1156" y="10141"/>
                    <a:pt x="2671" y="10218"/>
                    <a:pt x="267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19" y="7352"/>
                  </a:cubicBezTo>
                  <a:cubicBezTo>
                    <a:pt x="3190" y="7281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68" y="6532"/>
                    <a:pt x="3643" y="6551"/>
                    <a:pt x="3722" y="6551"/>
                  </a:cubicBezTo>
                  <a:cubicBezTo>
                    <a:pt x="3958" y="6551"/>
                    <a:pt x="4233" y="6384"/>
                    <a:pt x="4501" y="6131"/>
                  </a:cubicBezTo>
                  <a:cubicBezTo>
                    <a:pt x="4632" y="6008"/>
                    <a:pt x="4781" y="5957"/>
                    <a:pt x="4929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3" y="6599"/>
                    <a:pt x="6394" y="6748"/>
                    <a:pt x="7012" y="6748"/>
                  </a:cubicBezTo>
                  <a:cubicBezTo>
                    <a:pt x="7256" y="6748"/>
                    <a:pt x="7494" y="6725"/>
                    <a:pt x="7695" y="6676"/>
                  </a:cubicBezTo>
                  <a:cubicBezTo>
                    <a:pt x="8058" y="6579"/>
                    <a:pt x="8458" y="6509"/>
                    <a:pt x="8764" y="6509"/>
                  </a:cubicBezTo>
                  <a:cubicBezTo>
                    <a:pt x="9046" y="6509"/>
                    <a:pt x="9249" y="6568"/>
                    <a:pt x="9275" y="6719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10" y="9640"/>
                    <a:pt x="10866" y="9182"/>
                  </a:cubicBezTo>
                  <a:cubicBezTo>
                    <a:pt x="10822" y="8725"/>
                    <a:pt x="11367" y="7864"/>
                    <a:pt x="11520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1" y="5880"/>
                    <a:pt x="11509" y="5739"/>
                    <a:pt x="11847" y="4573"/>
                  </a:cubicBezTo>
                  <a:cubicBezTo>
                    <a:pt x="12185" y="3417"/>
                    <a:pt x="11509" y="1957"/>
                    <a:pt x="10572" y="1957"/>
                  </a:cubicBezTo>
                  <a:cubicBezTo>
                    <a:pt x="9634" y="1957"/>
                    <a:pt x="9929" y="1227"/>
                    <a:pt x="9613" y="704"/>
                  </a:cubicBezTo>
                  <a:cubicBezTo>
                    <a:pt x="9390" y="336"/>
                    <a:pt x="8543" y="0"/>
                    <a:pt x="7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7" name="Google Shape;2577;p2"/>
            <p:cNvSpPr/>
            <p:nvPr/>
          </p:nvSpPr>
          <p:spPr>
            <a:xfrm>
              <a:off x="720165" y="4068825"/>
              <a:ext cx="84296" cy="92937"/>
            </a:xfrm>
            <a:custGeom>
              <a:avLst/>
              <a:gdLst/>
              <a:ahLst/>
              <a:cxnLst/>
              <a:rect l="l" t="t" r="r" b="b"/>
              <a:pathLst>
                <a:path w="2312" h="2549" extrusionOk="0">
                  <a:moveTo>
                    <a:pt x="1156" y="0"/>
                  </a:moveTo>
                  <a:cubicBezTo>
                    <a:pt x="592" y="0"/>
                    <a:pt x="426" y="532"/>
                    <a:pt x="426" y="532"/>
                  </a:cubicBezTo>
                  <a:lnTo>
                    <a:pt x="1" y="2548"/>
                  </a:lnTo>
                  <a:cubicBezTo>
                    <a:pt x="1984" y="2396"/>
                    <a:pt x="2311" y="292"/>
                    <a:pt x="1483" y="53"/>
                  </a:cubicBezTo>
                  <a:cubicBezTo>
                    <a:pt x="1362" y="16"/>
                    <a:pt x="1253" y="0"/>
                    <a:pt x="115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8" name="Google Shape;2578;p2"/>
            <p:cNvSpPr/>
            <p:nvPr/>
          </p:nvSpPr>
          <p:spPr>
            <a:xfrm>
              <a:off x="406287" y="4074841"/>
              <a:ext cx="86629" cy="83384"/>
            </a:xfrm>
            <a:custGeom>
              <a:avLst/>
              <a:gdLst/>
              <a:ahLst/>
              <a:cxnLst/>
              <a:rect l="l" t="t" r="r" b="b"/>
              <a:pathLst>
                <a:path w="2376" h="2287" extrusionOk="0">
                  <a:moveTo>
                    <a:pt x="839" y="1"/>
                  </a:moveTo>
                  <a:cubicBezTo>
                    <a:pt x="766" y="1"/>
                    <a:pt x="693" y="10"/>
                    <a:pt x="621" y="29"/>
                  </a:cubicBezTo>
                  <a:cubicBezTo>
                    <a:pt x="0" y="204"/>
                    <a:pt x="469" y="2165"/>
                    <a:pt x="1319" y="2263"/>
                  </a:cubicBezTo>
                  <a:cubicBezTo>
                    <a:pt x="1460" y="2279"/>
                    <a:pt x="1583" y="2286"/>
                    <a:pt x="1690" y="2286"/>
                  </a:cubicBezTo>
                  <a:cubicBezTo>
                    <a:pt x="2239" y="2286"/>
                    <a:pt x="2376" y="2111"/>
                    <a:pt x="2376" y="2111"/>
                  </a:cubicBezTo>
                  <a:lnTo>
                    <a:pt x="2027" y="541"/>
                  </a:lnTo>
                  <a:cubicBezTo>
                    <a:pt x="2027" y="541"/>
                    <a:pt x="1418" y="1"/>
                    <a:pt x="839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9" name="Google Shape;2579;p2"/>
            <p:cNvSpPr/>
            <p:nvPr/>
          </p:nvSpPr>
          <p:spPr>
            <a:xfrm>
              <a:off x="573489" y="4213569"/>
              <a:ext cx="63295" cy="14949"/>
            </a:xfrm>
            <a:custGeom>
              <a:avLst/>
              <a:gdLst/>
              <a:ahLst/>
              <a:cxnLst/>
              <a:rect l="l" t="t" r="r" b="b"/>
              <a:pathLst>
                <a:path w="1736" h="410" extrusionOk="0">
                  <a:moveTo>
                    <a:pt x="1701" y="0"/>
                  </a:moveTo>
                  <a:cubicBezTo>
                    <a:pt x="1626" y="0"/>
                    <a:pt x="1367" y="159"/>
                    <a:pt x="950" y="224"/>
                  </a:cubicBezTo>
                  <a:cubicBezTo>
                    <a:pt x="838" y="244"/>
                    <a:pt x="737" y="252"/>
                    <a:pt x="649" y="252"/>
                  </a:cubicBezTo>
                  <a:cubicBezTo>
                    <a:pt x="362" y="252"/>
                    <a:pt x="209" y="169"/>
                    <a:pt x="209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3" y="126"/>
                  </a:cubicBezTo>
                  <a:cubicBezTo>
                    <a:pt x="61" y="221"/>
                    <a:pt x="395" y="410"/>
                    <a:pt x="786" y="410"/>
                  </a:cubicBezTo>
                  <a:cubicBezTo>
                    <a:pt x="840" y="410"/>
                    <a:pt x="895" y="406"/>
                    <a:pt x="950" y="398"/>
                  </a:cubicBezTo>
                  <a:cubicBezTo>
                    <a:pt x="1419" y="344"/>
                    <a:pt x="1735" y="82"/>
                    <a:pt x="1724" y="17"/>
                  </a:cubicBezTo>
                  <a:cubicBezTo>
                    <a:pt x="1723" y="5"/>
                    <a:pt x="1715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0" name="Google Shape;2580;p2"/>
            <p:cNvSpPr/>
            <p:nvPr/>
          </p:nvSpPr>
          <p:spPr>
            <a:xfrm>
              <a:off x="540968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1" y="175"/>
                    <a:pt x="1" y="382"/>
                  </a:cubicBezTo>
                  <a:cubicBezTo>
                    <a:pt x="1" y="589"/>
                    <a:pt x="131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1" name="Google Shape;2581;p2"/>
            <p:cNvSpPr/>
            <p:nvPr/>
          </p:nvSpPr>
          <p:spPr>
            <a:xfrm>
              <a:off x="650236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600"/>
                    <a:pt x="131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2" name="Google Shape;2582;p2"/>
            <p:cNvSpPr/>
            <p:nvPr/>
          </p:nvSpPr>
          <p:spPr>
            <a:xfrm>
              <a:off x="185745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1" y="164"/>
                    <a:pt x="1" y="382"/>
                  </a:cubicBezTo>
                  <a:cubicBezTo>
                    <a:pt x="1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2"/>
            <p:cNvSpPr/>
            <p:nvPr/>
          </p:nvSpPr>
          <p:spPr>
            <a:xfrm>
              <a:off x="299789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64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2"/>
            <p:cNvSpPr/>
            <p:nvPr/>
          </p:nvSpPr>
          <p:spPr>
            <a:xfrm>
              <a:off x="498493" y="4065471"/>
              <a:ext cx="87832" cy="25267"/>
            </a:xfrm>
            <a:custGeom>
              <a:avLst/>
              <a:gdLst/>
              <a:ahLst/>
              <a:cxnLst/>
              <a:rect l="l" t="t" r="r" b="b"/>
              <a:pathLst>
                <a:path w="2409" h="693" extrusionOk="0">
                  <a:moveTo>
                    <a:pt x="1301" y="1"/>
                  </a:moveTo>
                  <a:cubicBezTo>
                    <a:pt x="1168" y="1"/>
                    <a:pt x="1041" y="15"/>
                    <a:pt x="926" y="46"/>
                  </a:cubicBezTo>
                  <a:cubicBezTo>
                    <a:pt x="488" y="151"/>
                    <a:pt x="1" y="693"/>
                    <a:pt x="225" y="693"/>
                  </a:cubicBezTo>
                  <a:cubicBezTo>
                    <a:pt x="236" y="693"/>
                    <a:pt x="248" y="692"/>
                    <a:pt x="261" y="689"/>
                  </a:cubicBezTo>
                  <a:cubicBezTo>
                    <a:pt x="501" y="657"/>
                    <a:pt x="512" y="341"/>
                    <a:pt x="1133" y="253"/>
                  </a:cubicBezTo>
                  <a:cubicBezTo>
                    <a:pt x="1174" y="249"/>
                    <a:pt x="1214" y="246"/>
                    <a:pt x="1253" y="246"/>
                  </a:cubicBezTo>
                  <a:cubicBezTo>
                    <a:pt x="1715" y="246"/>
                    <a:pt x="2065" y="553"/>
                    <a:pt x="2224" y="553"/>
                  </a:cubicBezTo>
                  <a:cubicBezTo>
                    <a:pt x="2235" y="553"/>
                    <a:pt x="2246" y="551"/>
                    <a:pt x="2255" y="548"/>
                  </a:cubicBezTo>
                  <a:cubicBezTo>
                    <a:pt x="2408" y="504"/>
                    <a:pt x="2288" y="188"/>
                    <a:pt x="1918" y="90"/>
                  </a:cubicBezTo>
                  <a:cubicBezTo>
                    <a:pt x="1704" y="32"/>
                    <a:pt x="1495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5" name="Google Shape;2585;p2"/>
            <p:cNvSpPr/>
            <p:nvPr/>
          </p:nvSpPr>
          <p:spPr>
            <a:xfrm>
              <a:off x="629965" y="4065471"/>
              <a:ext cx="88160" cy="25267"/>
            </a:xfrm>
            <a:custGeom>
              <a:avLst/>
              <a:gdLst/>
              <a:ahLst/>
              <a:cxnLst/>
              <a:rect l="l" t="t" r="r" b="b"/>
              <a:pathLst>
                <a:path w="2418" h="693" extrusionOk="0">
                  <a:moveTo>
                    <a:pt x="1116" y="1"/>
                  </a:moveTo>
                  <a:cubicBezTo>
                    <a:pt x="923" y="1"/>
                    <a:pt x="711" y="32"/>
                    <a:pt x="491" y="90"/>
                  </a:cubicBezTo>
                  <a:cubicBezTo>
                    <a:pt x="121" y="188"/>
                    <a:pt x="1" y="504"/>
                    <a:pt x="153" y="548"/>
                  </a:cubicBezTo>
                  <a:cubicBezTo>
                    <a:pt x="163" y="551"/>
                    <a:pt x="173" y="553"/>
                    <a:pt x="185" y="553"/>
                  </a:cubicBezTo>
                  <a:cubicBezTo>
                    <a:pt x="346" y="553"/>
                    <a:pt x="703" y="246"/>
                    <a:pt x="1166" y="246"/>
                  </a:cubicBezTo>
                  <a:cubicBezTo>
                    <a:pt x="1206" y="246"/>
                    <a:pt x="1246" y="249"/>
                    <a:pt x="1287" y="253"/>
                  </a:cubicBezTo>
                  <a:cubicBezTo>
                    <a:pt x="1908" y="341"/>
                    <a:pt x="1908" y="657"/>
                    <a:pt x="2148" y="689"/>
                  </a:cubicBezTo>
                  <a:cubicBezTo>
                    <a:pt x="2162" y="692"/>
                    <a:pt x="2174" y="693"/>
                    <a:pt x="2185" y="693"/>
                  </a:cubicBezTo>
                  <a:cubicBezTo>
                    <a:pt x="2418" y="693"/>
                    <a:pt x="1921" y="151"/>
                    <a:pt x="1483" y="46"/>
                  </a:cubicBezTo>
                  <a:cubicBezTo>
                    <a:pt x="1372" y="15"/>
                    <a:pt x="1248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6" name="Google Shape;2586;p2"/>
            <p:cNvSpPr/>
            <p:nvPr/>
          </p:nvSpPr>
          <p:spPr>
            <a:xfrm>
              <a:off x="1208902" y="4538385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1"/>
                  </a:moveTo>
                  <a:cubicBezTo>
                    <a:pt x="382" y="44"/>
                    <a:pt x="218" y="99"/>
                    <a:pt x="0" y="175"/>
                  </a:cubicBezTo>
                  <a:cubicBezTo>
                    <a:pt x="218" y="99"/>
                    <a:pt x="382" y="44"/>
                    <a:pt x="491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7" name="Google Shape;2587;p2"/>
            <p:cNvSpPr/>
            <p:nvPr/>
          </p:nvSpPr>
          <p:spPr>
            <a:xfrm>
              <a:off x="996709" y="3830345"/>
              <a:ext cx="565458" cy="659233"/>
            </a:xfrm>
            <a:custGeom>
              <a:avLst/>
              <a:gdLst/>
              <a:ahLst/>
              <a:cxnLst/>
              <a:rect l="l" t="t" r="r" b="b"/>
              <a:pathLst>
                <a:path w="15509" h="18081" extrusionOk="0">
                  <a:moveTo>
                    <a:pt x="7684" y="0"/>
                  </a:moveTo>
                  <a:cubicBezTo>
                    <a:pt x="6267" y="0"/>
                    <a:pt x="3990" y="610"/>
                    <a:pt x="2627" y="2845"/>
                  </a:cubicBezTo>
                  <a:cubicBezTo>
                    <a:pt x="1" y="7149"/>
                    <a:pt x="1363" y="17579"/>
                    <a:pt x="1363" y="17579"/>
                  </a:cubicBezTo>
                  <a:lnTo>
                    <a:pt x="14190" y="18080"/>
                  </a:lnTo>
                  <a:cubicBezTo>
                    <a:pt x="14190" y="18080"/>
                    <a:pt x="15509" y="7847"/>
                    <a:pt x="12632" y="3030"/>
                  </a:cubicBezTo>
                  <a:cubicBezTo>
                    <a:pt x="11215" y="643"/>
                    <a:pt x="9460" y="0"/>
                    <a:pt x="7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8" name="Google Shape;2588;p2"/>
            <p:cNvSpPr/>
            <p:nvPr/>
          </p:nvSpPr>
          <p:spPr>
            <a:xfrm>
              <a:off x="907311" y="4375776"/>
              <a:ext cx="772077" cy="927542"/>
            </a:xfrm>
            <a:custGeom>
              <a:avLst/>
              <a:gdLst/>
              <a:ahLst/>
              <a:cxnLst/>
              <a:rect l="l" t="t" r="r" b="b"/>
              <a:pathLst>
                <a:path w="21176" h="25440" extrusionOk="0">
                  <a:moveTo>
                    <a:pt x="10155" y="0"/>
                  </a:moveTo>
                  <a:cubicBezTo>
                    <a:pt x="8647" y="0"/>
                    <a:pt x="6321" y="157"/>
                    <a:pt x="4578" y="984"/>
                  </a:cubicBezTo>
                  <a:cubicBezTo>
                    <a:pt x="3009" y="1725"/>
                    <a:pt x="796" y="5496"/>
                    <a:pt x="1" y="6716"/>
                  </a:cubicBezTo>
                  <a:lnTo>
                    <a:pt x="1755" y="25439"/>
                  </a:lnTo>
                  <a:lnTo>
                    <a:pt x="19748" y="22257"/>
                  </a:lnTo>
                  <a:lnTo>
                    <a:pt x="21176" y="6782"/>
                  </a:lnTo>
                  <a:cubicBezTo>
                    <a:pt x="21176" y="6782"/>
                    <a:pt x="17362" y="2041"/>
                    <a:pt x="16217" y="1355"/>
                  </a:cubicBezTo>
                  <a:cubicBezTo>
                    <a:pt x="15073" y="668"/>
                    <a:pt x="11684" y="58"/>
                    <a:pt x="11684" y="58"/>
                  </a:cubicBezTo>
                  <a:cubicBezTo>
                    <a:pt x="11684" y="58"/>
                    <a:pt x="11070" y="0"/>
                    <a:pt x="10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9" name="Google Shape;2589;p2"/>
            <p:cNvSpPr/>
            <p:nvPr/>
          </p:nvSpPr>
          <p:spPr>
            <a:xfrm>
              <a:off x="1088258" y="4578344"/>
              <a:ext cx="380533" cy="326281"/>
            </a:xfrm>
            <a:custGeom>
              <a:avLst/>
              <a:gdLst/>
              <a:ahLst/>
              <a:cxnLst/>
              <a:rect l="l" t="t" r="r" b="b"/>
              <a:pathLst>
                <a:path w="10437" h="8949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2000"/>
                    <a:pt x="3549" y="1150"/>
                  </a:cubicBezTo>
                  <a:cubicBezTo>
                    <a:pt x="3297" y="970"/>
                    <a:pt x="2983" y="883"/>
                    <a:pt x="2653" y="883"/>
                  </a:cubicBezTo>
                  <a:cubicBezTo>
                    <a:pt x="1443" y="883"/>
                    <a:pt x="0" y="2045"/>
                    <a:pt x="454" y="4048"/>
                  </a:cubicBezTo>
                  <a:cubicBezTo>
                    <a:pt x="901" y="5977"/>
                    <a:pt x="3506" y="7939"/>
                    <a:pt x="4737" y="8767"/>
                  </a:cubicBezTo>
                  <a:cubicBezTo>
                    <a:pt x="4918" y="8888"/>
                    <a:pt x="5129" y="8948"/>
                    <a:pt x="5341" y="8948"/>
                  </a:cubicBezTo>
                  <a:cubicBezTo>
                    <a:pt x="5588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50" y="376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2"/>
            <p:cNvSpPr/>
            <p:nvPr/>
          </p:nvSpPr>
          <p:spPr>
            <a:xfrm>
              <a:off x="1182287" y="4241971"/>
              <a:ext cx="204249" cy="259304"/>
            </a:xfrm>
            <a:custGeom>
              <a:avLst/>
              <a:gdLst/>
              <a:ahLst/>
              <a:cxnLst/>
              <a:rect l="l" t="t" r="r" b="b"/>
              <a:pathLst>
                <a:path w="5602" h="7112" extrusionOk="0">
                  <a:moveTo>
                    <a:pt x="4436" y="1"/>
                  </a:moveTo>
                  <a:lnTo>
                    <a:pt x="1254" y="774"/>
                  </a:lnTo>
                  <a:cubicBezTo>
                    <a:pt x="1254" y="774"/>
                    <a:pt x="1188" y="2649"/>
                    <a:pt x="1014" y="3706"/>
                  </a:cubicBezTo>
                  <a:cubicBezTo>
                    <a:pt x="839" y="4763"/>
                    <a:pt x="0" y="5003"/>
                    <a:pt x="0" y="5003"/>
                  </a:cubicBezTo>
                  <a:cubicBezTo>
                    <a:pt x="0" y="5003"/>
                    <a:pt x="578" y="6856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2" y="7111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70" y="3455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2"/>
            <p:cNvSpPr/>
            <p:nvPr/>
          </p:nvSpPr>
          <p:spPr>
            <a:xfrm>
              <a:off x="1222793" y="4241971"/>
              <a:ext cx="124037" cy="133589"/>
            </a:xfrm>
            <a:custGeom>
              <a:avLst/>
              <a:gdLst/>
              <a:ahLst/>
              <a:cxnLst/>
              <a:rect l="l" t="t" r="r" b="b"/>
              <a:pathLst>
                <a:path w="3402" h="3664" extrusionOk="0">
                  <a:moveTo>
                    <a:pt x="3325" y="1"/>
                  </a:moveTo>
                  <a:lnTo>
                    <a:pt x="143" y="774"/>
                  </a:lnTo>
                  <a:cubicBezTo>
                    <a:pt x="143" y="774"/>
                    <a:pt x="110" y="1930"/>
                    <a:pt x="1" y="2932"/>
                  </a:cubicBezTo>
                  <a:cubicBezTo>
                    <a:pt x="469" y="3368"/>
                    <a:pt x="1036" y="3641"/>
                    <a:pt x="1701" y="3662"/>
                  </a:cubicBezTo>
                  <a:cubicBezTo>
                    <a:pt x="1728" y="3663"/>
                    <a:pt x="1754" y="3664"/>
                    <a:pt x="1780" y="3664"/>
                  </a:cubicBezTo>
                  <a:cubicBezTo>
                    <a:pt x="2431" y="3664"/>
                    <a:pt x="2961" y="3406"/>
                    <a:pt x="3401" y="2987"/>
                  </a:cubicBezTo>
                  <a:cubicBezTo>
                    <a:pt x="3281" y="1777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2"/>
            <p:cNvSpPr/>
            <p:nvPr/>
          </p:nvSpPr>
          <p:spPr>
            <a:xfrm>
              <a:off x="1135400" y="4077867"/>
              <a:ext cx="287706" cy="245667"/>
            </a:xfrm>
            <a:custGeom>
              <a:avLst/>
              <a:gdLst/>
              <a:ahLst/>
              <a:cxnLst/>
              <a:rect l="l" t="t" r="r" b="b"/>
              <a:pathLst>
                <a:path w="7891" h="6738" extrusionOk="0">
                  <a:moveTo>
                    <a:pt x="7891" y="1"/>
                  </a:moveTo>
                  <a:lnTo>
                    <a:pt x="0" y="12"/>
                  </a:lnTo>
                  <a:cubicBezTo>
                    <a:pt x="0" y="12"/>
                    <a:pt x="545" y="6616"/>
                    <a:pt x="4098" y="6736"/>
                  </a:cubicBezTo>
                  <a:cubicBezTo>
                    <a:pt x="4129" y="6737"/>
                    <a:pt x="4159" y="6737"/>
                    <a:pt x="4190" y="6737"/>
                  </a:cubicBezTo>
                  <a:cubicBezTo>
                    <a:pt x="7655" y="6737"/>
                    <a:pt x="7891" y="1"/>
                    <a:pt x="7891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2"/>
            <p:cNvSpPr/>
            <p:nvPr/>
          </p:nvSpPr>
          <p:spPr>
            <a:xfrm>
              <a:off x="1156437" y="4062992"/>
              <a:ext cx="102781" cy="31647"/>
            </a:xfrm>
            <a:custGeom>
              <a:avLst/>
              <a:gdLst/>
              <a:ahLst/>
              <a:cxnLst/>
              <a:rect l="l" t="t" r="r" b="b"/>
              <a:pathLst>
                <a:path w="2819" h="868" extrusionOk="0">
                  <a:moveTo>
                    <a:pt x="1469" y="1"/>
                  </a:moveTo>
                  <a:cubicBezTo>
                    <a:pt x="1437" y="1"/>
                    <a:pt x="1406" y="2"/>
                    <a:pt x="1374" y="5"/>
                  </a:cubicBezTo>
                  <a:cubicBezTo>
                    <a:pt x="655" y="82"/>
                    <a:pt x="1" y="594"/>
                    <a:pt x="1" y="594"/>
                  </a:cubicBezTo>
                  <a:cubicBezTo>
                    <a:pt x="1" y="594"/>
                    <a:pt x="607" y="283"/>
                    <a:pt x="1275" y="283"/>
                  </a:cubicBezTo>
                  <a:cubicBezTo>
                    <a:pt x="1704" y="283"/>
                    <a:pt x="2160" y="412"/>
                    <a:pt x="2497" y="834"/>
                  </a:cubicBezTo>
                  <a:cubicBezTo>
                    <a:pt x="2497" y="834"/>
                    <a:pt x="2540" y="868"/>
                    <a:pt x="2602" y="868"/>
                  </a:cubicBezTo>
                  <a:cubicBezTo>
                    <a:pt x="2632" y="868"/>
                    <a:pt x="2667" y="859"/>
                    <a:pt x="2704" y="834"/>
                  </a:cubicBezTo>
                  <a:cubicBezTo>
                    <a:pt x="2818" y="771"/>
                    <a:pt x="2165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2"/>
            <p:cNvSpPr/>
            <p:nvPr/>
          </p:nvSpPr>
          <p:spPr>
            <a:xfrm>
              <a:off x="1319520" y="4066966"/>
              <a:ext cx="100411" cy="31246"/>
            </a:xfrm>
            <a:custGeom>
              <a:avLst/>
              <a:gdLst/>
              <a:ahLst/>
              <a:cxnLst/>
              <a:rect l="l" t="t" r="r" b="b"/>
              <a:pathLst>
                <a:path w="2754" h="857" extrusionOk="0">
                  <a:moveTo>
                    <a:pt x="1318" y="0"/>
                  </a:moveTo>
                  <a:cubicBezTo>
                    <a:pt x="634" y="0"/>
                    <a:pt x="1" y="760"/>
                    <a:pt x="105" y="823"/>
                  </a:cubicBezTo>
                  <a:cubicBezTo>
                    <a:pt x="141" y="848"/>
                    <a:pt x="177" y="857"/>
                    <a:pt x="207" y="857"/>
                  </a:cubicBezTo>
                  <a:cubicBezTo>
                    <a:pt x="269" y="857"/>
                    <a:pt x="312" y="823"/>
                    <a:pt x="312" y="823"/>
                  </a:cubicBezTo>
                  <a:cubicBezTo>
                    <a:pt x="641" y="404"/>
                    <a:pt x="1087" y="277"/>
                    <a:pt x="1508" y="277"/>
                  </a:cubicBezTo>
                  <a:cubicBezTo>
                    <a:pt x="2161" y="277"/>
                    <a:pt x="2753" y="583"/>
                    <a:pt x="2753" y="583"/>
                  </a:cubicBezTo>
                  <a:cubicBezTo>
                    <a:pt x="2753" y="583"/>
                    <a:pt x="2121" y="82"/>
                    <a:pt x="1413" y="5"/>
                  </a:cubicBezTo>
                  <a:cubicBezTo>
                    <a:pt x="1381" y="2"/>
                    <a:pt x="1350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2"/>
            <p:cNvSpPr/>
            <p:nvPr/>
          </p:nvSpPr>
          <p:spPr>
            <a:xfrm>
              <a:off x="1278430" y="4116405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15" y="1"/>
                  </a:moveTo>
                  <a:cubicBezTo>
                    <a:pt x="415" y="1"/>
                    <a:pt x="349" y="1102"/>
                    <a:pt x="491" y="1418"/>
                  </a:cubicBezTo>
                  <a:cubicBezTo>
                    <a:pt x="622" y="1734"/>
                    <a:pt x="665" y="1799"/>
                    <a:pt x="676" y="2006"/>
                  </a:cubicBezTo>
                  <a:cubicBezTo>
                    <a:pt x="686" y="2172"/>
                    <a:pt x="397" y="2339"/>
                    <a:pt x="136" y="2339"/>
                  </a:cubicBezTo>
                  <a:cubicBezTo>
                    <a:pt x="89" y="2339"/>
                    <a:pt x="44" y="2334"/>
                    <a:pt x="1" y="2322"/>
                  </a:cubicBezTo>
                  <a:lnTo>
                    <a:pt x="1" y="2322"/>
                  </a:lnTo>
                  <a:cubicBezTo>
                    <a:pt x="1" y="2322"/>
                    <a:pt x="200" y="2382"/>
                    <a:pt x="407" y="2382"/>
                  </a:cubicBezTo>
                  <a:cubicBezTo>
                    <a:pt x="565" y="2382"/>
                    <a:pt x="727" y="2347"/>
                    <a:pt x="807" y="2224"/>
                  </a:cubicBezTo>
                  <a:cubicBezTo>
                    <a:pt x="1003" y="1941"/>
                    <a:pt x="644" y="1407"/>
                    <a:pt x="578" y="1221"/>
                  </a:cubicBezTo>
                  <a:cubicBezTo>
                    <a:pt x="513" y="1025"/>
                    <a:pt x="415" y="1"/>
                    <a:pt x="41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2"/>
            <p:cNvSpPr/>
            <p:nvPr/>
          </p:nvSpPr>
          <p:spPr>
            <a:xfrm>
              <a:off x="1182287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3"/>
                    <a:pt x="0" y="328"/>
                  </a:cubicBezTo>
                  <a:cubicBezTo>
                    <a:pt x="0" y="513"/>
                    <a:pt x="360" y="655"/>
                    <a:pt x="796" y="655"/>
                  </a:cubicBezTo>
                  <a:cubicBezTo>
                    <a:pt x="1243" y="655"/>
                    <a:pt x="1602" y="513"/>
                    <a:pt x="1602" y="328"/>
                  </a:cubicBezTo>
                  <a:cubicBezTo>
                    <a:pt x="1602" y="143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2"/>
            <p:cNvSpPr/>
            <p:nvPr/>
          </p:nvSpPr>
          <p:spPr>
            <a:xfrm>
              <a:off x="1330494" y="4141452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3"/>
                    <a:pt x="349" y="654"/>
                    <a:pt x="785" y="654"/>
                  </a:cubicBezTo>
                  <a:cubicBezTo>
                    <a:pt x="1221" y="654"/>
                    <a:pt x="1570" y="513"/>
                    <a:pt x="1570" y="327"/>
                  </a:cubicBezTo>
                  <a:cubicBezTo>
                    <a:pt x="1570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2"/>
            <p:cNvSpPr/>
            <p:nvPr/>
          </p:nvSpPr>
          <p:spPr>
            <a:xfrm>
              <a:off x="1255789" y="4227679"/>
              <a:ext cx="74743" cy="26361"/>
            </a:xfrm>
            <a:custGeom>
              <a:avLst/>
              <a:gdLst/>
              <a:ahLst/>
              <a:cxnLst/>
              <a:rect l="l" t="t" r="r" b="b"/>
              <a:pathLst>
                <a:path w="2050" h="723" extrusionOk="0">
                  <a:moveTo>
                    <a:pt x="2049" y="0"/>
                  </a:moveTo>
                  <a:cubicBezTo>
                    <a:pt x="2049" y="0"/>
                    <a:pt x="1483" y="316"/>
                    <a:pt x="894" y="338"/>
                  </a:cubicBezTo>
                  <a:cubicBezTo>
                    <a:pt x="867" y="339"/>
                    <a:pt x="841" y="340"/>
                    <a:pt x="816" y="340"/>
                  </a:cubicBezTo>
                  <a:cubicBezTo>
                    <a:pt x="279" y="340"/>
                    <a:pt x="0" y="131"/>
                    <a:pt x="0" y="131"/>
                  </a:cubicBezTo>
                  <a:lnTo>
                    <a:pt x="0" y="131"/>
                  </a:lnTo>
                  <a:cubicBezTo>
                    <a:pt x="0" y="131"/>
                    <a:pt x="452" y="723"/>
                    <a:pt x="989" y="723"/>
                  </a:cubicBezTo>
                  <a:cubicBezTo>
                    <a:pt x="1012" y="723"/>
                    <a:pt x="1035" y="722"/>
                    <a:pt x="1058" y="720"/>
                  </a:cubicBezTo>
                  <a:cubicBezTo>
                    <a:pt x="1613" y="665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2"/>
            <p:cNvSpPr/>
            <p:nvPr/>
          </p:nvSpPr>
          <p:spPr>
            <a:xfrm>
              <a:off x="1176709" y="5201543"/>
              <a:ext cx="17136" cy="12360"/>
            </a:xfrm>
            <a:custGeom>
              <a:avLst/>
              <a:gdLst/>
              <a:ahLst/>
              <a:cxnLst/>
              <a:rect l="l" t="t" r="r" b="b"/>
              <a:pathLst>
                <a:path w="470" h="339" extrusionOk="0">
                  <a:moveTo>
                    <a:pt x="1" y="1"/>
                  </a:moveTo>
                  <a:cubicBezTo>
                    <a:pt x="153" y="110"/>
                    <a:pt x="317" y="218"/>
                    <a:pt x="469" y="338"/>
                  </a:cubicBezTo>
                  <a:cubicBezTo>
                    <a:pt x="317" y="218"/>
                    <a:pt x="153" y="110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2"/>
            <p:cNvSpPr/>
            <p:nvPr/>
          </p:nvSpPr>
          <p:spPr>
            <a:xfrm>
              <a:off x="1172333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0"/>
                  </a:moveTo>
                  <a:cubicBezTo>
                    <a:pt x="44" y="22"/>
                    <a:pt x="77" y="55"/>
                    <a:pt x="121" y="77"/>
                  </a:cubicBezTo>
                  <a:cubicBezTo>
                    <a:pt x="77" y="55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2"/>
            <p:cNvSpPr/>
            <p:nvPr/>
          </p:nvSpPr>
          <p:spPr>
            <a:xfrm>
              <a:off x="-182203" y="4997699"/>
              <a:ext cx="803505" cy="371163"/>
            </a:xfrm>
            <a:custGeom>
              <a:avLst/>
              <a:gdLst/>
              <a:ahLst/>
              <a:cxnLst/>
              <a:rect l="l" t="t" r="r" b="b"/>
              <a:pathLst>
                <a:path w="22038" h="10180" extrusionOk="0">
                  <a:moveTo>
                    <a:pt x="8218" y="1"/>
                  </a:moveTo>
                  <a:lnTo>
                    <a:pt x="1647" y="4415"/>
                  </a:lnTo>
                  <a:lnTo>
                    <a:pt x="208" y="7215"/>
                  </a:lnTo>
                  <a:lnTo>
                    <a:pt x="1" y="10180"/>
                  </a:lnTo>
                  <a:lnTo>
                    <a:pt x="22037" y="10180"/>
                  </a:lnTo>
                  <a:cubicBezTo>
                    <a:pt x="21656" y="7281"/>
                    <a:pt x="21252" y="4622"/>
                    <a:pt x="20958" y="4055"/>
                  </a:cubicBezTo>
                  <a:cubicBezTo>
                    <a:pt x="20282" y="2704"/>
                    <a:pt x="14136" y="284"/>
                    <a:pt x="14136" y="284"/>
                  </a:cubicBezTo>
                  <a:lnTo>
                    <a:pt x="8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2"/>
            <p:cNvSpPr/>
            <p:nvPr/>
          </p:nvSpPr>
          <p:spPr>
            <a:xfrm>
              <a:off x="82456" y="4997699"/>
              <a:ext cx="315124" cy="112370"/>
            </a:xfrm>
            <a:custGeom>
              <a:avLst/>
              <a:gdLst/>
              <a:ahLst/>
              <a:cxnLst/>
              <a:rect l="l" t="t" r="r" b="b"/>
              <a:pathLst>
                <a:path w="8643" h="3082" extrusionOk="0">
                  <a:moveTo>
                    <a:pt x="959" y="1"/>
                  </a:moveTo>
                  <a:lnTo>
                    <a:pt x="11" y="633"/>
                  </a:lnTo>
                  <a:cubicBezTo>
                    <a:pt x="0" y="1145"/>
                    <a:pt x="164" y="2311"/>
                    <a:pt x="1766" y="2758"/>
                  </a:cubicBezTo>
                  <a:cubicBezTo>
                    <a:pt x="2555" y="2980"/>
                    <a:pt x="3356" y="3081"/>
                    <a:pt x="4116" y="3081"/>
                  </a:cubicBezTo>
                  <a:cubicBezTo>
                    <a:pt x="5370" y="3081"/>
                    <a:pt x="6510" y="2805"/>
                    <a:pt x="7291" y="2344"/>
                  </a:cubicBezTo>
                  <a:cubicBezTo>
                    <a:pt x="8032" y="1897"/>
                    <a:pt x="8435" y="1374"/>
                    <a:pt x="8642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2"/>
            <p:cNvSpPr/>
            <p:nvPr/>
          </p:nvSpPr>
          <p:spPr>
            <a:xfrm>
              <a:off x="107467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51" y="1"/>
                  </a:moveTo>
                  <a:lnTo>
                    <a:pt x="1" y="4306"/>
                  </a:lnTo>
                  <a:cubicBezTo>
                    <a:pt x="1" y="4306"/>
                    <a:pt x="1080" y="5744"/>
                    <a:pt x="2834" y="5984"/>
                  </a:cubicBezTo>
                  <a:cubicBezTo>
                    <a:pt x="2913" y="5995"/>
                    <a:pt x="2998" y="6001"/>
                    <a:pt x="3087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7" y="121"/>
                    <a:pt x="5657" y="121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2"/>
            <p:cNvSpPr/>
            <p:nvPr/>
          </p:nvSpPr>
          <p:spPr>
            <a:xfrm>
              <a:off x="129342" y="4868560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51" y="1"/>
                  </a:moveTo>
                  <a:lnTo>
                    <a:pt x="0" y="1309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5" y="2623"/>
                    <a:pt x="3046" y="2621"/>
                    <a:pt x="3095" y="2616"/>
                  </a:cubicBezTo>
                  <a:cubicBezTo>
                    <a:pt x="3749" y="2562"/>
                    <a:pt x="4675" y="1952"/>
                    <a:pt x="5340" y="1156"/>
                  </a:cubicBezTo>
                  <a:cubicBezTo>
                    <a:pt x="5177" y="557"/>
                    <a:pt x="5057" y="121"/>
                    <a:pt x="5057" y="121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2"/>
            <p:cNvSpPr/>
            <p:nvPr/>
          </p:nvSpPr>
          <p:spPr>
            <a:xfrm>
              <a:off x="74908" y="4520301"/>
              <a:ext cx="297222" cy="406565"/>
            </a:xfrm>
            <a:custGeom>
              <a:avLst/>
              <a:gdLst/>
              <a:ahLst/>
              <a:cxnLst/>
              <a:rect l="l" t="t" r="r" b="b"/>
              <a:pathLst>
                <a:path w="8152" h="11151" extrusionOk="0">
                  <a:moveTo>
                    <a:pt x="2681" y="0"/>
                  </a:moveTo>
                  <a:cubicBezTo>
                    <a:pt x="2455" y="0"/>
                    <a:pt x="2245" y="53"/>
                    <a:pt x="2060" y="170"/>
                  </a:cubicBezTo>
                  <a:cubicBezTo>
                    <a:pt x="207" y="1325"/>
                    <a:pt x="0" y="3886"/>
                    <a:pt x="0" y="3886"/>
                  </a:cubicBezTo>
                  <a:cubicBezTo>
                    <a:pt x="0" y="3886"/>
                    <a:pt x="752" y="8943"/>
                    <a:pt x="1439" y="9760"/>
                  </a:cubicBezTo>
                  <a:cubicBezTo>
                    <a:pt x="2087" y="10543"/>
                    <a:pt x="3544" y="11150"/>
                    <a:pt x="4447" y="11150"/>
                  </a:cubicBezTo>
                  <a:cubicBezTo>
                    <a:pt x="4500" y="11150"/>
                    <a:pt x="4551" y="11148"/>
                    <a:pt x="4599" y="11144"/>
                  </a:cubicBezTo>
                  <a:cubicBezTo>
                    <a:pt x="5482" y="11068"/>
                    <a:pt x="6866" y="9978"/>
                    <a:pt x="7411" y="8812"/>
                  </a:cubicBezTo>
                  <a:cubicBezTo>
                    <a:pt x="7956" y="7635"/>
                    <a:pt x="8152" y="4246"/>
                    <a:pt x="8152" y="4246"/>
                  </a:cubicBezTo>
                  <a:cubicBezTo>
                    <a:pt x="8152" y="4246"/>
                    <a:pt x="4719" y="0"/>
                    <a:pt x="268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2"/>
            <p:cNvSpPr/>
            <p:nvPr/>
          </p:nvSpPr>
          <p:spPr>
            <a:xfrm>
              <a:off x="29991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1" y="0"/>
                  </a:moveTo>
                  <a:cubicBezTo>
                    <a:pt x="4844" y="0"/>
                    <a:pt x="4809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1" y="2748"/>
                    <a:pt x="306" y="4536"/>
                  </a:cubicBezTo>
                  <a:cubicBezTo>
                    <a:pt x="1" y="6323"/>
                    <a:pt x="1613" y="8742"/>
                    <a:pt x="1613" y="8742"/>
                  </a:cubicBezTo>
                  <a:lnTo>
                    <a:pt x="1712" y="6944"/>
                  </a:lnTo>
                  <a:cubicBezTo>
                    <a:pt x="1712" y="6944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101" y="5988"/>
                    <a:pt x="6248" y="6016"/>
                    <a:pt x="6375" y="6016"/>
                  </a:cubicBezTo>
                  <a:cubicBezTo>
                    <a:pt x="7021" y="6016"/>
                    <a:pt x="7128" y="5277"/>
                    <a:pt x="7128" y="5277"/>
                  </a:cubicBezTo>
                  <a:cubicBezTo>
                    <a:pt x="7128" y="5277"/>
                    <a:pt x="8131" y="6694"/>
                    <a:pt x="856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60"/>
                  </a:cubicBezTo>
                  <a:cubicBezTo>
                    <a:pt x="10278" y="5244"/>
                    <a:pt x="11149" y="4656"/>
                    <a:pt x="11542" y="4536"/>
                  </a:cubicBezTo>
                  <a:cubicBezTo>
                    <a:pt x="11934" y="4416"/>
                    <a:pt x="12479" y="3762"/>
                    <a:pt x="12065" y="2988"/>
                  </a:cubicBezTo>
                  <a:cubicBezTo>
                    <a:pt x="11651" y="2214"/>
                    <a:pt x="10604" y="2487"/>
                    <a:pt x="10550" y="2323"/>
                  </a:cubicBezTo>
                  <a:cubicBezTo>
                    <a:pt x="10496" y="2171"/>
                    <a:pt x="11291" y="1822"/>
                    <a:pt x="11193" y="1375"/>
                  </a:cubicBezTo>
                  <a:cubicBezTo>
                    <a:pt x="11117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3" y="623"/>
                  </a:cubicBezTo>
                  <a:cubicBezTo>
                    <a:pt x="8096" y="623"/>
                    <a:pt x="6092" y="0"/>
                    <a:pt x="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2"/>
            <p:cNvSpPr/>
            <p:nvPr/>
          </p:nvSpPr>
          <p:spPr>
            <a:xfrm>
              <a:off x="31048" y="4675180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3" y="0"/>
                  </a:moveTo>
                  <a:cubicBezTo>
                    <a:pt x="486" y="0"/>
                    <a:pt x="1" y="1050"/>
                    <a:pt x="255" y="1774"/>
                  </a:cubicBezTo>
                  <a:cubicBezTo>
                    <a:pt x="538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4" y="27"/>
                    <a:pt x="1108" y="0"/>
                    <a:pt x="1023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2"/>
            <p:cNvSpPr/>
            <p:nvPr/>
          </p:nvSpPr>
          <p:spPr>
            <a:xfrm>
              <a:off x="360567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17" y="1"/>
                  </a:moveTo>
                  <a:cubicBezTo>
                    <a:pt x="667" y="1"/>
                    <a:pt x="489" y="52"/>
                    <a:pt x="284" y="173"/>
                  </a:cubicBezTo>
                  <a:lnTo>
                    <a:pt x="1" y="2614"/>
                  </a:lnTo>
                  <a:cubicBezTo>
                    <a:pt x="1" y="2614"/>
                    <a:pt x="1014" y="1982"/>
                    <a:pt x="1352" y="1437"/>
                  </a:cubicBezTo>
                  <a:cubicBezTo>
                    <a:pt x="1628" y="1001"/>
                    <a:pt x="1483" y="1"/>
                    <a:pt x="81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2"/>
            <p:cNvSpPr/>
            <p:nvPr/>
          </p:nvSpPr>
          <p:spPr>
            <a:xfrm>
              <a:off x="135176" y="4729796"/>
              <a:ext cx="67305" cy="22022"/>
            </a:xfrm>
            <a:custGeom>
              <a:avLst/>
              <a:gdLst/>
              <a:ahLst/>
              <a:cxnLst/>
              <a:rect l="l" t="t" r="r" b="b"/>
              <a:pathLst>
                <a:path w="1846" h="604" extrusionOk="0">
                  <a:moveTo>
                    <a:pt x="1012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4"/>
                    <a:pt x="1733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45" y="559"/>
                    <a:pt x="1715" y="58"/>
                    <a:pt x="1083" y="3"/>
                  </a:cubicBezTo>
                  <a:cubicBezTo>
                    <a:pt x="1059" y="2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2"/>
            <p:cNvSpPr/>
            <p:nvPr/>
          </p:nvSpPr>
          <p:spPr>
            <a:xfrm>
              <a:off x="234637" y="4735702"/>
              <a:ext cx="34199" cy="83348"/>
            </a:xfrm>
            <a:custGeom>
              <a:avLst/>
              <a:gdLst/>
              <a:ahLst/>
              <a:cxnLst/>
              <a:rect l="l" t="t" r="r" b="b"/>
              <a:pathLst>
                <a:path w="938" h="2286" extrusionOk="0">
                  <a:moveTo>
                    <a:pt x="64" y="0"/>
                  </a:moveTo>
                  <a:cubicBezTo>
                    <a:pt x="42" y="0"/>
                    <a:pt x="21" y="31"/>
                    <a:pt x="0" y="103"/>
                  </a:cubicBezTo>
                  <a:cubicBezTo>
                    <a:pt x="0" y="103"/>
                    <a:pt x="164" y="1389"/>
                    <a:pt x="469" y="1585"/>
                  </a:cubicBezTo>
                  <a:cubicBezTo>
                    <a:pt x="774" y="1781"/>
                    <a:pt x="458" y="2097"/>
                    <a:pt x="185" y="2239"/>
                  </a:cubicBezTo>
                  <a:cubicBezTo>
                    <a:pt x="125" y="2272"/>
                    <a:pt x="123" y="2286"/>
                    <a:pt x="156" y="2286"/>
                  </a:cubicBezTo>
                  <a:cubicBezTo>
                    <a:pt x="266" y="2286"/>
                    <a:pt x="772" y="2128"/>
                    <a:pt x="839" y="1978"/>
                  </a:cubicBezTo>
                  <a:cubicBezTo>
                    <a:pt x="937" y="1792"/>
                    <a:pt x="600" y="1618"/>
                    <a:pt x="425" y="1127"/>
                  </a:cubicBezTo>
                  <a:cubicBezTo>
                    <a:pt x="281" y="713"/>
                    <a:pt x="167" y="0"/>
                    <a:pt x="64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2"/>
            <p:cNvSpPr/>
            <p:nvPr/>
          </p:nvSpPr>
          <p:spPr>
            <a:xfrm>
              <a:off x="111878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9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3" y="802"/>
                    <a:pt x="2657" y="802"/>
                  </a:cubicBezTo>
                  <a:cubicBezTo>
                    <a:pt x="2673" y="802"/>
                    <a:pt x="2684" y="797"/>
                    <a:pt x="2691" y="785"/>
                  </a:cubicBezTo>
                  <a:cubicBezTo>
                    <a:pt x="2768" y="654"/>
                    <a:pt x="2190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2"/>
            <p:cNvSpPr/>
            <p:nvPr/>
          </p:nvSpPr>
          <p:spPr>
            <a:xfrm>
              <a:off x="258080" y="4729796"/>
              <a:ext cx="67269" cy="22022"/>
            </a:xfrm>
            <a:custGeom>
              <a:avLst/>
              <a:gdLst/>
              <a:ahLst/>
              <a:cxnLst/>
              <a:rect l="l" t="t" r="r" b="b"/>
              <a:pathLst>
                <a:path w="1845" h="604" extrusionOk="0">
                  <a:moveTo>
                    <a:pt x="834" y="1"/>
                  </a:moveTo>
                  <a:cubicBezTo>
                    <a:pt x="811" y="1"/>
                    <a:pt x="787" y="2"/>
                    <a:pt x="763" y="3"/>
                  </a:cubicBezTo>
                  <a:cubicBezTo>
                    <a:pt x="131" y="58"/>
                    <a:pt x="0" y="559"/>
                    <a:pt x="98" y="592"/>
                  </a:cubicBezTo>
                  <a:cubicBezTo>
                    <a:pt x="103" y="593"/>
                    <a:pt x="107" y="594"/>
                    <a:pt x="113" y="594"/>
                  </a:cubicBezTo>
                  <a:cubicBezTo>
                    <a:pt x="228" y="594"/>
                    <a:pt x="499" y="264"/>
                    <a:pt x="821" y="264"/>
                  </a:cubicBezTo>
                  <a:cubicBezTo>
                    <a:pt x="831" y="264"/>
                    <a:pt x="840" y="264"/>
                    <a:pt x="850" y="265"/>
                  </a:cubicBezTo>
                  <a:cubicBezTo>
                    <a:pt x="1121" y="273"/>
                    <a:pt x="1621" y="603"/>
                    <a:pt x="1781" y="603"/>
                  </a:cubicBezTo>
                  <a:cubicBezTo>
                    <a:pt x="1827" y="603"/>
                    <a:pt x="1845" y="576"/>
                    <a:pt x="1820" y="505"/>
                  </a:cubicBezTo>
                  <a:cubicBezTo>
                    <a:pt x="1820" y="505"/>
                    <a:pt x="1417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2"/>
            <p:cNvSpPr/>
            <p:nvPr/>
          </p:nvSpPr>
          <p:spPr>
            <a:xfrm>
              <a:off x="247726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330" y="1"/>
                  </a:moveTo>
                  <a:cubicBezTo>
                    <a:pt x="578" y="1"/>
                    <a:pt x="1" y="654"/>
                    <a:pt x="77" y="785"/>
                  </a:cubicBezTo>
                  <a:cubicBezTo>
                    <a:pt x="85" y="797"/>
                    <a:pt x="96" y="802"/>
                    <a:pt x="111" y="802"/>
                  </a:cubicBezTo>
                  <a:cubicBezTo>
                    <a:pt x="236" y="802"/>
                    <a:pt x="615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4" y="545"/>
                    <a:pt x="2550" y="914"/>
                    <a:pt x="2715" y="914"/>
                  </a:cubicBezTo>
                  <a:cubicBezTo>
                    <a:pt x="2757" y="914"/>
                    <a:pt x="2768" y="889"/>
                    <a:pt x="2736" y="829"/>
                  </a:cubicBezTo>
                  <a:cubicBezTo>
                    <a:pt x="2736" y="829"/>
                    <a:pt x="209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2"/>
            <p:cNvSpPr/>
            <p:nvPr/>
          </p:nvSpPr>
          <p:spPr>
            <a:xfrm>
              <a:off x="199453" y="4848034"/>
              <a:ext cx="72154" cy="17100"/>
            </a:xfrm>
            <a:custGeom>
              <a:avLst/>
              <a:gdLst/>
              <a:ahLst/>
              <a:cxnLst/>
              <a:rect l="l" t="t" r="r" b="b"/>
              <a:pathLst>
                <a:path w="1979" h="469" extrusionOk="0">
                  <a:moveTo>
                    <a:pt x="1943" y="0"/>
                  </a:moveTo>
                  <a:cubicBezTo>
                    <a:pt x="1857" y="0"/>
                    <a:pt x="1558" y="185"/>
                    <a:pt x="1085" y="259"/>
                  </a:cubicBezTo>
                  <a:cubicBezTo>
                    <a:pt x="957" y="281"/>
                    <a:pt x="842" y="290"/>
                    <a:pt x="742" y="290"/>
                  </a:cubicBezTo>
                  <a:cubicBezTo>
                    <a:pt x="409" y="290"/>
                    <a:pt x="235" y="193"/>
                    <a:pt x="235" y="193"/>
                  </a:cubicBezTo>
                  <a:cubicBezTo>
                    <a:pt x="182" y="171"/>
                    <a:pt x="71" y="95"/>
                    <a:pt x="27" y="95"/>
                  </a:cubicBezTo>
                  <a:cubicBezTo>
                    <a:pt x="7" y="95"/>
                    <a:pt x="0" y="110"/>
                    <a:pt x="17" y="150"/>
                  </a:cubicBezTo>
                  <a:cubicBezTo>
                    <a:pt x="65" y="255"/>
                    <a:pt x="439" y="469"/>
                    <a:pt x="890" y="469"/>
                  </a:cubicBezTo>
                  <a:cubicBezTo>
                    <a:pt x="954" y="469"/>
                    <a:pt x="1019" y="464"/>
                    <a:pt x="1085" y="455"/>
                  </a:cubicBezTo>
                  <a:cubicBezTo>
                    <a:pt x="1619" y="390"/>
                    <a:pt x="1979" y="95"/>
                    <a:pt x="1968" y="19"/>
                  </a:cubicBezTo>
                  <a:cubicBezTo>
                    <a:pt x="1966" y="6"/>
                    <a:pt x="1958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2"/>
            <p:cNvSpPr/>
            <p:nvPr/>
          </p:nvSpPr>
          <p:spPr>
            <a:xfrm>
              <a:off x="1437721" y="4725931"/>
              <a:ext cx="82327" cy="110729"/>
            </a:xfrm>
            <a:custGeom>
              <a:avLst/>
              <a:gdLst/>
              <a:ahLst/>
              <a:cxnLst/>
              <a:rect l="l" t="t" r="r" b="b"/>
              <a:pathLst>
                <a:path w="2258" h="3037" extrusionOk="0">
                  <a:moveTo>
                    <a:pt x="537" y="0"/>
                  </a:moveTo>
                  <a:cubicBezTo>
                    <a:pt x="439" y="0"/>
                    <a:pt x="351" y="40"/>
                    <a:pt x="285" y="142"/>
                  </a:cubicBezTo>
                  <a:cubicBezTo>
                    <a:pt x="0" y="559"/>
                    <a:pt x="627" y="3037"/>
                    <a:pt x="1332" y="3037"/>
                  </a:cubicBezTo>
                  <a:cubicBezTo>
                    <a:pt x="1382" y="3037"/>
                    <a:pt x="1433" y="3024"/>
                    <a:pt x="1484" y="2997"/>
                  </a:cubicBezTo>
                  <a:cubicBezTo>
                    <a:pt x="2258" y="2583"/>
                    <a:pt x="1331" y="480"/>
                    <a:pt x="1331" y="480"/>
                  </a:cubicBezTo>
                  <a:cubicBezTo>
                    <a:pt x="1331" y="480"/>
                    <a:pt x="878" y="0"/>
                    <a:pt x="53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2"/>
            <p:cNvSpPr/>
            <p:nvPr/>
          </p:nvSpPr>
          <p:spPr>
            <a:xfrm>
              <a:off x="1260966" y="5019064"/>
              <a:ext cx="696167" cy="349797"/>
            </a:xfrm>
            <a:custGeom>
              <a:avLst/>
              <a:gdLst/>
              <a:ahLst/>
              <a:cxnLst/>
              <a:rect l="l" t="t" r="r" b="b"/>
              <a:pathLst>
                <a:path w="19094" h="9594" extrusionOk="0">
                  <a:moveTo>
                    <a:pt x="7760" y="1"/>
                  </a:moveTo>
                  <a:cubicBezTo>
                    <a:pt x="7663" y="1"/>
                    <a:pt x="7568" y="2"/>
                    <a:pt x="7476" y="3"/>
                  </a:cubicBezTo>
                  <a:cubicBezTo>
                    <a:pt x="5733" y="36"/>
                    <a:pt x="2321" y="2107"/>
                    <a:pt x="817" y="3393"/>
                  </a:cubicBezTo>
                  <a:cubicBezTo>
                    <a:pt x="142" y="3981"/>
                    <a:pt x="0" y="6738"/>
                    <a:pt x="44" y="9594"/>
                  </a:cubicBezTo>
                  <a:lnTo>
                    <a:pt x="19094" y="9594"/>
                  </a:lnTo>
                  <a:cubicBezTo>
                    <a:pt x="18952" y="7054"/>
                    <a:pt x="18669" y="4646"/>
                    <a:pt x="18102" y="3752"/>
                  </a:cubicBezTo>
                  <a:cubicBezTo>
                    <a:pt x="16696" y="1551"/>
                    <a:pt x="12043" y="265"/>
                    <a:pt x="12043" y="265"/>
                  </a:cubicBezTo>
                  <a:cubicBezTo>
                    <a:pt x="12043" y="265"/>
                    <a:pt x="9509" y="1"/>
                    <a:pt x="7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2"/>
            <p:cNvSpPr/>
            <p:nvPr/>
          </p:nvSpPr>
          <p:spPr>
            <a:xfrm>
              <a:off x="1718676" y="4725931"/>
              <a:ext cx="81999" cy="110729"/>
            </a:xfrm>
            <a:custGeom>
              <a:avLst/>
              <a:gdLst/>
              <a:ahLst/>
              <a:cxnLst/>
              <a:rect l="l" t="t" r="r" b="b"/>
              <a:pathLst>
                <a:path w="2249" h="3037" extrusionOk="0">
                  <a:moveTo>
                    <a:pt x="1717" y="0"/>
                  </a:moveTo>
                  <a:cubicBezTo>
                    <a:pt x="1374" y="0"/>
                    <a:pt x="927" y="480"/>
                    <a:pt x="927" y="480"/>
                  </a:cubicBezTo>
                  <a:cubicBezTo>
                    <a:pt x="927" y="480"/>
                    <a:pt x="1" y="2583"/>
                    <a:pt x="764" y="2997"/>
                  </a:cubicBezTo>
                  <a:cubicBezTo>
                    <a:pt x="815" y="3024"/>
                    <a:pt x="866" y="3037"/>
                    <a:pt x="917" y="3037"/>
                  </a:cubicBezTo>
                  <a:cubicBezTo>
                    <a:pt x="1630" y="3037"/>
                    <a:pt x="2248" y="559"/>
                    <a:pt x="1973" y="142"/>
                  </a:cubicBezTo>
                  <a:cubicBezTo>
                    <a:pt x="1905" y="40"/>
                    <a:pt x="1815" y="0"/>
                    <a:pt x="17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2"/>
            <p:cNvSpPr/>
            <p:nvPr/>
          </p:nvSpPr>
          <p:spPr>
            <a:xfrm>
              <a:off x="1526754" y="4899186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0"/>
                  </a:moveTo>
                  <a:lnTo>
                    <a:pt x="393" y="1199"/>
                  </a:lnTo>
                  <a:cubicBezTo>
                    <a:pt x="524" y="2245"/>
                    <a:pt x="1" y="4043"/>
                    <a:pt x="1" y="4043"/>
                  </a:cubicBezTo>
                  <a:cubicBezTo>
                    <a:pt x="1" y="4043"/>
                    <a:pt x="1385" y="5523"/>
                    <a:pt x="2745" y="5523"/>
                  </a:cubicBezTo>
                  <a:cubicBezTo>
                    <a:pt x="2833" y="5523"/>
                    <a:pt x="2921" y="5517"/>
                    <a:pt x="3009" y="5504"/>
                  </a:cubicBezTo>
                  <a:cubicBezTo>
                    <a:pt x="4437" y="5297"/>
                    <a:pt x="5003" y="4043"/>
                    <a:pt x="5003" y="4043"/>
                  </a:cubicBezTo>
                  <a:cubicBezTo>
                    <a:pt x="4404" y="3422"/>
                    <a:pt x="4360" y="0"/>
                    <a:pt x="4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2"/>
            <p:cNvSpPr/>
            <p:nvPr/>
          </p:nvSpPr>
          <p:spPr>
            <a:xfrm>
              <a:off x="1538677" y="4899186"/>
              <a:ext cx="155429" cy="124474"/>
            </a:xfrm>
            <a:custGeom>
              <a:avLst/>
              <a:gdLst/>
              <a:ahLst/>
              <a:cxnLst/>
              <a:rect l="l" t="t" r="r" b="b"/>
              <a:pathLst>
                <a:path w="4263" h="3414" extrusionOk="0">
                  <a:moveTo>
                    <a:pt x="4033" y="0"/>
                  </a:moveTo>
                  <a:lnTo>
                    <a:pt x="66" y="1199"/>
                  </a:lnTo>
                  <a:cubicBezTo>
                    <a:pt x="110" y="1591"/>
                    <a:pt x="66" y="2082"/>
                    <a:pt x="1" y="2550"/>
                  </a:cubicBezTo>
                  <a:cubicBezTo>
                    <a:pt x="753" y="3052"/>
                    <a:pt x="1716" y="3413"/>
                    <a:pt x="2592" y="3413"/>
                  </a:cubicBezTo>
                  <a:cubicBezTo>
                    <a:pt x="2629" y="3413"/>
                    <a:pt x="2667" y="3413"/>
                    <a:pt x="2704" y="3411"/>
                  </a:cubicBezTo>
                  <a:cubicBezTo>
                    <a:pt x="3249" y="3389"/>
                    <a:pt x="3783" y="3171"/>
                    <a:pt x="4262" y="2855"/>
                  </a:cubicBezTo>
                  <a:cubicBezTo>
                    <a:pt x="4055" y="1646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2"/>
            <p:cNvSpPr/>
            <p:nvPr/>
          </p:nvSpPr>
          <p:spPr>
            <a:xfrm>
              <a:off x="1462805" y="4548739"/>
              <a:ext cx="301634" cy="426728"/>
            </a:xfrm>
            <a:custGeom>
              <a:avLst/>
              <a:gdLst/>
              <a:ahLst/>
              <a:cxnLst/>
              <a:rect l="l" t="t" r="r" b="b"/>
              <a:pathLst>
                <a:path w="8273" h="11704" extrusionOk="0">
                  <a:moveTo>
                    <a:pt x="5878" y="0"/>
                  </a:moveTo>
                  <a:cubicBezTo>
                    <a:pt x="4473" y="0"/>
                    <a:pt x="2323" y="689"/>
                    <a:pt x="1286" y="1242"/>
                  </a:cubicBezTo>
                  <a:cubicBezTo>
                    <a:pt x="0" y="1929"/>
                    <a:pt x="491" y="4686"/>
                    <a:pt x="676" y="7618"/>
                  </a:cubicBezTo>
                  <a:cubicBezTo>
                    <a:pt x="907" y="11284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6"/>
                    <a:pt x="7248" y="10724"/>
                    <a:pt x="7760" y="9045"/>
                  </a:cubicBezTo>
                  <a:cubicBezTo>
                    <a:pt x="8272" y="7378"/>
                    <a:pt x="8141" y="2321"/>
                    <a:pt x="8141" y="2321"/>
                  </a:cubicBezTo>
                  <a:cubicBezTo>
                    <a:pt x="8141" y="2321"/>
                    <a:pt x="7891" y="599"/>
                    <a:pt x="6735" y="131"/>
                  </a:cubicBezTo>
                  <a:cubicBezTo>
                    <a:pt x="6510" y="40"/>
                    <a:pt x="6215" y="0"/>
                    <a:pt x="5878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2"/>
            <p:cNvSpPr/>
            <p:nvPr/>
          </p:nvSpPr>
          <p:spPr>
            <a:xfrm>
              <a:off x="1435387" y="4386605"/>
              <a:ext cx="381080" cy="412472"/>
            </a:xfrm>
            <a:custGeom>
              <a:avLst/>
              <a:gdLst/>
              <a:ahLst/>
              <a:cxnLst/>
              <a:rect l="l" t="t" r="r" b="b"/>
              <a:pathLst>
                <a:path w="10452" h="11313" extrusionOk="0">
                  <a:moveTo>
                    <a:pt x="4771" y="0"/>
                  </a:moveTo>
                  <a:cubicBezTo>
                    <a:pt x="4519" y="0"/>
                    <a:pt x="4233" y="22"/>
                    <a:pt x="3913" y="77"/>
                  </a:cubicBezTo>
                  <a:cubicBezTo>
                    <a:pt x="2452" y="338"/>
                    <a:pt x="1134" y="3684"/>
                    <a:pt x="1134" y="3684"/>
                  </a:cubicBezTo>
                  <a:cubicBezTo>
                    <a:pt x="1134" y="3684"/>
                    <a:pt x="164" y="4654"/>
                    <a:pt x="88" y="6169"/>
                  </a:cubicBezTo>
                  <a:cubicBezTo>
                    <a:pt x="0" y="7684"/>
                    <a:pt x="1428" y="11171"/>
                    <a:pt x="1428" y="11171"/>
                  </a:cubicBezTo>
                  <a:lnTo>
                    <a:pt x="1352" y="7967"/>
                  </a:lnTo>
                  <a:cubicBezTo>
                    <a:pt x="1352" y="7967"/>
                    <a:pt x="1428" y="7738"/>
                    <a:pt x="1624" y="7618"/>
                  </a:cubicBezTo>
                  <a:cubicBezTo>
                    <a:pt x="1820" y="7509"/>
                    <a:pt x="2965" y="5733"/>
                    <a:pt x="2965" y="5733"/>
                  </a:cubicBezTo>
                  <a:cubicBezTo>
                    <a:pt x="2965" y="5733"/>
                    <a:pt x="4192" y="6068"/>
                    <a:pt x="5252" y="6068"/>
                  </a:cubicBezTo>
                  <a:cubicBezTo>
                    <a:pt x="5517" y="6068"/>
                    <a:pt x="5772" y="6047"/>
                    <a:pt x="5994" y="5994"/>
                  </a:cubicBezTo>
                  <a:cubicBezTo>
                    <a:pt x="7117" y="5733"/>
                    <a:pt x="7596" y="5351"/>
                    <a:pt x="7596" y="5351"/>
                  </a:cubicBezTo>
                  <a:cubicBezTo>
                    <a:pt x="7596" y="5722"/>
                    <a:pt x="8250" y="7564"/>
                    <a:pt x="8545" y="8109"/>
                  </a:cubicBezTo>
                  <a:cubicBezTo>
                    <a:pt x="8828" y="8654"/>
                    <a:pt x="8817" y="11313"/>
                    <a:pt x="8817" y="11313"/>
                  </a:cubicBezTo>
                  <a:cubicBezTo>
                    <a:pt x="8893" y="10506"/>
                    <a:pt x="10452" y="7389"/>
                    <a:pt x="10452" y="5994"/>
                  </a:cubicBezTo>
                  <a:cubicBezTo>
                    <a:pt x="10452" y="4589"/>
                    <a:pt x="9395" y="3052"/>
                    <a:pt x="9395" y="3052"/>
                  </a:cubicBezTo>
                  <a:cubicBezTo>
                    <a:pt x="9395" y="3052"/>
                    <a:pt x="9972" y="1766"/>
                    <a:pt x="9536" y="763"/>
                  </a:cubicBezTo>
                  <a:cubicBezTo>
                    <a:pt x="9326" y="267"/>
                    <a:pt x="8492" y="142"/>
                    <a:pt x="7703" y="142"/>
                  </a:cubicBezTo>
                  <a:cubicBezTo>
                    <a:pt x="6896" y="142"/>
                    <a:pt x="6136" y="273"/>
                    <a:pt x="6136" y="273"/>
                  </a:cubicBezTo>
                  <a:cubicBezTo>
                    <a:pt x="6136" y="273"/>
                    <a:pt x="5671" y="0"/>
                    <a:pt x="4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2"/>
            <p:cNvSpPr/>
            <p:nvPr/>
          </p:nvSpPr>
          <p:spPr>
            <a:xfrm>
              <a:off x="1538276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965" y="1"/>
                  </a:moveTo>
                  <a:cubicBezTo>
                    <a:pt x="404" y="1"/>
                    <a:pt x="23" y="483"/>
                    <a:pt x="23" y="483"/>
                  </a:cubicBezTo>
                  <a:cubicBezTo>
                    <a:pt x="1" y="548"/>
                    <a:pt x="19" y="574"/>
                    <a:pt x="63" y="574"/>
                  </a:cubicBezTo>
                  <a:cubicBezTo>
                    <a:pt x="217" y="574"/>
                    <a:pt x="695" y="263"/>
                    <a:pt x="949" y="254"/>
                  </a:cubicBezTo>
                  <a:cubicBezTo>
                    <a:pt x="959" y="254"/>
                    <a:pt x="968" y="253"/>
                    <a:pt x="977" y="253"/>
                  </a:cubicBezTo>
                  <a:cubicBezTo>
                    <a:pt x="1278" y="253"/>
                    <a:pt x="1539" y="572"/>
                    <a:pt x="1644" y="572"/>
                  </a:cubicBezTo>
                  <a:cubicBezTo>
                    <a:pt x="1649" y="572"/>
                    <a:pt x="1653" y="572"/>
                    <a:pt x="1658" y="570"/>
                  </a:cubicBezTo>
                  <a:cubicBezTo>
                    <a:pt x="1767" y="537"/>
                    <a:pt x="1625" y="47"/>
                    <a:pt x="1036" y="3"/>
                  </a:cubicBezTo>
                  <a:cubicBezTo>
                    <a:pt x="1012" y="2"/>
                    <a:pt x="989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2"/>
            <p:cNvSpPr/>
            <p:nvPr/>
          </p:nvSpPr>
          <p:spPr>
            <a:xfrm>
              <a:off x="1655128" y="4729796"/>
              <a:ext cx="64388" cy="20964"/>
            </a:xfrm>
            <a:custGeom>
              <a:avLst/>
              <a:gdLst/>
              <a:ahLst/>
              <a:cxnLst/>
              <a:rect l="l" t="t" r="r" b="b"/>
              <a:pathLst>
                <a:path w="1766" h="575" extrusionOk="0">
                  <a:moveTo>
                    <a:pt x="801" y="1"/>
                  </a:moveTo>
                  <a:cubicBezTo>
                    <a:pt x="778" y="1"/>
                    <a:pt x="754" y="2"/>
                    <a:pt x="730" y="3"/>
                  </a:cubicBezTo>
                  <a:cubicBezTo>
                    <a:pt x="131" y="47"/>
                    <a:pt x="0" y="537"/>
                    <a:pt x="98" y="570"/>
                  </a:cubicBezTo>
                  <a:cubicBezTo>
                    <a:pt x="102" y="572"/>
                    <a:pt x="107" y="572"/>
                    <a:pt x="112" y="572"/>
                  </a:cubicBezTo>
                  <a:cubicBezTo>
                    <a:pt x="217" y="572"/>
                    <a:pt x="477" y="253"/>
                    <a:pt x="779" y="253"/>
                  </a:cubicBezTo>
                  <a:cubicBezTo>
                    <a:pt x="788" y="253"/>
                    <a:pt x="797" y="254"/>
                    <a:pt x="807" y="254"/>
                  </a:cubicBezTo>
                  <a:cubicBezTo>
                    <a:pt x="1069" y="263"/>
                    <a:pt x="1549" y="574"/>
                    <a:pt x="1704" y="574"/>
                  </a:cubicBezTo>
                  <a:cubicBezTo>
                    <a:pt x="1748" y="574"/>
                    <a:pt x="1766" y="548"/>
                    <a:pt x="1744" y="483"/>
                  </a:cubicBezTo>
                  <a:cubicBezTo>
                    <a:pt x="1744" y="483"/>
                    <a:pt x="1362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2"/>
            <p:cNvSpPr/>
            <p:nvPr/>
          </p:nvSpPr>
          <p:spPr>
            <a:xfrm>
              <a:off x="1510931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405" y="1"/>
                  </a:moveTo>
                  <a:cubicBezTo>
                    <a:pt x="664" y="1"/>
                    <a:pt x="32" y="786"/>
                    <a:pt x="32" y="786"/>
                  </a:cubicBezTo>
                  <a:cubicBezTo>
                    <a:pt x="1" y="841"/>
                    <a:pt x="10" y="863"/>
                    <a:pt x="51" y="863"/>
                  </a:cubicBezTo>
                  <a:cubicBezTo>
                    <a:pt x="209" y="863"/>
                    <a:pt x="847" y="515"/>
                    <a:pt x="1394" y="437"/>
                  </a:cubicBezTo>
                  <a:cubicBezTo>
                    <a:pt x="1460" y="426"/>
                    <a:pt x="1525" y="422"/>
                    <a:pt x="1587" y="422"/>
                  </a:cubicBezTo>
                  <a:cubicBezTo>
                    <a:pt x="2115" y="422"/>
                    <a:pt x="2483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5" name="Google Shape;2625;p2"/>
            <p:cNvSpPr/>
            <p:nvPr/>
          </p:nvSpPr>
          <p:spPr>
            <a:xfrm>
              <a:off x="1643971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309" y="1"/>
                  </a:moveTo>
                  <a:cubicBezTo>
                    <a:pt x="568" y="1"/>
                    <a:pt x="1" y="622"/>
                    <a:pt x="77" y="742"/>
                  </a:cubicBezTo>
                  <a:cubicBezTo>
                    <a:pt x="84" y="752"/>
                    <a:pt x="95" y="757"/>
                    <a:pt x="110" y="757"/>
                  </a:cubicBezTo>
                  <a:cubicBezTo>
                    <a:pt x="231" y="757"/>
                    <a:pt x="599" y="422"/>
                    <a:pt x="1127" y="422"/>
                  </a:cubicBezTo>
                  <a:cubicBezTo>
                    <a:pt x="1189" y="422"/>
                    <a:pt x="1253" y="426"/>
                    <a:pt x="1320" y="437"/>
                  </a:cubicBezTo>
                  <a:cubicBezTo>
                    <a:pt x="1867" y="515"/>
                    <a:pt x="2504" y="863"/>
                    <a:pt x="2663" y="863"/>
                  </a:cubicBezTo>
                  <a:cubicBezTo>
                    <a:pt x="2703" y="863"/>
                    <a:pt x="2713" y="841"/>
                    <a:pt x="2682" y="786"/>
                  </a:cubicBezTo>
                  <a:cubicBezTo>
                    <a:pt x="2682" y="786"/>
                    <a:pt x="205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6" name="Google Shape;2626;p2"/>
            <p:cNvSpPr/>
            <p:nvPr/>
          </p:nvSpPr>
          <p:spPr>
            <a:xfrm>
              <a:off x="1581589" y="4867795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0"/>
                  </a:moveTo>
                  <a:cubicBezTo>
                    <a:pt x="1" y="0"/>
                    <a:pt x="404" y="948"/>
                    <a:pt x="1036" y="948"/>
                  </a:cubicBezTo>
                  <a:cubicBezTo>
                    <a:pt x="2170" y="948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7" name="Google Shape;2627;p2"/>
            <p:cNvSpPr/>
            <p:nvPr/>
          </p:nvSpPr>
          <p:spPr>
            <a:xfrm>
              <a:off x="1581589" y="4867795"/>
              <a:ext cx="91843" cy="13928"/>
            </a:xfrm>
            <a:custGeom>
              <a:avLst/>
              <a:gdLst/>
              <a:ahLst/>
              <a:cxnLst/>
              <a:rect l="l" t="t" r="r" b="b"/>
              <a:pathLst>
                <a:path w="2519" h="382" extrusionOk="0">
                  <a:moveTo>
                    <a:pt x="1" y="0"/>
                  </a:moveTo>
                  <a:cubicBezTo>
                    <a:pt x="1" y="0"/>
                    <a:pt x="77" y="185"/>
                    <a:pt x="219" y="382"/>
                  </a:cubicBezTo>
                  <a:lnTo>
                    <a:pt x="2279" y="382"/>
                  </a:lnTo>
                  <a:cubicBezTo>
                    <a:pt x="2453" y="185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8" name="Google Shape;2628;p2"/>
            <p:cNvSpPr/>
            <p:nvPr/>
          </p:nvSpPr>
          <p:spPr>
            <a:xfrm>
              <a:off x="1627309" y="4745802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0" y="0"/>
                  </a:moveTo>
                  <a:cubicBezTo>
                    <a:pt x="0" y="1"/>
                    <a:pt x="589" y="1177"/>
                    <a:pt x="567" y="1559"/>
                  </a:cubicBezTo>
                  <a:cubicBezTo>
                    <a:pt x="556" y="1940"/>
                    <a:pt x="87" y="2136"/>
                    <a:pt x="87" y="2136"/>
                  </a:cubicBezTo>
                  <a:cubicBezTo>
                    <a:pt x="87" y="2136"/>
                    <a:pt x="1199" y="2115"/>
                    <a:pt x="1155" y="1722"/>
                  </a:cubicBezTo>
                  <a:cubicBezTo>
                    <a:pt x="1101" y="134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9" name="Google Shape;2629;p2"/>
            <p:cNvSpPr/>
            <p:nvPr/>
          </p:nvSpPr>
          <p:spPr>
            <a:xfrm>
              <a:off x="696722" y="4517421"/>
              <a:ext cx="539827" cy="711772"/>
            </a:xfrm>
            <a:custGeom>
              <a:avLst/>
              <a:gdLst/>
              <a:ahLst/>
              <a:cxnLst/>
              <a:rect l="l" t="t" r="r" b="b"/>
              <a:pathLst>
                <a:path w="14806" h="19522" extrusionOk="0">
                  <a:moveTo>
                    <a:pt x="7013" y="0"/>
                  </a:moveTo>
                  <a:cubicBezTo>
                    <a:pt x="4558" y="0"/>
                    <a:pt x="3030" y="2025"/>
                    <a:pt x="3030" y="2025"/>
                  </a:cubicBezTo>
                  <a:cubicBezTo>
                    <a:pt x="1" y="2461"/>
                    <a:pt x="709" y="5818"/>
                    <a:pt x="709" y="8291"/>
                  </a:cubicBezTo>
                  <a:cubicBezTo>
                    <a:pt x="709" y="10754"/>
                    <a:pt x="448" y="16846"/>
                    <a:pt x="4371" y="18416"/>
                  </a:cubicBezTo>
                  <a:cubicBezTo>
                    <a:pt x="5624" y="18906"/>
                    <a:pt x="5875" y="19386"/>
                    <a:pt x="8011" y="19517"/>
                  </a:cubicBezTo>
                  <a:cubicBezTo>
                    <a:pt x="8073" y="19520"/>
                    <a:pt x="8136" y="19522"/>
                    <a:pt x="8202" y="19522"/>
                  </a:cubicBezTo>
                  <a:cubicBezTo>
                    <a:pt x="10412" y="19522"/>
                    <a:pt x="14806" y="17558"/>
                    <a:pt x="14245" y="13250"/>
                  </a:cubicBezTo>
                  <a:cubicBezTo>
                    <a:pt x="14059" y="11855"/>
                    <a:pt x="11858" y="9915"/>
                    <a:pt x="12468" y="8019"/>
                  </a:cubicBezTo>
                  <a:cubicBezTo>
                    <a:pt x="13471" y="4935"/>
                    <a:pt x="11880" y="1371"/>
                    <a:pt x="8545" y="260"/>
                  </a:cubicBezTo>
                  <a:cubicBezTo>
                    <a:pt x="8002" y="77"/>
                    <a:pt x="7490" y="0"/>
                    <a:pt x="7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0" name="Google Shape;2630;p2"/>
            <p:cNvSpPr/>
            <p:nvPr/>
          </p:nvSpPr>
          <p:spPr>
            <a:xfrm>
              <a:off x="542171" y="5116520"/>
              <a:ext cx="747430" cy="252340"/>
            </a:xfrm>
            <a:custGeom>
              <a:avLst/>
              <a:gdLst/>
              <a:ahLst/>
              <a:cxnLst/>
              <a:rect l="l" t="t" r="r" b="b"/>
              <a:pathLst>
                <a:path w="20500" h="6921" extrusionOk="0">
                  <a:moveTo>
                    <a:pt x="10337" y="0"/>
                  </a:moveTo>
                  <a:cubicBezTo>
                    <a:pt x="9007" y="0"/>
                    <a:pt x="7561" y="553"/>
                    <a:pt x="6180" y="1330"/>
                  </a:cubicBezTo>
                  <a:cubicBezTo>
                    <a:pt x="3313" y="2954"/>
                    <a:pt x="741" y="5558"/>
                    <a:pt x="131" y="6180"/>
                  </a:cubicBezTo>
                  <a:cubicBezTo>
                    <a:pt x="131" y="6190"/>
                    <a:pt x="131" y="6190"/>
                    <a:pt x="131" y="6190"/>
                  </a:cubicBezTo>
                  <a:cubicBezTo>
                    <a:pt x="98" y="6234"/>
                    <a:pt x="66" y="6256"/>
                    <a:pt x="44" y="6289"/>
                  </a:cubicBezTo>
                  <a:cubicBezTo>
                    <a:pt x="44" y="6289"/>
                    <a:pt x="33" y="6289"/>
                    <a:pt x="33" y="6299"/>
                  </a:cubicBezTo>
                  <a:cubicBezTo>
                    <a:pt x="22" y="6310"/>
                    <a:pt x="0" y="6321"/>
                    <a:pt x="0" y="6321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60" y="5809"/>
                    <a:pt x="19759" y="4785"/>
                    <a:pt x="18832" y="3967"/>
                  </a:cubicBezTo>
                  <a:cubicBezTo>
                    <a:pt x="18669" y="3815"/>
                    <a:pt x="18495" y="3673"/>
                    <a:pt x="18320" y="3531"/>
                  </a:cubicBezTo>
                  <a:cubicBezTo>
                    <a:pt x="18277" y="3499"/>
                    <a:pt x="18233" y="3466"/>
                    <a:pt x="18200" y="3433"/>
                  </a:cubicBezTo>
                  <a:cubicBezTo>
                    <a:pt x="18026" y="3302"/>
                    <a:pt x="17852" y="3172"/>
                    <a:pt x="17688" y="3041"/>
                  </a:cubicBezTo>
                  <a:cubicBezTo>
                    <a:pt x="17514" y="2921"/>
                    <a:pt x="17339" y="2801"/>
                    <a:pt x="17176" y="2681"/>
                  </a:cubicBezTo>
                  <a:cubicBezTo>
                    <a:pt x="17132" y="2659"/>
                    <a:pt x="17089" y="2627"/>
                    <a:pt x="17045" y="2605"/>
                  </a:cubicBezTo>
                  <a:cubicBezTo>
                    <a:pt x="16882" y="2485"/>
                    <a:pt x="16707" y="2376"/>
                    <a:pt x="16544" y="2278"/>
                  </a:cubicBezTo>
                  <a:cubicBezTo>
                    <a:pt x="16369" y="2169"/>
                    <a:pt x="16206" y="2071"/>
                    <a:pt x="16042" y="1984"/>
                  </a:cubicBezTo>
                  <a:cubicBezTo>
                    <a:pt x="15999" y="1951"/>
                    <a:pt x="15966" y="1929"/>
                    <a:pt x="15923" y="1908"/>
                  </a:cubicBezTo>
                  <a:cubicBezTo>
                    <a:pt x="15585" y="1722"/>
                    <a:pt x="15269" y="1559"/>
                    <a:pt x="14942" y="1406"/>
                  </a:cubicBezTo>
                  <a:cubicBezTo>
                    <a:pt x="14909" y="1395"/>
                    <a:pt x="14876" y="1373"/>
                    <a:pt x="14833" y="1352"/>
                  </a:cubicBezTo>
                  <a:cubicBezTo>
                    <a:pt x="14680" y="1286"/>
                    <a:pt x="14528" y="1210"/>
                    <a:pt x="14364" y="1145"/>
                  </a:cubicBezTo>
                  <a:cubicBezTo>
                    <a:pt x="12097" y="164"/>
                    <a:pt x="10375" y="0"/>
                    <a:pt x="10375" y="0"/>
                  </a:cubicBezTo>
                  <a:cubicBezTo>
                    <a:pt x="10362" y="0"/>
                    <a:pt x="10350" y="0"/>
                    <a:pt x="10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1" name="Google Shape;2631;p2"/>
            <p:cNvSpPr/>
            <p:nvPr/>
          </p:nvSpPr>
          <p:spPr>
            <a:xfrm>
              <a:off x="1145317" y="5199574"/>
              <a:ext cx="18339" cy="11922"/>
            </a:xfrm>
            <a:custGeom>
              <a:avLst/>
              <a:gdLst/>
              <a:ahLst/>
              <a:cxnLst/>
              <a:rect l="l" t="t" r="r" b="b"/>
              <a:pathLst>
                <a:path w="503" h="327" extrusionOk="0">
                  <a:moveTo>
                    <a:pt x="1" y="0"/>
                  </a:moveTo>
                  <a:cubicBezTo>
                    <a:pt x="164" y="98"/>
                    <a:pt x="339" y="207"/>
                    <a:pt x="502" y="327"/>
                  </a:cubicBezTo>
                  <a:cubicBezTo>
                    <a:pt x="339" y="207"/>
                    <a:pt x="164" y="98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2" name="Google Shape;2632;p2"/>
            <p:cNvSpPr/>
            <p:nvPr/>
          </p:nvSpPr>
          <p:spPr>
            <a:xfrm>
              <a:off x="1127051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27" y="186"/>
                    <a:pt x="502" y="295"/>
                  </a:cubicBezTo>
                  <a:cubicBezTo>
                    <a:pt x="327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3" name="Google Shape;2633;p2"/>
            <p:cNvSpPr/>
            <p:nvPr/>
          </p:nvSpPr>
          <p:spPr>
            <a:xfrm>
              <a:off x="1086909" y="5167782"/>
              <a:ext cx="35804" cy="18303"/>
            </a:xfrm>
            <a:custGeom>
              <a:avLst/>
              <a:gdLst/>
              <a:ahLst/>
              <a:cxnLst/>
              <a:rect l="l" t="t" r="r" b="b"/>
              <a:pathLst>
                <a:path w="982" h="502" extrusionOk="0">
                  <a:moveTo>
                    <a:pt x="1" y="0"/>
                  </a:moveTo>
                  <a:cubicBezTo>
                    <a:pt x="328" y="153"/>
                    <a:pt x="644" y="316"/>
                    <a:pt x="982" y="502"/>
                  </a:cubicBezTo>
                  <a:cubicBezTo>
                    <a:pt x="644" y="316"/>
                    <a:pt x="328" y="153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4" name="Google Shape;2634;p2"/>
            <p:cNvSpPr/>
            <p:nvPr/>
          </p:nvSpPr>
          <p:spPr>
            <a:xfrm>
              <a:off x="1066237" y="5158229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1"/>
                  </a:moveTo>
                  <a:cubicBezTo>
                    <a:pt x="154" y="66"/>
                    <a:pt x="306" y="142"/>
                    <a:pt x="459" y="208"/>
                  </a:cubicBezTo>
                  <a:cubicBezTo>
                    <a:pt x="306" y="142"/>
                    <a:pt x="154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5" name="Google Shape;2635;p2"/>
            <p:cNvSpPr/>
            <p:nvPr/>
          </p:nvSpPr>
          <p:spPr>
            <a:xfrm>
              <a:off x="830637" y="5006850"/>
              <a:ext cx="176466" cy="201223"/>
            </a:xfrm>
            <a:custGeom>
              <a:avLst/>
              <a:gdLst/>
              <a:ahLst/>
              <a:cxnLst/>
              <a:rect l="l" t="t" r="r" b="b"/>
              <a:pathLst>
                <a:path w="4840" h="5519" extrusionOk="0">
                  <a:moveTo>
                    <a:pt x="916" y="0"/>
                  </a:moveTo>
                  <a:cubicBezTo>
                    <a:pt x="1014" y="1690"/>
                    <a:pt x="0" y="3978"/>
                    <a:pt x="0" y="3978"/>
                  </a:cubicBezTo>
                  <a:cubicBezTo>
                    <a:pt x="0" y="3978"/>
                    <a:pt x="1134" y="5428"/>
                    <a:pt x="2202" y="5515"/>
                  </a:cubicBezTo>
                  <a:cubicBezTo>
                    <a:pt x="2232" y="5517"/>
                    <a:pt x="2262" y="5519"/>
                    <a:pt x="2293" y="5519"/>
                  </a:cubicBezTo>
                  <a:cubicBezTo>
                    <a:pt x="3357" y="5519"/>
                    <a:pt x="4839" y="4098"/>
                    <a:pt x="4839" y="4098"/>
                  </a:cubicBezTo>
                  <a:cubicBezTo>
                    <a:pt x="4131" y="3030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6" name="Google Shape;2636;p2"/>
            <p:cNvSpPr/>
            <p:nvPr/>
          </p:nvSpPr>
          <p:spPr>
            <a:xfrm>
              <a:off x="860825" y="5006850"/>
              <a:ext cx="123235" cy="84441"/>
            </a:xfrm>
            <a:custGeom>
              <a:avLst/>
              <a:gdLst/>
              <a:ahLst/>
              <a:cxnLst/>
              <a:rect l="l" t="t" r="r" b="b"/>
              <a:pathLst>
                <a:path w="3380" h="2316" extrusionOk="0">
                  <a:moveTo>
                    <a:pt x="88" y="0"/>
                  </a:moveTo>
                  <a:cubicBezTo>
                    <a:pt x="110" y="404"/>
                    <a:pt x="77" y="840"/>
                    <a:pt x="1" y="1265"/>
                  </a:cubicBezTo>
                  <a:cubicBezTo>
                    <a:pt x="614" y="1929"/>
                    <a:pt x="1228" y="2316"/>
                    <a:pt x="1761" y="2316"/>
                  </a:cubicBezTo>
                  <a:cubicBezTo>
                    <a:pt x="1795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5" y="600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7" name="Google Shape;2637;p2"/>
            <p:cNvSpPr/>
            <p:nvPr/>
          </p:nvSpPr>
          <p:spPr>
            <a:xfrm>
              <a:off x="1066237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8" name="Google Shape;2638;p2"/>
            <p:cNvSpPr/>
            <p:nvPr/>
          </p:nvSpPr>
          <p:spPr>
            <a:xfrm>
              <a:off x="1122676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1"/>
                  </a:moveTo>
                  <a:cubicBezTo>
                    <a:pt x="44" y="22"/>
                    <a:pt x="77" y="44"/>
                    <a:pt x="120" y="77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9" name="Google Shape;2639;p2"/>
            <p:cNvSpPr/>
            <p:nvPr/>
          </p:nvSpPr>
          <p:spPr>
            <a:xfrm>
              <a:off x="1082935" y="5165776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44" y="22"/>
                    <a:pt x="77" y="44"/>
                    <a:pt x="110" y="55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0" name="Google Shape;2640;p2"/>
            <p:cNvSpPr/>
            <p:nvPr/>
          </p:nvSpPr>
          <p:spPr>
            <a:xfrm>
              <a:off x="1145317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1" name="Google Shape;2641;p2"/>
            <p:cNvSpPr/>
            <p:nvPr/>
          </p:nvSpPr>
          <p:spPr>
            <a:xfrm>
              <a:off x="790094" y="4714228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37" y="0"/>
                  </a:moveTo>
                  <a:cubicBezTo>
                    <a:pt x="1190" y="0"/>
                    <a:pt x="938" y="169"/>
                    <a:pt x="938" y="169"/>
                  </a:cubicBezTo>
                  <a:cubicBezTo>
                    <a:pt x="862" y="964"/>
                    <a:pt x="251" y="2632"/>
                    <a:pt x="1" y="3133"/>
                  </a:cubicBezTo>
                  <a:cubicBezTo>
                    <a:pt x="88" y="3972"/>
                    <a:pt x="382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9" y="8386"/>
                    <a:pt x="6518" y="6915"/>
                  </a:cubicBezTo>
                  <a:cubicBezTo>
                    <a:pt x="7063" y="6076"/>
                    <a:pt x="7488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4" y="2267"/>
                    <a:pt x="5554" y="2267"/>
                  </a:cubicBezTo>
                  <a:cubicBezTo>
                    <a:pt x="4455" y="2267"/>
                    <a:pt x="3241" y="2066"/>
                    <a:pt x="2900" y="1237"/>
                  </a:cubicBezTo>
                  <a:cubicBezTo>
                    <a:pt x="2482" y="232"/>
                    <a:pt x="1944" y="0"/>
                    <a:pt x="1537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2" name="Google Shape;2642;p2"/>
            <p:cNvSpPr/>
            <p:nvPr/>
          </p:nvSpPr>
          <p:spPr>
            <a:xfrm>
              <a:off x="846934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38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3" name="Google Shape;2643;p2"/>
            <p:cNvSpPr/>
            <p:nvPr/>
          </p:nvSpPr>
          <p:spPr>
            <a:xfrm>
              <a:off x="971297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49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4" name="Google Shape;2644;p2"/>
            <p:cNvSpPr/>
            <p:nvPr/>
          </p:nvSpPr>
          <p:spPr>
            <a:xfrm>
              <a:off x="943770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5" y="0"/>
                  </a:moveTo>
                  <a:cubicBezTo>
                    <a:pt x="600" y="0"/>
                    <a:pt x="1" y="596"/>
                    <a:pt x="80" y="675"/>
                  </a:cubicBezTo>
                  <a:cubicBezTo>
                    <a:pt x="115" y="710"/>
                    <a:pt x="151" y="721"/>
                    <a:pt x="183" y="721"/>
                  </a:cubicBezTo>
                  <a:cubicBezTo>
                    <a:pt x="230" y="721"/>
                    <a:pt x="265" y="697"/>
                    <a:pt x="265" y="697"/>
                  </a:cubicBezTo>
                  <a:cubicBezTo>
                    <a:pt x="547" y="398"/>
                    <a:pt x="866" y="295"/>
                    <a:pt x="1170" y="295"/>
                  </a:cubicBezTo>
                  <a:cubicBezTo>
                    <a:pt x="1841" y="295"/>
                    <a:pt x="2445" y="795"/>
                    <a:pt x="2445" y="795"/>
                  </a:cubicBezTo>
                  <a:cubicBezTo>
                    <a:pt x="2445" y="795"/>
                    <a:pt x="2194" y="217"/>
                    <a:pt x="1355" y="21"/>
                  </a:cubicBezTo>
                  <a:cubicBezTo>
                    <a:pt x="1296" y="7"/>
                    <a:pt x="1235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5" name="Google Shape;2645;p2"/>
            <p:cNvSpPr/>
            <p:nvPr/>
          </p:nvSpPr>
          <p:spPr>
            <a:xfrm>
              <a:off x="806793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281" y="0"/>
                  </a:moveTo>
                  <a:cubicBezTo>
                    <a:pt x="1221" y="0"/>
                    <a:pt x="1160" y="7"/>
                    <a:pt x="1101" y="21"/>
                  </a:cubicBezTo>
                  <a:cubicBezTo>
                    <a:pt x="251" y="217"/>
                    <a:pt x="0" y="795"/>
                    <a:pt x="0" y="795"/>
                  </a:cubicBezTo>
                  <a:cubicBezTo>
                    <a:pt x="0" y="795"/>
                    <a:pt x="604" y="295"/>
                    <a:pt x="1279" y="295"/>
                  </a:cubicBezTo>
                  <a:cubicBezTo>
                    <a:pt x="1585" y="295"/>
                    <a:pt x="1905" y="398"/>
                    <a:pt x="2191" y="697"/>
                  </a:cubicBezTo>
                  <a:cubicBezTo>
                    <a:pt x="2191" y="697"/>
                    <a:pt x="2222" y="721"/>
                    <a:pt x="2266" y="721"/>
                  </a:cubicBezTo>
                  <a:cubicBezTo>
                    <a:pt x="2296" y="721"/>
                    <a:pt x="2331" y="710"/>
                    <a:pt x="2365" y="675"/>
                  </a:cubicBezTo>
                  <a:cubicBezTo>
                    <a:pt x="2444" y="596"/>
                    <a:pt x="185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6" name="Google Shape;2646;p2"/>
            <p:cNvSpPr/>
            <p:nvPr/>
          </p:nvSpPr>
          <p:spPr>
            <a:xfrm>
              <a:off x="833809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60" y="1"/>
                    <a:pt x="1" y="153"/>
                    <a:pt x="1" y="339"/>
                  </a:cubicBezTo>
                  <a:cubicBezTo>
                    <a:pt x="1" y="524"/>
                    <a:pt x="360" y="665"/>
                    <a:pt x="807" y="665"/>
                  </a:cubicBezTo>
                  <a:cubicBezTo>
                    <a:pt x="1254" y="665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7" name="Google Shape;2647;p2"/>
            <p:cNvSpPr/>
            <p:nvPr/>
          </p:nvSpPr>
          <p:spPr>
            <a:xfrm>
              <a:off x="959375" y="4898785"/>
              <a:ext cx="58846" cy="24647"/>
            </a:xfrm>
            <a:custGeom>
              <a:avLst/>
              <a:gdLst/>
              <a:ahLst/>
              <a:cxnLst/>
              <a:rect l="l" t="t" r="r" b="b"/>
              <a:pathLst>
                <a:path w="1614" h="676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7" y="676"/>
                  </a:cubicBezTo>
                  <a:cubicBezTo>
                    <a:pt x="1254" y="676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8" name="Google Shape;2648;p2"/>
            <p:cNvSpPr/>
            <p:nvPr/>
          </p:nvSpPr>
          <p:spPr>
            <a:xfrm>
              <a:off x="921238" y="4861013"/>
              <a:ext cx="29423" cy="93957"/>
            </a:xfrm>
            <a:custGeom>
              <a:avLst/>
              <a:gdLst/>
              <a:ahLst/>
              <a:cxnLst/>
              <a:rect l="l" t="t" r="r" b="b"/>
              <a:pathLst>
                <a:path w="807" h="2577" extrusionOk="0">
                  <a:moveTo>
                    <a:pt x="338" y="1"/>
                  </a:moveTo>
                  <a:cubicBezTo>
                    <a:pt x="338" y="1"/>
                    <a:pt x="567" y="1603"/>
                    <a:pt x="600" y="1919"/>
                  </a:cubicBezTo>
                  <a:cubicBezTo>
                    <a:pt x="632" y="2224"/>
                    <a:pt x="0" y="2529"/>
                    <a:pt x="131" y="2573"/>
                  </a:cubicBezTo>
                  <a:cubicBezTo>
                    <a:pt x="141" y="2575"/>
                    <a:pt x="153" y="2576"/>
                    <a:pt x="167" y="2576"/>
                  </a:cubicBezTo>
                  <a:cubicBezTo>
                    <a:pt x="346" y="2576"/>
                    <a:pt x="807" y="2380"/>
                    <a:pt x="807" y="1995"/>
                  </a:cubicBezTo>
                  <a:cubicBezTo>
                    <a:pt x="807" y="1581"/>
                    <a:pt x="338" y="1"/>
                    <a:pt x="33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9" name="Google Shape;2649;p2"/>
            <p:cNvSpPr/>
            <p:nvPr/>
          </p:nvSpPr>
          <p:spPr>
            <a:xfrm>
              <a:off x="903738" y="4981803"/>
              <a:ext cx="55674" cy="17938"/>
            </a:xfrm>
            <a:custGeom>
              <a:avLst/>
              <a:gdLst/>
              <a:ahLst/>
              <a:cxnLst/>
              <a:rect l="l" t="t" r="r" b="b"/>
              <a:pathLst>
                <a:path w="1527" h="492" extrusionOk="0">
                  <a:moveTo>
                    <a:pt x="1526" y="1"/>
                  </a:moveTo>
                  <a:cubicBezTo>
                    <a:pt x="1526" y="1"/>
                    <a:pt x="1026" y="154"/>
                    <a:pt x="737" y="154"/>
                  </a:cubicBezTo>
                  <a:cubicBezTo>
                    <a:pt x="728" y="154"/>
                    <a:pt x="718" y="154"/>
                    <a:pt x="709" y="153"/>
                  </a:cubicBezTo>
                  <a:cubicBezTo>
                    <a:pt x="426" y="13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80"/>
                    <a:pt x="687" y="491"/>
                  </a:cubicBezTo>
                  <a:cubicBezTo>
                    <a:pt x="1090" y="491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0" name="Google Shape;2650;p2"/>
            <p:cNvSpPr/>
            <p:nvPr/>
          </p:nvSpPr>
          <p:spPr>
            <a:xfrm>
              <a:off x="1127452" y="3890321"/>
              <a:ext cx="299628" cy="135157"/>
            </a:xfrm>
            <a:custGeom>
              <a:avLst/>
              <a:gdLst/>
              <a:ahLst/>
              <a:cxnLst/>
              <a:rect l="l" t="t" r="r" b="b"/>
              <a:pathLst>
                <a:path w="8218" h="3707" extrusionOk="0">
                  <a:moveTo>
                    <a:pt x="4163" y="1"/>
                  </a:moveTo>
                  <a:cubicBezTo>
                    <a:pt x="2867" y="1"/>
                    <a:pt x="338" y="1559"/>
                    <a:pt x="175" y="2050"/>
                  </a:cubicBezTo>
                  <a:cubicBezTo>
                    <a:pt x="0" y="2540"/>
                    <a:pt x="77" y="3706"/>
                    <a:pt x="77" y="3706"/>
                  </a:cubicBezTo>
                  <a:cubicBezTo>
                    <a:pt x="77" y="3706"/>
                    <a:pt x="1690" y="1276"/>
                    <a:pt x="4163" y="1265"/>
                  </a:cubicBezTo>
                  <a:cubicBezTo>
                    <a:pt x="4174" y="1265"/>
                    <a:pt x="4185" y="1265"/>
                    <a:pt x="4196" y="1265"/>
                  </a:cubicBezTo>
                  <a:cubicBezTo>
                    <a:pt x="6651" y="1265"/>
                    <a:pt x="8218" y="3706"/>
                    <a:pt x="8218" y="3706"/>
                  </a:cubicBezTo>
                  <a:cubicBezTo>
                    <a:pt x="8218" y="3706"/>
                    <a:pt x="8174" y="1853"/>
                    <a:pt x="8054" y="1516"/>
                  </a:cubicBezTo>
                  <a:cubicBezTo>
                    <a:pt x="7934" y="1189"/>
                    <a:pt x="5460" y="1"/>
                    <a:pt x="4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1" name="Google Shape;2651;p2"/>
            <p:cNvSpPr/>
            <p:nvPr/>
          </p:nvSpPr>
          <p:spPr>
            <a:xfrm>
              <a:off x="-211188" y="5316463"/>
              <a:ext cx="37371" cy="52393"/>
            </a:xfrm>
            <a:custGeom>
              <a:avLst/>
              <a:gdLst/>
              <a:ahLst/>
              <a:cxnLst/>
              <a:rect l="l" t="t" r="r" b="b"/>
              <a:pathLst>
                <a:path w="1025" h="1437" extrusionOk="0">
                  <a:moveTo>
                    <a:pt x="367" y="1"/>
                  </a:moveTo>
                  <a:cubicBezTo>
                    <a:pt x="272" y="1"/>
                    <a:pt x="184" y="40"/>
                    <a:pt x="120" y="140"/>
                  </a:cubicBezTo>
                  <a:cubicBezTo>
                    <a:pt x="0" y="314"/>
                    <a:pt x="44" y="859"/>
                    <a:pt x="186" y="1437"/>
                  </a:cubicBezTo>
                  <a:lnTo>
                    <a:pt x="1025" y="1437"/>
                  </a:lnTo>
                  <a:cubicBezTo>
                    <a:pt x="905" y="1099"/>
                    <a:pt x="720" y="597"/>
                    <a:pt x="523" y="31"/>
                  </a:cubicBezTo>
                  <a:cubicBezTo>
                    <a:pt x="471" y="12"/>
                    <a:pt x="418" y="1"/>
                    <a:pt x="36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2" name="Google Shape;2652;p2"/>
            <p:cNvSpPr/>
            <p:nvPr/>
          </p:nvSpPr>
          <p:spPr>
            <a:xfrm>
              <a:off x="107467" y="5316390"/>
              <a:ext cx="32632" cy="52466"/>
            </a:xfrm>
            <a:custGeom>
              <a:avLst/>
              <a:gdLst/>
              <a:ahLst/>
              <a:cxnLst/>
              <a:rect l="l" t="t" r="r" b="b"/>
              <a:pathLst>
                <a:path w="895" h="1439" extrusionOk="0">
                  <a:moveTo>
                    <a:pt x="535" y="0"/>
                  </a:moveTo>
                  <a:cubicBezTo>
                    <a:pt x="317" y="545"/>
                    <a:pt x="121" y="1046"/>
                    <a:pt x="1" y="1439"/>
                  </a:cubicBezTo>
                  <a:lnTo>
                    <a:pt x="709" y="1439"/>
                  </a:lnTo>
                  <a:cubicBezTo>
                    <a:pt x="851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3" name="Google Shape;2653;p2"/>
            <p:cNvSpPr/>
            <p:nvPr/>
          </p:nvSpPr>
          <p:spPr>
            <a:xfrm>
              <a:off x="-170280" y="5174126"/>
              <a:ext cx="272247" cy="194733"/>
            </a:xfrm>
            <a:custGeom>
              <a:avLst/>
              <a:gdLst/>
              <a:ahLst/>
              <a:cxnLst/>
              <a:rect l="l" t="t" r="r" b="b"/>
              <a:pathLst>
                <a:path w="7467" h="5341" extrusionOk="0">
                  <a:moveTo>
                    <a:pt x="2126" y="2681"/>
                  </a:moveTo>
                  <a:cubicBezTo>
                    <a:pt x="2867" y="2681"/>
                    <a:pt x="3434" y="3303"/>
                    <a:pt x="3358" y="3423"/>
                  </a:cubicBezTo>
                  <a:cubicBezTo>
                    <a:pt x="3350" y="3435"/>
                    <a:pt x="3337" y="3441"/>
                    <a:pt x="3321" y="3441"/>
                  </a:cubicBezTo>
                  <a:cubicBezTo>
                    <a:pt x="3195" y="3441"/>
                    <a:pt x="2824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8" y="3196"/>
                    <a:pt x="926" y="3554"/>
                    <a:pt x="770" y="3554"/>
                  </a:cubicBezTo>
                  <a:cubicBezTo>
                    <a:pt x="731" y="3554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20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5" y="3554"/>
                  </a:cubicBezTo>
                  <a:cubicBezTo>
                    <a:pt x="6880" y="3554"/>
                    <a:pt x="6239" y="3196"/>
                    <a:pt x="5690" y="3117"/>
                  </a:cubicBezTo>
                  <a:cubicBezTo>
                    <a:pt x="5629" y="3109"/>
                    <a:pt x="5571" y="3105"/>
                    <a:pt x="5514" y="3105"/>
                  </a:cubicBezTo>
                  <a:cubicBezTo>
                    <a:pt x="4982" y="3105"/>
                    <a:pt x="4610" y="3441"/>
                    <a:pt x="4484" y="3441"/>
                  </a:cubicBezTo>
                  <a:cubicBezTo>
                    <a:pt x="4467" y="3441"/>
                    <a:pt x="4455" y="3435"/>
                    <a:pt x="4447" y="3423"/>
                  </a:cubicBezTo>
                  <a:cubicBezTo>
                    <a:pt x="4371" y="3303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9" y="4018"/>
                    <a:pt x="2478" y="4019"/>
                    <a:pt x="2507" y="4022"/>
                  </a:cubicBezTo>
                  <a:cubicBezTo>
                    <a:pt x="3096" y="4066"/>
                    <a:pt x="3238" y="4545"/>
                    <a:pt x="3140" y="4578"/>
                  </a:cubicBezTo>
                  <a:cubicBezTo>
                    <a:pt x="3135" y="4579"/>
                    <a:pt x="3130" y="4580"/>
                    <a:pt x="3124" y="4580"/>
                  </a:cubicBezTo>
                  <a:cubicBezTo>
                    <a:pt x="3009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1" y="4587"/>
                    <a:pt x="1472" y="4560"/>
                    <a:pt x="1494" y="4491"/>
                  </a:cubicBezTo>
                  <a:cubicBezTo>
                    <a:pt x="1494" y="4491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7" y="4587"/>
                  </a:cubicBezTo>
                  <a:cubicBezTo>
                    <a:pt x="6219" y="4587"/>
                    <a:pt x="5746" y="4279"/>
                    <a:pt x="5494" y="4262"/>
                  </a:cubicBezTo>
                  <a:cubicBezTo>
                    <a:pt x="5489" y="4262"/>
                    <a:pt x="5483" y="4261"/>
                    <a:pt x="5478" y="4261"/>
                  </a:cubicBezTo>
                  <a:cubicBezTo>
                    <a:pt x="5162" y="4261"/>
                    <a:pt x="4895" y="4580"/>
                    <a:pt x="4788" y="4580"/>
                  </a:cubicBezTo>
                  <a:cubicBezTo>
                    <a:pt x="4783" y="4580"/>
                    <a:pt x="4779" y="4579"/>
                    <a:pt x="4774" y="4578"/>
                  </a:cubicBezTo>
                  <a:cubicBezTo>
                    <a:pt x="4676" y="4545"/>
                    <a:pt x="480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69" y="1"/>
                  </a:moveTo>
                  <a:cubicBezTo>
                    <a:pt x="6006" y="120"/>
                    <a:pt x="5515" y="393"/>
                    <a:pt x="4644" y="589"/>
                  </a:cubicBezTo>
                  <a:cubicBezTo>
                    <a:pt x="4417" y="642"/>
                    <a:pt x="4158" y="663"/>
                    <a:pt x="3888" y="663"/>
                  </a:cubicBezTo>
                  <a:cubicBezTo>
                    <a:pt x="2831" y="663"/>
                    <a:pt x="1614" y="338"/>
                    <a:pt x="1614" y="338"/>
                  </a:cubicBezTo>
                  <a:cubicBezTo>
                    <a:pt x="1614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06" y="5341"/>
                  </a:lnTo>
                  <a:cubicBezTo>
                    <a:pt x="4142" y="4905"/>
                    <a:pt x="3913" y="4447"/>
                    <a:pt x="3913" y="4447"/>
                  </a:cubicBezTo>
                  <a:lnTo>
                    <a:pt x="3913" y="4447"/>
                  </a:lnTo>
                  <a:cubicBezTo>
                    <a:pt x="3913" y="4447"/>
                    <a:pt x="4273" y="4894"/>
                    <a:pt x="4589" y="5341"/>
                  </a:cubicBezTo>
                  <a:lnTo>
                    <a:pt x="7466" y="5341"/>
                  </a:lnTo>
                  <a:cubicBezTo>
                    <a:pt x="7455" y="4523"/>
                    <a:pt x="7390" y="3096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4" name="Google Shape;2654;p2"/>
            <p:cNvSpPr/>
            <p:nvPr/>
          </p:nvSpPr>
          <p:spPr>
            <a:xfrm>
              <a:off x="-220740" y="4988803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5" y="1"/>
                  </a:moveTo>
                  <a:cubicBezTo>
                    <a:pt x="5085" y="1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5"/>
                    <a:pt x="1548" y="3176"/>
                    <a:pt x="5297" y="3122"/>
                  </a:cubicBezTo>
                  <a:cubicBezTo>
                    <a:pt x="5377" y="3121"/>
                    <a:pt x="5456" y="3120"/>
                    <a:pt x="5533" y="3120"/>
                  </a:cubicBezTo>
                  <a:cubicBezTo>
                    <a:pt x="8800" y="3120"/>
                    <a:pt x="9805" y="4004"/>
                    <a:pt x="10093" y="4419"/>
                  </a:cubicBezTo>
                  <a:cubicBezTo>
                    <a:pt x="9774" y="2469"/>
                    <a:pt x="8656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5" name="Google Shape;2655;p2"/>
            <p:cNvSpPr/>
            <p:nvPr/>
          </p:nvSpPr>
          <p:spPr>
            <a:xfrm>
              <a:off x="-227485" y="5102556"/>
              <a:ext cx="378710" cy="88306"/>
            </a:xfrm>
            <a:custGeom>
              <a:avLst/>
              <a:gdLst/>
              <a:ahLst/>
              <a:cxnLst/>
              <a:rect l="l" t="t" r="r" b="b"/>
              <a:pathLst>
                <a:path w="10387" h="2422" extrusionOk="0">
                  <a:moveTo>
                    <a:pt x="5716" y="0"/>
                  </a:moveTo>
                  <a:cubicBezTo>
                    <a:pt x="5639" y="0"/>
                    <a:pt x="5561" y="1"/>
                    <a:pt x="5482" y="2"/>
                  </a:cubicBezTo>
                  <a:cubicBezTo>
                    <a:pt x="1733" y="56"/>
                    <a:pt x="491" y="885"/>
                    <a:pt x="186" y="1146"/>
                  </a:cubicBezTo>
                  <a:cubicBezTo>
                    <a:pt x="131" y="1201"/>
                    <a:pt x="110" y="1233"/>
                    <a:pt x="110" y="1233"/>
                  </a:cubicBezTo>
                  <a:cubicBezTo>
                    <a:pt x="1" y="1430"/>
                    <a:pt x="88" y="2356"/>
                    <a:pt x="88" y="2356"/>
                  </a:cubicBezTo>
                  <a:cubicBezTo>
                    <a:pt x="88" y="2356"/>
                    <a:pt x="99" y="2345"/>
                    <a:pt x="110" y="2345"/>
                  </a:cubicBezTo>
                  <a:cubicBezTo>
                    <a:pt x="349" y="2269"/>
                    <a:pt x="2365" y="1658"/>
                    <a:pt x="5243" y="1506"/>
                  </a:cubicBezTo>
                  <a:cubicBezTo>
                    <a:pt x="5462" y="1494"/>
                    <a:pt x="5675" y="1489"/>
                    <a:pt x="5884" y="1489"/>
                  </a:cubicBezTo>
                  <a:cubicBezTo>
                    <a:pt x="8579" y="1489"/>
                    <a:pt x="10355" y="2400"/>
                    <a:pt x="10376" y="2410"/>
                  </a:cubicBezTo>
                  <a:lnTo>
                    <a:pt x="10387" y="2421"/>
                  </a:lnTo>
                  <a:lnTo>
                    <a:pt x="10387" y="2160"/>
                  </a:lnTo>
                  <a:lnTo>
                    <a:pt x="10387" y="1495"/>
                  </a:lnTo>
                  <a:cubicBezTo>
                    <a:pt x="10387" y="1495"/>
                    <a:pt x="10365" y="1419"/>
                    <a:pt x="10278" y="1299"/>
                  </a:cubicBezTo>
                  <a:cubicBezTo>
                    <a:pt x="9990" y="894"/>
                    <a:pt x="8985" y="0"/>
                    <a:pt x="5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6" name="Google Shape;2656;p2"/>
            <p:cNvSpPr/>
            <p:nvPr/>
          </p:nvSpPr>
          <p:spPr>
            <a:xfrm>
              <a:off x="-116649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9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1" y="543"/>
                    <a:pt x="20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38" y="563"/>
                    <a:pt x="1653" y="563"/>
                  </a:cubicBezTo>
                  <a:cubicBezTo>
                    <a:pt x="1659" y="563"/>
                    <a:pt x="1664" y="562"/>
                    <a:pt x="1669" y="561"/>
                  </a:cubicBezTo>
                  <a:cubicBezTo>
                    <a:pt x="1767" y="528"/>
                    <a:pt x="1625" y="49"/>
                    <a:pt x="1036" y="5"/>
                  </a:cubicBezTo>
                  <a:cubicBezTo>
                    <a:pt x="1007" y="2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7" name="Google Shape;2657;p2"/>
            <p:cNvSpPr/>
            <p:nvPr/>
          </p:nvSpPr>
          <p:spPr>
            <a:xfrm>
              <a:off x="203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9"/>
                    <a:pt x="0" y="528"/>
                    <a:pt x="98" y="561"/>
                  </a:cubicBezTo>
                  <a:cubicBezTo>
                    <a:pt x="103" y="562"/>
                    <a:pt x="107" y="563"/>
                    <a:pt x="112" y="563"/>
                  </a:cubicBezTo>
                  <a:cubicBezTo>
                    <a:pt x="219" y="563"/>
                    <a:pt x="486" y="244"/>
                    <a:pt x="802" y="244"/>
                  </a:cubicBezTo>
                  <a:cubicBezTo>
                    <a:pt x="807" y="244"/>
                    <a:pt x="813" y="245"/>
                    <a:pt x="818" y="245"/>
                  </a:cubicBezTo>
                  <a:cubicBezTo>
                    <a:pt x="1070" y="262"/>
                    <a:pt x="1543" y="570"/>
                    <a:pt x="1701" y="570"/>
                  </a:cubicBezTo>
                  <a:cubicBezTo>
                    <a:pt x="1747" y="570"/>
                    <a:pt x="1766" y="543"/>
                    <a:pt x="1744" y="474"/>
                  </a:cubicBezTo>
                  <a:cubicBezTo>
                    <a:pt x="1744" y="474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8" name="Google Shape;2658;p2"/>
            <p:cNvSpPr/>
            <p:nvPr/>
          </p:nvSpPr>
          <p:spPr>
            <a:xfrm>
              <a:off x="-143957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3"/>
                    <a:pt x="48" y="873"/>
                  </a:cubicBezTo>
                  <a:cubicBezTo>
                    <a:pt x="204" y="873"/>
                    <a:pt x="846" y="515"/>
                    <a:pt x="1404" y="436"/>
                  </a:cubicBezTo>
                  <a:cubicBezTo>
                    <a:pt x="1463" y="428"/>
                    <a:pt x="1521" y="424"/>
                    <a:pt x="1577" y="424"/>
                  </a:cubicBezTo>
                  <a:cubicBezTo>
                    <a:pt x="2102" y="424"/>
                    <a:pt x="2473" y="760"/>
                    <a:pt x="2599" y="760"/>
                  </a:cubicBezTo>
                  <a:cubicBezTo>
                    <a:pt x="2615" y="760"/>
                    <a:pt x="2628" y="754"/>
                    <a:pt x="2636" y="742"/>
                  </a:cubicBezTo>
                  <a:cubicBezTo>
                    <a:pt x="2712" y="622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9" name="Google Shape;2659;p2"/>
            <p:cNvSpPr/>
            <p:nvPr/>
          </p:nvSpPr>
          <p:spPr>
            <a:xfrm>
              <a:off x="-10917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308" y="0"/>
                  </a:moveTo>
                  <a:cubicBezTo>
                    <a:pt x="567" y="0"/>
                    <a:pt x="0" y="622"/>
                    <a:pt x="76" y="742"/>
                  </a:cubicBezTo>
                  <a:cubicBezTo>
                    <a:pt x="84" y="754"/>
                    <a:pt x="96" y="760"/>
                    <a:pt x="113" y="760"/>
                  </a:cubicBezTo>
                  <a:cubicBezTo>
                    <a:pt x="239" y="760"/>
                    <a:pt x="611" y="424"/>
                    <a:pt x="1143" y="424"/>
                  </a:cubicBezTo>
                  <a:cubicBezTo>
                    <a:pt x="1200" y="424"/>
                    <a:pt x="1258" y="428"/>
                    <a:pt x="1319" y="436"/>
                  </a:cubicBezTo>
                  <a:cubicBezTo>
                    <a:pt x="1868" y="515"/>
                    <a:pt x="2509" y="873"/>
                    <a:pt x="2664" y="873"/>
                  </a:cubicBezTo>
                  <a:cubicBezTo>
                    <a:pt x="2703" y="873"/>
                    <a:pt x="2711" y="850"/>
                    <a:pt x="2681" y="796"/>
                  </a:cubicBezTo>
                  <a:cubicBezTo>
                    <a:pt x="2681" y="796"/>
                    <a:pt x="2049" y="0"/>
                    <a:pt x="1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0" name="Google Shape;2660;p2"/>
            <p:cNvSpPr/>
            <p:nvPr/>
          </p:nvSpPr>
          <p:spPr>
            <a:xfrm>
              <a:off x="-217933" y="5165011"/>
              <a:ext cx="272611" cy="203848"/>
            </a:xfrm>
            <a:custGeom>
              <a:avLst/>
              <a:gdLst/>
              <a:ahLst/>
              <a:cxnLst/>
              <a:rect l="l" t="t" r="r" b="b"/>
              <a:pathLst>
                <a:path w="7477" h="5591" extrusionOk="0">
                  <a:moveTo>
                    <a:pt x="4567" y="0"/>
                  </a:moveTo>
                  <a:cubicBezTo>
                    <a:pt x="3156" y="0"/>
                    <a:pt x="1602" y="186"/>
                    <a:pt x="76" y="730"/>
                  </a:cubicBezTo>
                  <a:cubicBezTo>
                    <a:pt x="66" y="817"/>
                    <a:pt x="44" y="904"/>
                    <a:pt x="44" y="1013"/>
                  </a:cubicBezTo>
                  <a:cubicBezTo>
                    <a:pt x="0" y="1798"/>
                    <a:pt x="360" y="3106"/>
                    <a:pt x="708" y="4185"/>
                  </a:cubicBezTo>
                  <a:cubicBezTo>
                    <a:pt x="905" y="4751"/>
                    <a:pt x="1090" y="5253"/>
                    <a:pt x="1210" y="5591"/>
                  </a:cubicBezTo>
                  <a:lnTo>
                    <a:pt x="1373" y="5591"/>
                  </a:lnTo>
                  <a:lnTo>
                    <a:pt x="1308" y="2812"/>
                  </a:lnTo>
                  <a:cubicBezTo>
                    <a:pt x="1308" y="2812"/>
                    <a:pt x="1384" y="2583"/>
                    <a:pt x="1580" y="2474"/>
                  </a:cubicBezTo>
                  <a:cubicBezTo>
                    <a:pt x="1787" y="2354"/>
                    <a:pt x="2921" y="588"/>
                    <a:pt x="2921" y="588"/>
                  </a:cubicBezTo>
                  <a:cubicBezTo>
                    <a:pt x="2921" y="588"/>
                    <a:pt x="4138" y="913"/>
                    <a:pt x="5195" y="913"/>
                  </a:cubicBezTo>
                  <a:cubicBezTo>
                    <a:pt x="5465" y="913"/>
                    <a:pt x="5724" y="892"/>
                    <a:pt x="5951" y="839"/>
                  </a:cubicBezTo>
                  <a:cubicBezTo>
                    <a:pt x="6822" y="643"/>
                    <a:pt x="7313" y="370"/>
                    <a:pt x="7476" y="251"/>
                  </a:cubicBezTo>
                  <a:cubicBezTo>
                    <a:pt x="6641" y="109"/>
                    <a:pt x="5646" y="0"/>
                    <a:pt x="4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1" name="Google Shape;2661;p2"/>
            <p:cNvSpPr/>
            <p:nvPr/>
          </p:nvSpPr>
          <p:spPr>
            <a:xfrm>
              <a:off x="57809" y="5174928"/>
              <a:ext cx="103729" cy="193931"/>
            </a:xfrm>
            <a:custGeom>
              <a:avLst/>
              <a:gdLst/>
              <a:ahLst/>
              <a:cxnLst/>
              <a:rect l="l" t="t" r="r" b="b"/>
              <a:pathLst>
                <a:path w="2845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8" y="2681"/>
                  </a:cubicBezTo>
                  <a:cubicBezTo>
                    <a:pt x="1134" y="3074"/>
                    <a:pt x="1199" y="4501"/>
                    <a:pt x="1210" y="5319"/>
                  </a:cubicBezTo>
                  <a:lnTo>
                    <a:pt x="1363" y="5319"/>
                  </a:lnTo>
                  <a:cubicBezTo>
                    <a:pt x="1483" y="4926"/>
                    <a:pt x="1679" y="4425"/>
                    <a:pt x="1897" y="3880"/>
                  </a:cubicBezTo>
                  <a:cubicBezTo>
                    <a:pt x="2344" y="2714"/>
                    <a:pt x="2845" y="1363"/>
                    <a:pt x="2845" y="567"/>
                  </a:cubicBezTo>
                  <a:cubicBezTo>
                    <a:pt x="2845" y="414"/>
                    <a:pt x="2747" y="284"/>
                    <a:pt x="2562" y="175"/>
                  </a:cubicBezTo>
                  <a:lnTo>
                    <a:pt x="2562" y="436"/>
                  </a:lnTo>
                  <a:lnTo>
                    <a:pt x="2551" y="425"/>
                  </a:lnTo>
                  <a:lnTo>
                    <a:pt x="2551" y="425"/>
                  </a:lnTo>
                  <a:cubicBezTo>
                    <a:pt x="2562" y="491"/>
                    <a:pt x="2562" y="556"/>
                    <a:pt x="2562" y="611"/>
                  </a:cubicBezTo>
                  <a:cubicBezTo>
                    <a:pt x="2562" y="716"/>
                    <a:pt x="2551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2" name="Google Shape;2662;p2"/>
            <p:cNvSpPr/>
            <p:nvPr/>
          </p:nvSpPr>
          <p:spPr>
            <a:xfrm>
              <a:off x="-328805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0"/>
                  </a:moveTo>
                  <a:cubicBezTo>
                    <a:pt x="5071" y="0"/>
                    <a:pt x="3179" y="471"/>
                    <a:pt x="2104" y="1153"/>
                  </a:cubicBezTo>
                  <a:cubicBezTo>
                    <a:pt x="1047" y="1818"/>
                    <a:pt x="1" y="2886"/>
                    <a:pt x="3205" y="2886"/>
                  </a:cubicBezTo>
                  <a:cubicBezTo>
                    <a:pt x="3161" y="2482"/>
                    <a:pt x="3401" y="2101"/>
                    <a:pt x="3793" y="1970"/>
                  </a:cubicBezTo>
                  <a:cubicBezTo>
                    <a:pt x="4632" y="1673"/>
                    <a:pt x="6227" y="1228"/>
                    <a:pt x="8178" y="1228"/>
                  </a:cubicBezTo>
                  <a:cubicBezTo>
                    <a:pt x="9523" y="1228"/>
                    <a:pt x="11036" y="1439"/>
                    <a:pt x="1258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80" y="3136"/>
                    <a:pt x="15138" y="2450"/>
                  </a:cubicBezTo>
                  <a:cubicBezTo>
                    <a:pt x="15596" y="1774"/>
                    <a:pt x="13787" y="586"/>
                    <a:pt x="10201" y="161"/>
                  </a:cubicBezTo>
                  <a:cubicBezTo>
                    <a:pt x="9263" y="51"/>
                    <a:pt x="8382" y="0"/>
                    <a:pt x="7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3" name="Google Shape;2663;p2"/>
            <p:cNvSpPr/>
            <p:nvPr/>
          </p:nvSpPr>
          <p:spPr>
            <a:xfrm>
              <a:off x="1746094" y="5097452"/>
              <a:ext cx="410503" cy="271408"/>
            </a:xfrm>
            <a:custGeom>
              <a:avLst/>
              <a:gdLst/>
              <a:ahLst/>
              <a:cxnLst/>
              <a:rect l="l" t="t" r="r" b="b"/>
              <a:pathLst>
                <a:path w="11259" h="7444" extrusionOk="0">
                  <a:moveTo>
                    <a:pt x="5701" y="0"/>
                  </a:moveTo>
                  <a:cubicBezTo>
                    <a:pt x="4284" y="0"/>
                    <a:pt x="1101" y="207"/>
                    <a:pt x="448" y="2736"/>
                  </a:cubicBezTo>
                  <a:cubicBezTo>
                    <a:pt x="1" y="4479"/>
                    <a:pt x="153" y="6070"/>
                    <a:pt x="578" y="7444"/>
                  </a:cubicBezTo>
                  <a:lnTo>
                    <a:pt x="10692" y="7444"/>
                  </a:lnTo>
                  <a:cubicBezTo>
                    <a:pt x="11128" y="5983"/>
                    <a:pt x="11259" y="4414"/>
                    <a:pt x="10648" y="3030"/>
                  </a:cubicBezTo>
                  <a:cubicBezTo>
                    <a:pt x="9722" y="894"/>
                    <a:pt x="8120" y="207"/>
                    <a:pt x="6572" y="44"/>
                  </a:cubicBezTo>
                  <a:cubicBezTo>
                    <a:pt x="6278" y="11"/>
                    <a:pt x="5984" y="0"/>
                    <a:pt x="5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4" name="Google Shape;2664;p2"/>
            <p:cNvSpPr/>
            <p:nvPr/>
          </p:nvSpPr>
          <p:spPr>
            <a:xfrm>
              <a:off x="1810481" y="5240883"/>
              <a:ext cx="287706" cy="127975"/>
            </a:xfrm>
            <a:custGeom>
              <a:avLst/>
              <a:gdLst/>
              <a:ahLst/>
              <a:cxnLst/>
              <a:rect l="l" t="t" r="r" b="b"/>
              <a:pathLst>
                <a:path w="7891" h="3510" extrusionOk="0">
                  <a:moveTo>
                    <a:pt x="2213" y="0"/>
                  </a:moveTo>
                  <a:lnTo>
                    <a:pt x="1897" y="1810"/>
                  </a:lnTo>
                  <a:lnTo>
                    <a:pt x="0" y="2104"/>
                  </a:lnTo>
                  <a:cubicBezTo>
                    <a:pt x="0" y="2104"/>
                    <a:pt x="44" y="2681"/>
                    <a:pt x="196" y="3510"/>
                  </a:cubicBezTo>
                  <a:lnTo>
                    <a:pt x="7782" y="3510"/>
                  </a:lnTo>
                  <a:cubicBezTo>
                    <a:pt x="7869" y="2670"/>
                    <a:pt x="7891" y="2093"/>
                    <a:pt x="7891" y="2093"/>
                  </a:cubicBezTo>
                  <a:lnTo>
                    <a:pt x="4806" y="1940"/>
                  </a:lnTo>
                  <a:lnTo>
                    <a:pt x="2398" y="1820"/>
                  </a:lnTo>
                  <a:lnTo>
                    <a:pt x="2213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5" name="Google Shape;2665;p2"/>
            <p:cNvSpPr/>
            <p:nvPr/>
          </p:nvSpPr>
          <p:spPr>
            <a:xfrm>
              <a:off x="1838700" y="5325723"/>
              <a:ext cx="102744" cy="32048"/>
            </a:xfrm>
            <a:custGeom>
              <a:avLst/>
              <a:gdLst/>
              <a:ahLst/>
              <a:cxnLst/>
              <a:rect l="l" t="t" r="r" b="b"/>
              <a:pathLst>
                <a:path w="2818" h="879" extrusionOk="0">
                  <a:moveTo>
                    <a:pt x="1468" y="1"/>
                  </a:moveTo>
                  <a:cubicBezTo>
                    <a:pt x="1437" y="1"/>
                    <a:pt x="1405" y="2"/>
                    <a:pt x="1373" y="6"/>
                  </a:cubicBezTo>
                  <a:cubicBezTo>
                    <a:pt x="654" y="93"/>
                    <a:pt x="0" y="605"/>
                    <a:pt x="0" y="605"/>
                  </a:cubicBezTo>
                  <a:cubicBezTo>
                    <a:pt x="0" y="605"/>
                    <a:pt x="607" y="289"/>
                    <a:pt x="1276" y="289"/>
                  </a:cubicBezTo>
                  <a:cubicBezTo>
                    <a:pt x="1705" y="289"/>
                    <a:pt x="2159" y="419"/>
                    <a:pt x="2496" y="845"/>
                  </a:cubicBezTo>
                  <a:cubicBezTo>
                    <a:pt x="2496" y="845"/>
                    <a:pt x="2539" y="879"/>
                    <a:pt x="2604" y="879"/>
                  </a:cubicBezTo>
                  <a:cubicBezTo>
                    <a:pt x="2636" y="879"/>
                    <a:pt x="2674" y="870"/>
                    <a:pt x="2714" y="845"/>
                  </a:cubicBezTo>
                  <a:cubicBezTo>
                    <a:pt x="2818" y="772"/>
                    <a:pt x="2164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6" name="Google Shape;2666;p2"/>
            <p:cNvSpPr/>
            <p:nvPr/>
          </p:nvSpPr>
          <p:spPr>
            <a:xfrm>
              <a:off x="-27615" y="5336224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0" y="1"/>
                  </a:moveTo>
                  <a:cubicBezTo>
                    <a:pt x="0" y="1"/>
                    <a:pt x="229" y="459"/>
                    <a:pt x="393" y="895"/>
                  </a:cubicBezTo>
                  <a:lnTo>
                    <a:pt x="676" y="895"/>
                  </a:lnTo>
                  <a:cubicBezTo>
                    <a:pt x="360" y="4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7" name="Google Shape;2667;p2"/>
            <p:cNvSpPr/>
            <p:nvPr/>
          </p:nvSpPr>
          <p:spPr>
            <a:xfrm>
              <a:off x="539765" y="5237711"/>
              <a:ext cx="274216" cy="131147"/>
            </a:xfrm>
            <a:custGeom>
              <a:avLst/>
              <a:gdLst/>
              <a:ahLst/>
              <a:cxnLst/>
              <a:rect l="l" t="t" r="r" b="b"/>
              <a:pathLst>
                <a:path w="7521" h="3597" extrusionOk="0">
                  <a:moveTo>
                    <a:pt x="2300" y="2158"/>
                  </a:moveTo>
                  <a:cubicBezTo>
                    <a:pt x="2998" y="2169"/>
                    <a:pt x="3521" y="2834"/>
                    <a:pt x="3445" y="2965"/>
                  </a:cubicBezTo>
                  <a:cubicBezTo>
                    <a:pt x="3438" y="2976"/>
                    <a:pt x="3428" y="2982"/>
                    <a:pt x="3415" y="2982"/>
                  </a:cubicBezTo>
                  <a:cubicBezTo>
                    <a:pt x="3303" y="2982"/>
                    <a:pt x="2953" y="2615"/>
                    <a:pt x="2454" y="2615"/>
                  </a:cubicBezTo>
                  <a:cubicBezTo>
                    <a:pt x="2404" y="2615"/>
                    <a:pt x="2353" y="2619"/>
                    <a:pt x="2300" y="2627"/>
                  </a:cubicBezTo>
                  <a:cubicBezTo>
                    <a:pt x="1786" y="2714"/>
                    <a:pt x="1187" y="3102"/>
                    <a:pt x="1041" y="3102"/>
                  </a:cubicBezTo>
                  <a:cubicBezTo>
                    <a:pt x="1005" y="3102"/>
                    <a:pt x="997" y="3078"/>
                    <a:pt x="1025" y="3019"/>
                  </a:cubicBezTo>
                  <a:cubicBezTo>
                    <a:pt x="1025" y="3019"/>
                    <a:pt x="1614" y="2158"/>
                    <a:pt x="2300" y="2158"/>
                  </a:cubicBezTo>
                  <a:close/>
                  <a:moveTo>
                    <a:pt x="5603" y="2158"/>
                  </a:moveTo>
                  <a:cubicBezTo>
                    <a:pt x="6300" y="2158"/>
                    <a:pt x="6878" y="3019"/>
                    <a:pt x="6878" y="3019"/>
                  </a:cubicBezTo>
                  <a:cubicBezTo>
                    <a:pt x="6908" y="3078"/>
                    <a:pt x="6902" y="3102"/>
                    <a:pt x="6867" y="3102"/>
                  </a:cubicBezTo>
                  <a:cubicBezTo>
                    <a:pt x="6727" y="3102"/>
                    <a:pt x="6128" y="2714"/>
                    <a:pt x="5613" y="2627"/>
                  </a:cubicBezTo>
                  <a:cubicBezTo>
                    <a:pt x="5561" y="2619"/>
                    <a:pt x="5510" y="2615"/>
                    <a:pt x="5460" y="2615"/>
                  </a:cubicBezTo>
                  <a:cubicBezTo>
                    <a:pt x="4961" y="2615"/>
                    <a:pt x="4611" y="2982"/>
                    <a:pt x="4499" y="2982"/>
                  </a:cubicBezTo>
                  <a:cubicBezTo>
                    <a:pt x="4486" y="2982"/>
                    <a:pt x="4476" y="2976"/>
                    <a:pt x="4469" y="2965"/>
                  </a:cubicBezTo>
                  <a:cubicBezTo>
                    <a:pt x="4393" y="2834"/>
                    <a:pt x="4916" y="2169"/>
                    <a:pt x="5603" y="2158"/>
                  </a:cubicBezTo>
                  <a:close/>
                  <a:moveTo>
                    <a:pt x="5330" y="0"/>
                  </a:moveTo>
                  <a:cubicBezTo>
                    <a:pt x="5330" y="0"/>
                    <a:pt x="5439" y="839"/>
                    <a:pt x="4371" y="861"/>
                  </a:cubicBezTo>
                  <a:cubicBezTo>
                    <a:pt x="4322" y="863"/>
                    <a:pt x="4273" y="864"/>
                    <a:pt x="4223" y="864"/>
                  </a:cubicBezTo>
                  <a:cubicBezTo>
                    <a:pt x="2597" y="864"/>
                    <a:pt x="197" y="33"/>
                    <a:pt x="197" y="33"/>
                  </a:cubicBezTo>
                  <a:lnTo>
                    <a:pt x="197" y="33"/>
                  </a:lnTo>
                  <a:cubicBezTo>
                    <a:pt x="557" y="1482"/>
                    <a:pt x="1" y="3499"/>
                    <a:pt x="1" y="3499"/>
                  </a:cubicBezTo>
                  <a:lnTo>
                    <a:pt x="23" y="3597"/>
                  </a:lnTo>
                  <a:lnTo>
                    <a:pt x="7521" y="3597"/>
                  </a:lnTo>
                  <a:cubicBezTo>
                    <a:pt x="7368" y="2703"/>
                    <a:pt x="7292" y="1297"/>
                    <a:pt x="7292" y="1297"/>
                  </a:cubicBezTo>
                  <a:cubicBezTo>
                    <a:pt x="7233" y="1313"/>
                    <a:pt x="7173" y="1321"/>
                    <a:pt x="7112" y="1321"/>
                  </a:cubicBezTo>
                  <a:cubicBezTo>
                    <a:pt x="6302" y="1321"/>
                    <a:pt x="5330" y="0"/>
                    <a:pt x="533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8" name="Google Shape;2668;p2"/>
            <p:cNvSpPr/>
            <p:nvPr/>
          </p:nvSpPr>
          <p:spPr>
            <a:xfrm>
              <a:off x="484565" y="4981438"/>
              <a:ext cx="437885" cy="387424"/>
            </a:xfrm>
            <a:custGeom>
              <a:avLst/>
              <a:gdLst/>
              <a:ahLst/>
              <a:cxnLst/>
              <a:rect l="l" t="t" r="r" b="b"/>
              <a:pathLst>
                <a:path w="12010" h="10626" extrusionOk="0">
                  <a:moveTo>
                    <a:pt x="7906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04" y="190"/>
                    <a:pt x="3951" y="190"/>
                  </a:cubicBezTo>
                  <a:cubicBezTo>
                    <a:pt x="3892" y="190"/>
                    <a:pt x="3831" y="192"/>
                    <a:pt x="3771" y="196"/>
                  </a:cubicBezTo>
                  <a:cubicBezTo>
                    <a:pt x="1820" y="338"/>
                    <a:pt x="3357" y="2561"/>
                    <a:pt x="3357" y="2561"/>
                  </a:cubicBezTo>
                  <a:cubicBezTo>
                    <a:pt x="3357" y="2561"/>
                    <a:pt x="2093" y="2594"/>
                    <a:pt x="1253" y="3389"/>
                  </a:cubicBezTo>
                  <a:cubicBezTo>
                    <a:pt x="120" y="4468"/>
                    <a:pt x="0" y="6691"/>
                    <a:pt x="578" y="8588"/>
                  </a:cubicBezTo>
                  <a:cubicBezTo>
                    <a:pt x="675" y="8516"/>
                    <a:pt x="781" y="8475"/>
                    <a:pt x="887" y="8475"/>
                  </a:cubicBezTo>
                  <a:cubicBezTo>
                    <a:pt x="959" y="8475"/>
                    <a:pt x="1031" y="8494"/>
                    <a:pt x="1101" y="8533"/>
                  </a:cubicBezTo>
                  <a:cubicBezTo>
                    <a:pt x="1123" y="8544"/>
                    <a:pt x="1133" y="8544"/>
                    <a:pt x="1155" y="8555"/>
                  </a:cubicBezTo>
                  <a:lnTo>
                    <a:pt x="1515" y="10528"/>
                  </a:lnTo>
                  <a:cubicBezTo>
                    <a:pt x="1515" y="10528"/>
                    <a:pt x="2071" y="8511"/>
                    <a:pt x="1711" y="7062"/>
                  </a:cubicBezTo>
                  <a:lnTo>
                    <a:pt x="1711" y="7062"/>
                  </a:lnTo>
                  <a:cubicBezTo>
                    <a:pt x="1711" y="7062"/>
                    <a:pt x="4111" y="7893"/>
                    <a:pt x="5737" y="7893"/>
                  </a:cubicBezTo>
                  <a:cubicBezTo>
                    <a:pt x="5787" y="7893"/>
                    <a:pt x="5836" y="7892"/>
                    <a:pt x="5885" y="7890"/>
                  </a:cubicBezTo>
                  <a:cubicBezTo>
                    <a:pt x="6953" y="7868"/>
                    <a:pt x="6844" y="7029"/>
                    <a:pt x="6844" y="7029"/>
                  </a:cubicBezTo>
                  <a:lnTo>
                    <a:pt x="6844" y="7029"/>
                  </a:lnTo>
                  <a:cubicBezTo>
                    <a:pt x="6844" y="7029"/>
                    <a:pt x="7816" y="8350"/>
                    <a:pt x="8626" y="8350"/>
                  </a:cubicBezTo>
                  <a:cubicBezTo>
                    <a:pt x="8687" y="8350"/>
                    <a:pt x="8747" y="8342"/>
                    <a:pt x="8806" y="8326"/>
                  </a:cubicBezTo>
                  <a:cubicBezTo>
                    <a:pt x="8806" y="8326"/>
                    <a:pt x="8882" y="9732"/>
                    <a:pt x="9035" y="10626"/>
                  </a:cubicBezTo>
                  <a:lnTo>
                    <a:pt x="9253" y="10626"/>
                  </a:lnTo>
                  <a:lnTo>
                    <a:pt x="9427" y="9111"/>
                  </a:lnTo>
                  <a:cubicBezTo>
                    <a:pt x="9635" y="8992"/>
                    <a:pt x="9815" y="8941"/>
                    <a:pt x="9968" y="8941"/>
                  </a:cubicBezTo>
                  <a:cubicBezTo>
                    <a:pt x="10208" y="8941"/>
                    <a:pt x="10382" y="9066"/>
                    <a:pt x="10495" y="9252"/>
                  </a:cubicBezTo>
                  <a:cubicBezTo>
                    <a:pt x="10920" y="8566"/>
                    <a:pt x="11476" y="7858"/>
                    <a:pt x="11672" y="7171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69" y="1362"/>
                    <a:pt x="8675" y="251"/>
                  </a:cubicBezTo>
                  <a:cubicBezTo>
                    <a:pt x="8359" y="75"/>
                    <a:pt x="8107" y="0"/>
                    <a:pt x="7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9" name="Google Shape;2669;p2"/>
            <p:cNvSpPr/>
            <p:nvPr/>
          </p:nvSpPr>
          <p:spPr>
            <a:xfrm>
              <a:off x="480591" y="5290431"/>
              <a:ext cx="60013" cy="78425"/>
            </a:xfrm>
            <a:custGeom>
              <a:avLst/>
              <a:gdLst/>
              <a:ahLst/>
              <a:cxnLst/>
              <a:rect l="l" t="t" r="r" b="b"/>
              <a:pathLst>
                <a:path w="1646" h="2151" extrusionOk="0">
                  <a:moveTo>
                    <a:pt x="996" y="0"/>
                  </a:moveTo>
                  <a:cubicBezTo>
                    <a:pt x="890" y="0"/>
                    <a:pt x="784" y="41"/>
                    <a:pt x="687" y="113"/>
                  </a:cubicBezTo>
                  <a:cubicBezTo>
                    <a:pt x="283" y="418"/>
                    <a:pt x="0" y="1224"/>
                    <a:pt x="207" y="1824"/>
                  </a:cubicBezTo>
                  <a:cubicBezTo>
                    <a:pt x="251" y="1933"/>
                    <a:pt x="305" y="2042"/>
                    <a:pt x="382" y="2151"/>
                  </a:cubicBezTo>
                  <a:lnTo>
                    <a:pt x="1646" y="2151"/>
                  </a:lnTo>
                  <a:lnTo>
                    <a:pt x="1624" y="2053"/>
                  </a:lnTo>
                  <a:lnTo>
                    <a:pt x="1264" y="80"/>
                  </a:lnTo>
                  <a:cubicBezTo>
                    <a:pt x="1242" y="69"/>
                    <a:pt x="1232" y="69"/>
                    <a:pt x="1210" y="58"/>
                  </a:cubicBezTo>
                  <a:cubicBezTo>
                    <a:pt x="1140" y="19"/>
                    <a:pt x="1068" y="0"/>
                    <a:pt x="99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0" name="Google Shape;2670;p2"/>
            <p:cNvSpPr/>
            <p:nvPr/>
          </p:nvSpPr>
          <p:spPr>
            <a:xfrm>
              <a:off x="821887" y="5307384"/>
              <a:ext cx="52903" cy="61472"/>
            </a:xfrm>
            <a:custGeom>
              <a:avLst/>
              <a:gdLst/>
              <a:ahLst/>
              <a:cxnLst/>
              <a:rect l="l" t="t" r="r" b="b"/>
              <a:pathLst>
                <a:path w="1451" h="1686" extrusionOk="0">
                  <a:moveTo>
                    <a:pt x="716" y="1"/>
                  </a:moveTo>
                  <a:cubicBezTo>
                    <a:pt x="563" y="1"/>
                    <a:pt x="383" y="52"/>
                    <a:pt x="175" y="171"/>
                  </a:cubicBezTo>
                  <a:lnTo>
                    <a:pt x="1" y="1686"/>
                  </a:lnTo>
                  <a:lnTo>
                    <a:pt x="1112" y="1686"/>
                  </a:lnTo>
                  <a:cubicBezTo>
                    <a:pt x="1178" y="1620"/>
                    <a:pt x="1221" y="1544"/>
                    <a:pt x="1265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1" name="Google Shape;2671;p2"/>
            <p:cNvSpPr/>
            <p:nvPr/>
          </p:nvSpPr>
          <p:spPr>
            <a:xfrm>
              <a:off x="576114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303" y="0"/>
                  </a:moveTo>
                  <a:cubicBezTo>
                    <a:pt x="617" y="0"/>
                    <a:pt x="28" y="861"/>
                    <a:pt x="28" y="861"/>
                  </a:cubicBezTo>
                  <a:cubicBezTo>
                    <a:pt x="0" y="920"/>
                    <a:pt x="8" y="944"/>
                    <a:pt x="44" y="944"/>
                  </a:cubicBezTo>
                  <a:cubicBezTo>
                    <a:pt x="190" y="944"/>
                    <a:pt x="789" y="556"/>
                    <a:pt x="1303" y="469"/>
                  </a:cubicBezTo>
                  <a:cubicBezTo>
                    <a:pt x="1356" y="461"/>
                    <a:pt x="1407" y="457"/>
                    <a:pt x="1457" y="457"/>
                  </a:cubicBezTo>
                  <a:cubicBezTo>
                    <a:pt x="1956" y="457"/>
                    <a:pt x="2306" y="824"/>
                    <a:pt x="2418" y="824"/>
                  </a:cubicBezTo>
                  <a:cubicBezTo>
                    <a:pt x="2431" y="824"/>
                    <a:pt x="2441" y="818"/>
                    <a:pt x="2448" y="807"/>
                  </a:cubicBezTo>
                  <a:cubicBezTo>
                    <a:pt x="2524" y="676"/>
                    <a:pt x="2001" y="11"/>
                    <a:pt x="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2" name="Google Shape;2672;p2"/>
            <p:cNvSpPr/>
            <p:nvPr/>
          </p:nvSpPr>
          <p:spPr>
            <a:xfrm>
              <a:off x="699894" y="5316390"/>
              <a:ext cx="91770" cy="34418"/>
            </a:xfrm>
            <a:custGeom>
              <a:avLst/>
              <a:gdLst/>
              <a:ahLst/>
              <a:cxnLst/>
              <a:rect l="l" t="t" r="r" b="b"/>
              <a:pathLst>
                <a:path w="2517" h="944" extrusionOk="0">
                  <a:moveTo>
                    <a:pt x="1211" y="0"/>
                  </a:moveTo>
                  <a:cubicBezTo>
                    <a:pt x="524" y="11"/>
                    <a:pt x="1" y="676"/>
                    <a:pt x="77" y="807"/>
                  </a:cubicBezTo>
                  <a:cubicBezTo>
                    <a:pt x="84" y="818"/>
                    <a:pt x="94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8" y="457"/>
                    <a:pt x="1169" y="461"/>
                    <a:pt x="1221" y="469"/>
                  </a:cubicBezTo>
                  <a:cubicBezTo>
                    <a:pt x="1736" y="556"/>
                    <a:pt x="2335" y="944"/>
                    <a:pt x="2475" y="944"/>
                  </a:cubicBezTo>
                  <a:cubicBezTo>
                    <a:pt x="2510" y="944"/>
                    <a:pt x="2516" y="920"/>
                    <a:pt x="2486" y="861"/>
                  </a:cubicBezTo>
                  <a:cubicBezTo>
                    <a:pt x="2486" y="861"/>
                    <a:pt x="1908" y="0"/>
                    <a:pt x="1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3" name="Google Shape;2673;p2"/>
            <p:cNvSpPr/>
            <p:nvPr/>
          </p:nvSpPr>
          <p:spPr>
            <a:xfrm>
              <a:off x="1311025" y="2861220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0" y="219"/>
                  </a:moveTo>
                  <a:cubicBezTo>
                    <a:pt x="11" y="142"/>
                    <a:pt x="11" y="77"/>
                    <a:pt x="11" y="1"/>
                  </a:cubicBezTo>
                  <a:cubicBezTo>
                    <a:pt x="11" y="77"/>
                    <a:pt x="11" y="142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4" name="Google Shape;2674;p2"/>
            <p:cNvSpPr/>
            <p:nvPr/>
          </p:nvSpPr>
          <p:spPr>
            <a:xfrm>
              <a:off x="1311426" y="2852470"/>
              <a:ext cx="36" cy="6016"/>
            </a:xfrm>
            <a:custGeom>
              <a:avLst/>
              <a:gdLst/>
              <a:ahLst/>
              <a:cxnLst/>
              <a:rect l="l" t="t" r="r" b="b"/>
              <a:pathLst>
                <a:path w="1" h="165" extrusionOk="0">
                  <a:moveTo>
                    <a:pt x="0" y="164"/>
                  </a:moveTo>
                  <a:cubicBezTo>
                    <a:pt x="0" y="110"/>
                    <a:pt x="0" y="55"/>
                    <a:pt x="0" y="1"/>
                  </a:cubicBezTo>
                  <a:cubicBezTo>
                    <a:pt x="0" y="55"/>
                    <a:pt x="0" y="110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5" name="Google Shape;2675;p2"/>
            <p:cNvSpPr/>
            <p:nvPr/>
          </p:nvSpPr>
          <p:spPr>
            <a:xfrm>
              <a:off x="1311426" y="2841350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1"/>
                  </a:moveTo>
                  <a:cubicBezTo>
                    <a:pt x="0" y="77"/>
                    <a:pt x="0" y="153"/>
                    <a:pt x="0" y="230"/>
                  </a:cubicBezTo>
                  <a:cubicBezTo>
                    <a:pt x="0" y="153"/>
                    <a:pt x="0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6" name="Google Shape;2676;p2"/>
            <p:cNvSpPr/>
            <p:nvPr/>
          </p:nvSpPr>
          <p:spPr>
            <a:xfrm>
              <a:off x="1443737" y="2829829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11" y="1"/>
                  </a:moveTo>
                  <a:cubicBezTo>
                    <a:pt x="11" y="66"/>
                    <a:pt x="11" y="142"/>
                    <a:pt x="0" y="219"/>
                  </a:cubicBezTo>
                  <a:cubicBezTo>
                    <a:pt x="11" y="142"/>
                    <a:pt x="11" y="66"/>
                    <a:pt x="1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2"/>
            <p:cNvSpPr/>
            <p:nvPr/>
          </p:nvSpPr>
          <p:spPr>
            <a:xfrm>
              <a:off x="1443737" y="2842152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1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8" name="Google Shape;2678;p2"/>
            <p:cNvSpPr/>
            <p:nvPr/>
          </p:nvSpPr>
          <p:spPr>
            <a:xfrm>
              <a:off x="1311426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3"/>
                    <a:pt x="0" y="66"/>
                    <a:pt x="0" y="1"/>
                  </a:cubicBezTo>
                  <a:cubicBezTo>
                    <a:pt x="0" y="66"/>
                    <a:pt x="0" y="143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9" name="Google Shape;2679;p2"/>
            <p:cNvSpPr/>
            <p:nvPr/>
          </p:nvSpPr>
          <p:spPr>
            <a:xfrm>
              <a:off x="1443737" y="2854475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0" name="Google Shape;2680;p2"/>
            <p:cNvSpPr/>
            <p:nvPr/>
          </p:nvSpPr>
          <p:spPr>
            <a:xfrm>
              <a:off x="1311426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1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1" name="Google Shape;2681;p2"/>
            <p:cNvSpPr/>
            <p:nvPr/>
          </p:nvSpPr>
          <p:spPr>
            <a:xfrm>
              <a:off x="1311426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2" name="Google Shape;2682;p2"/>
            <p:cNvSpPr/>
            <p:nvPr/>
          </p:nvSpPr>
          <p:spPr>
            <a:xfrm>
              <a:off x="1443737" y="2837777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1"/>
                  </a:moveTo>
                  <a:cubicBezTo>
                    <a:pt x="0" y="44"/>
                    <a:pt x="0" y="77"/>
                    <a:pt x="0" y="121"/>
                  </a:cubicBezTo>
                  <a:cubicBezTo>
                    <a:pt x="0" y="77"/>
                    <a:pt x="0" y="44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3" name="Google Shape;2683;p2"/>
            <p:cNvSpPr/>
            <p:nvPr/>
          </p:nvSpPr>
          <p:spPr>
            <a:xfrm>
              <a:off x="1444138" y="2825454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1"/>
                  </a:moveTo>
                  <a:cubicBezTo>
                    <a:pt x="0" y="34"/>
                    <a:pt x="0" y="77"/>
                    <a:pt x="0" y="121"/>
                  </a:cubicBezTo>
                  <a:cubicBezTo>
                    <a:pt x="0" y="77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4" name="Google Shape;2684;p2"/>
            <p:cNvSpPr/>
            <p:nvPr/>
          </p:nvSpPr>
          <p:spPr>
            <a:xfrm>
              <a:off x="1311426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5" name="Google Shape;2685;p2"/>
            <p:cNvSpPr/>
            <p:nvPr/>
          </p:nvSpPr>
          <p:spPr>
            <a:xfrm>
              <a:off x="1311025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6" name="Google Shape;2686;p2"/>
            <p:cNvSpPr/>
            <p:nvPr/>
          </p:nvSpPr>
          <p:spPr>
            <a:xfrm>
              <a:off x="1443737" y="2861621"/>
              <a:ext cx="36" cy="3610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99"/>
                  </a:moveTo>
                  <a:cubicBezTo>
                    <a:pt x="0" y="66"/>
                    <a:pt x="0" y="33"/>
                    <a:pt x="0" y="1"/>
                  </a:cubicBezTo>
                  <a:cubicBezTo>
                    <a:pt x="0" y="33"/>
                    <a:pt x="0" y="66"/>
                    <a:pt x="0" y="99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7" name="Google Shape;2687;p2"/>
            <p:cNvSpPr/>
            <p:nvPr/>
          </p:nvSpPr>
          <p:spPr>
            <a:xfrm>
              <a:off x="1443737" y="2849298"/>
              <a:ext cx="36" cy="5214"/>
            </a:xfrm>
            <a:custGeom>
              <a:avLst/>
              <a:gdLst/>
              <a:ahLst/>
              <a:cxnLst/>
              <a:rect l="l" t="t" r="r" b="b"/>
              <a:pathLst>
                <a:path w="1" h="143" extrusionOk="0">
                  <a:moveTo>
                    <a:pt x="0" y="142"/>
                  </a:moveTo>
                  <a:cubicBezTo>
                    <a:pt x="0" y="99"/>
                    <a:pt x="0" y="44"/>
                    <a:pt x="0" y="1"/>
                  </a:cubicBezTo>
                  <a:cubicBezTo>
                    <a:pt x="0" y="44"/>
                    <a:pt x="0" y="99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2"/>
            <p:cNvSpPr/>
            <p:nvPr/>
          </p:nvSpPr>
          <p:spPr>
            <a:xfrm>
              <a:off x="1311426" y="284969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1"/>
                  </a:moveTo>
                  <a:cubicBezTo>
                    <a:pt x="0" y="22"/>
                    <a:pt x="0" y="44"/>
                    <a:pt x="0" y="77"/>
                  </a:cubicBezTo>
                  <a:cubicBezTo>
                    <a:pt x="0" y="44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2"/>
            <p:cNvSpPr/>
            <p:nvPr/>
          </p:nvSpPr>
          <p:spPr>
            <a:xfrm>
              <a:off x="1512462" y="5345630"/>
              <a:ext cx="47726" cy="23225"/>
            </a:xfrm>
            <a:custGeom>
              <a:avLst/>
              <a:gdLst/>
              <a:ahLst/>
              <a:cxnLst/>
              <a:rect l="l" t="t" r="r" b="b"/>
              <a:pathLst>
                <a:path w="1309" h="637" extrusionOk="0">
                  <a:moveTo>
                    <a:pt x="592" y="1"/>
                  </a:moveTo>
                  <a:cubicBezTo>
                    <a:pt x="441" y="1"/>
                    <a:pt x="320" y="38"/>
                    <a:pt x="219" y="92"/>
                  </a:cubicBezTo>
                  <a:cubicBezTo>
                    <a:pt x="142" y="288"/>
                    <a:pt x="66" y="473"/>
                    <a:pt x="1" y="637"/>
                  </a:cubicBezTo>
                  <a:lnTo>
                    <a:pt x="1308" y="637"/>
                  </a:lnTo>
                  <a:cubicBezTo>
                    <a:pt x="1276" y="342"/>
                    <a:pt x="1134" y="124"/>
                    <a:pt x="905" y="48"/>
                  </a:cubicBezTo>
                  <a:cubicBezTo>
                    <a:pt x="789" y="15"/>
                    <a:pt x="685" y="1"/>
                    <a:pt x="59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0" name="Google Shape;2690;p2"/>
            <p:cNvSpPr/>
            <p:nvPr/>
          </p:nvSpPr>
          <p:spPr>
            <a:xfrm>
              <a:off x="1190235" y="5351938"/>
              <a:ext cx="46122" cy="16917"/>
            </a:xfrm>
            <a:custGeom>
              <a:avLst/>
              <a:gdLst/>
              <a:ahLst/>
              <a:cxnLst/>
              <a:rect l="l" t="t" r="r" b="b"/>
              <a:pathLst>
                <a:path w="1265" h="464" extrusionOk="0">
                  <a:moveTo>
                    <a:pt x="483" y="1"/>
                  </a:moveTo>
                  <a:cubicBezTo>
                    <a:pt x="412" y="1"/>
                    <a:pt x="341" y="9"/>
                    <a:pt x="273" y="28"/>
                  </a:cubicBezTo>
                  <a:cubicBezTo>
                    <a:pt x="109" y="71"/>
                    <a:pt x="22" y="235"/>
                    <a:pt x="0" y="464"/>
                  </a:cubicBezTo>
                  <a:lnTo>
                    <a:pt x="1264" y="464"/>
                  </a:lnTo>
                  <a:cubicBezTo>
                    <a:pt x="1264" y="464"/>
                    <a:pt x="1221" y="355"/>
                    <a:pt x="1134" y="180"/>
                  </a:cubicBezTo>
                  <a:cubicBezTo>
                    <a:pt x="936" y="81"/>
                    <a:pt x="706" y="1"/>
                    <a:pt x="48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1" name="Google Shape;2691;p2"/>
            <p:cNvSpPr/>
            <p:nvPr/>
          </p:nvSpPr>
          <p:spPr>
            <a:xfrm>
              <a:off x="1236320" y="5240883"/>
              <a:ext cx="269439" cy="127975"/>
            </a:xfrm>
            <a:custGeom>
              <a:avLst/>
              <a:gdLst/>
              <a:ahLst/>
              <a:cxnLst/>
              <a:rect l="l" t="t" r="r" b="b"/>
              <a:pathLst>
                <a:path w="7390" h="3510" extrusionOk="0">
                  <a:moveTo>
                    <a:pt x="2221" y="2368"/>
                  </a:moveTo>
                  <a:cubicBezTo>
                    <a:pt x="2414" y="2368"/>
                    <a:pt x="2624" y="2395"/>
                    <a:pt x="2834" y="2453"/>
                  </a:cubicBezTo>
                  <a:cubicBezTo>
                    <a:pt x="3204" y="2551"/>
                    <a:pt x="3324" y="2867"/>
                    <a:pt x="3172" y="2910"/>
                  </a:cubicBezTo>
                  <a:cubicBezTo>
                    <a:pt x="3162" y="2914"/>
                    <a:pt x="3152" y="2915"/>
                    <a:pt x="3140" y="2915"/>
                  </a:cubicBezTo>
                  <a:cubicBezTo>
                    <a:pt x="2983" y="2915"/>
                    <a:pt x="2640" y="2617"/>
                    <a:pt x="2188" y="2617"/>
                  </a:cubicBezTo>
                  <a:cubicBezTo>
                    <a:pt x="2143" y="2617"/>
                    <a:pt x="2096" y="2620"/>
                    <a:pt x="2049" y="2627"/>
                  </a:cubicBezTo>
                  <a:cubicBezTo>
                    <a:pt x="1428" y="2703"/>
                    <a:pt x="1417" y="3019"/>
                    <a:pt x="1177" y="3063"/>
                  </a:cubicBezTo>
                  <a:cubicBezTo>
                    <a:pt x="1166" y="3064"/>
                    <a:pt x="1156" y="3065"/>
                    <a:pt x="1147" y="3065"/>
                  </a:cubicBezTo>
                  <a:cubicBezTo>
                    <a:pt x="899" y="3065"/>
                    <a:pt x="1401" y="2514"/>
                    <a:pt x="1842" y="2409"/>
                  </a:cubicBezTo>
                  <a:cubicBezTo>
                    <a:pt x="1956" y="2382"/>
                    <a:pt x="2084" y="2368"/>
                    <a:pt x="2221" y="2368"/>
                  </a:cubicBezTo>
                  <a:close/>
                  <a:moveTo>
                    <a:pt x="5626" y="2368"/>
                  </a:moveTo>
                  <a:cubicBezTo>
                    <a:pt x="5763" y="2368"/>
                    <a:pt x="5892" y="2382"/>
                    <a:pt x="6005" y="2409"/>
                  </a:cubicBezTo>
                  <a:cubicBezTo>
                    <a:pt x="6447" y="2514"/>
                    <a:pt x="6949" y="3065"/>
                    <a:pt x="6701" y="3065"/>
                  </a:cubicBezTo>
                  <a:cubicBezTo>
                    <a:pt x="6692" y="3065"/>
                    <a:pt x="6681" y="3064"/>
                    <a:pt x="6670" y="3063"/>
                  </a:cubicBezTo>
                  <a:cubicBezTo>
                    <a:pt x="6430" y="3019"/>
                    <a:pt x="6419" y="2703"/>
                    <a:pt x="5809" y="2627"/>
                  </a:cubicBezTo>
                  <a:cubicBezTo>
                    <a:pt x="5761" y="2620"/>
                    <a:pt x="5714" y="2617"/>
                    <a:pt x="5668" y="2617"/>
                  </a:cubicBezTo>
                  <a:cubicBezTo>
                    <a:pt x="5208" y="2617"/>
                    <a:pt x="4865" y="2915"/>
                    <a:pt x="4707" y="2915"/>
                  </a:cubicBezTo>
                  <a:cubicBezTo>
                    <a:pt x="4696" y="2915"/>
                    <a:pt x="4685" y="2914"/>
                    <a:pt x="4676" y="2910"/>
                  </a:cubicBezTo>
                  <a:cubicBezTo>
                    <a:pt x="4523" y="2867"/>
                    <a:pt x="4643" y="2551"/>
                    <a:pt x="5014" y="2453"/>
                  </a:cubicBezTo>
                  <a:cubicBezTo>
                    <a:pt x="5224" y="2395"/>
                    <a:pt x="5433" y="2368"/>
                    <a:pt x="5626" y="2368"/>
                  </a:cubicBezTo>
                  <a:close/>
                  <a:moveTo>
                    <a:pt x="959" y="0"/>
                  </a:moveTo>
                  <a:cubicBezTo>
                    <a:pt x="981" y="284"/>
                    <a:pt x="218" y="1831"/>
                    <a:pt x="98" y="2104"/>
                  </a:cubicBezTo>
                  <a:cubicBezTo>
                    <a:pt x="11" y="2300"/>
                    <a:pt x="0" y="2965"/>
                    <a:pt x="0" y="3303"/>
                  </a:cubicBezTo>
                  <a:cubicBezTo>
                    <a:pt x="0" y="3422"/>
                    <a:pt x="0" y="3499"/>
                    <a:pt x="0" y="3510"/>
                  </a:cubicBezTo>
                  <a:lnTo>
                    <a:pt x="7389" y="3510"/>
                  </a:lnTo>
                  <a:lnTo>
                    <a:pt x="7389" y="3074"/>
                  </a:lnTo>
                  <a:lnTo>
                    <a:pt x="7259" y="2878"/>
                  </a:lnTo>
                  <a:cubicBezTo>
                    <a:pt x="7117" y="2670"/>
                    <a:pt x="6681" y="981"/>
                    <a:pt x="6681" y="981"/>
                  </a:cubicBezTo>
                  <a:lnTo>
                    <a:pt x="6267" y="1079"/>
                  </a:lnTo>
                  <a:cubicBezTo>
                    <a:pt x="6230" y="1087"/>
                    <a:pt x="6190" y="1091"/>
                    <a:pt x="6148" y="1091"/>
                  </a:cubicBezTo>
                  <a:cubicBezTo>
                    <a:pt x="5727" y="1091"/>
                    <a:pt x="5079" y="731"/>
                    <a:pt x="5079" y="731"/>
                  </a:cubicBezTo>
                  <a:lnTo>
                    <a:pt x="5079" y="731"/>
                  </a:lnTo>
                  <a:cubicBezTo>
                    <a:pt x="5079" y="731"/>
                    <a:pt x="5221" y="981"/>
                    <a:pt x="5384" y="1167"/>
                  </a:cubicBezTo>
                  <a:cubicBezTo>
                    <a:pt x="5463" y="1256"/>
                    <a:pt x="5374" y="1297"/>
                    <a:pt x="5131" y="1297"/>
                  </a:cubicBezTo>
                  <a:cubicBezTo>
                    <a:pt x="4874" y="1297"/>
                    <a:pt x="4443" y="1251"/>
                    <a:pt x="3858" y="1167"/>
                  </a:cubicBezTo>
                  <a:cubicBezTo>
                    <a:pt x="2714" y="1014"/>
                    <a:pt x="960" y="1"/>
                    <a:pt x="95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2" name="Google Shape;2692;p2"/>
            <p:cNvSpPr/>
            <p:nvPr/>
          </p:nvSpPr>
          <p:spPr>
            <a:xfrm>
              <a:off x="1269060" y="5327182"/>
              <a:ext cx="88488" cy="25486"/>
            </a:xfrm>
            <a:custGeom>
              <a:avLst/>
              <a:gdLst/>
              <a:ahLst/>
              <a:cxnLst/>
              <a:rect l="l" t="t" r="r" b="b"/>
              <a:pathLst>
                <a:path w="2427" h="699" extrusionOk="0">
                  <a:moveTo>
                    <a:pt x="1323" y="1"/>
                  </a:moveTo>
                  <a:cubicBezTo>
                    <a:pt x="1186" y="1"/>
                    <a:pt x="1058" y="15"/>
                    <a:pt x="944" y="42"/>
                  </a:cubicBezTo>
                  <a:cubicBezTo>
                    <a:pt x="503" y="147"/>
                    <a:pt x="1" y="698"/>
                    <a:pt x="249" y="698"/>
                  </a:cubicBezTo>
                  <a:cubicBezTo>
                    <a:pt x="258" y="698"/>
                    <a:pt x="268" y="697"/>
                    <a:pt x="279" y="696"/>
                  </a:cubicBezTo>
                  <a:cubicBezTo>
                    <a:pt x="519" y="652"/>
                    <a:pt x="530" y="336"/>
                    <a:pt x="1151" y="260"/>
                  </a:cubicBezTo>
                  <a:cubicBezTo>
                    <a:pt x="1198" y="253"/>
                    <a:pt x="1245" y="250"/>
                    <a:pt x="1290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7"/>
                    <a:pt x="2274" y="543"/>
                  </a:cubicBezTo>
                  <a:cubicBezTo>
                    <a:pt x="2426" y="500"/>
                    <a:pt x="2306" y="184"/>
                    <a:pt x="1936" y="86"/>
                  </a:cubicBezTo>
                  <a:cubicBezTo>
                    <a:pt x="1726" y="28"/>
                    <a:pt x="1516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3" name="Google Shape;2693;p2"/>
            <p:cNvSpPr/>
            <p:nvPr/>
          </p:nvSpPr>
          <p:spPr>
            <a:xfrm>
              <a:off x="1401225" y="5327182"/>
              <a:ext cx="88452" cy="25486"/>
            </a:xfrm>
            <a:custGeom>
              <a:avLst/>
              <a:gdLst/>
              <a:ahLst/>
              <a:cxnLst/>
              <a:rect l="l" t="t" r="r" b="b"/>
              <a:pathLst>
                <a:path w="2426" h="699" extrusionOk="0">
                  <a:moveTo>
                    <a:pt x="1103" y="1"/>
                  </a:moveTo>
                  <a:cubicBezTo>
                    <a:pt x="910" y="1"/>
                    <a:pt x="701" y="28"/>
                    <a:pt x="491" y="86"/>
                  </a:cubicBezTo>
                  <a:cubicBezTo>
                    <a:pt x="120" y="184"/>
                    <a:pt x="0" y="500"/>
                    <a:pt x="153" y="543"/>
                  </a:cubicBezTo>
                  <a:cubicBezTo>
                    <a:pt x="162" y="547"/>
                    <a:pt x="173" y="548"/>
                    <a:pt x="184" y="548"/>
                  </a:cubicBezTo>
                  <a:cubicBezTo>
                    <a:pt x="342" y="548"/>
                    <a:pt x="685" y="250"/>
                    <a:pt x="1145" y="250"/>
                  </a:cubicBezTo>
                  <a:cubicBezTo>
                    <a:pt x="1191" y="250"/>
                    <a:pt x="1238" y="253"/>
                    <a:pt x="1286" y="260"/>
                  </a:cubicBezTo>
                  <a:cubicBezTo>
                    <a:pt x="1896" y="336"/>
                    <a:pt x="1907" y="652"/>
                    <a:pt x="2147" y="696"/>
                  </a:cubicBezTo>
                  <a:cubicBezTo>
                    <a:pt x="2158" y="697"/>
                    <a:pt x="2169" y="698"/>
                    <a:pt x="2178" y="698"/>
                  </a:cubicBezTo>
                  <a:cubicBezTo>
                    <a:pt x="2426" y="698"/>
                    <a:pt x="1924" y="147"/>
                    <a:pt x="1482" y="42"/>
                  </a:cubicBezTo>
                  <a:cubicBezTo>
                    <a:pt x="1369" y="15"/>
                    <a:pt x="124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4" name="Google Shape;2694;p2"/>
            <p:cNvSpPr/>
            <p:nvPr/>
          </p:nvSpPr>
          <p:spPr>
            <a:xfrm>
              <a:off x="1177912" y="5091873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1"/>
                  </a:moveTo>
                  <a:cubicBezTo>
                    <a:pt x="3215" y="1"/>
                    <a:pt x="1188" y="1919"/>
                    <a:pt x="1188" y="1919"/>
                  </a:cubicBezTo>
                  <a:cubicBezTo>
                    <a:pt x="1188" y="1919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04" y="1428"/>
                    <a:pt x="818" y="1908"/>
                    <a:pt x="818" y="1908"/>
                  </a:cubicBezTo>
                  <a:cubicBezTo>
                    <a:pt x="818" y="1908"/>
                    <a:pt x="653" y="1884"/>
                    <a:pt x="471" y="1884"/>
                  </a:cubicBezTo>
                  <a:cubicBezTo>
                    <a:pt x="249" y="1884"/>
                    <a:pt x="0" y="1920"/>
                    <a:pt x="0" y="2082"/>
                  </a:cubicBezTo>
                  <a:cubicBezTo>
                    <a:pt x="0" y="2387"/>
                    <a:pt x="556" y="2540"/>
                    <a:pt x="556" y="2540"/>
                  </a:cubicBezTo>
                  <a:cubicBezTo>
                    <a:pt x="556" y="2540"/>
                    <a:pt x="578" y="3455"/>
                    <a:pt x="589" y="4502"/>
                  </a:cubicBezTo>
                  <a:cubicBezTo>
                    <a:pt x="600" y="5319"/>
                    <a:pt x="1210" y="6725"/>
                    <a:pt x="1472" y="7313"/>
                  </a:cubicBezTo>
                  <a:cubicBezTo>
                    <a:pt x="1559" y="7488"/>
                    <a:pt x="1602" y="7597"/>
                    <a:pt x="1602" y="7597"/>
                  </a:cubicBezTo>
                  <a:cubicBezTo>
                    <a:pt x="1602" y="7586"/>
                    <a:pt x="1602" y="7509"/>
                    <a:pt x="1602" y="7390"/>
                  </a:cubicBezTo>
                  <a:cubicBezTo>
                    <a:pt x="1602" y="7052"/>
                    <a:pt x="1613" y="6387"/>
                    <a:pt x="1700" y="6191"/>
                  </a:cubicBezTo>
                  <a:cubicBezTo>
                    <a:pt x="1820" y="5918"/>
                    <a:pt x="2583" y="4371"/>
                    <a:pt x="2561" y="4098"/>
                  </a:cubicBezTo>
                  <a:lnTo>
                    <a:pt x="2561" y="4098"/>
                  </a:lnTo>
                  <a:cubicBezTo>
                    <a:pt x="2562" y="4098"/>
                    <a:pt x="4316" y="5101"/>
                    <a:pt x="5460" y="5254"/>
                  </a:cubicBezTo>
                  <a:cubicBezTo>
                    <a:pt x="6045" y="5338"/>
                    <a:pt x="6476" y="5384"/>
                    <a:pt x="6733" y="5384"/>
                  </a:cubicBezTo>
                  <a:cubicBezTo>
                    <a:pt x="6976" y="5384"/>
                    <a:pt x="7065" y="5343"/>
                    <a:pt x="6986" y="5254"/>
                  </a:cubicBezTo>
                  <a:cubicBezTo>
                    <a:pt x="6823" y="5068"/>
                    <a:pt x="6681" y="4818"/>
                    <a:pt x="6681" y="4818"/>
                  </a:cubicBezTo>
                  <a:lnTo>
                    <a:pt x="6681" y="4818"/>
                  </a:lnTo>
                  <a:cubicBezTo>
                    <a:pt x="6681" y="4818"/>
                    <a:pt x="7329" y="5178"/>
                    <a:pt x="7750" y="5178"/>
                  </a:cubicBezTo>
                  <a:cubicBezTo>
                    <a:pt x="7792" y="5178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1" y="6965"/>
                  </a:cubicBezTo>
                  <a:lnTo>
                    <a:pt x="8991" y="7161"/>
                  </a:lnTo>
                  <a:lnTo>
                    <a:pt x="8991" y="7597"/>
                  </a:lnTo>
                  <a:lnTo>
                    <a:pt x="9177" y="7597"/>
                  </a:lnTo>
                  <a:cubicBezTo>
                    <a:pt x="9242" y="7444"/>
                    <a:pt x="9318" y="7248"/>
                    <a:pt x="9395" y="7052"/>
                  </a:cubicBezTo>
                  <a:cubicBezTo>
                    <a:pt x="9536" y="6714"/>
                    <a:pt x="9667" y="6343"/>
                    <a:pt x="9754" y="6049"/>
                  </a:cubicBezTo>
                  <a:cubicBezTo>
                    <a:pt x="9972" y="5297"/>
                    <a:pt x="10386" y="3205"/>
                    <a:pt x="9863" y="2180"/>
                  </a:cubicBezTo>
                  <a:cubicBezTo>
                    <a:pt x="9209" y="916"/>
                    <a:pt x="6616" y="1"/>
                    <a:pt x="5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5" name="Google Shape;2695;p2"/>
            <p:cNvSpPr/>
            <p:nvPr/>
          </p:nvSpPr>
          <p:spPr>
            <a:xfrm>
              <a:off x="1174594" y="4106889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1061" y="0"/>
                  </a:moveTo>
                  <a:cubicBezTo>
                    <a:pt x="843" y="0"/>
                    <a:pt x="495" y="327"/>
                    <a:pt x="375" y="327"/>
                  </a:cubicBezTo>
                  <a:cubicBezTo>
                    <a:pt x="326" y="323"/>
                    <a:pt x="249" y="317"/>
                    <a:pt x="181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191" y="524"/>
                    <a:pt x="298" y="524"/>
                  </a:cubicBezTo>
                  <a:cubicBezTo>
                    <a:pt x="302" y="524"/>
                    <a:pt x="306" y="524"/>
                    <a:pt x="309" y="523"/>
                  </a:cubicBezTo>
                  <a:cubicBezTo>
                    <a:pt x="411" y="523"/>
                    <a:pt x="681" y="279"/>
                    <a:pt x="989" y="279"/>
                  </a:cubicBezTo>
                  <a:cubicBezTo>
                    <a:pt x="1013" y="279"/>
                    <a:pt x="1037" y="280"/>
                    <a:pt x="1061" y="284"/>
                  </a:cubicBezTo>
                  <a:cubicBezTo>
                    <a:pt x="1337" y="311"/>
                    <a:pt x="1535" y="478"/>
                    <a:pt x="1636" y="478"/>
                  </a:cubicBezTo>
                  <a:cubicBezTo>
                    <a:pt x="1655" y="478"/>
                    <a:pt x="1670" y="472"/>
                    <a:pt x="1683" y="458"/>
                  </a:cubicBezTo>
                  <a:cubicBezTo>
                    <a:pt x="1759" y="360"/>
                    <a:pt x="1268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6" name="Google Shape;2696;p2"/>
            <p:cNvSpPr/>
            <p:nvPr/>
          </p:nvSpPr>
          <p:spPr>
            <a:xfrm>
              <a:off x="1332463" y="4104082"/>
              <a:ext cx="64170" cy="19142"/>
            </a:xfrm>
            <a:custGeom>
              <a:avLst/>
              <a:gdLst/>
              <a:ahLst/>
              <a:cxnLst/>
              <a:rect l="l" t="t" r="r" b="b"/>
              <a:pathLst>
                <a:path w="1760" h="525" extrusionOk="0">
                  <a:moveTo>
                    <a:pt x="698" y="1"/>
                  </a:moveTo>
                  <a:cubicBezTo>
                    <a:pt x="491" y="1"/>
                    <a:pt x="1" y="350"/>
                    <a:pt x="77" y="448"/>
                  </a:cubicBezTo>
                  <a:cubicBezTo>
                    <a:pt x="89" y="462"/>
                    <a:pt x="105" y="467"/>
                    <a:pt x="124" y="467"/>
                  </a:cubicBezTo>
                  <a:cubicBezTo>
                    <a:pt x="225" y="467"/>
                    <a:pt x="423" y="301"/>
                    <a:pt x="698" y="273"/>
                  </a:cubicBezTo>
                  <a:cubicBezTo>
                    <a:pt x="717" y="272"/>
                    <a:pt x="736" y="271"/>
                    <a:pt x="755" y="271"/>
                  </a:cubicBezTo>
                  <a:cubicBezTo>
                    <a:pt x="1070" y="271"/>
                    <a:pt x="1347" y="514"/>
                    <a:pt x="1450" y="524"/>
                  </a:cubicBezTo>
                  <a:cubicBezTo>
                    <a:pt x="1454" y="524"/>
                    <a:pt x="1457" y="525"/>
                    <a:pt x="1461" y="525"/>
                  </a:cubicBezTo>
                  <a:cubicBezTo>
                    <a:pt x="1568" y="525"/>
                    <a:pt x="1701" y="371"/>
                    <a:pt x="1701" y="371"/>
                  </a:cubicBezTo>
                  <a:cubicBezTo>
                    <a:pt x="1759" y="320"/>
                    <a:pt x="1679" y="306"/>
                    <a:pt x="1579" y="306"/>
                  </a:cubicBezTo>
                  <a:cubicBezTo>
                    <a:pt x="1511" y="306"/>
                    <a:pt x="1433" y="313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4" y="317"/>
                    <a:pt x="913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7" name="Google Shape;2697;p2"/>
            <p:cNvSpPr/>
            <p:nvPr/>
          </p:nvSpPr>
          <p:spPr>
            <a:xfrm>
              <a:off x="206782" y="3470164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0"/>
                  </a:moveTo>
                  <a:cubicBezTo>
                    <a:pt x="2261" y="0"/>
                    <a:pt x="2157" y="32"/>
                    <a:pt x="1996" y="136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2"/>
                    <a:pt x="263" y="71"/>
                  </a:cubicBezTo>
                  <a:cubicBezTo>
                    <a:pt x="226" y="58"/>
                    <a:pt x="176" y="51"/>
                    <a:pt x="131" y="51"/>
                  </a:cubicBezTo>
                  <a:cubicBezTo>
                    <a:pt x="59" y="51"/>
                    <a:pt x="0" y="71"/>
                    <a:pt x="34" y="125"/>
                  </a:cubicBezTo>
                  <a:cubicBezTo>
                    <a:pt x="97" y="220"/>
                    <a:pt x="787" y="486"/>
                    <a:pt x="1422" y="486"/>
                  </a:cubicBezTo>
                  <a:cubicBezTo>
                    <a:pt x="1446" y="486"/>
                    <a:pt x="1470" y="486"/>
                    <a:pt x="1494" y="485"/>
                  </a:cubicBezTo>
                  <a:cubicBezTo>
                    <a:pt x="2159" y="452"/>
                    <a:pt x="2442" y="71"/>
                    <a:pt x="2442" y="71"/>
                  </a:cubicBezTo>
                  <a:cubicBezTo>
                    <a:pt x="2442" y="71"/>
                    <a:pt x="2427" y="0"/>
                    <a:pt x="2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8" name="Google Shape;2698;p2"/>
            <p:cNvSpPr/>
            <p:nvPr/>
          </p:nvSpPr>
          <p:spPr>
            <a:xfrm>
              <a:off x="253450" y="3349556"/>
              <a:ext cx="34856" cy="91405"/>
            </a:xfrm>
            <a:custGeom>
              <a:avLst/>
              <a:gdLst/>
              <a:ahLst/>
              <a:cxnLst/>
              <a:rect l="l" t="t" r="r" b="b"/>
              <a:pathLst>
                <a:path w="956" h="2507" extrusionOk="0">
                  <a:moveTo>
                    <a:pt x="94" y="0"/>
                  </a:moveTo>
                  <a:cubicBezTo>
                    <a:pt x="94" y="1"/>
                    <a:pt x="400" y="1134"/>
                    <a:pt x="563" y="1374"/>
                  </a:cubicBezTo>
                  <a:cubicBezTo>
                    <a:pt x="727" y="1624"/>
                    <a:pt x="672" y="2060"/>
                    <a:pt x="367" y="2191"/>
                  </a:cubicBezTo>
                  <a:cubicBezTo>
                    <a:pt x="61" y="2307"/>
                    <a:pt x="0" y="2464"/>
                    <a:pt x="165" y="2464"/>
                  </a:cubicBezTo>
                  <a:cubicBezTo>
                    <a:pt x="170" y="2464"/>
                    <a:pt x="176" y="2464"/>
                    <a:pt x="182" y="2463"/>
                  </a:cubicBezTo>
                  <a:cubicBezTo>
                    <a:pt x="367" y="2453"/>
                    <a:pt x="661" y="2507"/>
                    <a:pt x="814" y="1919"/>
                  </a:cubicBezTo>
                  <a:cubicBezTo>
                    <a:pt x="955" y="1319"/>
                    <a:pt x="94" y="1"/>
                    <a:pt x="9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2"/>
            <p:cNvSpPr/>
            <p:nvPr/>
          </p:nvSpPr>
          <p:spPr>
            <a:xfrm>
              <a:off x="1999996" y="-55342"/>
              <a:ext cx="64826" cy="21110"/>
            </a:xfrm>
            <a:custGeom>
              <a:avLst/>
              <a:gdLst/>
              <a:ahLst/>
              <a:cxnLst/>
              <a:rect l="l" t="t" r="r" b="b"/>
              <a:pathLst>
                <a:path w="1778" h="579" extrusionOk="0">
                  <a:moveTo>
                    <a:pt x="813" y="1"/>
                  </a:moveTo>
                  <a:cubicBezTo>
                    <a:pt x="789" y="1"/>
                    <a:pt x="766" y="2"/>
                    <a:pt x="742" y="4"/>
                  </a:cubicBezTo>
                  <a:cubicBezTo>
                    <a:pt x="131" y="47"/>
                    <a:pt x="1" y="538"/>
                    <a:pt x="99" y="570"/>
                  </a:cubicBezTo>
                  <a:cubicBezTo>
                    <a:pt x="103" y="572"/>
                    <a:pt x="108" y="572"/>
                    <a:pt x="114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80" y="263"/>
                    <a:pt x="1557" y="578"/>
                    <a:pt x="1714" y="578"/>
                  </a:cubicBezTo>
                  <a:cubicBezTo>
                    <a:pt x="1759" y="578"/>
                    <a:pt x="1777" y="552"/>
                    <a:pt x="1755" y="483"/>
                  </a:cubicBezTo>
                  <a:cubicBezTo>
                    <a:pt x="1755" y="483"/>
                    <a:pt x="1374" y="1"/>
                    <a:pt x="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0" name="Google Shape;2700;p2"/>
            <p:cNvSpPr/>
            <p:nvPr/>
          </p:nvSpPr>
          <p:spPr>
            <a:xfrm>
              <a:off x="2007142" y="-14690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6" y="0"/>
                  </a:moveTo>
                  <a:cubicBezTo>
                    <a:pt x="350" y="0"/>
                    <a:pt x="1" y="153"/>
                    <a:pt x="1" y="327"/>
                  </a:cubicBezTo>
                  <a:cubicBezTo>
                    <a:pt x="1" y="512"/>
                    <a:pt x="350" y="654"/>
                    <a:pt x="786" y="654"/>
                  </a:cubicBezTo>
                  <a:cubicBezTo>
                    <a:pt x="1211" y="654"/>
                    <a:pt x="1559" y="512"/>
                    <a:pt x="1559" y="327"/>
                  </a:cubicBezTo>
                  <a:cubicBezTo>
                    <a:pt x="1559" y="153"/>
                    <a:pt x="1211" y="0"/>
                    <a:pt x="7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1" name="Google Shape;2701;p2"/>
            <p:cNvSpPr/>
            <p:nvPr/>
          </p:nvSpPr>
          <p:spPr>
            <a:xfrm>
              <a:off x="1810481" y="2520690"/>
              <a:ext cx="287706" cy="349396"/>
            </a:xfrm>
            <a:custGeom>
              <a:avLst/>
              <a:gdLst/>
              <a:ahLst/>
              <a:cxnLst/>
              <a:rect l="l" t="t" r="r" b="b"/>
              <a:pathLst>
                <a:path w="7891" h="9583" extrusionOk="0">
                  <a:moveTo>
                    <a:pt x="2213" y="1"/>
                  </a:moveTo>
                  <a:lnTo>
                    <a:pt x="1897" y="1810"/>
                  </a:lnTo>
                  <a:lnTo>
                    <a:pt x="0" y="2104"/>
                  </a:lnTo>
                  <a:cubicBezTo>
                    <a:pt x="0" y="2104"/>
                    <a:pt x="44" y="2671"/>
                    <a:pt x="196" y="3510"/>
                  </a:cubicBezTo>
                  <a:cubicBezTo>
                    <a:pt x="567" y="5646"/>
                    <a:pt x="1581" y="9493"/>
                    <a:pt x="4152" y="9580"/>
                  </a:cubicBezTo>
                  <a:cubicBezTo>
                    <a:pt x="4182" y="9582"/>
                    <a:pt x="4211" y="9583"/>
                    <a:pt x="4241" y="9583"/>
                  </a:cubicBezTo>
                  <a:cubicBezTo>
                    <a:pt x="4437" y="9583"/>
                    <a:pt x="4626" y="9552"/>
                    <a:pt x="4806" y="9504"/>
                  </a:cubicBezTo>
                  <a:cubicBezTo>
                    <a:pt x="6866" y="8948"/>
                    <a:pt x="7553" y="5494"/>
                    <a:pt x="7782" y="3510"/>
                  </a:cubicBezTo>
                  <a:cubicBezTo>
                    <a:pt x="7869" y="2671"/>
                    <a:pt x="7891" y="2093"/>
                    <a:pt x="7891" y="2093"/>
                  </a:cubicBezTo>
                  <a:lnTo>
                    <a:pt x="4806" y="1941"/>
                  </a:lnTo>
                  <a:lnTo>
                    <a:pt x="2398" y="1821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2" name="Google Shape;2702;p2"/>
            <p:cNvSpPr/>
            <p:nvPr/>
          </p:nvSpPr>
          <p:spPr>
            <a:xfrm>
              <a:off x="1999996" y="2664850"/>
              <a:ext cx="64826" cy="21074"/>
            </a:xfrm>
            <a:custGeom>
              <a:avLst/>
              <a:gdLst/>
              <a:ahLst/>
              <a:cxnLst/>
              <a:rect l="l" t="t" r="r" b="b"/>
              <a:pathLst>
                <a:path w="1778" h="578" extrusionOk="0">
                  <a:moveTo>
                    <a:pt x="813" y="0"/>
                  </a:moveTo>
                  <a:cubicBezTo>
                    <a:pt x="789" y="0"/>
                    <a:pt x="766" y="1"/>
                    <a:pt x="742" y="3"/>
                  </a:cubicBezTo>
                  <a:cubicBezTo>
                    <a:pt x="131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4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80" y="262"/>
                    <a:pt x="1557" y="578"/>
                    <a:pt x="1714" y="578"/>
                  </a:cubicBezTo>
                  <a:cubicBezTo>
                    <a:pt x="1759" y="578"/>
                    <a:pt x="1777" y="551"/>
                    <a:pt x="1755" y="483"/>
                  </a:cubicBezTo>
                  <a:cubicBezTo>
                    <a:pt x="1755" y="483"/>
                    <a:pt x="1374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3" name="Google Shape;2703;p2"/>
            <p:cNvSpPr/>
            <p:nvPr/>
          </p:nvSpPr>
          <p:spPr>
            <a:xfrm>
              <a:off x="2007142" y="2705466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6" y="1"/>
                  </a:moveTo>
                  <a:cubicBezTo>
                    <a:pt x="350" y="1"/>
                    <a:pt x="1" y="153"/>
                    <a:pt x="1" y="328"/>
                  </a:cubicBezTo>
                  <a:cubicBezTo>
                    <a:pt x="1" y="513"/>
                    <a:pt x="350" y="654"/>
                    <a:pt x="786" y="654"/>
                  </a:cubicBezTo>
                  <a:cubicBezTo>
                    <a:pt x="1211" y="654"/>
                    <a:pt x="1559" y="513"/>
                    <a:pt x="1559" y="328"/>
                  </a:cubicBezTo>
                  <a:cubicBezTo>
                    <a:pt x="1559" y="153"/>
                    <a:pt x="1211" y="1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4" name="Google Shape;2704;p2"/>
            <p:cNvSpPr/>
            <p:nvPr/>
          </p:nvSpPr>
          <p:spPr>
            <a:xfrm>
              <a:off x="1838700" y="2605568"/>
              <a:ext cx="102744" cy="32048"/>
            </a:xfrm>
            <a:custGeom>
              <a:avLst/>
              <a:gdLst/>
              <a:ahLst/>
              <a:cxnLst/>
              <a:rect l="l" t="t" r="r" b="b"/>
              <a:pathLst>
                <a:path w="2818" h="879" extrusionOk="0">
                  <a:moveTo>
                    <a:pt x="1468" y="0"/>
                  </a:moveTo>
                  <a:cubicBezTo>
                    <a:pt x="1437" y="0"/>
                    <a:pt x="1405" y="2"/>
                    <a:pt x="1373" y="5"/>
                  </a:cubicBezTo>
                  <a:cubicBezTo>
                    <a:pt x="654" y="92"/>
                    <a:pt x="0" y="605"/>
                    <a:pt x="0" y="605"/>
                  </a:cubicBezTo>
                  <a:cubicBezTo>
                    <a:pt x="0" y="605"/>
                    <a:pt x="607" y="289"/>
                    <a:pt x="1276" y="289"/>
                  </a:cubicBezTo>
                  <a:cubicBezTo>
                    <a:pt x="1705" y="289"/>
                    <a:pt x="2159" y="419"/>
                    <a:pt x="2496" y="844"/>
                  </a:cubicBezTo>
                  <a:cubicBezTo>
                    <a:pt x="2496" y="844"/>
                    <a:pt x="2539" y="878"/>
                    <a:pt x="2604" y="878"/>
                  </a:cubicBezTo>
                  <a:cubicBezTo>
                    <a:pt x="2636" y="878"/>
                    <a:pt x="2674" y="870"/>
                    <a:pt x="2714" y="844"/>
                  </a:cubicBezTo>
                  <a:cubicBezTo>
                    <a:pt x="2818" y="771"/>
                    <a:pt x="2164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5" name="Google Shape;2705;p2"/>
            <p:cNvSpPr/>
            <p:nvPr/>
          </p:nvSpPr>
          <p:spPr>
            <a:xfrm>
              <a:off x="1954313" y="2663356"/>
              <a:ext cx="36606" cy="86592"/>
            </a:xfrm>
            <a:custGeom>
              <a:avLst/>
              <a:gdLst/>
              <a:ahLst/>
              <a:cxnLst/>
              <a:rect l="l" t="t" r="r" b="b"/>
              <a:pathLst>
                <a:path w="1004" h="2375" extrusionOk="0">
                  <a:moveTo>
                    <a:pt x="415" y="0"/>
                  </a:moveTo>
                  <a:cubicBezTo>
                    <a:pt x="415" y="1"/>
                    <a:pt x="349" y="1090"/>
                    <a:pt x="491" y="1406"/>
                  </a:cubicBezTo>
                  <a:cubicBezTo>
                    <a:pt x="622" y="173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29"/>
                    <a:pt x="643" y="1395"/>
                    <a:pt x="578" y="1210"/>
                  </a:cubicBezTo>
                  <a:cubicBezTo>
                    <a:pt x="513" y="1025"/>
                    <a:pt x="415" y="1"/>
                    <a:pt x="41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6" name="Google Shape;2706;p2"/>
            <p:cNvSpPr/>
            <p:nvPr/>
          </p:nvSpPr>
          <p:spPr>
            <a:xfrm>
              <a:off x="1863310" y="2701492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1"/>
                  </a:moveTo>
                  <a:cubicBezTo>
                    <a:pt x="360" y="1"/>
                    <a:pt x="1" y="142"/>
                    <a:pt x="1" y="328"/>
                  </a:cubicBezTo>
                  <a:cubicBezTo>
                    <a:pt x="1" y="513"/>
                    <a:pt x="360" y="655"/>
                    <a:pt x="807" y="655"/>
                  </a:cubicBezTo>
                  <a:cubicBezTo>
                    <a:pt x="1243" y="655"/>
                    <a:pt x="1603" y="513"/>
                    <a:pt x="1603" y="328"/>
                  </a:cubicBezTo>
                  <a:cubicBezTo>
                    <a:pt x="1603" y="142"/>
                    <a:pt x="124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7" name="Google Shape;2707;p2"/>
            <p:cNvSpPr/>
            <p:nvPr/>
          </p:nvSpPr>
          <p:spPr>
            <a:xfrm>
              <a:off x="1931671" y="2774192"/>
              <a:ext cx="75910" cy="26798"/>
            </a:xfrm>
            <a:custGeom>
              <a:avLst/>
              <a:gdLst/>
              <a:ahLst/>
              <a:cxnLst/>
              <a:rect l="l" t="t" r="r" b="b"/>
              <a:pathLst>
                <a:path w="2082" h="735" extrusionOk="0">
                  <a:moveTo>
                    <a:pt x="2082" y="1"/>
                  </a:moveTo>
                  <a:cubicBezTo>
                    <a:pt x="2082" y="1"/>
                    <a:pt x="1831" y="143"/>
                    <a:pt x="1482" y="241"/>
                  </a:cubicBezTo>
                  <a:cubicBezTo>
                    <a:pt x="1319" y="295"/>
                    <a:pt x="1090" y="339"/>
                    <a:pt x="894" y="339"/>
                  </a:cubicBezTo>
                  <a:cubicBezTo>
                    <a:pt x="865" y="340"/>
                    <a:pt x="836" y="341"/>
                    <a:pt x="808" y="341"/>
                  </a:cubicBezTo>
                  <a:cubicBezTo>
                    <a:pt x="307" y="341"/>
                    <a:pt x="31" y="163"/>
                    <a:pt x="0" y="143"/>
                  </a:cubicBezTo>
                  <a:lnTo>
                    <a:pt x="0" y="143"/>
                  </a:lnTo>
                  <a:cubicBezTo>
                    <a:pt x="31" y="184"/>
                    <a:pt x="472" y="735"/>
                    <a:pt x="987" y="735"/>
                  </a:cubicBezTo>
                  <a:cubicBezTo>
                    <a:pt x="1010" y="735"/>
                    <a:pt x="1034" y="734"/>
                    <a:pt x="1057" y="731"/>
                  </a:cubicBezTo>
                  <a:cubicBezTo>
                    <a:pt x="1199" y="709"/>
                    <a:pt x="1362" y="655"/>
                    <a:pt x="1482" y="579"/>
                  </a:cubicBezTo>
                  <a:cubicBezTo>
                    <a:pt x="1842" y="372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8" name="Google Shape;2708;p2"/>
            <p:cNvSpPr/>
            <p:nvPr/>
          </p:nvSpPr>
          <p:spPr>
            <a:xfrm>
              <a:off x="1865279" y="2664850"/>
              <a:ext cx="61654" cy="21074"/>
            </a:xfrm>
            <a:custGeom>
              <a:avLst/>
              <a:gdLst/>
              <a:ahLst/>
              <a:cxnLst/>
              <a:rect l="l" t="t" r="r" b="b"/>
              <a:pathLst>
                <a:path w="1691" h="578" extrusionOk="0">
                  <a:moveTo>
                    <a:pt x="925" y="0"/>
                  </a:moveTo>
                  <a:cubicBezTo>
                    <a:pt x="385" y="0"/>
                    <a:pt x="23" y="483"/>
                    <a:pt x="23" y="483"/>
                  </a:cubicBezTo>
                  <a:cubicBezTo>
                    <a:pt x="1" y="551"/>
                    <a:pt x="18" y="578"/>
                    <a:pt x="60" y="578"/>
                  </a:cubicBezTo>
                  <a:cubicBezTo>
                    <a:pt x="207" y="578"/>
                    <a:pt x="661" y="262"/>
                    <a:pt x="906" y="254"/>
                  </a:cubicBezTo>
                  <a:cubicBezTo>
                    <a:pt x="915" y="253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1"/>
                    <a:pt x="1592" y="570"/>
                  </a:cubicBezTo>
                  <a:cubicBezTo>
                    <a:pt x="1690" y="537"/>
                    <a:pt x="1560" y="47"/>
                    <a:pt x="993" y="3"/>
                  </a:cubicBezTo>
                  <a:cubicBezTo>
                    <a:pt x="970" y="1"/>
                    <a:pt x="947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9" name="Google Shape;2709;p2"/>
            <p:cNvSpPr/>
            <p:nvPr/>
          </p:nvSpPr>
          <p:spPr>
            <a:xfrm>
              <a:off x="1983480" y="2611912"/>
              <a:ext cx="100812" cy="31064"/>
            </a:xfrm>
            <a:custGeom>
              <a:avLst/>
              <a:gdLst/>
              <a:ahLst/>
              <a:cxnLst/>
              <a:rect l="l" t="t" r="r" b="b"/>
              <a:pathLst>
                <a:path w="2765" h="852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5"/>
                    <a:pt x="181" y="852"/>
                    <a:pt x="212" y="852"/>
                  </a:cubicBezTo>
                  <a:cubicBezTo>
                    <a:pt x="273" y="852"/>
                    <a:pt x="312" y="823"/>
                    <a:pt x="312" y="823"/>
                  </a:cubicBezTo>
                  <a:cubicBezTo>
                    <a:pt x="645" y="404"/>
                    <a:pt x="1094" y="277"/>
                    <a:pt x="1517" y="277"/>
                  </a:cubicBezTo>
                  <a:cubicBezTo>
                    <a:pt x="2172" y="277"/>
                    <a:pt x="2764" y="583"/>
                    <a:pt x="2764" y="583"/>
                  </a:cubicBezTo>
                  <a:cubicBezTo>
                    <a:pt x="2764" y="583"/>
                    <a:pt x="2132" y="82"/>
                    <a:pt x="1413" y="6"/>
                  </a:cubicBezTo>
                  <a:cubicBezTo>
                    <a:pt x="1381" y="2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0" name="Google Shape;2710;p2"/>
            <p:cNvSpPr/>
            <p:nvPr/>
          </p:nvSpPr>
          <p:spPr>
            <a:xfrm>
              <a:off x="1983480" y="5332067"/>
              <a:ext cx="100812" cy="31283"/>
            </a:xfrm>
            <a:custGeom>
              <a:avLst/>
              <a:gdLst/>
              <a:ahLst/>
              <a:cxnLst/>
              <a:rect l="l" t="t" r="r" b="b"/>
              <a:pathLst>
                <a:path w="2765" h="858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9"/>
                    <a:pt x="181" y="857"/>
                    <a:pt x="212" y="857"/>
                  </a:cubicBezTo>
                  <a:cubicBezTo>
                    <a:pt x="273" y="857"/>
                    <a:pt x="312" y="823"/>
                    <a:pt x="312" y="823"/>
                  </a:cubicBezTo>
                  <a:cubicBezTo>
                    <a:pt x="645" y="405"/>
                    <a:pt x="1094" y="277"/>
                    <a:pt x="1517" y="277"/>
                  </a:cubicBezTo>
                  <a:cubicBezTo>
                    <a:pt x="2172" y="277"/>
                    <a:pt x="2764" y="584"/>
                    <a:pt x="2764" y="584"/>
                  </a:cubicBezTo>
                  <a:cubicBezTo>
                    <a:pt x="2764" y="584"/>
                    <a:pt x="2132" y="82"/>
                    <a:pt x="1413" y="6"/>
                  </a:cubicBezTo>
                  <a:cubicBezTo>
                    <a:pt x="1381" y="3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1" name="Google Shape;2711;p2"/>
            <p:cNvSpPr/>
            <p:nvPr/>
          </p:nvSpPr>
          <p:spPr>
            <a:xfrm>
              <a:off x="4703672" y="5332067"/>
              <a:ext cx="100775" cy="31283"/>
            </a:xfrm>
            <a:custGeom>
              <a:avLst/>
              <a:gdLst/>
              <a:ahLst/>
              <a:cxnLst/>
              <a:rect l="l" t="t" r="r" b="b"/>
              <a:pathLst>
                <a:path w="2764" h="858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9"/>
                    <a:pt x="182" y="857"/>
                    <a:pt x="215" y="857"/>
                  </a:cubicBezTo>
                  <a:cubicBezTo>
                    <a:pt x="279" y="857"/>
                    <a:pt x="323" y="823"/>
                    <a:pt x="323" y="823"/>
                  </a:cubicBezTo>
                  <a:cubicBezTo>
                    <a:pt x="652" y="405"/>
                    <a:pt x="1098" y="277"/>
                    <a:pt x="1519" y="277"/>
                  </a:cubicBezTo>
                  <a:cubicBezTo>
                    <a:pt x="2172" y="277"/>
                    <a:pt x="2764" y="584"/>
                    <a:pt x="2764" y="584"/>
                  </a:cubicBezTo>
                  <a:cubicBezTo>
                    <a:pt x="2764" y="584"/>
                    <a:pt x="2132" y="82"/>
                    <a:pt x="1413" y="6"/>
                  </a:cubicBezTo>
                  <a:cubicBezTo>
                    <a:pt x="1381" y="3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2" name="Google Shape;2712;p2"/>
            <p:cNvSpPr/>
            <p:nvPr/>
          </p:nvSpPr>
          <p:spPr>
            <a:xfrm>
              <a:off x="4530673" y="2520690"/>
              <a:ext cx="287706" cy="349396"/>
            </a:xfrm>
            <a:custGeom>
              <a:avLst/>
              <a:gdLst/>
              <a:ahLst/>
              <a:cxnLst/>
              <a:rect l="l" t="t" r="r" b="b"/>
              <a:pathLst>
                <a:path w="7891" h="9583" extrusionOk="0">
                  <a:moveTo>
                    <a:pt x="2212" y="1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5" y="2671"/>
                    <a:pt x="196" y="3510"/>
                  </a:cubicBezTo>
                  <a:cubicBezTo>
                    <a:pt x="567" y="5646"/>
                    <a:pt x="1580" y="9493"/>
                    <a:pt x="4152" y="9580"/>
                  </a:cubicBezTo>
                  <a:cubicBezTo>
                    <a:pt x="4182" y="9582"/>
                    <a:pt x="4211" y="9583"/>
                    <a:pt x="4241" y="9583"/>
                  </a:cubicBezTo>
                  <a:cubicBezTo>
                    <a:pt x="4440" y="9583"/>
                    <a:pt x="4637" y="9552"/>
                    <a:pt x="4817" y="9504"/>
                  </a:cubicBezTo>
                  <a:cubicBezTo>
                    <a:pt x="6866" y="8948"/>
                    <a:pt x="7553" y="5494"/>
                    <a:pt x="7781" y="3510"/>
                  </a:cubicBezTo>
                  <a:cubicBezTo>
                    <a:pt x="7880" y="2671"/>
                    <a:pt x="7890" y="2093"/>
                    <a:pt x="7890" y="2093"/>
                  </a:cubicBezTo>
                  <a:lnTo>
                    <a:pt x="4817" y="1941"/>
                  </a:lnTo>
                  <a:lnTo>
                    <a:pt x="2398" y="1821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3" name="Google Shape;2713;p2"/>
            <p:cNvSpPr/>
            <p:nvPr/>
          </p:nvSpPr>
          <p:spPr>
            <a:xfrm>
              <a:off x="4703672" y="2611912"/>
              <a:ext cx="100775" cy="31064"/>
            </a:xfrm>
            <a:custGeom>
              <a:avLst/>
              <a:gdLst/>
              <a:ahLst/>
              <a:cxnLst/>
              <a:rect l="l" t="t" r="r" b="b"/>
              <a:pathLst>
                <a:path w="2764" h="852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5"/>
                    <a:pt x="182" y="852"/>
                    <a:pt x="215" y="852"/>
                  </a:cubicBezTo>
                  <a:cubicBezTo>
                    <a:pt x="279" y="852"/>
                    <a:pt x="323" y="823"/>
                    <a:pt x="323" y="823"/>
                  </a:cubicBezTo>
                  <a:cubicBezTo>
                    <a:pt x="652" y="404"/>
                    <a:pt x="1098" y="277"/>
                    <a:pt x="1519" y="277"/>
                  </a:cubicBezTo>
                  <a:cubicBezTo>
                    <a:pt x="2172" y="277"/>
                    <a:pt x="2764" y="583"/>
                    <a:pt x="2764" y="583"/>
                  </a:cubicBezTo>
                  <a:cubicBezTo>
                    <a:pt x="2764" y="583"/>
                    <a:pt x="2132" y="82"/>
                    <a:pt x="1413" y="6"/>
                  </a:cubicBezTo>
                  <a:cubicBezTo>
                    <a:pt x="1381" y="2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4" name="Google Shape;2714;p2"/>
            <p:cNvSpPr/>
            <p:nvPr/>
          </p:nvSpPr>
          <p:spPr>
            <a:xfrm>
              <a:off x="4720188" y="2664850"/>
              <a:ext cx="64899" cy="21074"/>
            </a:xfrm>
            <a:custGeom>
              <a:avLst/>
              <a:gdLst/>
              <a:ahLst/>
              <a:cxnLst/>
              <a:rect l="l" t="t" r="r" b="b"/>
              <a:pathLst>
                <a:path w="1780" h="578" extrusionOk="0">
                  <a:moveTo>
                    <a:pt x="813" y="0"/>
                  </a:moveTo>
                  <a:cubicBezTo>
                    <a:pt x="789" y="0"/>
                    <a:pt x="766" y="1"/>
                    <a:pt x="742" y="3"/>
                  </a:cubicBezTo>
                  <a:cubicBezTo>
                    <a:pt x="131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3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80" y="262"/>
                    <a:pt x="1564" y="578"/>
                    <a:pt x="1718" y="578"/>
                  </a:cubicBezTo>
                  <a:cubicBezTo>
                    <a:pt x="1763" y="578"/>
                    <a:pt x="1780" y="551"/>
                    <a:pt x="1755" y="483"/>
                  </a:cubicBezTo>
                  <a:cubicBezTo>
                    <a:pt x="1755" y="483"/>
                    <a:pt x="1374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5" name="Google Shape;2715;p2"/>
            <p:cNvSpPr/>
            <p:nvPr/>
          </p:nvSpPr>
          <p:spPr>
            <a:xfrm>
              <a:off x="4727334" y="2705466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13"/>
                    <a:pt x="349" y="654"/>
                    <a:pt x="785" y="654"/>
                  </a:cubicBezTo>
                  <a:cubicBezTo>
                    <a:pt x="1210" y="654"/>
                    <a:pt x="1570" y="513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6" name="Google Shape;2716;p2"/>
            <p:cNvSpPr/>
            <p:nvPr/>
          </p:nvSpPr>
          <p:spPr>
            <a:xfrm>
              <a:off x="4558856" y="2605568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9" y="0"/>
                  </a:moveTo>
                  <a:cubicBezTo>
                    <a:pt x="1447" y="0"/>
                    <a:pt x="1416" y="2"/>
                    <a:pt x="1385" y="5"/>
                  </a:cubicBezTo>
                  <a:cubicBezTo>
                    <a:pt x="655" y="92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7" y="844"/>
                  </a:cubicBezTo>
                  <a:cubicBezTo>
                    <a:pt x="2497" y="844"/>
                    <a:pt x="2540" y="878"/>
                    <a:pt x="2605" y="878"/>
                  </a:cubicBezTo>
                  <a:cubicBezTo>
                    <a:pt x="2637" y="878"/>
                    <a:pt x="2675" y="870"/>
                    <a:pt x="2715" y="844"/>
                  </a:cubicBezTo>
                  <a:cubicBezTo>
                    <a:pt x="2819" y="771"/>
                    <a:pt x="2165" y="0"/>
                    <a:pt x="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7" name="Google Shape;2717;p2"/>
            <p:cNvSpPr/>
            <p:nvPr/>
          </p:nvSpPr>
          <p:spPr>
            <a:xfrm>
              <a:off x="4674505" y="2663356"/>
              <a:ext cx="36569" cy="86592"/>
            </a:xfrm>
            <a:custGeom>
              <a:avLst/>
              <a:gdLst/>
              <a:ahLst/>
              <a:cxnLst/>
              <a:rect l="l" t="t" r="r" b="b"/>
              <a:pathLst>
                <a:path w="1003" h="2375" extrusionOk="0">
                  <a:moveTo>
                    <a:pt x="414" y="0"/>
                  </a:moveTo>
                  <a:cubicBezTo>
                    <a:pt x="414" y="1"/>
                    <a:pt x="349" y="1090"/>
                    <a:pt x="491" y="1406"/>
                  </a:cubicBezTo>
                  <a:cubicBezTo>
                    <a:pt x="621" y="173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29"/>
                    <a:pt x="643" y="1395"/>
                    <a:pt x="578" y="1210"/>
                  </a:cubicBezTo>
                  <a:cubicBezTo>
                    <a:pt x="513" y="1025"/>
                    <a:pt x="414" y="1"/>
                    <a:pt x="414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8" name="Google Shape;2718;p2"/>
            <p:cNvSpPr/>
            <p:nvPr/>
          </p:nvSpPr>
          <p:spPr>
            <a:xfrm>
              <a:off x="4583502" y="2701492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1"/>
                  </a:moveTo>
                  <a:cubicBezTo>
                    <a:pt x="360" y="1"/>
                    <a:pt x="1" y="142"/>
                    <a:pt x="1" y="328"/>
                  </a:cubicBezTo>
                  <a:cubicBezTo>
                    <a:pt x="1" y="513"/>
                    <a:pt x="360" y="655"/>
                    <a:pt x="807" y="655"/>
                  </a:cubicBezTo>
                  <a:cubicBezTo>
                    <a:pt x="1243" y="655"/>
                    <a:pt x="1603" y="513"/>
                    <a:pt x="1603" y="328"/>
                  </a:cubicBezTo>
                  <a:cubicBezTo>
                    <a:pt x="1603" y="142"/>
                    <a:pt x="124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9" name="Google Shape;2719;p2"/>
            <p:cNvSpPr/>
            <p:nvPr/>
          </p:nvSpPr>
          <p:spPr>
            <a:xfrm>
              <a:off x="4651864" y="2774192"/>
              <a:ext cx="75910" cy="26798"/>
            </a:xfrm>
            <a:custGeom>
              <a:avLst/>
              <a:gdLst/>
              <a:ahLst/>
              <a:cxnLst/>
              <a:rect l="l" t="t" r="r" b="b"/>
              <a:pathLst>
                <a:path w="2082" h="735" extrusionOk="0">
                  <a:moveTo>
                    <a:pt x="2082" y="1"/>
                  </a:moveTo>
                  <a:cubicBezTo>
                    <a:pt x="2082" y="1"/>
                    <a:pt x="1831" y="143"/>
                    <a:pt x="1493" y="241"/>
                  </a:cubicBezTo>
                  <a:cubicBezTo>
                    <a:pt x="1319" y="295"/>
                    <a:pt x="1090" y="339"/>
                    <a:pt x="894" y="339"/>
                  </a:cubicBezTo>
                  <a:cubicBezTo>
                    <a:pt x="865" y="340"/>
                    <a:pt x="836" y="341"/>
                    <a:pt x="808" y="341"/>
                  </a:cubicBezTo>
                  <a:cubicBezTo>
                    <a:pt x="307" y="341"/>
                    <a:pt x="31" y="163"/>
                    <a:pt x="0" y="143"/>
                  </a:cubicBezTo>
                  <a:lnTo>
                    <a:pt x="0" y="143"/>
                  </a:lnTo>
                  <a:cubicBezTo>
                    <a:pt x="31" y="184"/>
                    <a:pt x="472" y="735"/>
                    <a:pt x="987" y="735"/>
                  </a:cubicBezTo>
                  <a:cubicBezTo>
                    <a:pt x="1010" y="735"/>
                    <a:pt x="1034" y="734"/>
                    <a:pt x="1057" y="731"/>
                  </a:cubicBezTo>
                  <a:cubicBezTo>
                    <a:pt x="1199" y="709"/>
                    <a:pt x="1362" y="655"/>
                    <a:pt x="1493" y="579"/>
                  </a:cubicBezTo>
                  <a:cubicBezTo>
                    <a:pt x="1842" y="372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0" name="Google Shape;2720;p2"/>
            <p:cNvSpPr/>
            <p:nvPr/>
          </p:nvSpPr>
          <p:spPr>
            <a:xfrm>
              <a:off x="4585471" y="2664850"/>
              <a:ext cx="61654" cy="21074"/>
            </a:xfrm>
            <a:custGeom>
              <a:avLst/>
              <a:gdLst/>
              <a:ahLst/>
              <a:cxnLst/>
              <a:rect l="l" t="t" r="r" b="b"/>
              <a:pathLst>
                <a:path w="1691" h="578" extrusionOk="0">
                  <a:moveTo>
                    <a:pt x="924" y="0"/>
                  </a:moveTo>
                  <a:cubicBezTo>
                    <a:pt x="384" y="0"/>
                    <a:pt x="23" y="483"/>
                    <a:pt x="23" y="483"/>
                  </a:cubicBezTo>
                  <a:cubicBezTo>
                    <a:pt x="1" y="551"/>
                    <a:pt x="17" y="578"/>
                    <a:pt x="60" y="578"/>
                  </a:cubicBezTo>
                  <a:cubicBezTo>
                    <a:pt x="207" y="578"/>
                    <a:pt x="661" y="262"/>
                    <a:pt x="906" y="254"/>
                  </a:cubicBezTo>
                  <a:cubicBezTo>
                    <a:pt x="915" y="253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1"/>
                    <a:pt x="1592" y="570"/>
                  </a:cubicBezTo>
                  <a:cubicBezTo>
                    <a:pt x="1690" y="537"/>
                    <a:pt x="1560" y="47"/>
                    <a:pt x="993" y="3"/>
                  </a:cubicBezTo>
                  <a:cubicBezTo>
                    <a:pt x="970" y="1"/>
                    <a:pt x="947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1" name="Google Shape;2721;p2"/>
            <p:cNvSpPr/>
            <p:nvPr/>
          </p:nvSpPr>
          <p:spPr>
            <a:xfrm>
              <a:off x="4720188" y="-55342"/>
              <a:ext cx="64899" cy="21110"/>
            </a:xfrm>
            <a:custGeom>
              <a:avLst/>
              <a:gdLst/>
              <a:ahLst/>
              <a:cxnLst/>
              <a:rect l="l" t="t" r="r" b="b"/>
              <a:pathLst>
                <a:path w="1780" h="579" extrusionOk="0">
                  <a:moveTo>
                    <a:pt x="813" y="1"/>
                  </a:moveTo>
                  <a:cubicBezTo>
                    <a:pt x="789" y="1"/>
                    <a:pt x="766" y="2"/>
                    <a:pt x="742" y="4"/>
                  </a:cubicBezTo>
                  <a:cubicBezTo>
                    <a:pt x="142" y="47"/>
                    <a:pt x="1" y="538"/>
                    <a:pt x="99" y="570"/>
                  </a:cubicBezTo>
                  <a:cubicBezTo>
                    <a:pt x="103" y="572"/>
                    <a:pt x="108" y="572"/>
                    <a:pt x="113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80" y="263"/>
                    <a:pt x="1564" y="578"/>
                    <a:pt x="1718" y="578"/>
                  </a:cubicBezTo>
                  <a:cubicBezTo>
                    <a:pt x="1763" y="578"/>
                    <a:pt x="1780" y="552"/>
                    <a:pt x="1755" y="483"/>
                  </a:cubicBezTo>
                  <a:cubicBezTo>
                    <a:pt x="1755" y="483"/>
                    <a:pt x="1374" y="1"/>
                    <a:pt x="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2" name="Google Shape;2722;p2"/>
            <p:cNvSpPr/>
            <p:nvPr/>
          </p:nvSpPr>
          <p:spPr>
            <a:xfrm>
              <a:off x="4727334" y="-14690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10" y="654"/>
                    <a:pt x="1570" y="512"/>
                    <a:pt x="1570" y="327"/>
                  </a:cubicBezTo>
                  <a:cubicBezTo>
                    <a:pt x="1570" y="153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3" name="Google Shape;2723;p2"/>
            <p:cNvSpPr/>
            <p:nvPr/>
          </p:nvSpPr>
          <p:spPr>
            <a:xfrm>
              <a:off x="7440381" y="-55342"/>
              <a:ext cx="64899" cy="21110"/>
            </a:xfrm>
            <a:custGeom>
              <a:avLst/>
              <a:gdLst/>
              <a:ahLst/>
              <a:cxnLst/>
              <a:rect l="l" t="t" r="r" b="b"/>
              <a:pathLst>
                <a:path w="1780" h="579" extrusionOk="0">
                  <a:moveTo>
                    <a:pt x="813" y="1"/>
                  </a:moveTo>
                  <a:cubicBezTo>
                    <a:pt x="789" y="1"/>
                    <a:pt x="765" y="2"/>
                    <a:pt x="742" y="4"/>
                  </a:cubicBezTo>
                  <a:cubicBezTo>
                    <a:pt x="142" y="47"/>
                    <a:pt x="0" y="538"/>
                    <a:pt x="109" y="570"/>
                  </a:cubicBezTo>
                  <a:cubicBezTo>
                    <a:pt x="114" y="572"/>
                    <a:pt x="118" y="572"/>
                    <a:pt x="123" y="572"/>
                  </a:cubicBezTo>
                  <a:cubicBezTo>
                    <a:pt x="228" y="572"/>
                    <a:pt x="489" y="253"/>
                    <a:pt x="800" y="253"/>
                  </a:cubicBezTo>
                  <a:cubicBezTo>
                    <a:pt x="809" y="253"/>
                    <a:pt x="819" y="254"/>
                    <a:pt x="829" y="254"/>
                  </a:cubicBezTo>
                  <a:cubicBezTo>
                    <a:pt x="1082" y="263"/>
                    <a:pt x="1564" y="578"/>
                    <a:pt x="1718" y="578"/>
                  </a:cubicBezTo>
                  <a:cubicBezTo>
                    <a:pt x="1763" y="578"/>
                    <a:pt x="1780" y="552"/>
                    <a:pt x="1755" y="483"/>
                  </a:cubicBezTo>
                  <a:cubicBezTo>
                    <a:pt x="1755" y="483"/>
                    <a:pt x="1373" y="1"/>
                    <a:pt x="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4" name="Google Shape;2724;p2"/>
            <p:cNvSpPr/>
            <p:nvPr/>
          </p:nvSpPr>
          <p:spPr>
            <a:xfrm>
              <a:off x="7447527" y="-1469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10" y="654"/>
                    <a:pt x="1570" y="512"/>
                    <a:pt x="1570" y="327"/>
                  </a:cubicBezTo>
                  <a:cubicBezTo>
                    <a:pt x="1570" y="153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5" name="Google Shape;2725;p2"/>
            <p:cNvSpPr/>
            <p:nvPr/>
          </p:nvSpPr>
          <p:spPr>
            <a:xfrm>
              <a:off x="7250865" y="2520690"/>
              <a:ext cx="287706" cy="349396"/>
            </a:xfrm>
            <a:custGeom>
              <a:avLst/>
              <a:gdLst/>
              <a:ahLst/>
              <a:cxnLst/>
              <a:rect l="l" t="t" r="r" b="b"/>
              <a:pathLst>
                <a:path w="7891" h="9583" extrusionOk="0">
                  <a:moveTo>
                    <a:pt x="2212" y="1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4" y="2671"/>
                    <a:pt x="196" y="3510"/>
                  </a:cubicBezTo>
                  <a:cubicBezTo>
                    <a:pt x="567" y="5646"/>
                    <a:pt x="1580" y="9493"/>
                    <a:pt x="4152" y="9580"/>
                  </a:cubicBezTo>
                  <a:cubicBezTo>
                    <a:pt x="4182" y="9582"/>
                    <a:pt x="4211" y="9583"/>
                    <a:pt x="4241" y="9583"/>
                  </a:cubicBezTo>
                  <a:cubicBezTo>
                    <a:pt x="4440" y="9583"/>
                    <a:pt x="4637" y="9552"/>
                    <a:pt x="4817" y="9504"/>
                  </a:cubicBezTo>
                  <a:cubicBezTo>
                    <a:pt x="6866" y="8948"/>
                    <a:pt x="7552" y="5494"/>
                    <a:pt x="7781" y="3510"/>
                  </a:cubicBezTo>
                  <a:cubicBezTo>
                    <a:pt x="7879" y="2671"/>
                    <a:pt x="7890" y="2093"/>
                    <a:pt x="7890" y="2093"/>
                  </a:cubicBezTo>
                  <a:lnTo>
                    <a:pt x="4817" y="1941"/>
                  </a:lnTo>
                  <a:lnTo>
                    <a:pt x="2398" y="1821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6" name="Google Shape;2726;p2"/>
            <p:cNvSpPr/>
            <p:nvPr/>
          </p:nvSpPr>
          <p:spPr>
            <a:xfrm>
              <a:off x="7423901" y="2611912"/>
              <a:ext cx="100739" cy="31064"/>
            </a:xfrm>
            <a:custGeom>
              <a:avLst/>
              <a:gdLst/>
              <a:ahLst/>
              <a:cxnLst/>
              <a:rect l="l" t="t" r="r" b="b"/>
              <a:pathLst>
                <a:path w="2763" h="852" extrusionOk="0">
                  <a:moveTo>
                    <a:pt x="1317" y="1"/>
                  </a:moveTo>
                  <a:cubicBezTo>
                    <a:pt x="642" y="1"/>
                    <a:pt x="0" y="750"/>
                    <a:pt x="115" y="823"/>
                  </a:cubicBezTo>
                  <a:cubicBezTo>
                    <a:pt x="151" y="845"/>
                    <a:pt x="186" y="852"/>
                    <a:pt x="217" y="852"/>
                  </a:cubicBezTo>
                  <a:cubicBezTo>
                    <a:pt x="278" y="852"/>
                    <a:pt x="322" y="823"/>
                    <a:pt x="322" y="823"/>
                  </a:cubicBezTo>
                  <a:cubicBezTo>
                    <a:pt x="651" y="404"/>
                    <a:pt x="1097" y="277"/>
                    <a:pt x="1518" y="277"/>
                  </a:cubicBezTo>
                  <a:cubicBezTo>
                    <a:pt x="2171" y="277"/>
                    <a:pt x="2763" y="583"/>
                    <a:pt x="2763" y="583"/>
                  </a:cubicBezTo>
                  <a:cubicBezTo>
                    <a:pt x="2763" y="583"/>
                    <a:pt x="2131" y="82"/>
                    <a:pt x="1411" y="6"/>
                  </a:cubicBezTo>
                  <a:cubicBezTo>
                    <a:pt x="1380" y="2"/>
                    <a:pt x="1348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7" name="Google Shape;2727;p2"/>
            <p:cNvSpPr/>
            <p:nvPr/>
          </p:nvSpPr>
          <p:spPr>
            <a:xfrm>
              <a:off x="7440381" y="2664850"/>
              <a:ext cx="64899" cy="21074"/>
            </a:xfrm>
            <a:custGeom>
              <a:avLst/>
              <a:gdLst/>
              <a:ahLst/>
              <a:cxnLst/>
              <a:rect l="l" t="t" r="r" b="b"/>
              <a:pathLst>
                <a:path w="1780" h="578" extrusionOk="0">
                  <a:moveTo>
                    <a:pt x="813" y="0"/>
                  </a:moveTo>
                  <a:cubicBezTo>
                    <a:pt x="789" y="0"/>
                    <a:pt x="765" y="1"/>
                    <a:pt x="742" y="3"/>
                  </a:cubicBezTo>
                  <a:cubicBezTo>
                    <a:pt x="142" y="47"/>
                    <a:pt x="0" y="537"/>
                    <a:pt x="109" y="570"/>
                  </a:cubicBezTo>
                  <a:cubicBezTo>
                    <a:pt x="114" y="571"/>
                    <a:pt x="118" y="572"/>
                    <a:pt x="123" y="572"/>
                  </a:cubicBezTo>
                  <a:cubicBezTo>
                    <a:pt x="228" y="572"/>
                    <a:pt x="489" y="253"/>
                    <a:pt x="800" y="253"/>
                  </a:cubicBezTo>
                  <a:cubicBezTo>
                    <a:pt x="809" y="253"/>
                    <a:pt x="819" y="253"/>
                    <a:pt x="829" y="254"/>
                  </a:cubicBezTo>
                  <a:cubicBezTo>
                    <a:pt x="1082" y="262"/>
                    <a:pt x="1564" y="578"/>
                    <a:pt x="1718" y="578"/>
                  </a:cubicBezTo>
                  <a:cubicBezTo>
                    <a:pt x="1763" y="578"/>
                    <a:pt x="1780" y="551"/>
                    <a:pt x="1755" y="483"/>
                  </a:cubicBezTo>
                  <a:cubicBezTo>
                    <a:pt x="1755" y="483"/>
                    <a:pt x="1373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8" name="Google Shape;2728;p2"/>
            <p:cNvSpPr/>
            <p:nvPr/>
          </p:nvSpPr>
          <p:spPr>
            <a:xfrm>
              <a:off x="7447527" y="2705466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13"/>
                    <a:pt x="349" y="654"/>
                    <a:pt x="785" y="654"/>
                  </a:cubicBezTo>
                  <a:cubicBezTo>
                    <a:pt x="1210" y="654"/>
                    <a:pt x="1570" y="513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9" name="Google Shape;2729;p2"/>
            <p:cNvSpPr/>
            <p:nvPr/>
          </p:nvSpPr>
          <p:spPr>
            <a:xfrm>
              <a:off x="7279048" y="2605568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8" y="0"/>
                  </a:moveTo>
                  <a:cubicBezTo>
                    <a:pt x="1447" y="0"/>
                    <a:pt x="1416" y="2"/>
                    <a:pt x="1385" y="5"/>
                  </a:cubicBezTo>
                  <a:cubicBezTo>
                    <a:pt x="655" y="92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6" y="844"/>
                  </a:cubicBezTo>
                  <a:cubicBezTo>
                    <a:pt x="2496" y="844"/>
                    <a:pt x="2540" y="878"/>
                    <a:pt x="2605" y="878"/>
                  </a:cubicBezTo>
                  <a:cubicBezTo>
                    <a:pt x="2637" y="878"/>
                    <a:pt x="2674" y="870"/>
                    <a:pt x="2714" y="844"/>
                  </a:cubicBezTo>
                  <a:cubicBezTo>
                    <a:pt x="2819" y="771"/>
                    <a:pt x="2165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0" name="Google Shape;2730;p2"/>
            <p:cNvSpPr/>
            <p:nvPr/>
          </p:nvSpPr>
          <p:spPr>
            <a:xfrm>
              <a:off x="7304096" y="2701492"/>
              <a:ext cx="58044" cy="23881"/>
            </a:xfrm>
            <a:custGeom>
              <a:avLst/>
              <a:gdLst/>
              <a:ahLst/>
              <a:cxnLst/>
              <a:rect l="l" t="t" r="r" b="b"/>
              <a:pathLst>
                <a:path w="1592" h="655" extrusionOk="0">
                  <a:moveTo>
                    <a:pt x="796" y="1"/>
                  </a:moveTo>
                  <a:cubicBezTo>
                    <a:pt x="349" y="1"/>
                    <a:pt x="0" y="142"/>
                    <a:pt x="0" y="328"/>
                  </a:cubicBezTo>
                  <a:cubicBezTo>
                    <a:pt x="0" y="513"/>
                    <a:pt x="349" y="655"/>
                    <a:pt x="796" y="655"/>
                  </a:cubicBezTo>
                  <a:cubicBezTo>
                    <a:pt x="1232" y="655"/>
                    <a:pt x="1591" y="513"/>
                    <a:pt x="1591" y="328"/>
                  </a:cubicBezTo>
                  <a:cubicBezTo>
                    <a:pt x="1591" y="142"/>
                    <a:pt x="1232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1" name="Google Shape;2731;p2"/>
            <p:cNvSpPr/>
            <p:nvPr/>
          </p:nvSpPr>
          <p:spPr>
            <a:xfrm>
              <a:off x="7305663" y="2664850"/>
              <a:ext cx="61654" cy="21074"/>
            </a:xfrm>
            <a:custGeom>
              <a:avLst/>
              <a:gdLst/>
              <a:ahLst/>
              <a:cxnLst/>
              <a:rect l="l" t="t" r="r" b="b"/>
              <a:pathLst>
                <a:path w="1691" h="578" extrusionOk="0">
                  <a:moveTo>
                    <a:pt x="924" y="0"/>
                  </a:moveTo>
                  <a:cubicBezTo>
                    <a:pt x="384" y="0"/>
                    <a:pt x="23" y="483"/>
                    <a:pt x="23" y="483"/>
                  </a:cubicBezTo>
                  <a:cubicBezTo>
                    <a:pt x="1" y="551"/>
                    <a:pt x="17" y="578"/>
                    <a:pt x="60" y="578"/>
                  </a:cubicBezTo>
                  <a:cubicBezTo>
                    <a:pt x="206" y="578"/>
                    <a:pt x="661" y="262"/>
                    <a:pt x="906" y="254"/>
                  </a:cubicBezTo>
                  <a:cubicBezTo>
                    <a:pt x="915" y="253"/>
                    <a:pt x="924" y="253"/>
                    <a:pt x="933" y="253"/>
                  </a:cubicBezTo>
                  <a:cubicBezTo>
                    <a:pt x="1234" y="253"/>
                    <a:pt x="1475" y="572"/>
                    <a:pt x="1579" y="572"/>
                  </a:cubicBezTo>
                  <a:cubicBezTo>
                    <a:pt x="1583" y="572"/>
                    <a:pt x="1588" y="571"/>
                    <a:pt x="1592" y="570"/>
                  </a:cubicBezTo>
                  <a:cubicBezTo>
                    <a:pt x="1690" y="537"/>
                    <a:pt x="1559" y="47"/>
                    <a:pt x="993" y="3"/>
                  </a:cubicBezTo>
                  <a:cubicBezTo>
                    <a:pt x="970" y="1"/>
                    <a:pt x="947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2" name="Google Shape;2732;p2"/>
            <p:cNvSpPr/>
            <p:nvPr/>
          </p:nvSpPr>
          <p:spPr>
            <a:xfrm>
              <a:off x="7372019" y="2774192"/>
              <a:ext cx="75946" cy="26798"/>
            </a:xfrm>
            <a:custGeom>
              <a:avLst/>
              <a:gdLst/>
              <a:ahLst/>
              <a:cxnLst/>
              <a:rect l="l" t="t" r="r" b="b"/>
              <a:pathLst>
                <a:path w="2083" h="735" extrusionOk="0">
                  <a:moveTo>
                    <a:pt x="2082" y="1"/>
                  </a:moveTo>
                  <a:lnTo>
                    <a:pt x="2082" y="1"/>
                  </a:lnTo>
                  <a:cubicBezTo>
                    <a:pt x="2082" y="1"/>
                    <a:pt x="1832" y="143"/>
                    <a:pt x="1494" y="241"/>
                  </a:cubicBezTo>
                  <a:cubicBezTo>
                    <a:pt x="1320" y="295"/>
                    <a:pt x="1091" y="339"/>
                    <a:pt x="895" y="339"/>
                  </a:cubicBezTo>
                  <a:cubicBezTo>
                    <a:pt x="865" y="340"/>
                    <a:pt x="837" y="341"/>
                    <a:pt x="809" y="341"/>
                  </a:cubicBezTo>
                  <a:cubicBezTo>
                    <a:pt x="308" y="341"/>
                    <a:pt x="32" y="163"/>
                    <a:pt x="1" y="143"/>
                  </a:cubicBezTo>
                  <a:lnTo>
                    <a:pt x="1" y="143"/>
                  </a:lnTo>
                  <a:cubicBezTo>
                    <a:pt x="32" y="184"/>
                    <a:pt x="472" y="735"/>
                    <a:pt x="988" y="735"/>
                  </a:cubicBezTo>
                  <a:cubicBezTo>
                    <a:pt x="1011" y="735"/>
                    <a:pt x="1034" y="734"/>
                    <a:pt x="1058" y="731"/>
                  </a:cubicBezTo>
                  <a:cubicBezTo>
                    <a:pt x="1200" y="709"/>
                    <a:pt x="1363" y="655"/>
                    <a:pt x="1494" y="579"/>
                  </a:cubicBezTo>
                  <a:cubicBezTo>
                    <a:pt x="1843" y="372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3" name="Google Shape;2733;p2"/>
            <p:cNvSpPr/>
            <p:nvPr/>
          </p:nvSpPr>
          <p:spPr>
            <a:xfrm>
              <a:off x="7423901" y="5332067"/>
              <a:ext cx="100739" cy="31283"/>
            </a:xfrm>
            <a:custGeom>
              <a:avLst/>
              <a:gdLst/>
              <a:ahLst/>
              <a:cxnLst/>
              <a:rect l="l" t="t" r="r" b="b"/>
              <a:pathLst>
                <a:path w="2763" h="858" extrusionOk="0">
                  <a:moveTo>
                    <a:pt x="1317" y="1"/>
                  </a:moveTo>
                  <a:cubicBezTo>
                    <a:pt x="642" y="1"/>
                    <a:pt x="0" y="750"/>
                    <a:pt x="115" y="823"/>
                  </a:cubicBezTo>
                  <a:cubicBezTo>
                    <a:pt x="151" y="849"/>
                    <a:pt x="186" y="857"/>
                    <a:pt x="217" y="857"/>
                  </a:cubicBezTo>
                  <a:cubicBezTo>
                    <a:pt x="278" y="857"/>
                    <a:pt x="322" y="823"/>
                    <a:pt x="322" y="823"/>
                  </a:cubicBezTo>
                  <a:cubicBezTo>
                    <a:pt x="651" y="405"/>
                    <a:pt x="1097" y="277"/>
                    <a:pt x="1518" y="277"/>
                  </a:cubicBezTo>
                  <a:cubicBezTo>
                    <a:pt x="2171" y="277"/>
                    <a:pt x="2763" y="584"/>
                    <a:pt x="2763" y="584"/>
                  </a:cubicBezTo>
                  <a:cubicBezTo>
                    <a:pt x="2763" y="584"/>
                    <a:pt x="2131" y="82"/>
                    <a:pt x="1411" y="6"/>
                  </a:cubicBezTo>
                  <a:cubicBezTo>
                    <a:pt x="1380" y="3"/>
                    <a:pt x="1348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4" name="Google Shape;2734;p2"/>
            <p:cNvSpPr/>
            <p:nvPr/>
          </p:nvSpPr>
          <p:spPr>
            <a:xfrm>
              <a:off x="2499452" y="2268647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8" y="0"/>
                  </a:moveTo>
                  <a:cubicBezTo>
                    <a:pt x="5086" y="0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4"/>
                    <a:pt x="1548" y="3176"/>
                    <a:pt x="5297" y="3121"/>
                  </a:cubicBezTo>
                  <a:cubicBezTo>
                    <a:pt x="5377" y="3120"/>
                    <a:pt x="5456" y="3120"/>
                    <a:pt x="5533" y="3120"/>
                  </a:cubicBezTo>
                  <a:cubicBezTo>
                    <a:pt x="8800" y="3120"/>
                    <a:pt x="9805" y="4003"/>
                    <a:pt x="10092" y="4418"/>
                  </a:cubicBezTo>
                  <a:cubicBezTo>
                    <a:pt x="9774" y="2468"/>
                    <a:pt x="8665" y="0"/>
                    <a:pt x="5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5" name="Google Shape;2735;p2"/>
            <p:cNvSpPr/>
            <p:nvPr/>
          </p:nvSpPr>
          <p:spPr>
            <a:xfrm>
              <a:off x="2492707" y="2382364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18" y="1"/>
                  </a:moveTo>
                  <a:cubicBezTo>
                    <a:pt x="5641" y="1"/>
                    <a:pt x="5562" y="1"/>
                    <a:pt x="5482" y="2"/>
                  </a:cubicBezTo>
                  <a:cubicBezTo>
                    <a:pt x="1733" y="57"/>
                    <a:pt x="491" y="885"/>
                    <a:pt x="186" y="1147"/>
                  </a:cubicBezTo>
                  <a:cubicBezTo>
                    <a:pt x="131" y="1201"/>
                    <a:pt x="109" y="1234"/>
                    <a:pt x="109" y="1234"/>
                  </a:cubicBezTo>
                  <a:cubicBezTo>
                    <a:pt x="0" y="1430"/>
                    <a:pt x="88" y="2356"/>
                    <a:pt x="88" y="2356"/>
                  </a:cubicBezTo>
                  <a:cubicBezTo>
                    <a:pt x="88" y="2356"/>
                    <a:pt x="99" y="2346"/>
                    <a:pt x="109" y="2346"/>
                  </a:cubicBezTo>
                  <a:cubicBezTo>
                    <a:pt x="349" y="2269"/>
                    <a:pt x="2365" y="1648"/>
                    <a:pt x="5242" y="1495"/>
                  </a:cubicBezTo>
                  <a:cubicBezTo>
                    <a:pt x="5448" y="1485"/>
                    <a:pt x="5649" y="1480"/>
                    <a:pt x="5845" y="1480"/>
                  </a:cubicBezTo>
                  <a:cubicBezTo>
                    <a:pt x="8562" y="1480"/>
                    <a:pt x="10355" y="2401"/>
                    <a:pt x="10375" y="2411"/>
                  </a:cubicBezTo>
                  <a:lnTo>
                    <a:pt x="10386" y="2411"/>
                  </a:ln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5" y="1419"/>
                    <a:pt x="10277" y="1299"/>
                  </a:cubicBezTo>
                  <a:cubicBezTo>
                    <a:pt x="9990" y="884"/>
                    <a:pt x="8985" y="1"/>
                    <a:pt x="5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6" name="Google Shape;2736;p2"/>
            <p:cNvSpPr/>
            <p:nvPr/>
          </p:nvSpPr>
          <p:spPr>
            <a:xfrm>
              <a:off x="2391387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1"/>
                  </a:moveTo>
                  <a:cubicBezTo>
                    <a:pt x="5071" y="1"/>
                    <a:pt x="3179" y="472"/>
                    <a:pt x="2104" y="1153"/>
                  </a:cubicBezTo>
                  <a:cubicBezTo>
                    <a:pt x="1047" y="1818"/>
                    <a:pt x="0" y="2886"/>
                    <a:pt x="3204" y="2886"/>
                  </a:cubicBezTo>
                  <a:cubicBezTo>
                    <a:pt x="3161" y="2483"/>
                    <a:pt x="3412" y="2101"/>
                    <a:pt x="3793" y="1971"/>
                  </a:cubicBezTo>
                  <a:cubicBezTo>
                    <a:pt x="4632" y="1674"/>
                    <a:pt x="6227" y="1228"/>
                    <a:pt x="8178" y="1228"/>
                  </a:cubicBezTo>
                  <a:cubicBezTo>
                    <a:pt x="9522" y="1228"/>
                    <a:pt x="11036" y="1440"/>
                    <a:pt x="1258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80" y="3137"/>
                    <a:pt x="15138" y="2450"/>
                  </a:cubicBezTo>
                  <a:cubicBezTo>
                    <a:pt x="15596" y="1764"/>
                    <a:pt x="13787" y="576"/>
                    <a:pt x="10201" y="162"/>
                  </a:cubicBezTo>
                  <a:cubicBezTo>
                    <a:pt x="9263" y="51"/>
                    <a:pt x="8381" y="1"/>
                    <a:pt x="7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7" name="Google Shape;2737;p2"/>
            <p:cNvSpPr/>
            <p:nvPr/>
          </p:nvSpPr>
          <p:spPr>
            <a:xfrm>
              <a:off x="2071529" y="2686872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1"/>
                  </a:moveTo>
                  <a:cubicBezTo>
                    <a:pt x="863" y="1"/>
                    <a:pt x="404" y="402"/>
                    <a:pt x="404" y="402"/>
                  </a:cubicBezTo>
                  <a:lnTo>
                    <a:pt x="0" y="1982"/>
                  </a:lnTo>
                  <a:cubicBezTo>
                    <a:pt x="1101" y="1873"/>
                    <a:pt x="1766" y="521"/>
                    <a:pt x="1472" y="129"/>
                  </a:cubicBezTo>
                  <a:cubicBezTo>
                    <a:pt x="1404" y="37"/>
                    <a:pt x="1311" y="1"/>
                    <a:pt x="120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8" name="Google Shape;2738;p2"/>
            <p:cNvSpPr/>
            <p:nvPr/>
          </p:nvSpPr>
          <p:spPr>
            <a:xfrm>
              <a:off x="-220740" y="2268647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5" y="0"/>
                  </a:moveTo>
                  <a:cubicBezTo>
                    <a:pt x="5085" y="0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4"/>
                    <a:pt x="1548" y="3176"/>
                    <a:pt x="5297" y="3121"/>
                  </a:cubicBezTo>
                  <a:cubicBezTo>
                    <a:pt x="5377" y="3120"/>
                    <a:pt x="5456" y="3120"/>
                    <a:pt x="5533" y="3120"/>
                  </a:cubicBezTo>
                  <a:cubicBezTo>
                    <a:pt x="8800" y="3120"/>
                    <a:pt x="9805" y="4003"/>
                    <a:pt x="10093" y="4418"/>
                  </a:cubicBezTo>
                  <a:cubicBezTo>
                    <a:pt x="9774" y="2468"/>
                    <a:pt x="8656" y="0"/>
                    <a:pt x="5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9" name="Google Shape;2739;p2"/>
            <p:cNvSpPr/>
            <p:nvPr/>
          </p:nvSpPr>
          <p:spPr>
            <a:xfrm>
              <a:off x="-227485" y="2382364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18" y="1"/>
                  </a:moveTo>
                  <a:cubicBezTo>
                    <a:pt x="5641" y="1"/>
                    <a:pt x="5562" y="1"/>
                    <a:pt x="5482" y="2"/>
                  </a:cubicBezTo>
                  <a:cubicBezTo>
                    <a:pt x="1733" y="57"/>
                    <a:pt x="491" y="885"/>
                    <a:pt x="186" y="1147"/>
                  </a:cubicBezTo>
                  <a:cubicBezTo>
                    <a:pt x="131" y="1201"/>
                    <a:pt x="110" y="1234"/>
                    <a:pt x="110" y="1234"/>
                  </a:cubicBezTo>
                  <a:cubicBezTo>
                    <a:pt x="1" y="1430"/>
                    <a:pt x="88" y="2356"/>
                    <a:pt x="88" y="2356"/>
                  </a:cubicBezTo>
                  <a:cubicBezTo>
                    <a:pt x="88" y="2356"/>
                    <a:pt x="99" y="2346"/>
                    <a:pt x="110" y="2346"/>
                  </a:cubicBezTo>
                  <a:cubicBezTo>
                    <a:pt x="349" y="2269"/>
                    <a:pt x="2365" y="1648"/>
                    <a:pt x="5243" y="1495"/>
                  </a:cubicBezTo>
                  <a:cubicBezTo>
                    <a:pt x="5448" y="1485"/>
                    <a:pt x="5649" y="1480"/>
                    <a:pt x="5845" y="1480"/>
                  </a:cubicBezTo>
                  <a:cubicBezTo>
                    <a:pt x="8562" y="1480"/>
                    <a:pt x="10355" y="2401"/>
                    <a:pt x="10376" y="2411"/>
                  </a:cubicBezTo>
                  <a:lnTo>
                    <a:pt x="10387" y="2411"/>
                  </a:lnTo>
                  <a:lnTo>
                    <a:pt x="10387" y="2160"/>
                  </a:lnTo>
                  <a:lnTo>
                    <a:pt x="10387" y="1495"/>
                  </a:lnTo>
                  <a:cubicBezTo>
                    <a:pt x="10387" y="1495"/>
                    <a:pt x="10365" y="1419"/>
                    <a:pt x="10278" y="1299"/>
                  </a:cubicBezTo>
                  <a:cubicBezTo>
                    <a:pt x="9990" y="884"/>
                    <a:pt x="8985" y="1"/>
                    <a:pt x="5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0" name="Google Shape;2740;p2"/>
            <p:cNvSpPr/>
            <p:nvPr/>
          </p:nvSpPr>
          <p:spPr>
            <a:xfrm>
              <a:off x="-328805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1"/>
                  </a:moveTo>
                  <a:cubicBezTo>
                    <a:pt x="5071" y="1"/>
                    <a:pt x="3179" y="472"/>
                    <a:pt x="2104" y="1153"/>
                  </a:cubicBezTo>
                  <a:cubicBezTo>
                    <a:pt x="1047" y="1818"/>
                    <a:pt x="1" y="2886"/>
                    <a:pt x="3205" y="2886"/>
                  </a:cubicBezTo>
                  <a:cubicBezTo>
                    <a:pt x="3161" y="2483"/>
                    <a:pt x="3401" y="2101"/>
                    <a:pt x="3793" y="1971"/>
                  </a:cubicBezTo>
                  <a:cubicBezTo>
                    <a:pt x="4632" y="1674"/>
                    <a:pt x="6227" y="1228"/>
                    <a:pt x="8178" y="1228"/>
                  </a:cubicBezTo>
                  <a:cubicBezTo>
                    <a:pt x="9523" y="1228"/>
                    <a:pt x="11036" y="1440"/>
                    <a:pt x="1258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80" y="3137"/>
                    <a:pt x="15138" y="2450"/>
                  </a:cubicBezTo>
                  <a:cubicBezTo>
                    <a:pt x="15596" y="1764"/>
                    <a:pt x="13787" y="576"/>
                    <a:pt x="10201" y="162"/>
                  </a:cubicBezTo>
                  <a:cubicBezTo>
                    <a:pt x="9263" y="51"/>
                    <a:pt x="8382" y="1"/>
                    <a:pt x="7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1" name="Google Shape;2741;p2"/>
            <p:cNvSpPr/>
            <p:nvPr/>
          </p:nvSpPr>
          <p:spPr>
            <a:xfrm>
              <a:off x="4791722" y="2686872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1"/>
                  </a:moveTo>
                  <a:cubicBezTo>
                    <a:pt x="862" y="1"/>
                    <a:pt x="403" y="402"/>
                    <a:pt x="403" y="402"/>
                  </a:cubicBezTo>
                  <a:lnTo>
                    <a:pt x="0" y="1982"/>
                  </a:lnTo>
                  <a:cubicBezTo>
                    <a:pt x="1101" y="1873"/>
                    <a:pt x="1766" y="521"/>
                    <a:pt x="1471" y="129"/>
                  </a:cubicBezTo>
                  <a:cubicBezTo>
                    <a:pt x="1404" y="37"/>
                    <a:pt x="1311" y="1"/>
                    <a:pt x="120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2" name="Google Shape;2742;p2"/>
            <p:cNvSpPr/>
            <p:nvPr/>
          </p:nvSpPr>
          <p:spPr>
            <a:xfrm>
              <a:off x="5220045" y="2268647"/>
              <a:ext cx="367590" cy="161117"/>
            </a:xfrm>
            <a:custGeom>
              <a:avLst/>
              <a:gdLst/>
              <a:ahLst/>
              <a:cxnLst/>
              <a:rect l="l" t="t" r="r" b="b"/>
              <a:pathLst>
                <a:path w="10082" h="4419" extrusionOk="0">
                  <a:moveTo>
                    <a:pt x="5387" y="0"/>
                  </a:moveTo>
                  <a:cubicBezTo>
                    <a:pt x="5075" y="0"/>
                    <a:pt x="4744" y="23"/>
                    <a:pt x="4392" y="70"/>
                  </a:cubicBezTo>
                  <a:cubicBezTo>
                    <a:pt x="1145" y="495"/>
                    <a:pt x="240" y="2762"/>
                    <a:pt x="0" y="4266"/>
                  </a:cubicBezTo>
                  <a:cubicBezTo>
                    <a:pt x="295" y="4004"/>
                    <a:pt x="1537" y="3176"/>
                    <a:pt x="5297" y="3121"/>
                  </a:cubicBezTo>
                  <a:cubicBezTo>
                    <a:pt x="5377" y="3120"/>
                    <a:pt x="5455" y="3120"/>
                    <a:pt x="5532" y="3120"/>
                  </a:cubicBezTo>
                  <a:cubicBezTo>
                    <a:pt x="8789" y="3120"/>
                    <a:pt x="9794" y="4003"/>
                    <a:pt x="10081" y="4418"/>
                  </a:cubicBezTo>
                  <a:cubicBezTo>
                    <a:pt x="9763" y="2468"/>
                    <a:pt x="8654" y="0"/>
                    <a:pt x="5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3" name="Google Shape;2743;p2"/>
            <p:cNvSpPr/>
            <p:nvPr/>
          </p:nvSpPr>
          <p:spPr>
            <a:xfrm>
              <a:off x="5212899" y="2382364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28" y="1"/>
                  </a:moveTo>
                  <a:cubicBezTo>
                    <a:pt x="5651" y="1"/>
                    <a:pt x="5573" y="1"/>
                    <a:pt x="5493" y="2"/>
                  </a:cubicBezTo>
                  <a:cubicBezTo>
                    <a:pt x="1733" y="57"/>
                    <a:pt x="491" y="885"/>
                    <a:pt x="196" y="1147"/>
                  </a:cubicBezTo>
                  <a:cubicBezTo>
                    <a:pt x="131" y="1201"/>
                    <a:pt x="109" y="1234"/>
                    <a:pt x="109" y="1234"/>
                  </a:cubicBezTo>
                  <a:cubicBezTo>
                    <a:pt x="0" y="1430"/>
                    <a:pt x="87" y="2356"/>
                    <a:pt x="87" y="2356"/>
                  </a:cubicBezTo>
                  <a:cubicBezTo>
                    <a:pt x="87" y="2356"/>
                    <a:pt x="98" y="2346"/>
                    <a:pt x="109" y="2346"/>
                  </a:cubicBezTo>
                  <a:cubicBezTo>
                    <a:pt x="360" y="2269"/>
                    <a:pt x="2365" y="1648"/>
                    <a:pt x="5242" y="1495"/>
                  </a:cubicBezTo>
                  <a:cubicBezTo>
                    <a:pt x="5448" y="1485"/>
                    <a:pt x="5648" y="1480"/>
                    <a:pt x="5844" y="1480"/>
                  </a:cubicBezTo>
                  <a:cubicBezTo>
                    <a:pt x="8562" y="1480"/>
                    <a:pt x="10356" y="2401"/>
                    <a:pt x="10386" y="2411"/>
                  </a:cubicBez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4" y="1419"/>
                    <a:pt x="10277" y="1299"/>
                  </a:cubicBezTo>
                  <a:cubicBezTo>
                    <a:pt x="9990" y="884"/>
                    <a:pt x="8985" y="1"/>
                    <a:pt x="5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4" name="Google Shape;2744;p2"/>
            <p:cNvSpPr/>
            <p:nvPr/>
          </p:nvSpPr>
          <p:spPr>
            <a:xfrm>
              <a:off x="5111579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1"/>
                  </a:moveTo>
                  <a:cubicBezTo>
                    <a:pt x="5071" y="1"/>
                    <a:pt x="3179" y="472"/>
                    <a:pt x="2104" y="1153"/>
                  </a:cubicBezTo>
                  <a:cubicBezTo>
                    <a:pt x="1046" y="1818"/>
                    <a:pt x="0" y="2886"/>
                    <a:pt x="3204" y="2886"/>
                  </a:cubicBezTo>
                  <a:cubicBezTo>
                    <a:pt x="3172" y="2483"/>
                    <a:pt x="3411" y="2101"/>
                    <a:pt x="3793" y="1971"/>
                  </a:cubicBezTo>
                  <a:cubicBezTo>
                    <a:pt x="4632" y="1674"/>
                    <a:pt x="6227" y="1228"/>
                    <a:pt x="8178" y="1228"/>
                  </a:cubicBezTo>
                  <a:cubicBezTo>
                    <a:pt x="9522" y="1228"/>
                    <a:pt x="11036" y="1440"/>
                    <a:pt x="1258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80" y="3137"/>
                    <a:pt x="15138" y="2450"/>
                  </a:cubicBezTo>
                  <a:cubicBezTo>
                    <a:pt x="15596" y="1764"/>
                    <a:pt x="13786" y="576"/>
                    <a:pt x="10201" y="162"/>
                  </a:cubicBezTo>
                  <a:cubicBezTo>
                    <a:pt x="9263" y="51"/>
                    <a:pt x="8381" y="1"/>
                    <a:pt x="7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5" name="Google Shape;2745;p2"/>
            <p:cNvSpPr/>
            <p:nvPr/>
          </p:nvSpPr>
          <p:spPr>
            <a:xfrm>
              <a:off x="7511914" y="2686872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1"/>
                  </a:moveTo>
                  <a:cubicBezTo>
                    <a:pt x="862" y="1"/>
                    <a:pt x="403" y="402"/>
                    <a:pt x="403" y="402"/>
                  </a:cubicBezTo>
                  <a:lnTo>
                    <a:pt x="0" y="1982"/>
                  </a:lnTo>
                  <a:cubicBezTo>
                    <a:pt x="1112" y="1873"/>
                    <a:pt x="1766" y="521"/>
                    <a:pt x="1471" y="129"/>
                  </a:cubicBezTo>
                  <a:cubicBezTo>
                    <a:pt x="1404" y="37"/>
                    <a:pt x="1311" y="1"/>
                    <a:pt x="120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6" name="Google Shape;2746;p2"/>
            <p:cNvSpPr/>
            <p:nvPr/>
          </p:nvSpPr>
          <p:spPr>
            <a:xfrm>
              <a:off x="7940238" y="2268647"/>
              <a:ext cx="367590" cy="161117"/>
            </a:xfrm>
            <a:custGeom>
              <a:avLst/>
              <a:gdLst/>
              <a:ahLst/>
              <a:cxnLst/>
              <a:rect l="l" t="t" r="r" b="b"/>
              <a:pathLst>
                <a:path w="10082" h="4419" extrusionOk="0">
                  <a:moveTo>
                    <a:pt x="5386" y="0"/>
                  </a:moveTo>
                  <a:cubicBezTo>
                    <a:pt x="5075" y="0"/>
                    <a:pt x="4744" y="23"/>
                    <a:pt x="4392" y="70"/>
                  </a:cubicBezTo>
                  <a:cubicBezTo>
                    <a:pt x="1145" y="495"/>
                    <a:pt x="240" y="2762"/>
                    <a:pt x="0" y="4266"/>
                  </a:cubicBezTo>
                  <a:cubicBezTo>
                    <a:pt x="295" y="4004"/>
                    <a:pt x="1537" y="3176"/>
                    <a:pt x="5297" y="3121"/>
                  </a:cubicBezTo>
                  <a:cubicBezTo>
                    <a:pt x="5377" y="3120"/>
                    <a:pt x="5455" y="3120"/>
                    <a:pt x="5532" y="3120"/>
                  </a:cubicBezTo>
                  <a:cubicBezTo>
                    <a:pt x="8789" y="3120"/>
                    <a:pt x="9794" y="4003"/>
                    <a:pt x="10081" y="4418"/>
                  </a:cubicBezTo>
                  <a:cubicBezTo>
                    <a:pt x="9763" y="2468"/>
                    <a:pt x="8654" y="0"/>
                    <a:pt x="53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7" name="Google Shape;2747;p2"/>
            <p:cNvSpPr/>
            <p:nvPr/>
          </p:nvSpPr>
          <p:spPr>
            <a:xfrm>
              <a:off x="7933493" y="2382364"/>
              <a:ext cx="378309" cy="87905"/>
            </a:xfrm>
            <a:custGeom>
              <a:avLst/>
              <a:gdLst/>
              <a:ahLst/>
              <a:cxnLst/>
              <a:rect l="l" t="t" r="r" b="b"/>
              <a:pathLst>
                <a:path w="10376" h="2411" extrusionOk="0">
                  <a:moveTo>
                    <a:pt x="5717" y="1"/>
                  </a:moveTo>
                  <a:cubicBezTo>
                    <a:pt x="5640" y="1"/>
                    <a:pt x="5562" y="1"/>
                    <a:pt x="5482" y="2"/>
                  </a:cubicBezTo>
                  <a:cubicBezTo>
                    <a:pt x="1722" y="57"/>
                    <a:pt x="480" y="885"/>
                    <a:pt x="185" y="1147"/>
                  </a:cubicBezTo>
                  <a:cubicBezTo>
                    <a:pt x="120" y="1201"/>
                    <a:pt x="98" y="1234"/>
                    <a:pt x="98" y="1234"/>
                  </a:cubicBezTo>
                  <a:cubicBezTo>
                    <a:pt x="0" y="1430"/>
                    <a:pt x="76" y="2356"/>
                    <a:pt x="76" y="2356"/>
                  </a:cubicBezTo>
                  <a:cubicBezTo>
                    <a:pt x="76" y="2356"/>
                    <a:pt x="87" y="2346"/>
                    <a:pt x="98" y="2346"/>
                  </a:cubicBezTo>
                  <a:cubicBezTo>
                    <a:pt x="349" y="2269"/>
                    <a:pt x="2354" y="1648"/>
                    <a:pt x="5231" y="1495"/>
                  </a:cubicBezTo>
                  <a:cubicBezTo>
                    <a:pt x="5437" y="1485"/>
                    <a:pt x="5639" y="1480"/>
                    <a:pt x="5835" y="1480"/>
                  </a:cubicBezTo>
                  <a:cubicBezTo>
                    <a:pt x="8560" y="1480"/>
                    <a:pt x="10345" y="2401"/>
                    <a:pt x="10375" y="2411"/>
                  </a:cubicBezTo>
                  <a:lnTo>
                    <a:pt x="10375" y="2160"/>
                  </a:lnTo>
                  <a:lnTo>
                    <a:pt x="10375" y="1495"/>
                  </a:lnTo>
                  <a:cubicBezTo>
                    <a:pt x="10375" y="1495"/>
                    <a:pt x="10353" y="1419"/>
                    <a:pt x="10266" y="1299"/>
                  </a:cubicBezTo>
                  <a:cubicBezTo>
                    <a:pt x="9979" y="884"/>
                    <a:pt x="8974" y="1"/>
                    <a:pt x="57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8" name="Google Shape;2748;p2"/>
            <p:cNvSpPr/>
            <p:nvPr/>
          </p:nvSpPr>
          <p:spPr>
            <a:xfrm>
              <a:off x="7831771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9" y="1"/>
                  </a:moveTo>
                  <a:cubicBezTo>
                    <a:pt x="5071" y="1"/>
                    <a:pt x="3179" y="472"/>
                    <a:pt x="2103" y="1153"/>
                  </a:cubicBezTo>
                  <a:cubicBezTo>
                    <a:pt x="1046" y="1818"/>
                    <a:pt x="0" y="2886"/>
                    <a:pt x="3204" y="2886"/>
                  </a:cubicBezTo>
                  <a:cubicBezTo>
                    <a:pt x="3171" y="2483"/>
                    <a:pt x="3411" y="2101"/>
                    <a:pt x="3793" y="1971"/>
                  </a:cubicBezTo>
                  <a:cubicBezTo>
                    <a:pt x="4638" y="1674"/>
                    <a:pt x="6232" y="1228"/>
                    <a:pt x="8183" y="1228"/>
                  </a:cubicBezTo>
                  <a:cubicBezTo>
                    <a:pt x="9528" y="1228"/>
                    <a:pt x="11042" y="1440"/>
                    <a:pt x="1259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91" y="3137"/>
                    <a:pt x="15138" y="2450"/>
                  </a:cubicBezTo>
                  <a:cubicBezTo>
                    <a:pt x="15595" y="1764"/>
                    <a:pt x="13786" y="576"/>
                    <a:pt x="10212" y="162"/>
                  </a:cubicBezTo>
                  <a:cubicBezTo>
                    <a:pt x="9271" y="51"/>
                    <a:pt x="8387" y="1"/>
                    <a:pt x="75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9" name="Google Shape;2749;p2"/>
            <p:cNvSpPr/>
            <p:nvPr/>
          </p:nvSpPr>
          <p:spPr>
            <a:xfrm>
              <a:off x="8737056" y="2596198"/>
              <a:ext cx="91660" cy="34455"/>
            </a:xfrm>
            <a:custGeom>
              <a:avLst/>
              <a:gdLst/>
              <a:ahLst/>
              <a:cxnLst/>
              <a:rect l="l" t="t" r="r" b="b"/>
              <a:pathLst>
                <a:path w="2514" h="945" extrusionOk="0">
                  <a:moveTo>
                    <a:pt x="1304" y="1"/>
                  </a:moveTo>
                  <a:cubicBezTo>
                    <a:pt x="606" y="1"/>
                    <a:pt x="29" y="862"/>
                    <a:pt x="29" y="862"/>
                  </a:cubicBezTo>
                  <a:cubicBezTo>
                    <a:pt x="1" y="920"/>
                    <a:pt x="8" y="944"/>
                    <a:pt x="44" y="944"/>
                  </a:cubicBezTo>
                  <a:cubicBezTo>
                    <a:pt x="186" y="944"/>
                    <a:pt x="778" y="557"/>
                    <a:pt x="1293" y="469"/>
                  </a:cubicBezTo>
                  <a:cubicBezTo>
                    <a:pt x="1350" y="460"/>
                    <a:pt x="1405" y="455"/>
                    <a:pt x="1459" y="455"/>
                  </a:cubicBezTo>
                  <a:cubicBezTo>
                    <a:pt x="1952" y="455"/>
                    <a:pt x="2299" y="824"/>
                    <a:pt x="2416" y="824"/>
                  </a:cubicBezTo>
                  <a:cubicBezTo>
                    <a:pt x="2430" y="824"/>
                    <a:pt x="2441" y="819"/>
                    <a:pt x="2448" y="807"/>
                  </a:cubicBezTo>
                  <a:cubicBezTo>
                    <a:pt x="2514" y="676"/>
                    <a:pt x="1991" y="12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0" name="Google Shape;2750;p2"/>
            <p:cNvSpPr/>
            <p:nvPr/>
          </p:nvSpPr>
          <p:spPr>
            <a:xfrm>
              <a:off x="8860470" y="2596198"/>
              <a:ext cx="92062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221" y="1"/>
                  </a:moveTo>
                  <a:cubicBezTo>
                    <a:pt x="524" y="12"/>
                    <a:pt x="0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6" y="824"/>
                    <a:pt x="562" y="455"/>
                    <a:pt x="1055" y="455"/>
                  </a:cubicBezTo>
                  <a:cubicBezTo>
                    <a:pt x="1109" y="455"/>
                    <a:pt x="1164" y="460"/>
                    <a:pt x="1221" y="469"/>
                  </a:cubicBezTo>
                  <a:cubicBezTo>
                    <a:pt x="1736" y="557"/>
                    <a:pt x="2335" y="944"/>
                    <a:pt x="2480" y="944"/>
                  </a:cubicBezTo>
                  <a:cubicBezTo>
                    <a:pt x="2516" y="944"/>
                    <a:pt x="2524" y="920"/>
                    <a:pt x="2496" y="862"/>
                  </a:cubicBezTo>
                  <a:cubicBezTo>
                    <a:pt x="2496" y="862"/>
                    <a:pt x="1908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1" name="Google Shape;2751;p2"/>
            <p:cNvSpPr/>
            <p:nvPr/>
          </p:nvSpPr>
          <p:spPr>
            <a:xfrm>
              <a:off x="8043928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8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0" y="543"/>
                    <a:pt x="19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47" y="562"/>
                    <a:pt x="1654" y="562"/>
                  </a:cubicBezTo>
                  <a:cubicBezTo>
                    <a:pt x="1659" y="562"/>
                    <a:pt x="1664" y="562"/>
                    <a:pt x="1668" y="560"/>
                  </a:cubicBezTo>
                  <a:cubicBezTo>
                    <a:pt x="1766" y="528"/>
                    <a:pt x="1635" y="48"/>
                    <a:pt x="1036" y="5"/>
                  </a:cubicBezTo>
                  <a:cubicBezTo>
                    <a:pt x="1006" y="2"/>
                    <a:pt x="977" y="1"/>
                    <a:pt x="9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2" name="Google Shape;2752;p2"/>
            <p:cNvSpPr/>
            <p:nvPr/>
          </p:nvSpPr>
          <p:spPr>
            <a:xfrm>
              <a:off x="8160744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819" y="1"/>
                  </a:moveTo>
                  <a:cubicBezTo>
                    <a:pt x="790" y="1"/>
                    <a:pt x="761" y="2"/>
                    <a:pt x="731" y="5"/>
                  </a:cubicBezTo>
                  <a:cubicBezTo>
                    <a:pt x="142" y="48"/>
                    <a:pt x="1" y="528"/>
                    <a:pt x="99" y="560"/>
                  </a:cubicBezTo>
                  <a:cubicBezTo>
                    <a:pt x="104" y="562"/>
                    <a:pt x="109" y="562"/>
                    <a:pt x="114" y="562"/>
                  </a:cubicBezTo>
                  <a:cubicBezTo>
                    <a:pt x="230" y="562"/>
                    <a:pt x="487" y="244"/>
                    <a:pt x="803" y="244"/>
                  </a:cubicBezTo>
                  <a:cubicBezTo>
                    <a:pt x="808" y="244"/>
                    <a:pt x="813" y="244"/>
                    <a:pt x="818" y="244"/>
                  </a:cubicBezTo>
                  <a:cubicBezTo>
                    <a:pt x="1070" y="261"/>
                    <a:pt x="1543" y="570"/>
                    <a:pt x="1701" y="570"/>
                  </a:cubicBezTo>
                  <a:cubicBezTo>
                    <a:pt x="1748" y="570"/>
                    <a:pt x="1767" y="543"/>
                    <a:pt x="1745" y="473"/>
                  </a:cubicBezTo>
                  <a:cubicBezTo>
                    <a:pt x="1745" y="473"/>
                    <a:pt x="1370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3" name="Google Shape;2753;p2"/>
            <p:cNvSpPr/>
            <p:nvPr/>
          </p:nvSpPr>
          <p:spPr>
            <a:xfrm>
              <a:off x="8016912" y="2551717"/>
              <a:ext cx="98588" cy="31830"/>
            </a:xfrm>
            <a:custGeom>
              <a:avLst/>
              <a:gdLst/>
              <a:ahLst/>
              <a:cxnLst/>
              <a:rect l="l" t="t" r="r" b="b"/>
              <a:pathLst>
                <a:path w="2704" h="873" extrusionOk="0">
                  <a:moveTo>
                    <a:pt x="1396" y="0"/>
                  </a:moveTo>
                  <a:cubicBezTo>
                    <a:pt x="655" y="0"/>
                    <a:pt x="33" y="796"/>
                    <a:pt x="33" y="796"/>
                  </a:cubicBezTo>
                  <a:cubicBezTo>
                    <a:pt x="1" y="850"/>
                    <a:pt x="8" y="872"/>
                    <a:pt x="45" y="872"/>
                  </a:cubicBezTo>
                  <a:cubicBezTo>
                    <a:pt x="195" y="872"/>
                    <a:pt x="837" y="514"/>
                    <a:pt x="1396" y="436"/>
                  </a:cubicBezTo>
                  <a:cubicBezTo>
                    <a:pt x="1455" y="427"/>
                    <a:pt x="1513" y="424"/>
                    <a:pt x="1569" y="424"/>
                  </a:cubicBezTo>
                  <a:cubicBezTo>
                    <a:pt x="2093" y="424"/>
                    <a:pt x="2465" y="759"/>
                    <a:pt x="2591" y="759"/>
                  </a:cubicBezTo>
                  <a:cubicBezTo>
                    <a:pt x="2607" y="759"/>
                    <a:pt x="2619" y="754"/>
                    <a:pt x="2627" y="741"/>
                  </a:cubicBezTo>
                  <a:cubicBezTo>
                    <a:pt x="2703" y="621"/>
                    <a:pt x="2148" y="0"/>
                    <a:pt x="13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4" name="Google Shape;2754;p2"/>
            <p:cNvSpPr/>
            <p:nvPr/>
          </p:nvSpPr>
          <p:spPr>
            <a:xfrm>
              <a:off x="8150024" y="2551717"/>
              <a:ext cx="98515" cy="31830"/>
            </a:xfrm>
            <a:custGeom>
              <a:avLst/>
              <a:gdLst/>
              <a:ahLst/>
              <a:cxnLst/>
              <a:rect l="l" t="t" r="r" b="b"/>
              <a:pathLst>
                <a:path w="2702" h="873" extrusionOk="0">
                  <a:moveTo>
                    <a:pt x="1297" y="0"/>
                  </a:moveTo>
                  <a:cubicBezTo>
                    <a:pt x="556" y="0"/>
                    <a:pt x="1" y="621"/>
                    <a:pt x="77" y="741"/>
                  </a:cubicBezTo>
                  <a:cubicBezTo>
                    <a:pt x="85" y="754"/>
                    <a:pt x="97" y="759"/>
                    <a:pt x="113" y="759"/>
                  </a:cubicBezTo>
                  <a:cubicBezTo>
                    <a:pt x="239" y="759"/>
                    <a:pt x="611" y="424"/>
                    <a:pt x="1135" y="424"/>
                  </a:cubicBezTo>
                  <a:cubicBezTo>
                    <a:pt x="1191" y="424"/>
                    <a:pt x="1249" y="427"/>
                    <a:pt x="1308" y="436"/>
                  </a:cubicBezTo>
                  <a:cubicBezTo>
                    <a:pt x="1867" y="514"/>
                    <a:pt x="2502" y="872"/>
                    <a:pt x="2655" y="872"/>
                  </a:cubicBezTo>
                  <a:cubicBezTo>
                    <a:pt x="2693" y="872"/>
                    <a:pt x="2701" y="850"/>
                    <a:pt x="2671" y="796"/>
                  </a:cubicBezTo>
                  <a:cubicBezTo>
                    <a:pt x="2671" y="796"/>
                    <a:pt x="2049" y="0"/>
                    <a:pt x="12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5" name="Google Shape;2755;p2"/>
            <p:cNvSpPr/>
            <p:nvPr/>
          </p:nvSpPr>
          <p:spPr>
            <a:xfrm>
              <a:off x="6016791" y="2596198"/>
              <a:ext cx="91733" cy="34455"/>
            </a:xfrm>
            <a:custGeom>
              <a:avLst/>
              <a:gdLst/>
              <a:ahLst/>
              <a:cxnLst/>
              <a:rect l="l" t="t" r="r" b="b"/>
              <a:pathLst>
                <a:path w="2516" h="945" extrusionOk="0">
                  <a:moveTo>
                    <a:pt x="1306" y="1"/>
                  </a:moveTo>
                  <a:cubicBezTo>
                    <a:pt x="609" y="1"/>
                    <a:pt x="31" y="862"/>
                    <a:pt x="31" y="862"/>
                  </a:cubicBezTo>
                  <a:cubicBezTo>
                    <a:pt x="1" y="920"/>
                    <a:pt x="7" y="944"/>
                    <a:pt x="42" y="944"/>
                  </a:cubicBezTo>
                  <a:cubicBezTo>
                    <a:pt x="182" y="944"/>
                    <a:pt x="780" y="557"/>
                    <a:pt x="1295" y="469"/>
                  </a:cubicBezTo>
                  <a:cubicBezTo>
                    <a:pt x="1352" y="460"/>
                    <a:pt x="1407" y="455"/>
                    <a:pt x="1461" y="455"/>
                  </a:cubicBezTo>
                  <a:cubicBezTo>
                    <a:pt x="1954" y="455"/>
                    <a:pt x="2300" y="824"/>
                    <a:pt x="2410" y="824"/>
                  </a:cubicBezTo>
                  <a:cubicBezTo>
                    <a:pt x="2423" y="824"/>
                    <a:pt x="2433" y="819"/>
                    <a:pt x="2439" y="807"/>
                  </a:cubicBezTo>
                  <a:cubicBezTo>
                    <a:pt x="2516" y="676"/>
                    <a:pt x="1993" y="12"/>
                    <a:pt x="1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6" name="Google Shape;2756;p2"/>
            <p:cNvSpPr/>
            <p:nvPr/>
          </p:nvSpPr>
          <p:spPr>
            <a:xfrm>
              <a:off x="6140278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221" y="1"/>
                  </a:moveTo>
                  <a:cubicBezTo>
                    <a:pt x="524" y="12"/>
                    <a:pt x="1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6" y="824"/>
                    <a:pt x="562" y="455"/>
                    <a:pt x="1055" y="455"/>
                  </a:cubicBezTo>
                  <a:cubicBezTo>
                    <a:pt x="1109" y="455"/>
                    <a:pt x="1164" y="460"/>
                    <a:pt x="1221" y="469"/>
                  </a:cubicBezTo>
                  <a:cubicBezTo>
                    <a:pt x="1736" y="557"/>
                    <a:pt x="2335" y="944"/>
                    <a:pt x="2480" y="944"/>
                  </a:cubicBezTo>
                  <a:cubicBezTo>
                    <a:pt x="2516" y="944"/>
                    <a:pt x="2525" y="920"/>
                    <a:pt x="2496" y="862"/>
                  </a:cubicBezTo>
                  <a:cubicBezTo>
                    <a:pt x="2496" y="862"/>
                    <a:pt x="1908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7" name="Google Shape;2757;p2"/>
            <p:cNvSpPr/>
            <p:nvPr/>
          </p:nvSpPr>
          <p:spPr>
            <a:xfrm>
              <a:off x="6092699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3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8" name="Google Shape;2758;p2"/>
            <p:cNvSpPr/>
            <p:nvPr/>
          </p:nvSpPr>
          <p:spPr>
            <a:xfrm>
              <a:off x="6050479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7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71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9" name="Google Shape;2759;p2"/>
            <p:cNvSpPr/>
            <p:nvPr/>
          </p:nvSpPr>
          <p:spPr>
            <a:xfrm>
              <a:off x="6168498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0" y="208"/>
                    <a:pt x="0" y="448"/>
                  </a:cubicBezTo>
                  <a:cubicBezTo>
                    <a:pt x="0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0" name="Google Shape;2760;p2"/>
            <p:cNvSpPr/>
            <p:nvPr/>
          </p:nvSpPr>
          <p:spPr>
            <a:xfrm>
              <a:off x="6122012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cubicBezTo>
                    <a:pt x="175" y="2"/>
                    <a:pt x="839" y="2104"/>
                    <a:pt x="741" y="2333"/>
                  </a:cubicBezTo>
                  <a:cubicBezTo>
                    <a:pt x="643" y="2562"/>
                    <a:pt x="0" y="2649"/>
                    <a:pt x="175" y="2693"/>
                  </a:cubicBezTo>
                  <a:lnTo>
                    <a:pt x="404" y="2704"/>
                  </a:ln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2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1" name="Google Shape;2761;p2"/>
            <p:cNvSpPr/>
            <p:nvPr/>
          </p:nvSpPr>
          <p:spPr>
            <a:xfrm>
              <a:off x="5323736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9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0" y="543"/>
                    <a:pt x="19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47" y="562"/>
                    <a:pt x="1654" y="562"/>
                  </a:cubicBezTo>
                  <a:cubicBezTo>
                    <a:pt x="1659" y="562"/>
                    <a:pt x="1664" y="562"/>
                    <a:pt x="1668" y="560"/>
                  </a:cubicBezTo>
                  <a:cubicBezTo>
                    <a:pt x="1766" y="528"/>
                    <a:pt x="1636" y="48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2" name="Google Shape;2762;p2"/>
            <p:cNvSpPr/>
            <p:nvPr/>
          </p:nvSpPr>
          <p:spPr>
            <a:xfrm>
              <a:off x="5440551" y="2600427"/>
              <a:ext cx="64461" cy="20782"/>
            </a:xfrm>
            <a:custGeom>
              <a:avLst/>
              <a:gdLst/>
              <a:ahLst/>
              <a:cxnLst/>
              <a:rect l="l" t="t" r="r" b="b"/>
              <a:pathLst>
                <a:path w="1768" h="570" extrusionOk="0">
                  <a:moveTo>
                    <a:pt x="819" y="1"/>
                  </a:moveTo>
                  <a:cubicBezTo>
                    <a:pt x="790" y="1"/>
                    <a:pt x="761" y="2"/>
                    <a:pt x="731" y="5"/>
                  </a:cubicBezTo>
                  <a:cubicBezTo>
                    <a:pt x="132" y="48"/>
                    <a:pt x="1" y="528"/>
                    <a:pt x="99" y="560"/>
                  </a:cubicBezTo>
                  <a:cubicBezTo>
                    <a:pt x="104" y="562"/>
                    <a:pt x="109" y="562"/>
                    <a:pt x="114" y="562"/>
                  </a:cubicBezTo>
                  <a:cubicBezTo>
                    <a:pt x="230" y="562"/>
                    <a:pt x="487" y="244"/>
                    <a:pt x="803" y="244"/>
                  </a:cubicBezTo>
                  <a:cubicBezTo>
                    <a:pt x="808" y="244"/>
                    <a:pt x="813" y="244"/>
                    <a:pt x="818" y="244"/>
                  </a:cubicBezTo>
                  <a:cubicBezTo>
                    <a:pt x="1071" y="261"/>
                    <a:pt x="1543" y="570"/>
                    <a:pt x="1701" y="570"/>
                  </a:cubicBezTo>
                  <a:cubicBezTo>
                    <a:pt x="1748" y="570"/>
                    <a:pt x="1767" y="543"/>
                    <a:pt x="1745" y="473"/>
                  </a:cubicBezTo>
                  <a:cubicBezTo>
                    <a:pt x="1745" y="473"/>
                    <a:pt x="1371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3" name="Google Shape;2763;p2"/>
            <p:cNvSpPr/>
            <p:nvPr/>
          </p:nvSpPr>
          <p:spPr>
            <a:xfrm>
              <a:off x="5296428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2"/>
                    <a:pt x="48" y="872"/>
                  </a:cubicBezTo>
                  <a:cubicBezTo>
                    <a:pt x="203" y="872"/>
                    <a:pt x="846" y="514"/>
                    <a:pt x="1404" y="436"/>
                  </a:cubicBezTo>
                  <a:cubicBezTo>
                    <a:pt x="1463" y="427"/>
                    <a:pt x="1521" y="424"/>
                    <a:pt x="1577" y="424"/>
                  </a:cubicBezTo>
                  <a:cubicBezTo>
                    <a:pt x="2101" y="424"/>
                    <a:pt x="2473" y="759"/>
                    <a:pt x="2599" y="759"/>
                  </a:cubicBezTo>
                  <a:cubicBezTo>
                    <a:pt x="2615" y="759"/>
                    <a:pt x="2627" y="754"/>
                    <a:pt x="2635" y="741"/>
                  </a:cubicBezTo>
                  <a:cubicBezTo>
                    <a:pt x="2712" y="621"/>
                    <a:pt x="2156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4" name="Google Shape;2764;p2"/>
            <p:cNvSpPr/>
            <p:nvPr/>
          </p:nvSpPr>
          <p:spPr>
            <a:xfrm>
              <a:off x="5429431" y="2551717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1"/>
                    <a:pt x="77" y="741"/>
                  </a:cubicBezTo>
                  <a:cubicBezTo>
                    <a:pt x="86" y="754"/>
                    <a:pt x="99" y="759"/>
                    <a:pt x="116" y="759"/>
                  </a:cubicBezTo>
                  <a:cubicBezTo>
                    <a:pt x="250" y="759"/>
                    <a:pt x="622" y="424"/>
                    <a:pt x="1146" y="424"/>
                  </a:cubicBezTo>
                  <a:cubicBezTo>
                    <a:pt x="1202" y="424"/>
                    <a:pt x="1260" y="427"/>
                    <a:pt x="1319" y="436"/>
                  </a:cubicBezTo>
                  <a:cubicBezTo>
                    <a:pt x="1869" y="514"/>
                    <a:pt x="2509" y="872"/>
                    <a:pt x="2665" y="872"/>
                  </a:cubicBezTo>
                  <a:cubicBezTo>
                    <a:pt x="2704" y="872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5" name="Google Shape;2765;p2"/>
            <p:cNvSpPr/>
            <p:nvPr/>
          </p:nvSpPr>
          <p:spPr>
            <a:xfrm>
              <a:off x="5416342" y="2648663"/>
              <a:ext cx="40142" cy="45320"/>
            </a:xfrm>
            <a:custGeom>
              <a:avLst/>
              <a:gdLst/>
              <a:ahLst/>
              <a:cxnLst/>
              <a:rect l="l" t="t" r="r" b="b"/>
              <a:pathLst>
                <a:path w="1101" h="1243" extrusionOk="0">
                  <a:moveTo>
                    <a:pt x="294" y="0"/>
                  </a:moveTo>
                  <a:cubicBezTo>
                    <a:pt x="403" y="262"/>
                    <a:pt x="480" y="523"/>
                    <a:pt x="480" y="665"/>
                  </a:cubicBezTo>
                  <a:cubicBezTo>
                    <a:pt x="458" y="1046"/>
                    <a:pt x="0" y="1243"/>
                    <a:pt x="0" y="1243"/>
                  </a:cubicBezTo>
                  <a:cubicBezTo>
                    <a:pt x="0" y="1243"/>
                    <a:pt x="1101" y="1221"/>
                    <a:pt x="1057" y="839"/>
                  </a:cubicBezTo>
                  <a:cubicBezTo>
                    <a:pt x="1035" y="676"/>
                    <a:pt x="818" y="327"/>
                    <a:pt x="589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6" name="Google Shape;2766;p2"/>
            <p:cNvSpPr/>
            <p:nvPr/>
          </p:nvSpPr>
          <p:spPr>
            <a:xfrm>
              <a:off x="3989252" y="2607026"/>
              <a:ext cx="88488" cy="25449"/>
            </a:xfrm>
            <a:custGeom>
              <a:avLst/>
              <a:gdLst/>
              <a:ahLst/>
              <a:cxnLst/>
              <a:rect l="l" t="t" r="r" b="b"/>
              <a:pathLst>
                <a:path w="2427" h="698" extrusionOk="0">
                  <a:moveTo>
                    <a:pt x="1328" y="0"/>
                  </a:moveTo>
                  <a:cubicBezTo>
                    <a:pt x="1191" y="0"/>
                    <a:pt x="1062" y="14"/>
                    <a:pt x="944" y="41"/>
                  </a:cubicBezTo>
                  <a:cubicBezTo>
                    <a:pt x="503" y="147"/>
                    <a:pt x="0" y="698"/>
                    <a:pt x="249" y="698"/>
                  </a:cubicBezTo>
                  <a:cubicBezTo>
                    <a:pt x="258" y="698"/>
                    <a:pt x="268" y="697"/>
                    <a:pt x="279" y="695"/>
                  </a:cubicBezTo>
                  <a:cubicBezTo>
                    <a:pt x="519" y="652"/>
                    <a:pt x="530" y="336"/>
                    <a:pt x="1151" y="259"/>
                  </a:cubicBezTo>
                  <a:cubicBezTo>
                    <a:pt x="1198" y="253"/>
                    <a:pt x="1244" y="250"/>
                    <a:pt x="1289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6"/>
                    <a:pt x="2274" y="543"/>
                  </a:cubicBezTo>
                  <a:cubicBezTo>
                    <a:pt x="2426" y="499"/>
                    <a:pt x="2306" y="183"/>
                    <a:pt x="1936" y="85"/>
                  </a:cubicBezTo>
                  <a:cubicBezTo>
                    <a:pt x="1726" y="28"/>
                    <a:pt x="1520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7" name="Google Shape;2767;p2"/>
            <p:cNvSpPr/>
            <p:nvPr/>
          </p:nvSpPr>
          <p:spPr>
            <a:xfrm>
              <a:off x="4121417" y="2607026"/>
              <a:ext cx="88452" cy="25449"/>
            </a:xfrm>
            <a:custGeom>
              <a:avLst/>
              <a:gdLst/>
              <a:ahLst/>
              <a:cxnLst/>
              <a:rect l="l" t="t" r="r" b="b"/>
              <a:pathLst>
                <a:path w="2426" h="698" extrusionOk="0">
                  <a:moveTo>
                    <a:pt x="1103" y="0"/>
                  </a:moveTo>
                  <a:cubicBezTo>
                    <a:pt x="910" y="0"/>
                    <a:pt x="700" y="28"/>
                    <a:pt x="490" y="85"/>
                  </a:cubicBezTo>
                  <a:cubicBezTo>
                    <a:pt x="120" y="183"/>
                    <a:pt x="0" y="499"/>
                    <a:pt x="153" y="543"/>
                  </a:cubicBezTo>
                  <a:cubicBezTo>
                    <a:pt x="162" y="546"/>
                    <a:pt x="173" y="548"/>
                    <a:pt x="184" y="548"/>
                  </a:cubicBezTo>
                  <a:cubicBezTo>
                    <a:pt x="343" y="548"/>
                    <a:pt x="693" y="250"/>
                    <a:pt x="1148" y="250"/>
                  </a:cubicBezTo>
                  <a:cubicBezTo>
                    <a:pt x="1193" y="250"/>
                    <a:pt x="1239" y="253"/>
                    <a:pt x="1286" y="259"/>
                  </a:cubicBezTo>
                  <a:cubicBezTo>
                    <a:pt x="1896" y="336"/>
                    <a:pt x="1907" y="652"/>
                    <a:pt x="2147" y="695"/>
                  </a:cubicBezTo>
                  <a:cubicBezTo>
                    <a:pt x="2158" y="697"/>
                    <a:pt x="2168" y="698"/>
                    <a:pt x="2178" y="698"/>
                  </a:cubicBezTo>
                  <a:cubicBezTo>
                    <a:pt x="2426" y="698"/>
                    <a:pt x="1924" y="147"/>
                    <a:pt x="1482" y="41"/>
                  </a:cubicBezTo>
                  <a:cubicBezTo>
                    <a:pt x="1369" y="14"/>
                    <a:pt x="124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8" name="Google Shape;2768;p2"/>
            <p:cNvSpPr/>
            <p:nvPr/>
          </p:nvSpPr>
          <p:spPr>
            <a:xfrm>
              <a:off x="4064905" y="2754941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0"/>
                  </a:moveTo>
                  <a:cubicBezTo>
                    <a:pt x="1626" y="0"/>
                    <a:pt x="1367" y="161"/>
                    <a:pt x="951" y="235"/>
                  </a:cubicBezTo>
                  <a:cubicBezTo>
                    <a:pt x="849" y="251"/>
                    <a:pt x="757" y="257"/>
                    <a:pt x="675" y="257"/>
                  </a:cubicBezTo>
                  <a:cubicBezTo>
                    <a:pt x="372" y="257"/>
                    <a:pt x="210" y="169"/>
                    <a:pt x="210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3" y="126"/>
                  </a:cubicBezTo>
                  <a:cubicBezTo>
                    <a:pt x="61" y="231"/>
                    <a:pt x="383" y="410"/>
                    <a:pt x="777" y="410"/>
                  </a:cubicBezTo>
                  <a:cubicBezTo>
                    <a:pt x="833" y="410"/>
                    <a:pt x="892" y="406"/>
                    <a:pt x="951" y="398"/>
                  </a:cubicBezTo>
                  <a:cubicBezTo>
                    <a:pt x="1419" y="344"/>
                    <a:pt x="1735" y="93"/>
                    <a:pt x="1724" y="17"/>
                  </a:cubicBezTo>
                  <a:cubicBezTo>
                    <a:pt x="1723" y="5"/>
                    <a:pt x="1715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9" name="Google Shape;2769;p2"/>
            <p:cNvSpPr/>
            <p:nvPr/>
          </p:nvSpPr>
          <p:spPr>
            <a:xfrm>
              <a:off x="4032384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0" name="Google Shape;2770;p2"/>
            <p:cNvSpPr/>
            <p:nvPr/>
          </p:nvSpPr>
          <p:spPr>
            <a:xfrm>
              <a:off x="4141652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1" name="Google Shape;2771;p2"/>
            <p:cNvSpPr/>
            <p:nvPr/>
          </p:nvSpPr>
          <p:spPr>
            <a:xfrm>
              <a:off x="3296270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304" y="1"/>
                  </a:moveTo>
                  <a:cubicBezTo>
                    <a:pt x="618" y="1"/>
                    <a:pt x="29" y="862"/>
                    <a:pt x="29" y="862"/>
                  </a:cubicBezTo>
                  <a:cubicBezTo>
                    <a:pt x="1" y="920"/>
                    <a:pt x="9" y="944"/>
                    <a:pt x="45" y="944"/>
                  </a:cubicBezTo>
                  <a:cubicBezTo>
                    <a:pt x="191" y="944"/>
                    <a:pt x="789" y="557"/>
                    <a:pt x="1304" y="469"/>
                  </a:cubicBezTo>
                  <a:cubicBezTo>
                    <a:pt x="1361" y="460"/>
                    <a:pt x="1417" y="455"/>
                    <a:pt x="1470" y="455"/>
                  </a:cubicBezTo>
                  <a:cubicBezTo>
                    <a:pt x="1963" y="455"/>
                    <a:pt x="2309" y="824"/>
                    <a:pt x="2419" y="824"/>
                  </a:cubicBezTo>
                  <a:cubicBezTo>
                    <a:pt x="2433" y="824"/>
                    <a:pt x="2442" y="819"/>
                    <a:pt x="2449" y="807"/>
                  </a:cubicBezTo>
                  <a:cubicBezTo>
                    <a:pt x="2525" y="676"/>
                    <a:pt x="2002" y="12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2" name="Google Shape;2772;p2"/>
            <p:cNvSpPr/>
            <p:nvPr/>
          </p:nvSpPr>
          <p:spPr>
            <a:xfrm>
              <a:off x="3420086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221" y="1"/>
                  </a:moveTo>
                  <a:cubicBezTo>
                    <a:pt x="524" y="12"/>
                    <a:pt x="1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7" y="824"/>
                    <a:pt x="562" y="455"/>
                    <a:pt x="1056" y="455"/>
                  </a:cubicBezTo>
                  <a:cubicBezTo>
                    <a:pt x="1109" y="455"/>
                    <a:pt x="1164" y="460"/>
                    <a:pt x="1221" y="469"/>
                  </a:cubicBezTo>
                  <a:cubicBezTo>
                    <a:pt x="1736" y="557"/>
                    <a:pt x="2335" y="944"/>
                    <a:pt x="2480" y="944"/>
                  </a:cubicBezTo>
                  <a:cubicBezTo>
                    <a:pt x="2517" y="944"/>
                    <a:pt x="2525" y="920"/>
                    <a:pt x="2496" y="862"/>
                  </a:cubicBezTo>
                  <a:cubicBezTo>
                    <a:pt x="2496" y="862"/>
                    <a:pt x="1908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3" name="Google Shape;2773;p2"/>
            <p:cNvSpPr/>
            <p:nvPr/>
          </p:nvSpPr>
          <p:spPr>
            <a:xfrm>
              <a:off x="3372507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4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2"/>
            <p:cNvSpPr/>
            <p:nvPr/>
          </p:nvSpPr>
          <p:spPr>
            <a:xfrm>
              <a:off x="3330287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8"/>
                  </a:cubicBezTo>
                  <a:cubicBezTo>
                    <a:pt x="720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5" name="Google Shape;2775;p2"/>
            <p:cNvSpPr/>
            <p:nvPr/>
          </p:nvSpPr>
          <p:spPr>
            <a:xfrm>
              <a:off x="3448306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1" y="208"/>
                    <a:pt x="1" y="448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6" name="Google Shape;2776;p2"/>
            <p:cNvSpPr/>
            <p:nvPr/>
          </p:nvSpPr>
          <p:spPr>
            <a:xfrm>
              <a:off x="2603543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9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0" y="543"/>
                    <a:pt x="20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47" y="562"/>
                    <a:pt x="1655" y="562"/>
                  </a:cubicBezTo>
                  <a:cubicBezTo>
                    <a:pt x="1660" y="562"/>
                    <a:pt x="1664" y="562"/>
                    <a:pt x="1668" y="560"/>
                  </a:cubicBezTo>
                  <a:cubicBezTo>
                    <a:pt x="1767" y="528"/>
                    <a:pt x="1636" y="48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7" name="Google Shape;2777;p2"/>
            <p:cNvSpPr/>
            <p:nvPr/>
          </p:nvSpPr>
          <p:spPr>
            <a:xfrm>
              <a:off x="2720396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8"/>
                    <a:pt x="0" y="528"/>
                    <a:pt x="98" y="560"/>
                  </a:cubicBezTo>
                  <a:cubicBezTo>
                    <a:pt x="102" y="562"/>
                    <a:pt x="107" y="562"/>
                    <a:pt x="112" y="562"/>
                  </a:cubicBezTo>
                  <a:cubicBezTo>
                    <a:pt x="219" y="562"/>
                    <a:pt x="486" y="244"/>
                    <a:pt x="802" y="244"/>
                  </a:cubicBezTo>
                  <a:cubicBezTo>
                    <a:pt x="807" y="244"/>
                    <a:pt x="812" y="244"/>
                    <a:pt x="817" y="244"/>
                  </a:cubicBezTo>
                  <a:cubicBezTo>
                    <a:pt x="1070" y="261"/>
                    <a:pt x="1543" y="570"/>
                    <a:pt x="1700" y="570"/>
                  </a:cubicBezTo>
                  <a:cubicBezTo>
                    <a:pt x="1747" y="570"/>
                    <a:pt x="1766" y="543"/>
                    <a:pt x="1744" y="473"/>
                  </a:cubicBezTo>
                  <a:cubicBezTo>
                    <a:pt x="1744" y="473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8" name="Google Shape;2778;p2"/>
            <p:cNvSpPr/>
            <p:nvPr/>
          </p:nvSpPr>
          <p:spPr>
            <a:xfrm>
              <a:off x="2576235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2"/>
                    <a:pt x="48" y="872"/>
                  </a:cubicBezTo>
                  <a:cubicBezTo>
                    <a:pt x="204" y="872"/>
                    <a:pt x="846" y="514"/>
                    <a:pt x="1404" y="436"/>
                  </a:cubicBezTo>
                  <a:cubicBezTo>
                    <a:pt x="1463" y="427"/>
                    <a:pt x="1521" y="424"/>
                    <a:pt x="1577" y="424"/>
                  </a:cubicBezTo>
                  <a:cubicBezTo>
                    <a:pt x="2101" y="424"/>
                    <a:pt x="2473" y="759"/>
                    <a:pt x="2599" y="759"/>
                  </a:cubicBezTo>
                  <a:cubicBezTo>
                    <a:pt x="2615" y="759"/>
                    <a:pt x="2627" y="754"/>
                    <a:pt x="2635" y="741"/>
                  </a:cubicBezTo>
                  <a:cubicBezTo>
                    <a:pt x="2712" y="621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9" name="Google Shape;2779;p2"/>
            <p:cNvSpPr/>
            <p:nvPr/>
          </p:nvSpPr>
          <p:spPr>
            <a:xfrm>
              <a:off x="2709239" y="2551717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1"/>
                    <a:pt x="77" y="741"/>
                  </a:cubicBezTo>
                  <a:cubicBezTo>
                    <a:pt x="85" y="754"/>
                    <a:pt x="97" y="759"/>
                    <a:pt x="113" y="759"/>
                  </a:cubicBezTo>
                  <a:cubicBezTo>
                    <a:pt x="240" y="759"/>
                    <a:pt x="612" y="424"/>
                    <a:pt x="1144" y="424"/>
                  </a:cubicBezTo>
                  <a:cubicBezTo>
                    <a:pt x="1201" y="424"/>
                    <a:pt x="1259" y="427"/>
                    <a:pt x="1320" y="436"/>
                  </a:cubicBezTo>
                  <a:cubicBezTo>
                    <a:pt x="1869" y="514"/>
                    <a:pt x="2509" y="872"/>
                    <a:pt x="2665" y="872"/>
                  </a:cubicBezTo>
                  <a:cubicBezTo>
                    <a:pt x="2704" y="872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0" name="Google Shape;2780;p2"/>
            <p:cNvSpPr/>
            <p:nvPr/>
          </p:nvSpPr>
          <p:spPr>
            <a:xfrm>
              <a:off x="2692577" y="2616068"/>
              <a:ext cx="25048" cy="32632"/>
            </a:xfrm>
            <a:custGeom>
              <a:avLst/>
              <a:gdLst/>
              <a:ahLst/>
              <a:cxnLst/>
              <a:rect l="l" t="t" r="r" b="b"/>
              <a:pathLst>
                <a:path w="687" h="895" extrusionOk="0">
                  <a:moveTo>
                    <a:pt x="0" y="1"/>
                  </a:moveTo>
                  <a:cubicBezTo>
                    <a:pt x="0" y="1"/>
                    <a:pt x="229" y="458"/>
                    <a:pt x="393" y="894"/>
                  </a:cubicBezTo>
                  <a:lnTo>
                    <a:pt x="687" y="894"/>
                  </a:lnTo>
                  <a:cubicBezTo>
                    <a:pt x="360" y="4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1" name="Google Shape;2781;p2"/>
            <p:cNvSpPr/>
            <p:nvPr/>
          </p:nvSpPr>
          <p:spPr>
            <a:xfrm>
              <a:off x="2695749" y="2648663"/>
              <a:ext cx="40544" cy="45320"/>
            </a:xfrm>
            <a:custGeom>
              <a:avLst/>
              <a:gdLst/>
              <a:ahLst/>
              <a:cxnLst/>
              <a:rect l="l" t="t" r="r" b="b"/>
              <a:pathLst>
                <a:path w="1112" h="1243" extrusionOk="0">
                  <a:moveTo>
                    <a:pt x="306" y="0"/>
                  </a:moveTo>
                  <a:cubicBezTo>
                    <a:pt x="415" y="262"/>
                    <a:pt x="491" y="523"/>
                    <a:pt x="491" y="665"/>
                  </a:cubicBezTo>
                  <a:cubicBezTo>
                    <a:pt x="469" y="1046"/>
                    <a:pt x="0" y="1243"/>
                    <a:pt x="0" y="1243"/>
                  </a:cubicBezTo>
                  <a:cubicBezTo>
                    <a:pt x="0" y="1243"/>
                    <a:pt x="1112" y="1221"/>
                    <a:pt x="1068" y="839"/>
                  </a:cubicBezTo>
                  <a:cubicBezTo>
                    <a:pt x="1047" y="676"/>
                    <a:pt x="829" y="327"/>
                    <a:pt x="60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2" name="Google Shape;2782;p2"/>
            <p:cNvSpPr/>
            <p:nvPr/>
          </p:nvSpPr>
          <p:spPr>
            <a:xfrm>
              <a:off x="576114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303" y="1"/>
                  </a:moveTo>
                  <a:cubicBezTo>
                    <a:pt x="617" y="1"/>
                    <a:pt x="28" y="862"/>
                    <a:pt x="28" y="862"/>
                  </a:cubicBezTo>
                  <a:cubicBezTo>
                    <a:pt x="0" y="920"/>
                    <a:pt x="8" y="944"/>
                    <a:pt x="44" y="944"/>
                  </a:cubicBezTo>
                  <a:cubicBezTo>
                    <a:pt x="190" y="944"/>
                    <a:pt x="789" y="557"/>
                    <a:pt x="1303" y="469"/>
                  </a:cubicBezTo>
                  <a:cubicBezTo>
                    <a:pt x="1360" y="460"/>
                    <a:pt x="1416" y="455"/>
                    <a:pt x="1469" y="455"/>
                  </a:cubicBezTo>
                  <a:cubicBezTo>
                    <a:pt x="1962" y="455"/>
                    <a:pt x="2308" y="824"/>
                    <a:pt x="2419" y="824"/>
                  </a:cubicBezTo>
                  <a:cubicBezTo>
                    <a:pt x="2432" y="824"/>
                    <a:pt x="2441" y="819"/>
                    <a:pt x="2448" y="807"/>
                  </a:cubicBezTo>
                  <a:cubicBezTo>
                    <a:pt x="2524" y="676"/>
                    <a:pt x="2001" y="12"/>
                    <a:pt x="1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3" name="Google Shape;2783;p2"/>
            <p:cNvSpPr/>
            <p:nvPr/>
          </p:nvSpPr>
          <p:spPr>
            <a:xfrm>
              <a:off x="699894" y="2596198"/>
              <a:ext cx="91770" cy="34455"/>
            </a:xfrm>
            <a:custGeom>
              <a:avLst/>
              <a:gdLst/>
              <a:ahLst/>
              <a:cxnLst/>
              <a:rect l="l" t="t" r="r" b="b"/>
              <a:pathLst>
                <a:path w="2517" h="945" extrusionOk="0">
                  <a:moveTo>
                    <a:pt x="1211" y="1"/>
                  </a:moveTo>
                  <a:cubicBezTo>
                    <a:pt x="524" y="12"/>
                    <a:pt x="1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7" y="824"/>
                    <a:pt x="563" y="455"/>
                    <a:pt x="1056" y="455"/>
                  </a:cubicBezTo>
                  <a:cubicBezTo>
                    <a:pt x="1109" y="455"/>
                    <a:pt x="1165" y="460"/>
                    <a:pt x="1221" y="469"/>
                  </a:cubicBezTo>
                  <a:cubicBezTo>
                    <a:pt x="1736" y="557"/>
                    <a:pt x="2335" y="944"/>
                    <a:pt x="2475" y="944"/>
                  </a:cubicBezTo>
                  <a:cubicBezTo>
                    <a:pt x="2510" y="944"/>
                    <a:pt x="2516" y="920"/>
                    <a:pt x="2486" y="862"/>
                  </a:cubicBezTo>
                  <a:cubicBezTo>
                    <a:pt x="2486" y="862"/>
                    <a:pt x="1908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4" name="Google Shape;2784;p2"/>
            <p:cNvSpPr/>
            <p:nvPr/>
          </p:nvSpPr>
          <p:spPr>
            <a:xfrm>
              <a:off x="1269060" y="2607026"/>
              <a:ext cx="88488" cy="25449"/>
            </a:xfrm>
            <a:custGeom>
              <a:avLst/>
              <a:gdLst/>
              <a:ahLst/>
              <a:cxnLst/>
              <a:rect l="l" t="t" r="r" b="b"/>
              <a:pathLst>
                <a:path w="2427" h="698" extrusionOk="0">
                  <a:moveTo>
                    <a:pt x="1323" y="0"/>
                  </a:moveTo>
                  <a:cubicBezTo>
                    <a:pt x="1186" y="0"/>
                    <a:pt x="1058" y="14"/>
                    <a:pt x="944" y="41"/>
                  </a:cubicBezTo>
                  <a:cubicBezTo>
                    <a:pt x="503" y="147"/>
                    <a:pt x="1" y="698"/>
                    <a:pt x="249" y="698"/>
                  </a:cubicBezTo>
                  <a:cubicBezTo>
                    <a:pt x="258" y="698"/>
                    <a:pt x="268" y="697"/>
                    <a:pt x="279" y="695"/>
                  </a:cubicBezTo>
                  <a:cubicBezTo>
                    <a:pt x="519" y="652"/>
                    <a:pt x="530" y="336"/>
                    <a:pt x="1151" y="259"/>
                  </a:cubicBezTo>
                  <a:cubicBezTo>
                    <a:pt x="1198" y="253"/>
                    <a:pt x="1245" y="250"/>
                    <a:pt x="1290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6"/>
                    <a:pt x="2274" y="543"/>
                  </a:cubicBezTo>
                  <a:cubicBezTo>
                    <a:pt x="2426" y="499"/>
                    <a:pt x="2306" y="183"/>
                    <a:pt x="1936" y="85"/>
                  </a:cubicBezTo>
                  <a:cubicBezTo>
                    <a:pt x="1726" y="28"/>
                    <a:pt x="1516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5" name="Google Shape;2785;p2"/>
            <p:cNvSpPr/>
            <p:nvPr/>
          </p:nvSpPr>
          <p:spPr>
            <a:xfrm>
              <a:off x="1401225" y="2607026"/>
              <a:ext cx="88452" cy="25449"/>
            </a:xfrm>
            <a:custGeom>
              <a:avLst/>
              <a:gdLst/>
              <a:ahLst/>
              <a:cxnLst/>
              <a:rect l="l" t="t" r="r" b="b"/>
              <a:pathLst>
                <a:path w="2426" h="698" extrusionOk="0">
                  <a:moveTo>
                    <a:pt x="1103" y="0"/>
                  </a:moveTo>
                  <a:cubicBezTo>
                    <a:pt x="910" y="0"/>
                    <a:pt x="701" y="28"/>
                    <a:pt x="491" y="85"/>
                  </a:cubicBezTo>
                  <a:cubicBezTo>
                    <a:pt x="120" y="183"/>
                    <a:pt x="0" y="499"/>
                    <a:pt x="153" y="543"/>
                  </a:cubicBezTo>
                  <a:cubicBezTo>
                    <a:pt x="162" y="546"/>
                    <a:pt x="173" y="548"/>
                    <a:pt x="184" y="548"/>
                  </a:cubicBezTo>
                  <a:cubicBezTo>
                    <a:pt x="342" y="548"/>
                    <a:pt x="685" y="250"/>
                    <a:pt x="1145" y="250"/>
                  </a:cubicBezTo>
                  <a:cubicBezTo>
                    <a:pt x="1191" y="250"/>
                    <a:pt x="1238" y="253"/>
                    <a:pt x="1286" y="259"/>
                  </a:cubicBezTo>
                  <a:cubicBezTo>
                    <a:pt x="1896" y="336"/>
                    <a:pt x="1907" y="652"/>
                    <a:pt x="2147" y="695"/>
                  </a:cubicBezTo>
                  <a:cubicBezTo>
                    <a:pt x="2158" y="697"/>
                    <a:pt x="2169" y="698"/>
                    <a:pt x="2178" y="698"/>
                  </a:cubicBezTo>
                  <a:cubicBezTo>
                    <a:pt x="2426" y="698"/>
                    <a:pt x="1924" y="147"/>
                    <a:pt x="1482" y="41"/>
                  </a:cubicBezTo>
                  <a:cubicBezTo>
                    <a:pt x="1369" y="14"/>
                    <a:pt x="124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6" name="Google Shape;2786;p2"/>
            <p:cNvSpPr/>
            <p:nvPr/>
          </p:nvSpPr>
          <p:spPr>
            <a:xfrm>
              <a:off x="1344713" y="2754941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0"/>
                  </a:moveTo>
                  <a:cubicBezTo>
                    <a:pt x="1626" y="0"/>
                    <a:pt x="1367" y="161"/>
                    <a:pt x="951" y="235"/>
                  </a:cubicBezTo>
                  <a:cubicBezTo>
                    <a:pt x="847" y="251"/>
                    <a:pt x="753" y="257"/>
                    <a:pt x="671" y="257"/>
                  </a:cubicBezTo>
                  <a:cubicBezTo>
                    <a:pt x="365" y="257"/>
                    <a:pt x="210" y="169"/>
                    <a:pt x="210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4" y="126"/>
                  </a:cubicBezTo>
                  <a:cubicBezTo>
                    <a:pt x="61" y="231"/>
                    <a:pt x="383" y="410"/>
                    <a:pt x="777" y="410"/>
                  </a:cubicBezTo>
                  <a:cubicBezTo>
                    <a:pt x="833" y="410"/>
                    <a:pt x="892" y="406"/>
                    <a:pt x="951" y="398"/>
                  </a:cubicBezTo>
                  <a:cubicBezTo>
                    <a:pt x="1419" y="344"/>
                    <a:pt x="1735" y="93"/>
                    <a:pt x="1725" y="17"/>
                  </a:cubicBezTo>
                  <a:cubicBezTo>
                    <a:pt x="1723" y="5"/>
                    <a:pt x="1715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7" name="Google Shape;2787;p2"/>
            <p:cNvSpPr/>
            <p:nvPr/>
          </p:nvSpPr>
          <p:spPr>
            <a:xfrm>
              <a:off x="1312191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70" y="763"/>
                    <a:pt x="611" y="589"/>
                    <a:pt x="611" y="382"/>
                  </a:cubicBezTo>
                  <a:cubicBezTo>
                    <a:pt x="611" y="175"/>
                    <a:pt x="47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8" name="Google Shape;2788;p2"/>
            <p:cNvSpPr/>
            <p:nvPr/>
          </p:nvSpPr>
          <p:spPr>
            <a:xfrm>
              <a:off x="1421460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70" y="763"/>
                    <a:pt x="611" y="589"/>
                    <a:pt x="611" y="382"/>
                  </a:cubicBezTo>
                  <a:cubicBezTo>
                    <a:pt x="611" y="175"/>
                    <a:pt x="47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9" name="Google Shape;2789;p2"/>
            <p:cNvSpPr/>
            <p:nvPr/>
          </p:nvSpPr>
          <p:spPr>
            <a:xfrm>
              <a:off x="652059" y="2767702"/>
              <a:ext cx="74524" cy="17756"/>
            </a:xfrm>
            <a:custGeom>
              <a:avLst/>
              <a:gdLst/>
              <a:ahLst/>
              <a:cxnLst/>
              <a:rect l="l" t="t" r="r" b="b"/>
              <a:pathLst>
                <a:path w="2044" h="487" extrusionOk="0">
                  <a:moveTo>
                    <a:pt x="2011" y="1"/>
                  </a:moveTo>
                  <a:cubicBezTo>
                    <a:pt x="1929" y="1"/>
                    <a:pt x="1618" y="191"/>
                    <a:pt x="1128" y="266"/>
                  </a:cubicBezTo>
                  <a:cubicBezTo>
                    <a:pt x="994" y="289"/>
                    <a:pt x="876" y="297"/>
                    <a:pt x="773" y="297"/>
                  </a:cubicBezTo>
                  <a:cubicBezTo>
                    <a:pt x="430" y="297"/>
                    <a:pt x="256" y="201"/>
                    <a:pt x="256" y="201"/>
                  </a:cubicBezTo>
                  <a:cubicBezTo>
                    <a:pt x="194" y="178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1"/>
                    <a:pt x="461" y="486"/>
                    <a:pt x="932" y="486"/>
                  </a:cubicBezTo>
                  <a:cubicBezTo>
                    <a:pt x="996" y="486"/>
                    <a:pt x="1061" y="482"/>
                    <a:pt x="1128" y="473"/>
                  </a:cubicBezTo>
                  <a:cubicBezTo>
                    <a:pt x="1673" y="397"/>
                    <a:pt x="2043" y="103"/>
                    <a:pt x="2032" y="16"/>
                  </a:cubicBezTo>
                  <a:cubicBezTo>
                    <a:pt x="2031" y="5"/>
                    <a:pt x="2024" y="1"/>
                    <a:pt x="2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0" name="Google Shape;2790;p2"/>
            <p:cNvSpPr/>
            <p:nvPr/>
          </p:nvSpPr>
          <p:spPr>
            <a:xfrm>
              <a:off x="610095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8"/>
                  </a:cubicBezTo>
                  <a:cubicBezTo>
                    <a:pt x="720" y="208"/>
                    <a:pt x="568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1" name="Google Shape;2791;p2"/>
            <p:cNvSpPr/>
            <p:nvPr/>
          </p:nvSpPr>
          <p:spPr>
            <a:xfrm>
              <a:off x="727712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2" name="Google Shape;2792;p2"/>
            <p:cNvSpPr/>
            <p:nvPr/>
          </p:nvSpPr>
          <p:spPr>
            <a:xfrm>
              <a:off x="681628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2"/>
                    <a:pt x="1" y="2649"/>
                    <a:pt x="175" y="2693"/>
                  </a:cubicBezTo>
                  <a:lnTo>
                    <a:pt x="404" y="2704"/>
                  </a:lnTo>
                  <a:cubicBezTo>
                    <a:pt x="611" y="2682"/>
                    <a:pt x="862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3" name="Google Shape;2793;p2"/>
            <p:cNvSpPr/>
            <p:nvPr/>
          </p:nvSpPr>
          <p:spPr>
            <a:xfrm>
              <a:off x="-116649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9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1" y="543"/>
                    <a:pt x="20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38" y="562"/>
                    <a:pt x="1653" y="562"/>
                  </a:cubicBezTo>
                  <a:cubicBezTo>
                    <a:pt x="1659" y="562"/>
                    <a:pt x="1664" y="562"/>
                    <a:pt x="1669" y="560"/>
                  </a:cubicBezTo>
                  <a:cubicBezTo>
                    <a:pt x="1767" y="528"/>
                    <a:pt x="1625" y="48"/>
                    <a:pt x="1036" y="5"/>
                  </a:cubicBezTo>
                  <a:cubicBezTo>
                    <a:pt x="1007" y="2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4" name="Google Shape;2794;p2"/>
            <p:cNvSpPr/>
            <p:nvPr/>
          </p:nvSpPr>
          <p:spPr>
            <a:xfrm>
              <a:off x="203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8"/>
                    <a:pt x="0" y="528"/>
                    <a:pt x="98" y="560"/>
                  </a:cubicBezTo>
                  <a:cubicBezTo>
                    <a:pt x="103" y="562"/>
                    <a:pt x="107" y="562"/>
                    <a:pt x="112" y="562"/>
                  </a:cubicBezTo>
                  <a:cubicBezTo>
                    <a:pt x="219" y="562"/>
                    <a:pt x="486" y="244"/>
                    <a:pt x="802" y="244"/>
                  </a:cubicBezTo>
                  <a:cubicBezTo>
                    <a:pt x="807" y="244"/>
                    <a:pt x="813" y="244"/>
                    <a:pt x="818" y="244"/>
                  </a:cubicBezTo>
                  <a:cubicBezTo>
                    <a:pt x="1070" y="261"/>
                    <a:pt x="1543" y="570"/>
                    <a:pt x="1701" y="570"/>
                  </a:cubicBezTo>
                  <a:cubicBezTo>
                    <a:pt x="1747" y="570"/>
                    <a:pt x="1766" y="543"/>
                    <a:pt x="1744" y="473"/>
                  </a:cubicBezTo>
                  <a:cubicBezTo>
                    <a:pt x="1744" y="473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5" name="Google Shape;2795;p2"/>
            <p:cNvSpPr/>
            <p:nvPr/>
          </p:nvSpPr>
          <p:spPr>
            <a:xfrm>
              <a:off x="-143957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2"/>
                    <a:pt x="48" y="872"/>
                  </a:cubicBezTo>
                  <a:cubicBezTo>
                    <a:pt x="204" y="872"/>
                    <a:pt x="846" y="514"/>
                    <a:pt x="1404" y="436"/>
                  </a:cubicBezTo>
                  <a:cubicBezTo>
                    <a:pt x="1463" y="427"/>
                    <a:pt x="1521" y="424"/>
                    <a:pt x="1577" y="424"/>
                  </a:cubicBezTo>
                  <a:cubicBezTo>
                    <a:pt x="2102" y="424"/>
                    <a:pt x="2473" y="759"/>
                    <a:pt x="2599" y="759"/>
                  </a:cubicBezTo>
                  <a:cubicBezTo>
                    <a:pt x="2615" y="759"/>
                    <a:pt x="2628" y="754"/>
                    <a:pt x="2636" y="741"/>
                  </a:cubicBezTo>
                  <a:cubicBezTo>
                    <a:pt x="2712" y="621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6" name="Google Shape;2796;p2"/>
            <p:cNvSpPr/>
            <p:nvPr/>
          </p:nvSpPr>
          <p:spPr>
            <a:xfrm>
              <a:off x="-10917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308" y="0"/>
                  </a:moveTo>
                  <a:cubicBezTo>
                    <a:pt x="567" y="0"/>
                    <a:pt x="0" y="621"/>
                    <a:pt x="76" y="741"/>
                  </a:cubicBezTo>
                  <a:cubicBezTo>
                    <a:pt x="84" y="754"/>
                    <a:pt x="96" y="759"/>
                    <a:pt x="113" y="759"/>
                  </a:cubicBezTo>
                  <a:cubicBezTo>
                    <a:pt x="239" y="759"/>
                    <a:pt x="611" y="424"/>
                    <a:pt x="1143" y="424"/>
                  </a:cubicBezTo>
                  <a:cubicBezTo>
                    <a:pt x="1200" y="424"/>
                    <a:pt x="1258" y="427"/>
                    <a:pt x="1319" y="436"/>
                  </a:cubicBezTo>
                  <a:cubicBezTo>
                    <a:pt x="1868" y="514"/>
                    <a:pt x="2509" y="872"/>
                    <a:pt x="2664" y="872"/>
                  </a:cubicBezTo>
                  <a:cubicBezTo>
                    <a:pt x="2703" y="872"/>
                    <a:pt x="2711" y="850"/>
                    <a:pt x="2681" y="796"/>
                  </a:cubicBezTo>
                  <a:cubicBezTo>
                    <a:pt x="2681" y="796"/>
                    <a:pt x="2049" y="0"/>
                    <a:pt x="1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7" name="Google Shape;2797;p2"/>
            <p:cNvSpPr/>
            <p:nvPr/>
          </p:nvSpPr>
          <p:spPr>
            <a:xfrm>
              <a:off x="-27615" y="2616068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0" y="1"/>
                  </a:moveTo>
                  <a:cubicBezTo>
                    <a:pt x="0" y="1"/>
                    <a:pt x="229" y="458"/>
                    <a:pt x="393" y="894"/>
                  </a:cubicBezTo>
                  <a:lnTo>
                    <a:pt x="676" y="894"/>
                  </a:lnTo>
                  <a:cubicBezTo>
                    <a:pt x="360" y="43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8" name="Google Shape;2798;p2"/>
            <p:cNvSpPr/>
            <p:nvPr/>
          </p:nvSpPr>
          <p:spPr>
            <a:xfrm>
              <a:off x="-24443" y="2648663"/>
              <a:ext cx="40580" cy="45320"/>
            </a:xfrm>
            <a:custGeom>
              <a:avLst/>
              <a:gdLst/>
              <a:ahLst/>
              <a:cxnLst/>
              <a:rect l="l" t="t" r="r" b="b"/>
              <a:pathLst>
                <a:path w="1113" h="1243" extrusionOk="0">
                  <a:moveTo>
                    <a:pt x="306" y="0"/>
                  </a:moveTo>
                  <a:cubicBezTo>
                    <a:pt x="415" y="262"/>
                    <a:pt x="491" y="523"/>
                    <a:pt x="480" y="665"/>
                  </a:cubicBezTo>
                  <a:cubicBezTo>
                    <a:pt x="469" y="1046"/>
                    <a:pt x="1" y="1243"/>
                    <a:pt x="1" y="1243"/>
                  </a:cubicBezTo>
                  <a:cubicBezTo>
                    <a:pt x="1" y="1243"/>
                    <a:pt x="1112" y="1221"/>
                    <a:pt x="1069" y="839"/>
                  </a:cubicBezTo>
                  <a:cubicBezTo>
                    <a:pt x="1047" y="676"/>
                    <a:pt x="829" y="327"/>
                    <a:pt x="589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799" name="Google Shape;2799;p2"/>
          <p:cNvSpPr/>
          <p:nvPr/>
        </p:nvSpPr>
        <p:spPr>
          <a:xfrm>
            <a:off x="864600" y="1422600"/>
            <a:ext cx="7414800" cy="4012800"/>
          </a:xfrm>
          <a:prstGeom prst="roundRect">
            <a:avLst>
              <a:gd name="adj" fmla="val 79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00" name="Google Shape;2800;p2"/>
          <p:cNvSpPr txBox="1">
            <a:spLocks noGrp="1"/>
          </p:cNvSpPr>
          <p:nvPr>
            <p:ph type="ctrTitle"/>
          </p:nvPr>
        </p:nvSpPr>
        <p:spPr>
          <a:xfrm>
            <a:off x="1088125" y="1999867"/>
            <a:ext cx="6967800" cy="19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801" name="Google Shape;2801;p2"/>
          <p:cNvSpPr txBox="1">
            <a:spLocks noGrp="1"/>
          </p:cNvSpPr>
          <p:nvPr>
            <p:ph type="subTitle" idx="1"/>
          </p:nvPr>
        </p:nvSpPr>
        <p:spPr>
          <a:xfrm>
            <a:off x="1959025" y="4210123"/>
            <a:ext cx="5226000" cy="59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3733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8309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95992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074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70368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31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39529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8124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6675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43903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5915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467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0" name="Google Shape;2840;p9"/>
          <p:cNvSpPr txBox="1">
            <a:spLocks noGrp="1"/>
          </p:cNvSpPr>
          <p:nvPr>
            <p:ph type="title"/>
          </p:nvPr>
        </p:nvSpPr>
        <p:spPr>
          <a:xfrm>
            <a:off x="848825" y="2276267"/>
            <a:ext cx="34584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841" name="Google Shape;2841;p9"/>
          <p:cNvSpPr txBox="1">
            <a:spLocks noGrp="1"/>
          </p:cNvSpPr>
          <p:nvPr>
            <p:ph type="subTitle" idx="1"/>
          </p:nvPr>
        </p:nvSpPr>
        <p:spPr>
          <a:xfrm>
            <a:off x="848825" y="3199733"/>
            <a:ext cx="3458400" cy="15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842" name="Google Shape;2842;p9"/>
          <p:cNvSpPr/>
          <p:nvPr/>
        </p:nvSpPr>
        <p:spPr>
          <a:xfrm flipH="1">
            <a:off x="7500638" y="-416815"/>
            <a:ext cx="1695675" cy="2273633"/>
          </a:xfrm>
          <a:custGeom>
            <a:avLst/>
            <a:gdLst/>
            <a:ahLst/>
            <a:cxnLst/>
            <a:rect l="l" t="t" r="r" b="b"/>
            <a:pathLst>
              <a:path w="67827" h="68209" fill="none" extrusionOk="0">
                <a:moveTo>
                  <a:pt x="65888" y="1"/>
                </a:moveTo>
                <a:cubicBezTo>
                  <a:pt x="66534" y="3348"/>
                  <a:pt x="67826" y="14917"/>
                  <a:pt x="56786" y="22639"/>
                </a:cubicBezTo>
                <a:cubicBezTo>
                  <a:pt x="43750" y="31712"/>
                  <a:pt x="25663" y="17236"/>
                  <a:pt x="14916" y="25105"/>
                </a:cubicBezTo>
                <a:cubicBezTo>
                  <a:pt x="5168" y="32269"/>
                  <a:pt x="19174" y="54555"/>
                  <a:pt x="0" y="68208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3" name="Google Shape;2843;p9"/>
          <p:cNvSpPr/>
          <p:nvPr/>
        </p:nvSpPr>
        <p:spPr>
          <a:xfrm rot="-1860299">
            <a:off x="263254" y="4978889"/>
            <a:ext cx="603535" cy="2065835"/>
          </a:xfrm>
          <a:custGeom>
            <a:avLst/>
            <a:gdLst/>
            <a:ahLst/>
            <a:cxnLst/>
            <a:rect l="l" t="t" r="r" b="b"/>
            <a:pathLst>
              <a:path w="11129" h="28570" fill="none" extrusionOk="0">
                <a:moveTo>
                  <a:pt x="1" y="0"/>
                </a:moveTo>
                <a:cubicBezTo>
                  <a:pt x="1" y="0"/>
                  <a:pt x="11129" y="12626"/>
                  <a:pt x="1" y="28569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44" name="Google Shape;2844;p9"/>
          <p:cNvSpPr/>
          <p:nvPr/>
        </p:nvSpPr>
        <p:spPr>
          <a:xfrm>
            <a:off x="7981451" y="4534468"/>
            <a:ext cx="1214875" cy="2323533"/>
          </a:xfrm>
          <a:custGeom>
            <a:avLst/>
            <a:gdLst/>
            <a:ahLst/>
            <a:cxnLst/>
            <a:rect l="l" t="t" r="r" b="b"/>
            <a:pathLst>
              <a:path w="48595" h="69706" fill="none" extrusionOk="0">
                <a:moveTo>
                  <a:pt x="48594" y="1"/>
                </a:moveTo>
                <a:cubicBezTo>
                  <a:pt x="41488" y="3994"/>
                  <a:pt x="34853" y="9514"/>
                  <a:pt x="30478" y="16444"/>
                </a:cubicBezTo>
                <a:cubicBezTo>
                  <a:pt x="25486" y="24342"/>
                  <a:pt x="25927" y="31271"/>
                  <a:pt x="27042" y="40109"/>
                </a:cubicBezTo>
                <a:cubicBezTo>
                  <a:pt x="27776" y="45864"/>
                  <a:pt x="27776" y="52676"/>
                  <a:pt x="23372" y="57080"/>
                </a:cubicBezTo>
                <a:cubicBezTo>
                  <a:pt x="19937" y="60545"/>
                  <a:pt x="14798" y="61631"/>
                  <a:pt x="10189" y="62600"/>
                </a:cubicBezTo>
                <a:cubicBezTo>
                  <a:pt x="3318" y="64039"/>
                  <a:pt x="998" y="67063"/>
                  <a:pt x="0" y="69706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8504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4820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preserve="1">
  <p:cSld name="Table of contents">
    <p:spTree>
      <p:nvGrpSpPr>
        <p:cNvPr id="1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p13"/>
          <p:cNvSpPr/>
          <p:nvPr/>
        </p:nvSpPr>
        <p:spPr>
          <a:xfrm>
            <a:off x="680075" y="280972"/>
            <a:ext cx="7890600" cy="711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5" name="Google Shape;2855;p13"/>
          <p:cNvSpPr txBox="1">
            <a:spLocks noGrp="1"/>
          </p:cNvSpPr>
          <p:nvPr>
            <p:ph type="title"/>
          </p:nvPr>
        </p:nvSpPr>
        <p:spPr>
          <a:xfrm>
            <a:off x="1856892" y="1966193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56" name="Google Shape;2856;p13"/>
          <p:cNvSpPr txBox="1">
            <a:spLocks noGrp="1"/>
          </p:cNvSpPr>
          <p:nvPr>
            <p:ph type="title" idx="2" hasCustomPrompt="1"/>
          </p:nvPr>
        </p:nvSpPr>
        <p:spPr>
          <a:xfrm>
            <a:off x="1034325" y="1966200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57" name="Google Shape;2857;p13"/>
          <p:cNvSpPr txBox="1">
            <a:spLocks noGrp="1"/>
          </p:cNvSpPr>
          <p:nvPr>
            <p:ph type="subTitle" idx="1"/>
          </p:nvPr>
        </p:nvSpPr>
        <p:spPr>
          <a:xfrm>
            <a:off x="1856892" y="2489507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58" name="Google Shape;2858;p13"/>
          <p:cNvSpPr txBox="1">
            <a:spLocks noGrp="1"/>
          </p:cNvSpPr>
          <p:nvPr>
            <p:ph type="title" idx="3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2859" name="Google Shape;2859;p13"/>
          <p:cNvSpPr txBox="1">
            <a:spLocks noGrp="1"/>
          </p:cNvSpPr>
          <p:nvPr>
            <p:ph type="title" idx="4"/>
          </p:nvPr>
        </p:nvSpPr>
        <p:spPr>
          <a:xfrm>
            <a:off x="1856892" y="3431624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60" name="Google Shape;2860;p13"/>
          <p:cNvSpPr txBox="1">
            <a:spLocks noGrp="1"/>
          </p:cNvSpPr>
          <p:nvPr>
            <p:ph type="title" idx="5" hasCustomPrompt="1"/>
          </p:nvPr>
        </p:nvSpPr>
        <p:spPr>
          <a:xfrm>
            <a:off x="1034325" y="3430683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61" name="Google Shape;2861;p13"/>
          <p:cNvSpPr txBox="1">
            <a:spLocks noGrp="1"/>
          </p:cNvSpPr>
          <p:nvPr>
            <p:ph type="subTitle" idx="6"/>
          </p:nvPr>
        </p:nvSpPr>
        <p:spPr>
          <a:xfrm>
            <a:off x="1856892" y="3954945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62" name="Google Shape;2862;p13"/>
          <p:cNvSpPr txBox="1">
            <a:spLocks noGrp="1"/>
          </p:cNvSpPr>
          <p:nvPr>
            <p:ph type="title" idx="7"/>
          </p:nvPr>
        </p:nvSpPr>
        <p:spPr>
          <a:xfrm>
            <a:off x="1856892" y="4895055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63" name="Google Shape;2863;p13"/>
          <p:cNvSpPr txBox="1">
            <a:spLocks noGrp="1"/>
          </p:cNvSpPr>
          <p:nvPr>
            <p:ph type="title" idx="8" hasCustomPrompt="1"/>
          </p:nvPr>
        </p:nvSpPr>
        <p:spPr>
          <a:xfrm>
            <a:off x="1034325" y="4895067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64" name="Google Shape;2864;p13"/>
          <p:cNvSpPr txBox="1">
            <a:spLocks noGrp="1"/>
          </p:cNvSpPr>
          <p:nvPr>
            <p:ph type="subTitle" idx="9"/>
          </p:nvPr>
        </p:nvSpPr>
        <p:spPr>
          <a:xfrm>
            <a:off x="1856892" y="5420367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65" name="Google Shape;2865;p13"/>
          <p:cNvSpPr txBox="1">
            <a:spLocks noGrp="1"/>
          </p:cNvSpPr>
          <p:nvPr>
            <p:ph type="title" idx="13"/>
          </p:nvPr>
        </p:nvSpPr>
        <p:spPr>
          <a:xfrm>
            <a:off x="5785100" y="1966193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66" name="Google Shape;2866;p13"/>
          <p:cNvSpPr txBox="1">
            <a:spLocks noGrp="1"/>
          </p:cNvSpPr>
          <p:nvPr>
            <p:ph type="title" idx="14" hasCustomPrompt="1"/>
          </p:nvPr>
        </p:nvSpPr>
        <p:spPr>
          <a:xfrm>
            <a:off x="4962500" y="1966200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67" name="Google Shape;2867;p13"/>
          <p:cNvSpPr txBox="1">
            <a:spLocks noGrp="1"/>
          </p:cNvSpPr>
          <p:nvPr>
            <p:ph type="subTitle" idx="15"/>
          </p:nvPr>
        </p:nvSpPr>
        <p:spPr>
          <a:xfrm>
            <a:off x="5785092" y="2489507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68" name="Google Shape;2868;p13"/>
          <p:cNvSpPr txBox="1">
            <a:spLocks noGrp="1"/>
          </p:cNvSpPr>
          <p:nvPr>
            <p:ph type="title" idx="16"/>
          </p:nvPr>
        </p:nvSpPr>
        <p:spPr>
          <a:xfrm>
            <a:off x="5785100" y="3431624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69" name="Google Shape;2869;p13"/>
          <p:cNvSpPr txBox="1">
            <a:spLocks noGrp="1"/>
          </p:cNvSpPr>
          <p:nvPr>
            <p:ph type="title" idx="17" hasCustomPrompt="1"/>
          </p:nvPr>
        </p:nvSpPr>
        <p:spPr>
          <a:xfrm>
            <a:off x="4962500" y="3430683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70" name="Google Shape;2870;p13"/>
          <p:cNvSpPr txBox="1">
            <a:spLocks noGrp="1"/>
          </p:cNvSpPr>
          <p:nvPr>
            <p:ph type="subTitle" idx="18"/>
          </p:nvPr>
        </p:nvSpPr>
        <p:spPr>
          <a:xfrm>
            <a:off x="5785092" y="3954945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71" name="Google Shape;2871;p13"/>
          <p:cNvSpPr txBox="1">
            <a:spLocks noGrp="1"/>
          </p:cNvSpPr>
          <p:nvPr>
            <p:ph type="title" idx="19"/>
          </p:nvPr>
        </p:nvSpPr>
        <p:spPr>
          <a:xfrm>
            <a:off x="5785100" y="4895055"/>
            <a:ext cx="23262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2" name="Google Shape;2872;p13"/>
          <p:cNvSpPr txBox="1">
            <a:spLocks noGrp="1"/>
          </p:cNvSpPr>
          <p:nvPr>
            <p:ph type="title" idx="20" hasCustomPrompt="1"/>
          </p:nvPr>
        </p:nvSpPr>
        <p:spPr>
          <a:xfrm>
            <a:off x="4962500" y="4895067"/>
            <a:ext cx="822600" cy="11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6667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873" name="Google Shape;2873;p13"/>
          <p:cNvSpPr txBox="1">
            <a:spLocks noGrp="1"/>
          </p:cNvSpPr>
          <p:nvPr>
            <p:ph type="subTitle" idx="21"/>
          </p:nvPr>
        </p:nvSpPr>
        <p:spPr>
          <a:xfrm>
            <a:off x="5785092" y="5420367"/>
            <a:ext cx="2326200" cy="6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74" name="Google Shape;2874;p13"/>
          <p:cNvSpPr/>
          <p:nvPr/>
        </p:nvSpPr>
        <p:spPr>
          <a:xfrm rot="10800000" flipH="1">
            <a:off x="7959575" y="5904467"/>
            <a:ext cx="1222200" cy="995400"/>
          </a:xfrm>
          <a:custGeom>
            <a:avLst/>
            <a:gdLst/>
            <a:ahLst/>
            <a:cxnLst/>
            <a:rect l="l" t="t" r="r" b="b"/>
            <a:pathLst>
              <a:path w="48888" h="29862" fill="none" extrusionOk="0">
                <a:moveTo>
                  <a:pt x="0" y="1"/>
                </a:moveTo>
                <a:cubicBezTo>
                  <a:pt x="0" y="1"/>
                  <a:pt x="1968" y="10189"/>
                  <a:pt x="12655" y="12157"/>
                </a:cubicBezTo>
                <a:cubicBezTo>
                  <a:pt x="18821" y="13302"/>
                  <a:pt x="25281" y="8986"/>
                  <a:pt x="31300" y="8134"/>
                </a:cubicBezTo>
                <a:cubicBezTo>
                  <a:pt x="37055" y="7341"/>
                  <a:pt x="40197" y="10307"/>
                  <a:pt x="41459" y="15680"/>
                </a:cubicBezTo>
                <a:cubicBezTo>
                  <a:pt x="42839" y="21611"/>
                  <a:pt x="42193" y="27131"/>
                  <a:pt x="48888" y="29862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3"/>
          <p:cNvSpPr/>
          <p:nvPr/>
        </p:nvSpPr>
        <p:spPr>
          <a:xfrm flipH="1">
            <a:off x="1" y="4534468"/>
            <a:ext cx="1214875" cy="2323533"/>
          </a:xfrm>
          <a:custGeom>
            <a:avLst/>
            <a:gdLst/>
            <a:ahLst/>
            <a:cxnLst/>
            <a:rect l="l" t="t" r="r" b="b"/>
            <a:pathLst>
              <a:path w="48595" h="69706" fill="none" extrusionOk="0">
                <a:moveTo>
                  <a:pt x="48594" y="1"/>
                </a:moveTo>
                <a:cubicBezTo>
                  <a:pt x="41488" y="3994"/>
                  <a:pt x="34853" y="9514"/>
                  <a:pt x="30478" y="16444"/>
                </a:cubicBezTo>
                <a:cubicBezTo>
                  <a:pt x="25486" y="24342"/>
                  <a:pt x="25927" y="31271"/>
                  <a:pt x="27042" y="40109"/>
                </a:cubicBezTo>
                <a:cubicBezTo>
                  <a:pt x="27776" y="45864"/>
                  <a:pt x="27776" y="52676"/>
                  <a:pt x="23372" y="57080"/>
                </a:cubicBezTo>
                <a:cubicBezTo>
                  <a:pt x="19937" y="60545"/>
                  <a:pt x="14798" y="61631"/>
                  <a:pt x="10189" y="62600"/>
                </a:cubicBezTo>
                <a:cubicBezTo>
                  <a:pt x="3318" y="64039"/>
                  <a:pt x="998" y="67063"/>
                  <a:pt x="0" y="69706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31530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 preserve="1">
  <p:cSld name="Quote">
    <p:spTree>
      <p:nvGrpSpPr>
        <p:cNvPr id="1" name="Shape 2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4" name="Google Shape;2884;p15"/>
          <p:cNvGrpSpPr/>
          <p:nvPr/>
        </p:nvGrpSpPr>
        <p:grpSpPr>
          <a:xfrm>
            <a:off x="-418605" y="-95906"/>
            <a:ext cx="5745950" cy="7254407"/>
            <a:chOff x="-418605" y="-71931"/>
            <a:chExt cx="5745950" cy="5440805"/>
          </a:xfrm>
        </p:grpSpPr>
        <p:sp>
          <p:nvSpPr>
            <p:cNvPr id="2885" name="Google Shape;2885;p15"/>
            <p:cNvSpPr/>
            <p:nvPr/>
          </p:nvSpPr>
          <p:spPr>
            <a:xfrm>
              <a:off x="4706297" y="-71530"/>
              <a:ext cx="149814" cy="368392"/>
            </a:xfrm>
            <a:custGeom>
              <a:avLst/>
              <a:gdLst/>
              <a:ahLst/>
              <a:cxnLst/>
              <a:rect l="l" t="t" r="r" b="b"/>
              <a:pathLst>
                <a:path w="4109" h="10104" extrusionOk="0">
                  <a:moveTo>
                    <a:pt x="0" y="1"/>
                  </a:moveTo>
                  <a:lnTo>
                    <a:pt x="0" y="10103"/>
                  </a:lnTo>
                  <a:lnTo>
                    <a:pt x="2855" y="8937"/>
                  </a:lnTo>
                  <a:cubicBezTo>
                    <a:pt x="2855" y="8937"/>
                    <a:pt x="2714" y="6420"/>
                    <a:pt x="1744" y="4687"/>
                  </a:cubicBezTo>
                  <a:cubicBezTo>
                    <a:pt x="2343" y="3837"/>
                    <a:pt x="3520" y="2017"/>
                    <a:pt x="4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5"/>
            <p:cNvSpPr/>
            <p:nvPr/>
          </p:nvSpPr>
          <p:spPr>
            <a:xfrm>
              <a:off x="4682052" y="202644"/>
              <a:ext cx="394607" cy="887291"/>
            </a:xfrm>
            <a:custGeom>
              <a:avLst/>
              <a:gdLst/>
              <a:ahLst/>
              <a:cxnLst/>
              <a:rect l="l" t="t" r="r" b="b"/>
              <a:pathLst>
                <a:path w="10823" h="24336" extrusionOk="0">
                  <a:moveTo>
                    <a:pt x="665" y="0"/>
                  </a:moveTo>
                  <a:lnTo>
                    <a:pt x="665" y="11574"/>
                  </a:lnTo>
                  <a:lnTo>
                    <a:pt x="665" y="13732"/>
                  </a:lnTo>
                  <a:lnTo>
                    <a:pt x="349" y="15476"/>
                  </a:lnTo>
                  <a:lnTo>
                    <a:pt x="0" y="19508"/>
                  </a:lnTo>
                  <a:lnTo>
                    <a:pt x="665" y="22233"/>
                  </a:lnTo>
                  <a:lnTo>
                    <a:pt x="665" y="24336"/>
                  </a:lnTo>
                  <a:lnTo>
                    <a:pt x="9329" y="24336"/>
                  </a:lnTo>
                  <a:lnTo>
                    <a:pt x="10822" y="6768"/>
                  </a:lnTo>
                  <a:cubicBezTo>
                    <a:pt x="10822" y="6768"/>
                    <a:pt x="7008" y="2027"/>
                    <a:pt x="5864" y="1341"/>
                  </a:cubicBezTo>
                  <a:cubicBezTo>
                    <a:pt x="4719" y="665"/>
                    <a:pt x="1330" y="44"/>
                    <a:pt x="1330" y="44"/>
                  </a:cubicBezTo>
                  <a:cubicBezTo>
                    <a:pt x="1330" y="44"/>
                    <a:pt x="1079" y="22"/>
                    <a:pt x="6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5"/>
            <p:cNvSpPr/>
            <p:nvPr/>
          </p:nvSpPr>
          <p:spPr>
            <a:xfrm>
              <a:off x="4791722" y="-33284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0"/>
                  </a:moveTo>
                  <a:cubicBezTo>
                    <a:pt x="862" y="0"/>
                    <a:pt x="403" y="401"/>
                    <a:pt x="403" y="401"/>
                  </a:cubicBezTo>
                  <a:lnTo>
                    <a:pt x="0" y="1981"/>
                  </a:lnTo>
                  <a:cubicBezTo>
                    <a:pt x="1101" y="1872"/>
                    <a:pt x="1766" y="521"/>
                    <a:pt x="1471" y="129"/>
                  </a:cubicBezTo>
                  <a:cubicBezTo>
                    <a:pt x="1404" y="36"/>
                    <a:pt x="1311" y="0"/>
                    <a:pt x="120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5"/>
            <p:cNvSpPr/>
            <p:nvPr/>
          </p:nvSpPr>
          <p:spPr>
            <a:xfrm>
              <a:off x="5325741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0" y="66"/>
                  </a:moveTo>
                  <a:cubicBezTo>
                    <a:pt x="0" y="44"/>
                    <a:pt x="11" y="22"/>
                    <a:pt x="11" y="0"/>
                  </a:cubicBezTo>
                  <a:cubicBezTo>
                    <a:pt x="11" y="22"/>
                    <a:pt x="0" y="44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5"/>
            <p:cNvSpPr/>
            <p:nvPr/>
          </p:nvSpPr>
          <p:spPr>
            <a:xfrm>
              <a:off x="5327309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2"/>
                    <a:pt x="1" y="33"/>
                    <a:pt x="1" y="55"/>
                  </a:cubicBezTo>
                  <a:cubicBezTo>
                    <a:pt x="1" y="33"/>
                    <a:pt x="1" y="12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5"/>
            <p:cNvSpPr/>
            <p:nvPr/>
          </p:nvSpPr>
          <p:spPr>
            <a:xfrm>
              <a:off x="5326944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5"/>
            <p:cNvSpPr/>
            <p:nvPr/>
          </p:nvSpPr>
          <p:spPr>
            <a:xfrm>
              <a:off x="4699917" y="1660470"/>
              <a:ext cx="349724" cy="988248"/>
            </a:xfrm>
            <a:custGeom>
              <a:avLst/>
              <a:gdLst/>
              <a:ahLst/>
              <a:cxnLst/>
              <a:rect l="l" t="t" r="r" b="b"/>
              <a:pathLst>
                <a:path w="9592" h="27105" extrusionOk="0">
                  <a:moveTo>
                    <a:pt x="1210" y="1"/>
                  </a:moveTo>
                  <a:lnTo>
                    <a:pt x="1210" y="1"/>
                  </a:lnTo>
                  <a:cubicBezTo>
                    <a:pt x="1243" y="480"/>
                    <a:pt x="1276" y="818"/>
                    <a:pt x="1276" y="872"/>
                  </a:cubicBezTo>
                  <a:cubicBezTo>
                    <a:pt x="1276" y="981"/>
                    <a:pt x="807" y="1363"/>
                    <a:pt x="175" y="1712"/>
                  </a:cubicBezTo>
                  <a:lnTo>
                    <a:pt x="1" y="1973"/>
                  </a:lnTo>
                  <a:lnTo>
                    <a:pt x="1" y="6191"/>
                  </a:lnTo>
                  <a:lnTo>
                    <a:pt x="77" y="7978"/>
                  </a:lnTo>
                  <a:lnTo>
                    <a:pt x="175" y="27104"/>
                  </a:lnTo>
                  <a:lnTo>
                    <a:pt x="8218" y="26407"/>
                  </a:lnTo>
                  <a:lnTo>
                    <a:pt x="9449" y="10016"/>
                  </a:lnTo>
                  <a:cubicBezTo>
                    <a:pt x="9591" y="2365"/>
                    <a:pt x="1439" y="11"/>
                    <a:pt x="1439" y="11"/>
                  </a:cubicBezTo>
                  <a:lnTo>
                    <a:pt x="12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15"/>
            <p:cNvSpPr/>
            <p:nvPr/>
          </p:nvSpPr>
          <p:spPr>
            <a:xfrm>
              <a:off x="4738090" y="1593384"/>
              <a:ext cx="802" cy="5542"/>
            </a:xfrm>
            <a:custGeom>
              <a:avLst/>
              <a:gdLst/>
              <a:ahLst/>
              <a:cxnLst/>
              <a:rect l="l" t="t" r="r" b="b"/>
              <a:pathLst>
                <a:path w="22" h="152" extrusionOk="0">
                  <a:moveTo>
                    <a:pt x="0" y="0"/>
                  </a:moveTo>
                  <a:cubicBezTo>
                    <a:pt x="11" y="44"/>
                    <a:pt x="11" y="97"/>
                    <a:pt x="11" y="151"/>
                  </a:cubicBezTo>
                  <a:lnTo>
                    <a:pt x="22" y="151"/>
                  </a:lnTo>
                  <a:cubicBezTo>
                    <a:pt x="11" y="97"/>
                    <a:pt x="11" y="44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15"/>
            <p:cNvSpPr/>
            <p:nvPr/>
          </p:nvSpPr>
          <p:spPr>
            <a:xfrm>
              <a:off x="4735283" y="155914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6"/>
                  </a:moveTo>
                  <a:cubicBezTo>
                    <a:pt x="22" y="197"/>
                    <a:pt x="12" y="99"/>
                    <a:pt x="1" y="1"/>
                  </a:cubicBezTo>
                  <a:lnTo>
                    <a:pt x="1" y="1"/>
                  </a:lnTo>
                  <a:cubicBezTo>
                    <a:pt x="12" y="99"/>
                    <a:pt x="22" y="197"/>
                    <a:pt x="22" y="30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5"/>
            <p:cNvSpPr/>
            <p:nvPr/>
          </p:nvSpPr>
          <p:spPr>
            <a:xfrm>
              <a:off x="4734116" y="1546826"/>
              <a:ext cx="401" cy="1240"/>
            </a:xfrm>
            <a:custGeom>
              <a:avLst/>
              <a:gdLst/>
              <a:ahLst/>
              <a:cxnLst/>
              <a:rect l="l" t="t" r="r" b="b"/>
              <a:pathLst>
                <a:path w="11" h="34" extrusionOk="0">
                  <a:moveTo>
                    <a:pt x="0" y="1"/>
                  </a:moveTo>
                  <a:cubicBezTo>
                    <a:pt x="0" y="12"/>
                    <a:pt x="0" y="23"/>
                    <a:pt x="11" y="33"/>
                  </a:cubicBezTo>
                  <a:cubicBezTo>
                    <a:pt x="0" y="2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5"/>
            <p:cNvSpPr/>
            <p:nvPr/>
          </p:nvSpPr>
          <p:spPr>
            <a:xfrm>
              <a:off x="4731308" y="1514268"/>
              <a:ext cx="839" cy="8349"/>
            </a:xfrm>
            <a:custGeom>
              <a:avLst/>
              <a:gdLst/>
              <a:ahLst/>
              <a:cxnLst/>
              <a:rect l="l" t="t" r="r" b="b"/>
              <a:pathLst>
                <a:path w="23" h="229" extrusionOk="0">
                  <a:moveTo>
                    <a:pt x="1" y="0"/>
                  </a:moveTo>
                  <a:cubicBezTo>
                    <a:pt x="1" y="0"/>
                    <a:pt x="12" y="87"/>
                    <a:pt x="23" y="229"/>
                  </a:cubicBezTo>
                  <a:cubicBezTo>
                    <a:pt x="12" y="8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5"/>
            <p:cNvSpPr/>
            <p:nvPr/>
          </p:nvSpPr>
          <p:spPr>
            <a:xfrm>
              <a:off x="4706297" y="1513466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2"/>
                  </a:moveTo>
                  <a:lnTo>
                    <a:pt x="687" y="22"/>
                  </a:lnTo>
                  <a:lnTo>
                    <a:pt x="687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5"/>
            <p:cNvSpPr/>
            <p:nvPr/>
          </p:nvSpPr>
          <p:spPr>
            <a:xfrm>
              <a:off x="4732111" y="1522580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1" y="1"/>
                  </a:moveTo>
                  <a:cubicBezTo>
                    <a:pt x="11" y="154"/>
                    <a:pt x="33" y="382"/>
                    <a:pt x="55" y="666"/>
                  </a:cubicBezTo>
                  <a:cubicBezTo>
                    <a:pt x="33" y="382"/>
                    <a:pt x="11" y="154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5"/>
            <p:cNvSpPr/>
            <p:nvPr/>
          </p:nvSpPr>
          <p:spPr>
            <a:xfrm>
              <a:off x="4734480" y="154802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8"/>
                    <a:pt x="1" y="0"/>
                  </a:cubicBezTo>
                  <a:cubicBezTo>
                    <a:pt x="1" y="98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5"/>
            <p:cNvSpPr/>
            <p:nvPr/>
          </p:nvSpPr>
          <p:spPr>
            <a:xfrm>
              <a:off x="4782169" y="1428042"/>
              <a:ext cx="3610" cy="17501"/>
            </a:xfrm>
            <a:custGeom>
              <a:avLst/>
              <a:gdLst/>
              <a:ahLst/>
              <a:cxnLst/>
              <a:rect l="l" t="t" r="r" b="b"/>
              <a:pathLst>
                <a:path w="99" h="480" extrusionOk="0">
                  <a:moveTo>
                    <a:pt x="99" y="0"/>
                  </a:moveTo>
                  <a:cubicBezTo>
                    <a:pt x="77" y="33"/>
                    <a:pt x="55" y="66"/>
                    <a:pt x="55" y="66"/>
                  </a:cubicBezTo>
                  <a:lnTo>
                    <a:pt x="1" y="480"/>
                  </a:lnTo>
                  <a:cubicBezTo>
                    <a:pt x="1" y="480"/>
                    <a:pt x="12" y="480"/>
                    <a:pt x="33" y="469"/>
                  </a:cubicBezTo>
                  <a:cubicBezTo>
                    <a:pt x="55" y="316"/>
                    <a:pt x="77" y="153"/>
                    <a:pt x="9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5"/>
            <p:cNvSpPr/>
            <p:nvPr/>
          </p:nvSpPr>
          <p:spPr>
            <a:xfrm>
              <a:off x="4783372" y="1342289"/>
              <a:ext cx="59649" cy="102854"/>
            </a:xfrm>
            <a:custGeom>
              <a:avLst/>
              <a:gdLst/>
              <a:ahLst/>
              <a:cxnLst/>
              <a:rect l="l" t="t" r="r" b="b"/>
              <a:pathLst>
                <a:path w="1636" h="2821" extrusionOk="0">
                  <a:moveTo>
                    <a:pt x="857" y="1"/>
                  </a:moveTo>
                  <a:cubicBezTo>
                    <a:pt x="696" y="1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5"/>
                    <a:pt x="22" y="2668"/>
                    <a:pt x="0" y="2821"/>
                  </a:cubicBezTo>
                  <a:cubicBezTo>
                    <a:pt x="153" y="2723"/>
                    <a:pt x="1101" y="2102"/>
                    <a:pt x="1439" y="1568"/>
                  </a:cubicBezTo>
                  <a:cubicBezTo>
                    <a:pt x="1635" y="1251"/>
                    <a:pt x="1635" y="685"/>
                    <a:pt x="1406" y="325"/>
                  </a:cubicBezTo>
                  <a:cubicBezTo>
                    <a:pt x="1287" y="133"/>
                    <a:pt x="1107" y="1"/>
                    <a:pt x="85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5"/>
            <p:cNvSpPr/>
            <p:nvPr/>
          </p:nvSpPr>
          <p:spPr>
            <a:xfrm>
              <a:off x="4784174" y="1348961"/>
              <a:ext cx="9553" cy="81488"/>
            </a:xfrm>
            <a:custGeom>
              <a:avLst/>
              <a:gdLst/>
              <a:ahLst/>
              <a:cxnLst/>
              <a:rect l="l" t="t" r="r" b="b"/>
              <a:pathLst>
                <a:path w="262" h="2235" extrusionOk="0">
                  <a:moveTo>
                    <a:pt x="262" y="0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69"/>
                  </a:cubicBezTo>
                  <a:cubicBezTo>
                    <a:pt x="164" y="1308"/>
                    <a:pt x="229" y="469"/>
                    <a:pt x="26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5"/>
            <p:cNvSpPr/>
            <p:nvPr/>
          </p:nvSpPr>
          <p:spPr>
            <a:xfrm>
              <a:off x="4688396" y="1861506"/>
              <a:ext cx="571037" cy="713413"/>
            </a:xfrm>
            <a:custGeom>
              <a:avLst/>
              <a:gdLst/>
              <a:ahLst/>
              <a:cxnLst/>
              <a:rect l="l" t="t" r="r" b="b"/>
              <a:pathLst>
                <a:path w="15662" h="19567" extrusionOk="0">
                  <a:moveTo>
                    <a:pt x="7015" y="0"/>
                  </a:moveTo>
                  <a:cubicBezTo>
                    <a:pt x="2488" y="0"/>
                    <a:pt x="1832" y="4030"/>
                    <a:pt x="1843" y="5112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6"/>
                    <a:pt x="1" y="14931"/>
                    <a:pt x="1821" y="16860"/>
                  </a:cubicBezTo>
                  <a:cubicBezTo>
                    <a:pt x="3641" y="18800"/>
                    <a:pt x="6322" y="18920"/>
                    <a:pt x="8033" y="19421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2"/>
                    <a:pt x="15116" y="17024"/>
                  </a:cubicBezTo>
                  <a:cubicBezTo>
                    <a:pt x="15661" y="14975"/>
                    <a:pt x="13166" y="13242"/>
                    <a:pt x="12959" y="11945"/>
                  </a:cubicBezTo>
                  <a:cubicBezTo>
                    <a:pt x="12752" y="10659"/>
                    <a:pt x="13362" y="6627"/>
                    <a:pt x="13253" y="5199"/>
                  </a:cubicBezTo>
                  <a:cubicBezTo>
                    <a:pt x="13144" y="3826"/>
                    <a:pt x="13264" y="77"/>
                    <a:pt x="7106" y="1"/>
                  </a:cubicBezTo>
                  <a:cubicBezTo>
                    <a:pt x="7076" y="1"/>
                    <a:pt x="7045" y="0"/>
                    <a:pt x="7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5"/>
            <p:cNvSpPr/>
            <p:nvPr/>
          </p:nvSpPr>
          <p:spPr>
            <a:xfrm>
              <a:off x="4706297" y="2369895"/>
              <a:ext cx="565057" cy="278810"/>
            </a:xfrm>
            <a:custGeom>
              <a:avLst/>
              <a:gdLst/>
              <a:ahLst/>
              <a:cxnLst/>
              <a:rect l="l" t="t" r="r" b="b"/>
              <a:pathLst>
                <a:path w="15498" h="7647" extrusionOk="0">
                  <a:moveTo>
                    <a:pt x="6458" y="1"/>
                  </a:moveTo>
                  <a:cubicBezTo>
                    <a:pt x="3759" y="1"/>
                    <a:pt x="1592" y="946"/>
                    <a:pt x="0" y="2099"/>
                  </a:cubicBezTo>
                  <a:lnTo>
                    <a:pt x="0" y="7646"/>
                  </a:lnTo>
                  <a:lnTo>
                    <a:pt x="15497" y="7646"/>
                  </a:lnTo>
                  <a:cubicBezTo>
                    <a:pt x="15443" y="6851"/>
                    <a:pt x="15367" y="6262"/>
                    <a:pt x="15279" y="5990"/>
                  </a:cubicBezTo>
                  <a:cubicBezTo>
                    <a:pt x="14724" y="4235"/>
                    <a:pt x="13699" y="3058"/>
                    <a:pt x="12315" y="2154"/>
                  </a:cubicBezTo>
                  <a:cubicBezTo>
                    <a:pt x="10942" y="1238"/>
                    <a:pt x="7651" y="61"/>
                    <a:pt x="7651" y="61"/>
                  </a:cubicBezTo>
                  <a:cubicBezTo>
                    <a:pt x="7242" y="20"/>
                    <a:pt x="6845" y="1"/>
                    <a:pt x="6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5"/>
            <p:cNvSpPr/>
            <p:nvPr/>
          </p:nvSpPr>
          <p:spPr>
            <a:xfrm>
              <a:off x="4863546" y="2252496"/>
              <a:ext cx="201988" cy="279794"/>
            </a:xfrm>
            <a:custGeom>
              <a:avLst/>
              <a:gdLst/>
              <a:ahLst/>
              <a:cxnLst/>
              <a:rect l="l" t="t" r="r" b="b"/>
              <a:pathLst>
                <a:path w="5540" h="7674" extrusionOk="0">
                  <a:moveTo>
                    <a:pt x="1202" y="1"/>
                  </a:moveTo>
                  <a:cubicBezTo>
                    <a:pt x="1202" y="1"/>
                    <a:pt x="1202" y="3466"/>
                    <a:pt x="591" y="4229"/>
                  </a:cubicBezTo>
                  <a:cubicBezTo>
                    <a:pt x="0" y="4955"/>
                    <a:pt x="317" y="7673"/>
                    <a:pt x="2404" y="7673"/>
                  </a:cubicBezTo>
                  <a:cubicBezTo>
                    <a:pt x="2511" y="7673"/>
                    <a:pt x="2622" y="7666"/>
                    <a:pt x="2738" y="7651"/>
                  </a:cubicBezTo>
                  <a:cubicBezTo>
                    <a:pt x="5136" y="7357"/>
                    <a:pt x="5539" y="5188"/>
                    <a:pt x="5136" y="4578"/>
                  </a:cubicBezTo>
                  <a:cubicBezTo>
                    <a:pt x="4722" y="3957"/>
                    <a:pt x="4373" y="3815"/>
                    <a:pt x="4253" y="2932"/>
                  </a:cubicBezTo>
                  <a:cubicBezTo>
                    <a:pt x="4133" y="2050"/>
                    <a:pt x="4133" y="262"/>
                    <a:pt x="4133" y="262"/>
                  </a:cubicBezTo>
                  <a:lnTo>
                    <a:pt x="1202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5"/>
            <p:cNvSpPr/>
            <p:nvPr/>
          </p:nvSpPr>
          <p:spPr>
            <a:xfrm>
              <a:off x="4904563" y="2252496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1"/>
                  </a:moveTo>
                  <a:cubicBezTo>
                    <a:pt x="77" y="1"/>
                    <a:pt x="77" y="862"/>
                    <a:pt x="0" y="1810"/>
                  </a:cubicBezTo>
                  <a:cubicBezTo>
                    <a:pt x="22" y="1832"/>
                    <a:pt x="55" y="1853"/>
                    <a:pt x="77" y="1875"/>
                  </a:cubicBezTo>
                  <a:cubicBezTo>
                    <a:pt x="639" y="2255"/>
                    <a:pt x="1304" y="2446"/>
                    <a:pt x="1925" y="2446"/>
                  </a:cubicBezTo>
                  <a:cubicBezTo>
                    <a:pt x="2338" y="2446"/>
                    <a:pt x="2732" y="2361"/>
                    <a:pt x="3063" y="2191"/>
                  </a:cubicBezTo>
                  <a:cubicBezTo>
                    <a:pt x="3008" y="1309"/>
                    <a:pt x="3008" y="262"/>
                    <a:pt x="3008" y="26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15"/>
            <p:cNvSpPr/>
            <p:nvPr/>
          </p:nvSpPr>
          <p:spPr>
            <a:xfrm>
              <a:off x="4835035" y="1998192"/>
              <a:ext cx="263460" cy="300831"/>
            </a:xfrm>
            <a:custGeom>
              <a:avLst/>
              <a:gdLst/>
              <a:ahLst/>
              <a:cxnLst/>
              <a:rect l="l" t="t" r="r" b="b"/>
              <a:pathLst>
                <a:path w="7226" h="8251" extrusionOk="0">
                  <a:moveTo>
                    <a:pt x="2005" y="1"/>
                  </a:moveTo>
                  <a:cubicBezTo>
                    <a:pt x="1689" y="960"/>
                    <a:pt x="501" y="1930"/>
                    <a:pt x="0" y="2300"/>
                  </a:cubicBezTo>
                  <a:cubicBezTo>
                    <a:pt x="164" y="4186"/>
                    <a:pt x="632" y="7008"/>
                    <a:pt x="1984" y="7771"/>
                  </a:cubicBezTo>
                  <a:cubicBezTo>
                    <a:pt x="2549" y="8094"/>
                    <a:pt x="3145" y="8250"/>
                    <a:pt x="3710" y="8250"/>
                  </a:cubicBezTo>
                  <a:cubicBezTo>
                    <a:pt x="4462" y="8250"/>
                    <a:pt x="5158" y="7973"/>
                    <a:pt x="5656" y="7444"/>
                  </a:cubicBezTo>
                  <a:cubicBezTo>
                    <a:pt x="6779" y="6246"/>
                    <a:pt x="7226" y="3434"/>
                    <a:pt x="7226" y="2072"/>
                  </a:cubicBezTo>
                  <a:lnTo>
                    <a:pt x="7226" y="2072"/>
                  </a:lnTo>
                  <a:cubicBezTo>
                    <a:pt x="7043" y="2088"/>
                    <a:pt x="6782" y="2100"/>
                    <a:pt x="6474" y="2100"/>
                  </a:cubicBezTo>
                  <a:cubicBezTo>
                    <a:pt x="5756" y="2100"/>
                    <a:pt x="4784" y="2033"/>
                    <a:pt x="3967" y="1788"/>
                  </a:cubicBezTo>
                  <a:cubicBezTo>
                    <a:pt x="3019" y="1505"/>
                    <a:pt x="2365" y="644"/>
                    <a:pt x="20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15"/>
            <p:cNvSpPr/>
            <p:nvPr/>
          </p:nvSpPr>
          <p:spPr>
            <a:xfrm>
              <a:off x="5006175" y="2073809"/>
              <a:ext cx="87942" cy="28548"/>
            </a:xfrm>
            <a:custGeom>
              <a:avLst/>
              <a:gdLst/>
              <a:ahLst/>
              <a:cxnLst/>
              <a:rect l="l" t="t" r="r" b="b"/>
              <a:pathLst>
                <a:path w="2412" h="783" extrusionOk="0">
                  <a:moveTo>
                    <a:pt x="1165" y="1"/>
                  </a:moveTo>
                  <a:cubicBezTo>
                    <a:pt x="597" y="1"/>
                    <a:pt x="0" y="594"/>
                    <a:pt x="80" y="673"/>
                  </a:cubicBezTo>
                  <a:cubicBezTo>
                    <a:pt x="114" y="708"/>
                    <a:pt x="149" y="719"/>
                    <a:pt x="179" y="719"/>
                  </a:cubicBezTo>
                  <a:cubicBezTo>
                    <a:pt x="223" y="719"/>
                    <a:pt x="254" y="695"/>
                    <a:pt x="254" y="695"/>
                  </a:cubicBezTo>
                  <a:cubicBezTo>
                    <a:pt x="538" y="394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6"/>
                    <a:pt x="1333" y="19"/>
                  </a:cubicBezTo>
                  <a:cubicBezTo>
                    <a:pt x="1278" y="7"/>
                    <a:pt x="1221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5"/>
            <p:cNvSpPr/>
            <p:nvPr/>
          </p:nvSpPr>
          <p:spPr>
            <a:xfrm>
              <a:off x="4851296" y="2073809"/>
              <a:ext cx="88379" cy="28548"/>
            </a:xfrm>
            <a:custGeom>
              <a:avLst/>
              <a:gdLst/>
              <a:ahLst/>
              <a:cxnLst/>
              <a:rect l="l" t="t" r="r" b="b"/>
              <a:pathLst>
                <a:path w="2424" h="783" extrusionOk="0">
                  <a:moveTo>
                    <a:pt x="1250" y="1"/>
                  </a:moveTo>
                  <a:cubicBezTo>
                    <a:pt x="1193" y="1"/>
                    <a:pt x="1136" y="7"/>
                    <a:pt x="1080" y="19"/>
                  </a:cubicBezTo>
                  <a:cubicBezTo>
                    <a:pt x="252" y="216"/>
                    <a:pt x="1" y="782"/>
                    <a:pt x="1" y="782"/>
                  </a:cubicBezTo>
                  <a:cubicBezTo>
                    <a:pt x="1" y="782"/>
                    <a:pt x="595" y="290"/>
                    <a:pt x="1257" y="290"/>
                  </a:cubicBezTo>
                  <a:cubicBezTo>
                    <a:pt x="1560" y="290"/>
                    <a:pt x="1878" y="394"/>
                    <a:pt x="2159" y="695"/>
                  </a:cubicBezTo>
                  <a:cubicBezTo>
                    <a:pt x="2159" y="695"/>
                    <a:pt x="2194" y="719"/>
                    <a:pt x="2241" y="719"/>
                  </a:cubicBezTo>
                  <a:cubicBezTo>
                    <a:pt x="2273" y="719"/>
                    <a:pt x="2309" y="708"/>
                    <a:pt x="2344" y="673"/>
                  </a:cubicBezTo>
                  <a:cubicBezTo>
                    <a:pt x="2423" y="594"/>
                    <a:pt x="1826" y="1"/>
                    <a:pt x="12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5"/>
            <p:cNvSpPr/>
            <p:nvPr/>
          </p:nvSpPr>
          <p:spPr>
            <a:xfrm>
              <a:off x="4968914" y="2127732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1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9"/>
                    <a:pt x="1" y="2159"/>
                  </a:cubicBezTo>
                  <a:cubicBezTo>
                    <a:pt x="1" y="2159"/>
                    <a:pt x="31" y="2160"/>
                    <a:pt x="78" y="2160"/>
                  </a:cubicBezTo>
                  <a:cubicBezTo>
                    <a:pt x="245" y="2160"/>
                    <a:pt x="623" y="2146"/>
                    <a:pt x="666" y="2028"/>
                  </a:cubicBezTo>
                  <a:cubicBezTo>
                    <a:pt x="720" y="1875"/>
                    <a:pt x="121" y="1"/>
                    <a:pt x="12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5"/>
            <p:cNvSpPr/>
            <p:nvPr/>
          </p:nvSpPr>
          <p:spPr>
            <a:xfrm>
              <a:off x="4949444" y="2231058"/>
              <a:ext cx="47726" cy="14730"/>
            </a:xfrm>
            <a:custGeom>
              <a:avLst/>
              <a:gdLst/>
              <a:ahLst/>
              <a:cxnLst/>
              <a:rect l="l" t="t" r="r" b="b"/>
              <a:pathLst>
                <a:path w="1309" h="404" extrusionOk="0">
                  <a:moveTo>
                    <a:pt x="886" y="1"/>
                  </a:moveTo>
                  <a:cubicBezTo>
                    <a:pt x="854" y="1"/>
                    <a:pt x="826" y="7"/>
                    <a:pt x="807" y="22"/>
                  </a:cubicBezTo>
                  <a:cubicBezTo>
                    <a:pt x="740" y="69"/>
                    <a:pt x="680" y="85"/>
                    <a:pt x="626" y="85"/>
                  </a:cubicBezTo>
                  <a:cubicBezTo>
                    <a:pt x="530" y="85"/>
                    <a:pt x="452" y="36"/>
                    <a:pt x="382" y="22"/>
                  </a:cubicBezTo>
                  <a:cubicBezTo>
                    <a:pt x="374" y="20"/>
                    <a:pt x="366" y="20"/>
                    <a:pt x="357" y="20"/>
                  </a:cubicBezTo>
                  <a:cubicBezTo>
                    <a:pt x="236" y="20"/>
                    <a:pt x="1" y="142"/>
                    <a:pt x="1" y="142"/>
                  </a:cubicBezTo>
                  <a:cubicBezTo>
                    <a:pt x="1" y="142"/>
                    <a:pt x="328" y="403"/>
                    <a:pt x="600" y="403"/>
                  </a:cubicBezTo>
                  <a:cubicBezTo>
                    <a:pt x="949" y="403"/>
                    <a:pt x="1309" y="142"/>
                    <a:pt x="1309" y="142"/>
                  </a:cubicBezTo>
                  <a:cubicBezTo>
                    <a:pt x="1309" y="142"/>
                    <a:pt x="1041" y="1"/>
                    <a:pt x="8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5"/>
            <p:cNvSpPr/>
            <p:nvPr/>
          </p:nvSpPr>
          <p:spPr>
            <a:xfrm>
              <a:off x="4896615" y="2112237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26"/>
                  </a:cubicBezTo>
                  <a:cubicBezTo>
                    <a:pt x="0" y="655"/>
                    <a:pt x="142" y="840"/>
                    <a:pt x="327" y="840"/>
                  </a:cubicBezTo>
                  <a:cubicBezTo>
                    <a:pt x="513" y="840"/>
                    <a:pt x="665" y="655"/>
                    <a:pt x="665" y="426"/>
                  </a:cubicBezTo>
                  <a:cubicBezTo>
                    <a:pt x="665" y="186"/>
                    <a:pt x="513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5"/>
            <p:cNvSpPr/>
            <p:nvPr/>
          </p:nvSpPr>
          <p:spPr>
            <a:xfrm>
              <a:off x="5017004" y="2112237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26"/>
                  </a:cubicBezTo>
                  <a:cubicBezTo>
                    <a:pt x="0" y="655"/>
                    <a:pt x="153" y="840"/>
                    <a:pt x="338" y="840"/>
                  </a:cubicBezTo>
                  <a:cubicBezTo>
                    <a:pt x="524" y="840"/>
                    <a:pt x="676" y="655"/>
                    <a:pt x="676" y="426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5"/>
            <p:cNvSpPr/>
            <p:nvPr/>
          </p:nvSpPr>
          <p:spPr>
            <a:xfrm>
              <a:off x="4883891" y="2162696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5"/>
            <p:cNvSpPr/>
            <p:nvPr/>
          </p:nvSpPr>
          <p:spPr>
            <a:xfrm>
              <a:off x="5005482" y="2161129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2"/>
                    <a:pt x="349" y="643"/>
                    <a:pt x="785" y="643"/>
                  </a:cubicBezTo>
                  <a:cubicBezTo>
                    <a:pt x="1221" y="643"/>
                    <a:pt x="1570" y="502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5"/>
            <p:cNvSpPr/>
            <p:nvPr/>
          </p:nvSpPr>
          <p:spPr>
            <a:xfrm>
              <a:off x="4617397" y="2638851"/>
              <a:ext cx="672723" cy="478064"/>
            </a:xfrm>
            <a:custGeom>
              <a:avLst/>
              <a:gdLst/>
              <a:ahLst/>
              <a:cxnLst/>
              <a:rect l="l" t="t" r="r" b="b"/>
              <a:pathLst>
                <a:path w="18451" h="13112" extrusionOk="0">
                  <a:moveTo>
                    <a:pt x="4305" y="1"/>
                  </a:moveTo>
                  <a:lnTo>
                    <a:pt x="4109" y="153"/>
                  </a:lnTo>
                  <a:lnTo>
                    <a:pt x="0" y="153"/>
                  </a:lnTo>
                  <a:lnTo>
                    <a:pt x="1700" y="10910"/>
                  </a:lnTo>
                  <a:lnTo>
                    <a:pt x="4349" y="12196"/>
                  </a:lnTo>
                  <a:lnTo>
                    <a:pt x="8904" y="13111"/>
                  </a:lnTo>
                  <a:lnTo>
                    <a:pt x="13220" y="11923"/>
                  </a:lnTo>
                  <a:lnTo>
                    <a:pt x="18451" y="7673"/>
                  </a:lnTo>
                  <a:lnTo>
                    <a:pt x="17917" y="153"/>
                  </a:lnTo>
                  <a:lnTo>
                    <a:pt x="14473" y="153"/>
                  </a:lnTo>
                  <a:lnTo>
                    <a:pt x="1439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5"/>
            <p:cNvSpPr/>
            <p:nvPr/>
          </p:nvSpPr>
          <p:spPr>
            <a:xfrm>
              <a:off x="4695943" y="2922800"/>
              <a:ext cx="380715" cy="887327"/>
            </a:xfrm>
            <a:custGeom>
              <a:avLst/>
              <a:gdLst/>
              <a:ahLst/>
              <a:cxnLst/>
              <a:rect l="l" t="t" r="r" b="b"/>
              <a:pathLst>
                <a:path w="10442" h="24337" extrusionOk="0">
                  <a:moveTo>
                    <a:pt x="284" y="1"/>
                  </a:moveTo>
                  <a:lnTo>
                    <a:pt x="284" y="11291"/>
                  </a:lnTo>
                  <a:lnTo>
                    <a:pt x="142" y="11793"/>
                  </a:lnTo>
                  <a:lnTo>
                    <a:pt x="284" y="12534"/>
                  </a:lnTo>
                  <a:lnTo>
                    <a:pt x="284" y="13427"/>
                  </a:lnTo>
                  <a:lnTo>
                    <a:pt x="1" y="15476"/>
                  </a:lnTo>
                  <a:lnTo>
                    <a:pt x="1" y="18800"/>
                  </a:lnTo>
                  <a:lnTo>
                    <a:pt x="284" y="22309"/>
                  </a:lnTo>
                  <a:lnTo>
                    <a:pt x="284" y="24336"/>
                  </a:lnTo>
                  <a:lnTo>
                    <a:pt x="8948" y="24336"/>
                  </a:lnTo>
                  <a:lnTo>
                    <a:pt x="10441" y="6769"/>
                  </a:lnTo>
                  <a:cubicBezTo>
                    <a:pt x="10441" y="6769"/>
                    <a:pt x="6627" y="2028"/>
                    <a:pt x="5483" y="1341"/>
                  </a:cubicBezTo>
                  <a:cubicBezTo>
                    <a:pt x="4338" y="666"/>
                    <a:pt x="949" y="44"/>
                    <a:pt x="949" y="44"/>
                  </a:cubicBezTo>
                  <a:cubicBezTo>
                    <a:pt x="949" y="44"/>
                    <a:pt x="698" y="23"/>
                    <a:pt x="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5"/>
            <p:cNvSpPr/>
            <p:nvPr/>
          </p:nvSpPr>
          <p:spPr>
            <a:xfrm>
              <a:off x="5325741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0" y="66"/>
                  </a:moveTo>
                  <a:cubicBezTo>
                    <a:pt x="0" y="45"/>
                    <a:pt x="11" y="23"/>
                    <a:pt x="11" y="1"/>
                  </a:cubicBezTo>
                  <a:cubicBezTo>
                    <a:pt x="11" y="23"/>
                    <a:pt x="0" y="45"/>
                    <a:pt x="0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5"/>
            <p:cNvSpPr/>
            <p:nvPr/>
          </p:nvSpPr>
          <p:spPr>
            <a:xfrm>
              <a:off x="5327309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22"/>
                    <a:pt x="1" y="33"/>
                    <a:pt x="1" y="55"/>
                  </a:cubicBezTo>
                  <a:cubicBezTo>
                    <a:pt x="1" y="33"/>
                    <a:pt x="1" y="22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5"/>
            <p:cNvSpPr/>
            <p:nvPr/>
          </p:nvSpPr>
          <p:spPr>
            <a:xfrm>
              <a:off x="4698750" y="4380662"/>
              <a:ext cx="350891" cy="988212"/>
            </a:xfrm>
            <a:custGeom>
              <a:avLst/>
              <a:gdLst/>
              <a:ahLst/>
              <a:cxnLst/>
              <a:rect l="l" t="t" r="r" b="b"/>
              <a:pathLst>
                <a:path w="9624" h="27104" extrusionOk="0">
                  <a:moveTo>
                    <a:pt x="1242" y="0"/>
                  </a:moveTo>
                  <a:lnTo>
                    <a:pt x="1242" y="0"/>
                  </a:lnTo>
                  <a:cubicBezTo>
                    <a:pt x="1275" y="480"/>
                    <a:pt x="1308" y="817"/>
                    <a:pt x="1308" y="872"/>
                  </a:cubicBezTo>
                  <a:cubicBezTo>
                    <a:pt x="1308" y="981"/>
                    <a:pt x="839" y="1362"/>
                    <a:pt x="207" y="1711"/>
                  </a:cubicBezTo>
                  <a:lnTo>
                    <a:pt x="0" y="2289"/>
                  </a:lnTo>
                  <a:lnTo>
                    <a:pt x="0" y="5743"/>
                  </a:lnTo>
                  <a:lnTo>
                    <a:pt x="207" y="27104"/>
                  </a:lnTo>
                  <a:lnTo>
                    <a:pt x="8250" y="26406"/>
                  </a:lnTo>
                  <a:lnTo>
                    <a:pt x="9481" y="10015"/>
                  </a:lnTo>
                  <a:cubicBezTo>
                    <a:pt x="9623" y="2365"/>
                    <a:pt x="1471" y="11"/>
                    <a:pt x="1471" y="11"/>
                  </a:cubicBezTo>
                  <a:lnTo>
                    <a:pt x="1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15"/>
            <p:cNvSpPr/>
            <p:nvPr/>
          </p:nvSpPr>
          <p:spPr>
            <a:xfrm>
              <a:off x="4738090" y="4313577"/>
              <a:ext cx="802" cy="5505"/>
            </a:xfrm>
            <a:custGeom>
              <a:avLst/>
              <a:gdLst/>
              <a:ahLst/>
              <a:cxnLst/>
              <a:rect l="l" t="t" r="r" b="b"/>
              <a:pathLst>
                <a:path w="22" h="151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54"/>
                    <a:pt x="11" y="97"/>
                    <a:pt x="11" y="151"/>
                  </a:cubicBezTo>
                  <a:lnTo>
                    <a:pt x="22" y="151"/>
                  </a:lnTo>
                  <a:cubicBezTo>
                    <a:pt x="11" y="97"/>
                    <a:pt x="11" y="54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15"/>
            <p:cNvSpPr/>
            <p:nvPr/>
          </p:nvSpPr>
          <p:spPr>
            <a:xfrm>
              <a:off x="4735283" y="4279341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2" y="305"/>
                  </a:moveTo>
                  <a:cubicBezTo>
                    <a:pt x="22" y="196"/>
                    <a:pt x="12" y="98"/>
                    <a:pt x="1" y="0"/>
                  </a:cubicBezTo>
                  <a:lnTo>
                    <a:pt x="1" y="0"/>
                  </a:lnTo>
                  <a:cubicBezTo>
                    <a:pt x="12" y="98"/>
                    <a:pt x="22" y="196"/>
                    <a:pt x="22" y="305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5"/>
            <p:cNvSpPr/>
            <p:nvPr/>
          </p:nvSpPr>
          <p:spPr>
            <a:xfrm>
              <a:off x="4734116" y="4267018"/>
              <a:ext cx="401" cy="1203"/>
            </a:xfrm>
            <a:custGeom>
              <a:avLst/>
              <a:gdLst/>
              <a:ahLst/>
              <a:cxnLst/>
              <a:rect l="l" t="t" r="r" b="b"/>
              <a:pathLst>
                <a:path w="11" h="33" extrusionOk="0">
                  <a:moveTo>
                    <a:pt x="0" y="0"/>
                  </a:moveTo>
                  <a:cubicBezTo>
                    <a:pt x="0" y="11"/>
                    <a:pt x="0" y="22"/>
                    <a:pt x="11" y="33"/>
                  </a:cubicBezTo>
                  <a:cubicBezTo>
                    <a:pt x="0" y="22"/>
                    <a:pt x="0" y="11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5"/>
            <p:cNvSpPr/>
            <p:nvPr/>
          </p:nvSpPr>
          <p:spPr>
            <a:xfrm>
              <a:off x="4731308" y="4234424"/>
              <a:ext cx="839" cy="8386"/>
            </a:xfrm>
            <a:custGeom>
              <a:avLst/>
              <a:gdLst/>
              <a:ahLst/>
              <a:cxnLst/>
              <a:rect l="l" t="t" r="r" b="b"/>
              <a:pathLst>
                <a:path w="23" h="230" extrusionOk="0">
                  <a:moveTo>
                    <a:pt x="1" y="1"/>
                  </a:moveTo>
                  <a:cubicBezTo>
                    <a:pt x="1" y="1"/>
                    <a:pt x="12" y="88"/>
                    <a:pt x="23" y="229"/>
                  </a:cubicBezTo>
                  <a:cubicBezTo>
                    <a:pt x="12" y="8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5"/>
            <p:cNvSpPr/>
            <p:nvPr/>
          </p:nvSpPr>
          <p:spPr>
            <a:xfrm>
              <a:off x="4706297" y="4233621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3"/>
                  </a:moveTo>
                  <a:lnTo>
                    <a:pt x="687" y="23"/>
                  </a:lnTo>
                  <a:lnTo>
                    <a:pt x="687" y="2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5"/>
            <p:cNvSpPr/>
            <p:nvPr/>
          </p:nvSpPr>
          <p:spPr>
            <a:xfrm>
              <a:off x="4732111" y="4242773"/>
              <a:ext cx="2005" cy="24282"/>
            </a:xfrm>
            <a:custGeom>
              <a:avLst/>
              <a:gdLst/>
              <a:ahLst/>
              <a:cxnLst/>
              <a:rect l="l" t="t" r="r" b="b"/>
              <a:pathLst>
                <a:path w="55" h="666" extrusionOk="0">
                  <a:moveTo>
                    <a:pt x="1" y="0"/>
                  </a:moveTo>
                  <a:cubicBezTo>
                    <a:pt x="11" y="164"/>
                    <a:pt x="33" y="393"/>
                    <a:pt x="55" y="665"/>
                  </a:cubicBezTo>
                  <a:cubicBezTo>
                    <a:pt x="33" y="393"/>
                    <a:pt x="11" y="164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5"/>
            <p:cNvSpPr/>
            <p:nvPr/>
          </p:nvSpPr>
          <p:spPr>
            <a:xfrm>
              <a:off x="4734480" y="4268185"/>
              <a:ext cx="839" cy="11193"/>
            </a:xfrm>
            <a:custGeom>
              <a:avLst/>
              <a:gdLst/>
              <a:ahLst/>
              <a:cxnLst/>
              <a:rect l="l" t="t" r="r" b="b"/>
              <a:pathLst>
                <a:path w="23" h="307" extrusionOk="0">
                  <a:moveTo>
                    <a:pt x="23" y="306"/>
                  </a:moveTo>
                  <a:lnTo>
                    <a:pt x="23" y="306"/>
                  </a:lnTo>
                  <a:cubicBezTo>
                    <a:pt x="12" y="197"/>
                    <a:pt x="1" y="99"/>
                    <a:pt x="1" y="1"/>
                  </a:cubicBezTo>
                  <a:cubicBezTo>
                    <a:pt x="1" y="99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5"/>
            <p:cNvSpPr/>
            <p:nvPr/>
          </p:nvSpPr>
          <p:spPr>
            <a:xfrm>
              <a:off x="4782169" y="4148197"/>
              <a:ext cx="3610" cy="17938"/>
            </a:xfrm>
            <a:custGeom>
              <a:avLst/>
              <a:gdLst/>
              <a:ahLst/>
              <a:cxnLst/>
              <a:rect l="l" t="t" r="r" b="b"/>
              <a:pathLst>
                <a:path w="99" h="492" extrusionOk="0">
                  <a:moveTo>
                    <a:pt x="99" y="1"/>
                  </a:moveTo>
                  <a:cubicBezTo>
                    <a:pt x="77" y="33"/>
                    <a:pt x="55" y="66"/>
                    <a:pt x="55" y="66"/>
                  </a:cubicBezTo>
                  <a:lnTo>
                    <a:pt x="1" y="491"/>
                  </a:lnTo>
                  <a:cubicBezTo>
                    <a:pt x="1" y="491"/>
                    <a:pt x="12" y="480"/>
                    <a:pt x="33" y="469"/>
                  </a:cubicBezTo>
                  <a:cubicBezTo>
                    <a:pt x="55" y="317"/>
                    <a:pt x="77" y="153"/>
                    <a:pt x="9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5"/>
            <p:cNvSpPr/>
            <p:nvPr/>
          </p:nvSpPr>
          <p:spPr>
            <a:xfrm>
              <a:off x="4783372" y="4062481"/>
              <a:ext cx="59649" cy="102854"/>
            </a:xfrm>
            <a:custGeom>
              <a:avLst/>
              <a:gdLst/>
              <a:ahLst/>
              <a:cxnLst/>
              <a:rect l="l" t="t" r="r" b="b"/>
              <a:pathLst>
                <a:path w="1636" h="2821" extrusionOk="0">
                  <a:moveTo>
                    <a:pt x="857" y="0"/>
                  </a:moveTo>
                  <a:cubicBezTo>
                    <a:pt x="696" y="0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4"/>
                    <a:pt x="22" y="2668"/>
                    <a:pt x="0" y="2820"/>
                  </a:cubicBezTo>
                  <a:cubicBezTo>
                    <a:pt x="153" y="2722"/>
                    <a:pt x="1101" y="2101"/>
                    <a:pt x="1439" y="1567"/>
                  </a:cubicBezTo>
                  <a:cubicBezTo>
                    <a:pt x="1635" y="1251"/>
                    <a:pt x="1635" y="684"/>
                    <a:pt x="1406" y="325"/>
                  </a:cubicBezTo>
                  <a:cubicBezTo>
                    <a:pt x="1287" y="132"/>
                    <a:pt x="1107" y="0"/>
                    <a:pt x="85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5"/>
            <p:cNvSpPr/>
            <p:nvPr/>
          </p:nvSpPr>
          <p:spPr>
            <a:xfrm>
              <a:off x="4784174" y="4069117"/>
              <a:ext cx="9553" cy="81525"/>
            </a:xfrm>
            <a:custGeom>
              <a:avLst/>
              <a:gdLst/>
              <a:ahLst/>
              <a:cxnLst/>
              <a:rect l="l" t="t" r="r" b="b"/>
              <a:pathLst>
                <a:path w="262" h="2236" extrusionOk="0">
                  <a:moveTo>
                    <a:pt x="262" y="1"/>
                  </a:moveTo>
                  <a:lnTo>
                    <a:pt x="0" y="2235"/>
                  </a:lnTo>
                  <a:cubicBezTo>
                    <a:pt x="0" y="2235"/>
                    <a:pt x="22" y="2202"/>
                    <a:pt x="44" y="2170"/>
                  </a:cubicBezTo>
                  <a:cubicBezTo>
                    <a:pt x="164" y="1309"/>
                    <a:pt x="229" y="470"/>
                    <a:pt x="26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5"/>
            <p:cNvSpPr/>
            <p:nvPr/>
          </p:nvSpPr>
          <p:spPr>
            <a:xfrm>
              <a:off x="4688396" y="4581662"/>
              <a:ext cx="571037" cy="713449"/>
            </a:xfrm>
            <a:custGeom>
              <a:avLst/>
              <a:gdLst/>
              <a:ahLst/>
              <a:cxnLst/>
              <a:rect l="l" t="t" r="r" b="b"/>
              <a:pathLst>
                <a:path w="15662" h="19568" extrusionOk="0">
                  <a:moveTo>
                    <a:pt x="7015" y="1"/>
                  </a:moveTo>
                  <a:cubicBezTo>
                    <a:pt x="2488" y="1"/>
                    <a:pt x="1832" y="4041"/>
                    <a:pt x="1843" y="5113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7"/>
                    <a:pt x="1" y="14932"/>
                    <a:pt x="1821" y="16872"/>
                  </a:cubicBezTo>
                  <a:cubicBezTo>
                    <a:pt x="3641" y="18801"/>
                    <a:pt x="6322" y="18921"/>
                    <a:pt x="8033" y="19422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3"/>
                    <a:pt x="15116" y="17024"/>
                  </a:cubicBezTo>
                  <a:cubicBezTo>
                    <a:pt x="15661" y="14975"/>
                    <a:pt x="13166" y="13243"/>
                    <a:pt x="12959" y="11946"/>
                  </a:cubicBezTo>
                  <a:cubicBezTo>
                    <a:pt x="12752" y="10660"/>
                    <a:pt x="13362" y="6628"/>
                    <a:pt x="13253" y="5200"/>
                  </a:cubicBezTo>
                  <a:cubicBezTo>
                    <a:pt x="13144" y="3838"/>
                    <a:pt x="13264" y="78"/>
                    <a:pt x="7106" y="1"/>
                  </a:cubicBezTo>
                  <a:cubicBezTo>
                    <a:pt x="7076" y="1"/>
                    <a:pt x="7045" y="1"/>
                    <a:pt x="7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5"/>
            <p:cNvSpPr/>
            <p:nvPr/>
          </p:nvSpPr>
          <p:spPr>
            <a:xfrm>
              <a:off x="4706297" y="5090342"/>
              <a:ext cx="565057" cy="278518"/>
            </a:xfrm>
            <a:custGeom>
              <a:avLst/>
              <a:gdLst/>
              <a:ahLst/>
              <a:cxnLst/>
              <a:rect l="l" t="t" r="r" b="b"/>
              <a:pathLst>
                <a:path w="15498" h="7639" extrusionOk="0">
                  <a:moveTo>
                    <a:pt x="6427" y="0"/>
                  </a:moveTo>
                  <a:cubicBezTo>
                    <a:pt x="3743" y="0"/>
                    <a:pt x="1586" y="943"/>
                    <a:pt x="0" y="2091"/>
                  </a:cubicBezTo>
                  <a:lnTo>
                    <a:pt x="0" y="7639"/>
                  </a:lnTo>
                  <a:lnTo>
                    <a:pt x="15497" y="7639"/>
                  </a:lnTo>
                  <a:cubicBezTo>
                    <a:pt x="15443" y="6843"/>
                    <a:pt x="15367" y="6255"/>
                    <a:pt x="15279" y="5982"/>
                  </a:cubicBezTo>
                  <a:cubicBezTo>
                    <a:pt x="14724" y="4228"/>
                    <a:pt x="13699" y="3051"/>
                    <a:pt x="12315" y="2146"/>
                  </a:cubicBezTo>
                  <a:cubicBezTo>
                    <a:pt x="10942" y="1231"/>
                    <a:pt x="7651" y="64"/>
                    <a:pt x="7651" y="64"/>
                  </a:cubicBezTo>
                  <a:cubicBezTo>
                    <a:pt x="7231" y="21"/>
                    <a:pt x="6823" y="0"/>
                    <a:pt x="6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5"/>
            <p:cNvSpPr/>
            <p:nvPr/>
          </p:nvSpPr>
          <p:spPr>
            <a:xfrm>
              <a:off x="4863510" y="4972688"/>
              <a:ext cx="202025" cy="280122"/>
            </a:xfrm>
            <a:custGeom>
              <a:avLst/>
              <a:gdLst/>
              <a:ahLst/>
              <a:cxnLst/>
              <a:rect l="l" t="t" r="r" b="b"/>
              <a:pathLst>
                <a:path w="5541" h="7683" extrusionOk="0">
                  <a:moveTo>
                    <a:pt x="1203" y="0"/>
                  </a:moveTo>
                  <a:cubicBezTo>
                    <a:pt x="1203" y="0"/>
                    <a:pt x="1203" y="3466"/>
                    <a:pt x="592" y="4229"/>
                  </a:cubicBezTo>
                  <a:cubicBezTo>
                    <a:pt x="0" y="4956"/>
                    <a:pt x="319" y="7682"/>
                    <a:pt x="2416" y="7682"/>
                  </a:cubicBezTo>
                  <a:cubicBezTo>
                    <a:pt x="2519" y="7682"/>
                    <a:pt x="2627" y="7675"/>
                    <a:pt x="2739" y="7662"/>
                  </a:cubicBezTo>
                  <a:cubicBezTo>
                    <a:pt x="5137" y="7356"/>
                    <a:pt x="5540" y="5188"/>
                    <a:pt x="5137" y="4577"/>
                  </a:cubicBezTo>
                  <a:cubicBezTo>
                    <a:pt x="4723" y="3956"/>
                    <a:pt x="4374" y="3815"/>
                    <a:pt x="4254" y="2932"/>
                  </a:cubicBezTo>
                  <a:cubicBezTo>
                    <a:pt x="4134" y="2060"/>
                    <a:pt x="4134" y="262"/>
                    <a:pt x="4134" y="262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5"/>
            <p:cNvSpPr/>
            <p:nvPr/>
          </p:nvSpPr>
          <p:spPr>
            <a:xfrm>
              <a:off x="4904563" y="4972688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0"/>
                  </a:moveTo>
                  <a:cubicBezTo>
                    <a:pt x="77" y="0"/>
                    <a:pt x="77" y="861"/>
                    <a:pt x="0" y="1820"/>
                  </a:cubicBezTo>
                  <a:cubicBezTo>
                    <a:pt x="22" y="1831"/>
                    <a:pt x="55" y="1864"/>
                    <a:pt x="77" y="1875"/>
                  </a:cubicBezTo>
                  <a:cubicBezTo>
                    <a:pt x="639" y="2254"/>
                    <a:pt x="1304" y="2445"/>
                    <a:pt x="1925" y="2445"/>
                  </a:cubicBezTo>
                  <a:cubicBezTo>
                    <a:pt x="2338" y="2445"/>
                    <a:pt x="2732" y="2361"/>
                    <a:pt x="3063" y="2191"/>
                  </a:cubicBezTo>
                  <a:cubicBezTo>
                    <a:pt x="3008" y="1308"/>
                    <a:pt x="3008" y="262"/>
                    <a:pt x="3008" y="262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15"/>
            <p:cNvSpPr/>
            <p:nvPr/>
          </p:nvSpPr>
          <p:spPr>
            <a:xfrm>
              <a:off x="4835035" y="4718384"/>
              <a:ext cx="263460" cy="300795"/>
            </a:xfrm>
            <a:custGeom>
              <a:avLst/>
              <a:gdLst/>
              <a:ahLst/>
              <a:cxnLst/>
              <a:rect l="l" t="t" r="r" b="b"/>
              <a:pathLst>
                <a:path w="7226" h="8250" extrusionOk="0">
                  <a:moveTo>
                    <a:pt x="2005" y="0"/>
                  </a:moveTo>
                  <a:cubicBezTo>
                    <a:pt x="1689" y="959"/>
                    <a:pt x="501" y="1929"/>
                    <a:pt x="0" y="2300"/>
                  </a:cubicBezTo>
                  <a:cubicBezTo>
                    <a:pt x="164" y="4185"/>
                    <a:pt x="632" y="7008"/>
                    <a:pt x="1984" y="7771"/>
                  </a:cubicBezTo>
                  <a:cubicBezTo>
                    <a:pt x="2549" y="8093"/>
                    <a:pt x="3145" y="8249"/>
                    <a:pt x="3710" y="8249"/>
                  </a:cubicBezTo>
                  <a:cubicBezTo>
                    <a:pt x="4462" y="8249"/>
                    <a:pt x="5158" y="7973"/>
                    <a:pt x="5656" y="7444"/>
                  </a:cubicBezTo>
                  <a:cubicBezTo>
                    <a:pt x="6779" y="6245"/>
                    <a:pt x="7226" y="3433"/>
                    <a:pt x="7226" y="2071"/>
                  </a:cubicBezTo>
                  <a:lnTo>
                    <a:pt x="7226" y="2071"/>
                  </a:lnTo>
                  <a:cubicBezTo>
                    <a:pt x="7043" y="2087"/>
                    <a:pt x="6782" y="2100"/>
                    <a:pt x="6474" y="2100"/>
                  </a:cubicBezTo>
                  <a:cubicBezTo>
                    <a:pt x="5756" y="2100"/>
                    <a:pt x="4784" y="2032"/>
                    <a:pt x="3967" y="1788"/>
                  </a:cubicBezTo>
                  <a:cubicBezTo>
                    <a:pt x="3019" y="1504"/>
                    <a:pt x="2365" y="643"/>
                    <a:pt x="20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15"/>
            <p:cNvSpPr/>
            <p:nvPr/>
          </p:nvSpPr>
          <p:spPr>
            <a:xfrm>
              <a:off x="5006175" y="4794001"/>
              <a:ext cx="87942" cy="28512"/>
            </a:xfrm>
            <a:custGeom>
              <a:avLst/>
              <a:gdLst/>
              <a:ahLst/>
              <a:cxnLst/>
              <a:rect l="l" t="t" r="r" b="b"/>
              <a:pathLst>
                <a:path w="2412" h="782" extrusionOk="0">
                  <a:moveTo>
                    <a:pt x="1165" y="0"/>
                  </a:moveTo>
                  <a:cubicBezTo>
                    <a:pt x="597" y="0"/>
                    <a:pt x="0" y="593"/>
                    <a:pt x="80" y="673"/>
                  </a:cubicBezTo>
                  <a:cubicBezTo>
                    <a:pt x="114" y="708"/>
                    <a:pt x="149" y="718"/>
                    <a:pt x="179" y="718"/>
                  </a:cubicBezTo>
                  <a:cubicBezTo>
                    <a:pt x="223" y="718"/>
                    <a:pt x="254" y="695"/>
                    <a:pt x="254" y="695"/>
                  </a:cubicBezTo>
                  <a:cubicBezTo>
                    <a:pt x="538" y="393"/>
                    <a:pt x="857" y="290"/>
                    <a:pt x="1160" y="290"/>
                  </a:cubicBezTo>
                  <a:cubicBezTo>
                    <a:pt x="1822" y="290"/>
                    <a:pt x="2412" y="782"/>
                    <a:pt x="2412" y="782"/>
                  </a:cubicBezTo>
                  <a:cubicBezTo>
                    <a:pt x="2412" y="782"/>
                    <a:pt x="2172" y="215"/>
                    <a:pt x="1333" y="19"/>
                  </a:cubicBezTo>
                  <a:cubicBezTo>
                    <a:pt x="1278" y="6"/>
                    <a:pt x="1221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15"/>
            <p:cNvSpPr/>
            <p:nvPr/>
          </p:nvSpPr>
          <p:spPr>
            <a:xfrm>
              <a:off x="4851296" y="4794001"/>
              <a:ext cx="88379" cy="28512"/>
            </a:xfrm>
            <a:custGeom>
              <a:avLst/>
              <a:gdLst/>
              <a:ahLst/>
              <a:cxnLst/>
              <a:rect l="l" t="t" r="r" b="b"/>
              <a:pathLst>
                <a:path w="2424" h="782" extrusionOk="0">
                  <a:moveTo>
                    <a:pt x="1250" y="0"/>
                  </a:moveTo>
                  <a:cubicBezTo>
                    <a:pt x="1193" y="0"/>
                    <a:pt x="1136" y="6"/>
                    <a:pt x="1080" y="19"/>
                  </a:cubicBezTo>
                  <a:cubicBezTo>
                    <a:pt x="252" y="215"/>
                    <a:pt x="1" y="782"/>
                    <a:pt x="1" y="782"/>
                  </a:cubicBezTo>
                  <a:cubicBezTo>
                    <a:pt x="1" y="782"/>
                    <a:pt x="595" y="290"/>
                    <a:pt x="1257" y="290"/>
                  </a:cubicBezTo>
                  <a:cubicBezTo>
                    <a:pt x="1560" y="290"/>
                    <a:pt x="1878" y="393"/>
                    <a:pt x="2159" y="695"/>
                  </a:cubicBezTo>
                  <a:cubicBezTo>
                    <a:pt x="2159" y="695"/>
                    <a:pt x="2194" y="718"/>
                    <a:pt x="2241" y="718"/>
                  </a:cubicBezTo>
                  <a:cubicBezTo>
                    <a:pt x="2273" y="718"/>
                    <a:pt x="2309" y="708"/>
                    <a:pt x="2344" y="673"/>
                  </a:cubicBezTo>
                  <a:cubicBezTo>
                    <a:pt x="2423" y="593"/>
                    <a:pt x="1826" y="0"/>
                    <a:pt x="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15"/>
            <p:cNvSpPr/>
            <p:nvPr/>
          </p:nvSpPr>
          <p:spPr>
            <a:xfrm>
              <a:off x="4968914" y="4847924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0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8"/>
                    <a:pt x="1" y="2158"/>
                  </a:cubicBezTo>
                  <a:cubicBezTo>
                    <a:pt x="1" y="2158"/>
                    <a:pt x="31" y="2159"/>
                    <a:pt x="78" y="2159"/>
                  </a:cubicBezTo>
                  <a:cubicBezTo>
                    <a:pt x="245" y="2159"/>
                    <a:pt x="623" y="2146"/>
                    <a:pt x="666" y="2027"/>
                  </a:cubicBezTo>
                  <a:cubicBezTo>
                    <a:pt x="720" y="1875"/>
                    <a:pt x="121" y="1"/>
                    <a:pt x="12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15"/>
            <p:cNvSpPr/>
            <p:nvPr/>
          </p:nvSpPr>
          <p:spPr>
            <a:xfrm>
              <a:off x="4949444" y="4951250"/>
              <a:ext cx="47726" cy="14693"/>
            </a:xfrm>
            <a:custGeom>
              <a:avLst/>
              <a:gdLst/>
              <a:ahLst/>
              <a:cxnLst/>
              <a:rect l="l" t="t" r="r" b="b"/>
              <a:pathLst>
                <a:path w="1309" h="403" extrusionOk="0">
                  <a:moveTo>
                    <a:pt x="886" y="0"/>
                  </a:moveTo>
                  <a:cubicBezTo>
                    <a:pt x="854" y="0"/>
                    <a:pt x="826" y="6"/>
                    <a:pt x="807" y="22"/>
                  </a:cubicBezTo>
                  <a:cubicBezTo>
                    <a:pt x="740" y="69"/>
                    <a:pt x="680" y="85"/>
                    <a:pt x="626" y="85"/>
                  </a:cubicBezTo>
                  <a:cubicBezTo>
                    <a:pt x="530" y="85"/>
                    <a:pt x="452" y="35"/>
                    <a:pt x="382" y="22"/>
                  </a:cubicBezTo>
                  <a:cubicBezTo>
                    <a:pt x="378" y="21"/>
                    <a:pt x="373" y="21"/>
                    <a:pt x="368" y="21"/>
                  </a:cubicBezTo>
                  <a:cubicBezTo>
                    <a:pt x="252" y="21"/>
                    <a:pt x="1" y="141"/>
                    <a:pt x="1" y="141"/>
                  </a:cubicBezTo>
                  <a:cubicBezTo>
                    <a:pt x="1" y="141"/>
                    <a:pt x="328" y="403"/>
                    <a:pt x="600" y="403"/>
                  </a:cubicBezTo>
                  <a:cubicBezTo>
                    <a:pt x="949" y="403"/>
                    <a:pt x="1309" y="141"/>
                    <a:pt x="1309" y="141"/>
                  </a:cubicBezTo>
                  <a:cubicBezTo>
                    <a:pt x="1309" y="141"/>
                    <a:pt x="1041" y="0"/>
                    <a:pt x="8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15"/>
            <p:cNvSpPr/>
            <p:nvPr/>
          </p:nvSpPr>
          <p:spPr>
            <a:xfrm>
              <a:off x="4896615" y="4832429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0"/>
                  </a:moveTo>
                  <a:cubicBezTo>
                    <a:pt x="142" y="0"/>
                    <a:pt x="0" y="196"/>
                    <a:pt x="0" y="425"/>
                  </a:cubicBezTo>
                  <a:cubicBezTo>
                    <a:pt x="0" y="654"/>
                    <a:pt x="142" y="839"/>
                    <a:pt x="327" y="839"/>
                  </a:cubicBezTo>
                  <a:cubicBezTo>
                    <a:pt x="513" y="839"/>
                    <a:pt x="665" y="654"/>
                    <a:pt x="665" y="425"/>
                  </a:cubicBezTo>
                  <a:cubicBezTo>
                    <a:pt x="665" y="196"/>
                    <a:pt x="51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15"/>
            <p:cNvSpPr/>
            <p:nvPr/>
          </p:nvSpPr>
          <p:spPr>
            <a:xfrm>
              <a:off x="5017004" y="483242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96"/>
                    <a:pt x="0" y="425"/>
                  </a:cubicBezTo>
                  <a:cubicBezTo>
                    <a:pt x="0" y="654"/>
                    <a:pt x="153" y="839"/>
                    <a:pt x="338" y="839"/>
                  </a:cubicBezTo>
                  <a:cubicBezTo>
                    <a:pt x="524" y="839"/>
                    <a:pt x="676" y="654"/>
                    <a:pt x="676" y="425"/>
                  </a:cubicBezTo>
                  <a:cubicBezTo>
                    <a:pt x="676" y="196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1" name="Google Shape;2941;p15"/>
            <p:cNvSpPr/>
            <p:nvPr/>
          </p:nvSpPr>
          <p:spPr>
            <a:xfrm>
              <a:off x="4883891" y="4882889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21" y="654"/>
                    <a:pt x="1570" y="512"/>
                    <a:pt x="1570" y="327"/>
                  </a:cubicBezTo>
                  <a:cubicBezTo>
                    <a:pt x="1570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2" name="Google Shape;2942;p15"/>
            <p:cNvSpPr/>
            <p:nvPr/>
          </p:nvSpPr>
          <p:spPr>
            <a:xfrm>
              <a:off x="5005482" y="4881284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1"/>
                  </a:moveTo>
                  <a:cubicBezTo>
                    <a:pt x="349" y="1"/>
                    <a:pt x="0" y="142"/>
                    <a:pt x="0" y="328"/>
                  </a:cubicBezTo>
                  <a:cubicBezTo>
                    <a:pt x="0" y="502"/>
                    <a:pt x="349" y="644"/>
                    <a:pt x="785" y="644"/>
                  </a:cubicBezTo>
                  <a:cubicBezTo>
                    <a:pt x="1221" y="644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3" name="Google Shape;2943;p15"/>
            <p:cNvSpPr/>
            <p:nvPr/>
          </p:nvSpPr>
          <p:spPr>
            <a:xfrm>
              <a:off x="4583101" y="-60482"/>
              <a:ext cx="66394" cy="21475"/>
            </a:xfrm>
            <a:custGeom>
              <a:avLst/>
              <a:gdLst/>
              <a:ahLst/>
              <a:cxnLst/>
              <a:rect l="l" t="t" r="r" b="b"/>
              <a:pathLst>
                <a:path w="1821" h="589" extrusionOk="0">
                  <a:moveTo>
                    <a:pt x="997" y="0"/>
                  </a:moveTo>
                  <a:cubicBezTo>
                    <a:pt x="415" y="0"/>
                    <a:pt x="22" y="493"/>
                    <a:pt x="22" y="493"/>
                  </a:cubicBezTo>
                  <a:cubicBezTo>
                    <a:pt x="0" y="562"/>
                    <a:pt x="20" y="589"/>
                    <a:pt x="67" y="589"/>
                  </a:cubicBezTo>
                  <a:cubicBezTo>
                    <a:pt x="229" y="589"/>
                    <a:pt x="720" y="273"/>
                    <a:pt x="982" y="264"/>
                  </a:cubicBezTo>
                  <a:cubicBezTo>
                    <a:pt x="991" y="264"/>
                    <a:pt x="1001" y="263"/>
                    <a:pt x="1010" y="263"/>
                  </a:cubicBezTo>
                  <a:cubicBezTo>
                    <a:pt x="1322" y="263"/>
                    <a:pt x="1592" y="582"/>
                    <a:pt x="1698" y="582"/>
                  </a:cubicBezTo>
                  <a:cubicBezTo>
                    <a:pt x="1703" y="582"/>
                    <a:pt x="1708" y="582"/>
                    <a:pt x="1712" y="580"/>
                  </a:cubicBezTo>
                  <a:cubicBezTo>
                    <a:pt x="1821" y="548"/>
                    <a:pt x="1679" y="57"/>
                    <a:pt x="1069" y="3"/>
                  </a:cubicBezTo>
                  <a:cubicBezTo>
                    <a:pt x="1044" y="1"/>
                    <a:pt x="1020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4" name="Google Shape;2944;p15"/>
            <p:cNvSpPr/>
            <p:nvPr/>
          </p:nvSpPr>
          <p:spPr>
            <a:xfrm>
              <a:off x="4082479" y="-71931"/>
              <a:ext cx="579349" cy="385455"/>
            </a:xfrm>
            <a:custGeom>
              <a:avLst/>
              <a:gdLst/>
              <a:ahLst/>
              <a:cxnLst/>
              <a:rect l="l" t="t" r="r" b="b"/>
              <a:pathLst>
                <a:path w="15890" h="10572" extrusionOk="0">
                  <a:moveTo>
                    <a:pt x="0" y="1"/>
                  </a:moveTo>
                  <a:lnTo>
                    <a:pt x="708" y="3586"/>
                  </a:lnTo>
                  <a:lnTo>
                    <a:pt x="2332" y="7662"/>
                  </a:lnTo>
                  <a:lnTo>
                    <a:pt x="8511" y="10572"/>
                  </a:lnTo>
                  <a:lnTo>
                    <a:pt x="14015" y="8621"/>
                  </a:lnTo>
                  <a:lnTo>
                    <a:pt x="15617" y="6921"/>
                  </a:lnTo>
                  <a:lnTo>
                    <a:pt x="15890" y="3041"/>
                  </a:lnTo>
                  <a:lnTo>
                    <a:pt x="140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5" name="Google Shape;2945;p15"/>
            <p:cNvSpPr/>
            <p:nvPr/>
          </p:nvSpPr>
          <p:spPr>
            <a:xfrm>
              <a:off x="3437587" y="-71931"/>
              <a:ext cx="636191" cy="414878"/>
            </a:xfrm>
            <a:custGeom>
              <a:avLst/>
              <a:gdLst/>
              <a:ahLst/>
              <a:cxnLst/>
              <a:rect l="l" t="t" r="r" b="b"/>
              <a:pathLst>
                <a:path w="17449" h="11379" extrusionOk="0">
                  <a:moveTo>
                    <a:pt x="1526" y="1"/>
                  </a:moveTo>
                  <a:lnTo>
                    <a:pt x="0" y="6692"/>
                  </a:lnTo>
                  <a:lnTo>
                    <a:pt x="6724" y="11378"/>
                  </a:lnTo>
                  <a:lnTo>
                    <a:pt x="17448" y="8632"/>
                  </a:lnTo>
                  <a:lnTo>
                    <a:pt x="165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6" name="Google Shape;2946;p15"/>
            <p:cNvSpPr/>
            <p:nvPr/>
          </p:nvSpPr>
          <p:spPr>
            <a:xfrm>
              <a:off x="2717588" y="-71931"/>
              <a:ext cx="628643" cy="398581"/>
            </a:xfrm>
            <a:custGeom>
              <a:avLst/>
              <a:gdLst/>
              <a:ahLst/>
              <a:cxnLst/>
              <a:rect l="l" t="t" r="r" b="b"/>
              <a:pathLst>
                <a:path w="17242" h="10932" extrusionOk="0">
                  <a:moveTo>
                    <a:pt x="1" y="1"/>
                  </a:moveTo>
                  <a:lnTo>
                    <a:pt x="1" y="8839"/>
                  </a:lnTo>
                  <a:lnTo>
                    <a:pt x="3859" y="10932"/>
                  </a:lnTo>
                  <a:lnTo>
                    <a:pt x="10278" y="10768"/>
                  </a:lnTo>
                  <a:lnTo>
                    <a:pt x="16806" y="7531"/>
                  </a:lnTo>
                  <a:lnTo>
                    <a:pt x="17242" y="3456"/>
                  </a:lnTo>
                  <a:lnTo>
                    <a:pt x="16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7" name="Google Shape;2947;p15"/>
            <p:cNvSpPr/>
            <p:nvPr/>
          </p:nvSpPr>
          <p:spPr>
            <a:xfrm>
              <a:off x="1986105" y="-71931"/>
              <a:ext cx="672723" cy="472886"/>
            </a:xfrm>
            <a:custGeom>
              <a:avLst/>
              <a:gdLst/>
              <a:ahLst/>
              <a:cxnLst/>
              <a:rect l="l" t="t" r="r" b="b"/>
              <a:pathLst>
                <a:path w="18451" h="12970" extrusionOk="0">
                  <a:moveTo>
                    <a:pt x="0" y="1"/>
                  </a:moveTo>
                  <a:lnTo>
                    <a:pt x="1700" y="10768"/>
                  </a:lnTo>
                  <a:lnTo>
                    <a:pt x="4349" y="12054"/>
                  </a:lnTo>
                  <a:lnTo>
                    <a:pt x="8904" y="12970"/>
                  </a:lnTo>
                  <a:lnTo>
                    <a:pt x="13220" y="11782"/>
                  </a:lnTo>
                  <a:lnTo>
                    <a:pt x="18451" y="7531"/>
                  </a:lnTo>
                  <a:lnTo>
                    <a:pt x="1791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8" name="Google Shape;2948;p15"/>
            <p:cNvSpPr/>
            <p:nvPr/>
          </p:nvSpPr>
          <p:spPr>
            <a:xfrm>
              <a:off x="2882494" y="160133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0"/>
                  </a:moveTo>
                  <a:cubicBezTo>
                    <a:pt x="11541" y="0"/>
                    <a:pt x="3739" y="2213"/>
                    <a:pt x="1722" y="3924"/>
                  </a:cubicBezTo>
                  <a:cubicBezTo>
                    <a:pt x="1090" y="4458"/>
                    <a:pt x="1" y="6757"/>
                    <a:pt x="1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28" y="25273"/>
                  </a:lnTo>
                  <a:lnTo>
                    <a:pt x="26363" y="3640"/>
                  </a:lnTo>
                  <a:cubicBezTo>
                    <a:pt x="23715" y="1897"/>
                    <a:pt x="17198" y="240"/>
                    <a:pt x="17198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02" y="687"/>
                    <a:pt x="17034" y="1003"/>
                    <a:pt x="17034" y="1057"/>
                  </a:cubicBezTo>
                  <a:cubicBezTo>
                    <a:pt x="17034" y="1252"/>
                    <a:pt x="15320" y="2480"/>
                    <a:pt x="14001" y="2480"/>
                  </a:cubicBezTo>
                  <a:cubicBezTo>
                    <a:pt x="13913" y="2480"/>
                    <a:pt x="13827" y="2475"/>
                    <a:pt x="13743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9" name="Google Shape;2949;p15"/>
            <p:cNvSpPr/>
            <p:nvPr/>
          </p:nvSpPr>
          <p:spPr>
            <a:xfrm>
              <a:off x="3064061" y="213764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1"/>
                  </a:moveTo>
                  <a:cubicBezTo>
                    <a:pt x="14273" y="1149"/>
                    <a:pt x="11707" y="2064"/>
                    <a:pt x="8909" y="2064"/>
                  </a:cubicBezTo>
                  <a:cubicBezTo>
                    <a:pt x="8813" y="2064"/>
                    <a:pt x="8718" y="2062"/>
                    <a:pt x="8621" y="2060"/>
                  </a:cubicBezTo>
                  <a:cubicBezTo>
                    <a:pt x="5559" y="1984"/>
                    <a:pt x="3085" y="1243"/>
                    <a:pt x="1145" y="306"/>
                  </a:cubicBezTo>
                  <a:cubicBezTo>
                    <a:pt x="764" y="447"/>
                    <a:pt x="372" y="600"/>
                    <a:pt x="1" y="753"/>
                  </a:cubicBezTo>
                  <a:cubicBezTo>
                    <a:pt x="2115" y="1897"/>
                    <a:pt x="4960" y="2867"/>
                    <a:pt x="8600" y="2954"/>
                  </a:cubicBezTo>
                  <a:lnTo>
                    <a:pt x="8927" y="2954"/>
                  </a:lnTo>
                  <a:cubicBezTo>
                    <a:pt x="12240" y="2954"/>
                    <a:pt x="15204" y="1777"/>
                    <a:pt x="17536" y="404"/>
                  </a:cubicBezTo>
                  <a:cubicBezTo>
                    <a:pt x="17155" y="262"/>
                    <a:pt x="16762" y="131"/>
                    <a:pt x="163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0" name="Google Shape;2950;p15"/>
            <p:cNvSpPr/>
            <p:nvPr/>
          </p:nvSpPr>
          <p:spPr>
            <a:xfrm>
              <a:off x="2948047" y="774399"/>
              <a:ext cx="831689" cy="207858"/>
            </a:xfrm>
            <a:custGeom>
              <a:avLst/>
              <a:gdLst/>
              <a:ahLst/>
              <a:cxnLst/>
              <a:rect l="l" t="t" r="r" b="b"/>
              <a:pathLst>
                <a:path w="22811" h="5701" extrusionOk="0">
                  <a:moveTo>
                    <a:pt x="1" y="1"/>
                  </a:moveTo>
                  <a:lnTo>
                    <a:pt x="12" y="1265"/>
                  </a:lnTo>
                  <a:cubicBezTo>
                    <a:pt x="2017" y="3063"/>
                    <a:pt x="5842" y="5548"/>
                    <a:pt x="11782" y="5690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1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800"/>
                    <a:pt x="12106" y="4800"/>
                  </a:cubicBezTo>
                  <a:cubicBezTo>
                    <a:pt x="12005" y="4800"/>
                    <a:pt x="11905" y="4798"/>
                    <a:pt x="11803" y="4796"/>
                  </a:cubicBezTo>
                  <a:cubicBezTo>
                    <a:pt x="5493" y="4654"/>
                    <a:pt x="1646" y="164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1" name="Google Shape;2951;p15"/>
            <p:cNvSpPr/>
            <p:nvPr/>
          </p:nvSpPr>
          <p:spPr>
            <a:xfrm>
              <a:off x="2946881" y="663162"/>
              <a:ext cx="848752" cy="209025"/>
            </a:xfrm>
            <a:custGeom>
              <a:avLst/>
              <a:gdLst/>
              <a:ahLst/>
              <a:cxnLst/>
              <a:rect l="l" t="t" r="r" b="b"/>
              <a:pathLst>
                <a:path w="23279" h="5733" extrusionOk="0">
                  <a:moveTo>
                    <a:pt x="0" y="0"/>
                  </a:moveTo>
                  <a:lnTo>
                    <a:pt x="22" y="1275"/>
                  </a:lnTo>
                  <a:cubicBezTo>
                    <a:pt x="2005" y="3063"/>
                    <a:pt x="5841" y="5580"/>
                    <a:pt x="11814" y="5722"/>
                  </a:cubicBezTo>
                  <a:cubicBezTo>
                    <a:pt x="11923" y="5722"/>
                    <a:pt x="12032" y="5733"/>
                    <a:pt x="12141" y="5733"/>
                  </a:cubicBezTo>
                  <a:cubicBezTo>
                    <a:pt x="16707" y="5733"/>
                    <a:pt x="20608" y="3488"/>
                    <a:pt x="23104" y="1581"/>
                  </a:cubicBezTo>
                  <a:lnTo>
                    <a:pt x="23279" y="284"/>
                  </a:lnTo>
                  <a:lnTo>
                    <a:pt x="23279" y="284"/>
                  </a:lnTo>
                  <a:cubicBezTo>
                    <a:pt x="20939" y="2196"/>
                    <a:pt x="16860" y="4831"/>
                    <a:pt x="12121" y="4831"/>
                  </a:cubicBezTo>
                  <a:cubicBezTo>
                    <a:pt x="12026" y="4831"/>
                    <a:pt x="11931" y="4830"/>
                    <a:pt x="11835" y="4828"/>
                  </a:cubicBezTo>
                  <a:cubicBezTo>
                    <a:pt x="5493" y="4676"/>
                    <a:pt x="1635" y="16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2" name="Google Shape;2952;p15"/>
            <p:cNvSpPr/>
            <p:nvPr/>
          </p:nvSpPr>
          <p:spPr>
            <a:xfrm>
              <a:off x="2892046" y="405686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0" y="0"/>
                  </a:moveTo>
                  <a:lnTo>
                    <a:pt x="0" y="425"/>
                  </a:lnTo>
                  <a:lnTo>
                    <a:pt x="687" y="1472"/>
                  </a:lnTo>
                  <a:cubicBezTo>
                    <a:pt x="2300" y="3183"/>
                    <a:pt x="6354" y="6583"/>
                    <a:pt x="13318" y="6746"/>
                  </a:cubicBezTo>
                  <a:cubicBezTo>
                    <a:pt x="13427" y="6746"/>
                    <a:pt x="13536" y="6757"/>
                    <a:pt x="13645" y="6757"/>
                  </a:cubicBezTo>
                  <a:cubicBezTo>
                    <a:pt x="18778" y="6757"/>
                    <a:pt x="23061" y="3935"/>
                    <a:pt x="25469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6" y="2450"/>
                    <a:pt x="19023" y="5856"/>
                    <a:pt x="13641" y="5856"/>
                  </a:cubicBezTo>
                  <a:cubicBezTo>
                    <a:pt x="13541" y="5856"/>
                    <a:pt x="13440" y="5855"/>
                    <a:pt x="13339" y="5853"/>
                  </a:cubicBezTo>
                  <a:cubicBezTo>
                    <a:pt x="4686" y="5646"/>
                    <a:pt x="643" y="55"/>
                    <a:pt x="6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3" name="Google Shape;2953;p15"/>
            <p:cNvSpPr/>
            <p:nvPr/>
          </p:nvSpPr>
          <p:spPr>
            <a:xfrm>
              <a:off x="2914286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2"/>
                    <a:pt x="13033" y="5692"/>
                  </a:cubicBezTo>
                  <a:cubicBezTo>
                    <a:pt x="12932" y="5692"/>
                    <a:pt x="12831" y="5691"/>
                    <a:pt x="12729" y="5689"/>
                  </a:cubicBezTo>
                  <a:cubicBezTo>
                    <a:pt x="5787" y="5525"/>
                    <a:pt x="1820" y="1907"/>
                    <a:pt x="502" y="436"/>
                  </a:cubicBezTo>
                  <a:cubicBezTo>
                    <a:pt x="338" y="665"/>
                    <a:pt x="164" y="937"/>
                    <a:pt x="0" y="1232"/>
                  </a:cubicBezTo>
                  <a:cubicBezTo>
                    <a:pt x="1559" y="2910"/>
                    <a:pt x="5635" y="6419"/>
                    <a:pt x="12708" y="6582"/>
                  </a:cubicBezTo>
                  <a:lnTo>
                    <a:pt x="13035" y="6582"/>
                  </a:lnTo>
                  <a:cubicBezTo>
                    <a:pt x="18484" y="6582"/>
                    <a:pt x="22985" y="3400"/>
                    <a:pt x="25284" y="1384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4" name="Google Shape;2954;p15"/>
            <p:cNvSpPr/>
            <p:nvPr/>
          </p:nvSpPr>
          <p:spPr>
            <a:xfrm>
              <a:off x="2968319" y="254307"/>
              <a:ext cx="834460" cy="177232"/>
            </a:xfrm>
            <a:custGeom>
              <a:avLst/>
              <a:gdLst/>
              <a:ahLst/>
              <a:cxnLst/>
              <a:rect l="l" t="t" r="r" b="b"/>
              <a:pathLst>
                <a:path w="22887" h="4861" extrusionOk="0">
                  <a:moveTo>
                    <a:pt x="21960" y="0"/>
                  </a:moveTo>
                  <a:cubicBezTo>
                    <a:pt x="19551" y="1823"/>
                    <a:pt x="15816" y="3970"/>
                    <a:pt x="11532" y="3970"/>
                  </a:cubicBezTo>
                  <a:cubicBezTo>
                    <a:pt x="11437" y="3970"/>
                    <a:pt x="11343" y="3969"/>
                    <a:pt x="11247" y="3967"/>
                  </a:cubicBezTo>
                  <a:cubicBezTo>
                    <a:pt x="6343" y="3847"/>
                    <a:pt x="2921" y="2005"/>
                    <a:pt x="872" y="414"/>
                  </a:cubicBezTo>
                  <a:cubicBezTo>
                    <a:pt x="545" y="578"/>
                    <a:pt x="251" y="741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lnTo>
                    <a:pt x="11553" y="4861"/>
                  </a:lnTo>
                  <a:cubicBezTo>
                    <a:pt x="16359" y="4861"/>
                    <a:pt x="20413" y="2398"/>
                    <a:pt x="22887" y="425"/>
                  </a:cubicBezTo>
                  <a:cubicBezTo>
                    <a:pt x="22592" y="284"/>
                    <a:pt x="22287" y="131"/>
                    <a:pt x="219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5" name="Google Shape;2955;p15"/>
            <p:cNvSpPr/>
            <p:nvPr/>
          </p:nvSpPr>
          <p:spPr>
            <a:xfrm>
              <a:off x="2946079" y="550320"/>
              <a:ext cx="865050" cy="211796"/>
            </a:xfrm>
            <a:custGeom>
              <a:avLst/>
              <a:gdLst/>
              <a:ahLst/>
              <a:cxnLst/>
              <a:rect l="l" t="t" r="r" b="b"/>
              <a:pathLst>
                <a:path w="23726" h="5809" extrusionOk="0">
                  <a:moveTo>
                    <a:pt x="23726" y="0"/>
                  </a:moveTo>
                  <a:lnTo>
                    <a:pt x="23726" y="0"/>
                  </a:lnTo>
                  <a:cubicBezTo>
                    <a:pt x="21481" y="1924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4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7"/>
                    <a:pt x="5842" y="5656"/>
                    <a:pt x="11836" y="5798"/>
                  </a:cubicBezTo>
                  <a:cubicBezTo>
                    <a:pt x="11945" y="5798"/>
                    <a:pt x="12054" y="5809"/>
                    <a:pt x="12163" y="5809"/>
                  </a:cubicBezTo>
                  <a:cubicBezTo>
                    <a:pt x="17001" y="5809"/>
                    <a:pt x="21088" y="3291"/>
                    <a:pt x="23551" y="1319"/>
                  </a:cubicBezTo>
                  <a:lnTo>
                    <a:pt x="23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6" name="Google Shape;2956;p15"/>
            <p:cNvSpPr/>
            <p:nvPr/>
          </p:nvSpPr>
          <p:spPr>
            <a:xfrm>
              <a:off x="3683942" y="183977"/>
              <a:ext cx="768905" cy="979863"/>
            </a:xfrm>
            <a:custGeom>
              <a:avLst/>
              <a:gdLst/>
              <a:ahLst/>
              <a:cxnLst/>
              <a:rect l="l" t="t" r="r" b="b"/>
              <a:pathLst>
                <a:path w="21089" h="26875" extrusionOk="0">
                  <a:moveTo>
                    <a:pt x="9416" y="0"/>
                  </a:moveTo>
                  <a:lnTo>
                    <a:pt x="9416" y="0"/>
                  </a:lnTo>
                  <a:cubicBezTo>
                    <a:pt x="1439" y="719"/>
                    <a:pt x="0" y="7160"/>
                    <a:pt x="0" y="7160"/>
                  </a:cubicBezTo>
                  <a:lnTo>
                    <a:pt x="425" y="24183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5"/>
                    <a:pt x="20107" y="2768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6"/>
                    <a:pt x="13448" y="534"/>
                    <a:pt x="13590" y="600"/>
                  </a:cubicBezTo>
                  <a:cubicBezTo>
                    <a:pt x="14266" y="959"/>
                    <a:pt x="12598" y="2616"/>
                    <a:pt x="11323" y="2757"/>
                  </a:cubicBezTo>
                  <a:cubicBezTo>
                    <a:pt x="11255" y="2765"/>
                    <a:pt x="11186" y="2769"/>
                    <a:pt x="11118" y="2769"/>
                  </a:cubicBezTo>
                  <a:cubicBezTo>
                    <a:pt x="9910" y="2769"/>
                    <a:pt x="8812" y="1635"/>
                    <a:pt x="8926" y="1253"/>
                  </a:cubicBezTo>
                  <a:cubicBezTo>
                    <a:pt x="9035" y="883"/>
                    <a:pt x="9231" y="719"/>
                    <a:pt x="9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7" name="Google Shape;2957;p15"/>
            <p:cNvSpPr/>
            <p:nvPr/>
          </p:nvSpPr>
          <p:spPr>
            <a:xfrm>
              <a:off x="3697432" y="234437"/>
              <a:ext cx="717241" cy="929402"/>
            </a:xfrm>
            <a:custGeom>
              <a:avLst/>
              <a:gdLst/>
              <a:ahLst/>
              <a:cxnLst/>
              <a:rect l="l" t="t" r="r" b="b"/>
              <a:pathLst>
                <a:path w="19672" h="25491" extrusionOk="0">
                  <a:moveTo>
                    <a:pt x="14114" y="0"/>
                  </a:moveTo>
                  <a:cubicBezTo>
                    <a:pt x="13695" y="940"/>
                    <a:pt x="12127" y="2186"/>
                    <a:pt x="10640" y="2186"/>
                  </a:cubicBezTo>
                  <a:cubicBezTo>
                    <a:pt x="10541" y="2186"/>
                    <a:pt x="10441" y="2181"/>
                    <a:pt x="10343" y="2169"/>
                  </a:cubicBezTo>
                  <a:cubicBezTo>
                    <a:pt x="8774" y="1995"/>
                    <a:pt x="8283" y="545"/>
                    <a:pt x="8283" y="545"/>
                  </a:cubicBezTo>
                  <a:cubicBezTo>
                    <a:pt x="8283" y="545"/>
                    <a:pt x="4905" y="1341"/>
                    <a:pt x="3455" y="3825"/>
                  </a:cubicBezTo>
                  <a:cubicBezTo>
                    <a:pt x="2235" y="5907"/>
                    <a:pt x="535" y="16762"/>
                    <a:pt x="1" y="20314"/>
                  </a:cubicBezTo>
                  <a:lnTo>
                    <a:pt x="33" y="21655"/>
                  </a:lnTo>
                  <a:lnTo>
                    <a:pt x="1712" y="23442"/>
                  </a:lnTo>
                  <a:lnTo>
                    <a:pt x="6986" y="25491"/>
                  </a:lnTo>
                  <a:lnTo>
                    <a:pt x="15781" y="22625"/>
                  </a:lnTo>
                  <a:lnTo>
                    <a:pt x="19247" y="20467"/>
                  </a:lnTo>
                  <a:cubicBezTo>
                    <a:pt x="19247" y="20467"/>
                    <a:pt x="19672" y="8316"/>
                    <a:pt x="18168" y="4697"/>
                  </a:cubicBezTo>
                  <a:cubicBezTo>
                    <a:pt x="16664" y="1068"/>
                    <a:pt x="14114" y="0"/>
                    <a:pt x="14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8" name="Google Shape;2958;p15"/>
            <p:cNvSpPr/>
            <p:nvPr/>
          </p:nvSpPr>
          <p:spPr>
            <a:xfrm>
              <a:off x="4005221" y="145039"/>
              <a:ext cx="198853" cy="139897"/>
            </a:xfrm>
            <a:custGeom>
              <a:avLst/>
              <a:gdLst/>
              <a:ahLst/>
              <a:cxnLst/>
              <a:rect l="l" t="t" r="r" b="b"/>
              <a:pathLst>
                <a:path w="5454" h="3837" extrusionOk="0">
                  <a:moveTo>
                    <a:pt x="4364" y="0"/>
                  </a:moveTo>
                  <a:cubicBezTo>
                    <a:pt x="3821" y="502"/>
                    <a:pt x="3183" y="965"/>
                    <a:pt x="2655" y="965"/>
                  </a:cubicBezTo>
                  <a:cubicBezTo>
                    <a:pt x="2621" y="965"/>
                    <a:pt x="2588" y="963"/>
                    <a:pt x="2555" y="959"/>
                  </a:cubicBezTo>
                  <a:cubicBezTo>
                    <a:pt x="2021" y="905"/>
                    <a:pt x="1334" y="556"/>
                    <a:pt x="724" y="120"/>
                  </a:cubicBezTo>
                  <a:cubicBezTo>
                    <a:pt x="702" y="447"/>
                    <a:pt x="680" y="752"/>
                    <a:pt x="626" y="970"/>
                  </a:cubicBezTo>
                  <a:cubicBezTo>
                    <a:pt x="615" y="1003"/>
                    <a:pt x="604" y="1035"/>
                    <a:pt x="604" y="1068"/>
                  </a:cubicBezTo>
                  <a:cubicBezTo>
                    <a:pt x="419" y="1787"/>
                    <a:pt x="223" y="1951"/>
                    <a:pt x="114" y="2321"/>
                  </a:cubicBezTo>
                  <a:cubicBezTo>
                    <a:pt x="0" y="2703"/>
                    <a:pt x="1098" y="3837"/>
                    <a:pt x="2306" y="3837"/>
                  </a:cubicBezTo>
                  <a:cubicBezTo>
                    <a:pt x="2374" y="3837"/>
                    <a:pt x="2443" y="3833"/>
                    <a:pt x="2511" y="3825"/>
                  </a:cubicBezTo>
                  <a:cubicBezTo>
                    <a:pt x="3786" y="3684"/>
                    <a:pt x="5454" y="2027"/>
                    <a:pt x="4778" y="1668"/>
                  </a:cubicBezTo>
                  <a:cubicBezTo>
                    <a:pt x="4636" y="1602"/>
                    <a:pt x="4538" y="1384"/>
                    <a:pt x="4473" y="1101"/>
                  </a:cubicBezTo>
                  <a:cubicBezTo>
                    <a:pt x="4408" y="796"/>
                    <a:pt x="4375" y="403"/>
                    <a:pt x="436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9" name="Google Shape;2959;p15"/>
            <p:cNvSpPr/>
            <p:nvPr/>
          </p:nvSpPr>
          <p:spPr>
            <a:xfrm>
              <a:off x="4030816" y="91772"/>
              <a:ext cx="134319" cy="88488"/>
            </a:xfrm>
            <a:custGeom>
              <a:avLst/>
              <a:gdLst/>
              <a:ahLst/>
              <a:cxnLst/>
              <a:rect l="l" t="t" r="r" b="b"/>
              <a:pathLst>
                <a:path w="3684" h="2427" extrusionOk="0">
                  <a:moveTo>
                    <a:pt x="3684" y="1"/>
                  </a:moveTo>
                  <a:cubicBezTo>
                    <a:pt x="3140" y="513"/>
                    <a:pt x="2481" y="987"/>
                    <a:pt x="1952" y="987"/>
                  </a:cubicBezTo>
                  <a:cubicBezTo>
                    <a:pt x="1918" y="987"/>
                    <a:pt x="1885" y="986"/>
                    <a:pt x="1853" y="982"/>
                  </a:cubicBezTo>
                  <a:cubicBezTo>
                    <a:pt x="1319" y="927"/>
                    <a:pt x="621" y="578"/>
                    <a:pt x="0" y="132"/>
                  </a:cubicBezTo>
                  <a:lnTo>
                    <a:pt x="0" y="132"/>
                  </a:lnTo>
                  <a:cubicBezTo>
                    <a:pt x="11" y="175"/>
                    <a:pt x="11" y="230"/>
                    <a:pt x="11" y="284"/>
                  </a:cubicBezTo>
                  <a:cubicBezTo>
                    <a:pt x="11" y="306"/>
                    <a:pt x="11" y="328"/>
                    <a:pt x="11" y="350"/>
                  </a:cubicBezTo>
                  <a:cubicBezTo>
                    <a:pt x="11" y="393"/>
                    <a:pt x="22" y="448"/>
                    <a:pt x="22" y="502"/>
                  </a:cubicBezTo>
                  <a:cubicBezTo>
                    <a:pt x="22" y="524"/>
                    <a:pt x="22" y="557"/>
                    <a:pt x="22" y="578"/>
                  </a:cubicBezTo>
                  <a:cubicBezTo>
                    <a:pt x="22" y="644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4"/>
                    <a:pt x="22" y="960"/>
                    <a:pt x="22" y="1036"/>
                  </a:cubicBezTo>
                  <a:cubicBezTo>
                    <a:pt x="22" y="1058"/>
                    <a:pt x="22" y="1080"/>
                    <a:pt x="22" y="1112"/>
                  </a:cubicBezTo>
                  <a:cubicBezTo>
                    <a:pt x="22" y="1167"/>
                    <a:pt x="22" y="1221"/>
                    <a:pt x="22" y="1276"/>
                  </a:cubicBezTo>
                  <a:cubicBezTo>
                    <a:pt x="22" y="1298"/>
                    <a:pt x="22" y="1330"/>
                    <a:pt x="22" y="1352"/>
                  </a:cubicBezTo>
                  <a:cubicBezTo>
                    <a:pt x="22" y="1428"/>
                    <a:pt x="22" y="1494"/>
                    <a:pt x="22" y="1570"/>
                  </a:cubicBezTo>
                  <a:cubicBezTo>
                    <a:pt x="22" y="1570"/>
                    <a:pt x="22" y="1581"/>
                    <a:pt x="22" y="1581"/>
                  </a:cubicBezTo>
                  <a:cubicBezTo>
                    <a:pt x="632" y="2017"/>
                    <a:pt x="1319" y="2366"/>
                    <a:pt x="1853" y="2420"/>
                  </a:cubicBezTo>
                  <a:cubicBezTo>
                    <a:pt x="1886" y="2424"/>
                    <a:pt x="1919" y="2426"/>
                    <a:pt x="1953" y="2426"/>
                  </a:cubicBezTo>
                  <a:cubicBezTo>
                    <a:pt x="2481" y="2426"/>
                    <a:pt x="3119" y="1963"/>
                    <a:pt x="3662" y="1461"/>
                  </a:cubicBezTo>
                  <a:cubicBezTo>
                    <a:pt x="3651" y="1428"/>
                    <a:pt x="3651" y="1396"/>
                    <a:pt x="3651" y="1363"/>
                  </a:cubicBezTo>
                  <a:cubicBezTo>
                    <a:pt x="3651" y="1298"/>
                    <a:pt x="3651" y="1232"/>
                    <a:pt x="3651" y="1167"/>
                  </a:cubicBezTo>
                  <a:cubicBezTo>
                    <a:pt x="3651" y="1123"/>
                    <a:pt x="3651" y="1069"/>
                    <a:pt x="3651" y="1025"/>
                  </a:cubicBezTo>
                  <a:cubicBezTo>
                    <a:pt x="3651" y="960"/>
                    <a:pt x="3651" y="894"/>
                    <a:pt x="3651" y="829"/>
                  </a:cubicBezTo>
                  <a:cubicBezTo>
                    <a:pt x="3651" y="785"/>
                    <a:pt x="3651" y="742"/>
                    <a:pt x="3662" y="709"/>
                  </a:cubicBezTo>
                  <a:cubicBezTo>
                    <a:pt x="3662" y="633"/>
                    <a:pt x="3662" y="557"/>
                    <a:pt x="3662" y="491"/>
                  </a:cubicBezTo>
                  <a:cubicBezTo>
                    <a:pt x="3662" y="448"/>
                    <a:pt x="3662" y="404"/>
                    <a:pt x="3673" y="371"/>
                  </a:cubicBezTo>
                  <a:cubicBezTo>
                    <a:pt x="3673" y="306"/>
                    <a:pt x="3673" y="241"/>
                    <a:pt x="3673" y="175"/>
                  </a:cubicBezTo>
                  <a:cubicBezTo>
                    <a:pt x="3684" y="143"/>
                    <a:pt x="3684" y="99"/>
                    <a:pt x="3684" y="66"/>
                  </a:cubicBezTo>
                  <a:cubicBezTo>
                    <a:pt x="3684" y="44"/>
                    <a:pt x="3684" y="23"/>
                    <a:pt x="368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0" name="Google Shape;2960;p15"/>
            <p:cNvSpPr/>
            <p:nvPr/>
          </p:nvSpPr>
          <p:spPr>
            <a:xfrm>
              <a:off x="3907620" y="-71931"/>
              <a:ext cx="375939" cy="199728"/>
            </a:xfrm>
            <a:custGeom>
              <a:avLst/>
              <a:gdLst/>
              <a:ahLst/>
              <a:cxnLst/>
              <a:rect l="l" t="t" r="r" b="b"/>
              <a:pathLst>
                <a:path w="10311" h="5478" extrusionOk="0">
                  <a:moveTo>
                    <a:pt x="3728" y="328"/>
                  </a:moveTo>
                  <a:cubicBezTo>
                    <a:pt x="3891" y="328"/>
                    <a:pt x="4033" y="502"/>
                    <a:pt x="4033" y="709"/>
                  </a:cubicBezTo>
                  <a:cubicBezTo>
                    <a:pt x="4033" y="916"/>
                    <a:pt x="3891" y="1091"/>
                    <a:pt x="3728" y="1091"/>
                  </a:cubicBezTo>
                  <a:cubicBezTo>
                    <a:pt x="3554" y="1091"/>
                    <a:pt x="3423" y="916"/>
                    <a:pt x="3423" y="709"/>
                  </a:cubicBezTo>
                  <a:cubicBezTo>
                    <a:pt x="3423" y="502"/>
                    <a:pt x="3554" y="328"/>
                    <a:pt x="3728" y="328"/>
                  </a:cubicBezTo>
                  <a:close/>
                  <a:moveTo>
                    <a:pt x="6725" y="328"/>
                  </a:moveTo>
                  <a:cubicBezTo>
                    <a:pt x="6888" y="328"/>
                    <a:pt x="7030" y="502"/>
                    <a:pt x="7030" y="709"/>
                  </a:cubicBezTo>
                  <a:cubicBezTo>
                    <a:pt x="7030" y="916"/>
                    <a:pt x="6888" y="1091"/>
                    <a:pt x="6725" y="1091"/>
                  </a:cubicBezTo>
                  <a:cubicBezTo>
                    <a:pt x="6551" y="1091"/>
                    <a:pt x="6420" y="916"/>
                    <a:pt x="6420" y="709"/>
                  </a:cubicBezTo>
                  <a:cubicBezTo>
                    <a:pt x="6420" y="502"/>
                    <a:pt x="6551" y="328"/>
                    <a:pt x="6725" y="328"/>
                  </a:cubicBezTo>
                  <a:close/>
                  <a:moveTo>
                    <a:pt x="6016" y="2927"/>
                  </a:moveTo>
                  <a:cubicBezTo>
                    <a:pt x="6029" y="2927"/>
                    <a:pt x="6037" y="2932"/>
                    <a:pt x="6038" y="2943"/>
                  </a:cubicBezTo>
                  <a:cubicBezTo>
                    <a:pt x="6049" y="3009"/>
                    <a:pt x="5733" y="3270"/>
                    <a:pt x="5265" y="3325"/>
                  </a:cubicBezTo>
                  <a:cubicBezTo>
                    <a:pt x="5208" y="3333"/>
                    <a:pt x="5152" y="3336"/>
                    <a:pt x="5097" y="3336"/>
                  </a:cubicBezTo>
                  <a:cubicBezTo>
                    <a:pt x="4701" y="3336"/>
                    <a:pt x="4375" y="3148"/>
                    <a:pt x="4327" y="3052"/>
                  </a:cubicBezTo>
                  <a:cubicBezTo>
                    <a:pt x="4314" y="3020"/>
                    <a:pt x="4321" y="3007"/>
                    <a:pt x="4338" y="3007"/>
                  </a:cubicBezTo>
                  <a:cubicBezTo>
                    <a:pt x="4379" y="3007"/>
                    <a:pt x="4478" y="3073"/>
                    <a:pt x="4524" y="3096"/>
                  </a:cubicBezTo>
                  <a:cubicBezTo>
                    <a:pt x="4524" y="3096"/>
                    <a:pt x="4677" y="3179"/>
                    <a:pt x="4963" y="3179"/>
                  </a:cubicBezTo>
                  <a:cubicBezTo>
                    <a:pt x="5051" y="3179"/>
                    <a:pt x="5152" y="3171"/>
                    <a:pt x="5265" y="3150"/>
                  </a:cubicBezTo>
                  <a:cubicBezTo>
                    <a:pt x="5681" y="3086"/>
                    <a:pt x="5940" y="2927"/>
                    <a:pt x="6016" y="2927"/>
                  </a:cubicBezTo>
                  <a:close/>
                  <a:moveTo>
                    <a:pt x="77" y="1"/>
                  </a:moveTo>
                  <a:cubicBezTo>
                    <a:pt x="1" y="644"/>
                    <a:pt x="426" y="1734"/>
                    <a:pt x="1047" y="1799"/>
                  </a:cubicBezTo>
                  <a:cubicBezTo>
                    <a:pt x="1191" y="1817"/>
                    <a:pt x="1312" y="1825"/>
                    <a:pt x="1417" y="1825"/>
                  </a:cubicBezTo>
                  <a:cubicBezTo>
                    <a:pt x="1503" y="1825"/>
                    <a:pt x="1578" y="1820"/>
                    <a:pt x="1646" y="1810"/>
                  </a:cubicBezTo>
                  <a:cubicBezTo>
                    <a:pt x="1788" y="2529"/>
                    <a:pt x="1919" y="3085"/>
                    <a:pt x="2039" y="3281"/>
                  </a:cubicBezTo>
                  <a:cubicBezTo>
                    <a:pt x="2289" y="3706"/>
                    <a:pt x="2802" y="4207"/>
                    <a:pt x="3379" y="4622"/>
                  </a:cubicBezTo>
                  <a:cubicBezTo>
                    <a:pt x="4000" y="5068"/>
                    <a:pt x="4698" y="5417"/>
                    <a:pt x="5232" y="5472"/>
                  </a:cubicBezTo>
                  <a:cubicBezTo>
                    <a:pt x="5264" y="5476"/>
                    <a:pt x="5297" y="5477"/>
                    <a:pt x="5331" y="5477"/>
                  </a:cubicBezTo>
                  <a:cubicBezTo>
                    <a:pt x="5860" y="5477"/>
                    <a:pt x="6519" y="5003"/>
                    <a:pt x="7063" y="4491"/>
                  </a:cubicBezTo>
                  <a:cubicBezTo>
                    <a:pt x="7575" y="4011"/>
                    <a:pt x="7989" y="3499"/>
                    <a:pt x="8131" y="3281"/>
                  </a:cubicBezTo>
                  <a:cubicBezTo>
                    <a:pt x="8283" y="3063"/>
                    <a:pt x="8425" y="2551"/>
                    <a:pt x="8556" y="1897"/>
                  </a:cubicBezTo>
                  <a:cubicBezTo>
                    <a:pt x="9809" y="1690"/>
                    <a:pt x="10310" y="676"/>
                    <a:pt x="10234" y="1"/>
                  </a:cubicBezTo>
                  <a:lnTo>
                    <a:pt x="8916" y="1"/>
                  </a:lnTo>
                  <a:cubicBezTo>
                    <a:pt x="8883" y="66"/>
                    <a:pt x="8861" y="121"/>
                    <a:pt x="8839" y="164"/>
                  </a:cubicBezTo>
                  <a:cubicBezTo>
                    <a:pt x="8774" y="317"/>
                    <a:pt x="8730" y="415"/>
                    <a:pt x="8730" y="415"/>
                  </a:cubicBezTo>
                  <a:lnTo>
                    <a:pt x="8730" y="66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1" name="Google Shape;2961;p15"/>
            <p:cNvSpPr/>
            <p:nvPr/>
          </p:nvSpPr>
          <p:spPr>
            <a:xfrm>
              <a:off x="4064905" y="34749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6" y="1"/>
                    <a:pt x="1367" y="160"/>
                    <a:pt x="951" y="224"/>
                  </a:cubicBezTo>
                  <a:cubicBezTo>
                    <a:pt x="838" y="245"/>
                    <a:pt x="737" y="253"/>
                    <a:pt x="649" y="253"/>
                  </a:cubicBezTo>
                  <a:cubicBezTo>
                    <a:pt x="363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3" y="126"/>
                  </a:cubicBezTo>
                  <a:cubicBezTo>
                    <a:pt x="61" y="222"/>
                    <a:pt x="387" y="410"/>
                    <a:pt x="783" y="410"/>
                  </a:cubicBezTo>
                  <a:cubicBezTo>
                    <a:pt x="838" y="410"/>
                    <a:pt x="894" y="407"/>
                    <a:pt x="951" y="399"/>
                  </a:cubicBezTo>
                  <a:cubicBezTo>
                    <a:pt x="1419" y="344"/>
                    <a:pt x="1735" y="83"/>
                    <a:pt x="1724" y="17"/>
                  </a:cubicBezTo>
                  <a:cubicBezTo>
                    <a:pt x="1723" y="6"/>
                    <a:pt x="1715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2" name="Google Shape;2962;p15"/>
            <p:cNvSpPr/>
            <p:nvPr/>
          </p:nvSpPr>
          <p:spPr>
            <a:xfrm>
              <a:off x="4032384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5"/>
            <p:cNvSpPr/>
            <p:nvPr/>
          </p:nvSpPr>
          <p:spPr>
            <a:xfrm>
              <a:off x="4141652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5"/>
            <p:cNvSpPr/>
            <p:nvPr/>
          </p:nvSpPr>
          <p:spPr>
            <a:xfrm>
              <a:off x="3301703" y="76677"/>
              <a:ext cx="201879" cy="173914"/>
            </a:xfrm>
            <a:custGeom>
              <a:avLst/>
              <a:gdLst/>
              <a:ahLst/>
              <a:cxnLst/>
              <a:rect l="l" t="t" r="r" b="b"/>
              <a:pathLst>
                <a:path w="5537" h="4770" extrusionOk="0">
                  <a:moveTo>
                    <a:pt x="153" y="1"/>
                  </a:moveTo>
                  <a:lnTo>
                    <a:pt x="98" y="1080"/>
                  </a:lnTo>
                  <a:cubicBezTo>
                    <a:pt x="99" y="1081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1"/>
                  </a:lnTo>
                  <a:close/>
                  <a:moveTo>
                    <a:pt x="5340" y="916"/>
                  </a:moveTo>
                  <a:cubicBezTo>
                    <a:pt x="4675" y="1668"/>
                    <a:pt x="3782" y="2235"/>
                    <a:pt x="3150" y="2289"/>
                  </a:cubicBezTo>
                  <a:cubicBezTo>
                    <a:pt x="3104" y="2293"/>
                    <a:pt x="3056" y="2295"/>
                    <a:pt x="3006" y="2295"/>
                  </a:cubicBezTo>
                  <a:cubicBezTo>
                    <a:pt x="2165" y="2295"/>
                    <a:pt x="843" y="1781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2"/>
                    <a:pt x="2245" y="4752"/>
                  </a:cubicBezTo>
                  <a:cubicBezTo>
                    <a:pt x="2329" y="4764"/>
                    <a:pt x="2415" y="4769"/>
                    <a:pt x="2503" y="4769"/>
                  </a:cubicBezTo>
                  <a:cubicBezTo>
                    <a:pt x="3822" y="4769"/>
                    <a:pt x="5536" y="3541"/>
                    <a:pt x="5536" y="3346"/>
                  </a:cubicBezTo>
                  <a:cubicBezTo>
                    <a:pt x="5536" y="3292"/>
                    <a:pt x="5504" y="2976"/>
                    <a:pt x="5471" y="2518"/>
                  </a:cubicBezTo>
                  <a:cubicBezTo>
                    <a:pt x="5438" y="2060"/>
                    <a:pt x="5384" y="1483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5" name="Google Shape;2965;p15"/>
            <p:cNvSpPr/>
            <p:nvPr/>
          </p:nvSpPr>
          <p:spPr>
            <a:xfrm>
              <a:off x="3305276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1"/>
                  </a:moveTo>
                  <a:cubicBezTo>
                    <a:pt x="4490" y="698"/>
                    <a:pt x="3662" y="1221"/>
                    <a:pt x="3052" y="1265"/>
                  </a:cubicBezTo>
                  <a:cubicBezTo>
                    <a:pt x="2998" y="1270"/>
                    <a:pt x="2941" y="1272"/>
                    <a:pt x="2882" y="1272"/>
                  </a:cubicBezTo>
                  <a:cubicBezTo>
                    <a:pt x="2052" y="1272"/>
                    <a:pt x="787" y="781"/>
                    <a:pt x="55" y="110"/>
                  </a:cubicBezTo>
                  <a:lnTo>
                    <a:pt x="0" y="1189"/>
                  </a:lnTo>
                  <a:cubicBezTo>
                    <a:pt x="741" y="1889"/>
                    <a:pt x="2066" y="2404"/>
                    <a:pt x="2908" y="2404"/>
                  </a:cubicBezTo>
                  <a:cubicBezTo>
                    <a:pt x="2958" y="2404"/>
                    <a:pt x="3006" y="2402"/>
                    <a:pt x="3052" y="2398"/>
                  </a:cubicBezTo>
                  <a:cubicBezTo>
                    <a:pt x="3684" y="2344"/>
                    <a:pt x="4567" y="1777"/>
                    <a:pt x="5242" y="1025"/>
                  </a:cubicBezTo>
                  <a:cubicBezTo>
                    <a:pt x="5210" y="666"/>
                    <a:pt x="5177" y="317"/>
                    <a:pt x="515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6" name="Google Shape;2966;p15"/>
            <p:cNvSpPr/>
            <p:nvPr/>
          </p:nvSpPr>
          <p:spPr>
            <a:xfrm>
              <a:off x="3307244" y="25416"/>
              <a:ext cx="2443" cy="51299"/>
            </a:xfrm>
            <a:custGeom>
              <a:avLst/>
              <a:gdLst/>
              <a:ahLst/>
              <a:cxnLst/>
              <a:rect l="l" t="t" r="r" b="b"/>
              <a:pathLst>
                <a:path w="67" h="1407" extrusionOk="0">
                  <a:moveTo>
                    <a:pt x="66" y="1"/>
                  </a:moveTo>
                  <a:lnTo>
                    <a:pt x="1" y="1407"/>
                  </a:lnTo>
                  <a:lnTo>
                    <a:pt x="1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15"/>
            <p:cNvSpPr/>
            <p:nvPr/>
          </p:nvSpPr>
          <p:spPr>
            <a:xfrm>
              <a:off x="3214674" y="-71931"/>
              <a:ext cx="367991" cy="191050"/>
            </a:xfrm>
            <a:custGeom>
              <a:avLst/>
              <a:gdLst/>
              <a:ahLst/>
              <a:cxnLst/>
              <a:rect l="l" t="t" r="r" b="b"/>
              <a:pathLst>
                <a:path w="10093" h="5240" extrusionOk="0">
                  <a:moveTo>
                    <a:pt x="0" y="1"/>
                  </a:moveTo>
                  <a:cubicBezTo>
                    <a:pt x="393" y="546"/>
                    <a:pt x="1145" y="840"/>
                    <a:pt x="1374" y="927"/>
                  </a:cubicBezTo>
                  <a:cubicBezTo>
                    <a:pt x="1635" y="2191"/>
                    <a:pt x="1973" y="3445"/>
                    <a:pt x="2278" y="3815"/>
                  </a:cubicBezTo>
                  <a:cubicBezTo>
                    <a:pt x="2354" y="3913"/>
                    <a:pt x="2442" y="4000"/>
                    <a:pt x="2540" y="4077"/>
                  </a:cubicBezTo>
                  <a:cubicBezTo>
                    <a:pt x="3272" y="4748"/>
                    <a:pt x="4537" y="5239"/>
                    <a:pt x="5367" y="5239"/>
                  </a:cubicBezTo>
                  <a:cubicBezTo>
                    <a:pt x="5426" y="5239"/>
                    <a:pt x="5483" y="5237"/>
                    <a:pt x="5537" y="5232"/>
                  </a:cubicBezTo>
                  <a:cubicBezTo>
                    <a:pt x="6147" y="5188"/>
                    <a:pt x="6975" y="4665"/>
                    <a:pt x="7640" y="3968"/>
                  </a:cubicBezTo>
                  <a:cubicBezTo>
                    <a:pt x="7956" y="3619"/>
                    <a:pt x="8239" y="3238"/>
                    <a:pt x="8425" y="2834"/>
                  </a:cubicBezTo>
                  <a:cubicBezTo>
                    <a:pt x="8621" y="2420"/>
                    <a:pt x="8763" y="1723"/>
                    <a:pt x="8882" y="993"/>
                  </a:cubicBezTo>
                  <a:cubicBezTo>
                    <a:pt x="9013" y="916"/>
                    <a:pt x="9711" y="459"/>
                    <a:pt x="10092" y="12"/>
                  </a:cubicBezTo>
                  <a:lnTo>
                    <a:pt x="9329" y="12"/>
                  </a:lnTo>
                  <a:lnTo>
                    <a:pt x="9329" y="1"/>
                  </a:lnTo>
                  <a:lnTo>
                    <a:pt x="8980" y="1"/>
                  </a:lnTo>
                  <a:lnTo>
                    <a:pt x="8904" y="611"/>
                  </a:lnTo>
                  <a:cubicBezTo>
                    <a:pt x="8850" y="491"/>
                    <a:pt x="8806" y="273"/>
                    <a:pt x="876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8" name="Google Shape;2968;p15"/>
            <p:cNvSpPr/>
            <p:nvPr/>
          </p:nvSpPr>
          <p:spPr>
            <a:xfrm>
              <a:off x="3448306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1" y="196"/>
                    <a:pt x="1" y="447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9" name="Google Shape;2969;p15"/>
            <p:cNvSpPr/>
            <p:nvPr/>
          </p:nvSpPr>
          <p:spPr>
            <a:xfrm>
              <a:off x="3330287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7"/>
                  </a:cubicBezTo>
                  <a:cubicBezTo>
                    <a:pt x="720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15"/>
            <p:cNvSpPr/>
            <p:nvPr/>
          </p:nvSpPr>
          <p:spPr>
            <a:xfrm>
              <a:off x="3401820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1"/>
                    <a:pt x="0" y="2649"/>
                    <a:pt x="175" y="2692"/>
                  </a:cubicBezTo>
                  <a:cubicBezTo>
                    <a:pt x="207" y="2705"/>
                    <a:pt x="250" y="2710"/>
                    <a:pt x="298" y="2710"/>
                  </a:cubicBezTo>
                  <a:cubicBezTo>
                    <a:pt x="331" y="2710"/>
                    <a:pt x="368" y="2708"/>
                    <a:pt x="404" y="2703"/>
                  </a:cubicBez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15"/>
            <p:cNvSpPr/>
            <p:nvPr/>
          </p:nvSpPr>
          <p:spPr>
            <a:xfrm>
              <a:off x="3372507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4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15"/>
            <p:cNvSpPr/>
            <p:nvPr/>
          </p:nvSpPr>
          <p:spPr>
            <a:xfrm>
              <a:off x="3372507" y="47546"/>
              <a:ext cx="74233" cy="17647"/>
            </a:xfrm>
            <a:custGeom>
              <a:avLst/>
              <a:gdLst/>
              <a:ahLst/>
              <a:cxnLst/>
              <a:rect l="l" t="t" r="r" b="b"/>
              <a:pathLst>
                <a:path w="2036" h="484" extrusionOk="0">
                  <a:moveTo>
                    <a:pt x="2004" y="0"/>
                  </a:moveTo>
                  <a:cubicBezTo>
                    <a:pt x="1922" y="0"/>
                    <a:pt x="1611" y="190"/>
                    <a:pt x="1120" y="266"/>
                  </a:cubicBezTo>
                  <a:cubicBezTo>
                    <a:pt x="987" y="288"/>
                    <a:pt x="869" y="297"/>
                    <a:pt x="766" y="297"/>
                  </a:cubicBezTo>
                  <a:cubicBezTo>
                    <a:pt x="423" y="297"/>
                    <a:pt x="249" y="200"/>
                    <a:pt x="249" y="200"/>
                  </a:cubicBezTo>
                  <a:cubicBezTo>
                    <a:pt x="187" y="177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2"/>
                    <a:pt x="464" y="483"/>
                    <a:pt x="943" y="483"/>
                  </a:cubicBezTo>
                  <a:cubicBezTo>
                    <a:pt x="1001" y="483"/>
                    <a:pt x="1060" y="480"/>
                    <a:pt x="1120" y="473"/>
                  </a:cubicBezTo>
                  <a:cubicBezTo>
                    <a:pt x="1665" y="396"/>
                    <a:pt x="2036" y="102"/>
                    <a:pt x="2025" y="15"/>
                  </a:cubicBezTo>
                  <a:cubicBezTo>
                    <a:pt x="2024" y="5"/>
                    <a:pt x="2016" y="0"/>
                    <a:pt x="20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15"/>
            <p:cNvSpPr/>
            <p:nvPr/>
          </p:nvSpPr>
          <p:spPr>
            <a:xfrm>
              <a:off x="3330287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7"/>
                  </a:cubicBezTo>
                  <a:cubicBezTo>
                    <a:pt x="720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4" name="Google Shape;2974;p15"/>
            <p:cNvSpPr/>
            <p:nvPr/>
          </p:nvSpPr>
          <p:spPr>
            <a:xfrm>
              <a:off x="3448306" y="-61977"/>
              <a:ext cx="26251" cy="32595"/>
            </a:xfrm>
            <a:custGeom>
              <a:avLst/>
              <a:gdLst/>
              <a:ahLst/>
              <a:cxnLst/>
              <a:rect l="l" t="t" r="r" b="b"/>
              <a:pathLst>
                <a:path w="720" h="894" extrusionOk="0">
                  <a:moveTo>
                    <a:pt x="360" y="0"/>
                  </a:moveTo>
                  <a:cubicBezTo>
                    <a:pt x="153" y="0"/>
                    <a:pt x="1" y="196"/>
                    <a:pt x="1" y="447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7"/>
                  </a:cubicBezTo>
                  <a:cubicBezTo>
                    <a:pt x="720" y="196"/>
                    <a:pt x="556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5" name="Google Shape;2975;p15"/>
            <p:cNvSpPr/>
            <p:nvPr/>
          </p:nvSpPr>
          <p:spPr>
            <a:xfrm>
              <a:off x="3401820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lnTo>
                    <a:pt x="175" y="0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1"/>
                    <a:pt x="0" y="2649"/>
                    <a:pt x="175" y="2692"/>
                  </a:cubicBezTo>
                  <a:lnTo>
                    <a:pt x="404" y="2703"/>
                  </a:lnTo>
                  <a:cubicBezTo>
                    <a:pt x="611" y="2681"/>
                    <a:pt x="861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15"/>
            <p:cNvSpPr/>
            <p:nvPr/>
          </p:nvSpPr>
          <p:spPr>
            <a:xfrm>
              <a:off x="3408164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cubicBezTo>
                    <a:pt x="33" y="13"/>
                    <a:pt x="76" y="18"/>
                    <a:pt x="124" y="18"/>
                  </a:cubicBezTo>
                  <a:cubicBezTo>
                    <a:pt x="157" y="18"/>
                    <a:pt x="194" y="16"/>
                    <a:pt x="23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15"/>
            <p:cNvSpPr/>
            <p:nvPr/>
          </p:nvSpPr>
          <p:spPr>
            <a:xfrm>
              <a:off x="4486156" y="-71931"/>
              <a:ext cx="218979" cy="375137"/>
            </a:xfrm>
            <a:custGeom>
              <a:avLst/>
              <a:gdLst/>
              <a:ahLst/>
              <a:cxnLst/>
              <a:rect l="l" t="t" r="r" b="b"/>
              <a:pathLst>
                <a:path w="6006" h="10289" extrusionOk="0">
                  <a:moveTo>
                    <a:pt x="1" y="1"/>
                  </a:moveTo>
                  <a:cubicBezTo>
                    <a:pt x="654" y="2093"/>
                    <a:pt x="1951" y="3663"/>
                    <a:pt x="2725" y="4447"/>
                  </a:cubicBezTo>
                  <a:cubicBezTo>
                    <a:pt x="2256" y="4938"/>
                    <a:pt x="1308" y="6038"/>
                    <a:pt x="960" y="7237"/>
                  </a:cubicBezTo>
                  <a:lnTo>
                    <a:pt x="480" y="8850"/>
                  </a:lnTo>
                  <a:lnTo>
                    <a:pt x="480" y="8850"/>
                  </a:lnTo>
                  <a:lnTo>
                    <a:pt x="916" y="8676"/>
                  </a:lnTo>
                  <a:cubicBezTo>
                    <a:pt x="916" y="8676"/>
                    <a:pt x="1613" y="7303"/>
                    <a:pt x="2278" y="6344"/>
                  </a:cubicBezTo>
                  <a:lnTo>
                    <a:pt x="2278" y="6344"/>
                  </a:lnTo>
                  <a:cubicBezTo>
                    <a:pt x="2278" y="6344"/>
                    <a:pt x="1842" y="8556"/>
                    <a:pt x="1821" y="9264"/>
                  </a:cubicBezTo>
                  <a:cubicBezTo>
                    <a:pt x="1799" y="9973"/>
                    <a:pt x="5570" y="10289"/>
                    <a:pt x="5570" y="10289"/>
                  </a:cubicBezTo>
                  <a:lnTo>
                    <a:pt x="6005" y="10114"/>
                  </a:lnTo>
                  <a:lnTo>
                    <a:pt x="6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15"/>
            <p:cNvSpPr/>
            <p:nvPr/>
          </p:nvSpPr>
          <p:spPr>
            <a:xfrm>
              <a:off x="4304589" y="201988"/>
              <a:ext cx="401753" cy="1002796"/>
            </a:xfrm>
            <a:custGeom>
              <a:avLst/>
              <a:gdLst/>
              <a:ahLst/>
              <a:cxnLst/>
              <a:rect l="l" t="t" r="r" b="b"/>
              <a:pathLst>
                <a:path w="11019" h="27504" extrusionOk="0">
                  <a:moveTo>
                    <a:pt x="10151" y="1"/>
                  </a:moveTo>
                  <a:cubicBezTo>
                    <a:pt x="8642" y="1"/>
                    <a:pt x="6317" y="159"/>
                    <a:pt x="4577" y="988"/>
                  </a:cubicBezTo>
                  <a:cubicBezTo>
                    <a:pt x="3008" y="1740"/>
                    <a:pt x="796" y="5511"/>
                    <a:pt x="0" y="6721"/>
                  </a:cubicBezTo>
                  <a:lnTo>
                    <a:pt x="959" y="27503"/>
                  </a:lnTo>
                  <a:lnTo>
                    <a:pt x="11018" y="27503"/>
                  </a:lnTo>
                  <a:lnTo>
                    <a:pt x="11018" y="18"/>
                  </a:lnTo>
                  <a:cubicBezTo>
                    <a:pt x="10779" y="9"/>
                    <a:pt x="10485" y="1"/>
                    <a:pt x="101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15"/>
            <p:cNvSpPr/>
            <p:nvPr/>
          </p:nvSpPr>
          <p:spPr>
            <a:xfrm>
              <a:off x="4531439" y="244354"/>
              <a:ext cx="335031" cy="398982"/>
            </a:xfrm>
            <a:custGeom>
              <a:avLst/>
              <a:gdLst/>
              <a:ahLst/>
              <a:cxnLst/>
              <a:rect l="l" t="t" r="r" b="b"/>
              <a:pathLst>
                <a:path w="9189" h="10943" extrusionOk="0">
                  <a:moveTo>
                    <a:pt x="6921" y="1"/>
                  </a:moveTo>
                  <a:lnTo>
                    <a:pt x="4796" y="66"/>
                  </a:lnTo>
                  <a:lnTo>
                    <a:pt x="1320" y="175"/>
                  </a:lnTo>
                  <a:cubicBezTo>
                    <a:pt x="1320" y="175"/>
                    <a:pt x="1" y="2573"/>
                    <a:pt x="1091" y="5482"/>
                  </a:cubicBezTo>
                  <a:cubicBezTo>
                    <a:pt x="2181" y="8392"/>
                    <a:pt x="4131" y="10942"/>
                    <a:pt x="4131" y="10942"/>
                  </a:cubicBezTo>
                  <a:cubicBezTo>
                    <a:pt x="4131" y="10942"/>
                    <a:pt x="4393" y="10583"/>
                    <a:pt x="4796" y="9983"/>
                  </a:cubicBezTo>
                  <a:cubicBezTo>
                    <a:pt x="6202" y="7858"/>
                    <a:pt x="9188" y="2682"/>
                    <a:pt x="69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0" name="Google Shape;2980;p15"/>
            <p:cNvSpPr/>
            <p:nvPr/>
          </p:nvSpPr>
          <p:spPr>
            <a:xfrm>
              <a:off x="4579528" y="68328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1"/>
                  </a:moveTo>
                  <a:lnTo>
                    <a:pt x="3477" y="230"/>
                  </a:lnTo>
                  <a:lnTo>
                    <a:pt x="1254" y="775"/>
                  </a:lnTo>
                  <a:cubicBezTo>
                    <a:pt x="1254" y="775"/>
                    <a:pt x="1189" y="2649"/>
                    <a:pt x="1014" y="3706"/>
                  </a:cubicBezTo>
                  <a:cubicBezTo>
                    <a:pt x="840" y="4763"/>
                    <a:pt x="1" y="5003"/>
                    <a:pt x="1" y="5003"/>
                  </a:cubicBezTo>
                  <a:cubicBezTo>
                    <a:pt x="1" y="5003"/>
                    <a:pt x="567" y="6856"/>
                    <a:pt x="2376" y="7106"/>
                  </a:cubicBezTo>
                  <a:cubicBezTo>
                    <a:pt x="2448" y="7115"/>
                    <a:pt x="2520" y="7119"/>
                    <a:pt x="2591" y="7119"/>
                  </a:cubicBezTo>
                  <a:cubicBezTo>
                    <a:pt x="2897" y="7119"/>
                    <a:pt x="3194" y="7045"/>
                    <a:pt x="3477" y="6921"/>
                  </a:cubicBezTo>
                  <a:cubicBezTo>
                    <a:pt x="4720" y="6376"/>
                    <a:pt x="5602" y="4829"/>
                    <a:pt x="5602" y="4829"/>
                  </a:cubicBezTo>
                  <a:cubicBezTo>
                    <a:pt x="5602" y="4829"/>
                    <a:pt x="5068" y="4567"/>
                    <a:pt x="4720" y="4011"/>
                  </a:cubicBezTo>
                  <a:cubicBezTo>
                    <a:pt x="4360" y="3466"/>
                    <a:pt x="4425" y="1"/>
                    <a:pt x="442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1" name="Google Shape;2981;p15"/>
            <p:cNvSpPr/>
            <p:nvPr/>
          </p:nvSpPr>
          <p:spPr>
            <a:xfrm>
              <a:off x="4620071" y="68328"/>
              <a:ext cx="123599" cy="133954"/>
            </a:xfrm>
            <a:custGeom>
              <a:avLst/>
              <a:gdLst/>
              <a:ahLst/>
              <a:cxnLst/>
              <a:rect l="l" t="t" r="r" b="b"/>
              <a:pathLst>
                <a:path w="3390" h="3674" extrusionOk="0">
                  <a:moveTo>
                    <a:pt x="3313" y="1"/>
                  </a:moveTo>
                  <a:lnTo>
                    <a:pt x="2365" y="241"/>
                  </a:lnTo>
                  <a:lnTo>
                    <a:pt x="142" y="775"/>
                  </a:lnTo>
                  <a:cubicBezTo>
                    <a:pt x="142" y="775"/>
                    <a:pt x="98" y="1930"/>
                    <a:pt x="0" y="2943"/>
                  </a:cubicBezTo>
                  <a:cubicBezTo>
                    <a:pt x="469" y="3368"/>
                    <a:pt x="1036" y="3652"/>
                    <a:pt x="1700" y="3674"/>
                  </a:cubicBezTo>
                  <a:cubicBezTo>
                    <a:pt x="1929" y="3674"/>
                    <a:pt x="2158" y="3652"/>
                    <a:pt x="2365" y="3597"/>
                  </a:cubicBezTo>
                  <a:cubicBezTo>
                    <a:pt x="2757" y="3488"/>
                    <a:pt x="3095" y="3281"/>
                    <a:pt x="3390" y="2987"/>
                  </a:cubicBezTo>
                  <a:cubicBezTo>
                    <a:pt x="3281" y="1777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15"/>
            <p:cNvSpPr/>
            <p:nvPr/>
          </p:nvSpPr>
          <p:spPr>
            <a:xfrm>
              <a:off x="4537819" y="-71530"/>
              <a:ext cx="276586" cy="221458"/>
            </a:xfrm>
            <a:custGeom>
              <a:avLst/>
              <a:gdLst/>
              <a:ahLst/>
              <a:cxnLst/>
              <a:rect l="l" t="t" r="r" b="b"/>
              <a:pathLst>
                <a:path w="7586" h="6074" extrusionOk="0">
                  <a:moveTo>
                    <a:pt x="0" y="1"/>
                  </a:moveTo>
                  <a:cubicBezTo>
                    <a:pt x="371" y="2137"/>
                    <a:pt x="1384" y="5984"/>
                    <a:pt x="3956" y="6071"/>
                  </a:cubicBezTo>
                  <a:cubicBezTo>
                    <a:pt x="3986" y="6072"/>
                    <a:pt x="4015" y="6073"/>
                    <a:pt x="4045" y="6073"/>
                  </a:cubicBezTo>
                  <a:cubicBezTo>
                    <a:pt x="4244" y="6073"/>
                    <a:pt x="4441" y="6042"/>
                    <a:pt x="4621" y="5995"/>
                  </a:cubicBezTo>
                  <a:cubicBezTo>
                    <a:pt x="6670" y="5439"/>
                    <a:pt x="7357" y="1995"/>
                    <a:pt x="758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15"/>
            <p:cNvSpPr/>
            <p:nvPr/>
          </p:nvSpPr>
          <p:spPr>
            <a:xfrm>
              <a:off x="4498880" y="-38899"/>
              <a:ext cx="68764" cy="73102"/>
            </a:xfrm>
            <a:custGeom>
              <a:avLst/>
              <a:gdLst/>
              <a:ahLst/>
              <a:cxnLst/>
              <a:rect l="l" t="t" r="r" b="b"/>
              <a:pathLst>
                <a:path w="1886" h="2005" extrusionOk="0">
                  <a:moveTo>
                    <a:pt x="562" y="0"/>
                  </a:moveTo>
                  <a:cubicBezTo>
                    <a:pt x="457" y="0"/>
                    <a:pt x="363" y="36"/>
                    <a:pt x="295" y="130"/>
                  </a:cubicBezTo>
                  <a:cubicBezTo>
                    <a:pt x="0" y="522"/>
                    <a:pt x="774" y="1896"/>
                    <a:pt x="1886" y="2005"/>
                  </a:cubicBezTo>
                  <a:lnTo>
                    <a:pt x="1363" y="392"/>
                  </a:lnTo>
                  <a:cubicBezTo>
                    <a:pt x="1363" y="392"/>
                    <a:pt x="907" y="0"/>
                    <a:pt x="562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15"/>
            <p:cNvSpPr/>
            <p:nvPr/>
          </p:nvSpPr>
          <p:spPr>
            <a:xfrm>
              <a:off x="4674505" y="-56837"/>
              <a:ext cx="36569" cy="86629"/>
            </a:xfrm>
            <a:custGeom>
              <a:avLst/>
              <a:gdLst/>
              <a:ahLst/>
              <a:cxnLst/>
              <a:rect l="l" t="t" r="r" b="b"/>
              <a:pathLst>
                <a:path w="1003" h="2376" extrusionOk="0">
                  <a:moveTo>
                    <a:pt x="414" y="1"/>
                  </a:moveTo>
                  <a:cubicBezTo>
                    <a:pt x="414" y="1"/>
                    <a:pt x="349" y="1091"/>
                    <a:pt x="491" y="1407"/>
                  </a:cubicBezTo>
                  <a:cubicBezTo>
                    <a:pt x="621" y="172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30"/>
                    <a:pt x="643" y="1396"/>
                    <a:pt x="578" y="1211"/>
                  </a:cubicBezTo>
                  <a:cubicBezTo>
                    <a:pt x="513" y="1025"/>
                    <a:pt x="414" y="1"/>
                    <a:pt x="414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15"/>
            <p:cNvSpPr/>
            <p:nvPr/>
          </p:nvSpPr>
          <p:spPr>
            <a:xfrm>
              <a:off x="4583502" y="-18664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0"/>
                  </a:moveTo>
                  <a:cubicBezTo>
                    <a:pt x="360" y="0"/>
                    <a:pt x="1" y="142"/>
                    <a:pt x="1" y="327"/>
                  </a:cubicBezTo>
                  <a:cubicBezTo>
                    <a:pt x="1" y="512"/>
                    <a:pt x="360" y="654"/>
                    <a:pt x="807" y="654"/>
                  </a:cubicBezTo>
                  <a:cubicBezTo>
                    <a:pt x="1243" y="654"/>
                    <a:pt x="1603" y="512"/>
                    <a:pt x="1603" y="327"/>
                  </a:cubicBezTo>
                  <a:cubicBezTo>
                    <a:pt x="1603" y="142"/>
                    <a:pt x="124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6" name="Google Shape;2986;p15"/>
            <p:cNvSpPr/>
            <p:nvPr/>
          </p:nvSpPr>
          <p:spPr>
            <a:xfrm>
              <a:off x="4651864" y="54036"/>
              <a:ext cx="75910" cy="26434"/>
            </a:xfrm>
            <a:custGeom>
              <a:avLst/>
              <a:gdLst/>
              <a:ahLst/>
              <a:cxnLst/>
              <a:rect l="l" t="t" r="r" b="b"/>
              <a:pathLst>
                <a:path w="2082" h="725" extrusionOk="0">
                  <a:moveTo>
                    <a:pt x="2082" y="1"/>
                  </a:moveTo>
                  <a:lnTo>
                    <a:pt x="2082" y="1"/>
                  </a:lnTo>
                  <a:cubicBezTo>
                    <a:pt x="2082" y="1"/>
                    <a:pt x="1831" y="142"/>
                    <a:pt x="1493" y="240"/>
                  </a:cubicBezTo>
                  <a:cubicBezTo>
                    <a:pt x="1319" y="295"/>
                    <a:pt x="1090" y="338"/>
                    <a:pt x="894" y="338"/>
                  </a:cubicBezTo>
                  <a:cubicBezTo>
                    <a:pt x="865" y="339"/>
                    <a:pt x="836" y="340"/>
                    <a:pt x="808" y="340"/>
                  </a:cubicBezTo>
                  <a:cubicBezTo>
                    <a:pt x="307" y="340"/>
                    <a:pt x="31" y="163"/>
                    <a:pt x="0" y="142"/>
                  </a:cubicBezTo>
                  <a:lnTo>
                    <a:pt x="0" y="142"/>
                  </a:lnTo>
                  <a:cubicBezTo>
                    <a:pt x="31" y="184"/>
                    <a:pt x="464" y="725"/>
                    <a:pt x="973" y="725"/>
                  </a:cubicBezTo>
                  <a:cubicBezTo>
                    <a:pt x="1001" y="725"/>
                    <a:pt x="1029" y="723"/>
                    <a:pt x="1057" y="720"/>
                  </a:cubicBezTo>
                  <a:cubicBezTo>
                    <a:pt x="1199" y="709"/>
                    <a:pt x="1362" y="654"/>
                    <a:pt x="1493" y="578"/>
                  </a:cubicBezTo>
                  <a:cubicBezTo>
                    <a:pt x="1842" y="371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7" name="Google Shape;2987;p15"/>
            <p:cNvSpPr/>
            <p:nvPr/>
          </p:nvSpPr>
          <p:spPr>
            <a:xfrm>
              <a:off x="1986105" y="-71530"/>
              <a:ext cx="149814" cy="368392"/>
            </a:xfrm>
            <a:custGeom>
              <a:avLst/>
              <a:gdLst/>
              <a:ahLst/>
              <a:cxnLst/>
              <a:rect l="l" t="t" r="r" b="b"/>
              <a:pathLst>
                <a:path w="4109" h="10104" extrusionOk="0">
                  <a:moveTo>
                    <a:pt x="0" y="1"/>
                  </a:moveTo>
                  <a:lnTo>
                    <a:pt x="0" y="10103"/>
                  </a:lnTo>
                  <a:lnTo>
                    <a:pt x="2856" y="8937"/>
                  </a:lnTo>
                  <a:cubicBezTo>
                    <a:pt x="2856" y="8937"/>
                    <a:pt x="2703" y="6420"/>
                    <a:pt x="1744" y="4687"/>
                  </a:cubicBezTo>
                  <a:cubicBezTo>
                    <a:pt x="2343" y="3837"/>
                    <a:pt x="3520" y="2017"/>
                    <a:pt x="4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15"/>
            <p:cNvSpPr/>
            <p:nvPr/>
          </p:nvSpPr>
          <p:spPr>
            <a:xfrm>
              <a:off x="1964230" y="202644"/>
              <a:ext cx="392237" cy="887291"/>
            </a:xfrm>
            <a:custGeom>
              <a:avLst/>
              <a:gdLst/>
              <a:ahLst/>
              <a:cxnLst/>
              <a:rect l="l" t="t" r="r" b="b"/>
              <a:pathLst>
                <a:path w="10758" h="24336" extrusionOk="0">
                  <a:moveTo>
                    <a:pt x="600" y="0"/>
                  </a:moveTo>
                  <a:lnTo>
                    <a:pt x="600" y="11433"/>
                  </a:lnTo>
                  <a:lnTo>
                    <a:pt x="350" y="11792"/>
                  </a:lnTo>
                  <a:lnTo>
                    <a:pt x="600" y="12228"/>
                  </a:lnTo>
                  <a:lnTo>
                    <a:pt x="600" y="13623"/>
                  </a:lnTo>
                  <a:lnTo>
                    <a:pt x="1" y="16533"/>
                  </a:lnTo>
                  <a:lnTo>
                    <a:pt x="1" y="19693"/>
                  </a:lnTo>
                  <a:lnTo>
                    <a:pt x="600" y="22015"/>
                  </a:lnTo>
                  <a:lnTo>
                    <a:pt x="600" y="24336"/>
                  </a:lnTo>
                  <a:lnTo>
                    <a:pt x="9253" y="24336"/>
                  </a:lnTo>
                  <a:lnTo>
                    <a:pt x="10757" y="6768"/>
                  </a:lnTo>
                  <a:cubicBezTo>
                    <a:pt x="10757" y="6768"/>
                    <a:pt x="6943" y="2027"/>
                    <a:pt x="5799" y="1341"/>
                  </a:cubicBezTo>
                  <a:cubicBezTo>
                    <a:pt x="4643" y="665"/>
                    <a:pt x="1265" y="44"/>
                    <a:pt x="1265" y="44"/>
                  </a:cubicBezTo>
                  <a:cubicBezTo>
                    <a:pt x="1265" y="44"/>
                    <a:pt x="1014" y="22"/>
                    <a:pt x="6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15"/>
            <p:cNvSpPr/>
            <p:nvPr/>
          </p:nvSpPr>
          <p:spPr>
            <a:xfrm>
              <a:off x="2071529" y="-33284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0"/>
                  </a:moveTo>
                  <a:cubicBezTo>
                    <a:pt x="863" y="0"/>
                    <a:pt x="404" y="401"/>
                    <a:pt x="404" y="401"/>
                  </a:cubicBezTo>
                  <a:lnTo>
                    <a:pt x="0" y="1981"/>
                  </a:lnTo>
                  <a:cubicBezTo>
                    <a:pt x="1101" y="1872"/>
                    <a:pt x="1766" y="521"/>
                    <a:pt x="1472" y="129"/>
                  </a:cubicBezTo>
                  <a:cubicBezTo>
                    <a:pt x="1404" y="36"/>
                    <a:pt x="1311" y="0"/>
                    <a:pt x="120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15"/>
            <p:cNvSpPr/>
            <p:nvPr/>
          </p:nvSpPr>
          <p:spPr>
            <a:xfrm>
              <a:off x="4585471" y="-55342"/>
              <a:ext cx="61654" cy="21110"/>
            </a:xfrm>
            <a:custGeom>
              <a:avLst/>
              <a:gdLst/>
              <a:ahLst/>
              <a:cxnLst/>
              <a:rect l="l" t="t" r="r" b="b"/>
              <a:pathLst>
                <a:path w="1691" h="579" extrusionOk="0">
                  <a:moveTo>
                    <a:pt x="924" y="1"/>
                  </a:moveTo>
                  <a:cubicBezTo>
                    <a:pt x="384" y="1"/>
                    <a:pt x="23" y="483"/>
                    <a:pt x="23" y="483"/>
                  </a:cubicBezTo>
                  <a:cubicBezTo>
                    <a:pt x="1" y="552"/>
                    <a:pt x="17" y="578"/>
                    <a:pt x="60" y="578"/>
                  </a:cubicBezTo>
                  <a:cubicBezTo>
                    <a:pt x="207" y="578"/>
                    <a:pt x="661" y="263"/>
                    <a:pt x="906" y="254"/>
                  </a:cubicBezTo>
                  <a:cubicBezTo>
                    <a:pt x="915" y="254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2"/>
                    <a:pt x="1592" y="570"/>
                  </a:cubicBezTo>
                  <a:cubicBezTo>
                    <a:pt x="1690" y="538"/>
                    <a:pt x="1560" y="47"/>
                    <a:pt x="993" y="4"/>
                  </a:cubicBezTo>
                  <a:cubicBezTo>
                    <a:pt x="970" y="2"/>
                    <a:pt x="947" y="1"/>
                    <a:pt x="9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15"/>
            <p:cNvSpPr/>
            <p:nvPr/>
          </p:nvSpPr>
          <p:spPr>
            <a:xfrm>
              <a:off x="2301588" y="192326"/>
              <a:ext cx="735508" cy="1045928"/>
            </a:xfrm>
            <a:custGeom>
              <a:avLst/>
              <a:gdLst/>
              <a:ahLst/>
              <a:cxnLst/>
              <a:rect l="l" t="t" r="r" b="b"/>
              <a:pathLst>
                <a:path w="20173" h="2868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19" y="33"/>
                    <a:pt x="2997" y="2114"/>
                    <a:pt x="1504" y="3400"/>
                  </a:cubicBezTo>
                  <a:cubicBezTo>
                    <a:pt x="0" y="4686"/>
                    <a:pt x="251" y="22581"/>
                    <a:pt x="251" y="22581"/>
                  </a:cubicBezTo>
                  <a:cubicBezTo>
                    <a:pt x="251" y="22581"/>
                    <a:pt x="4698" y="28019"/>
                    <a:pt x="9068" y="28662"/>
                  </a:cubicBezTo>
                  <a:cubicBezTo>
                    <a:pt x="9182" y="28679"/>
                    <a:pt x="9297" y="28687"/>
                    <a:pt x="9413" y="28687"/>
                  </a:cubicBezTo>
                  <a:cubicBezTo>
                    <a:pt x="13777" y="28687"/>
                    <a:pt x="19857" y="17252"/>
                    <a:pt x="19857" y="17252"/>
                  </a:cubicBezTo>
                  <a:cubicBezTo>
                    <a:pt x="19857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9" y="273"/>
                  </a:cubicBezTo>
                  <a:lnTo>
                    <a:pt x="12719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3" y="2005"/>
                    <a:pt x="10975" y="2223"/>
                  </a:cubicBezTo>
                  <a:cubicBezTo>
                    <a:pt x="10887" y="2237"/>
                    <a:pt x="10799" y="2243"/>
                    <a:pt x="10711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2" name="Google Shape;2992;p15"/>
            <p:cNvSpPr/>
            <p:nvPr/>
          </p:nvSpPr>
          <p:spPr>
            <a:xfrm>
              <a:off x="2505431" y="428437"/>
              <a:ext cx="314358" cy="351803"/>
            </a:xfrm>
            <a:custGeom>
              <a:avLst/>
              <a:gdLst/>
              <a:ahLst/>
              <a:cxnLst/>
              <a:rect l="l" t="t" r="r" b="b"/>
              <a:pathLst>
                <a:path w="8622" h="9649" extrusionOk="0">
                  <a:moveTo>
                    <a:pt x="4221" y="0"/>
                  </a:moveTo>
                  <a:cubicBezTo>
                    <a:pt x="4070" y="0"/>
                    <a:pt x="3919" y="87"/>
                    <a:pt x="3858" y="259"/>
                  </a:cubicBezTo>
                  <a:lnTo>
                    <a:pt x="2877" y="3147"/>
                  </a:lnTo>
                  <a:cubicBezTo>
                    <a:pt x="2834" y="3300"/>
                    <a:pt x="2703" y="3398"/>
                    <a:pt x="2550" y="3409"/>
                  </a:cubicBezTo>
                  <a:lnTo>
                    <a:pt x="480" y="3572"/>
                  </a:lnTo>
                  <a:cubicBezTo>
                    <a:pt x="131" y="3594"/>
                    <a:pt x="0" y="4052"/>
                    <a:pt x="294" y="4259"/>
                  </a:cubicBezTo>
                  <a:lnTo>
                    <a:pt x="1842" y="5359"/>
                  </a:lnTo>
                  <a:cubicBezTo>
                    <a:pt x="1984" y="5457"/>
                    <a:pt x="2038" y="5632"/>
                    <a:pt x="1984" y="5795"/>
                  </a:cubicBezTo>
                  <a:lnTo>
                    <a:pt x="839" y="9141"/>
                  </a:lnTo>
                  <a:cubicBezTo>
                    <a:pt x="750" y="9416"/>
                    <a:pt x="967" y="9648"/>
                    <a:pt x="1205" y="9648"/>
                  </a:cubicBezTo>
                  <a:cubicBezTo>
                    <a:pt x="1288" y="9648"/>
                    <a:pt x="1373" y="9620"/>
                    <a:pt x="1450" y="9555"/>
                  </a:cubicBezTo>
                  <a:lnTo>
                    <a:pt x="4076" y="7299"/>
                  </a:lnTo>
                  <a:cubicBezTo>
                    <a:pt x="4147" y="7240"/>
                    <a:pt x="4236" y="7210"/>
                    <a:pt x="4326" y="7210"/>
                  </a:cubicBezTo>
                  <a:cubicBezTo>
                    <a:pt x="4403" y="7210"/>
                    <a:pt x="4479" y="7232"/>
                    <a:pt x="4545" y="7277"/>
                  </a:cubicBezTo>
                  <a:lnTo>
                    <a:pt x="7084" y="9076"/>
                  </a:lnTo>
                  <a:cubicBezTo>
                    <a:pt x="7155" y="9127"/>
                    <a:pt x="7232" y="9149"/>
                    <a:pt x="7306" y="9149"/>
                  </a:cubicBezTo>
                  <a:cubicBezTo>
                    <a:pt x="7548" y="9149"/>
                    <a:pt x="7762" y="8907"/>
                    <a:pt x="7662" y="8640"/>
                  </a:cubicBezTo>
                  <a:lnTo>
                    <a:pt x="6517" y="5534"/>
                  </a:lnTo>
                  <a:cubicBezTo>
                    <a:pt x="6463" y="5381"/>
                    <a:pt x="6506" y="5218"/>
                    <a:pt x="6626" y="5109"/>
                  </a:cubicBezTo>
                  <a:lnTo>
                    <a:pt x="8348" y="3637"/>
                  </a:lnTo>
                  <a:cubicBezTo>
                    <a:pt x="8622" y="3406"/>
                    <a:pt x="8448" y="2971"/>
                    <a:pt x="8112" y="2971"/>
                  </a:cubicBezTo>
                  <a:cubicBezTo>
                    <a:pt x="8100" y="2971"/>
                    <a:pt x="8088" y="2972"/>
                    <a:pt x="8076" y="2973"/>
                  </a:cubicBezTo>
                  <a:lnTo>
                    <a:pt x="5929" y="3136"/>
                  </a:lnTo>
                  <a:cubicBezTo>
                    <a:pt x="5920" y="3137"/>
                    <a:pt x="5912" y="3137"/>
                    <a:pt x="5904" y="3137"/>
                  </a:cubicBezTo>
                  <a:cubicBezTo>
                    <a:pt x="5749" y="3137"/>
                    <a:pt x="5599" y="3041"/>
                    <a:pt x="5547" y="2896"/>
                  </a:cubicBezTo>
                  <a:lnTo>
                    <a:pt x="4577" y="248"/>
                  </a:lnTo>
                  <a:cubicBezTo>
                    <a:pt x="4513" y="82"/>
                    <a:pt x="4367" y="0"/>
                    <a:pt x="4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3" name="Google Shape;2993;p15"/>
            <p:cNvSpPr/>
            <p:nvPr/>
          </p:nvSpPr>
          <p:spPr>
            <a:xfrm>
              <a:off x="2605549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1" y="66"/>
                  </a:moveTo>
                  <a:cubicBezTo>
                    <a:pt x="1" y="44"/>
                    <a:pt x="1" y="22"/>
                    <a:pt x="11" y="0"/>
                  </a:cubicBezTo>
                  <a:cubicBezTo>
                    <a:pt x="1" y="22"/>
                    <a:pt x="1" y="44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15"/>
            <p:cNvSpPr/>
            <p:nvPr/>
          </p:nvSpPr>
          <p:spPr>
            <a:xfrm>
              <a:off x="2754558" y="139861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22" y="153"/>
                    <a:pt x="22" y="240"/>
                  </a:cubicBezTo>
                  <a:cubicBezTo>
                    <a:pt x="22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15"/>
            <p:cNvSpPr/>
            <p:nvPr/>
          </p:nvSpPr>
          <p:spPr>
            <a:xfrm>
              <a:off x="2607153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0" y="33"/>
                    <a:pt x="0" y="55"/>
                  </a:cubicBezTo>
                  <a:cubicBezTo>
                    <a:pt x="0" y="3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15"/>
            <p:cNvSpPr/>
            <p:nvPr/>
          </p:nvSpPr>
          <p:spPr>
            <a:xfrm>
              <a:off x="2606752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15"/>
            <p:cNvSpPr/>
            <p:nvPr/>
          </p:nvSpPr>
          <p:spPr>
            <a:xfrm>
              <a:off x="2757730" y="165675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1"/>
                  </a:moveTo>
                  <a:cubicBezTo>
                    <a:pt x="11" y="66"/>
                    <a:pt x="22" y="143"/>
                    <a:pt x="33" y="219"/>
                  </a:cubicBezTo>
                  <a:cubicBezTo>
                    <a:pt x="22" y="143"/>
                    <a:pt x="11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15"/>
            <p:cNvSpPr/>
            <p:nvPr/>
          </p:nvSpPr>
          <p:spPr>
            <a:xfrm>
              <a:off x="2756126" y="152586"/>
              <a:ext cx="839" cy="9151"/>
            </a:xfrm>
            <a:custGeom>
              <a:avLst/>
              <a:gdLst/>
              <a:ahLst/>
              <a:cxnLst/>
              <a:rect l="l" t="t" r="r" b="b"/>
              <a:pathLst>
                <a:path w="23" h="251" extrusionOk="0">
                  <a:moveTo>
                    <a:pt x="1" y="0"/>
                  </a:moveTo>
                  <a:cubicBezTo>
                    <a:pt x="1" y="77"/>
                    <a:pt x="12" y="164"/>
                    <a:pt x="23" y="251"/>
                  </a:cubicBezTo>
                  <a:cubicBezTo>
                    <a:pt x="12" y="164"/>
                    <a:pt x="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15"/>
            <p:cNvSpPr/>
            <p:nvPr/>
          </p:nvSpPr>
          <p:spPr>
            <a:xfrm>
              <a:off x="2592423" y="165675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1"/>
                  </a:moveTo>
                  <a:cubicBezTo>
                    <a:pt x="273" y="262"/>
                    <a:pt x="230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4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6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2" y="1004"/>
                  </a:cubicBezTo>
                  <a:cubicBezTo>
                    <a:pt x="4676" y="796"/>
                    <a:pt x="4622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9" y="622"/>
                    <a:pt x="3565" y="840"/>
                    <a:pt x="3031" y="862"/>
                  </a:cubicBezTo>
                  <a:cubicBezTo>
                    <a:pt x="3004" y="862"/>
                    <a:pt x="2978" y="863"/>
                    <a:pt x="295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15"/>
            <p:cNvSpPr/>
            <p:nvPr/>
          </p:nvSpPr>
          <p:spPr>
            <a:xfrm>
              <a:off x="2603945" y="127137"/>
              <a:ext cx="155429" cy="70003"/>
            </a:xfrm>
            <a:custGeom>
              <a:avLst/>
              <a:gdLst/>
              <a:ahLst/>
              <a:cxnLst/>
              <a:rect l="l" t="t" r="r" b="b"/>
              <a:pathLst>
                <a:path w="4263" h="1920" extrusionOk="0">
                  <a:moveTo>
                    <a:pt x="88" y="1"/>
                  </a:moveTo>
                  <a:cubicBezTo>
                    <a:pt x="88" y="12"/>
                    <a:pt x="88" y="33"/>
                    <a:pt x="88" y="55"/>
                  </a:cubicBezTo>
                  <a:cubicBezTo>
                    <a:pt x="88" y="153"/>
                    <a:pt x="88" y="241"/>
                    <a:pt x="77" y="350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5" y="698"/>
                    <a:pt x="45" y="720"/>
                    <a:pt x="45" y="742"/>
                  </a:cubicBezTo>
                  <a:cubicBezTo>
                    <a:pt x="34" y="840"/>
                    <a:pt x="23" y="949"/>
                    <a:pt x="1" y="1058"/>
                  </a:cubicBezTo>
                  <a:cubicBezTo>
                    <a:pt x="763" y="1566"/>
                    <a:pt x="1741" y="1920"/>
                    <a:pt x="2635" y="1920"/>
                  </a:cubicBezTo>
                  <a:cubicBezTo>
                    <a:pt x="2662" y="1920"/>
                    <a:pt x="2688" y="1919"/>
                    <a:pt x="2715" y="1919"/>
                  </a:cubicBezTo>
                  <a:cubicBezTo>
                    <a:pt x="3249" y="1897"/>
                    <a:pt x="3783" y="1679"/>
                    <a:pt x="4262" y="1363"/>
                  </a:cubicBezTo>
                  <a:cubicBezTo>
                    <a:pt x="4262" y="1363"/>
                    <a:pt x="4262" y="1363"/>
                    <a:pt x="4262" y="1352"/>
                  </a:cubicBezTo>
                  <a:cubicBezTo>
                    <a:pt x="4262" y="1330"/>
                    <a:pt x="4251" y="1298"/>
                    <a:pt x="4251" y="1276"/>
                  </a:cubicBezTo>
                  <a:cubicBezTo>
                    <a:pt x="4240" y="1200"/>
                    <a:pt x="4229" y="1123"/>
                    <a:pt x="4219" y="1058"/>
                  </a:cubicBezTo>
                  <a:cubicBezTo>
                    <a:pt x="4208" y="1014"/>
                    <a:pt x="4208" y="982"/>
                    <a:pt x="4197" y="949"/>
                  </a:cubicBezTo>
                  <a:cubicBezTo>
                    <a:pt x="4186" y="862"/>
                    <a:pt x="4175" y="775"/>
                    <a:pt x="4175" y="698"/>
                  </a:cubicBezTo>
                  <a:cubicBezTo>
                    <a:pt x="4164" y="655"/>
                    <a:pt x="4164" y="622"/>
                    <a:pt x="4153" y="589"/>
                  </a:cubicBezTo>
                  <a:cubicBezTo>
                    <a:pt x="4153" y="502"/>
                    <a:pt x="4142" y="426"/>
                    <a:pt x="4131" y="350"/>
                  </a:cubicBezTo>
                  <a:cubicBezTo>
                    <a:pt x="4131" y="339"/>
                    <a:pt x="4131" y="339"/>
                    <a:pt x="4131" y="339"/>
                  </a:cubicBezTo>
                  <a:cubicBezTo>
                    <a:pt x="3684" y="600"/>
                    <a:pt x="3205" y="785"/>
                    <a:pt x="2715" y="807"/>
                  </a:cubicBezTo>
                  <a:cubicBezTo>
                    <a:pt x="2687" y="808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15"/>
            <p:cNvSpPr/>
            <p:nvPr/>
          </p:nvSpPr>
          <p:spPr>
            <a:xfrm>
              <a:off x="2546339" y="-71931"/>
              <a:ext cx="290914" cy="228568"/>
            </a:xfrm>
            <a:custGeom>
              <a:avLst/>
              <a:gdLst/>
              <a:ahLst/>
              <a:cxnLst/>
              <a:rect l="l" t="t" r="r" b="b"/>
              <a:pathLst>
                <a:path w="7979" h="6269" extrusionOk="0">
                  <a:moveTo>
                    <a:pt x="1" y="1"/>
                  </a:moveTo>
                  <a:cubicBezTo>
                    <a:pt x="44" y="121"/>
                    <a:pt x="88" y="208"/>
                    <a:pt x="110" y="284"/>
                  </a:cubicBezTo>
                  <a:cubicBezTo>
                    <a:pt x="110" y="371"/>
                    <a:pt x="99" y="916"/>
                    <a:pt x="110" y="1603"/>
                  </a:cubicBezTo>
                  <a:cubicBezTo>
                    <a:pt x="121" y="2322"/>
                    <a:pt x="164" y="3194"/>
                    <a:pt x="284" y="3804"/>
                  </a:cubicBezTo>
                  <a:cubicBezTo>
                    <a:pt x="415" y="4393"/>
                    <a:pt x="949" y="4992"/>
                    <a:pt x="1668" y="5461"/>
                  </a:cubicBezTo>
                  <a:cubicBezTo>
                    <a:pt x="2417" y="5946"/>
                    <a:pt x="3351" y="6268"/>
                    <a:pt x="4211" y="6268"/>
                  </a:cubicBezTo>
                  <a:cubicBezTo>
                    <a:pt x="4239" y="6268"/>
                    <a:pt x="4267" y="6268"/>
                    <a:pt x="4295" y="6267"/>
                  </a:cubicBezTo>
                  <a:cubicBezTo>
                    <a:pt x="4785" y="6245"/>
                    <a:pt x="5264" y="6060"/>
                    <a:pt x="5711" y="5799"/>
                  </a:cubicBezTo>
                  <a:cubicBezTo>
                    <a:pt x="6790" y="5145"/>
                    <a:pt x="7651" y="3979"/>
                    <a:pt x="7836" y="3347"/>
                  </a:cubicBezTo>
                  <a:cubicBezTo>
                    <a:pt x="7978" y="2856"/>
                    <a:pt x="7880" y="2050"/>
                    <a:pt x="7760" y="1439"/>
                  </a:cubicBezTo>
                  <a:cubicBezTo>
                    <a:pt x="7673" y="949"/>
                    <a:pt x="7575" y="578"/>
                    <a:pt x="7575" y="578"/>
                  </a:cubicBezTo>
                  <a:cubicBezTo>
                    <a:pt x="7575" y="578"/>
                    <a:pt x="6376" y="1777"/>
                    <a:pt x="6093" y="1777"/>
                  </a:cubicBezTo>
                  <a:cubicBezTo>
                    <a:pt x="5809" y="1777"/>
                    <a:pt x="5319" y="1352"/>
                    <a:pt x="3946" y="1319"/>
                  </a:cubicBezTo>
                  <a:cubicBezTo>
                    <a:pt x="3917" y="1319"/>
                    <a:pt x="3888" y="1318"/>
                    <a:pt x="3860" y="1318"/>
                  </a:cubicBezTo>
                  <a:cubicBezTo>
                    <a:pt x="2558" y="1318"/>
                    <a:pt x="2218" y="2039"/>
                    <a:pt x="1461" y="2039"/>
                  </a:cubicBezTo>
                  <a:cubicBezTo>
                    <a:pt x="840" y="2039"/>
                    <a:pt x="349" y="894"/>
                    <a:pt x="175" y="448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15"/>
            <p:cNvSpPr/>
            <p:nvPr/>
          </p:nvSpPr>
          <p:spPr>
            <a:xfrm>
              <a:off x="2552318" y="-71931"/>
              <a:ext cx="270205" cy="74342"/>
            </a:xfrm>
            <a:custGeom>
              <a:avLst/>
              <a:gdLst/>
              <a:ahLst/>
              <a:cxnLst/>
              <a:rect l="l" t="t" r="r" b="b"/>
              <a:pathLst>
                <a:path w="7411" h="2039" extrusionOk="0">
                  <a:moveTo>
                    <a:pt x="0" y="1"/>
                  </a:moveTo>
                  <a:lnTo>
                    <a:pt x="11" y="448"/>
                  </a:lnTo>
                  <a:cubicBezTo>
                    <a:pt x="185" y="894"/>
                    <a:pt x="676" y="2039"/>
                    <a:pt x="1297" y="2039"/>
                  </a:cubicBezTo>
                  <a:cubicBezTo>
                    <a:pt x="2054" y="2039"/>
                    <a:pt x="2394" y="1318"/>
                    <a:pt x="3696" y="1318"/>
                  </a:cubicBezTo>
                  <a:cubicBezTo>
                    <a:pt x="3724" y="1318"/>
                    <a:pt x="3753" y="1319"/>
                    <a:pt x="3782" y="1319"/>
                  </a:cubicBezTo>
                  <a:cubicBezTo>
                    <a:pt x="5155" y="1352"/>
                    <a:pt x="5645" y="1777"/>
                    <a:pt x="5929" y="1777"/>
                  </a:cubicBezTo>
                  <a:cubicBezTo>
                    <a:pt x="6212" y="1777"/>
                    <a:pt x="7411" y="578"/>
                    <a:pt x="7411" y="578"/>
                  </a:cubicBezTo>
                  <a:cubicBezTo>
                    <a:pt x="7411" y="568"/>
                    <a:pt x="7411" y="339"/>
                    <a:pt x="7400" y="1"/>
                  </a:cubicBezTo>
                  <a:lnTo>
                    <a:pt x="4534" y="1"/>
                  </a:lnTo>
                  <a:cubicBezTo>
                    <a:pt x="4763" y="339"/>
                    <a:pt x="4981" y="687"/>
                    <a:pt x="5002" y="851"/>
                  </a:cubicBezTo>
                  <a:cubicBezTo>
                    <a:pt x="5046" y="1232"/>
                    <a:pt x="3934" y="1254"/>
                    <a:pt x="3934" y="1254"/>
                  </a:cubicBezTo>
                  <a:cubicBezTo>
                    <a:pt x="3934" y="1254"/>
                    <a:pt x="4403" y="1058"/>
                    <a:pt x="4425" y="676"/>
                  </a:cubicBezTo>
                  <a:cubicBezTo>
                    <a:pt x="4425" y="535"/>
                    <a:pt x="4349" y="273"/>
                    <a:pt x="42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15"/>
            <p:cNvSpPr/>
            <p:nvPr/>
          </p:nvSpPr>
          <p:spPr>
            <a:xfrm>
              <a:off x="2515749" y="-71931"/>
              <a:ext cx="34601" cy="58445"/>
            </a:xfrm>
            <a:custGeom>
              <a:avLst/>
              <a:gdLst/>
              <a:ahLst/>
              <a:cxnLst/>
              <a:rect l="l" t="t" r="r" b="b"/>
              <a:pathLst>
                <a:path w="949" h="1603" extrusionOk="0">
                  <a:moveTo>
                    <a:pt x="1" y="1"/>
                  </a:moveTo>
                  <a:cubicBezTo>
                    <a:pt x="197" y="753"/>
                    <a:pt x="556" y="1548"/>
                    <a:pt x="949" y="1603"/>
                  </a:cubicBezTo>
                  <a:cubicBezTo>
                    <a:pt x="938" y="916"/>
                    <a:pt x="949" y="371"/>
                    <a:pt x="949" y="284"/>
                  </a:cubicBezTo>
                  <a:cubicBezTo>
                    <a:pt x="927" y="208"/>
                    <a:pt x="883" y="121"/>
                    <a:pt x="8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15"/>
            <p:cNvSpPr/>
            <p:nvPr/>
          </p:nvSpPr>
          <p:spPr>
            <a:xfrm>
              <a:off x="2822482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3" y="1"/>
                  </a:moveTo>
                  <a:cubicBezTo>
                    <a:pt x="66" y="251"/>
                    <a:pt x="12" y="448"/>
                    <a:pt x="1" y="578"/>
                  </a:cubicBezTo>
                  <a:cubicBezTo>
                    <a:pt x="1" y="578"/>
                    <a:pt x="99" y="949"/>
                    <a:pt x="186" y="1439"/>
                  </a:cubicBezTo>
                  <a:cubicBezTo>
                    <a:pt x="470" y="1156"/>
                    <a:pt x="709" y="568"/>
                    <a:pt x="85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15"/>
            <p:cNvSpPr/>
            <p:nvPr/>
          </p:nvSpPr>
          <p:spPr>
            <a:xfrm>
              <a:off x="4071723" y="357414"/>
              <a:ext cx="678703" cy="753191"/>
            </a:xfrm>
            <a:custGeom>
              <a:avLst/>
              <a:gdLst/>
              <a:ahLst/>
              <a:cxnLst/>
              <a:rect l="l" t="t" r="r" b="b"/>
              <a:pathLst>
                <a:path w="18615" h="20658" extrusionOk="0">
                  <a:moveTo>
                    <a:pt x="7285" y="1"/>
                  </a:moveTo>
                  <a:cubicBezTo>
                    <a:pt x="7176" y="1"/>
                    <a:pt x="7072" y="6"/>
                    <a:pt x="6976" y="17"/>
                  </a:cubicBezTo>
                  <a:cubicBezTo>
                    <a:pt x="3848" y="365"/>
                    <a:pt x="4229" y="3264"/>
                    <a:pt x="2791" y="3853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3"/>
                  </a:cubicBezTo>
                  <a:cubicBezTo>
                    <a:pt x="5352" y="14958"/>
                    <a:pt x="1625" y="15503"/>
                    <a:pt x="3107" y="18849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70"/>
                    <a:pt x="3971" y="20144"/>
                    <a:pt x="4373" y="20144"/>
                  </a:cubicBezTo>
                  <a:cubicBezTo>
                    <a:pt x="4664" y="20144"/>
                    <a:pt x="5005" y="20158"/>
                    <a:pt x="5406" y="20189"/>
                  </a:cubicBezTo>
                  <a:cubicBezTo>
                    <a:pt x="6326" y="20263"/>
                    <a:pt x="7311" y="20299"/>
                    <a:pt x="8304" y="20299"/>
                  </a:cubicBezTo>
                  <a:cubicBezTo>
                    <a:pt x="12712" y="20299"/>
                    <a:pt x="17296" y="19601"/>
                    <a:pt x="17198" y="18489"/>
                  </a:cubicBezTo>
                  <a:cubicBezTo>
                    <a:pt x="17067" y="17127"/>
                    <a:pt x="14790" y="14696"/>
                    <a:pt x="16828" y="10947"/>
                  </a:cubicBezTo>
                  <a:cubicBezTo>
                    <a:pt x="18615" y="7689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1"/>
                    <a:pt x="7285" y="1"/>
                  </a:cubicBezTo>
                  <a:close/>
                  <a:moveTo>
                    <a:pt x="3442" y="20210"/>
                  </a:moveTo>
                  <a:lnTo>
                    <a:pt x="3442" y="20210"/>
                  </a:lnTo>
                  <a:cubicBezTo>
                    <a:pt x="2665" y="20349"/>
                    <a:pt x="2819" y="20657"/>
                    <a:pt x="3068" y="20657"/>
                  </a:cubicBezTo>
                  <a:cubicBezTo>
                    <a:pt x="3219" y="20657"/>
                    <a:pt x="3406" y="20544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15"/>
            <p:cNvSpPr/>
            <p:nvPr/>
          </p:nvSpPr>
          <p:spPr>
            <a:xfrm>
              <a:off x="3933470" y="924429"/>
              <a:ext cx="772879" cy="1055189"/>
            </a:xfrm>
            <a:custGeom>
              <a:avLst/>
              <a:gdLst/>
              <a:ahLst/>
              <a:cxnLst/>
              <a:rect l="l" t="t" r="r" b="b"/>
              <a:pathLst>
                <a:path w="21198" h="28941" extrusionOk="0">
                  <a:moveTo>
                    <a:pt x="11918" y="0"/>
                  </a:moveTo>
                  <a:cubicBezTo>
                    <a:pt x="5704" y="0"/>
                    <a:pt x="2230" y="3629"/>
                    <a:pt x="1155" y="5629"/>
                  </a:cubicBezTo>
                  <a:cubicBezTo>
                    <a:pt x="0" y="7808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4" y="28941"/>
                    <a:pt x="10543" y="28940"/>
                    <a:pt x="10593" y="28940"/>
                  </a:cubicBezTo>
                  <a:cubicBezTo>
                    <a:pt x="13863" y="28907"/>
                    <a:pt x="18407" y="27261"/>
                    <a:pt x="21197" y="26106"/>
                  </a:cubicBezTo>
                  <a:lnTo>
                    <a:pt x="21197" y="3144"/>
                  </a:lnTo>
                  <a:cubicBezTo>
                    <a:pt x="20707" y="2654"/>
                    <a:pt x="20162" y="2228"/>
                    <a:pt x="19552" y="1847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6"/>
                    <a:pt x="12445" y="0"/>
                    <a:pt x="11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15"/>
            <p:cNvSpPr/>
            <p:nvPr/>
          </p:nvSpPr>
          <p:spPr>
            <a:xfrm>
              <a:off x="4251322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15"/>
            <p:cNvSpPr/>
            <p:nvPr/>
          </p:nvSpPr>
          <p:spPr>
            <a:xfrm>
              <a:off x="4251322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15"/>
            <p:cNvSpPr/>
            <p:nvPr/>
          </p:nvSpPr>
          <p:spPr>
            <a:xfrm>
              <a:off x="4251322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15"/>
            <p:cNvSpPr/>
            <p:nvPr/>
          </p:nvSpPr>
          <p:spPr>
            <a:xfrm>
              <a:off x="4251322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15"/>
            <p:cNvSpPr/>
            <p:nvPr/>
          </p:nvSpPr>
          <p:spPr>
            <a:xfrm>
              <a:off x="4022066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15"/>
            <p:cNvSpPr/>
            <p:nvPr/>
          </p:nvSpPr>
          <p:spPr>
            <a:xfrm>
              <a:off x="4251322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15"/>
            <p:cNvSpPr/>
            <p:nvPr/>
          </p:nvSpPr>
          <p:spPr>
            <a:xfrm>
              <a:off x="4022066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15"/>
            <p:cNvSpPr/>
            <p:nvPr/>
          </p:nvSpPr>
          <p:spPr>
            <a:xfrm>
              <a:off x="4022066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15"/>
            <p:cNvSpPr/>
            <p:nvPr/>
          </p:nvSpPr>
          <p:spPr>
            <a:xfrm>
              <a:off x="4022066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15"/>
            <p:cNvSpPr/>
            <p:nvPr/>
          </p:nvSpPr>
          <p:spPr>
            <a:xfrm>
              <a:off x="4327631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15"/>
            <p:cNvSpPr/>
            <p:nvPr/>
          </p:nvSpPr>
          <p:spPr>
            <a:xfrm>
              <a:off x="4022066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15"/>
            <p:cNvSpPr/>
            <p:nvPr/>
          </p:nvSpPr>
          <p:spPr>
            <a:xfrm>
              <a:off x="4022066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15"/>
            <p:cNvSpPr/>
            <p:nvPr/>
          </p:nvSpPr>
          <p:spPr>
            <a:xfrm>
              <a:off x="4327631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15"/>
            <p:cNvSpPr/>
            <p:nvPr/>
          </p:nvSpPr>
          <p:spPr>
            <a:xfrm>
              <a:off x="4175049" y="951227"/>
              <a:ext cx="39778" cy="38575"/>
            </a:xfrm>
            <a:custGeom>
              <a:avLst/>
              <a:gdLst/>
              <a:ahLst/>
              <a:cxnLst/>
              <a:rect l="l" t="t" r="r" b="b"/>
              <a:pathLst>
                <a:path w="1091" h="1058" extrusionOk="0">
                  <a:moveTo>
                    <a:pt x="730" y="0"/>
                  </a:moveTo>
                  <a:cubicBezTo>
                    <a:pt x="502" y="77"/>
                    <a:pt x="284" y="153"/>
                    <a:pt x="66" y="240"/>
                  </a:cubicBezTo>
                  <a:cubicBezTo>
                    <a:pt x="22" y="327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15"/>
            <p:cNvSpPr/>
            <p:nvPr/>
          </p:nvSpPr>
          <p:spPr>
            <a:xfrm>
              <a:off x="4251322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15"/>
            <p:cNvSpPr/>
            <p:nvPr/>
          </p:nvSpPr>
          <p:spPr>
            <a:xfrm>
              <a:off x="4327631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15"/>
            <p:cNvSpPr/>
            <p:nvPr/>
          </p:nvSpPr>
          <p:spPr>
            <a:xfrm>
              <a:off x="4327631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15"/>
            <p:cNvSpPr/>
            <p:nvPr/>
          </p:nvSpPr>
          <p:spPr>
            <a:xfrm>
              <a:off x="4327631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15"/>
            <p:cNvSpPr/>
            <p:nvPr/>
          </p:nvSpPr>
          <p:spPr>
            <a:xfrm>
              <a:off x="4251322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15"/>
            <p:cNvSpPr/>
            <p:nvPr/>
          </p:nvSpPr>
          <p:spPr>
            <a:xfrm>
              <a:off x="4251322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15"/>
            <p:cNvSpPr/>
            <p:nvPr/>
          </p:nvSpPr>
          <p:spPr>
            <a:xfrm>
              <a:off x="4251322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15"/>
            <p:cNvSpPr/>
            <p:nvPr/>
          </p:nvSpPr>
          <p:spPr>
            <a:xfrm>
              <a:off x="4251322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15"/>
            <p:cNvSpPr/>
            <p:nvPr/>
          </p:nvSpPr>
          <p:spPr>
            <a:xfrm>
              <a:off x="4251322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15"/>
            <p:cNvSpPr/>
            <p:nvPr/>
          </p:nvSpPr>
          <p:spPr>
            <a:xfrm>
              <a:off x="4022066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15"/>
            <p:cNvSpPr/>
            <p:nvPr/>
          </p:nvSpPr>
          <p:spPr>
            <a:xfrm>
              <a:off x="4175049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15"/>
            <p:cNvSpPr/>
            <p:nvPr/>
          </p:nvSpPr>
          <p:spPr>
            <a:xfrm>
              <a:off x="4175049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15"/>
            <p:cNvSpPr/>
            <p:nvPr/>
          </p:nvSpPr>
          <p:spPr>
            <a:xfrm>
              <a:off x="4175049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15"/>
            <p:cNvSpPr/>
            <p:nvPr/>
          </p:nvSpPr>
          <p:spPr>
            <a:xfrm>
              <a:off x="4175049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15"/>
            <p:cNvSpPr/>
            <p:nvPr/>
          </p:nvSpPr>
          <p:spPr>
            <a:xfrm>
              <a:off x="4175049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15"/>
            <p:cNvSpPr/>
            <p:nvPr/>
          </p:nvSpPr>
          <p:spPr>
            <a:xfrm>
              <a:off x="4175049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15"/>
            <p:cNvSpPr/>
            <p:nvPr/>
          </p:nvSpPr>
          <p:spPr>
            <a:xfrm>
              <a:off x="4029212" y="1031875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1"/>
                  </a:moveTo>
                  <a:cubicBezTo>
                    <a:pt x="502" y="251"/>
                    <a:pt x="240" y="491"/>
                    <a:pt x="1" y="742"/>
                  </a:cubicBezTo>
                  <a:cubicBezTo>
                    <a:pt x="99" y="818"/>
                    <a:pt x="219" y="873"/>
                    <a:pt x="360" y="873"/>
                  </a:cubicBezTo>
                  <a:cubicBezTo>
                    <a:pt x="655" y="873"/>
                    <a:pt x="905" y="633"/>
                    <a:pt x="905" y="328"/>
                  </a:cubicBezTo>
                  <a:cubicBezTo>
                    <a:pt x="905" y="208"/>
                    <a:pt x="862" y="88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15"/>
            <p:cNvSpPr/>
            <p:nvPr/>
          </p:nvSpPr>
          <p:spPr>
            <a:xfrm>
              <a:off x="4175049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5"/>
            <p:cNvSpPr/>
            <p:nvPr/>
          </p:nvSpPr>
          <p:spPr>
            <a:xfrm>
              <a:off x="4175049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15"/>
            <p:cNvSpPr/>
            <p:nvPr/>
          </p:nvSpPr>
          <p:spPr>
            <a:xfrm>
              <a:off x="409874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15"/>
            <p:cNvSpPr/>
            <p:nvPr/>
          </p:nvSpPr>
          <p:spPr>
            <a:xfrm>
              <a:off x="4175049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15"/>
            <p:cNvSpPr/>
            <p:nvPr/>
          </p:nvSpPr>
          <p:spPr>
            <a:xfrm>
              <a:off x="4175049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15"/>
            <p:cNvSpPr/>
            <p:nvPr/>
          </p:nvSpPr>
          <p:spPr>
            <a:xfrm>
              <a:off x="4117808" y="979446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491" y="0"/>
                  </a:moveTo>
                  <a:lnTo>
                    <a:pt x="491" y="0"/>
                  </a:lnTo>
                  <a:cubicBezTo>
                    <a:pt x="328" y="98"/>
                    <a:pt x="154" y="185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15"/>
            <p:cNvSpPr/>
            <p:nvPr/>
          </p:nvSpPr>
          <p:spPr>
            <a:xfrm>
              <a:off x="409874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5"/>
            <p:cNvSpPr/>
            <p:nvPr/>
          </p:nvSpPr>
          <p:spPr>
            <a:xfrm>
              <a:off x="409874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15"/>
            <p:cNvSpPr/>
            <p:nvPr/>
          </p:nvSpPr>
          <p:spPr>
            <a:xfrm>
              <a:off x="409874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15"/>
            <p:cNvSpPr/>
            <p:nvPr/>
          </p:nvSpPr>
          <p:spPr>
            <a:xfrm>
              <a:off x="4022066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15"/>
            <p:cNvSpPr/>
            <p:nvPr/>
          </p:nvSpPr>
          <p:spPr>
            <a:xfrm>
              <a:off x="4022066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15"/>
            <p:cNvSpPr/>
            <p:nvPr/>
          </p:nvSpPr>
          <p:spPr>
            <a:xfrm>
              <a:off x="409874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5"/>
            <p:cNvSpPr/>
            <p:nvPr/>
          </p:nvSpPr>
          <p:spPr>
            <a:xfrm>
              <a:off x="409874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5"/>
            <p:cNvSpPr/>
            <p:nvPr/>
          </p:nvSpPr>
          <p:spPr>
            <a:xfrm>
              <a:off x="409874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5"/>
            <p:cNvSpPr/>
            <p:nvPr/>
          </p:nvSpPr>
          <p:spPr>
            <a:xfrm>
              <a:off x="409874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5"/>
            <p:cNvSpPr/>
            <p:nvPr/>
          </p:nvSpPr>
          <p:spPr>
            <a:xfrm>
              <a:off x="409874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15"/>
            <p:cNvSpPr/>
            <p:nvPr/>
          </p:nvSpPr>
          <p:spPr>
            <a:xfrm>
              <a:off x="409874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15"/>
            <p:cNvSpPr/>
            <p:nvPr/>
          </p:nvSpPr>
          <p:spPr>
            <a:xfrm>
              <a:off x="4327631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15"/>
            <p:cNvSpPr/>
            <p:nvPr/>
          </p:nvSpPr>
          <p:spPr>
            <a:xfrm>
              <a:off x="4480578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15"/>
            <p:cNvSpPr/>
            <p:nvPr/>
          </p:nvSpPr>
          <p:spPr>
            <a:xfrm>
              <a:off x="4480578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15"/>
            <p:cNvSpPr/>
            <p:nvPr/>
          </p:nvSpPr>
          <p:spPr>
            <a:xfrm>
              <a:off x="4480578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15"/>
            <p:cNvSpPr/>
            <p:nvPr/>
          </p:nvSpPr>
          <p:spPr>
            <a:xfrm>
              <a:off x="4480578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15"/>
            <p:cNvSpPr/>
            <p:nvPr/>
          </p:nvSpPr>
          <p:spPr>
            <a:xfrm>
              <a:off x="4480578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15"/>
            <p:cNvSpPr/>
            <p:nvPr/>
          </p:nvSpPr>
          <p:spPr>
            <a:xfrm>
              <a:off x="4480578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1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15"/>
            <p:cNvSpPr/>
            <p:nvPr/>
          </p:nvSpPr>
          <p:spPr>
            <a:xfrm>
              <a:off x="4480578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15"/>
            <p:cNvSpPr/>
            <p:nvPr/>
          </p:nvSpPr>
          <p:spPr>
            <a:xfrm>
              <a:off x="4480578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15"/>
            <p:cNvSpPr/>
            <p:nvPr/>
          </p:nvSpPr>
          <p:spPr>
            <a:xfrm>
              <a:off x="4480578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15"/>
            <p:cNvSpPr/>
            <p:nvPr/>
          </p:nvSpPr>
          <p:spPr>
            <a:xfrm>
              <a:off x="4480578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15"/>
            <p:cNvSpPr/>
            <p:nvPr/>
          </p:nvSpPr>
          <p:spPr>
            <a:xfrm>
              <a:off x="4480578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15"/>
            <p:cNvSpPr/>
            <p:nvPr/>
          </p:nvSpPr>
          <p:spPr>
            <a:xfrm>
              <a:off x="4403904" y="95002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15"/>
            <p:cNvSpPr/>
            <p:nvPr/>
          </p:nvSpPr>
          <p:spPr>
            <a:xfrm>
              <a:off x="4556887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15"/>
            <p:cNvSpPr/>
            <p:nvPr/>
          </p:nvSpPr>
          <p:spPr>
            <a:xfrm>
              <a:off x="4403904" y="102392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15"/>
            <p:cNvSpPr/>
            <p:nvPr/>
          </p:nvSpPr>
          <p:spPr>
            <a:xfrm>
              <a:off x="4403904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15"/>
            <p:cNvSpPr/>
            <p:nvPr/>
          </p:nvSpPr>
          <p:spPr>
            <a:xfrm>
              <a:off x="4403904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15"/>
            <p:cNvSpPr/>
            <p:nvPr/>
          </p:nvSpPr>
          <p:spPr>
            <a:xfrm>
              <a:off x="4403904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15"/>
            <p:cNvSpPr/>
            <p:nvPr/>
          </p:nvSpPr>
          <p:spPr>
            <a:xfrm>
              <a:off x="463316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15"/>
            <p:cNvSpPr/>
            <p:nvPr/>
          </p:nvSpPr>
          <p:spPr>
            <a:xfrm>
              <a:off x="4403904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15"/>
            <p:cNvSpPr/>
            <p:nvPr/>
          </p:nvSpPr>
          <p:spPr>
            <a:xfrm>
              <a:off x="4403904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15"/>
            <p:cNvSpPr/>
            <p:nvPr/>
          </p:nvSpPr>
          <p:spPr>
            <a:xfrm>
              <a:off x="4403904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15"/>
            <p:cNvSpPr/>
            <p:nvPr/>
          </p:nvSpPr>
          <p:spPr>
            <a:xfrm>
              <a:off x="4403904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15"/>
            <p:cNvSpPr/>
            <p:nvPr/>
          </p:nvSpPr>
          <p:spPr>
            <a:xfrm>
              <a:off x="4403904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15"/>
            <p:cNvSpPr/>
            <p:nvPr/>
          </p:nvSpPr>
          <p:spPr>
            <a:xfrm>
              <a:off x="4403904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15"/>
            <p:cNvSpPr/>
            <p:nvPr/>
          </p:nvSpPr>
          <p:spPr>
            <a:xfrm>
              <a:off x="463316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15"/>
            <p:cNvSpPr/>
            <p:nvPr/>
          </p:nvSpPr>
          <p:spPr>
            <a:xfrm>
              <a:off x="463316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15"/>
            <p:cNvSpPr/>
            <p:nvPr/>
          </p:nvSpPr>
          <p:spPr>
            <a:xfrm>
              <a:off x="463316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15"/>
            <p:cNvSpPr/>
            <p:nvPr/>
          </p:nvSpPr>
          <p:spPr>
            <a:xfrm>
              <a:off x="4327631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15"/>
            <p:cNvSpPr/>
            <p:nvPr/>
          </p:nvSpPr>
          <p:spPr>
            <a:xfrm>
              <a:off x="463316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15"/>
            <p:cNvSpPr/>
            <p:nvPr/>
          </p:nvSpPr>
          <p:spPr>
            <a:xfrm>
              <a:off x="463316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15"/>
            <p:cNvSpPr/>
            <p:nvPr/>
          </p:nvSpPr>
          <p:spPr>
            <a:xfrm>
              <a:off x="463316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15"/>
            <p:cNvSpPr/>
            <p:nvPr/>
          </p:nvSpPr>
          <p:spPr>
            <a:xfrm>
              <a:off x="4327631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15"/>
            <p:cNvSpPr/>
            <p:nvPr/>
          </p:nvSpPr>
          <p:spPr>
            <a:xfrm>
              <a:off x="4327631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15"/>
            <p:cNvSpPr/>
            <p:nvPr/>
          </p:nvSpPr>
          <p:spPr>
            <a:xfrm>
              <a:off x="4327631" y="95002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15"/>
            <p:cNvSpPr/>
            <p:nvPr/>
          </p:nvSpPr>
          <p:spPr>
            <a:xfrm>
              <a:off x="463316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15"/>
            <p:cNvSpPr/>
            <p:nvPr/>
          </p:nvSpPr>
          <p:spPr>
            <a:xfrm>
              <a:off x="4327631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15"/>
            <p:cNvSpPr/>
            <p:nvPr/>
          </p:nvSpPr>
          <p:spPr>
            <a:xfrm>
              <a:off x="463316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15"/>
            <p:cNvSpPr/>
            <p:nvPr/>
          </p:nvSpPr>
          <p:spPr>
            <a:xfrm>
              <a:off x="4556887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15"/>
            <p:cNvSpPr/>
            <p:nvPr/>
          </p:nvSpPr>
          <p:spPr>
            <a:xfrm>
              <a:off x="4556887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15"/>
            <p:cNvSpPr/>
            <p:nvPr/>
          </p:nvSpPr>
          <p:spPr>
            <a:xfrm>
              <a:off x="4556887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15"/>
            <p:cNvSpPr/>
            <p:nvPr/>
          </p:nvSpPr>
          <p:spPr>
            <a:xfrm>
              <a:off x="4556887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15"/>
            <p:cNvSpPr/>
            <p:nvPr/>
          </p:nvSpPr>
          <p:spPr>
            <a:xfrm>
              <a:off x="4556887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8" name="Google Shape;3098;p15"/>
            <p:cNvSpPr/>
            <p:nvPr/>
          </p:nvSpPr>
          <p:spPr>
            <a:xfrm>
              <a:off x="463316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9" name="Google Shape;3099;p15"/>
            <p:cNvSpPr/>
            <p:nvPr/>
          </p:nvSpPr>
          <p:spPr>
            <a:xfrm>
              <a:off x="4556887" y="957571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1"/>
                  </a:moveTo>
                  <a:cubicBezTo>
                    <a:pt x="44" y="88"/>
                    <a:pt x="0" y="208"/>
                    <a:pt x="0" y="339"/>
                  </a:cubicBezTo>
                  <a:cubicBezTo>
                    <a:pt x="0" y="644"/>
                    <a:pt x="240" y="884"/>
                    <a:pt x="545" y="884"/>
                  </a:cubicBezTo>
                  <a:cubicBezTo>
                    <a:pt x="850" y="884"/>
                    <a:pt x="1090" y="644"/>
                    <a:pt x="1090" y="339"/>
                  </a:cubicBezTo>
                  <a:cubicBezTo>
                    <a:pt x="1090" y="328"/>
                    <a:pt x="1090" y="317"/>
                    <a:pt x="1090" y="317"/>
                  </a:cubicBezTo>
                  <a:cubicBezTo>
                    <a:pt x="774" y="197"/>
                    <a:pt x="447" y="99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15"/>
            <p:cNvSpPr/>
            <p:nvPr/>
          </p:nvSpPr>
          <p:spPr>
            <a:xfrm>
              <a:off x="4556887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15"/>
            <p:cNvSpPr/>
            <p:nvPr/>
          </p:nvSpPr>
          <p:spPr>
            <a:xfrm>
              <a:off x="4556887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15"/>
            <p:cNvSpPr/>
            <p:nvPr/>
          </p:nvSpPr>
          <p:spPr>
            <a:xfrm>
              <a:off x="4556887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15"/>
            <p:cNvSpPr/>
            <p:nvPr/>
          </p:nvSpPr>
          <p:spPr>
            <a:xfrm>
              <a:off x="4556887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15"/>
            <p:cNvSpPr/>
            <p:nvPr/>
          </p:nvSpPr>
          <p:spPr>
            <a:xfrm>
              <a:off x="4275640" y="786722"/>
              <a:ext cx="232396" cy="321614"/>
            </a:xfrm>
            <a:custGeom>
              <a:avLst/>
              <a:gdLst/>
              <a:ahLst/>
              <a:cxnLst/>
              <a:rect l="l" t="t" r="r" b="b"/>
              <a:pathLst>
                <a:path w="6374" h="8821" extrusionOk="0">
                  <a:moveTo>
                    <a:pt x="1383" y="1"/>
                  </a:moveTo>
                  <a:cubicBezTo>
                    <a:pt x="1383" y="1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7"/>
                    <a:pt x="6374" y="5962"/>
                    <a:pt x="5894" y="5254"/>
                  </a:cubicBezTo>
                  <a:cubicBezTo>
                    <a:pt x="5426" y="4545"/>
                    <a:pt x="5023" y="4382"/>
                    <a:pt x="4892" y="3368"/>
                  </a:cubicBezTo>
                  <a:cubicBezTo>
                    <a:pt x="4750" y="2355"/>
                    <a:pt x="4750" y="306"/>
                    <a:pt x="4750" y="306"/>
                  </a:cubicBezTo>
                  <a:lnTo>
                    <a:pt x="1383" y="1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15"/>
            <p:cNvSpPr/>
            <p:nvPr/>
          </p:nvSpPr>
          <p:spPr>
            <a:xfrm>
              <a:off x="4320485" y="786722"/>
              <a:ext cx="133517" cy="133808"/>
            </a:xfrm>
            <a:custGeom>
              <a:avLst/>
              <a:gdLst/>
              <a:ahLst/>
              <a:cxnLst/>
              <a:rect l="l" t="t" r="r" b="b"/>
              <a:pathLst>
                <a:path w="3662" h="3670" extrusionOk="0">
                  <a:moveTo>
                    <a:pt x="153" y="1"/>
                  </a:moveTo>
                  <a:cubicBezTo>
                    <a:pt x="153" y="1"/>
                    <a:pt x="153" y="1450"/>
                    <a:pt x="0" y="2791"/>
                  </a:cubicBezTo>
                  <a:cubicBezTo>
                    <a:pt x="669" y="3330"/>
                    <a:pt x="1546" y="3670"/>
                    <a:pt x="2397" y="3670"/>
                  </a:cubicBezTo>
                  <a:cubicBezTo>
                    <a:pt x="2836" y="3670"/>
                    <a:pt x="3269" y="3579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5"/>
                    <a:pt x="3520" y="306"/>
                    <a:pt x="3520" y="30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15"/>
            <p:cNvSpPr/>
            <p:nvPr/>
          </p:nvSpPr>
          <p:spPr>
            <a:xfrm>
              <a:off x="4265650" y="524872"/>
              <a:ext cx="267033" cy="357308"/>
            </a:xfrm>
            <a:custGeom>
              <a:avLst/>
              <a:gdLst/>
              <a:ahLst/>
              <a:cxnLst/>
              <a:rect l="l" t="t" r="r" b="b"/>
              <a:pathLst>
                <a:path w="7324" h="9800" extrusionOk="0">
                  <a:moveTo>
                    <a:pt x="1678" y="1"/>
                  </a:moveTo>
                  <a:cubicBezTo>
                    <a:pt x="1624" y="1352"/>
                    <a:pt x="872" y="2551"/>
                    <a:pt x="0" y="3663"/>
                  </a:cubicBezTo>
                  <a:cubicBezTo>
                    <a:pt x="523" y="5483"/>
                    <a:pt x="578" y="8044"/>
                    <a:pt x="1253" y="8697"/>
                  </a:cubicBezTo>
                  <a:cubicBezTo>
                    <a:pt x="1949" y="9365"/>
                    <a:pt x="2938" y="9799"/>
                    <a:pt x="3893" y="9799"/>
                  </a:cubicBezTo>
                  <a:cubicBezTo>
                    <a:pt x="4793" y="9799"/>
                    <a:pt x="5663" y="9415"/>
                    <a:pt x="6234" y="8480"/>
                  </a:cubicBezTo>
                  <a:cubicBezTo>
                    <a:pt x="6713" y="7706"/>
                    <a:pt x="6910" y="5297"/>
                    <a:pt x="7324" y="3695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7"/>
                    <a:pt x="6661" y="2857"/>
                    <a:pt x="6630" y="2857"/>
                  </a:cubicBezTo>
                  <a:cubicBezTo>
                    <a:pt x="3821" y="2857"/>
                    <a:pt x="1678" y="1"/>
                    <a:pt x="1678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15"/>
            <p:cNvSpPr/>
            <p:nvPr/>
          </p:nvSpPr>
          <p:spPr>
            <a:xfrm>
              <a:off x="4304589" y="685402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1"/>
                  </a:moveTo>
                  <a:cubicBezTo>
                    <a:pt x="229" y="1"/>
                    <a:pt x="0" y="110"/>
                    <a:pt x="33" y="186"/>
                  </a:cubicBezTo>
                  <a:cubicBezTo>
                    <a:pt x="65" y="262"/>
                    <a:pt x="283" y="513"/>
                    <a:pt x="1068" y="513"/>
                  </a:cubicBezTo>
                  <a:cubicBezTo>
                    <a:pt x="1504" y="513"/>
                    <a:pt x="1744" y="99"/>
                    <a:pt x="1744" y="99"/>
                  </a:cubicBezTo>
                  <a:lnTo>
                    <a:pt x="1744" y="99"/>
                  </a:lnTo>
                  <a:cubicBezTo>
                    <a:pt x="1744" y="99"/>
                    <a:pt x="1613" y="273"/>
                    <a:pt x="1090" y="349"/>
                  </a:cubicBezTo>
                  <a:cubicBezTo>
                    <a:pt x="1046" y="356"/>
                    <a:pt x="1003" y="359"/>
                    <a:pt x="962" y="359"/>
                  </a:cubicBezTo>
                  <a:cubicBezTo>
                    <a:pt x="504" y="359"/>
                    <a:pt x="229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15"/>
            <p:cNvSpPr/>
            <p:nvPr/>
          </p:nvSpPr>
          <p:spPr>
            <a:xfrm>
              <a:off x="4282713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8"/>
                  </a:cubicBezTo>
                  <a:cubicBezTo>
                    <a:pt x="273" y="117"/>
                    <a:pt x="1" y="1000"/>
                    <a:pt x="1" y="1000"/>
                  </a:cubicBezTo>
                  <a:cubicBezTo>
                    <a:pt x="1" y="1000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6"/>
                    <a:pt x="2235" y="1055"/>
                    <a:pt x="2235" y="1055"/>
                  </a:cubicBezTo>
                  <a:cubicBezTo>
                    <a:pt x="2235" y="1055"/>
                    <a:pt x="2291" y="1072"/>
                    <a:pt x="2357" y="1072"/>
                  </a:cubicBezTo>
                  <a:cubicBezTo>
                    <a:pt x="2418" y="1072"/>
                    <a:pt x="2487" y="1057"/>
                    <a:pt x="2529" y="1000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15"/>
            <p:cNvSpPr/>
            <p:nvPr/>
          </p:nvSpPr>
          <p:spPr>
            <a:xfrm>
              <a:off x="4440473" y="685402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1"/>
                  </a:moveTo>
                  <a:cubicBezTo>
                    <a:pt x="1526" y="1"/>
                    <a:pt x="1242" y="359"/>
                    <a:pt x="782" y="359"/>
                  </a:cubicBezTo>
                  <a:cubicBezTo>
                    <a:pt x="741" y="359"/>
                    <a:pt x="698" y="356"/>
                    <a:pt x="654" y="349"/>
                  </a:cubicBezTo>
                  <a:cubicBezTo>
                    <a:pt x="131" y="273"/>
                    <a:pt x="0" y="99"/>
                    <a:pt x="0" y="99"/>
                  </a:cubicBezTo>
                  <a:lnTo>
                    <a:pt x="0" y="99"/>
                  </a:lnTo>
                  <a:cubicBezTo>
                    <a:pt x="0" y="99"/>
                    <a:pt x="240" y="513"/>
                    <a:pt x="676" y="513"/>
                  </a:cubicBezTo>
                  <a:cubicBezTo>
                    <a:pt x="1461" y="513"/>
                    <a:pt x="1679" y="262"/>
                    <a:pt x="1711" y="186"/>
                  </a:cubicBezTo>
                  <a:cubicBezTo>
                    <a:pt x="1755" y="110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15"/>
            <p:cNvSpPr/>
            <p:nvPr/>
          </p:nvSpPr>
          <p:spPr>
            <a:xfrm>
              <a:off x="4427092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0"/>
                  </a:cubicBezTo>
                  <a:cubicBezTo>
                    <a:pt x="115" y="1057"/>
                    <a:pt x="184" y="1072"/>
                    <a:pt x="245" y="1072"/>
                  </a:cubicBezTo>
                  <a:cubicBezTo>
                    <a:pt x="311" y="1072"/>
                    <a:pt x="367" y="1055"/>
                    <a:pt x="367" y="1055"/>
                  </a:cubicBezTo>
                  <a:cubicBezTo>
                    <a:pt x="367" y="1055"/>
                    <a:pt x="825" y="346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1" y="1000"/>
                    <a:pt x="2601" y="1000"/>
                  </a:cubicBezTo>
                  <a:cubicBezTo>
                    <a:pt x="2601" y="1000"/>
                    <a:pt x="2329" y="117"/>
                    <a:pt x="1424" y="8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15"/>
            <p:cNvSpPr/>
            <p:nvPr/>
          </p:nvSpPr>
          <p:spPr>
            <a:xfrm>
              <a:off x="4388008" y="683433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8" y="0"/>
                  </a:moveTo>
                  <a:lnTo>
                    <a:pt x="448" y="0"/>
                  </a:lnTo>
                  <a:cubicBezTo>
                    <a:pt x="447" y="0"/>
                    <a:pt x="371" y="1155"/>
                    <a:pt x="513" y="1493"/>
                  </a:cubicBezTo>
                  <a:cubicBezTo>
                    <a:pt x="665" y="1831"/>
                    <a:pt x="709" y="1896"/>
                    <a:pt x="720" y="2114"/>
                  </a:cubicBezTo>
                  <a:cubicBezTo>
                    <a:pt x="720" y="2297"/>
                    <a:pt x="428" y="2473"/>
                    <a:pt x="154" y="2473"/>
                  </a:cubicBezTo>
                  <a:cubicBezTo>
                    <a:pt x="101" y="2473"/>
                    <a:pt x="50" y="2466"/>
                    <a:pt x="1" y="2452"/>
                  </a:cubicBezTo>
                  <a:lnTo>
                    <a:pt x="1" y="2452"/>
                  </a:lnTo>
                  <a:cubicBezTo>
                    <a:pt x="1" y="2452"/>
                    <a:pt x="208" y="2514"/>
                    <a:pt x="425" y="2514"/>
                  </a:cubicBezTo>
                  <a:cubicBezTo>
                    <a:pt x="595" y="2514"/>
                    <a:pt x="771" y="2477"/>
                    <a:pt x="862" y="2343"/>
                  </a:cubicBezTo>
                  <a:cubicBezTo>
                    <a:pt x="1069" y="2049"/>
                    <a:pt x="687" y="1482"/>
                    <a:pt x="611" y="1286"/>
                  </a:cubicBezTo>
                  <a:cubicBezTo>
                    <a:pt x="546" y="1079"/>
                    <a:pt x="448" y="0"/>
                    <a:pt x="44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15"/>
            <p:cNvSpPr/>
            <p:nvPr/>
          </p:nvSpPr>
          <p:spPr>
            <a:xfrm>
              <a:off x="4307761" y="716392"/>
              <a:ext cx="61216" cy="25887"/>
            </a:xfrm>
            <a:custGeom>
              <a:avLst/>
              <a:gdLst/>
              <a:ahLst/>
              <a:cxnLst/>
              <a:rect l="l" t="t" r="r" b="b"/>
              <a:pathLst>
                <a:path w="1679" h="710" extrusionOk="0">
                  <a:moveTo>
                    <a:pt x="839" y="1"/>
                  </a:moveTo>
                  <a:cubicBezTo>
                    <a:pt x="371" y="1"/>
                    <a:pt x="0" y="164"/>
                    <a:pt x="0" y="349"/>
                  </a:cubicBezTo>
                  <a:cubicBezTo>
                    <a:pt x="0" y="546"/>
                    <a:pt x="371" y="709"/>
                    <a:pt x="839" y="709"/>
                  </a:cubicBezTo>
                  <a:cubicBezTo>
                    <a:pt x="1308" y="709"/>
                    <a:pt x="1679" y="546"/>
                    <a:pt x="1679" y="349"/>
                  </a:cubicBezTo>
                  <a:cubicBezTo>
                    <a:pt x="1679" y="164"/>
                    <a:pt x="1308" y="1"/>
                    <a:pt x="8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15"/>
            <p:cNvSpPr/>
            <p:nvPr/>
          </p:nvSpPr>
          <p:spPr>
            <a:xfrm>
              <a:off x="4442842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40" y="1"/>
                  </a:moveTo>
                  <a:cubicBezTo>
                    <a:pt x="371" y="1"/>
                    <a:pt x="1" y="164"/>
                    <a:pt x="1" y="349"/>
                  </a:cubicBezTo>
                  <a:cubicBezTo>
                    <a:pt x="1" y="546"/>
                    <a:pt x="371" y="709"/>
                    <a:pt x="840" y="709"/>
                  </a:cubicBezTo>
                  <a:cubicBezTo>
                    <a:pt x="1308" y="709"/>
                    <a:pt x="1690" y="546"/>
                    <a:pt x="1690" y="349"/>
                  </a:cubicBezTo>
                  <a:cubicBezTo>
                    <a:pt x="1690" y="164"/>
                    <a:pt x="1308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15"/>
            <p:cNvSpPr/>
            <p:nvPr/>
          </p:nvSpPr>
          <p:spPr>
            <a:xfrm>
              <a:off x="4375210" y="797806"/>
              <a:ext cx="56148" cy="15641"/>
            </a:xfrm>
            <a:custGeom>
              <a:avLst/>
              <a:gdLst/>
              <a:ahLst/>
              <a:cxnLst/>
              <a:rect l="l" t="t" r="r" b="b"/>
              <a:pathLst>
                <a:path w="1540" h="429" extrusionOk="0">
                  <a:moveTo>
                    <a:pt x="1504" y="0"/>
                  </a:moveTo>
                  <a:cubicBezTo>
                    <a:pt x="1454" y="0"/>
                    <a:pt x="1314" y="157"/>
                    <a:pt x="897" y="209"/>
                  </a:cubicBezTo>
                  <a:cubicBezTo>
                    <a:pt x="814" y="219"/>
                    <a:pt x="738" y="224"/>
                    <a:pt x="668" y="224"/>
                  </a:cubicBezTo>
                  <a:cubicBezTo>
                    <a:pt x="294" y="224"/>
                    <a:pt x="101" y="100"/>
                    <a:pt x="101" y="100"/>
                  </a:cubicBezTo>
                  <a:cubicBezTo>
                    <a:pt x="84" y="92"/>
                    <a:pt x="72" y="89"/>
                    <a:pt x="65" y="89"/>
                  </a:cubicBezTo>
                  <a:cubicBezTo>
                    <a:pt x="1" y="89"/>
                    <a:pt x="429" y="429"/>
                    <a:pt x="691" y="429"/>
                  </a:cubicBezTo>
                  <a:cubicBezTo>
                    <a:pt x="702" y="429"/>
                    <a:pt x="712" y="428"/>
                    <a:pt x="722" y="427"/>
                  </a:cubicBezTo>
                  <a:cubicBezTo>
                    <a:pt x="1016" y="405"/>
                    <a:pt x="1540" y="143"/>
                    <a:pt x="1529" y="34"/>
                  </a:cubicBezTo>
                  <a:cubicBezTo>
                    <a:pt x="1524" y="10"/>
                    <a:pt x="1517" y="0"/>
                    <a:pt x="15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15"/>
            <p:cNvSpPr/>
            <p:nvPr/>
          </p:nvSpPr>
          <p:spPr>
            <a:xfrm>
              <a:off x="3467374" y="436640"/>
              <a:ext cx="416847" cy="534103"/>
            </a:xfrm>
            <a:custGeom>
              <a:avLst/>
              <a:gdLst/>
              <a:ahLst/>
              <a:cxnLst/>
              <a:rect l="l" t="t" r="r" b="b"/>
              <a:pathLst>
                <a:path w="11433" h="14649" extrusionOk="0">
                  <a:moveTo>
                    <a:pt x="5430" y="1"/>
                  </a:moveTo>
                  <a:cubicBezTo>
                    <a:pt x="4616" y="1"/>
                    <a:pt x="3284" y="315"/>
                    <a:pt x="2017" y="2007"/>
                  </a:cubicBezTo>
                  <a:cubicBezTo>
                    <a:pt x="1" y="4688"/>
                    <a:pt x="1788" y="7194"/>
                    <a:pt x="2387" y="7946"/>
                  </a:cubicBezTo>
                  <a:cubicBezTo>
                    <a:pt x="2976" y="869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33" y="5102"/>
                    <a:pt x="10158" y="2900"/>
                  </a:cubicBezTo>
                  <a:cubicBezTo>
                    <a:pt x="9471" y="699"/>
                    <a:pt x="6213" y="110"/>
                    <a:pt x="6213" y="110"/>
                  </a:cubicBezTo>
                  <a:cubicBezTo>
                    <a:pt x="6213" y="110"/>
                    <a:pt x="5912" y="1"/>
                    <a:pt x="54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15"/>
            <p:cNvSpPr/>
            <p:nvPr/>
          </p:nvSpPr>
          <p:spPr>
            <a:xfrm>
              <a:off x="3447613" y="430478"/>
              <a:ext cx="176357" cy="169539"/>
            </a:xfrm>
            <a:custGeom>
              <a:avLst/>
              <a:gdLst/>
              <a:ahLst/>
              <a:cxnLst/>
              <a:rect l="l" t="t" r="r" b="b"/>
              <a:pathLst>
                <a:path w="4837" h="4650" extrusionOk="0">
                  <a:moveTo>
                    <a:pt x="2668" y="1"/>
                  </a:moveTo>
                  <a:cubicBezTo>
                    <a:pt x="667" y="1"/>
                    <a:pt x="0" y="1637"/>
                    <a:pt x="325" y="3047"/>
                  </a:cubicBezTo>
                  <a:cubicBezTo>
                    <a:pt x="673" y="4573"/>
                    <a:pt x="2123" y="4650"/>
                    <a:pt x="2123" y="4650"/>
                  </a:cubicBezTo>
                  <a:lnTo>
                    <a:pt x="4281" y="2568"/>
                  </a:lnTo>
                  <a:cubicBezTo>
                    <a:pt x="4281" y="2568"/>
                    <a:pt x="4837" y="236"/>
                    <a:pt x="3136" y="29"/>
                  </a:cubicBezTo>
                  <a:cubicBezTo>
                    <a:pt x="2973" y="10"/>
                    <a:pt x="2817" y="1"/>
                    <a:pt x="2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15"/>
            <p:cNvSpPr/>
            <p:nvPr/>
          </p:nvSpPr>
          <p:spPr>
            <a:xfrm>
              <a:off x="3313224" y="956805"/>
              <a:ext cx="700943" cy="915912"/>
            </a:xfrm>
            <a:custGeom>
              <a:avLst/>
              <a:gdLst/>
              <a:ahLst/>
              <a:cxnLst/>
              <a:rect l="l" t="t" r="r" b="b"/>
              <a:pathLst>
                <a:path w="19225" h="25121" extrusionOk="0">
                  <a:moveTo>
                    <a:pt x="9444" y="0"/>
                  </a:moveTo>
                  <a:cubicBezTo>
                    <a:pt x="4654" y="0"/>
                    <a:pt x="1454" y="2799"/>
                    <a:pt x="0" y="4795"/>
                  </a:cubicBezTo>
                  <a:lnTo>
                    <a:pt x="0" y="25120"/>
                  </a:lnTo>
                  <a:lnTo>
                    <a:pt x="19225" y="25120"/>
                  </a:lnTo>
                  <a:cubicBezTo>
                    <a:pt x="19148" y="22396"/>
                    <a:pt x="19017" y="7008"/>
                    <a:pt x="18810" y="6354"/>
                  </a:cubicBezTo>
                  <a:cubicBezTo>
                    <a:pt x="18222" y="4490"/>
                    <a:pt x="17132" y="3248"/>
                    <a:pt x="15672" y="2278"/>
                  </a:cubicBezTo>
                  <a:cubicBezTo>
                    <a:pt x="14200" y="1319"/>
                    <a:pt x="10724" y="65"/>
                    <a:pt x="10724" y="65"/>
                  </a:cubicBezTo>
                  <a:cubicBezTo>
                    <a:pt x="10286" y="21"/>
                    <a:pt x="9859" y="0"/>
                    <a:pt x="9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15"/>
            <p:cNvSpPr/>
            <p:nvPr/>
          </p:nvSpPr>
          <p:spPr>
            <a:xfrm>
              <a:off x="3574601" y="832406"/>
              <a:ext cx="214676" cy="296894"/>
            </a:xfrm>
            <a:custGeom>
              <a:avLst/>
              <a:gdLst/>
              <a:ahLst/>
              <a:cxnLst/>
              <a:rect l="l" t="t" r="r" b="b"/>
              <a:pathLst>
                <a:path w="5888" h="8143" extrusionOk="0">
                  <a:moveTo>
                    <a:pt x="1277" y="1"/>
                  </a:moveTo>
                  <a:cubicBezTo>
                    <a:pt x="1277" y="1"/>
                    <a:pt x="1277" y="3674"/>
                    <a:pt x="623" y="4480"/>
                  </a:cubicBezTo>
                  <a:cubicBezTo>
                    <a:pt x="0" y="5248"/>
                    <a:pt x="337" y="8142"/>
                    <a:pt x="2565" y="8142"/>
                  </a:cubicBezTo>
                  <a:cubicBezTo>
                    <a:pt x="2676" y="8142"/>
                    <a:pt x="2791" y="8135"/>
                    <a:pt x="2912" y="8120"/>
                  </a:cubicBezTo>
                  <a:cubicBezTo>
                    <a:pt x="5451" y="7804"/>
                    <a:pt x="5887" y="5504"/>
                    <a:pt x="5451" y="4851"/>
                  </a:cubicBezTo>
                  <a:cubicBezTo>
                    <a:pt x="5015" y="4197"/>
                    <a:pt x="4645" y="4044"/>
                    <a:pt x="4514" y="3107"/>
                  </a:cubicBezTo>
                  <a:cubicBezTo>
                    <a:pt x="4394" y="2181"/>
                    <a:pt x="4394" y="273"/>
                    <a:pt x="4394" y="273"/>
                  </a:cubicBezTo>
                  <a:lnTo>
                    <a:pt x="127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15"/>
            <p:cNvSpPr/>
            <p:nvPr/>
          </p:nvSpPr>
          <p:spPr>
            <a:xfrm>
              <a:off x="3618352" y="832406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1"/>
                  </a:moveTo>
                  <a:cubicBezTo>
                    <a:pt x="77" y="1"/>
                    <a:pt x="77" y="905"/>
                    <a:pt x="1" y="1919"/>
                  </a:cubicBezTo>
                  <a:cubicBezTo>
                    <a:pt x="23" y="1941"/>
                    <a:pt x="55" y="1963"/>
                    <a:pt x="77" y="1984"/>
                  </a:cubicBezTo>
                  <a:cubicBezTo>
                    <a:pt x="680" y="2390"/>
                    <a:pt x="1384" y="2596"/>
                    <a:pt x="2042" y="2596"/>
                  </a:cubicBezTo>
                  <a:cubicBezTo>
                    <a:pt x="2479" y="2596"/>
                    <a:pt x="2896" y="2505"/>
                    <a:pt x="3249" y="2322"/>
                  </a:cubicBezTo>
                  <a:cubicBezTo>
                    <a:pt x="3194" y="1374"/>
                    <a:pt x="3194" y="273"/>
                    <a:pt x="3194" y="273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15"/>
            <p:cNvSpPr/>
            <p:nvPr/>
          </p:nvSpPr>
          <p:spPr>
            <a:xfrm>
              <a:off x="3502448" y="562972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0"/>
                  </a:moveTo>
                  <a:cubicBezTo>
                    <a:pt x="3696" y="0"/>
                    <a:pt x="2984" y="164"/>
                    <a:pt x="2450" y="569"/>
                  </a:cubicBezTo>
                  <a:cubicBezTo>
                    <a:pt x="2450" y="569"/>
                    <a:pt x="1011" y="2476"/>
                    <a:pt x="1414" y="3980"/>
                  </a:cubicBezTo>
                  <a:cubicBezTo>
                    <a:pt x="1146" y="3735"/>
                    <a:pt x="808" y="3467"/>
                    <a:pt x="560" y="3467"/>
                  </a:cubicBezTo>
                  <a:cubicBezTo>
                    <a:pt x="466" y="3467"/>
                    <a:pt x="385" y="3505"/>
                    <a:pt x="325" y="3598"/>
                  </a:cubicBezTo>
                  <a:cubicBezTo>
                    <a:pt x="0" y="4090"/>
                    <a:pt x="1034" y="6047"/>
                    <a:pt x="1743" y="6047"/>
                  </a:cubicBezTo>
                  <a:cubicBezTo>
                    <a:pt x="1820" y="6047"/>
                    <a:pt x="1892" y="6024"/>
                    <a:pt x="1959" y="5974"/>
                  </a:cubicBezTo>
                  <a:cubicBezTo>
                    <a:pt x="1970" y="5963"/>
                    <a:pt x="1981" y="5952"/>
                    <a:pt x="2003" y="5941"/>
                  </a:cubicBezTo>
                  <a:cubicBezTo>
                    <a:pt x="2373" y="7009"/>
                    <a:pt x="2809" y="7925"/>
                    <a:pt x="3256" y="8230"/>
                  </a:cubicBezTo>
                  <a:cubicBezTo>
                    <a:pt x="3854" y="8633"/>
                    <a:pt x="4557" y="8837"/>
                    <a:pt x="5213" y="8837"/>
                  </a:cubicBezTo>
                  <a:cubicBezTo>
                    <a:pt x="6029" y="8837"/>
                    <a:pt x="6772" y="8522"/>
                    <a:pt x="7147" y="7881"/>
                  </a:cubicBezTo>
                  <a:cubicBezTo>
                    <a:pt x="7387" y="7478"/>
                    <a:pt x="7681" y="6770"/>
                    <a:pt x="7953" y="5974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1"/>
                  </a:cubicBezTo>
                  <a:cubicBezTo>
                    <a:pt x="9327" y="3574"/>
                    <a:pt x="9241" y="3551"/>
                    <a:pt x="9160" y="3551"/>
                  </a:cubicBezTo>
                  <a:cubicBezTo>
                    <a:pt x="8822" y="3551"/>
                    <a:pt x="8553" y="3947"/>
                    <a:pt x="8553" y="3947"/>
                  </a:cubicBezTo>
                  <a:cubicBezTo>
                    <a:pt x="8553" y="3947"/>
                    <a:pt x="8553" y="3958"/>
                    <a:pt x="8542" y="3969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1" y="0"/>
                    <a:pt x="44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15"/>
            <p:cNvSpPr/>
            <p:nvPr/>
          </p:nvSpPr>
          <p:spPr>
            <a:xfrm>
              <a:off x="3711651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8" y="0"/>
                  </a:moveTo>
                  <a:cubicBezTo>
                    <a:pt x="631" y="0"/>
                    <a:pt x="0" y="628"/>
                    <a:pt x="79" y="707"/>
                  </a:cubicBezTo>
                  <a:cubicBezTo>
                    <a:pt x="117" y="749"/>
                    <a:pt x="158" y="761"/>
                    <a:pt x="193" y="761"/>
                  </a:cubicBezTo>
                  <a:cubicBezTo>
                    <a:pt x="240" y="761"/>
                    <a:pt x="275" y="740"/>
                    <a:pt x="275" y="740"/>
                  </a:cubicBezTo>
                  <a:cubicBezTo>
                    <a:pt x="572" y="422"/>
                    <a:pt x="908" y="313"/>
                    <a:pt x="1228" y="313"/>
                  </a:cubicBezTo>
                  <a:cubicBezTo>
                    <a:pt x="1932" y="313"/>
                    <a:pt x="2564" y="838"/>
                    <a:pt x="2564" y="838"/>
                  </a:cubicBezTo>
                  <a:cubicBezTo>
                    <a:pt x="2564" y="838"/>
                    <a:pt x="2303" y="227"/>
                    <a:pt x="1420" y="20"/>
                  </a:cubicBezTo>
                  <a:cubicBezTo>
                    <a:pt x="1360" y="6"/>
                    <a:pt x="1299" y="0"/>
                    <a:pt x="1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15"/>
            <p:cNvSpPr/>
            <p:nvPr/>
          </p:nvSpPr>
          <p:spPr>
            <a:xfrm>
              <a:off x="3567892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335" y="0"/>
                  </a:moveTo>
                  <a:cubicBezTo>
                    <a:pt x="1275" y="0"/>
                    <a:pt x="1215" y="6"/>
                    <a:pt x="1156" y="20"/>
                  </a:cubicBezTo>
                  <a:cubicBezTo>
                    <a:pt x="262" y="227"/>
                    <a:pt x="1" y="838"/>
                    <a:pt x="1" y="838"/>
                  </a:cubicBezTo>
                  <a:cubicBezTo>
                    <a:pt x="1" y="838"/>
                    <a:pt x="633" y="313"/>
                    <a:pt x="1337" y="313"/>
                  </a:cubicBezTo>
                  <a:cubicBezTo>
                    <a:pt x="1657" y="313"/>
                    <a:pt x="1993" y="422"/>
                    <a:pt x="2289" y="740"/>
                  </a:cubicBezTo>
                  <a:cubicBezTo>
                    <a:pt x="2289" y="740"/>
                    <a:pt x="2325" y="761"/>
                    <a:pt x="2372" y="761"/>
                  </a:cubicBezTo>
                  <a:cubicBezTo>
                    <a:pt x="2407" y="761"/>
                    <a:pt x="2448" y="749"/>
                    <a:pt x="2486" y="707"/>
                  </a:cubicBezTo>
                  <a:cubicBezTo>
                    <a:pt x="2565" y="628"/>
                    <a:pt x="1934" y="0"/>
                    <a:pt x="1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15"/>
            <p:cNvSpPr/>
            <p:nvPr/>
          </p:nvSpPr>
          <p:spPr>
            <a:xfrm>
              <a:off x="3591736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0"/>
                  </a:moveTo>
                  <a:cubicBezTo>
                    <a:pt x="1153" y="0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6" y="2442"/>
                    <a:pt x="6474" y="949"/>
                    <a:pt x="6158" y="884"/>
                  </a:cubicBezTo>
                  <a:cubicBezTo>
                    <a:pt x="5948" y="846"/>
                    <a:pt x="3753" y="0"/>
                    <a:pt x="19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15"/>
            <p:cNvSpPr/>
            <p:nvPr/>
          </p:nvSpPr>
          <p:spPr>
            <a:xfrm>
              <a:off x="3536501" y="670563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0"/>
                  </a:moveTo>
                  <a:cubicBezTo>
                    <a:pt x="1207" y="0"/>
                    <a:pt x="153" y="81"/>
                    <a:pt x="153" y="81"/>
                  </a:cubicBezTo>
                  <a:cubicBezTo>
                    <a:pt x="1" y="113"/>
                    <a:pt x="470" y="1726"/>
                    <a:pt x="753" y="1977"/>
                  </a:cubicBezTo>
                  <a:cubicBezTo>
                    <a:pt x="915" y="2115"/>
                    <a:pt x="1476" y="2216"/>
                    <a:pt x="2048" y="2216"/>
                  </a:cubicBezTo>
                  <a:cubicBezTo>
                    <a:pt x="2515" y="2216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4"/>
                  </a:cubicBezTo>
                  <a:cubicBezTo>
                    <a:pt x="3207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15"/>
            <p:cNvSpPr/>
            <p:nvPr/>
          </p:nvSpPr>
          <p:spPr>
            <a:xfrm>
              <a:off x="3687114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0"/>
                  </a:moveTo>
                  <a:cubicBezTo>
                    <a:pt x="1255" y="0"/>
                    <a:pt x="740" y="30"/>
                    <a:pt x="534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6"/>
                    <a:pt x="1902" y="2216"/>
                  </a:cubicBezTo>
                  <a:cubicBezTo>
                    <a:pt x="2476" y="2216"/>
                    <a:pt x="3038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15"/>
            <p:cNvSpPr/>
            <p:nvPr/>
          </p:nvSpPr>
          <p:spPr>
            <a:xfrm>
              <a:off x="3536501" y="670563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0"/>
                  </a:moveTo>
                  <a:cubicBezTo>
                    <a:pt x="1207" y="0"/>
                    <a:pt x="153" y="81"/>
                    <a:pt x="153" y="81"/>
                  </a:cubicBezTo>
                  <a:cubicBezTo>
                    <a:pt x="1" y="113"/>
                    <a:pt x="470" y="1726"/>
                    <a:pt x="753" y="1977"/>
                  </a:cubicBezTo>
                  <a:cubicBezTo>
                    <a:pt x="915" y="2115"/>
                    <a:pt x="1476" y="2216"/>
                    <a:pt x="2048" y="2216"/>
                  </a:cubicBezTo>
                  <a:cubicBezTo>
                    <a:pt x="2515" y="2216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4"/>
                  </a:cubicBezTo>
                  <a:cubicBezTo>
                    <a:pt x="3207" y="30"/>
                    <a:pt x="2693" y="0"/>
                    <a:pt x="21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15"/>
            <p:cNvSpPr/>
            <p:nvPr/>
          </p:nvSpPr>
          <p:spPr>
            <a:xfrm>
              <a:off x="3687114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0"/>
                  </a:moveTo>
                  <a:cubicBezTo>
                    <a:pt x="1255" y="0"/>
                    <a:pt x="740" y="30"/>
                    <a:pt x="534" y="124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6"/>
                    <a:pt x="1902" y="2216"/>
                  </a:cubicBezTo>
                  <a:cubicBezTo>
                    <a:pt x="2476" y="2216"/>
                    <a:pt x="3038" y="2115"/>
                    <a:pt x="3193" y="1977"/>
                  </a:cubicBezTo>
                  <a:cubicBezTo>
                    <a:pt x="3477" y="1726"/>
                    <a:pt x="3945" y="113"/>
                    <a:pt x="3804" y="81"/>
                  </a:cubicBezTo>
                  <a:cubicBezTo>
                    <a:pt x="3804" y="81"/>
                    <a:pt x="2746" y="0"/>
                    <a:pt x="18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15"/>
            <p:cNvSpPr/>
            <p:nvPr/>
          </p:nvSpPr>
          <p:spPr>
            <a:xfrm>
              <a:off x="3533329" y="665131"/>
              <a:ext cx="300831" cy="91442"/>
            </a:xfrm>
            <a:custGeom>
              <a:avLst/>
              <a:gdLst/>
              <a:ahLst/>
              <a:cxnLst/>
              <a:rect l="l" t="t" r="r" b="b"/>
              <a:pathLst>
                <a:path w="8251" h="2508" extrusionOk="0">
                  <a:moveTo>
                    <a:pt x="2165" y="292"/>
                  </a:moveTo>
                  <a:cubicBezTo>
                    <a:pt x="2755" y="292"/>
                    <a:pt x="3254" y="322"/>
                    <a:pt x="3434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6" y="2162"/>
                    <a:pt x="2581" y="2222"/>
                    <a:pt x="2142" y="2222"/>
                  </a:cubicBezTo>
                  <a:cubicBezTo>
                    <a:pt x="1601" y="2222"/>
                    <a:pt x="1070" y="2131"/>
                    <a:pt x="938" y="2017"/>
                  </a:cubicBezTo>
                  <a:cubicBezTo>
                    <a:pt x="731" y="1832"/>
                    <a:pt x="382" y="698"/>
                    <a:pt x="349" y="360"/>
                  </a:cubicBezTo>
                  <a:cubicBezTo>
                    <a:pt x="894" y="322"/>
                    <a:pt x="1576" y="292"/>
                    <a:pt x="2165" y="292"/>
                  </a:cubicBezTo>
                  <a:close/>
                  <a:moveTo>
                    <a:pt x="6060" y="295"/>
                  </a:moveTo>
                  <a:cubicBezTo>
                    <a:pt x="6660" y="295"/>
                    <a:pt x="7346" y="328"/>
                    <a:pt x="7902" y="360"/>
                  </a:cubicBezTo>
                  <a:cubicBezTo>
                    <a:pt x="7869" y="698"/>
                    <a:pt x="7520" y="1832"/>
                    <a:pt x="7313" y="2017"/>
                  </a:cubicBezTo>
                  <a:cubicBezTo>
                    <a:pt x="7181" y="2131"/>
                    <a:pt x="6650" y="2222"/>
                    <a:pt x="6110" y="2222"/>
                  </a:cubicBezTo>
                  <a:cubicBezTo>
                    <a:pt x="5671" y="2222"/>
                    <a:pt x="5225" y="2162"/>
                    <a:pt x="4981" y="2006"/>
                  </a:cubicBezTo>
                  <a:cubicBezTo>
                    <a:pt x="4665" y="1799"/>
                    <a:pt x="4523" y="1319"/>
                    <a:pt x="4545" y="949"/>
                  </a:cubicBezTo>
                  <a:cubicBezTo>
                    <a:pt x="4567" y="676"/>
                    <a:pt x="4665" y="480"/>
                    <a:pt x="4818" y="404"/>
                  </a:cubicBezTo>
                  <a:cubicBezTo>
                    <a:pt x="4992" y="317"/>
                    <a:pt x="5483" y="295"/>
                    <a:pt x="6060" y="295"/>
                  </a:cubicBezTo>
                  <a:close/>
                  <a:moveTo>
                    <a:pt x="2144" y="0"/>
                  </a:moveTo>
                  <a:cubicBezTo>
                    <a:pt x="1300" y="0"/>
                    <a:pt x="388" y="64"/>
                    <a:pt x="230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1" y="513"/>
                    <a:pt x="458" y="1973"/>
                    <a:pt x="753" y="2235"/>
                  </a:cubicBezTo>
                  <a:cubicBezTo>
                    <a:pt x="938" y="2398"/>
                    <a:pt x="1526" y="2507"/>
                    <a:pt x="2126" y="2507"/>
                  </a:cubicBezTo>
                  <a:cubicBezTo>
                    <a:pt x="2627" y="2507"/>
                    <a:pt x="3139" y="2431"/>
                    <a:pt x="3423" y="2246"/>
                  </a:cubicBezTo>
                  <a:cubicBezTo>
                    <a:pt x="3859" y="1973"/>
                    <a:pt x="4022" y="1374"/>
                    <a:pt x="3989" y="927"/>
                  </a:cubicBezTo>
                  <a:cubicBezTo>
                    <a:pt x="3989" y="927"/>
                    <a:pt x="3989" y="916"/>
                    <a:pt x="3989" y="905"/>
                  </a:cubicBezTo>
                  <a:cubicBezTo>
                    <a:pt x="4025" y="893"/>
                    <a:pt x="4071" y="885"/>
                    <a:pt x="4123" y="885"/>
                  </a:cubicBezTo>
                  <a:cubicBezTo>
                    <a:pt x="4166" y="885"/>
                    <a:pt x="4213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393" y="1973"/>
                    <a:pt x="4829" y="2246"/>
                  </a:cubicBezTo>
                  <a:cubicBezTo>
                    <a:pt x="5112" y="2431"/>
                    <a:pt x="5624" y="2507"/>
                    <a:pt x="6126" y="2507"/>
                  </a:cubicBezTo>
                  <a:cubicBezTo>
                    <a:pt x="6725" y="2507"/>
                    <a:pt x="7313" y="2398"/>
                    <a:pt x="7499" y="2235"/>
                  </a:cubicBezTo>
                  <a:cubicBezTo>
                    <a:pt x="7793" y="1973"/>
                    <a:pt x="8251" y="513"/>
                    <a:pt x="8174" y="219"/>
                  </a:cubicBezTo>
                  <a:cubicBezTo>
                    <a:pt x="8153" y="121"/>
                    <a:pt x="8076" y="88"/>
                    <a:pt x="8044" y="88"/>
                  </a:cubicBezTo>
                  <a:lnTo>
                    <a:pt x="8033" y="77"/>
                  </a:lnTo>
                  <a:cubicBezTo>
                    <a:pt x="7868" y="64"/>
                    <a:pt x="6953" y="0"/>
                    <a:pt x="6108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4" y="764"/>
                  </a:cubicBezTo>
                  <a:cubicBezTo>
                    <a:pt x="4230" y="749"/>
                    <a:pt x="4178" y="743"/>
                    <a:pt x="4129" y="743"/>
                  </a:cubicBezTo>
                  <a:cubicBezTo>
                    <a:pt x="4070" y="743"/>
                    <a:pt x="4015" y="752"/>
                    <a:pt x="3968" y="764"/>
                  </a:cubicBezTo>
                  <a:cubicBezTo>
                    <a:pt x="3913" y="469"/>
                    <a:pt x="3771" y="241"/>
                    <a:pt x="3554" y="142"/>
                  </a:cubicBezTo>
                  <a:cubicBezTo>
                    <a:pt x="3321" y="33"/>
                    <a:pt x="2750" y="0"/>
                    <a:pt x="2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15"/>
            <p:cNvSpPr/>
            <p:nvPr/>
          </p:nvSpPr>
          <p:spPr>
            <a:xfrm>
              <a:off x="3686713" y="735461"/>
              <a:ext cx="27855" cy="45393"/>
            </a:xfrm>
            <a:custGeom>
              <a:avLst/>
              <a:gdLst/>
              <a:ahLst/>
              <a:cxnLst/>
              <a:rect l="l" t="t" r="r" b="b"/>
              <a:pathLst>
                <a:path w="764" h="1245" extrusionOk="0">
                  <a:moveTo>
                    <a:pt x="44" y="1"/>
                  </a:moveTo>
                  <a:cubicBezTo>
                    <a:pt x="44" y="1"/>
                    <a:pt x="502" y="807"/>
                    <a:pt x="524" y="938"/>
                  </a:cubicBezTo>
                  <a:cubicBezTo>
                    <a:pt x="545" y="1058"/>
                    <a:pt x="0" y="1243"/>
                    <a:pt x="0" y="1243"/>
                  </a:cubicBezTo>
                  <a:cubicBezTo>
                    <a:pt x="0" y="1243"/>
                    <a:pt x="29" y="1244"/>
                    <a:pt x="76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15"/>
            <p:cNvSpPr/>
            <p:nvPr/>
          </p:nvSpPr>
          <p:spPr>
            <a:xfrm>
              <a:off x="3666041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1" y="35"/>
                    <a:pt x="404" y="21"/>
                  </a:cubicBezTo>
                  <a:cubicBezTo>
                    <a:pt x="400" y="20"/>
                    <a:pt x="395" y="20"/>
                    <a:pt x="390" y="20"/>
                  </a:cubicBezTo>
                  <a:cubicBezTo>
                    <a:pt x="263" y="20"/>
                    <a:pt x="1" y="151"/>
                    <a:pt x="1" y="151"/>
                  </a:cubicBezTo>
                  <a:cubicBezTo>
                    <a:pt x="1" y="151"/>
                    <a:pt x="349" y="424"/>
                    <a:pt x="63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15"/>
            <p:cNvSpPr/>
            <p:nvPr/>
          </p:nvSpPr>
          <p:spPr>
            <a:xfrm>
              <a:off x="2568214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2" y="1"/>
                  </a:moveTo>
                  <a:cubicBezTo>
                    <a:pt x="9329" y="1"/>
                    <a:pt x="8643" y="47"/>
                    <a:pt x="7967" y="150"/>
                  </a:cubicBezTo>
                  <a:cubicBezTo>
                    <a:pt x="218" y="1327"/>
                    <a:pt x="0" y="5250"/>
                    <a:pt x="0" y="5250"/>
                  </a:cubicBezTo>
                  <a:lnTo>
                    <a:pt x="992" y="19483"/>
                  </a:lnTo>
                  <a:lnTo>
                    <a:pt x="981" y="29553"/>
                  </a:lnTo>
                  <a:lnTo>
                    <a:pt x="18363" y="27003"/>
                  </a:lnTo>
                  <a:lnTo>
                    <a:pt x="21034" y="17162"/>
                  </a:lnTo>
                  <a:cubicBezTo>
                    <a:pt x="21034" y="17162"/>
                    <a:pt x="22690" y="4324"/>
                    <a:pt x="18113" y="1970"/>
                  </a:cubicBezTo>
                  <a:cubicBezTo>
                    <a:pt x="16140" y="952"/>
                    <a:pt x="13101" y="1"/>
                    <a:pt x="10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15"/>
            <p:cNvSpPr/>
            <p:nvPr/>
          </p:nvSpPr>
          <p:spPr>
            <a:xfrm>
              <a:off x="2604346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5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15"/>
            <p:cNvSpPr/>
            <p:nvPr/>
          </p:nvSpPr>
          <p:spPr>
            <a:xfrm>
              <a:off x="2592824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79"/>
                    <a:pt x="20522" y="578"/>
                    <a:pt x="20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15"/>
            <p:cNvSpPr/>
            <p:nvPr/>
          </p:nvSpPr>
          <p:spPr>
            <a:xfrm>
              <a:off x="2568214" y="1097830"/>
              <a:ext cx="761321" cy="52903"/>
            </a:xfrm>
            <a:custGeom>
              <a:avLst/>
              <a:gdLst/>
              <a:ahLst/>
              <a:cxnLst/>
              <a:rect l="l" t="t" r="r" b="b"/>
              <a:pathLst>
                <a:path w="20881" h="1451" extrusionOk="0">
                  <a:moveTo>
                    <a:pt x="0" y="1"/>
                  </a:moveTo>
                  <a:lnTo>
                    <a:pt x="109" y="1450"/>
                  </a:lnTo>
                  <a:lnTo>
                    <a:pt x="20881" y="1450"/>
                  </a:lnTo>
                  <a:cubicBezTo>
                    <a:pt x="20772" y="949"/>
                    <a:pt x="20652" y="459"/>
                    <a:pt x="20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15"/>
            <p:cNvSpPr/>
            <p:nvPr/>
          </p:nvSpPr>
          <p:spPr>
            <a:xfrm>
              <a:off x="2580137" y="1268313"/>
              <a:ext cx="765295" cy="52867"/>
            </a:xfrm>
            <a:custGeom>
              <a:avLst/>
              <a:gdLst/>
              <a:ahLst/>
              <a:cxnLst/>
              <a:rect l="l" t="t" r="r" b="b"/>
              <a:pathLst>
                <a:path w="20990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990" y="1450"/>
                  </a:lnTo>
                  <a:cubicBezTo>
                    <a:pt x="20990" y="981"/>
                    <a:pt x="20968" y="491"/>
                    <a:pt x="209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15"/>
            <p:cNvSpPr/>
            <p:nvPr/>
          </p:nvSpPr>
          <p:spPr>
            <a:xfrm>
              <a:off x="2840383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10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44" y="4371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4"/>
                  </a:cubicBezTo>
                  <a:cubicBezTo>
                    <a:pt x="4370" y="6518"/>
                    <a:pt x="5635" y="4948"/>
                    <a:pt x="5700" y="4120"/>
                  </a:cubicBezTo>
                  <a:cubicBezTo>
                    <a:pt x="5755" y="3303"/>
                    <a:pt x="5210" y="1"/>
                    <a:pt x="521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15"/>
            <p:cNvSpPr/>
            <p:nvPr/>
          </p:nvSpPr>
          <p:spPr>
            <a:xfrm>
              <a:off x="2860654" y="763279"/>
              <a:ext cx="183613" cy="123745"/>
            </a:xfrm>
            <a:custGeom>
              <a:avLst/>
              <a:gdLst/>
              <a:ahLst/>
              <a:cxnLst/>
              <a:rect l="l" t="t" r="r" b="b"/>
              <a:pathLst>
                <a:path w="5036" h="3394" extrusionOk="0">
                  <a:moveTo>
                    <a:pt x="4654" y="1"/>
                  </a:moveTo>
                  <a:lnTo>
                    <a:pt x="349" y="153"/>
                  </a:lnTo>
                  <a:cubicBezTo>
                    <a:pt x="349" y="153"/>
                    <a:pt x="185" y="851"/>
                    <a:pt x="0" y="1679"/>
                  </a:cubicBezTo>
                  <a:cubicBezTo>
                    <a:pt x="414" y="2496"/>
                    <a:pt x="992" y="3150"/>
                    <a:pt x="1798" y="3292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4" y="3135"/>
                    <a:pt x="5035" y="2692"/>
                  </a:cubicBezTo>
                  <a:cubicBezTo>
                    <a:pt x="4893" y="1472"/>
                    <a:pt x="4654" y="1"/>
                    <a:pt x="465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15"/>
            <p:cNvSpPr/>
            <p:nvPr/>
          </p:nvSpPr>
          <p:spPr>
            <a:xfrm>
              <a:off x="2808992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1"/>
                  </a:moveTo>
                  <a:cubicBezTo>
                    <a:pt x="4892" y="1"/>
                    <a:pt x="4823" y="2"/>
                    <a:pt x="4752" y="4"/>
                  </a:cubicBezTo>
                  <a:cubicBezTo>
                    <a:pt x="1101" y="113"/>
                    <a:pt x="186" y="2565"/>
                    <a:pt x="98" y="3469"/>
                  </a:cubicBezTo>
                  <a:cubicBezTo>
                    <a:pt x="0" y="4374"/>
                    <a:pt x="491" y="5616"/>
                    <a:pt x="491" y="5616"/>
                  </a:cubicBezTo>
                  <a:cubicBezTo>
                    <a:pt x="491" y="5616"/>
                    <a:pt x="752" y="11054"/>
                    <a:pt x="3292" y="11501"/>
                  </a:cubicBezTo>
                  <a:cubicBezTo>
                    <a:pt x="3689" y="11573"/>
                    <a:pt x="4053" y="11607"/>
                    <a:pt x="4388" y="11607"/>
                  </a:cubicBezTo>
                  <a:cubicBezTo>
                    <a:pt x="6195" y="11607"/>
                    <a:pt x="7139" y="10617"/>
                    <a:pt x="7673" y="9202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1"/>
                    <a:pt x="49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15"/>
            <p:cNvSpPr/>
            <p:nvPr/>
          </p:nvSpPr>
          <p:spPr>
            <a:xfrm>
              <a:off x="2757730" y="265136"/>
              <a:ext cx="407331" cy="411159"/>
            </a:xfrm>
            <a:custGeom>
              <a:avLst/>
              <a:gdLst/>
              <a:ahLst/>
              <a:cxnLst/>
              <a:rect l="l" t="t" r="r" b="b"/>
              <a:pathLst>
                <a:path w="11172" h="11277" extrusionOk="0">
                  <a:moveTo>
                    <a:pt x="6808" y="0"/>
                  </a:moveTo>
                  <a:cubicBezTo>
                    <a:pt x="6664" y="0"/>
                    <a:pt x="6419" y="500"/>
                    <a:pt x="5744" y="1000"/>
                  </a:cubicBezTo>
                  <a:cubicBezTo>
                    <a:pt x="4905" y="1632"/>
                    <a:pt x="3401" y="1774"/>
                    <a:pt x="2660" y="2373"/>
                  </a:cubicBezTo>
                  <a:cubicBezTo>
                    <a:pt x="2093" y="2820"/>
                    <a:pt x="1908" y="3801"/>
                    <a:pt x="1853" y="4237"/>
                  </a:cubicBezTo>
                  <a:cubicBezTo>
                    <a:pt x="1831" y="4280"/>
                    <a:pt x="1820" y="4313"/>
                    <a:pt x="1820" y="4313"/>
                  </a:cubicBezTo>
                  <a:cubicBezTo>
                    <a:pt x="1820" y="4313"/>
                    <a:pt x="687" y="4487"/>
                    <a:pt x="349" y="5686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6" y="6602"/>
                    <a:pt x="2671" y="5697"/>
                  </a:cubicBezTo>
                  <a:lnTo>
                    <a:pt x="2671" y="5697"/>
                  </a:lnTo>
                  <a:cubicBezTo>
                    <a:pt x="2671" y="5697"/>
                    <a:pt x="4992" y="5991"/>
                    <a:pt x="6648" y="6100"/>
                  </a:cubicBezTo>
                  <a:cubicBezTo>
                    <a:pt x="6813" y="6112"/>
                    <a:pt x="6969" y="6118"/>
                    <a:pt x="7118" y="6118"/>
                  </a:cubicBezTo>
                  <a:cubicBezTo>
                    <a:pt x="8473" y="6118"/>
                    <a:pt x="9198" y="5675"/>
                    <a:pt x="9199" y="5675"/>
                  </a:cubicBezTo>
                  <a:lnTo>
                    <a:pt x="9199" y="5675"/>
                  </a:lnTo>
                  <a:cubicBezTo>
                    <a:pt x="9199" y="5675"/>
                    <a:pt x="8883" y="7822"/>
                    <a:pt x="8981" y="8411"/>
                  </a:cubicBezTo>
                  <a:cubicBezTo>
                    <a:pt x="9079" y="9054"/>
                    <a:pt x="9558" y="11113"/>
                    <a:pt x="9558" y="11113"/>
                  </a:cubicBezTo>
                  <a:cubicBezTo>
                    <a:pt x="9558" y="11113"/>
                    <a:pt x="10463" y="10601"/>
                    <a:pt x="10713" y="8879"/>
                  </a:cubicBezTo>
                  <a:cubicBezTo>
                    <a:pt x="11171" y="7822"/>
                    <a:pt x="11084" y="5425"/>
                    <a:pt x="10811" y="4869"/>
                  </a:cubicBezTo>
                  <a:cubicBezTo>
                    <a:pt x="10594" y="4422"/>
                    <a:pt x="10190" y="4248"/>
                    <a:pt x="10049" y="4193"/>
                  </a:cubicBezTo>
                  <a:cubicBezTo>
                    <a:pt x="10038" y="4171"/>
                    <a:pt x="10027" y="4150"/>
                    <a:pt x="10016" y="4128"/>
                  </a:cubicBezTo>
                  <a:cubicBezTo>
                    <a:pt x="10038" y="4073"/>
                    <a:pt x="10081" y="3899"/>
                    <a:pt x="10147" y="3452"/>
                  </a:cubicBezTo>
                  <a:cubicBezTo>
                    <a:pt x="10245" y="2733"/>
                    <a:pt x="10038" y="1414"/>
                    <a:pt x="9722" y="1000"/>
                  </a:cubicBezTo>
                  <a:cubicBezTo>
                    <a:pt x="9674" y="939"/>
                    <a:pt x="9605" y="913"/>
                    <a:pt x="9523" y="913"/>
                  </a:cubicBezTo>
                  <a:cubicBezTo>
                    <a:pt x="9062" y="913"/>
                    <a:pt x="8174" y="1730"/>
                    <a:pt x="8174" y="1730"/>
                  </a:cubicBezTo>
                  <a:cubicBezTo>
                    <a:pt x="8174" y="1730"/>
                    <a:pt x="8686" y="695"/>
                    <a:pt x="8283" y="313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5"/>
                    <a:pt x="6899" y="1305"/>
                  </a:cubicBezTo>
                  <a:cubicBezTo>
                    <a:pt x="6899" y="1305"/>
                    <a:pt x="7052" y="444"/>
                    <a:pt x="6899" y="95"/>
                  </a:cubicBezTo>
                  <a:cubicBezTo>
                    <a:pt x="6871" y="30"/>
                    <a:pt x="6842" y="0"/>
                    <a:pt x="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15"/>
            <p:cNvSpPr/>
            <p:nvPr/>
          </p:nvSpPr>
          <p:spPr>
            <a:xfrm>
              <a:off x="2773918" y="625718"/>
              <a:ext cx="74050" cy="107812"/>
            </a:xfrm>
            <a:custGeom>
              <a:avLst/>
              <a:gdLst/>
              <a:ahLst/>
              <a:cxnLst/>
              <a:rect l="l" t="t" r="r" b="b"/>
              <a:pathLst>
                <a:path w="2031" h="2957" extrusionOk="0">
                  <a:moveTo>
                    <a:pt x="1229" y="1"/>
                  </a:moveTo>
                  <a:cubicBezTo>
                    <a:pt x="780" y="1"/>
                    <a:pt x="0" y="463"/>
                    <a:pt x="308" y="1387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5" y="79"/>
                  </a:lnTo>
                  <a:cubicBezTo>
                    <a:pt x="1424" y="27"/>
                    <a:pt x="1336" y="1"/>
                    <a:pt x="122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15"/>
            <p:cNvSpPr/>
            <p:nvPr/>
          </p:nvSpPr>
          <p:spPr>
            <a:xfrm>
              <a:off x="3096656" y="613504"/>
              <a:ext cx="73139" cy="108906"/>
            </a:xfrm>
            <a:custGeom>
              <a:avLst/>
              <a:gdLst/>
              <a:ahLst/>
              <a:cxnLst/>
              <a:rect l="l" t="t" r="r" b="b"/>
              <a:pathLst>
                <a:path w="2006" h="2987" extrusionOk="0">
                  <a:moveTo>
                    <a:pt x="991" y="0"/>
                  </a:moveTo>
                  <a:cubicBezTo>
                    <a:pt x="658" y="0"/>
                    <a:pt x="349" y="229"/>
                    <a:pt x="349" y="229"/>
                  </a:cubicBezTo>
                  <a:lnTo>
                    <a:pt x="1" y="2986"/>
                  </a:lnTo>
                  <a:cubicBezTo>
                    <a:pt x="796" y="2899"/>
                    <a:pt x="2006" y="1384"/>
                    <a:pt x="1624" y="480"/>
                  </a:cubicBezTo>
                  <a:cubicBezTo>
                    <a:pt x="1464" y="110"/>
                    <a:pt x="1222" y="0"/>
                    <a:pt x="99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15"/>
            <p:cNvSpPr/>
            <p:nvPr/>
          </p:nvSpPr>
          <p:spPr>
            <a:xfrm>
              <a:off x="4526699" y="1015978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1"/>
                  </a:moveTo>
                  <a:cubicBezTo>
                    <a:pt x="2539" y="1548"/>
                    <a:pt x="850" y="3336"/>
                    <a:pt x="567" y="4229"/>
                  </a:cubicBezTo>
                  <a:cubicBezTo>
                    <a:pt x="0" y="5995"/>
                    <a:pt x="1232" y="24086"/>
                    <a:pt x="1232" y="24086"/>
                  </a:cubicBezTo>
                  <a:lnTo>
                    <a:pt x="4926" y="24086"/>
                  </a:lnTo>
                  <a:lnTo>
                    <a:pt x="49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15"/>
            <p:cNvSpPr/>
            <p:nvPr/>
          </p:nvSpPr>
          <p:spPr>
            <a:xfrm>
              <a:off x="2343297" y="640229"/>
              <a:ext cx="120391" cy="103765"/>
            </a:xfrm>
            <a:custGeom>
              <a:avLst/>
              <a:gdLst/>
              <a:ahLst/>
              <a:cxnLst/>
              <a:rect l="l" t="t" r="r" b="b"/>
              <a:pathLst>
                <a:path w="3302" h="2846" extrusionOk="0">
                  <a:moveTo>
                    <a:pt x="2128" y="1"/>
                  </a:moveTo>
                  <a:cubicBezTo>
                    <a:pt x="1654" y="1"/>
                    <a:pt x="1189" y="335"/>
                    <a:pt x="1189" y="335"/>
                  </a:cubicBezTo>
                  <a:cubicBezTo>
                    <a:pt x="1189" y="335"/>
                    <a:pt x="1" y="2547"/>
                    <a:pt x="916" y="2820"/>
                  </a:cubicBezTo>
                  <a:cubicBezTo>
                    <a:pt x="974" y="2837"/>
                    <a:pt x="1034" y="2845"/>
                    <a:pt x="1095" y="2845"/>
                  </a:cubicBezTo>
                  <a:cubicBezTo>
                    <a:pt x="2013" y="2845"/>
                    <a:pt x="3301" y="1040"/>
                    <a:pt x="2791" y="335"/>
                  </a:cubicBezTo>
                  <a:cubicBezTo>
                    <a:pt x="2605" y="84"/>
                    <a:pt x="2366" y="1"/>
                    <a:pt x="212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15"/>
            <p:cNvSpPr/>
            <p:nvPr/>
          </p:nvSpPr>
          <p:spPr>
            <a:xfrm>
              <a:off x="2058805" y="632609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2" y="0"/>
                  </a:moveTo>
                  <a:cubicBezTo>
                    <a:pt x="959" y="0"/>
                    <a:pt x="876" y="20"/>
                    <a:pt x="796" y="65"/>
                  </a:cubicBezTo>
                  <a:cubicBezTo>
                    <a:pt x="131" y="424"/>
                    <a:pt x="1" y="1797"/>
                    <a:pt x="676" y="2364"/>
                  </a:cubicBezTo>
                  <a:cubicBezTo>
                    <a:pt x="1161" y="2772"/>
                    <a:pt x="1761" y="2832"/>
                    <a:pt x="2071" y="2832"/>
                  </a:cubicBezTo>
                  <a:cubicBezTo>
                    <a:pt x="2200" y="2832"/>
                    <a:pt x="2278" y="2822"/>
                    <a:pt x="2278" y="2822"/>
                  </a:cubicBezTo>
                  <a:lnTo>
                    <a:pt x="2278" y="1045"/>
                  </a:lnTo>
                  <a:cubicBezTo>
                    <a:pt x="2278" y="1045"/>
                    <a:pt x="1646" y="0"/>
                    <a:pt x="1042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15"/>
            <p:cNvSpPr/>
            <p:nvPr/>
          </p:nvSpPr>
          <p:spPr>
            <a:xfrm>
              <a:off x="1986105" y="916262"/>
              <a:ext cx="733539" cy="977894"/>
            </a:xfrm>
            <a:custGeom>
              <a:avLst/>
              <a:gdLst/>
              <a:ahLst/>
              <a:cxnLst/>
              <a:rect l="l" t="t" r="r" b="b"/>
              <a:pathLst>
                <a:path w="20119" h="26821" extrusionOk="0">
                  <a:moveTo>
                    <a:pt x="8174" y="0"/>
                  </a:moveTo>
                  <a:cubicBezTo>
                    <a:pt x="5225" y="0"/>
                    <a:pt x="2291" y="1255"/>
                    <a:pt x="0" y="2736"/>
                  </a:cubicBezTo>
                  <a:lnTo>
                    <a:pt x="0" y="26821"/>
                  </a:lnTo>
                  <a:lnTo>
                    <a:pt x="18919" y="26821"/>
                  </a:lnTo>
                  <a:cubicBezTo>
                    <a:pt x="18919" y="26821"/>
                    <a:pt x="20118" y="7139"/>
                    <a:pt x="19453" y="5798"/>
                  </a:cubicBezTo>
                  <a:cubicBezTo>
                    <a:pt x="18778" y="4458"/>
                    <a:pt x="16598" y="3248"/>
                    <a:pt x="14408" y="2060"/>
                  </a:cubicBezTo>
                  <a:cubicBezTo>
                    <a:pt x="12217" y="872"/>
                    <a:pt x="8250" y="0"/>
                    <a:pt x="8250" y="0"/>
                  </a:cubicBezTo>
                  <a:cubicBezTo>
                    <a:pt x="8225" y="0"/>
                    <a:pt x="8200" y="0"/>
                    <a:pt x="81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15"/>
            <p:cNvSpPr/>
            <p:nvPr/>
          </p:nvSpPr>
          <p:spPr>
            <a:xfrm>
              <a:off x="1986105" y="1221828"/>
              <a:ext cx="600022" cy="749399"/>
            </a:xfrm>
            <a:custGeom>
              <a:avLst/>
              <a:gdLst/>
              <a:ahLst/>
              <a:cxnLst/>
              <a:rect l="l" t="t" r="r" b="b"/>
              <a:pathLst>
                <a:path w="16457" h="20554" extrusionOk="0">
                  <a:moveTo>
                    <a:pt x="0" y="0"/>
                  </a:moveTo>
                  <a:lnTo>
                    <a:pt x="120" y="17546"/>
                  </a:lnTo>
                  <a:lnTo>
                    <a:pt x="9471" y="20554"/>
                  </a:lnTo>
                  <a:lnTo>
                    <a:pt x="16456" y="144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15"/>
            <p:cNvSpPr/>
            <p:nvPr/>
          </p:nvSpPr>
          <p:spPr>
            <a:xfrm>
              <a:off x="2158157" y="809765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1"/>
                  </a:moveTo>
                  <a:lnTo>
                    <a:pt x="785" y="88"/>
                  </a:lnTo>
                  <a:cubicBezTo>
                    <a:pt x="785" y="88"/>
                    <a:pt x="709" y="1701"/>
                    <a:pt x="556" y="2409"/>
                  </a:cubicBezTo>
                  <a:cubicBezTo>
                    <a:pt x="403" y="3107"/>
                    <a:pt x="87" y="3314"/>
                    <a:pt x="44" y="3717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2" y="5845"/>
                    <a:pt x="3209" y="5845"/>
                  </a:cubicBezTo>
                  <a:cubicBezTo>
                    <a:pt x="4769" y="5845"/>
                    <a:pt x="5902" y="4023"/>
                    <a:pt x="5569" y="3608"/>
                  </a:cubicBezTo>
                  <a:cubicBezTo>
                    <a:pt x="5220" y="3161"/>
                    <a:pt x="4926" y="1"/>
                    <a:pt x="492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15"/>
            <p:cNvSpPr/>
            <p:nvPr/>
          </p:nvSpPr>
          <p:spPr>
            <a:xfrm>
              <a:off x="2183569" y="809765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1"/>
                  </a:moveTo>
                  <a:lnTo>
                    <a:pt x="88" y="88"/>
                  </a:lnTo>
                  <a:cubicBezTo>
                    <a:pt x="88" y="88"/>
                    <a:pt x="55" y="753"/>
                    <a:pt x="1" y="1417"/>
                  </a:cubicBezTo>
                  <a:cubicBezTo>
                    <a:pt x="614" y="1869"/>
                    <a:pt x="1393" y="2268"/>
                    <a:pt x="2205" y="2268"/>
                  </a:cubicBezTo>
                  <a:cubicBezTo>
                    <a:pt x="2374" y="2268"/>
                    <a:pt x="2544" y="2250"/>
                    <a:pt x="2714" y="2213"/>
                  </a:cubicBezTo>
                  <a:cubicBezTo>
                    <a:pt x="3325" y="2082"/>
                    <a:pt x="3902" y="1832"/>
                    <a:pt x="4404" y="1537"/>
                  </a:cubicBezTo>
                  <a:cubicBezTo>
                    <a:pt x="4295" y="731"/>
                    <a:pt x="4229" y="1"/>
                    <a:pt x="422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15"/>
            <p:cNvSpPr/>
            <p:nvPr/>
          </p:nvSpPr>
          <p:spPr>
            <a:xfrm>
              <a:off x="2003241" y="326241"/>
              <a:ext cx="513357" cy="400914"/>
            </a:xfrm>
            <a:custGeom>
              <a:avLst/>
              <a:gdLst/>
              <a:ahLst/>
              <a:cxnLst/>
              <a:rect l="l" t="t" r="r" b="b"/>
              <a:pathLst>
                <a:path w="14080" h="10996" extrusionOk="0">
                  <a:moveTo>
                    <a:pt x="7178" y="1"/>
                  </a:moveTo>
                  <a:cubicBezTo>
                    <a:pt x="1" y="1"/>
                    <a:pt x="2043" y="7878"/>
                    <a:pt x="2266" y="8206"/>
                  </a:cubicBezTo>
                  <a:cubicBezTo>
                    <a:pt x="2778" y="8947"/>
                    <a:pt x="4249" y="10996"/>
                    <a:pt x="4249" y="10996"/>
                  </a:cubicBezTo>
                  <a:lnTo>
                    <a:pt x="9666" y="10691"/>
                  </a:lnTo>
                  <a:lnTo>
                    <a:pt x="11159" y="8980"/>
                  </a:lnTo>
                  <a:cubicBezTo>
                    <a:pt x="11159" y="8980"/>
                    <a:pt x="12216" y="8228"/>
                    <a:pt x="12314" y="7737"/>
                  </a:cubicBezTo>
                  <a:cubicBezTo>
                    <a:pt x="12401" y="7247"/>
                    <a:pt x="14079" y="414"/>
                    <a:pt x="7835" y="22"/>
                  </a:cubicBezTo>
                  <a:cubicBezTo>
                    <a:pt x="7607" y="8"/>
                    <a:pt x="7389" y="1"/>
                    <a:pt x="71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15"/>
            <p:cNvSpPr/>
            <p:nvPr/>
          </p:nvSpPr>
          <p:spPr>
            <a:xfrm>
              <a:off x="2126109" y="543502"/>
              <a:ext cx="278445" cy="315051"/>
            </a:xfrm>
            <a:custGeom>
              <a:avLst/>
              <a:gdLst/>
              <a:ahLst/>
              <a:cxnLst/>
              <a:rect l="l" t="t" r="r" b="b"/>
              <a:pathLst>
                <a:path w="7637" h="8641" extrusionOk="0">
                  <a:moveTo>
                    <a:pt x="2435" y="1"/>
                  </a:moveTo>
                  <a:cubicBezTo>
                    <a:pt x="1256" y="1"/>
                    <a:pt x="890" y="710"/>
                    <a:pt x="890" y="710"/>
                  </a:cubicBezTo>
                  <a:cubicBezTo>
                    <a:pt x="912" y="830"/>
                    <a:pt x="934" y="950"/>
                    <a:pt x="934" y="1081"/>
                  </a:cubicBezTo>
                  <a:cubicBezTo>
                    <a:pt x="934" y="1593"/>
                    <a:pt x="73" y="1833"/>
                    <a:pt x="73" y="1833"/>
                  </a:cubicBezTo>
                  <a:cubicBezTo>
                    <a:pt x="73" y="1833"/>
                    <a:pt x="171" y="2443"/>
                    <a:pt x="84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8"/>
                    <a:pt x="4018" y="8601"/>
                  </a:cubicBezTo>
                  <a:cubicBezTo>
                    <a:pt x="7636" y="8045"/>
                    <a:pt x="7418" y="3435"/>
                    <a:pt x="7418" y="3435"/>
                  </a:cubicBezTo>
                  <a:lnTo>
                    <a:pt x="7364" y="1811"/>
                  </a:lnTo>
                  <a:cubicBezTo>
                    <a:pt x="7364" y="1811"/>
                    <a:pt x="7374" y="1168"/>
                    <a:pt x="7058" y="710"/>
                  </a:cubicBezTo>
                  <a:cubicBezTo>
                    <a:pt x="6730" y="217"/>
                    <a:pt x="6396" y="67"/>
                    <a:pt x="6059" y="67"/>
                  </a:cubicBezTo>
                  <a:cubicBezTo>
                    <a:pt x="5535" y="67"/>
                    <a:pt x="5002" y="430"/>
                    <a:pt x="4468" y="430"/>
                  </a:cubicBezTo>
                  <a:cubicBezTo>
                    <a:pt x="4344" y="430"/>
                    <a:pt x="4219" y="410"/>
                    <a:pt x="4094" y="362"/>
                  </a:cubicBezTo>
                  <a:cubicBezTo>
                    <a:pt x="3416" y="97"/>
                    <a:pt x="2870" y="1"/>
                    <a:pt x="2435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15"/>
            <p:cNvSpPr/>
            <p:nvPr/>
          </p:nvSpPr>
          <p:spPr>
            <a:xfrm>
              <a:off x="2330208" y="1163967"/>
              <a:ext cx="586095" cy="655915"/>
            </a:xfrm>
            <a:custGeom>
              <a:avLst/>
              <a:gdLst/>
              <a:ahLst/>
              <a:cxnLst/>
              <a:rect l="l" t="t" r="r" b="b"/>
              <a:pathLst>
                <a:path w="16075" h="17990" extrusionOk="0">
                  <a:moveTo>
                    <a:pt x="6471" y="0"/>
                  </a:moveTo>
                  <a:cubicBezTo>
                    <a:pt x="5571" y="0"/>
                    <a:pt x="4535" y="327"/>
                    <a:pt x="3313" y="1206"/>
                  </a:cubicBezTo>
                  <a:cubicBezTo>
                    <a:pt x="2518" y="1783"/>
                    <a:pt x="1548" y="2840"/>
                    <a:pt x="1242" y="4551"/>
                  </a:cubicBezTo>
                  <a:cubicBezTo>
                    <a:pt x="937" y="6251"/>
                    <a:pt x="2005" y="7516"/>
                    <a:pt x="1602" y="8867"/>
                  </a:cubicBezTo>
                  <a:cubicBezTo>
                    <a:pt x="1210" y="10207"/>
                    <a:pt x="0" y="10763"/>
                    <a:pt x="174" y="11581"/>
                  </a:cubicBezTo>
                  <a:cubicBezTo>
                    <a:pt x="360" y="12398"/>
                    <a:pt x="1885" y="13629"/>
                    <a:pt x="1635" y="14697"/>
                  </a:cubicBezTo>
                  <a:cubicBezTo>
                    <a:pt x="1395" y="15755"/>
                    <a:pt x="4043" y="17912"/>
                    <a:pt x="7335" y="17989"/>
                  </a:cubicBezTo>
                  <a:cubicBezTo>
                    <a:pt x="7367" y="17989"/>
                    <a:pt x="7398" y="17990"/>
                    <a:pt x="7430" y="17990"/>
                  </a:cubicBezTo>
                  <a:cubicBezTo>
                    <a:pt x="10328" y="17990"/>
                    <a:pt x="10708" y="14873"/>
                    <a:pt x="11829" y="14873"/>
                  </a:cubicBezTo>
                  <a:cubicBezTo>
                    <a:pt x="11946" y="14873"/>
                    <a:pt x="12070" y="14907"/>
                    <a:pt x="12206" y="14981"/>
                  </a:cubicBezTo>
                  <a:cubicBezTo>
                    <a:pt x="12844" y="15321"/>
                    <a:pt x="13497" y="15539"/>
                    <a:pt x="14066" y="15539"/>
                  </a:cubicBezTo>
                  <a:cubicBezTo>
                    <a:pt x="14809" y="15539"/>
                    <a:pt x="15409" y="15168"/>
                    <a:pt x="15650" y="14218"/>
                  </a:cubicBezTo>
                  <a:cubicBezTo>
                    <a:pt x="16075" y="12551"/>
                    <a:pt x="14407" y="12496"/>
                    <a:pt x="13514" y="10970"/>
                  </a:cubicBezTo>
                  <a:cubicBezTo>
                    <a:pt x="12609" y="9445"/>
                    <a:pt x="13590" y="9902"/>
                    <a:pt x="14037" y="7723"/>
                  </a:cubicBezTo>
                  <a:cubicBezTo>
                    <a:pt x="14407" y="5968"/>
                    <a:pt x="13121" y="4584"/>
                    <a:pt x="11966" y="4573"/>
                  </a:cubicBezTo>
                  <a:cubicBezTo>
                    <a:pt x="10811" y="4562"/>
                    <a:pt x="11421" y="2001"/>
                    <a:pt x="8283" y="454"/>
                  </a:cubicBezTo>
                  <a:cubicBezTo>
                    <a:pt x="7742" y="183"/>
                    <a:pt x="7145" y="0"/>
                    <a:pt x="64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15"/>
            <p:cNvSpPr/>
            <p:nvPr/>
          </p:nvSpPr>
          <p:spPr>
            <a:xfrm>
              <a:off x="2165594" y="637239"/>
              <a:ext cx="68472" cy="22386"/>
            </a:xfrm>
            <a:custGeom>
              <a:avLst/>
              <a:gdLst/>
              <a:ahLst/>
              <a:cxnLst/>
              <a:rect l="l" t="t" r="r" b="b"/>
              <a:pathLst>
                <a:path w="1878" h="614" extrusionOk="0">
                  <a:moveTo>
                    <a:pt x="1033" y="0"/>
                  </a:moveTo>
                  <a:cubicBezTo>
                    <a:pt x="439" y="0"/>
                    <a:pt x="25" y="515"/>
                    <a:pt x="25" y="515"/>
                  </a:cubicBezTo>
                  <a:cubicBezTo>
                    <a:pt x="1" y="586"/>
                    <a:pt x="19" y="613"/>
                    <a:pt x="66" y="613"/>
                  </a:cubicBezTo>
                  <a:cubicBezTo>
                    <a:pt x="229" y="613"/>
                    <a:pt x="738" y="281"/>
                    <a:pt x="1017" y="264"/>
                  </a:cubicBezTo>
                  <a:cubicBezTo>
                    <a:pt x="1022" y="264"/>
                    <a:pt x="1027" y="264"/>
                    <a:pt x="1031" y="264"/>
                  </a:cubicBezTo>
                  <a:cubicBezTo>
                    <a:pt x="1360" y="264"/>
                    <a:pt x="1647" y="604"/>
                    <a:pt x="1765" y="604"/>
                  </a:cubicBezTo>
                  <a:cubicBezTo>
                    <a:pt x="1770" y="604"/>
                    <a:pt x="1775" y="604"/>
                    <a:pt x="1780" y="602"/>
                  </a:cubicBezTo>
                  <a:cubicBezTo>
                    <a:pt x="1878" y="570"/>
                    <a:pt x="1736" y="57"/>
                    <a:pt x="1104" y="3"/>
                  </a:cubicBezTo>
                  <a:cubicBezTo>
                    <a:pt x="1080" y="1"/>
                    <a:pt x="1057" y="0"/>
                    <a:pt x="10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15"/>
            <p:cNvSpPr/>
            <p:nvPr/>
          </p:nvSpPr>
          <p:spPr>
            <a:xfrm>
              <a:off x="2290066" y="637239"/>
              <a:ext cx="68764" cy="22386"/>
            </a:xfrm>
            <a:custGeom>
              <a:avLst/>
              <a:gdLst/>
              <a:ahLst/>
              <a:cxnLst/>
              <a:rect l="l" t="t" r="r" b="b"/>
              <a:pathLst>
                <a:path w="1886" h="614" extrusionOk="0">
                  <a:moveTo>
                    <a:pt x="856" y="0"/>
                  </a:moveTo>
                  <a:cubicBezTo>
                    <a:pt x="832" y="0"/>
                    <a:pt x="809" y="1"/>
                    <a:pt x="785" y="3"/>
                  </a:cubicBezTo>
                  <a:cubicBezTo>
                    <a:pt x="142" y="57"/>
                    <a:pt x="0" y="570"/>
                    <a:pt x="109" y="602"/>
                  </a:cubicBezTo>
                  <a:cubicBezTo>
                    <a:pt x="114" y="604"/>
                    <a:pt x="119" y="604"/>
                    <a:pt x="124" y="604"/>
                  </a:cubicBezTo>
                  <a:cubicBezTo>
                    <a:pt x="241" y="604"/>
                    <a:pt x="519" y="264"/>
                    <a:pt x="857" y="264"/>
                  </a:cubicBezTo>
                  <a:cubicBezTo>
                    <a:pt x="862" y="264"/>
                    <a:pt x="867" y="264"/>
                    <a:pt x="872" y="264"/>
                  </a:cubicBezTo>
                  <a:cubicBezTo>
                    <a:pt x="1143" y="281"/>
                    <a:pt x="1650" y="613"/>
                    <a:pt x="1818" y="613"/>
                  </a:cubicBezTo>
                  <a:cubicBezTo>
                    <a:pt x="1866" y="613"/>
                    <a:pt x="1886" y="586"/>
                    <a:pt x="1864" y="515"/>
                  </a:cubicBezTo>
                  <a:cubicBezTo>
                    <a:pt x="1864" y="515"/>
                    <a:pt x="1450" y="0"/>
                    <a:pt x="8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15"/>
            <p:cNvSpPr/>
            <p:nvPr/>
          </p:nvSpPr>
          <p:spPr>
            <a:xfrm>
              <a:off x="2208325" y="748258"/>
              <a:ext cx="110401" cy="36934"/>
            </a:xfrm>
            <a:custGeom>
              <a:avLst/>
              <a:gdLst/>
              <a:ahLst/>
              <a:cxnLst/>
              <a:rect l="l" t="t" r="r" b="b"/>
              <a:pathLst>
                <a:path w="3028" h="1013" extrusionOk="0">
                  <a:moveTo>
                    <a:pt x="202" y="1"/>
                  </a:moveTo>
                  <a:cubicBezTo>
                    <a:pt x="0" y="1"/>
                    <a:pt x="843" y="1012"/>
                    <a:pt x="1479" y="1012"/>
                  </a:cubicBezTo>
                  <a:cubicBezTo>
                    <a:pt x="2155" y="1012"/>
                    <a:pt x="3027" y="260"/>
                    <a:pt x="3027" y="129"/>
                  </a:cubicBezTo>
                  <a:cubicBezTo>
                    <a:pt x="3026" y="110"/>
                    <a:pt x="3014" y="101"/>
                    <a:pt x="2994" y="101"/>
                  </a:cubicBezTo>
                  <a:cubicBezTo>
                    <a:pt x="2868" y="101"/>
                    <a:pt x="2386" y="447"/>
                    <a:pt x="1774" y="598"/>
                  </a:cubicBezTo>
                  <a:cubicBezTo>
                    <a:pt x="1702" y="614"/>
                    <a:pt x="1630" y="621"/>
                    <a:pt x="1558" y="621"/>
                  </a:cubicBezTo>
                  <a:cubicBezTo>
                    <a:pt x="906" y="621"/>
                    <a:pt x="270" y="20"/>
                    <a:pt x="270" y="20"/>
                  </a:cubicBezTo>
                  <a:cubicBezTo>
                    <a:pt x="240" y="7"/>
                    <a:pt x="218" y="1"/>
                    <a:pt x="20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15"/>
            <p:cNvSpPr/>
            <p:nvPr/>
          </p:nvSpPr>
          <p:spPr>
            <a:xfrm>
              <a:off x="2257071" y="671511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0"/>
                  </a:moveTo>
                  <a:cubicBezTo>
                    <a:pt x="219" y="0"/>
                    <a:pt x="382" y="970"/>
                    <a:pt x="524" y="1046"/>
                  </a:cubicBezTo>
                  <a:cubicBezTo>
                    <a:pt x="666" y="1123"/>
                    <a:pt x="894" y="1580"/>
                    <a:pt x="524" y="1809"/>
                  </a:cubicBezTo>
                  <a:cubicBezTo>
                    <a:pt x="370" y="1900"/>
                    <a:pt x="253" y="1927"/>
                    <a:pt x="170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4"/>
                    <a:pt x="350" y="2044"/>
                  </a:cubicBezTo>
                  <a:cubicBezTo>
                    <a:pt x="466" y="2044"/>
                    <a:pt x="611" y="2002"/>
                    <a:pt x="785" y="1875"/>
                  </a:cubicBezTo>
                  <a:cubicBezTo>
                    <a:pt x="1069" y="1678"/>
                    <a:pt x="993" y="1297"/>
                    <a:pt x="840" y="1123"/>
                  </a:cubicBezTo>
                  <a:cubicBezTo>
                    <a:pt x="687" y="937"/>
                    <a:pt x="219" y="0"/>
                    <a:pt x="21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15"/>
            <p:cNvSpPr/>
            <p:nvPr/>
          </p:nvSpPr>
          <p:spPr>
            <a:xfrm>
              <a:off x="2154183" y="583279"/>
              <a:ext cx="75326" cy="31027"/>
            </a:xfrm>
            <a:custGeom>
              <a:avLst/>
              <a:gdLst/>
              <a:ahLst/>
              <a:cxnLst/>
              <a:rect l="l" t="t" r="r" b="b"/>
              <a:pathLst>
                <a:path w="2066" h="851" extrusionOk="0">
                  <a:moveTo>
                    <a:pt x="1130" y="0"/>
                  </a:moveTo>
                  <a:cubicBezTo>
                    <a:pt x="1084" y="0"/>
                    <a:pt x="1038" y="4"/>
                    <a:pt x="992" y="12"/>
                  </a:cubicBezTo>
                  <a:cubicBezTo>
                    <a:pt x="480" y="88"/>
                    <a:pt x="0" y="502"/>
                    <a:pt x="164" y="851"/>
                  </a:cubicBezTo>
                  <a:cubicBezTo>
                    <a:pt x="164" y="851"/>
                    <a:pt x="425" y="339"/>
                    <a:pt x="1025" y="339"/>
                  </a:cubicBezTo>
                  <a:cubicBezTo>
                    <a:pt x="1510" y="339"/>
                    <a:pt x="1816" y="595"/>
                    <a:pt x="1950" y="595"/>
                  </a:cubicBezTo>
                  <a:cubicBezTo>
                    <a:pt x="1982" y="595"/>
                    <a:pt x="2004" y="581"/>
                    <a:pt x="2016" y="546"/>
                  </a:cubicBezTo>
                  <a:cubicBezTo>
                    <a:pt x="2066" y="367"/>
                    <a:pt x="1593" y="0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15"/>
            <p:cNvSpPr/>
            <p:nvPr/>
          </p:nvSpPr>
          <p:spPr>
            <a:xfrm>
              <a:off x="2293421" y="583279"/>
              <a:ext cx="75363" cy="31027"/>
            </a:xfrm>
            <a:custGeom>
              <a:avLst/>
              <a:gdLst/>
              <a:ahLst/>
              <a:cxnLst/>
              <a:rect l="l" t="t" r="r" b="b"/>
              <a:pathLst>
                <a:path w="2067" h="851" extrusionOk="0">
                  <a:moveTo>
                    <a:pt x="936" y="0"/>
                  </a:moveTo>
                  <a:cubicBezTo>
                    <a:pt x="473" y="0"/>
                    <a:pt x="1" y="367"/>
                    <a:pt x="50" y="546"/>
                  </a:cubicBezTo>
                  <a:cubicBezTo>
                    <a:pt x="63" y="581"/>
                    <a:pt x="85" y="595"/>
                    <a:pt x="116" y="595"/>
                  </a:cubicBezTo>
                  <a:cubicBezTo>
                    <a:pt x="250" y="595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2"/>
                    <a:pt x="1587" y="88"/>
                    <a:pt x="1074" y="12"/>
                  </a:cubicBezTo>
                  <a:cubicBezTo>
                    <a:pt x="1029" y="4"/>
                    <a:pt x="982" y="0"/>
                    <a:pt x="9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15"/>
            <p:cNvSpPr/>
            <p:nvPr/>
          </p:nvSpPr>
          <p:spPr>
            <a:xfrm>
              <a:off x="2866597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1118" y="0"/>
                  </a:moveTo>
                  <a:cubicBezTo>
                    <a:pt x="1076" y="0"/>
                    <a:pt x="1034" y="3"/>
                    <a:pt x="992" y="9"/>
                  </a:cubicBezTo>
                  <a:cubicBezTo>
                    <a:pt x="491" y="96"/>
                    <a:pt x="1" y="511"/>
                    <a:pt x="164" y="848"/>
                  </a:cubicBezTo>
                  <a:cubicBezTo>
                    <a:pt x="164" y="848"/>
                    <a:pt x="426" y="347"/>
                    <a:pt x="1025" y="347"/>
                  </a:cubicBezTo>
                  <a:cubicBezTo>
                    <a:pt x="1507" y="347"/>
                    <a:pt x="1820" y="594"/>
                    <a:pt x="1953" y="594"/>
                  </a:cubicBezTo>
                  <a:cubicBezTo>
                    <a:pt x="1985" y="594"/>
                    <a:pt x="2006" y="580"/>
                    <a:pt x="2017" y="543"/>
                  </a:cubicBezTo>
                  <a:cubicBezTo>
                    <a:pt x="2077" y="373"/>
                    <a:pt x="1594" y="0"/>
                    <a:pt x="11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15"/>
            <p:cNvSpPr/>
            <p:nvPr/>
          </p:nvSpPr>
          <p:spPr>
            <a:xfrm>
              <a:off x="3005872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960" y="0"/>
                  </a:moveTo>
                  <a:cubicBezTo>
                    <a:pt x="483" y="0"/>
                    <a:pt x="0" y="373"/>
                    <a:pt x="60" y="543"/>
                  </a:cubicBezTo>
                  <a:cubicBezTo>
                    <a:pt x="71" y="580"/>
                    <a:pt x="92" y="594"/>
                    <a:pt x="125" y="594"/>
                  </a:cubicBezTo>
                  <a:cubicBezTo>
                    <a:pt x="257" y="594"/>
                    <a:pt x="570" y="347"/>
                    <a:pt x="1052" y="347"/>
                  </a:cubicBezTo>
                  <a:cubicBezTo>
                    <a:pt x="1651" y="347"/>
                    <a:pt x="1913" y="848"/>
                    <a:pt x="1913" y="848"/>
                  </a:cubicBezTo>
                  <a:cubicBezTo>
                    <a:pt x="2077" y="511"/>
                    <a:pt x="1586" y="96"/>
                    <a:pt x="1085" y="9"/>
                  </a:cubicBezTo>
                  <a:cubicBezTo>
                    <a:pt x="1043" y="3"/>
                    <a:pt x="1001" y="0"/>
                    <a:pt x="9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15"/>
            <p:cNvSpPr/>
            <p:nvPr/>
          </p:nvSpPr>
          <p:spPr>
            <a:xfrm>
              <a:off x="1903853" y="1660470"/>
              <a:ext cx="425598" cy="988248"/>
            </a:xfrm>
            <a:custGeom>
              <a:avLst/>
              <a:gdLst/>
              <a:ahLst/>
              <a:cxnLst/>
              <a:rect l="l" t="t" r="r" b="b"/>
              <a:pathLst>
                <a:path w="11673" h="27105" extrusionOk="0">
                  <a:moveTo>
                    <a:pt x="3281" y="1"/>
                  </a:moveTo>
                  <a:lnTo>
                    <a:pt x="3281" y="1"/>
                  </a:lnTo>
                  <a:cubicBezTo>
                    <a:pt x="3324" y="480"/>
                    <a:pt x="3346" y="818"/>
                    <a:pt x="3346" y="872"/>
                  </a:cubicBezTo>
                  <a:cubicBezTo>
                    <a:pt x="3346" y="981"/>
                    <a:pt x="2888" y="1363"/>
                    <a:pt x="2256" y="1712"/>
                  </a:cubicBezTo>
                  <a:lnTo>
                    <a:pt x="1156" y="3804"/>
                  </a:lnTo>
                  <a:lnTo>
                    <a:pt x="436" y="7073"/>
                  </a:lnTo>
                  <a:lnTo>
                    <a:pt x="0" y="12501"/>
                  </a:lnTo>
                  <a:lnTo>
                    <a:pt x="131" y="18331"/>
                  </a:lnTo>
                  <a:lnTo>
                    <a:pt x="2256" y="19465"/>
                  </a:lnTo>
                  <a:lnTo>
                    <a:pt x="2256" y="27104"/>
                  </a:lnTo>
                  <a:lnTo>
                    <a:pt x="10299" y="26407"/>
                  </a:lnTo>
                  <a:lnTo>
                    <a:pt x="11531" y="10016"/>
                  </a:lnTo>
                  <a:cubicBezTo>
                    <a:pt x="11672" y="2365"/>
                    <a:pt x="3520" y="11"/>
                    <a:pt x="3520" y="11"/>
                  </a:cubicBezTo>
                  <a:lnTo>
                    <a:pt x="32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15"/>
            <p:cNvSpPr/>
            <p:nvPr/>
          </p:nvSpPr>
          <p:spPr>
            <a:xfrm>
              <a:off x="2017898" y="1593312"/>
              <a:ext cx="438" cy="5615"/>
            </a:xfrm>
            <a:custGeom>
              <a:avLst/>
              <a:gdLst/>
              <a:ahLst/>
              <a:cxnLst/>
              <a:rect l="l" t="t" r="r" b="b"/>
              <a:pathLst>
                <a:path w="12" h="154" extrusionOk="0">
                  <a:moveTo>
                    <a:pt x="11" y="153"/>
                  </a:moveTo>
                  <a:lnTo>
                    <a:pt x="11" y="153"/>
                  </a:lnTo>
                  <a:cubicBezTo>
                    <a:pt x="11" y="99"/>
                    <a:pt x="11" y="44"/>
                    <a:pt x="0" y="1"/>
                  </a:cubicBezTo>
                  <a:cubicBezTo>
                    <a:pt x="11" y="44"/>
                    <a:pt x="11" y="99"/>
                    <a:pt x="11" y="153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15"/>
            <p:cNvSpPr/>
            <p:nvPr/>
          </p:nvSpPr>
          <p:spPr>
            <a:xfrm>
              <a:off x="2015090" y="1559149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6"/>
                  </a:moveTo>
                  <a:cubicBezTo>
                    <a:pt x="12" y="197"/>
                    <a:pt x="12" y="99"/>
                    <a:pt x="1" y="1"/>
                  </a:cubicBezTo>
                  <a:lnTo>
                    <a:pt x="1" y="1"/>
                  </a:lnTo>
                  <a:cubicBezTo>
                    <a:pt x="12" y="99"/>
                    <a:pt x="12" y="197"/>
                    <a:pt x="23" y="30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15"/>
            <p:cNvSpPr/>
            <p:nvPr/>
          </p:nvSpPr>
          <p:spPr>
            <a:xfrm>
              <a:off x="2013924" y="1546826"/>
              <a:ext cx="36" cy="1240"/>
            </a:xfrm>
            <a:custGeom>
              <a:avLst/>
              <a:gdLst/>
              <a:ahLst/>
              <a:cxnLst/>
              <a:rect l="l" t="t" r="r" b="b"/>
              <a:pathLst>
                <a:path w="1" h="34" extrusionOk="0">
                  <a:moveTo>
                    <a:pt x="0" y="1"/>
                  </a:moveTo>
                  <a:cubicBezTo>
                    <a:pt x="0" y="12"/>
                    <a:pt x="0" y="23"/>
                    <a:pt x="0" y="33"/>
                  </a:cubicBezTo>
                  <a:cubicBezTo>
                    <a:pt x="0" y="2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15"/>
            <p:cNvSpPr/>
            <p:nvPr/>
          </p:nvSpPr>
          <p:spPr>
            <a:xfrm>
              <a:off x="2011116" y="1514268"/>
              <a:ext cx="839" cy="8349"/>
            </a:xfrm>
            <a:custGeom>
              <a:avLst/>
              <a:gdLst/>
              <a:ahLst/>
              <a:cxnLst/>
              <a:rect l="l" t="t" r="r" b="b"/>
              <a:pathLst>
                <a:path w="23" h="229" extrusionOk="0">
                  <a:moveTo>
                    <a:pt x="1" y="0"/>
                  </a:moveTo>
                  <a:cubicBezTo>
                    <a:pt x="1" y="0"/>
                    <a:pt x="12" y="87"/>
                    <a:pt x="23" y="229"/>
                  </a:cubicBezTo>
                  <a:cubicBezTo>
                    <a:pt x="12" y="87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15"/>
            <p:cNvSpPr/>
            <p:nvPr/>
          </p:nvSpPr>
          <p:spPr>
            <a:xfrm>
              <a:off x="1986105" y="1513466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2"/>
                  </a:moveTo>
                  <a:lnTo>
                    <a:pt x="687" y="22"/>
                  </a:lnTo>
                  <a:lnTo>
                    <a:pt x="687" y="2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6" name="Google Shape;3166;p15"/>
            <p:cNvSpPr/>
            <p:nvPr/>
          </p:nvSpPr>
          <p:spPr>
            <a:xfrm>
              <a:off x="2011918" y="1522580"/>
              <a:ext cx="2042" cy="24282"/>
            </a:xfrm>
            <a:custGeom>
              <a:avLst/>
              <a:gdLst/>
              <a:ahLst/>
              <a:cxnLst/>
              <a:rect l="l" t="t" r="r" b="b"/>
              <a:pathLst>
                <a:path w="56" h="666" extrusionOk="0">
                  <a:moveTo>
                    <a:pt x="1" y="1"/>
                  </a:moveTo>
                  <a:cubicBezTo>
                    <a:pt x="12" y="154"/>
                    <a:pt x="33" y="382"/>
                    <a:pt x="55" y="666"/>
                  </a:cubicBezTo>
                  <a:cubicBezTo>
                    <a:pt x="33" y="382"/>
                    <a:pt x="12" y="154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7" name="Google Shape;3167;p15"/>
            <p:cNvSpPr/>
            <p:nvPr/>
          </p:nvSpPr>
          <p:spPr>
            <a:xfrm>
              <a:off x="2013924" y="1548029"/>
              <a:ext cx="1203" cy="11157"/>
            </a:xfrm>
            <a:custGeom>
              <a:avLst/>
              <a:gdLst/>
              <a:ahLst/>
              <a:cxnLst/>
              <a:rect l="l" t="t" r="r" b="b"/>
              <a:pathLst>
                <a:path w="33" h="306" extrusionOk="0">
                  <a:moveTo>
                    <a:pt x="33" y="306"/>
                  </a:moveTo>
                  <a:lnTo>
                    <a:pt x="33" y="306"/>
                  </a:lnTo>
                  <a:cubicBezTo>
                    <a:pt x="22" y="197"/>
                    <a:pt x="11" y="98"/>
                    <a:pt x="0" y="0"/>
                  </a:cubicBezTo>
                  <a:cubicBezTo>
                    <a:pt x="11" y="98"/>
                    <a:pt x="22" y="197"/>
                    <a:pt x="3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15"/>
            <p:cNvSpPr/>
            <p:nvPr/>
          </p:nvSpPr>
          <p:spPr>
            <a:xfrm>
              <a:off x="2061977" y="1428042"/>
              <a:ext cx="3610" cy="17501"/>
            </a:xfrm>
            <a:custGeom>
              <a:avLst/>
              <a:gdLst/>
              <a:ahLst/>
              <a:cxnLst/>
              <a:rect l="l" t="t" r="r" b="b"/>
              <a:pathLst>
                <a:path w="99" h="480" extrusionOk="0">
                  <a:moveTo>
                    <a:pt x="99" y="0"/>
                  </a:moveTo>
                  <a:cubicBezTo>
                    <a:pt x="66" y="33"/>
                    <a:pt x="55" y="66"/>
                    <a:pt x="55" y="66"/>
                  </a:cubicBezTo>
                  <a:lnTo>
                    <a:pt x="1" y="480"/>
                  </a:lnTo>
                  <a:cubicBezTo>
                    <a:pt x="1" y="480"/>
                    <a:pt x="12" y="480"/>
                    <a:pt x="34" y="469"/>
                  </a:cubicBezTo>
                  <a:cubicBezTo>
                    <a:pt x="55" y="316"/>
                    <a:pt x="77" y="153"/>
                    <a:pt x="9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15"/>
            <p:cNvSpPr/>
            <p:nvPr/>
          </p:nvSpPr>
          <p:spPr>
            <a:xfrm>
              <a:off x="2063180" y="1342289"/>
              <a:ext cx="59247" cy="102854"/>
            </a:xfrm>
            <a:custGeom>
              <a:avLst/>
              <a:gdLst/>
              <a:ahLst/>
              <a:cxnLst/>
              <a:rect l="l" t="t" r="r" b="b"/>
              <a:pathLst>
                <a:path w="1625" h="2821" extrusionOk="0">
                  <a:moveTo>
                    <a:pt x="857" y="1"/>
                  </a:moveTo>
                  <a:cubicBezTo>
                    <a:pt x="696" y="1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5"/>
                    <a:pt x="22" y="2668"/>
                    <a:pt x="1" y="2821"/>
                  </a:cubicBezTo>
                  <a:cubicBezTo>
                    <a:pt x="153" y="2723"/>
                    <a:pt x="1101" y="2102"/>
                    <a:pt x="1428" y="1568"/>
                  </a:cubicBezTo>
                  <a:cubicBezTo>
                    <a:pt x="1624" y="1251"/>
                    <a:pt x="1624" y="685"/>
                    <a:pt x="1406" y="325"/>
                  </a:cubicBezTo>
                  <a:cubicBezTo>
                    <a:pt x="1287" y="133"/>
                    <a:pt x="1107" y="1"/>
                    <a:pt x="85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15"/>
            <p:cNvSpPr/>
            <p:nvPr/>
          </p:nvSpPr>
          <p:spPr>
            <a:xfrm>
              <a:off x="2063982" y="1348961"/>
              <a:ext cx="9553" cy="81488"/>
            </a:xfrm>
            <a:custGeom>
              <a:avLst/>
              <a:gdLst/>
              <a:ahLst/>
              <a:cxnLst/>
              <a:rect l="l" t="t" r="r" b="b"/>
              <a:pathLst>
                <a:path w="262" h="2235" extrusionOk="0">
                  <a:moveTo>
                    <a:pt x="262" y="0"/>
                  </a:moveTo>
                  <a:lnTo>
                    <a:pt x="0" y="2235"/>
                  </a:lnTo>
                  <a:cubicBezTo>
                    <a:pt x="0" y="2235"/>
                    <a:pt x="11" y="2202"/>
                    <a:pt x="44" y="2169"/>
                  </a:cubicBezTo>
                  <a:cubicBezTo>
                    <a:pt x="164" y="1308"/>
                    <a:pt x="229" y="469"/>
                    <a:pt x="26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15"/>
            <p:cNvSpPr/>
            <p:nvPr/>
          </p:nvSpPr>
          <p:spPr>
            <a:xfrm>
              <a:off x="1986105" y="1370035"/>
              <a:ext cx="48820" cy="36168"/>
            </a:xfrm>
            <a:custGeom>
              <a:avLst/>
              <a:gdLst/>
              <a:ahLst/>
              <a:cxnLst/>
              <a:rect l="l" t="t" r="r" b="b"/>
              <a:pathLst>
                <a:path w="1339" h="992" extrusionOk="0">
                  <a:moveTo>
                    <a:pt x="0" y="0"/>
                  </a:moveTo>
                  <a:lnTo>
                    <a:pt x="0" y="501"/>
                  </a:lnTo>
                  <a:cubicBezTo>
                    <a:pt x="531" y="597"/>
                    <a:pt x="1145" y="991"/>
                    <a:pt x="1293" y="991"/>
                  </a:cubicBezTo>
                  <a:cubicBezTo>
                    <a:pt x="1331" y="991"/>
                    <a:pt x="1339" y="966"/>
                    <a:pt x="1308" y="905"/>
                  </a:cubicBezTo>
                  <a:cubicBezTo>
                    <a:pt x="1308" y="905"/>
                    <a:pt x="709" y="2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15"/>
            <p:cNvSpPr/>
            <p:nvPr/>
          </p:nvSpPr>
          <p:spPr>
            <a:xfrm>
              <a:off x="1986105" y="1406968"/>
              <a:ext cx="9151" cy="32632"/>
            </a:xfrm>
            <a:custGeom>
              <a:avLst/>
              <a:gdLst/>
              <a:ahLst/>
              <a:cxnLst/>
              <a:rect l="l" t="t" r="r" b="b"/>
              <a:pathLst>
                <a:path w="251" h="895" extrusionOk="0">
                  <a:moveTo>
                    <a:pt x="0" y="1"/>
                  </a:moveTo>
                  <a:lnTo>
                    <a:pt x="0" y="894"/>
                  </a:lnTo>
                  <a:cubicBezTo>
                    <a:pt x="142" y="829"/>
                    <a:pt x="251" y="654"/>
                    <a:pt x="251" y="447"/>
                  </a:cubicBezTo>
                  <a:cubicBezTo>
                    <a:pt x="251" y="240"/>
                    <a:pt x="142" y="6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15"/>
            <p:cNvSpPr/>
            <p:nvPr/>
          </p:nvSpPr>
          <p:spPr>
            <a:xfrm>
              <a:off x="4246546" y="1651318"/>
              <a:ext cx="468912" cy="997400"/>
            </a:xfrm>
            <a:custGeom>
              <a:avLst/>
              <a:gdLst/>
              <a:ahLst/>
              <a:cxnLst/>
              <a:rect l="l" t="t" r="r" b="b"/>
              <a:pathLst>
                <a:path w="12861" h="27356" extrusionOk="0">
                  <a:moveTo>
                    <a:pt x="7913" y="1"/>
                  </a:moveTo>
                  <a:cubicBezTo>
                    <a:pt x="7226" y="361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861" y="8055"/>
                  </a:lnTo>
                  <a:lnTo>
                    <a:pt x="12861" y="3870"/>
                  </a:lnTo>
                  <a:lnTo>
                    <a:pt x="12861" y="2235"/>
                  </a:lnTo>
                  <a:lnTo>
                    <a:pt x="12610" y="1963"/>
                  </a:lnTo>
                  <a:cubicBezTo>
                    <a:pt x="11982" y="2301"/>
                    <a:pt x="11191" y="2622"/>
                    <a:pt x="10503" y="2622"/>
                  </a:cubicBezTo>
                  <a:cubicBezTo>
                    <a:pt x="10415" y="2622"/>
                    <a:pt x="10329" y="2617"/>
                    <a:pt x="10245" y="2606"/>
                  </a:cubicBezTo>
                  <a:cubicBezTo>
                    <a:pt x="8338" y="2344"/>
                    <a:pt x="7869" y="1025"/>
                    <a:pt x="7869" y="1025"/>
                  </a:cubicBezTo>
                  <a:lnTo>
                    <a:pt x="79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15"/>
            <p:cNvSpPr/>
            <p:nvPr/>
          </p:nvSpPr>
          <p:spPr>
            <a:xfrm>
              <a:off x="4533444" y="1598890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0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6"/>
                    <a:pt x="3728" y="1406"/>
                    <a:pt x="3324" y="1439"/>
                  </a:cubicBezTo>
                  <a:cubicBezTo>
                    <a:pt x="3271" y="1444"/>
                    <a:pt x="3215" y="1446"/>
                    <a:pt x="3157" y="1446"/>
                  </a:cubicBezTo>
                  <a:cubicBezTo>
                    <a:pt x="2261" y="1446"/>
                    <a:pt x="877" y="902"/>
                    <a:pt x="109" y="175"/>
                  </a:cubicBezTo>
                  <a:lnTo>
                    <a:pt x="44" y="1439"/>
                  </a:lnTo>
                  <a:lnTo>
                    <a:pt x="0" y="2463"/>
                  </a:lnTo>
                  <a:cubicBezTo>
                    <a:pt x="0" y="2463"/>
                    <a:pt x="469" y="3782"/>
                    <a:pt x="2376" y="4044"/>
                  </a:cubicBezTo>
                  <a:cubicBezTo>
                    <a:pt x="2462" y="4055"/>
                    <a:pt x="2550" y="4060"/>
                    <a:pt x="2640" y="4060"/>
                  </a:cubicBezTo>
                  <a:cubicBezTo>
                    <a:pt x="3327" y="4060"/>
                    <a:pt x="4115" y="3747"/>
                    <a:pt x="4741" y="3401"/>
                  </a:cubicBezTo>
                  <a:cubicBezTo>
                    <a:pt x="5373" y="3052"/>
                    <a:pt x="5842" y="2670"/>
                    <a:pt x="5842" y="2561"/>
                  </a:cubicBezTo>
                  <a:cubicBezTo>
                    <a:pt x="5842" y="2507"/>
                    <a:pt x="5809" y="2169"/>
                    <a:pt x="5776" y="1679"/>
                  </a:cubicBezTo>
                  <a:cubicBezTo>
                    <a:pt x="5733" y="1210"/>
                    <a:pt x="5678" y="600"/>
                    <a:pt x="562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15"/>
            <p:cNvSpPr/>
            <p:nvPr/>
          </p:nvSpPr>
          <p:spPr>
            <a:xfrm>
              <a:off x="4537418" y="1559149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1"/>
                  </a:moveTo>
                  <a:cubicBezTo>
                    <a:pt x="5177" y="273"/>
                    <a:pt x="4905" y="513"/>
                    <a:pt x="4632" y="709"/>
                  </a:cubicBezTo>
                  <a:cubicBezTo>
                    <a:pt x="4131" y="1069"/>
                    <a:pt x="3619" y="1308"/>
                    <a:pt x="3215" y="1341"/>
                  </a:cubicBezTo>
                  <a:cubicBezTo>
                    <a:pt x="3161" y="1346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5"/>
                  </a:lnTo>
                  <a:cubicBezTo>
                    <a:pt x="768" y="1992"/>
                    <a:pt x="2152" y="2536"/>
                    <a:pt x="3048" y="2536"/>
                  </a:cubicBezTo>
                  <a:cubicBezTo>
                    <a:pt x="3106" y="2536"/>
                    <a:pt x="3162" y="2534"/>
                    <a:pt x="3215" y="2529"/>
                  </a:cubicBezTo>
                  <a:cubicBezTo>
                    <a:pt x="3619" y="2496"/>
                    <a:pt x="4131" y="2256"/>
                    <a:pt x="4632" y="1897"/>
                  </a:cubicBezTo>
                  <a:cubicBezTo>
                    <a:pt x="4937" y="1668"/>
                    <a:pt x="5253" y="1396"/>
                    <a:pt x="5526" y="1090"/>
                  </a:cubicBezTo>
                  <a:cubicBezTo>
                    <a:pt x="5493" y="818"/>
                    <a:pt x="5471" y="556"/>
                    <a:pt x="5449" y="306"/>
                  </a:cubicBezTo>
                  <a:cubicBezTo>
                    <a:pt x="5449" y="197"/>
                    <a:pt x="5439" y="99"/>
                    <a:pt x="542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15"/>
            <p:cNvSpPr/>
            <p:nvPr/>
          </p:nvSpPr>
          <p:spPr>
            <a:xfrm>
              <a:off x="4539387" y="1509492"/>
              <a:ext cx="2443" cy="54070"/>
            </a:xfrm>
            <a:custGeom>
              <a:avLst/>
              <a:gdLst/>
              <a:ahLst/>
              <a:cxnLst/>
              <a:rect l="l" t="t" r="r" b="b"/>
              <a:pathLst>
                <a:path w="67" h="1483" extrusionOk="0">
                  <a:moveTo>
                    <a:pt x="66" y="0"/>
                  </a:moveTo>
                  <a:lnTo>
                    <a:pt x="1" y="1482"/>
                  </a:lnTo>
                  <a:lnTo>
                    <a:pt x="1" y="148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5"/>
            <p:cNvSpPr/>
            <p:nvPr/>
          </p:nvSpPr>
          <p:spPr>
            <a:xfrm>
              <a:off x="4541793" y="1509492"/>
              <a:ext cx="104130" cy="2807"/>
            </a:xfrm>
            <a:custGeom>
              <a:avLst/>
              <a:gdLst/>
              <a:ahLst/>
              <a:cxnLst/>
              <a:rect l="l" t="t" r="r" b="b"/>
              <a:pathLst>
                <a:path w="2856" h="77" extrusionOk="0">
                  <a:moveTo>
                    <a:pt x="2856" y="7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8" name="Google Shape;3178;p15"/>
            <p:cNvSpPr/>
            <p:nvPr/>
          </p:nvSpPr>
          <p:spPr>
            <a:xfrm>
              <a:off x="4430920" y="1044089"/>
              <a:ext cx="535670" cy="386367"/>
            </a:xfrm>
            <a:custGeom>
              <a:avLst/>
              <a:gdLst/>
              <a:ahLst/>
              <a:cxnLst/>
              <a:rect l="l" t="t" r="r" b="b"/>
              <a:pathLst>
                <a:path w="14692" h="10597" extrusionOk="0">
                  <a:moveTo>
                    <a:pt x="6427" y="1"/>
                  </a:moveTo>
                  <a:cubicBezTo>
                    <a:pt x="6318" y="1"/>
                    <a:pt x="6199" y="5"/>
                    <a:pt x="6071" y="15"/>
                  </a:cubicBezTo>
                  <a:cubicBezTo>
                    <a:pt x="4022" y="156"/>
                    <a:pt x="3554" y="1453"/>
                    <a:pt x="3554" y="1453"/>
                  </a:cubicBezTo>
                  <a:cubicBezTo>
                    <a:pt x="3554" y="1453"/>
                    <a:pt x="2224" y="1486"/>
                    <a:pt x="1330" y="2336"/>
                  </a:cubicBezTo>
                  <a:cubicBezTo>
                    <a:pt x="142" y="3458"/>
                    <a:pt x="1" y="5812"/>
                    <a:pt x="611" y="7818"/>
                  </a:cubicBezTo>
                  <a:cubicBezTo>
                    <a:pt x="717" y="7738"/>
                    <a:pt x="832" y="7690"/>
                    <a:pt x="950" y="7690"/>
                  </a:cubicBezTo>
                  <a:cubicBezTo>
                    <a:pt x="1025" y="7690"/>
                    <a:pt x="1101" y="7710"/>
                    <a:pt x="1178" y="7752"/>
                  </a:cubicBezTo>
                  <a:cubicBezTo>
                    <a:pt x="1189" y="7763"/>
                    <a:pt x="1210" y="7763"/>
                    <a:pt x="1221" y="7774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5"/>
                  </a:cubicBezTo>
                  <a:lnTo>
                    <a:pt x="1810" y="6205"/>
                  </a:lnTo>
                  <a:cubicBezTo>
                    <a:pt x="1810" y="6205"/>
                    <a:pt x="4350" y="7079"/>
                    <a:pt x="6064" y="7079"/>
                  </a:cubicBezTo>
                  <a:cubicBezTo>
                    <a:pt x="6114" y="7079"/>
                    <a:pt x="6164" y="7078"/>
                    <a:pt x="6213" y="7076"/>
                  </a:cubicBezTo>
                  <a:cubicBezTo>
                    <a:pt x="7335" y="7044"/>
                    <a:pt x="7226" y="6161"/>
                    <a:pt x="7226" y="6161"/>
                  </a:cubicBezTo>
                  <a:lnTo>
                    <a:pt x="7226" y="6161"/>
                  </a:lnTo>
                  <a:cubicBezTo>
                    <a:pt x="7226" y="6161"/>
                    <a:pt x="7346" y="6335"/>
                    <a:pt x="7553" y="6553"/>
                  </a:cubicBezTo>
                  <a:cubicBezTo>
                    <a:pt x="7925" y="6964"/>
                    <a:pt x="8551" y="7559"/>
                    <a:pt x="9108" y="7559"/>
                  </a:cubicBezTo>
                  <a:cubicBezTo>
                    <a:pt x="9172" y="7559"/>
                    <a:pt x="9235" y="7551"/>
                    <a:pt x="9297" y="7534"/>
                  </a:cubicBezTo>
                  <a:cubicBezTo>
                    <a:pt x="9297" y="7534"/>
                    <a:pt x="9439" y="10052"/>
                    <a:pt x="9689" y="10597"/>
                  </a:cubicBezTo>
                  <a:lnTo>
                    <a:pt x="9951" y="8362"/>
                  </a:lnTo>
                  <a:cubicBezTo>
                    <a:pt x="10173" y="8234"/>
                    <a:pt x="10363" y="8180"/>
                    <a:pt x="10524" y="8180"/>
                  </a:cubicBezTo>
                  <a:cubicBezTo>
                    <a:pt x="10774" y="8180"/>
                    <a:pt x="10954" y="8312"/>
                    <a:pt x="11073" y="8504"/>
                  </a:cubicBezTo>
                  <a:cubicBezTo>
                    <a:pt x="11531" y="7785"/>
                    <a:pt x="12000" y="6989"/>
                    <a:pt x="12316" y="6314"/>
                  </a:cubicBezTo>
                  <a:cubicBezTo>
                    <a:pt x="13144" y="4548"/>
                    <a:pt x="12000" y="3676"/>
                    <a:pt x="12000" y="3676"/>
                  </a:cubicBezTo>
                  <a:cubicBezTo>
                    <a:pt x="12000" y="3676"/>
                    <a:pt x="14691" y="1987"/>
                    <a:pt x="12588" y="821"/>
                  </a:cubicBezTo>
                  <a:cubicBezTo>
                    <a:pt x="11939" y="458"/>
                    <a:pt x="11218" y="332"/>
                    <a:pt x="10532" y="332"/>
                  </a:cubicBezTo>
                  <a:cubicBezTo>
                    <a:pt x="8994" y="332"/>
                    <a:pt x="7629" y="963"/>
                    <a:pt x="7629" y="963"/>
                  </a:cubicBezTo>
                  <a:cubicBezTo>
                    <a:pt x="7629" y="963"/>
                    <a:pt x="7782" y="614"/>
                    <a:pt x="7553" y="331"/>
                  </a:cubicBezTo>
                  <a:cubicBezTo>
                    <a:pt x="7395" y="154"/>
                    <a:pt x="7069" y="1"/>
                    <a:pt x="6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9" name="Google Shape;3179;p15"/>
            <p:cNvSpPr/>
            <p:nvPr/>
          </p:nvSpPr>
          <p:spPr>
            <a:xfrm>
              <a:off x="4426946" y="1268714"/>
              <a:ext cx="357272" cy="339734"/>
            </a:xfrm>
            <a:custGeom>
              <a:avLst/>
              <a:gdLst/>
              <a:ahLst/>
              <a:cxnLst/>
              <a:rect l="l" t="t" r="r" b="b"/>
              <a:pathLst>
                <a:path w="9799" h="9318" extrusionOk="0">
                  <a:moveTo>
                    <a:pt x="4142" y="2779"/>
                  </a:moveTo>
                  <a:cubicBezTo>
                    <a:pt x="4872" y="2779"/>
                    <a:pt x="5428" y="3487"/>
                    <a:pt x="5352" y="3618"/>
                  </a:cubicBezTo>
                  <a:cubicBezTo>
                    <a:pt x="5344" y="3631"/>
                    <a:pt x="5332" y="3637"/>
                    <a:pt x="5317" y="3637"/>
                  </a:cubicBezTo>
                  <a:cubicBezTo>
                    <a:pt x="5194" y="3637"/>
                    <a:pt x="4829" y="3256"/>
                    <a:pt x="4311" y="3256"/>
                  </a:cubicBezTo>
                  <a:cubicBezTo>
                    <a:pt x="4256" y="3256"/>
                    <a:pt x="4200" y="3260"/>
                    <a:pt x="4142" y="3269"/>
                  </a:cubicBezTo>
                  <a:cubicBezTo>
                    <a:pt x="3592" y="3365"/>
                    <a:pt x="2965" y="3769"/>
                    <a:pt x="2816" y="3769"/>
                  </a:cubicBezTo>
                  <a:cubicBezTo>
                    <a:pt x="2779" y="3769"/>
                    <a:pt x="2771" y="3744"/>
                    <a:pt x="2802" y="3684"/>
                  </a:cubicBezTo>
                  <a:cubicBezTo>
                    <a:pt x="2802" y="3684"/>
                    <a:pt x="3412" y="2779"/>
                    <a:pt x="4142" y="2779"/>
                  </a:cubicBezTo>
                  <a:close/>
                  <a:moveTo>
                    <a:pt x="7662" y="2779"/>
                  </a:moveTo>
                  <a:cubicBezTo>
                    <a:pt x="8371" y="2801"/>
                    <a:pt x="8970" y="3684"/>
                    <a:pt x="8970" y="3684"/>
                  </a:cubicBezTo>
                  <a:cubicBezTo>
                    <a:pt x="9001" y="3745"/>
                    <a:pt x="8993" y="3770"/>
                    <a:pt x="8955" y="3770"/>
                  </a:cubicBezTo>
                  <a:cubicBezTo>
                    <a:pt x="8807" y="3770"/>
                    <a:pt x="8193" y="3376"/>
                    <a:pt x="7662" y="3280"/>
                  </a:cubicBezTo>
                  <a:cubicBezTo>
                    <a:pt x="7651" y="3280"/>
                    <a:pt x="7640" y="3269"/>
                    <a:pt x="7640" y="3269"/>
                  </a:cubicBezTo>
                  <a:cubicBezTo>
                    <a:pt x="7582" y="3260"/>
                    <a:pt x="7525" y="3256"/>
                    <a:pt x="7469" y="3256"/>
                  </a:cubicBezTo>
                  <a:cubicBezTo>
                    <a:pt x="6943" y="3256"/>
                    <a:pt x="6578" y="3637"/>
                    <a:pt x="6454" y="3637"/>
                  </a:cubicBezTo>
                  <a:cubicBezTo>
                    <a:pt x="6439" y="3637"/>
                    <a:pt x="6427" y="3631"/>
                    <a:pt x="6420" y="3618"/>
                  </a:cubicBezTo>
                  <a:cubicBezTo>
                    <a:pt x="6343" y="3487"/>
                    <a:pt x="6899" y="2779"/>
                    <a:pt x="7629" y="2779"/>
                  </a:cubicBezTo>
                  <a:close/>
                  <a:moveTo>
                    <a:pt x="4131" y="3771"/>
                  </a:moveTo>
                  <a:cubicBezTo>
                    <a:pt x="4338" y="3771"/>
                    <a:pt x="4513" y="3978"/>
                    <a:pt x="4513" y="4239"/>
                  </a:cubicBezTo>
                  <a:cubicBezTo>
                    <a:pt x="4513" y="4501"/>
                    <a:pt x="4338" y="4708"/>
                    <a:pt x="4131" y="4708"/>
                  </a:cubicBezTo>
                  <a:cubicBezTo>
                    <a:pt x="3924" y="4708"/>
                    <a:pt x="3750" y="4501"/>
                    <a:pt x="3750" y="4239"/>
                  </a:cubicBezTo>
                  <a:cubicBezTo>
                    <a:pt x="3750" y="3978"/>
                    <a:pt x="3924" y="3771"/>
                    <a:pt x="4131" y="3771"/>
                  </a:cubicBezTo>
                  <a:close/>
                  <a:moveTo>
                    <a:pt x="7542" y="3771"/>
                  </a:moveTo>
                  <a:cubicBezTo>
                    <a:pt x="7575" y="3771"/>
                    <a:pt x="7619" y="3782"/>
                    <a:pt x="7662" y="3793"/>
                  </a:cubicBezTo>
                  <a:cubicBezTo>
                    <a:pt x="7804" y="3858"/>
                    <a:pt x="7913" y="4032"/>
                    <a:pt x="7913" y="4239"/>
                  </a:cubicBezTo>
                  <a:cubicBezTo>
                    <a:pt x="7913" y="4446"/>
                    <a:pt x="7804" y="4621"/>
                    <a:pt x="7662" y="4686"/>
                  </a:cubicBezTo>
                  <a:cubicBezTo>
                    <a:pt x="7619" y="4697"/>
                    <a:pt x="7575" y="4708"/>
                    <a:pt x="7542" y="4708"/>
                  </a:cubicBezTo>
                  <a:cubicBezTo>
                    <a:pt x="7324" y="4708"/>
                    <a:pt x="7161" y="4501"/>
                    <a:pt x="7161" y="4239"/>
                  </a:cubicBezTo>
                  <a:cubicBezTo>
                    <a:pt x="7161" y="3978"/>
                    <a:pt x="7324" y="3771"/>
                    <a:pt x="7542" y="3771"/>
                  </a:cubicBezTo>
                  <a:close/>
                  <a:moveTo>
                    <a:pt x="6006" y="3836"/>
                  </a:moveTo>
                  <a:lnTo>
                    <a:pt x="6006" y="3836"/>
                  </a:lnTo>
                  <a:cubicBezTo>
                    <a:pt x="6006" y="3837"/>
                    <a:pt x="7030" y="6179"/>
                    <a:pt x="6856" y="6408"/>
                  </a:cubicBezTo>
                  <a:cubicBezTo>
                    <a:pt x="6758" y="6517"/>
                    <a:pt x="6431" y="6626"/>
                    <a:pt x="6169" y="6691"/>
                  </a:cubicBezTo>
                  <a:cubicBezTo>
                    <a:pt x="6104" y="6691"/>
                    <a:pt x="6049" y="6691"/>
                    <a:pt x="6006" y="6681"/>
                  </a:cubicBezTo>
                  <a:cubicBezTo>
                    <a:pt x="5984" y="6670"/>
                    <a:pt x="5973" y="6659"/>
                    <a:pt x="5973" y="6659"/>
                  </a:cubicBezTo>
                  <a:cubicBezTo>
                    <a:pt x="5973" y="6604"/>
                    <a:pt x="6507" y="6506"/>
                    <a:pt x="6605" y="6288"/>
                  </a:cubicBezTo>
                  <a:cubicBezTo>
                    <a:pt x="6703" y="6049"/>
                    <a:pt x="6006" y="3837"/>
                    <a:pt x="6006" y="3836"/>
                  </a:cubicBezTo>
                  <a:close/>
                  <a:moveTo>
                    <a:pt x="7081" y="7240"/>
                  </a:moveTo>
                  <a:cubicBezTo>
                    <a:pt x="7096" y="7240"/>
                    <a:pt x="7105" y="7246"/>
                    <a:pt x="7106" y="7258"/>
                  </a:cubicBezTo>
                  <a:cubicBezTo>
                    <a:pt x="7117" y="7356"/>
                    <a:pt x="6725" y="7661"/>
                    <a:pt x="6147" y="7738"/>
                  </a:cubicBezTo>
                  <a:cubicBezTo>
                    <a:pt x="6078" y="7747"/>
                    <a:pt x="6010" y="7751"/>
                    <a:pt x="5944" y="7751"/>
                  </a:cubicBezTo>
                  <a:cubicBezTo>
                    <a:pt x="5452" y="7751"/>
                    <a:pt x="5039" y="7525"/>
                    <a:pt x="4981" y="7400"/>
                  </a:cubicBezTo>
                  <a:cubicBezTo>
                    <a:pt x="4965" y="7358"/>
                    <a:pt x="4973" y="7343"/>
                    <a:pt x="4993" y="7343"/>
                  </a:cubicBezTo>
                  <a:cubicBezTo>
                    <a:pt x="5043" y="7343"/>
                    <a:pt x="5170" y="7431"/>
                    <a:pt x="5232" y="7454"/>
                  </a:cubicBezTo>
                  <a:cubicBezTo>
                    <a:pt x="5232" y="7454"/>
                    <a:pt x="5424" y="7561"/>
                    <a:pt x="5794" y="7561"/>
                  </a:cubicBezTo>
                  <a:cubicBezTo>
                    <a:pt x="5898" y="7561"/>
                    <a:pt x="6016" y="7552"/>
                    <a:pt x="6147" y="7531"/>
                  </a:cubicBezTo>
                  <a:cubicBezTo>
                    <a:pt x="6661" y="7437"/>
                    <a:pt x="6990" y="7240"/>
                    <a:pt x="7081" y="7240"/>
                  </a:cubicBezTo>
                  <a:close/>
                  <a:moveTo>
                    <a:pt x="7335" y="0"/>
                  </a:moveTo>
                  <a:cubicBezTo>
                    <a:pt x="7335" y="0"/>
                    <a:pt x="7444" y="883"/>
                    <a:pt x="6322" y="915"/>
                  </a:cubicBezTo>
                  <a:cubicBezTo>
                    <a:pt x="6273" y="917"/>
                    <a:pt x="6223" y="918"/>
                    <a:pt x="6173" y="918"/>
                  </a:cubicBezTo>
                  <a:cubicBezTo>
                    <a:pt x="4459" y="918"/>
                    <a:pt x="1919" y="44"/>
                    <a:pt x="1919" y="44"/>
                  </a:cubicBezTo>
                  <a:lnTo>
                    <a:pt x="1919" y="44"/>
                  </a:lnTo>
                  <a:cubicBezTo>
                    <a:pt x="2300" y="1569"/>
                    <a:pt x="1723" y="3694"/>
                    <a:pt x="1723" y="3694"/>
                  </a:cubicBezTo>
                  <a:lnTo>
                    <a:pt x="1330" y="1613"/>
                  </a:lnTo>
                  <a:cubicBezTo>
                    <a:pt x="1319" y="1602"/>
                    <a:pt x="1298" y="1602"/>
                    <a:pt x="1287" y="1591"/>
                  </a:cubicBezTo>
                  <a:cubicBezTo>
                    <a:pt x="1210" y="1549"/>
                    <a:pt x="1134" y="1529"/>
                    <a:pt x="1059" y="1529"/>
                  </a:cubicBezTo>
                  <a:cubicBezTo>
                    <a:pt x="941" y="1529"/>
                    <a:pt x="826" y="1577"/>
                    <a:pt x="720" y="1657"/>
                  </a:cubicBezTo>
                  <a:cubicBezTo>
                    <a:pt x="295" y="1973"/>
                    <a:pt x="1" y="2823"/>
                    <a:pt x="219" y="3444"/>
                  </a:cubicBezTo>
                  <a:cubicBezTo>
                    <a:pt x="491" y="4229"/>
                    <a:pt x="1570" y="4664"/>
                    <a:pt x="1853" y="4763"/>
                  </a:cubicBezTo>
                  <a:cubicBezTo>
                    <a:pt x="2137" y="6103"/>
                    <a:pt x="2475" y="7422"/>
                    <a:pt x="2812" y="7814"/>
                  </a:cubicBezTo>
                  <a:cubicBezTo>
                    <a:pt x="2889" y="7912"/>
                    <a:pt x="2987" y="7999"/>
                    <a:pt x="3085" y="8086"/>
                  </a:cubicBezTo>
                  <a:cubicBezTo>
                    <a:pt x="3870" y="8795"/>
                    <a:pt x="5210" y="9318"/>
                    <a:pt x="6082" y="9318"/>
                  </a:cubicBezTo>
                  <a:cubicBezTo>
                    <a:pt x="6136" y="9318"/>
                    <a:pt x="6191" y="9318"/>
                    <a:pt x="6245" y="9307"/>
                  </a:cubicBezTo>
                  <a:cubicBezTo>
                    <a:pt x="6649" y="9274"/>
                    <a:pt x="7161" y="9035"/>
                    <a:pt x="7662" y="8675"/>
                  </a:cubicBezTo>
                  <a:cubicBezTo>
                    <a:pt x="7935" y="8479"/>
                    <a:pt x="8207" y="8239"/>
                    <a:pt x="8458" y="7967"/>
                  </a:cubicBezTo>
                  <a:cubicBezTo>
                    <a:pt x="8796" y="7607"/>
                    <a:pt x="9090" y="7204"/>
                    <a:pt x="9286" y="6779"/>
                  </a:cubicBezTo>
                  <a:cubicBezTo>
                    <a:pt x="9493" y="6343"/>
                    <a:pt x="9656" y="5613"/>
                    <a:pt x="9776" y="4839"/>
                  </a:cubicBezTo>
                  <a:lnTo>
                    <a:pt x="9776" y="4839"/>
                  </a:lnTo>
                  <a:cubicBezTo>
                    <a:pt x="9755" y="4850"/>
                    <a:pt x="9744" y="4850"/>
                    <a:pt x="9744" y="4850"/>
                  </a:cubicBezTo>
                  <a:lnTo>
                    <a:pt x="9798" y="4436"/>
                  </a:lnTo>
                  <a:cubicBezTo>
                    <a:pt x="9548" y="3891"/>
                    <a:pt x="9406" y="1373"/>
                    <a:pt x="9406" y="1373"/>
                  </a:cubicBezTo>
                  <a:cubicBezTo>
                    <a:pt x="9344" y="1390"/>
                    <a:pt x="9281" y="1398"/>
                    <a:pt x="9217" y="1398"/>
                  </a:cubicBezTo>
                  <a:cubicBezTo>
                    <a:pt x="8660" y="1398"/>
                    <a:pt x="8034" y="803"/>
                    <a:pt x="7662" y="392"/>
                  </a:cubicBezTo>
                  <a:cubicBezTo>
                    <a:pt x="7455" y="17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0" name="Google Shape;3180;p15"/>
            <p:cNvSpPr/>
            <p:nvPr/>
          </p:nvSpPr>
          <p:spPr>
            <a:xfrm>
              <a:off x="4527975" y="1370035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0"/>
                  </a:moveTo>
                  <a:cubicBezTo>
                    <a:pt x="641" y="0"/>
                    <a:pt x="31" y="905"/>
                    <a:pt x="31" y="905"/>
                  </a:cubicBezTo>
                  <a:cubicBezTo>
                    <a:pt x="0" y="965"/>
                    <a:pt x="8" y="990"/>
                    <a:pt x="46" y="990"/>
                  </a:cubicBezTo>
                  <a:cubicBezTo>
                    <a:pt x="198" y="990"/>
                    <a:pt x="830" y="586"/>
                    <a:pt x="1371" y="490"/>
                  </a:cubicBezTo>
                  <a:cubicBezTo>
                    <a:pt x="1429" y="481"/>
                    <a:pt x="1485" y="477"/>
                    <a:pt x="1540" y="477"/>
                  </a:cubicBezTo>
                  <a:cubicBezTo>
                    <a:pt x="2058" y="477"/>
                    <a:pt x="2423" y="858"/>
                    <a:pt x="2546" y="858"/>
                  </a:cubicBezTo>
                  <a:cubicBezTo>
                    <a:pt x="2561" y="858"/>
                    <a:pt x="2573" y="852"/>
                    <a:pt x="2581" y="839"/>
                  </a:cubicBezTo>
                  <a:cubicBezTo>
                    <a:pt x="2657" y="708"/>
                    <a:pt x="210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1" name="Google Shape;3181;p15"/>
            <p:cNvSpPr/>
            <p:nvPr/>
          </p:nvSpPr>
          <p:spPr>
            <a:xfrm>
              <a:off x="4658208" y="1370035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0"/>
                  </a:moveTo>
                  <a:cubicBezTo>
                    <a:pt x="556" y="0"/>
                    <a:pt x="0" y="708"/>
                    <a:pt x="77" y="839"/>
                  </a:cubicBezTo>
                  <a:cubicBezTo>
                    <a:pt x="84" y="852"/>
                    <a:pt x="96" y="858"/>
                    <a:pt x="111" y="858"/>
                  </a:cubicBezTo>
                  <a:cubicBezTo>
                    <a:pt x="235" y="858"/>
                    <a:pt x="600" y="477"/>
                    <a:pt x="1126" y="477"/>
                  </a:cubicBezTo>
                  <a:cubicBezTo>
                    <a:pt x="1182" y="477"/>
                    <a:pt x="1239" y="481"/>
                    <a:pt x="1297" y="490"/>
                  </a:cubicBezTo>
                  <a:cubicBezTo>
                    <a:pt x="1297" y="490"/>
                    <a:pt x="1308" y="501"/>
                    <a:pt x="1319" y="501"/>
                  </a:cubicBezTo>
                  <a:cubicBezTo>
                    <a:pt x="1850" y="597"/>
                    <a:pt x="2464" y="991"/>
                    <a:pt x="2612" y="991"/>
                  </a:cubicBezTo>
                  <a:cubicBezTo>
                    <a:pt x="2650" y="991"/>
                    <a:pt x="2658" y="966"/>
                    <a:pt x="2627" y="905"/>
                  </a:cubicBezTo>
                  <a:cubicBezTo>
                    <a:pt x="2627" y="905"/>
                    <a:pt x="2028" y="22"/>
                    <a:pt x="13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2" name="Google Shape;3182;p15"/>
            <p:cNvSpPr/>
            <p:nvPr/>
          </p:nvSpPr>
          <p:spPr>
            <a:xfrm>
              <a:off x="4607930" y="1532680"/>
              <a:ext cx="78535" cy="18631"/>
            </a:xfrm>
            <a:custGeom>
              <a:avLst/>
              <a:gdLst/>
              <a:ahLst/>
              <a:cxnLst/>
              <a:rect l="l" t="t" r="r" b="b"/>
              <a:pathLst>
                <a:path w="2154" h="511" extrusionOk="0">
                  <a:moveTo>
                    <a:pt x="2117" y="0"/>
                  </a:moveTo>
                  <a:cubicBezTo>
                    <a:pt x="2026" y="0"/>
                    <a:pt x="1697" y="197"/>
                    <a:pt x="1183" y="291"/>
                  </a:cubicBezTo>
                  <a:cubicBezTo>
                    <a:pt x="1052" y="312"/>
                    <a:pt x="934" y="321"/>
                    <a:pt x="830" y="321"/>
                  </a:cubicBezTo>
                  <a:cubicBezTo>
                    <a:pt x="460" y="321"/>
                    <a:pt x="268" y="214"/>
                    <a:pt x="268" y="214"/>
                  </a:cubicBezTo>
                  <a:cubicBezTo>
                    <a:pt x="207" y="184"/>
                    <a:pt x="83" y="101"/>
                    <a:pt x="32" y="101"/>
                  </a:cubicBezTo>
                  <a:cubicBezTo>
                    <a:pt x="9" y="101"/>
                    <a:pt x="1" y="117"/>
                    <a:pt x="17" y="160"/>
                  </a:cubicBezTo>
                  <a:cubicBezTo>
                    <a:pt x="75" y="285"/>
                    <a:pt x="488" y="511"/>
                    <a:pt x="980" y="511"/>
                  </a:cubicBezTo>
                  <a:cubicBezTo>
                    <a:pt x="1046" y="511"/>
                    <a:pt x="1114" y="507"/>
                    <a:pt x="1183" y="498"/>
                  </a:cubicBezTo>
                  <a:cubicBezTo>
                    <a:pt x="1761" y="421"/>
                    <a:pt x="2153" y="105"/>
                    <a:pt x="2142" y="18"/>
                  </a:cubicBezTo>
                  <a:cubicBezTo>
                    <a:pt x="2141" y="6"/>
                    <a:pt x="2132" y="0"/>
                    <a:pt x="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3" name="Google Shape;3183;p15"/>
            <p:cNvSpPr/>
            <p:nvPr/>
          </p:nvSpPr>
          <p:spPr>
            <a:xfrm>
              <a:off x="4563632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75" y="1"/>
                    <a:pt x="1" y="208"/>
                    <a:pt x="1" y="469"/>
                  </a:cubicBezTo>
                  <a:cubicBezTo>
                    <a:pt x="1" y="731"/>
                    <a:pt x="175" y="938"/>
                    <a:pt x="382" y="938"/>
                  </a:cubicBezTo>
                  <a:cubicBezTo>
                    <a:pt x="600" y="938"/>
                    <a:pt x="764" y="731"/>
                    <a:pt x="764" y="469"/>
                  </a:cubicBezTo>
                  <a:cubicBezTo>
                    <a:pt x="764" y="208"/>
                    <a:pt x="600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4" name="Google Shape;3184;p15"/>
            <p:cNvSpPr/>
            <p:nvPr/>
          </p:nvSpPr>
          <p:spPr>
            <a:xfrm>
              <a:off x="4687995" y="1406166"/>
              <a:ext cx="27454" cy="34236"/>
            </a:xfrm>
            <a:custGeom>
              <a:avLst/>
              <a:gdLst/>
              <a:ahLst/>
              <a:cxnLst/>
              <a:rect l="l" t="t" r="r" b="b"/>
              <a:pathLst>
                <a:path w="753" h="939" extrusionOk="0">
                  <a:moveTo>
                    <a:pt x="382" y="1"/>
                  </a:moveTo>
                  <a:cubicBezTo>
                    <a:pt x="164" y="1"/>
                    <a:pt x="1" y="208"/>
                    <a:pt x="1" y="469"/>
                  </a:cubicBezTo>
                  <a:cubicBezTo>
                    <a:pt x="1" y="731"/>
                    <a:pt x="164" y="938"/>
                    <a:pt x="382" y="938"/>
                  </a:cubicBezTo>
                  <a:cubicBezTo>
                    <a:pt x="415" y="938"/>
                    <a:pt x="459" y="927"/>
                    <a:pt x="502" y="916"/>
                  </a:cubicBezTo>
                  <a:cubicBezTo>
                    <a:pt x="644" y="851"/>
                    <a:pt x="753" y="676"/>
                    <a:pt x="753" y="469"/>
                  </a:cubicBezTo>
                  <a:cubicBezTo>
                    <a:pt x="753" y="262"/>
                    <a:pt x="644" y="88"/>
                    <a:pt x="502" y="23"/>
                  </a:cubicBezTo>
                  <a:cubicBezTo>
                    <a:pt x="459" y="12"/>
                    <a:pt x="41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5" name="Google Shape;3185;p15"/>
            <p:cNvSpPr/>
            <p:nvPr/>
          </p:nvSpPr>
          <p:spPr>
            <a:xfrm>
              <a:off x="4638738" y="1408572"/>
              <a:ext cx="44518" cy="103729"/>
            </a:xfrm>
            <a:custGeom>
              <a:avLst/>
              <a:gdLst/>
              <a:ahLst/>
              <a:cxnLst/>
              <a:rect l="l" t="t" r="r" b="b"/>
              <a:pathLst>
                <a:path w="1221" h="2845" extrusionOk="0">
                  <a:moveTo>
                    <a:pt x="197" y="0"/>
                  </a:moveTo>
                  <a:cubicBezTo>
                    <a:pt x="197" y="1"/>
                    <a:pt x="894" y="2213"/>
                    <a:pt x="796" y="2452"/>
                  </a:cubicBezTo>
                  <a:cubicBezTo>
                    <a:pt x="687" y="2692"/>
                    <a:pt x="0" y="2790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2"/>
                  </a:cubicBezTo>
                  <a:cubicBezTo>
                    <a:pt x="1221" y="2343"/>
                    <a:pt x="197" y="1"/>
                    <a:pt x="197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6" name="Google Shape;3186;p15"/>
            <p:cNvSpPr/>
            <p:nvPr/>
          </p:nvSpPr>
          <p:spPr>
            <a:xfrm>
              <a:off x="4650259" y="1507887"/>
              <a:ext cx="36" cy="8787"/>
            </a:xfrm>
            <a:custGeom>
              <a:avLst/>
              <a:gdLst/>
              <a:ahLst/>
              <a:cxnLst/>
              <a:rect l="l" t="t" r="r" b="b"/>
              <a:pathLst>
                <a:path w="1" h="241" extrusionOk="0">
                  <a:moveTo>
                    <a:pt x="0" y="1"/>
                  </a:moveTo>
                  <a:lnTo>
                    <a:pt x="0" y="1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7" name="Google Shape;3187;p15"/>
            <p:cNvSpPr/>
            <p:nvPr/>
          </p:nvSpPr>
          <p:spPr>
            <a:xfrm>
              <a:off x="4645884" y="1512262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1"/>
                  </a:moveTo>
                  <a:cubicBezTo>
                    <a:pt x="28" y="6"/>
                    <a:pt x="63" y="9"/>
                    <a:pt x="104" y="9"/>
                  </a:cubicBezTo>
                  <a:cubicBezTo>
                    <a:pt x="145" y="9"/>
                    <a:pt x="191" y="6"/>
                    <a:pt x="24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8" name="Google Shape;3188;p15"/>
            <p:cNvSpPr/>
            <p:nvPr/>
          </p:nvSpPr>
          <p:spPr>
            <a:xfrm>
              <a:off x="2766480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4" y="99"/>
                    <a:pt x="327" y="208"/>
                    <a:pt x="491" y="317"/>
                  </a:cubicBezTo>
                  <a:cubicBezTo>
                    <a:pt x="327" y="208"/>
                    <a:pt x="164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9" name="Google Shape;3189;p15"/>
            <p:cNvSpPr/>
            <p:nvPr/>
          </p:nvSpPr>
          <p:spPr>
            <a:xfrm>
              <a:off x="2748579" y="1769337"/>
              <a:ext cx="17938" cy="10756"/>
            </a:xfrm>
            <a:custGeom>
              <a:avLst/>
              <a:gdLst/>
              <a:ahLst/>
              <a:cxnLst/>
              <a:rect l="l" t="t" r="r" b="b"/>
              <a:pathLst>
                <a:path w="492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0" name="Google Shape;3190;p15"/>
            <p:cNvSpPr/>
            <p:nvPr/>
          </p:nvSpPr>
          <p:spPr>
            <a:xfrm>
              <a:off x="2710041" y="1749467"/>
              <a:ext cx="34601" cy="17537"/>
            </a:xfrm>
            <a:custGeom>
              <a:avLst/>
              <a:gdLst/>
              <a:ahLst/>
              <a:cxnLst/>
              <a:rect l="l" t="t" r="r" b="b"/>
              <a:pathLst>
                <a:path w="949" h="481" extrusionOk="0">
                  <a:moveTo>
                    <a:pt x="1" y="1"/>
                  </a:moveTo>
                  <a:cubicBezTo>
                    <a:pt x="306" y="142"/>
                    <a:pt x="622" y="306"/>
                    <a:pt x="949" y="480"/>
                  </a:cubicBezTo>
                  <a:cubicBezTo>
                    <a:pt x="622" y="306"/>
                    <a:pt x="306" y="142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1" name="Google Shape;3191;p15"/>
            <p:cNvSpPr/>
            <p:nvPr/>
          </p:nvSpPr>
          <p:spPr>
            <a:xfrm>
              <a:off x="2689770" y="1739951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0"/>
                  </a:moveTo>
                  <a:cubicBezTo>
                    <a:pt x="143" y="66"/>
                    <a:pt x="295" y="131"/>
                    <a:pt x="448" y="207"/>
                  </a:cubicBezTo>
                  <a:cubicBezTo>
                    <a:pt x="295" y="131"/>
                    <a:pt x="14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15"/>
            <p:cNvSpPr/>
            <p:nvPr/>
          </p:nvSpPr>
          <p:spPr>
            <a:xfrm>
              <a:off x="2373121" y="1699809"/>
              <a:ext cx="321067" cy="935782"/>
            </a:xfrm>
            <a:custGeom>
              <a:avLst/>
              <a:gdLst/>
              <a:ahLst/>
              <a:cxnLst/>
              <a:rect l="l" t="t" r="r" b="b"/>
              <a:pathLst>
                <a:path w="8806" h="25666" extrusionOk="0">
                  <a:moveTo>
                    <a:pt x="4767" y="0"/>
                  </a:moveTo>
                  <a:cubicBezTo>
                    <a:pt x="3481" y="0"/>
                    <a:pt x="2079" y="531"/>
                    <a:pt x="741" y="1286"/>
                  </a:cubicBezTo>
                  <a:cubicBezTo>
                    <a:pt x="752" y="1330"/>
                    <a:pt x="0" y="21688"/>
                    <a:pt x="273" y="25666"/>
                  </a:cubicBezTo>
                  <a:lnTo>
                    <a:pt x="8239" y="25426"/>
                  </a:lnTo>
                  <a:cubicBezTo>
                    <a:pt x="8806" y="20718"/>
                    <a:pt x="8675" y="1101"/>
                    <a:pt x="8675" y="1101"/>
                  </a:cubicBezTo>
                  <a:cubicBezTo>
                    <a:pt x="6474" y="153"/>
                    <a:pt x="4806" y="0"/>
                    <a:pt x="4806" y="0"/>
                  </a:cubicBezTo>
                  <a:cubicBezTo>
                    <a:pt x="4793" y="0"/>
                    <a:pt x="4780" y="0"/>
                    <a:pt x="47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15"/>
            <p:cNvSpPr/>
            <p:nvPr/>
          </p:nvSpPr>
          <p:spPr>
            <a:xfrm>
              <a:off x="2461316" y="1593312"/>
              <a:ext cx="170888" cy="195280"/>
            </a:xfrm>
            <a:custGeom>
              <a:avLst/>
              <a:gdLst/>
              <a:ahLst/>
              <a:cxnLst/>
              <a:rect l="l" t="t" r="r" b="b"/>
              <a:pathLst>
                <a:path w="4687" h="5356" extrusionOk="0">
                  <a:moveTo>
                    <a:pt x="894" y="1"/>
                  </a:moveTo>
                  <a:cubicBezTo>
                    <a:pt x="981" y="1636"/>
                    <a:pt x="0" y="3848"/>
                    <a:pt x="0" y="3848"/>
                  </a:cubicBezTo>
                  <a:cubicBezTo>
                    <a:pt x="0" y="3848"/>
                    <a:pt x="1090" y="5265"/>
                    <a:pt x="2126" y="5352"/>
                  </a:cubicBezTo>
                  <a:cubicBezTo>
                    <a:pt x="2156" y="5354"/>
                    <a:pt x="2186" y="5355"/>
                    <a:pt x="2217" y="5355"/>
                  </a:cubicBezTo>
                  <a:cubicBezTo>
                    <a:pt x="3258" y="5355"/>
                    <a:pt x="4687" y="3968"/>
                    <a:pt x="4687" y="3968"/>
                  </a:cubicBezTo>
                  <a:cubicBezTo>
                    <a:pt x="4000" y="2932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15"/>
            <p:cNvSpPr/>
            <p:nvPr/>
          </p:nvSpPr>
          <p:spPr>
            <a:xfrm>
              <a:off x="2490337" y="1593312"/>
              <a:ext cx="119625" cy="82035"/>
            </a:xfrm>
            <a:custGeom>
              <a:avLst/>
              <a:gdLst/>
              <a:ahLst/>
              <a:cxnLst/>
              <a:rect l="l" t="t" r="r" b="b"/>
              <a:pathLst>
                <a:path w="3281" h="2250" extrusionOk="0">
                  <a:moveTo>
                    <a:pt x="98" y="1"/>
                  </a:moveTo>
                  <a:cubicBezTo>
                    <a:pt x="120" y="393"/>
                    <a:pt x="76" y="807"/>
                    <a:pt x="0" y="1232"/>
                  </a:cubicBezTo>
                  <a:cubicBezTo>
                    <a:pt x="610" y="1873"/>
                    <a:pt x="1210" y="2249"/>
                    <a:pt x="1726" y="2249"/>
                  </a:cubicBezTo>
                  <a:cubicBezTo>
                    <a:pt x="1754" y="2249"/>
                    <a:pt x="1782" y="2248"/>
                    <a:pt x="1809" y="2246"/>
                  </a:cubicBezTo>
                  <a:cubicBezTo>
                    <a:pt x="2245" y="2202"/>
                    <a:pt x="2757" y="1875"/>
                    <a:pt x="3280" y="1319"/>
                  </a:cubicBezTo>
                  <a:cubicBezTo>
                    <a:pt x="3226" y="578"/>
                    <a:pt x="3237" y="1"/>
                    <a:pt x="323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15"/>
            <p:cNvSpPr/>
            <p:nvPr/>
          </p:nvSpPr>
          <p:spPr>
            <a:xfrm>
              <a:off x="2689405" y="1739951"/>
              <a:ext cx="401" cy="36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0"/>
                  </a:move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15"/>
            <p:cNvSpPr/>
            <p:nvPr/>
          </p:nvSpPr>
          <p:spPr>
            <a:xfrm>
              <a:off x="2744605" y="1766967"/>
              <a:ext cx="4011" cy="2406"/>
            </a:xfrm>
            <a:custGeom>
              <a:avLst/>
              <a:gdLst/>
              <a:ahLst/>
              <a:cxnLst/>
              <a:rect l="l" t="t" r="r" b="b"/>
              <a:pathLst>
                <a:path w="110" h="66" extrusionOk="0">
                  <a:moveTo>
                    <a:pt x="1" y="0"/>
                  </a:moveTo>
                  <a:cubicBezTo>
                    <a:pt x="34" y="22"/>
                    <a:pt x="77" y="44"/>
                    <a:pt x="110" y="66"/>
                  </a:cubicBezTo>
                  <a:cubicBezTo>
                    <a:pt x="77" y="44"/>
                    <a:pt x="3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15"/>
            <p:cNvSpPr/>
            <p:nvPr/>
          </p:nvSpPr>
          <p:spPr>
            <a:xfrm>
              <a:off x="2706067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22"/>
                    <a:pt x="77" y="33"/>
                    <a:pt x="110" y="55"/>
                  </a:cubicBezTo>
                  <a:cubicBezTo>
                    <a:pt x="77" y="33"/>
                    <a:pt x="33" y="11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15"/>
            <p:cNvSpPr/>
            <p:nvPr/>
          </p:nvSpPr>
          <p:spPr>
            <a:xfrm>
              <a:off x="2766480" y="178005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15"/>
            <p:cNvSpPr/>
            <p:nvPr/>
          </p:nvSpPr>
          <p:spPr>
            <a:xfrm>
              <a:off x="2615466" y="1739951"/>
              <a:ext cx="302436" cy="769671"/>
            </a:xfrm>
            <a:custGeom>
              <a:avLst/>
              <a:gdLst/>
              <a:ahLst/>
              <a:cxnLst/>
              <a:rect l="l" t="t" r="r" b="b"/>
              <a:pathLst>
                <a:path w="8295" h="21110" extrusionOk="0">
                  <a:moveTo>
                    <a:pt x="2039" y="0"/>
                  </a:moveTo>
                  <a:cubicBezTo>
                    <a:pt x="2028" y="0"/>
                    <a:pt x="470" y="15094"/>
                    <a:pt x="1" y="21110"/>
                  </a:cubicBezTo>
                  <a:lnTo>
                    <a:pt x="8131" y="19148"/>
                  </a:lnTo>
                  <a:cubicBezTo>
                    <a:pt x="8294" y="18603"/>
                    <a:pt x="7826" y="9743"/>
                    <a:pt x="7935" y="9122"/>
                  </a:cubicBezTo>
                  <a:cubicBezTo>
                    <a:pt x="8022" y="8675"/>
                    <a:pt x="8077" y="8217"/>
                    <a:pt x="8109" y="7760"/>
                  </a:cubicBezTo>
                  <a:cubicBezTo>
                    <a:pt x="8120" y="7607"/>
                    <a:pt x="8120" y="7455"/>
                    <a:pt x="8120" y="7302"/>
                  </a:cubicBezTo>
                  <a:cubicBezTo>
                    <a:pt x="8131" y="6997"/>
                    <a:pt x="8120" y="6681"/>
                    <a:pt x="8087" y="6386"/>
                  </a:cubicBezTo>
                  <a:cubicBezTo>
                    <a:pt x="7968" y="5013"/>
                    <a:pt x="7477" y="3716"/>
                    <a:pt x="6365" y="2736"/>
                  </a:cubicBezTo>
                  <a:cubicBezTo>
                    <a:pt x="6202" y="2594"/>
                    <a:pt x="6028" y="2452"/>
                    <a:pt x="5864" y="2321"/>
                  </a:cubicBezTo>
                  <a:cubicBezTo>
                    <a:pt x="5821" y="2289"/>
                    <a:pt x="5788" y="2256"/>
                    <a:pt x="5744" y="2223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80" y="1722"/>
                    <a:pt x="4916" y="1602"/>
                    <a:pt x="4753" y="1493"/>
                  </a:cubicBezTo>
                  <a:cubicBezTo>
                    <a:pt x="4709" y="1471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07"/>
                  </a:cubicBezTo>
                  <a:cubicBezTo>
                    <a:pt x="3619" y="785"/>
                    <a:pt x="3576" y="763"/>
                    <a:pt x="3543" y="741"/>
                  </a:cubicBezTo>
                  <a:cubicBezTo>
                    <a:pt x="3216" y="567"/>
                    <a:pt x="2900" y="403"/>
                    <a:pt x="2595" y="262"/>
                  </a:cubicBezTo>
                  <a:cubicBezTo>
                    <a:pt x="2562" y="240"/>
                    <a:pt x="2518" y="218"/>
                    <a:pt x="2486" y="207"/>
                  </a:cubicBezTo>
                  <a:cubicBezTo>
                    <a:pt x="2333" y="131"/>
                    <a:pt x="2181" y="66"/>
                    <a:pt x="20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15"/>
            <p:cNvSpPr/>
            <p:nvPr/>
          </p:nvSpPr>
          <p:spPr>
            <a:xfrm>
              <a:off x="2182366" y="1746696"/>
              <a:ext cx="256350" cy="805438"/>
            </a:xfrm>
            <a:custGeom>
              <a:avLst/>
              <a:gdLst/>
              <a:ahLst/>
              <a:cxnLst/>
              <a:rect l="l" t="t" r="r" b="b"/>
              <a:pathLst>
                <a:path w="7031" h="22091" extrusionOk="0">
                  <a:moveTo>
                    <a:pt x="5973" y="0"/>
                  </a:moveTo>
                  <a:cubicBezTo>
                    <a:pt x="3194" y="1570"/>
                    <a:pt x="698" y="4098"/>
                    <a:pt x="110" y="4708"/>
                  </a:cubicBezTo>
                  <a:cubicBezTo>
                    <a:pt x="66" y="4752"/>
                    <a:pt x="45" y="4774"/>
                    <a:pt x="23" y="4796"/>
                  </a:cubicBezTo>
                  <a:cubicBezTo>
                    <a:pt x="23" y="4807"/>
                    <a:pt x="12" y="4807"/>
                    <a:pt x="12" y="4807"/>
                  </a:cubicBezTo>
                  <a:cubicBezTo>
                    <a:pt x="1" y="4828"/>
                    <a:pt x="143" y="5885"/>
                    <a:pt x="143" y="5885"/>
                  </a:cubicBezTo>
                  <a:lnTo>
                    <a:pt x="873" y="10702"/>
                  </a:lnTo>
                  <a:lnTo>
                    <a:pt x="7030" y="22091"/>
                  </a:lnTo>
                  <a:cubicBezTo>
                    <a:pt x="6660" y="16794"/>
                    <a:pt x="5984" y="44"/>
                    <a:pt x="5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15"/>
            <p:cNvSpPr/>
            <p:nvPr/>
          </p:nvSpPr>
          <p:spPr>
            <a:xfrm>
              <a:off x="2421976" y="1288184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0"/>
                  </a:moveTo>
                  <a:cubicBezTo>
                    <a:pt x="1428" y="763"/>
                    <a:pt x="251" y="3139"/>
                    <a:pt x="1" y="3618"/>
                  </a:cubicBezTo>
                  <a:cubicBezTo>
                    <a:pt x="88" y="4436"/>
                    <a:pt x="371" y="6604"/>
                    <a:pt x="1079" y="7672"/>
                  </a:cubicBezTo>
                  <a:cubicBezTo>
                    <a:pt x="1928" y="8950"/>
                    <a:pt x="2856" y="9714"/>
                    <a:pt x="3595" y="9714"/>
                  </a:cubicBezTo>
                  <a:cubicBezTo>
                    <a:pt x="3625" y="9714"/>
                    <a:pt x="3655" y="9713"/>
                    <a:pt x="3684" y="9710"/>
                  </a:cubicBezTo>
                  <a:cubicBezTo>
                    <a:pt x="4436" y="9645"/>
                    <a:pt x="5384" y="8719"/>
                    <a:pt x="6321" y="7291"/>
                  </a:cubicBezTo>
                  <a:cubicBezTo>
                    <a:pt x="6856" y="6474"/>
                    <a:pt x="7019" y="4861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0"/>
                    <a:pt x="150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15"/>
            <p:cNvSpPr/>
            <p:nvPr/>
          </p:nvSpPr>
          <p:spPr>
            <a:xfrm>
              <a:off x="2476811" y="1439964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0" y="185"/>
                    <a:pt x="0" y="414"/>
                  </a:cubicBezTo>
                  <a:cubicBezTo>
                    <a:pt x="0" y="643"/>
                    <a:pt x="153" y="839"/>
                    <a:pt x="338" y="839"/>
                  </a:cubicBezTo>
                  <a:cubicBezTo>
                    <a:pt x="524" y="839"/>
                    <a:pt x="676" y="643"/>
                    <a:pt x="676" y="414"/>
                  </a:cubicBezTo>
                  <a:cubicBezTo>
                    <a:pt x="676" y="185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15"/>
            <p:cNvSpPr/>
            <p:nvPr/>
          </p:nvSpPr>
          <p:spPr>
            <a:xfrm>
              <a:off x="2597601" y="1439964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1" y="185"/>
                    <a:pt x="1" y="414"/>
                  </a:cubicBezTo>
                  <a:cubicBezTo>
                    <a:pt x="1" y="643"/>
                    <a:pt x="153" y="839"/>
                    <a:pt x="338" y="839"/>
                  </a:cubicBezTo>
                  <a:cubicBezTo>
                    <a:pt x="524" y="839"/>
                    <a:pt x="676" y="643"/>
                    <a:pt x="676" y="414"/>
                  </a:cubicBezTo>
                  <a:cubicBezTo>
                    <a:pt x="676" y="185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15"/>
            <p:cNvSpPr/>
            <p:nvPr/>
          </p:nvSpPr>
          <p:spPr>
            <a:xfrm>
              <a:off x="2570876" y="1400296"/>
              <a:ext cx="86374" cy="27783"/>
            </a:xfrm>
            <a:custGeom>
              <a:avLst/>
              <a:gdLst/>
              <a:ahLst/>
              <a:cxnLst/>
              <a:rect l="l" t="t" r="r" b="b"/>
              <a:pathLst>
                <a:path w="2369" h="762" extrusionOk="0">
                  <a:moveTo>
                    <a:pt x="1142" y="1"/>
                  </a:moveTo>
                  <a:cubicBezTo>
                    <a:pt x="585" y="1"/>
                    <a:pt x="1" y="573"/>
                    <a:pt x="80" y="652"/>
                  </a:cubicBezTo>
                  <a:cubicBezTo>
                    <a:pt x="118" y="691"/>
                    <a:pt x="157" y="702"/>
                    <a:pt x="188" y="702"/>
                  </a:cubicBezTo>
                  <a:cubicBezTo>
                    <a:pt x="227" y="702"/>
                    <a:pt x="254" y="685"/>
                    <a:pt x="254" y="685"/>
                  </a:cubicBezTo>
                  <a:cubicBezTo>
                    <a:pt x="533" y="385"/>
                    <a:pt x="847" y="282"/>
                    <a:pt x="1147" y="282"/>
                  </a:cubicBezTo>
                  <a:cubicBezTo>
                    <a:pt x="1793" y="282"/>
                    <a:pt x="2368" y="761"/>
                    <a:pt x="2368" y="761"/>
                  </a:cubicBezTo>
                  <a:cubicBezTo>
                    <a:pt x="2368" y="761"/>
                    <a:pt x="2129" y="205"/>
                    <a:pt x="1311" y="20"/>
                  </a:cubicBezTo>
                  <a:cubicBezTo>
                    <a:pt x="1255" y="7"/>
                    <a:pt x="1199" y="1"/>
                    <a:pt x="11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15"/>
            <p:cNvSpPr/>
            <p:nvPr/>
          </p:nvSpPr>
          <p:spPr>
            <a:xfrm>
              <a:off x="2438273" y="1400296"/>
              <a:ext cx="86410" cy="27783"/>
            </a:xfrm>
            <a:custGeom>
              <a:avLst/>
              <a:gdLst/>
              <a:ahLst/>
              <a:cxnLst/>
              <a:rect l="l" t="t" r="r" b="b"/>
              <a:pathLst>
                <a:path w="2370" h="762" extrusionOk="0">
                  <a:moveTo>
                    <a:pt x="1230" y="1"/>
                  </a:moveTo>
                  <a:cubicBezTo>
                    <a:pt x="1172" y="1"/>
                    <a:pt x="1114" y="7"/>
                    <a:pt x="1057" y="20"/>
                  </a:cubicBezTo>
                  <a:cubicBezTo>
                    <a:pt x="240" y="205"/>
                    <a:pt x="0" y="761"/>
                    <a:pt x="0" y="761"/>
                  </a:cubicBezTo>
                  <a:cubicBezTo>
                    <a:pt x="0" y="761"/>
                    <a:pt x="581" y="282"/>
                    <a:pt x="1227" y="282"/>
                  </a:cubicBezTo>
                  <a:cubicBezTo>
                    <a:pt x="1526" y="282"/>
                    <a:pt x="1839" y="385"/>
                    <a:pt x="2115" y="685"/>
                  </a:cubicBezTo>
                  <a:cubicBezTo>
                    <a:pt x="2115" y="685"/>
                    <a:pt x="2145" y="702"/>
                    <a:pt x="2187" y="702"/>
                  </a:cubicBezTo>
                  <a:cubicBezTo>
                    <a:pt x="2220" y="702"/>
                    <a:pt x="2261" y="691"/>
                    <a:pt x="2300" y="652"/>
                  </a:cubicBezTo>
                  <a:cubicBezTo>
                    <a:pt x="2369" y="573"/>
                    <a:pt x="1793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15"/>
            <p:cNvSpPr/>
            <p:nvPr/>
          </p:nvSpPr>
          <p:spPr>
            <a:xfrm>
              <a:off x="2464488" y="1490423"/>
              <a:ext cx="56878" cy="23480"/>
            </a:xfrm>
            <a:custGeom>
              <a:avLst/>
              <a:gdLst/>
              <a:ahLst/>
              <a:cxnLst/>
              <a:rect l="l" t="t" r="r" b="b"/>
              <a:pathLst>
                <a:path w="1560" h="644" extrusionOk="0">
                  <a:moveTo>
                    <a:pt x="785" y="0"/>
                  </a:moveTo>
                  <a:cubicBezTo>
                    <a:pt x="349" y="0"/>
                    <a:pt x="1" y="142"/>
                    <a:pt x="1" y="327"/>
                  </a:cubicBezTo>
                  <a:cubicBezTo>
                    <a:pt x="1" y="501"/>
                    <a:pt x="349" y="643"/>
                    <a:pt x="785" y="643"/>
                  </a:cubicBezTo>
                  <a:cubicBezTo>
                    <a:pt x="1210" y="643"/>
                    <a:pt x="1559" y="501"/>
                    <a:pt x="1559" y="327"/>
                  </a:cubicBezTo>
                  <a:cubicBezTo>
                    <a:pt x="1559" y="142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15"/>
            <p:cNvSpPr/>
            <p:nvPr/>
          </p:nvSpPr>
          <p:spPr>
            <a:xfrm>
              <a:off x="2586079" y="1488418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10" y="655"/>
                    <a:pt x="1570" y="513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15"/>
            <p:cNvSpPr/>
            <p:nvPr/>
          </p:nvSpPr>
          <p:spPr>
            <a:xfrm>
              <a:off x="2549110" y="1451886"/>
              <a:ext cx="28658" cy="90822"/>
            </a:xfrm>
            <a:custGeom>
              <a:avLst/>
              <a:gdLst/>
              <a:ahLst/>
              <a:cxnLst/>
              <a:rect l="l" t="t" r="r" b="b"/>
              <a:pathLst>
                <a:path w="786" h="2491" extrusionOk="0">
                  <a:moveTo>
                    <a:pt x="328" y="0"/>
                  </a:moveTo>
                  <a:cubicBezTo>
                    <a:pt x="328" y="0"/>
                    <a:pt x="546" y="1559"/>
                    <a:pt x="589" y="1864"/>
                  </a:cubicBezTo>
                  <a:cubicBezTo>
                    <a:pt x="622" y="2158"/>
                    <a:pt x="1" y="2452"/>
                    <a:pt x="132" y="2485"/>
                  </a:cubicBezTo>
                  <a:cubicBezTo>
                    <a:pt x="144" y="2489"/>
                    <a:pt x="159" y="2491"/>
                    <a:pt x="177" y="2491"/>
                  </a:cubicBezTo>
                  <a:cubicBezTo>
                    <a:pt x="354" y="2491"/>
                    <a:pt x="786" y="2296"/>
                    <a:pt x="786" y="1940"/>
                  </a:cubicBezTo>
                  <a:cubicBezTo>
                    <a:pt x="786" y="1537"/>
                    <a:pt x="328" y="0"/>
                    <a:pt x="328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15"/>
            <p:cNvSpPr/>
            <p:nvPr/>
          </p:nvSpPr>
          <p:spPr>
            <a:xfrm>
              <a:off x="2532448" y="1568702"/>
              <a:ext cx="53669" cy="17501"/>
            </a:xfrm>
            <a:custGeom>
              <a:avLst/>
              <a:gdLst/>
              <a:ahLst/>
              <a:cxnLst/>
              <a:rect l="l" t="t" r="r" b="b"/>
              <a:pathLst>
                <a:path w="1472" h="480" extrusionOk="0">
                  <a:moveTo>
                    <a:pt x="1471" y="0"/>
                  </a:moveTo>
                  <a:lnTo>
                    <a:pt x="1471" y="0"/>
                  </a:lnTo>
                  <a:cubicBezTo>
                    <a:pt x="1471" y="0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3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0"/>
                    <a:pt x="14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15"/>
            <p:cNvSpPr/>
            <p:nvPr/>
          </p:nvSpPr>
          <p:spPr>
            <a:xfrm>
              <a:off x="2914286" y="1639031"/>
              <a:ext cx="767301" cy="996561"/>
            </a:xfrm>
            <a:custGeom>
              <a:avLst/>
              <a:gdLst/>
              <a:ahLst/>
              <a:cxnLst/>
              <a:rect l="l" t="t" r="r" b="b"/>
              <a:pathLst>
                <a:path w="21045" h="27333" extrusionOk="0">
                  <a:moveTo>
                    <a:pt x="11607" y="0"/>
                  </a:moveTo>
                  <a:cubicBezTo>
                    <a:pt x="1570" y="0"/>
                    <a:pt x="469" y="5307"/>
                    <a:pt x="469" y="5307"/>
                  </a:cubicBezTo>
                  <a:lnTo>
                    <a:pt x="0" y="15377"/>
                  </a:lnTo>
                  <a:lnTo>
                    <a:pt x="6158" y="27333"/>
                  </a:lnTo>
                  <a:lnTo>
                    <a:pt x="20227" y="27333"/>
                  </a:lnTo>
                  <a:cubicBezTo>
                    <a:pt x="20227" y="27333"/>
                    <a:pt x="21045" y="3923"/>
                    <a:pt x="20064" y="2866"/>
                  </a:cubicBezTo>
                  <a:cubicBezTo>
                    <a:pt x="19083" y="1809"/>
                    <a:pt x="1485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15"/>
            <p:cNvSpPr/>
            <p:nvPr/>
          </p:nvSpPr>
          <p:spPr>
            <a:xfrm>
              <a:off x="3236112" y="1639031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6" y="0"/>
                  </a:moveTo>
                  <a:cubicBezTo>
                    <a:pt x="1516" y="11"/>
                    <a:pt x="731" y="65"/>
                    <a:pt x="1" y="153"/>
                  </a:cubicBezTo>
                  <a:lnTo>
                    <a:pt x="1298" y="24270"/>
                  </a:lnTo>
                  <a:lnTo>
                    <a:pt x="2889" y="24183"/>
                  </a:lnTo>
                  <a:lnTo>
                    <a:pt x="23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15"/>
            <p:cNvSpPr/>
            <p:nvPr/>
          </p:nvSpPr>
          <p:spPr>
            <a:xfrm>
              <a:off x="3071644" y="1666449"/>
              <a:ext cx="104130" cy="824506"/>
            </a:xfrm>
            <a:custGeom>
              <a:avLst/>
              <a:gdLst/>
              <a:ahLst/>
              <a:cxnLst/>
              <a:rect l="l" t="t" r="r" b="b"/>
              <a:pathLst>
                <a:path w="2856" h="22614" extrusionOk="0">
                  <a:moveTo>
                    <a:pt x="1558" y="0"/>
                  </a:moveTo>
                  <a:cubicBezTo>
                    <a:pt x="981" y="174"/>
                    <a:pt x="469" y="371"/>
                    <a:pt x="0" y="589"/>
                  </a:cubicBezTo>
                  <a:lnTo>
                    <a:pt x="1264" y="22614"/>
                  </a:lnTo>
                  <a:lnTo>
                    <a:pt x="2855" y="22614"/>
                  </a:lnTo>
                  <a:lnTo>
                    <a:pt x="155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15"/>
            <p:cNvSpPr/>
            <p:nvPr/>
          </p:nvSpPr>
          <p:spPr>
            <a:xfrm>
              <a:off x="3422893" y="1658100"/>
              <a:ext cx="112880" cy="977493"/>
            </a:xfrm>
            <a:custGeom>
              <a:avLst/>
              <a:gdLst/>
              <a:ahLst/>
              <a:cxnLst/>
              <a:rect l="l" t="t" r="r" b="b"/>
              <a:pathLst>
                <a:path w="3096" h="26810" extrusionOk="0">
                  <a:moveTo>
                    <a:pt x="1123" y="0"/>
                  </a:moveTo>
                  <a:lnTo>
                    <a:pt x="0" y="26810"/>
                  </a:lnTo>
                  <a:lnTo>
                    <a:pt x="578" y="26810"/>
                  </a:lnTo>
                  <a:lnTo>
                    <a:pt x="2016" y="26319"/>
                  </a:lnTo>
                  <a:lnTo>
                    <a:pt x="3095" y="654"/>
                  </a:lnTo>
                  <a:cubicBezTo>
                    <a:pt x="2485" y="414"/>
                    <a:pt x="1809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15"/>
            <p:cNvSpPr/>
            <p:nvPr/>
          </p:nvSpPr>
          <p:spPr>
            <a:xfrm>
              <a:off x="2929380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1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6" y="3600"/>
                    <a:pt x="11052" y="3670"/>
                    <a:pt x="12221" y="3670"/>
                  </a:cubicBezTo>
                  <a:cubicBezTo>
                    <a:pt x="16412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802" y="414"/>
                  </a:lnTo>
                  <a:cubicBezTo>
                    <a:pt x="17260" y="1614"/>
                    <a:pt x="14532" y="2028"/>
                    <a:pt x="11979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15"/>
            <p:cNvSpPr/>
            <p:nvPr/>
          </p:nvSpPr>
          <p:spPr>
            <a:xfrm>
              <a:off x="2968319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97" y="0"/>
                  </a:moveTo>
                  <a:cubicBezTo>
                    <a:pt x="742" y="403"/>
                    <a:pt x="327" y="817"/>
                    <a:pt x="1" y="1210"/>
                  </a:cubicBezTo>
                  <a:cubicBezTo>
                    <a:pt x="1483" y="1929"/>
                    <a:pt x="3793" y="2725"/>
                    <a:pt x="7226" y="3117"/>
                  </a:cubicBezTo>
                  <a:cubicBezTo>
                    <a:pt x="8688" y="3287"/>
                    <a:pt x="10002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5" y="796"/>
                    <a:pt x="18582" y="621"/>
                  </a:cubicBezTo>
                  <a:cubicBezTo>
                    <a:pt x="18495" y="534"/>
                    <a:pt x="18375" y="425"/>
                    <a:pt x="18233" y="327"/>
                  </a:cubicBezTo>
                  <a:cubicBezTo>
                    <a:pt x="15833" y="1354"/>
                    <a:pt x="13291" y="1716"/>
                    <a:pt x="10903" y="1716"/>
                  </a:cubicBezTo>
                  <a:cubicBezTo>
                    <a:pt x="6654" y="1716"/>
                    <a:pt x="2895" y="572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15"/>
            <p:cNvSpPr/>
            <p:nvPr/>
          </p:nvSpPr>
          <p:spPr>
            <a:xfrm>
              <a:off x="2923437" y="1973181"/>
              <a:ext cx="734304" cy="133553"/>
            </a:xfrm>
            <a:custGeom>
              <a:avLst/>
              <a:gdLst/>
              <a:ahLst/>
              <a:cxnLst/>
              <a:rect l="l" t="t" r="r" b="b"/>
              <a:pathLst>
                <a:path w="20140" h="3663" extrusionOk="0">
                  <a:moveTo>
                    <a:pt x="44" y="0"/>
                  </a:moveTo>
                  <a:lnTo>
                    <a:pt x="0" y="829"/>
                  </a:lnTo>
                  <a:cubicBezTo>
                    <a:pt x="1275" y="1657"/>
                    <a:pt x="3858" y="2888"/>
                    <a:pt x="8457" y="3422"/>
                  </a:cubicBezTo>
                  <a:cubicBezTo>
                    <a:pt x="9917" y="3591"/>
                    <a:pt x="11229" y="3663"/>
                    <a:pt x="12404" y="3663"/>
                  </a:cubicBezTo>
                  <a:cubicBezTo>
                    <a:pt x="16384" y="3663"/>
                    <a:pt x="18788" y="2841"/>
                    <a:pt x="20042" y="2202"/>
                  </a:cubicBezTo>
                  <a:cubicBezTo>
                    <a:pt x="20085" y="1690"/>
                    <a:pt x="20118" y="1134"/>
                    <a:pt x="20140" y="567"/>
                  </a:cubicBezTo>
                  <a:lnTo>
                    <a:pt x="19965" y="404"/>
                  </a:lnTo>
                  <a:cubicBezTo>
                    <a:pt x="17418" y="1606"/>
                    <a:pt x="14685" y="2020"/>
                    <a:pt x="12129" y="2020"/>
                  </a:cubicBezTo>
                  <a:cubicBezTo>
                    <a:pt x="6482" y="2020"/>
                    <a:pt x="1700" y="0"/>
                    <a:pt x="1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15"/>
            <p:cNvSpPr/>
            <p:nvPr/>
          </p:nvSpPr>
          <p:spPr>
            <a:xfrm>
              <a:off x="3233961" y="1525789"/>
              <a:ext cx="199290" cy="217776"/>
            </a:xfrm>
            <a:custGeom>
              <a:avLst/>
              <a:gdLst/>
              <a:ahLst/>
              <a:cxnLst/>
              <a:rect l="l" t="t" r="r" b="b"/>
              <a:pathLst>
                <a:path w="5466" h="5973" extrusionOk="0">
                  <a:moveTo>
                    <a:pt x="659" y="0"/>
                  </a:moveTo>
                  <a:cubicBezTo>
                    <a:pt x="659" y="0"/>
                    <a:pt x="834" y="2234"/>
                    <a:pt x="627" y="3106"/>
                  </a:cubicBezTo>
                  <a:cubicBezTo>
                    <a:pt x="441" y="3913"/>
                    <a:pt x="234" y="4065"/>
                    <a:pt x="114" y="4457"/>
                  </a:cubicBezTo>
                  <a:cubicBezTo>
                    <a:pt x="1" y="4839"/>
                    <a:pt x="1098" y="5973"/>
                    <a:pt x="2306" y="5973"/>
                  </a:cubicBezTo>
                  <a:cubicBezTo>
                    <a:pt x="2375" y="5973"/>
                    <a:pt x="2443" y="5969"/>
                    <a:pt x="2512" y="5961"/>
                  </a:cubicBezTo>
                  <a:cubicBezTo>
                    <a:pt x="3787" y="5820"/>
                    <a:pt x="5465" y="4163"/>
                    <a:pt x="4779" y="3804"/>
                  </a:cubicBezTo>
                  <a:cubicBezTo>
                    <a:pt x="4103" y="3455"/>
                    <a:pt x="4441" y="0"/>
                    <a:pt x="444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15"/>
            <p:cNvSpPr/>
            <p:nvPr/>
          </p:nvSpPr>
          <p:spPr>
            <a:xfrm>
              <a:off x="3257988" y="1525789"/>
              <a:ext cx="137892" cy="113099"/>
            </a:xfrm>
            <a:custGeom>
              <a:avLst/>
              <a:gdLst/>
              <a:ahLst/>
              <a:cxnLst/>
              <a:rect l="l" t="t" r="r" b="b"/>
              <a:pathLst>
                <a:path w="3782" h="3102" extrusionOk="0">
                  <a:moveTo>
                    <a:pt x="0" y="0"/>
                  </a:moveTo>
                  <a:cubicBezTo>
                    <a:pt x="0" y="0"/>
                    <a:pt x="98" y="1253"/>
                    <a:pt x="66" y="2256"/>
                  </a:cubicBezTo>
                  <a:cubicBezTo>
                    <a:pt x="676" y="2692"/>
                    <a:pt x="1363" y="3041"/>
                    <a:pt x="1897" y="3095"/>
                  </a:cubicBezTo>
                  <a:cubicBezTo>
                    <a:pt x="1930" y="3099"/>
                    <a:pt x="1963" y="3101"/>
                    <a:pt x="1997" y="3101"/>
                  </a:cubicBezTo>
                  <a:cubicBezTo>
                    <a:pt x="2524" y="3101"/>
                    <a:pt x="3163" y="2638"/>
                    <a:pt x="3706" y="2136"/>
                  </a:cubicBezTo>
                  <a:cubicBezTo>
                    <a:pt x="3673" y="1112"/>
                    <a:pt x="3782" y="0"/>
                    <a:pt x="378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15"/>
            <p:cNvSpPr/>
            <p:nvPr/>
          </p:nvSpPr>
          <p:spPr>
            <a:xfrm>
              <a:off x="3163413" y="1216650"/>
              <a:ext cx="314322" cy="369777"/>
            </a:xfrm>
            <a:custGeom>
              <a:avLst/>
              <a:gdLst/>
              <a:ahLst/>
              <a:cxnLst/>
              <a:rect l="l" t="t" r="r" b="b"/>
              <a:pathLst>
                <a:path w="8621" h="10142" extrusionOk="0">
                  <a:moveTo>
                    <a:pt x="1" y="0"/>
                  </a:moveTo>
                  <a:cubicBezTo>
                    <a:pt x="1" y="0"/>
                    <a:pt x="785" y="7084"/>
                    <a:pt x="1297" y="7945"/>
                  </a:cubicBezTo>
                  <a:cubicBezTo>
                    <a:pt x="1821" y="8817"/>
                    <a:pt x="3455" y="10027"/>
                    <a:pt x="4491" y="10136"/>
                  </a:cubicBezTo>
                  <a:cubicBezTo>
                    <a:pt x="4523" y="10139"/>
                    <a:pt x="4556" y="10141"/>
                    <a:pt x="4590" y="10141"/>
                  </a:cubicBezTo>
                  <a:cubicBezTo>
                    <a:pt x="5622" y="10141"/>
                    <a:pt x="7083" y="8399"/>
                    <a:pt x="7389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15"/>
            <p:cNvSpPr/>
            <p:nvPr/>
          </p:nvSpPr>
          <p:spPr>
            <a:xfrm>
              <a:off x="3089911" y="1027682"/>
              <a:ext cx="444265" cy="372585"/>
            </a:xfrm>
            <a:custGeom>
              <a:avLst/>
              <a:gdLst/>
              <a:ahLst/>
              <a:cxnLst/>
              <a:rect l="l" t="t" r="r" b="b"/>
              <a:pathLst>
                <a:path w="12185" h="10219" extrusionOk="0">
                  <a:moveTo>
                    <a:pt x="7919" y="1"/>
                  </a:moveTo>
                  <a:cubicBezTo>
                    <a:pt x="7656" y="1"/>
                    <a:pt x="7433" y="61"/>
                    <a:pt x="7313" y="203"/>
                  </a:cubicBezTo>
                  <a:cubicBezTo>
                    <a:pt x="7137" y="413"/>
                    <a:pt x="6779" y="495"/>
                    <a:pt x="6360" y="495"/>
                  </a:cubicBezTo>
                  <a:cubicBezTo>
                    <a:pt x="5821" y="495"/>
                    <a:pt x="5182" y="359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0" y="101"/>
                    <a:pt x="2264" y="718"/>
                    <a:pt x="2354" y="1380"/>
                  </a:cubicBezTo>
                  <a:cubicBezTo>
                    <a:pt x="2474" y="2186"/>
                    <a:pt x="1777" y="2383"/>
                    <a:pt x="883" y="2775"/>
                  </a:cubicBezTo>
                  <a:cubicBezTo>
                    <a:pt x="0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1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12" y="8878"/>
                    <a:pt x="927" y="9063"/>
                    <a:pt x="1047" y="9597"/>
                  </a:cubicBezTo>
                  <a:cubicBezTo>
                    <a:pt x="1156" y="1013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2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70" y="6532"/>
                    <a:pt x="3646" y="6551"/>
                    <a:pt x="3726" y="6551"/>
                  </a:cubicBezTo>
                  <a:cubicBezTo>
                    <a:pt x="3963" y="6551"/>
                    <a:pt x="4235" y="6382"/>
                    <a:pt x="4512" y="6121"/>
                  </a:cubicBezTo>
                  <a:cubicBezTo>
                    <a:pt x="4637" y="6004"/>
                    <a:pt x="4781" y="5955"/>
                    <a:pt x="4925" y="5955"/>
                  </a:cubicBezTo>
                  <a:cubicBezTo>
                    <a:pt x="5197" y="5955"/>
                    <a:pt x="5467" y="6129"/>
                    <a:pt x="5602" y="6349"/>
                  </a:cubicBezTo>
                  <a:cubicBezTo>
                    <a:pt x="5743" y="6600"/>
                    <a:pt x="6399" y="6749"/>
                    <a:pt x="7017" y="6749"/>
                  </a:cubicBezTo>
                  <a:cubicBezTo>
                    <a:pt x="7260" y="6749"/>
                    <a:pt x="7497" y="6726"/>
                    <a:pt x="7694" y="6676"/>
                  </a:cubicBezTo>
                  <a:cubicBezTo>
                    <a:pt x="8058" y="6580"/>
                    <a:pt x="8457" y="6510"/>
                    <a:pt x="8764" y="6510"/>
                  </a:cubicBezTo>
                  <a:cubicBezTo>
                    <a:pt x="9045" y="6510"/>
                    <a:pt x="9249" y="6569"/>
                    <a:pt x="9275" y="6720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09" y="9641"/>
                    <a:pt x="10866" y="9183"/>
                  </a:cubicBezTo>
                  <a:cubicBezTo>
                    <a:pt x="10822" y="8725"/>
                    <a:pt x="11367" y="7853"/>
                    <a:pt x="11520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1" y="5870"/>
                    <a:pt x="11509" y="5739"/>
                    <a:pt x="11847" y="4573"/>
                  </a:cubicBezTo>
                  <a:cubicBezTo>
                    <a:pt x="12185" y="3418"/>
                    <a:pt x="11509" y="1958"/>
                    <a:pt x="10572" y="1958"/>
                  </a:cubicBezTo>
                  <a:cubicBezTo>
                    <a:pt x="9634" y="1958"/>
                    <a:pt x="9929" y="1227"/>
                    <a:pt x="9613" y="704"/>
                  </a:cubicBezTo>
                  <a:cubicBezTo>
                    <a:pt x="9390" y="336"/>
                    <a:pt x="8543" y="1"/>
                    <a:pt x="7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15"/>
            <p:cNvSpPr/>
            <p:nvPr/>
          </p:nvSpPr>
          <p:spPr>
            <a:xfrm>
              <a:off x="3440357" y="1348378"/>
              <a:ext cx="84259" cy="93192"/>
            </a:xfrm>
            <a:custGeom>
              <a:avLst/>
              <a:gdLst/>
              <a:ahLst/>
              <a:cxnLst/>
              <a:rect l="l" t="t" r="r" b="b"/>
              <a:pathLst>
                <a:path w="2311" h="2556" extrusionOk="0">
                  <a:moveTo>
                    <a:pt x="1167" y="1"/>
                  </a:moveTo>
                  <a:cubicBezTo>
                    <a:pt x="594" y="1"/>
                    <a:pt x="426" y="540"/>
                    <a:pt x="426" y="540"/>
                  </a:cubicBezTo>
                  <a:lnTo>
                    <a:pt x="1" y="2556"/>
                  </a:lnTo>
                  <a:cubicBezTo>
                    <a:pt x="1984" y="2403"/>
                    <a:pt x="2311" y="300"/>
                    <a:pt x="1483" y="49"/>
                  </a:cubicBezTo>
                  <a:cubicBezTo>
                    <a:pt x="1366" y="15"/>
                    <a:pt x="1261" y="1"/>
                    <a:pt x="116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15"/>
            <p:cNvSpPr/>
            <p:nvPr/>
          </p:nvSpPr>
          <p:spPr>
            <a:xfrm>
              <a:off x="3126479" y="1354685"/>
              <a:ext cx="86629" cy="83202"/>
            </a:xfrm>
            <a:custGeom>
              <a:avLst/>
              <a:gdLst/>
              <a:ahLst/>
              <a:cxnLst/>
              <a:rect l="l" t="t" r="r" b="b"/>
              <a:pathLst>
                <a:path w="2376" h="2282" extrusionOk="0">
                  <a:moveTo>
                    <a:pt x="839" y="0"/>
                  </a:moveTo>
                  <a:cubicBezTo>
                    <a:pt x="765" y="0"/>
                    <a:pt x="692" y="9"/>
                    <a:pt x="621" y="29"/>
                  </a:cubicBezTo>
                  <a:cubicBezTo>
                    <a:pt x="0" y="203"/>
                    <a:pt x="469" y="2165"/>
                    <a:pt x="1330" y="2263"/>
                  </a:cubicBezTo>
                  <a:cubicBezTo>
                    <a:pt x="1460" y="2276"/>
                    <a:pt x="1576" y="2282"/>
                    <a:pt x="1677" y="2282"/>
                  </a:cubicBezTo>
                  <a:cubicBezTo>
                    <a:pt x="2235" y="2282"/>
                    <a:pt x="2376" y="2110"/>
                    <a:pt x="2376" y="2110"/>
                  </a:cubicBezTo>
                  <a:lnTo>
                    <a:pt x="2027" y="541"/>
                  </a:lnTo>
                  <a:cubicBezTo>
                    <a:pt x="2027" y="541"/>
                    <a:pt x="1418" y="0"/>
                    <a:pt x="83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15"/>
            <p:cNvSpPr/>
            <p:nvPr/>
          </p:nvSpPr>
          <p:spPr>
            <a:xfrm>
              <a:off x="3293645" y="1493377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7" y="1"/>
                    <a:pt x="1369" y="160"/>
                    <a:pt x="962" y="224"/>
                  </a:cubicBezTo>
                  <a:cubicBezTo>
                    <a:pt x="847" y="245"/>
                    <a:pt x="744" y="253"/>
                    <a:pt x="654" y="253"/>
                  </a:cubicBezTo>
                  <a:cubicBezTo>
                    <a:pt x="363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5" y="81"/>
                  </a:cubicBezTo>
                  <a:cubicBezTo>
                    <a:pt x="8" y="81"/>
                    <a:pt x="1" y="94"/>
                    <a:pt x="14" y="126"/>
                  </a:cubicBezTo>
                  <a:cubicBezTo>
                    <a:pt x="62" y="222"/>
                    <a:pt x="396" y="410"/>
                    <a:pt x="794" y="410"/>
                  </a:cubicBezTo>
                  <a:cubicBezTo>
                    <a:pt x="849" y="410"/>
                    <a:pt x="905" y="407"/>
                    <a:pt x="962" y="399"/>
                  </a:cubicBezTo>
                  <a:cubicBezTo>
                    <a:pt x="1420" y="344"/>
                    <a:pt x="1736" y="83"/>
                    <a:pt x="1725" y="17"/>
                  </a:cubicBezTo>
                  <a:cubicBezTo>
                    <a:pt x="1723" y="6"/>
                    <a:pt x="1716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15"/>
            <p:cNvSpPr/>
            <p:nvPr/>
          </p:nvSpPr>
          <p:spPr>
            <a:xfrm>
              <a:off x="3261160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0" y="175"/>
                    <a:pt x="0" y="382"/>
                  </a:cubicBezTo>
                  <a:cubicBezTo>
                    <a:pt x="0" y="589"/>
                    <a:pt x="131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15"/>
            <p:cNvSpPr/>
            <p:nvPr/>
          </p:nvSpPr>
          <p:spPr>
            <a:xfrm>
              <a:off x="3370428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6" y="0"/>
                  </a:moveTo>
                  <a:cubicBezTo>
                    <a:pt x="142" y="0"/>
                    <a:pt x="0" y="174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6" name="Google Shape;3226;p15"/>
            <p:cNvSpPr/>
            <p:nvPr/>
          </p:nvSpPr>
          <p:spPr>
            <a:xfrm>
              <a:off x="2905937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1" y="164"/>
                    <a:pt x="1" y="382"/>
                  </a:cubicBezTo>
                  <a:cubicBezTo>
                    <a:pt x="1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7" name="Google Shape;3227;p15"/>
            <p:cNvSpPr/>
            <p:nvPr/>
          </p:nvSpPr>
          <p:spPr>
            <a:xfrm>
              <a:off x="3019982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5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64"/>
                    <a:pt x="469" y="0"/>
                    <a:pt x="3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8" name="Google Shape;3228;p15"/>
            <p:cNvSpPr/>
            <p:nvPr/>
          </p:nvSpPr>
          <p:spPr>
            <a:xfrm>
              <a:off x="3218685" y="1345206"/>
              <a:ext cx="87796" cy="25376"/>
            </a:xfrm>
            <a:custGeom>
              <a:avLst/>
              <a:gdLst/>
              <a:ahLst/>
              <a:cxnLst/>
              <a:rect l="l" t="t" r="r" b="b"/>
              <a:pathLst>
                <a:path w="2408" h="696" extrusionOk="0">
                  <a:moveTo>
                    <a:pt x="1279" y="1"/>
                  </a:moveTo>
                  <a:cubicBezTo>
                    <a:pt x="1153" y="1"/>
                    <a:pt x="1035" y="13"/>
                    <a:pt x="926" y="38"/>
                  </a:cubicBezTo>
                  <a:cubicBezTo>
                    <a:pt x="488" y="153"/>
                    <a:pt x="1" y="696"/>
                    <a:pt x="225" y="696"/>
                  </a:cubicBezTo>
                  <a:cubicBezTo>
                    <a:pt x="236" y="696"/>
                    <a:pt x="247" y="694"/>
                    <a:pt x="261" y="692"/>
                  </a:cubicBezTo>
                  <a:cubicBezTo>
                    <a:pt x="501" y="659"/>
                    <a:pt x="512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3" y="247"/>
                    <a:pt x="2067" y="555"/>
                    <a:pt x="2225" y="555"/>
                  </a:cubicBezTo>
                  <a:cubicBezTo>
                    <a:pt x="2236" y="555"/>
                    <a:pt x="2246" y="554"/>
                    <a:pt x="2255" y="550"/>
                  </a:cubicBezTo>
                  <a:cubicBezTo>
                    <a:pt x="2408" y="496"/>
                    <a:pt x="2288" y="191"/>
                    <a:pt x="1928" y="93"/>
                  </a:cubicBezTo>
                  <a:cubicBezTo>
                    <a:pt x="1700" y="32"/>
                    <a:pt x="1480" y="1"/>
                    <a:pt x="12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9" name="Google Shape;3229;p15"/>
            <p:cNvSpPr/>
            <p:nvPr/>
          </p:nvSpPr>
          <p:spPr>
            <a:xfrm>
              <a:off x="3350157" y="1345206"/>
              <a:ext cx="88160" cy="25376"/>
            </a:xfrm>
            <a:custGeom>
              <a:avLst/>
              <a:gdLst/>
              <a:ahLst/>
              <a:cxnLst/>
              <a:rect l="l" t="t" r="r" b="b"/>
              <a:pathLst>
                <a:path w="2418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21" y="191"/>
                    <a:pt x="1" y="496"/>
                    <a:pt x="153" y="550"/>
                  </a:cubicBezTo>
                  <a:cubicBezTo>
                    <a:pt x="162" y="554"/>
                    <a:pt x="173" y="555"/>
                    <a:pt x="184" y="555"/>
                  </a:cubicBezTo>
                  <a:cubicBezTo>
                    <a:pt x="342" y="555"/>
                    <a:pt x="695" y="247"/>
                    <a:pt x="1151" y="247"/>
                  </a:cubicBezTo>
                  <a:cubicBezTo>
                    <a:pt x="1196" y="247"/>
                    <a:pt x="1241" y="250"/>
                    <a:pt x="1287" y="256"/>
                  </a:cubicBezTo>
                  <a:cubicBezTo>
                    <a:pt x="1908" y="343"/>
                    <a:pt x="1919" y="659"/>
                    <a:pt x="2159" y="692"/>
                  </a:cubicBezTo>
                  <a:cubicBezTo>
                    <a:pt x="2172" y="694"/>
                    <a:pt x="2184" y="696"/>
                    <a:pt x="2194" y="696"/>
                  </a:cubicBezTo>
                  <a:cubicBezTo>
                    <a:pt x="2418" y="696"/>
                    <a:pt x="1920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15"/>
            <p:cNvSpPr/>
            <p:nvPr/>
          </p:nvSpPr>
          <p:spPr>
            <a:xfrm>
              <a:off x="3929094" y="1818229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0"/>
                  </a:moveTo>
                  <a:cubicBezTo>
                    <a:pt x="382" y="44"/>
                    <a:pt x="218" y="98"/>
                    <a:pt x="0" y="174"/>
                  </a:cubicBezTo>
                  <a:cubicBezTo>
                    <a:pt x="218" y="98"/>
                    <a:pt x="382" y="44"/>
                    <a:pt x="491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15"/>
            <p:cNvSpPr/>
            <p:nvPr/>
          </p:nvSpPr>
          <p:spPr>
            <a:xfrm>
              <a:off x="3717302" y="1110153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1"/>
                  </a:moveTo>
                  <a:cubicBezTo>
                    <a:pt x="6256" y="1"/>
                    <a:pt x="3978" y="611"/>
                    <a:pt x="2616" y="2845"/>
                  </a:cubicBezTo>
                  <a:cubicBezTo>
                    <a:pt x="1" y="7150"/>
                    <a:pt x="1352" y="17579"/>
                    <a:pt x="1352" y="17579"/>
                  </a:cubicBezTo>
                  <a:lnTo>
                    <a:pt x="14179" y="18081"/>
                  </a:lnTo>
                  <a:cubicBezTo>
                    <a:pt x="14179" y="18081"/>
                    <a:pt x="15498" y="7847"/>
                    <a:pt x="12632" y="3030"/>
                  </a:cubicBezTo>
                  <a:cubicBezTo>
                    <a:pt x="11204" y="644"/>
                    <a:pt x="9449" y="1"/>
                    <a:pt x="76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15"/>
            <p:cNvSpPr/>
            <p:nvPr/>
          </p:nvSpPr>
          <p:spPr>
            <a:xfrm>
              <a:off x="3627503" y="1655475"/>
              <a:ext cx="772077" cy="927652"/>
            </a:xfrm>
            <a:custGeom>
              <a:avLst/>
              <a:gdLst/>
              <a:ahLst/>
              <a:cxnLst/>
              <a:rect l="l" t="t" r="r" b="b"/>
              <a:pathLst>
                <a:path w="21176" h="25443" extrusionOk="0">
                  <a:moveTo>
                    <a:pt x="10123" y="1"/>
                  </a:moveTo>
                  <a:cubicBezTo>
                    <a:pt x="8615" y="1"/>
                    <a:pt x="6309" y="159"/>
                    <a:pt x="4578" y="988"/>
                  </a:cubicBezTo>
                  <a:cubicBezTo>
                    <a:pt x="3008" y="1729"/>
                    <a:pt x="796" y="5499"/>
                    <a:pt x="1" y="6720"/>
                  </a:cubicBezTo>
                  <a:lnTo>
                    <a:pt x="1755" y="25443"/>
                  </a:lnTo>
                  <a:lnTo>
                    <a:pt x="19748" y="22261"/>
                  </a:lnTo>
                  <a:lnTo>
                    <a:pt x="21176" y="6785"/>
                  </a:lnTo>
                  <a:cubicBezTo>
                    <a:pt x="21176" y="6785"/>
                    <a:pt x="17361" y="2045"/>
                    <a:pt x="16217" y="1358"/>
                  </a:cubicBezTo>
                  <a:cubicBezTo>
                    <a:pt x="15073" y="672"/>
                    <a:pt x="11683" y="61"/>
                    <a:pt x="11683" y="61"/>
                  </a:cubicBezTo>
                  <a:cubicBezTo>
                    <a:pt x="11683" y="61"/>
                    <a:pt x="11056" y="1"/>
                    <a:pt x="10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15"/>
            <p:cNvSpPr/>
            <p:nvPr/>
          </p:nvSpPr>
          <p:spPr>
            <a:xfrm>
              <a:off x="3808451" y="1858188"/>
              <a:ext cx="380533" cy="326244"/>
            </a:xfrm>
            <a:custGeom>
              <a:avLst/>
              <a:gdLst/>
              <a:ahLst/>
              <a:cxnLst/>
              <a:rect l="l" t="t" r="r" b="b"/>
              <a:pathLst>
                <a:path w="10437" h="8948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1999"/>
                    <a:pt x="3549" y="1149"/>
                  </a:cubicBezTo>
                  <a:cubicBezTo>
                    <a:pt x="3298" y="966"/>
                    <a:pt x="2985" y="878"/>
                    <a:pt x="2653" y="878"/>
                  </a:cubicBezTo>
                  <a:cubicBezTo>
                    <a:pt x="1446" y="878"/>
                    <a:pt x="1" y="2047"/>
                    <a:pt x="454" y="4048"/>
                  </a:cubicBezTo>
                  <a:cubicBezTo>
                    <a:pt x="901" y="5977"/>
                    <a:pt x="3505" y="7928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1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49" y="375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4" name="Google Shape;3234;p15"/>
            <p:cNvSpPr/>
            <p:nvPr/>
          </p:nvSpPr>
          <p:spPr>
            <a:xfrm>
              <a:off x="3902479" y="1521815"/>
              <a:ext cx="204249" cy="259267"/>
            </a:xfrm>
            <a:custGeom>
              <a:avLst/>
              <a:gdLst/>
              <a:ahLst/>
              <a:cxnLst/>
              <a:rect l="l" t="t" r="r" b="b"/>
              <a:pathLst>
                <a:path w="5602" h="7111" extrusionOk="0">
                  <a:moveTo>
                    <a:pt x="4436" y="0"/>
                  </a:moveTo>
                  <a:lnTo>
                    <a:pt x="1253" y="774"/>
                  </a:lnTo>
                  <a:cubicBezTo>
                    <a:pt x="1253" y="774"/>
                    <a:pt x="1188" y="2637"/>
                    <a:pt x="1014" y="3705"/>
                  </a:cubicBezTo>
                  <a:cubicBezTo>
                    <a:pt x="839" y="4763"/>
                    <a:pt x="0" y="5002"/>
                    <a:pt x="0" y="5002"/>
                  </a:cubicBezTo>
                  <a:cubicBezTo>
                    <a:pt x="0" y="5002"/>
                    <a:pt x="578" y="6855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56"/>
                    <a:pt x="4719" y="4011"/>
                  </a:cubicBezTo>
                  <a:cubicBezTo>
                    <a:pt x="4370" y="3455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5" name="Google Shape;3235;p15"/>
            <p:cNvSpPr/>
            <p:nvPr/>
          </p:nvSpPr>
          <p:spPr>
            <a:xfrm>
              <a:off x="3942985" y="1521815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0"/>
                  </a:moveTo>
                  <a:lnTo>
                    <a:pt x="142" y="774"/>
                  </a:lnTo>
                  <a:cubicBezTo>
                    <a:pt x="142" y="774"/>
                    <a:pt x="110" y="1929"/>
                    <a:pt x="1" y="2932"/>
                  </a:cubicBezTo>
                  <a:cubicBezTo>
                    <a:pt x="480" y="3368"/>
                    <a:pt x="1036" y="3640"/>
                    <a:pt x="1701" y="3662"/>
                  </a:cubicBezTo>
                  <a:cubicBezTo>
                    <a:pt x="1727" y="3663"/>
                    <a:pt x="1754" y="3663"/>
                    <a:pt x="1780" y="3663"/>
                  </a:cubicBezTo>
                  <a:cubicBezTo>
                    <a:pt x="2430" y="3663"/>
                    <a:pt x="2961" y="3405"/>
                    <a:pt x="3401" y="2986"/>
                  </a:cubicBezTo>
                  <a:cubicBezTo>
                    <a:pt x="3292" y="1777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15"/>
            <p:cNvSpPr/>
            <p:nvPr/>
          </p:nvSpPr>
          <p:spPr>
            <a:xfrm>
              <a:off x="3855993" y="1357712"/>
              <a:ext cx="287305" cy="245631"/>
            </a:xfrm>
            <a:custGeom>
              <a:avLst/>
              <a:gdLst/>
              <a:ahLst/>
              <a:cxnLst/>
              <a:rect l="l" t="t" r="r" b="b"/>
              <a:pathLst>
                <a:path w="7880" h="6737" extrusionOk="0">
                  <a:moveTo>
                    <a:pt x="7879" y="0"/>
                  </a:moveTo>
                  <a:lnTo>
                    <a:pt x="0" y="11"/>
                  </a:lnTo>
                  <a:cubicBezTo>
                    <a:pt x="0" y="11"/>
                    <a:pt x="534" y="6615"/>
                    <a:pt x="4087" y="6735"/>
                  </a:cubicBezTo>
                  <a:cubicBezTo>
                    <a:pt x="4115" y="6736"/>
                    <a:pt x="4143" y="6737"/>
                    <a:pt x="4170" y="6737"/>
                  </a:cubicBezTo>
                  <a:cubicBezTo>
                    <a:pt x="7643" y="6737"/>
                    <a:pt x="7879" y="0"/>
                    <a:pt x="7879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15"/>
            <p:cNvSpPr/>
            <p:nvPr/>
          </p:nvSpPr>
          <p:spPr>
            <a:xfrm>
              <a:off x="3876629" y="1342763"/>
              <a:ext cx="102781" cy="31720"/>
            </a:xfrm>
            <a:custGeom>
              <a:avLst/>
              <a:gdLst/>
              <a:ahLst/>
              <a:cxnLst/>
              <a:rect l="l" t="t" r="r" b="b"/>
              <a:pathLst>
                <a:path w="2819" h="870" extrusionOk="0">
                  <a:moveTo>
                    <a:pt x="1480" y="1"/>
                  </a:moveTo>
                  <a:cubicBezTo>
                    <a:pt x="1445" y="1"/>
                    <a:pt x="1409" y="3"/>
                    <a:pt x="1374" y="7"/>
                  </a:cubicBezTo>
                  <a:cubicBezTo>
                    <a:pt x="655" y="83"/>
                    <a:pt x="1" y="595"/>
                    <a:pt x="1" y="595"/>
                  </a:cubicBezTo>
                  <a:cubicBezTo>
                    <a:pt x="1" y="595"/>
                    <a:pt x="606" y="285"/>
                    <a:pt x="1275" y="285"/>
                  </a:cubicBezTo>
                  <a:cubicBezTo>
                    <a:pt x="1704" y="285"/>
                    <a:pt x="2160" y="413"/>
                    <a:pt x="2496" y="835"/>
                  </a:cubicBezTo>
                  <a:cubicBezTo>
                    <a:pt x="2496" y="835"/>
                    <a:pt x="2540" y="869"/>
                    <a:pt x="2605" y="869"/>
                  </a:cubicBezTo>
                  <a:cubicBezTo>
                    <a:pt x="2637" y="869"/>
                    <a:pt x="2674" y="861"/>
                    <a:pt x="2714" y="835"/>
                  </a:cubicBezTo>
                  <a:cubicBezTo>
                    <a:pt x="2818" y="773"/>
                    <a:pt x="2172" y="1"/>
                    <a:pt x="14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15"/>
            <p:cNvSpPr/>
            <p:nvPr/>
          </p:nvSpPr>
          <p:spPr>
            <a:xfrm>
              <a:off x="4039712" y="1346774"/>
              <a:ext cx="100411" cy="31283"/>
            </a:xfrm>
            <a:custGeom>
              <a:avLst/>
              <a:gdLst/>
              <a:ahLst/>
              <a:cxnLst/>
              <a:rect l="l" t="t" r="r" b="b"/>
              <a:pathLst>
                <a:path w="2754" h="858" extrusionOk="0">
                  <a:moveTo>
                    <a:pt x="1317" y="1"/>
                  </a:moveTo>
                  <a:cubicBezTo>
                    <a:pt x="633" y="1"/>
                    <a:pt x="1" y="750"/>
                    <a:pt x="105" y="823"/>
                  </a:cubicBezTo>
                  <a:cubicBezTo>
                    <a:pt x="141" y="849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5"/>
                    <a:pt x="1092" y="277"/>
                    <a:pt x="1513" y="277"/>
                  </a:cubicBezTo>
                  <a:cubicBezTo>
                    <a:pt x="2165" y="277"/>
                    <a:pt x="2753" y="584"/>
                    <a:pt x="2753" y="584"/>
                  </a:cubicBezTo>
                  <a:cubicBezTo>
                    <a:pt x="2753" y="584"/>
                    <a:pt x="2121" y="82"/>
                    <a:pt x="1413" y="6"/>
                  </a:cubicBezTo>
                  <a:cubicBezTo>
                    <a:pt x="1381" y="3"/>
                    <a:pt x="1349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15"/>
            <p:cNvSpPr/>
            <p:nvPr/>
          </p:nvSpPr>
          <p:spPr>
            <a:xfrm>
              <a:off x="3998622" y="1396249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26" y="0"/>
                  </a:moveTo>
                  <a:cubicBezTo>
                    <a:pt x="425" y="1"/>
                    <a:pt x="349" y="1101"/>
                    <a:pt x="491" y="1417"/>
                  </a:cubicBezTo>
                  <a:cubicBezTo>
                    <a:pt x="622" y="1733"/>
                    <a:pt x="665" y="1799"/>
                    <a:pt x="676" y="1995"/>
                  </a:cubicBezTo>
                  <a:cubicBezTo>
                    <a:pt x="685" y="2170"/>
                    <a:pt x="396" y="2338"/>
                    <a:pt x="135" y="2338"/>
                  </a:cubicBezTo>
                  <a:cubicBezTo>
                    <a:pt x="89" y="2338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1"/>
                    <a:pt x="407" y="2381"/>
                  </a:cubicBezTo>
                  <a:cubicBezTo>
                    <a:pt x="565" y="2381"/>
                    <a:pt x="727" y="2346"/>
                    <a:pt x="807" y="2224"/>
                  </a:cubicBezTo>
                  <a:cubicBezTo>
                    <a:pt x="1003" y="1940"/>
                    <a:pt x="643" y="1406"/>
                    <a:pt x="578" y="1210"/>
                  </a:cubicBezTo>
                  <a:cubicBezTo>
                    <a:pt x="513" y="1025"/>
                    <a:pt x="426" y="1"/>
                    <a:pt x="426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0" name="Google Shape;3240;p15"/>
            <p:cNvSpPr/>
            <p:nvPr/>
          </p:nvSpPr>
          <p:spPr>
            <a:xfrm>
              <a:off x="3902479" y="1418890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2"/>
                    <a:pt x="0" y="327"/>
                  </a:cubicBezTo>
                  <a:cubicBezTo>
                    <a:pt x="0" y="513"/>
                    <a:pt x="360" y="654"/>
                    <a:pt x="796" y="654"/>
                  </a:cubicBezTo>
                  <a:cubicBezTo>
                    <a:pt x="1243" y="654"/>
                    <a:pt x="1602" y="513"/>
                    <a:pt x="1602" y="327"/>
                  </a:cubicBezTo>
                  <a:cubicBezTo>
                    <a:pt x="1602" y="142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1" name="Google Shape;3241;p15"/>
            <p:cNvSpPr/>
            <p:nvPr/>
          </p:nvSpPr>
          <p:spPr>
            <a:xfrm>
              <a:off x="4050686" y="142126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69" y="502"/>
                    <a:pt x="1569" y="328"/>
                  </a:cubicBezTo>
                  <a:cubicBezTo>
                    <a:pt x="1569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2" name="Google Shape;3242;p15"/>
            <p:cNvSpPr/>
            <p:nvPr/>
          </p:nvSpPr>
          <p:spPr>
            <a:xfrm>
              <a:off x="3975981" y="1507085"/>
              <a:ext cx="74743" cy="26798"/>
            </a:xfrm>
            <a:custGeom>
              <a:avLst/>
              <a:gdLst/>
              <a:ahLst/>
              <a:cxnLst/>
              <a:rect l="l" t="t" r="r" b="b"/>
              <a:pathLst>
                <a:path w="2050" h="735" extrusionOk="0">
                  <a:moveTo>
                    <a:pt x="2049" y="1"/>
                  </a:moveTo>
                  <a:lnTo>
                    <a:pt x="2049" y="1"/>
                  </a:lnTo>
                  <a:cubicBezTo>
                    <a:pt x="2049" y="1"/>
                    <a:pt x="1482" y="328"/>
                    <a:pt x="894" y="350"/>
                  </a:cubicBezTo>
                  <a:cubicBezTo>
                    <a:pt x="867" y="351"/>
                    <a:pt x="841" y="351"/>
                    <a:pt x="815" y="351"/>
                  </a:cubicBezTo>
                  <a:cubicBezTo>
                    <a:pt x="278" y="351"/>
                    <a:pt x="0" y="143"/>
                    <a:pt x="0" y="143"/>
                  </a:cubicBezTo>
                  <a:lnTo>
                    <a:pt x="0" y="143"/>
                  </a:lnTo>
                  <a:cubicBezTo>
                    <a:pt x="0" y="143"/>
                    <a:pt x="452" y="734"/>
                    <a:pt x="989" y="734"/>
                  </a:cubicBezTo>
                  <a:cubicBezTo>
                    <a:pt x="1011" y="734"/>
                    <a:pt x="1034" y="733"/>
                    <a:pt x="1057" y="731"/>
                  </a:cubicBezTo>
                  <a:cubicBezTo>
                    <a:pt x="1613" y="677"/>
                    <a:pt x="2049" y="1"/>
                    <a:pt x="2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15"/>
            <p:cNvSpPr/>
            <p:nvPr/>
          </p:nvSpPr>
          <p:spPr>
            <a:xfrm>
              <a:off x="2538391" y="2277543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0"/>
                  </a:moveTo>
                  <a:lnTo>
                    <a:pt x="1635" y="4414"/>
                  </a:lnTo>
                  <a:lnTo>
                    <a:pt x="197" y="7215"/>
                  </a:lnTo>
                  <a:lnTo>
                    <a:pt x="1" y="10179"/>
                  </a:lnTo>
                  <a:lnTo>
                    <a:pt x="22026" y="10179"/>
                  </a:lnTo>
                  <a:cubicBezTo>
                    <a:pt x="21644" y="7280"/>
                    <a:pt x="21241" y="4621"/>
                    <a:pt x="20958" y="4054"/>
                  </a:cubicBezTo>
                  <a:cubicBezTo>
                    <a:pt x="20282" y="2703"/>
                    <a:pt x="14125" y="284"/>
                    <a:pt x="14125" y="284"/>
                  </a:cubicBezTo>
                  <a:lnTo>
                    <a:pt x="82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15"/>
            <p:cNvSpPr/>
            <p:nvPr/>
          </p:nvSpPr>
          <p:spPr>
            <a:xfrm>
              <a:off x="2802611" y="2277543"/>
              <a:ext cx="315160" cy="112333"/>
            </a:xfrm>
            <a:custGeom>
              <a:avLst/>
              <a:gdLst/>
              <a:ahLst/>
              <a:cxnLst/>
              <a:rect l="l" t="t" r="r" b="b"/>
              <a:pathLst>
                <a:path w="8644" h="3081" extrusionOk="0">
                  <a:moveTo>
                    <a:pt x="960" y="0"/>
                  </a:moveTo>
                  <a:lnTo>
                    <a:pt x="12" y="632"/>
                  </a:lnTo>
                  <a:cubicBezTo>
                    <a:pt x="1" y="1145"/>
                    <a:pt x="164" y="2300"/>
                    <a:pt x="1767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3"/>
                  </a:cubicBezTo>
                  <a:cubicBezTo>
                    <a:pt x="8044" y="1897"/>
                    <a:pt x="8436" y="1373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15"/>
            <p:cNvSpPr/>
            <p:nvPr/>
          </p:nvSpPr>
          <p:spPr>
            <a:xfrm>
              <a:off x="2827659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2" y="0"/>
                  </a:moveTo>
                  <a:lnTo>
                    <a:pt x="1" y="4305"/>
                  </a:lnTo>
                  <a:cubicBezTo>
                    <a:pt x="1" y="4305"/>
                    <a:pt x="1080" y="5744"/>
                    <a:pt x="2834" y="5984"/>
                  </a:cubicBezTo>
                  <a:cubicBezTo>
                    <a:pt x="2913" y="5995"/>
                    <a:pt x="2998" y="6000"/>
                    <a:pt x="3087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7" y="120"/>
                    <a:pt x="5657" y="120"/>
                  </a:cubicBezTo>
                  <a:lnTo>
                    <a:pt x="862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15"/>
            <p:cNvSpPr/>
            <p:nvPr/>
          </p:nvSpPr>
          <p:spPr>
            <a:xfrm>
              <a:off x="2849498" y="2148404"/>
              <a:ext cx="194769" cy="95635"/>
            </a:xfrm>
            <a:custGeom>
              <a:avLst/>
              <a:gdLst/>
              <a:ahLst/>
              <a:cxnLst/>
              <a:rect l="l" t="t" r="r" b="b"/>
              <a:pathLst>
                <a:path w="5342" h="2623" extrusionOk="0">
                  <a:moveTo>
                    <a:pt x="263" y="0"/>
                  </a:moveTo>
                  <a:lnTo>
                    <a:pt x="1" y="1308"/>
                  </a:lnTo>
                  <a:cubicBezTo>
                    <a:pt x="669" y="2048"/>
                    <a:pt x="2072" y="2623"/>
                    <a:pt x="2942" y="2623"/>
                  </a:cubicBezTo>
                  <a:cubicBezTo>
                    <a:pt x="2996" y="2623"/>
                    <a:pt x="3047" y="2620"/>
                    <a:pt x="3096" y="2616"/>
                  </a:cubicBezTo>
                  <a:cubicBezTo>
                    <a:pt x="3750" y="2562"/>
                    <a:pt x="4687" y="1951"/>
                    <a:pt x="5341" y="1156"/>
                  </a:cubicBezTo>
                  <a:cubicBezTo>
                    <a:pt x="5178" y="556"/>
                    <a:pt x="5058" y="120"/>
                    <a:pt x="5058" y="120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15"/>
            <p:cNvSpPr/>
            <p:nvPr/>
          </p:nvSpPr>
          <p:spPr>
            <a:xfrm>
              <a:off x="2795465" y="1799817"/>
              <a:ext cx="296857" cy="406857"/>
            </a:xfrm>
            <a:custGeom>
              <a:avLst/>
              <a:gdLst/>
              <a:ahLst/>
              <a:cxnLst/>
              <a:rect l="l" t="t" r="r" b="b"/>
              <a:pathLst>
                <a:path w="8142" h="11159" extrusionOk="0">
                  <a:moveTo>
                    <a:pt x="2665" y="1"/>
                  </a:moveTo>
                  <a:cubicBezTo>
                    <a:pt x="2441" y="1"/>
                    <a:pt x="2234" y="53"/>
                    <a:pt x="2050" y="167"/>
                  </a:cubicBezTo>
                  <a:cubicBezTo>
                    <a:pt x="197" y="1333"/>
                    <a:pt x="1" y="3894"/>
                    <a:pt x="1" y="3894"/>
                  </a:cubicBezTo>
                  <a:cubicBezTo>
                    <a:pt x="1" y="3894"/>
                    <a:pt x="742" y="8951"/>
                    <a:pt x="1428" y="9769"/>
                  </a:cubicBezTo>
                  <a:cubicBezTo>
                    <a:pt x="2078" y="10542"/>
                    <a:pt x="3537" y="11159"/>
                    <a:pt x="4440" y="11159"/>
                  </a:cubicBezTo>
                  <a:cubicBezTo>
                    <a:pt x="4491" y="11159"/>
                    <a:pt x="4541" y="11157"/>
                    <a:pt x="4589" y="11153"/>
                  </a:cubicBezTo>
                  <a:cubicBezTo>
                    <a:pt x="5472" y="11076"/>
                    <a:pt x="6856" y="9986"/>
                    <a:pt x="7401" y="8820"/>
                  </a:cubicBezTo>
                  <a:cubicBezTo>
                    <a:pt x="7946" y="7643"/>
                    <a:pt x="8142" y="4254"/>
                    <a:pt x="8142" y="4254"/>
                  </a:cubicBezTo>
                  <a:cubicBezTo>
                    <a:pt x="8142" y="4254"/>
                    <a:pt x="4702" y="1"/>
                    <a:pt x="266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15"/>
            <p:cNvSpPr/>
            <p:nvPr/>
          </p:nvSpPr>
          <p:spPr>
            <a:xfrm>
              <a:off x="2750183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1" y="2738"/>
                    <a:pt x="306" y="4536"/>
                  </a:cubicBezTo>
                  <a:cubicBezTo>
                    <a:pt x="0" y="6324"/>
                    <a:pt x="1613" y="8743"/>
                    <a:pt x="1613" y="8743"/>
                  </a:cubicBezTo>
                  <a:lnTo>
                    <a:pt x="1711" y="6945"/>
                  </a:lnTo>
                  <a:cubicBezTo>
                    <a:pt x="1711" y="6945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098" y="5985"/>
                    <a:pt x="6244" y="6013"/>
                    <a:pt x="6369" y="6013"/>
                  </a:cubicBezTo>
                  <a:cubicBezTo>
                    <a:pt x="7021" y="6013"/>
                    <a:pt x="7128" y="5277"/>
                    <a:pt x="7128" y="5277"/>
                  </a:cubicBezTo>
                  <a:cubicBezTo>
                    <a:pt x="7128" y="5277"/>
                    <a:pt x="8130" y="6694"/>
                    <a:pt x="857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50"/>
                  </a:cubicBezTo>
                  <a:cubicBezTo>
                    <a:pt x="10277" y="5245"/>
                    <a:pt x="11160" y="4645"/>
                    <a:pt x="11542" y="4536"/>
                  </a:cubicBezTo>
                  <a:cubicBezTo>
                    <a:pt x="11934" y="4416"/>
                    <a:pt x="12479" y="3763"/>
                    <a:pt x="12065" y="2989"/>
                  </a:cubicBezTo>
                  <a:cubicBezTo>
                    <a:pt x="11661" y="2215"/>
                    <a:pt x="10604" y="2487"/>
                    <a:pt x="10550" y="2324"/>
                  </a:cubicBezTo>
                  <a:cubicBezTo>
                    <a:pt x="10495" y="2160"/>
                    <a:pt x="11291" y="1823"/>
                    <a:pt x="11193" y="1376"/>
                  </a:cubicBezTo>
                  <a:cubicBezTo>
                    <a:pt x="11117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100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15"/>
            <p:cNvSpPr/>
            <p:nvPr/>
          </p:nvSpPr>
          <p:spPr>
            <a:xfrm>
              <a:off x="2751240" y="1954988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6" y="1"/>
                  </a:moveTo>
                  <a:cubicBezTo>
                    <a:pt x="494" y="1"/>
                    <a:pt x="1" y="1050"/>
                    <a:pt x="255" y="1774"/>
                  </a:cubicBezTo>
                  <a:cubicBezTo>
                    <a:pt x="549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6" y="27"/>
                    <a:pt x="1110" y="1"/>
                    <a:pt x="102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15"/>
            <p:cNvSpPr/>
            <p:nvPr/>
          </p:nvSpPr>
          <p:spPr>
            <a:xfrm>
              <a:off x="3080759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11" y="0"/>
                  </a:moveTo>
                  <a:cubicBezTo>
                    <a:pt x="662" y="0"/>
                    <a:pt x="487" y="50"/>
                    <a:pt x="284" y="167"/>
                  </a:cubicBezTo>
                  <a:lnTo>
                    <a:pt x="1" y="2619"/>
                  </a:lnTo>
                  <a:cubicBezTo>
                    <a:pt x="1" y="2619"/>
                    <a:pt x="1014" y="1987"/>
                    <a:pt x="1352" y="1442"/>
                  </a:cubicBezTo>
                  <a:cubicBezTo>
                    <a:pt x="1628" y="1006"/>
                    <a:pt x="1482" y="0"/>
                    <a:pt x="81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15"/>
            <p:cNvSpPr/>
            <p:nvPr/>
          </p:nvSpPr>
          <p:spPr>
            <a:xfrm>
              <a:off x="2855368" y="2009640"/>
              <a:ext cx="67706" cy="21985"/>
            </a:xfrm>
            <a:custGeom>
              <a:avLst/>
              <a:gdLst/>
              <a:ahLst/>
              <a:cxnLst/>
              <a:rect l="l" t="t" r="r" b="b"/>
              <a:pathLst>
                <a:path w="1857" h="603" extrusionOk="0">
                  <a:moveTo>
                    <a:pt x="1012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3"/>
                    <a:pt x="1733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1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15"/>
            <p:cNvSpPr/>
            <p:nvPr/>
          </p:nvSpPr>
          <p:spPr>
            <a:xfrm>
              <a:off x="2955193" y="2015510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60" y="1"/>
                  </a:moveTo>
                  <a:cubicBezTo>
                    <a:pt x="39" y="1"/>
                    <a:pt x="20" y="32"/>
                    <a:pt x="1" y="104"/>
                  </a:cubicBezTo>
                  <a:cubicBezTo>
                    <a:pt x="1" y="104"/>
                    <a:pt x="153" y="1390"/>
                    <a:pt x="459" y="1586"/>
                  </a:cubicBezTo>
                  <a:cubicBezTo>
                    <a:pt x="764" y="1782"/>
                    <a:pt x="448" y="2098"/>
                    <a:pt x="186" y="2240"/>
                  </a:cubicBezTo>
                  <a:cubicBezTo>
                    <a:pt x="125" y="2271"/>
                    <a:pt x="119" y="2285"/>
                    <a:pt x="148" y="2285"/>
                  </a:cubicBezTo>
                  <a:cubicBezTo>
                    <a:pt x="248" y="2285"/>
                    <a:pt x="762" y="2122"/>
                    <a:pt x="829" y="1978"/>
                  </a:cubicBezTo>
                  <a:cubicBezTo>
                    <a:pt x="927" y="1793"/>
                    <a:pt x="589" y="1618"/>
                    <a:pt x="415" y="1128"/>
                  </a:cubicBezTo>
                  <a:cubicBezTo>
                    <a:pt x="271" y="713"/>
                    <a:pt x="156" y="1"/>
                    <a:pt x="60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15"/>
            <p:cNvSpPr/>
            <p:nvPr/>
          </p:nvSpPr>
          <p:spPr>
            <a:xfrm>
              <a:off x="2832107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437" y="0"/>
                  </a:moveTo>
                  <a:cubicBezTo>
                    <a:pt x="674" y="0"/>
                    <a:pt x="31" y="828"/>
                    <a:pt x="31" y="828"/>
                  </a:cubicBezTo>
                  <a:cubicBezTo>
                    <a:pt x="0" y="888"/>
                    <a:pt x="10" y="912"/>
                    <a:pt x="51" y="912"/>
                  </a:cubicBezTo>
                  <a:cubicBezTo>
                    <a:pt x="213" y="912"/>
                    <a:pt x="861" y="536"/>
                    <a:pt x="1426" y="458"/>
                  </a:cubicBezTo>
                  <a:cubicBezTo>
                    <a:pt x="1490" y="448"/>
                    <a:pt x="1552" y="444"/>
                    <a:pt x="1612" y="444"/>
                  </a:cubicBezTo>
                  <a:cubicBezTo>
                    <a:pt x="2147" y="444"/>
                    <a:pt x="2524" y="794"/>
                    <a:pt x="2652" y="794"/>
                  </a:cubicBezTo>
                  <a:cubicBezTo>
                    <a:pt x="2670" y="794"/>
                    <a:pt x="2682" y="788"/>
                    <a:pt x="2690" y="774"/>
                  </a:cubicBezTo>
                  <a:cubicBezTo>
                    <a:pt x="2767" y="654"/>
                    <a:pt x="2189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15"/>
            <p:cNvSpPr/>
            <p:nvPr/>
          </p:nvSpPr>
          <p:spPr>
            <a:xfrm>
              <a:off x="2978236" y="2009640"/>
              <a:ext cx="67597" cy="21985"/>
            </a:xfrm>
            <a:custGeom>
              <a:avLst/>
              <a:gdLst/>
              <a:ahLst/>
              <a:cxnLst/>
              <a:rect l="l" t="t" r="r" b="b"/>
              <a:pathLst>
                <a:path w="1854" h="603" extrusionOk="0">
                  <a:moveTo>
                    <a:pt x="836" y="1"/>
                  </a:moveTo>
                  <a:cubicBezTo>
                    <a:pt x="812" y="1"/>
                    <a:pt x="788" y="1"/>
                    <a:pt x="764" y="3"/>
                  </a:cubicBezTo>
                  <a:cubicBezTo>
                    <a:pt x="132" y="58"/>
                    <a:pt x="1" y="559"/>
                    <a:pt x="99" y="592"/>
                  </a:cubicBezTo>
                  <a:cubicBezTo>
                    <a:pt x="104" y="593"/>
                    <a:pt x="108" y="593"/>
                    <a:pt x="113" y="593"/>
                  </a:cubicBezTo>
                  <a:cubicBezTo>
                    <a:pt x="229" y="593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2" y="273"/>
                    <a:pt x="1622" y="603"/>
                    <a:pt x="1787" y="603"/>
                  </a:cubicBezTo>
                  <a:cubicBezTo>
                    <a:pt x="1834" y="603"/>
                    <a:pt x="1854" y="575"/>
                    <a:pt x="1832" y="504"/>
                  </a:cubicBezTo>
                  <a:cubicBezTo>
                    <a:pt x="1832" y="504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15"/>
            <p:cNvSpPr/>
            <p:nvPr/>
          </p:nvSpPr>
          <p:spPr>
            <a:xfrm>
              <a:off x="2967918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341" y="0"/>
                  </a:moveTo>
                  <a:cubicBezTo>
                    <a:pt x="578" y="0"/>
                    <a:pt x="1" y="654"/>
                    <a:pt x="77" y="774"/>
                  </a:cubicBezTo>
                  <a:cubicBezTo>
                    <a:pt x="85" y="788"/>
                    <a:pt x="98" y="794"/>
                    <a:pt x="115" y="794"/>
                  </a:cubicBezTo>
                  <a:cubicBezTo>
                    <a:pt x="243" y="794"/>
                    <a:pt x="620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6" y="536"/>
                    <a:pt x="2554" y="912"/>
                    <a:pt x="2716" y="912"/>
                  </a:cubicBezTo>
                  <a:cubicBezTo>
                    <a:pt x="2757" y="912"/>
                    <a:pt x="2767" y="888"/>
                    <a:pt x="2736" y="828"/>
                  </a:cubicBezTo>
                  <a:cubicBezTo>
                    <a:pt x="2736" y="828"/>
                    <a:pt x="2093" y="0"/>
                    <a:pt x="1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15"/>
            <p:cNvSpPr/>
            <p:nvPr/>
          </p:nvSpPr>
          <p:spPr>
            <a:xfrm>
              <a:off x="2919682" y="2127841"/>
              <a:ext cx="72118" cy="17136"/>
            </a:xfrm>
            <a:custGeom>
              <a:avLst/>
              <a:gdLst/>
              <a:ahLst/>
              <a:cxnLst/>
              <a:rect l="l" t="t" r="r" b="b"/>
              <a:pathLst>
                <a:path w="1978" h="470" extrusionOk="0">
                  <a:moveTo>
                    <a:pt x="1941" y="1"/>
                  </a:moveTo>
                  <a:cubicBezTo>
                    <a:pt x="1856" y="1"/>
                    <a:pt x="1556" y="185"/>
                    <a:pt x="1084" y="259"/>
                  </a:cubicBezTo>
                  <a:cubicBezTo>
                    <a:pt x="956" y="282"/>
                    <a:pt x="841" y="291"/>
                    <a:pt x="741" y="291"/>
                  </a:cubicBezTo>
                  <a:cubicBezTo>
                    <a:pt x="408" y="291"/>
                    <a:pt x="234" y="194"/>
                    <a:pt x="234" y="194"/>
                  </a:cubicBezTo>
                  <a:cubicBezTo>
                    <a:pt x="179" y="171"/>
                    <a:pt x="64" y="92"/>
                    <a:pt x="22" y="92"/>
                  </a:cubicBezTo>
                  <a:cubicBezTo>
                    <a:pt x="5" y="92"/>
                    <a:pt x="0" y="105"/>
                    <a:pt x="16" y="139"/>
                  </a:cubicBezTo>
                  <a:cubicBezTo>
                    <a:pt x="64" y="254"/>
                    <a:pt x="438" y="469"/>
                    <a:pt x="889" y="469"/>
                  </a:cubicBezTo>
                  <a:cubicBezTo>
                    <a:pt x="953" y="469"/>
                    <a:pt x="1018" y="465"/>
                    <a:pt x="1084" y="455"/>
                  </a:cubicBezTo>
                  <a:cubicBezTo>
                    <a:pt x="1618" y="390"/>
                    <a:pt x="1978" y="96"/>
                    <a:pt x="1967" y="20"/>
                  </a:cubicBezTo>
                  <a:cubicBezTo>
                    <a:pt x="1965" y="6"/>
                    <a:pt x="1957" y="1"/>
                    <a:pt x="19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7" name="Google Shape;3257;p15"/>
            <p:cNvSpPr/>
            <p:nvPr/>
          </p:nvSpPr>
          <p:spPr>
            <a:xfrm>
              <a:off x="1968204" y="1861506"/>
              <a:ext cx="571037" cy="713413"/>
            </a:xfrm>
            <a:custGeom>
              <a:avLst/>
              <a:gdLst/>
              <a:ahLst/>
              <a:cxnLst/>
              <a:rect l="l" t="t" r="r" b="b"/>
              <a:pathLst>
                <a:path w="15662" h="19567" extrusionOk="0">
                  <a:moveTo>
                    <a:pt x="7015" y="0"/>
                  </a:moveTo>
                  <a:cubicBezTo>
                    <a:pt x="2488" y="0"/>
                    <a:pt x="1832" y="4030"/>
                    <a:pt x="1843" y="5112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6"/>
                    <a:pt x="1" y="14931"/>
                    <a:pt x="1821" y="16860"/>
                  </a:cubicBezTo>
                  <a:cubicBezTo>
                    <a:pt x="3641" y="18800"/>
                    <a:pt x="6322" y="18920"/>
                    <a:pt x="8033" y="19421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2"/>
                    <a:pt x="15117" y="17024"/>
                  </a:cubicBezTo>
                  <a:cubicBezTo>
                    <a:pt x="15662" y="14975"/>
                    <a:pt x="13166" y="13242"/>
                    <a:pt x="12959" y="11945"/>
                  </a:cubicBezTo>
                  <a:cubicBezTo>
                    <a:pt x="12752" y="10659"/>
                    <a:pt x="13362" y="6627"/>
                    <a:pt x="13253" y="5199"/>
                  </a:cubicBezTo>
                  <a:cubicBezTo>
                    <a:pt x="13144" y="3826"/>
                    <a:pt x="13264" y="77"/>
                    <a:pt x="7106" y="1"/>
                  </a:cubicBezTo>
                  <a:cubicBezTo>
                    <a:pt x="7076" y="1"/>
                    <a:pt x="7045" y="0"/>
                    <a:pt x="70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5"/>
            <p:cNvSpPr/>
            <p:nvPr/>
          </p:nvSpPr>
          <p:spPr>
            <a:xfrm>
              <a:off x="1986105" y="2369895"/>
              <a:ext cx="565057" cy="278810"/>
            </a:xfrm>
            <a:custGeom>
              <a:avLst/>
              <a:gdLst/>
              <a:ahLst/>
              <a:cxnLst/>
              <a:rect l="l" t="t" r="r" b="b"/>
              <a:pathLst>
                <a:path w="15498" h="7647" extrusionOk="0">
                  <a:moveTo>
                    <a:pt x="6458" y="1"/>
                  </a:moveTo>
                  <a:cubicBezTo>
                    <a:pt x="3759" y="1"/>
                    <a:pt x="1592" y="946"/>
                    <a:pt x="0" y="2099"/>
                  </a:cubicBezTo>
                  <a:lnTo>
                    <a:pt x="0" y="7646"/>
                  </a:lnTo>
                  <a:lnTo>
                    <a:pt x="15497" y="7646"/>
                  </a:lnTo>
                  <a:cubicBezTo>
                    <a:pt x="15443" y="6851"/>
                    <a:pt x="15367" y="6262"/>
                    <a:pt x="15279" y="5990"/>
                  </a:cubicBezTo>
                  <a:cubicBezTo>
                    <a:pt x="14724" y="4235"/>
                    <a:pt x="13699" y="3058"/>
                    <a:pt x="12315" y="2154"/>
                  </a:cubicBezTo>
                  <a:cubicBezTo>
                    <a:pt x="10942" y="1238"/>
                    <a:pt x="7651" y="61"/>
                    <a:pt x="7651" y="61"/>
                  </a:cubicBezTo>
                  <a:cubicBezTo>
                    <a:pt x="7242" y="20"/>
                    <a:pt x="6845" y="1"/>
                    <a:pt x="64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15"/>
            <p:cNvSpPr/>
            <p:nvPr/>
          </p:nvSpPr>
          <p:spPr>
            <a:xfrm>
              <a:off x="2143318" y="2252496"/>
              <a:ext cx="202025" cy="279794"/>
            </a:xfrm>
            <a:custGeom>
              <a:avLst/>
              <a:gdLst/>
              <a:ahLst/>
              <a:cxnLst/>
              <a:rect l="l" t="t" r="r" b="b"/>
              <a:pathLst>
                <a:path w="5541" h="7674" extrusionOk="0">
                  <a:moveTo>
                    <a:pt x="1203" y="1"/>
                  </a:moveTo>
                  <a:cubicBezTo>
                    <a:pt x="1203" y="1"/>
                    <a:pt x="1203" y="3466"/>
                    <a:pt x="582" y="4229"/>
                  </a:cubicBezTo>
                  <a:cubicBezTo>
                    <a:pt x="1" y="4955"/>
                    <a:pt x="308" y="7673"/>
                    <a:pt x="2404" y="7673"/>
                  </a:cubicBezTo>
                  <a:cubicBezTo>
                    <a:pt x="2511" y="7673"/>
                    <a:pt x="2623" y="7666"/>
                    <a:pt x="2739" y="7651"/>
                  </a:cubicBezTo>
                  <a:cubicBezTo>
                    <a:pt x="5137" y="7357"/>
                    <a:pt x="5540" y="5188"/>
                    <a:pt x="5137" y="4578"/>
                  </a:cubicBezTo>
                  <a:cubicBezTo>
                    <a:pt x="4723" y="3957"/>
                    <a:pt x="4374" y="3815"/>
                    <a:pt x="4254" y="2932"/>
                  </a:cubicBezTo>
                  <a:cubicBezTo>
                    <a:pt x="4134" y="2050"/>
                    <a:pt x="4134" y="262"/>
                    <a:pt x="4134" y="262"/>
                  </a:cubicBezTo>
                  <a:lnTo>
                    <a:pt x="1203" y="1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15"/>
            <p:cNvSpPr/>
            <p:nvPr/>
          </p:nvSpPr>
          <p:spPr>
            <a:xfrm>
              <a:off x="2184371" y="2252496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1"/>
                  </a:moveTo>
                  <a:cubicBezTo>
                    <a:pt x="77" y="1"/>
                    <a:pt x="77" y="862"/>
                    <a:pt x="0" y="1810"/>
                  </a:cubicBezTo>
                  <a:cubicBezTo>
                    <a:pt x="22" y="1832"/>
                    <a:pt x="55" y="1853"/>
                    <a:pt x="77" y="1875"/>
                  </a:cubicBezTo>
                  <a:cubicBezTo>
                    <a:pt x="639" y="2255"/>
                    <a:pt x="1304" y="2446"/>
                    <a:pt x="1925" y="2446"/>
                  </a:cubicBezTo>
                  <a:cubicBezTo>
                    <a:pt x="2338" y="2446"/>
                    <a:pt x="2732" y="2361"/>
                    <a:pt x="3063" y="2191"/>
                  </a:cubicBezTo>
                  <a:cubicBezTo>
                    <a:pt x="3008" y="1309"/>
                    <a:pt x="3008" y="262"/>
                    <a:pt x="3008" y="26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15"/>
            <p:cNvSpPr/>
            <p:nvPr/>
          </p:nvSpPr>
          <p:spPr>
            <a:xfrm>
              <a:off x="2114843" y="1998192"/>
              <a:ext cx="263460" cy="300831"/>
            </a:xfrm>
            <a:custGeom>
              <a:avLst/>
              <a:gdLst/>
              <a:ahLst/>
              <a:cxnLst/>
              <a:rect l="l" t="t" r="r" b="b"/>
              <a:pathLst>
                <a:path w="7226" h="8251" extrusionOk="0">
                  <a:moveTo>
                    <a:pt x="2006" y="1"/>
                  </a:moveTo>
                  <a:cubicBezTo>
                    <a:pt x="1689" y="960"/>
                    <a:pt x="502" y="1930"/>
                    <a:pt x="0" y="2300"/>
                  </a:cubicBezTo>
                  <a:cubicBezTo>
                    <a:pt x="164" y="4186"/>
                    <a:pt x="632" y="7008"/>
                    <a:pt x="1984" y="7771"/>
                  </a:cubicBezTo>
                  <a:cubicBezTo>
                    <a:pt x="2549" y="8094"/>
                    <a:pt x="3145" y="8250"/>
                    <a:pt x="3709" y="8250"/>
                  </a:cubicBezTo>
                  <a:cubicBezTo>
                    <a:pt x="4460" y="8250"/>
                    <a:pt x="5154" y="7973"/>
                    <a:pt x="5646" y="7444"/>
                  </a:cubicBezTo>
                  <a:cubicBezTo>
                    <a:pt x="6779" y="6246"/>
                    <a:pt x="7226" y="3434"/>
                    <a:pt x="7226" y="2072"/>
                  </a:cubicBezTo>
                  <a:lnTo>
                    <a:pt x="7226" y="2072"/>
                  </a:lnTo>
                  <a:cubicBezTo>
                    <a:pt x="7043" y="2088"/>
                    <a:pt x="6782" y="2100"/>
                    <a:pt x="6474" y="2100"/>
                  </a:cubicBezTo>
                  <a:cubicBezTo>
                    <a:pt x="5756" y="2100"/>
                    <a:pt x="4784" y="2033"/>
                    <a:pt x="3967" y="1788"/>
                  </a:cubicBezTo>
                  <a:cubicBezTo>
                    <a:pt x="3019" y="1505"/>
                    <a:pt x="2365" y="644"/>
                    <a:pt x="202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15"/>
            <p:cNvSpPr/>
            <p:nvPr/>
          </p:nvSpPr>
          <p:spPr>
            <a:xfrm>
              <a:off x="2285983" y="2073809"/>
              <a:ext cx="87942" cy="28548"/>
            </a:xfrm>
            <a:custGeom>
              <a:avLst/>
              <a:gdLst/>
              <a:ahLst/>
              <a:cxnLst/>
              <a:rect l="l" t="t" r="r" b="b"/>
              <a:pathLst>
                <a:path w="2412" h="783" extrusionOk="0">
                  <a:moveTo>
                    <a:pt x="1165" y="1"/>
                  </a:moveTo>
                  <a:cubicBezTo>
                    <a:pt x="597" y="1"/>
                    <a:pt x="0" y="594"/>
                    <a:pt x="80" y="673"/>
                  </a:cubicBezTo>
                  <a:cubicBezTo>
                    <a:pt x="115" y="708"/>
                    <a:pt x="149" y="719"/>
                    <a:pt x="179" y="719"/>
                  </a:cubicBezTo>
                  <a:cubicBezTo>
                    <a:pt x="223" y="719"/>
                    <a:pt x="254" y="695"/>
                    <a:pt x="254" y="695"/>
                  </a:cubicBezTo>
                  <a:cubicBezTo>
                    <a:pt x="538" y="394"/>
                    <a:pt x="857" y="290"/>
                    <a:pt x="1161" y="290"/>
                  </a:cubicBezTo>
                  <a:cubicBezTo>
                    <a:pt x="1823" y="290"/>
                    <a:pt x="2412" y="782"/>
                    <a:pt x="2412" y="782"/>
                  </a:cubicBezTo>
                  <a:cubicBezTo>
                    <a:pt x="2412" y="782"/>
                    <a:pt x="2172" y="216"/>
                    <a:pt x="1333" y="19"/>
                  </a:cubicBezTo>
                  <a:cubicBezTo>
                    <a:pt x="1278" y="7"/>
                    <a:pt x="1222" y="1"/>
                    <a:pt x="11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15"/>
            <p:cNvSpPr/>
            <p:nvPr/>
          </p:nvSpPr>
          <p:spPr>
            <a:xfrm>
              <a:off x="2131140" y="2073809"/>
              <a:ext cx="88343" cy="28548"/>
            </a:xfrm>
            <a:custGeom>
              <a:avLst/>
              <a:gdLst/>
              <a:ahLst/>
              <a:cxnLst/>
              <a:rect l="l" t="t" r="r" b="b"/>
              <a:pathLst>
                <a:path w="2423" h="783" extrusionOk="0">
                  <a:moveTo>
                    <a:pt x="1249" y="1"/>
                  </a:moveTo>
                  <a:cubicBezTo>
                    <a:pt x="1192" y="1"/>
                    <a:pt x="1135" y="7"/>
                    <a:pt x="1079" y="19"/>
                  </a:cubicBezTo>
                  <a:cubicBezTo>
                    <a:pt x="251" y="216"/>
                    <a:pt x="0" y="782"/>
                    <a:pt x="0" y="782"/>
                  </a:cubicBezTo>
                  <a:cubicBezTo>
                    <a:pt x="0" y="782"/>
                    <a:pt x="595" y="290"/>
                    <a:pt x="1256" y="290"/>
                  </a:cubicBezTo>
                  <a:cubicBezTo>
                    <a:pt x="1560" y="290"/>
                    <a:pt x="1877" y="394"/>
                    <a:pt x="2158" y="695"/>
                  </a:cubicBezTo>
                  <a:cubicBezTo>
                    <a:pt x="2158" y="695"/>
                    <a:pt x="2193" y="719"/>
                    <a:pt x="2240" y="719"/>
                  </a:cubicBezTo>
                  <a:cubicBezTo>
                    <a:pt x="2272" y="719"/>
                    <a:pt x="2308" y="708"/>
                    <a:pt x="2343" y="673"/>
                  </a:cubicBezTo>
                  <a:cubicBezTo>
                    <a:pt x="2423" y="594"/>
                    <a:pt x="1826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15"/>
            <p:cNvSpPr/>
            <p:nvPr/>
          </p:nvSpPr>
          <p:spPr>
            <a:xfrm>
              <a:off x="2248722" y="2127732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1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9"/>
                    <a:pt x="1" y="2159"/>
                  </a:cubicBezTo>
                  <a:cubicBezTo>
                    <a:pt x="1" y="2159"/>
                    <a:pt x="31" y="2160"/>
                    <a:pt x="79" y="2160"/>
                  </a:cubicBezTo>
                  <a:cubicBezTo>
                    <a:pt x="245" y="2160"/>
                    <a:pt x="623" y="2146"/>
                    <a:pt x="666" y="2028"/>
                  </a:cubicBezTo>
                  <a:cubicBezTo>
                    <a:pt x="720" y="1875"/>
                    <a:pt x="121" y="1"/>
                    <a:pt x="121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15"/>
            <p:cNvSpPr/>
            <p:nvPr/>
          </p:nvSpPr>
          <p:spPr>
            <a:xfrm>
              <a:off x="2229252" y="2231058"/>
              <a:ext cx="47726" cy="14730"/>
            </a:xfrm>
            <a:custGeom>
              <a:avLst/>
              <a:gdLst/>
              <a:ahLst/>
              <a:cxnLst/>
              <a:rect l="l" t="t" r="r" b="b"/>
              <a:pathLst>
                <a:path w="1309" h="404" extrusionOk="0">
                  <a:moveTo>
                    <a:pt x="880" y="1"/>
                  </a:moveTo>
                  <a:cubicBezTo>
                    <a:pt x="846" y="1"/>
                    <a:pt x="817" y="7"/>
                    <a:pt x="797" y="22"/>
                  </a:cubicBezTo>
                  <a:cubicBezTo>
                    <a:pt x="733" y="69"/>
                    <a:pt x="676" y="85"/>
                    <a:pt x="623" y="85"/>
                  </a:cubicBezTo>
                  <a:cubicBezTo>
                    <a:pt x="530" y="85"/>
                    <a:pt x="452" y="36"/>
                    <a:pt x="382" y="22"/>
                  </a:cubicBezTo>
                  <a:cubicBezTo>
                    <a:pt x="375" y="20"/>
                    <a:pt x="366" y="20"/>
                    <a:pt x="357" y="20"/>
                  </a:cubicBezTo>
                  <a:cubicBezTo>
                    <a:pt x="236" y="20"/>
                    <a:pt x="1" y="142"/>
                    <a:pt x="1" y="142"/>
                  </a:cubicBezTo>
                  <a:cubicBezTo>
                    <a:pt x="1" y="142"/>
                    <a:pt x="328" y="403"/>
                    <a:pt x="600" y="403"/>
                  </a:cubicBezTo>
                  <a:cubicBezTo>
                    <a:pt x="949" y="403"/>
                    <a:pt x="1309" y="142"/>
                    <a:pt x="1309" y="142"/>
                  </a:cubicBezTo>
                  <a:cubicBezTo>
                    <a:pt x="1309" y="142"/>
                    <a:pt x="1041" y="1"/>
                    <a:pt x="8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15"/>
            <p:cNvSpPr/>
            <p:nvPr/>
          </p:nvSpPr>
          <p:spPr>
            <a:xfrm>
              <a:off x="4157913" y="2005557"/>
              <a:ext cx="82327" cy="110620"/>
            </a:xfrm>
            <a:custGeom>
              <a:avLst/>
              <a:gdLst/>
              <a:ahLst/>
              <a:cxnLst/>
              <a:rect l="l" t="t" r="r" b="b"/>
              <a:pathLst>
                <a:path w="2258" h="3034" extrusionOk="0">
                  <a:moveTo>
                    <a:pt x="532" y="1"/>
                  </a:moveTo>
                  <a:cubicBezTo>
                    <a:pt x="436" y="1"/>
                    <a:pt x="350" y="39"/>
                    <a:pt x="285" y="137"/>
                  </a:cubicBezTo>
                  <a:cubicBezTo>
                    <a:pt x="1" y="563"/>
                    <a:pt x="625" y="3034"/>
                    <a:pt x="1328" y="3034"/>
                  </a:cubicBezTo>
                  <a:cubicBezTo>
                    <a:pt x="1380" y="3034"/>
                    <a:pt x="1432" y="3020"/>
                    <a:pt x="1484" y="2992"/>
                  </a:cubicBezTo>
                  <a:cubicBezTo>
                    <a:pt x="2258" y="2589"/>
                    <a:pt x="1331" y="486"/>
                    <a:pt x="1331" y="486"/>
                  </a:cubicBezTo>
                  <a:cubicBezTo>
                    <a:pt x="1331" y="486"/>
                    <a:pt x="873" y="1"/>
                    <a:pt x="53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15"/>
            <p:cNvSpPr/>
            <p:nvPr/>
          </p:nvSpPr>
          <p:spPr>
            <a:xfrm>
              <a:off x="3981122" y="2298908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61" y="0"/>
                  </a:moveTo>
                  <a:cubicBezTo>
                    <a:pt x="7664" y="0"/>
                    <a:pt x="7569" y="1"/>
                    <a:pt x="7477" y="3"/>
                  </a:cubicBezTo>
                  <a:cubicBezTo>
                    <a:pt x="5744" y="36"/>
                    <a:pt x="2322" y="2106"/>
                    <a:pt x="829" y="3392"/>
                  </a:cubicBezTo>
                  <a:cubicBezTo>
                    <a:pt x="143" y="3970"/>
                    <a:pt x="1" y="6738"/>
                    <a:pt x="45" y="9593"/>
                  </a:cubicBezTo>
                  <a:lnTo>
                    <a:pt x="19095" y="9593"/>
                  </a:lnTo>
                  <a:cubicBezTo>
                    <a:pt x="18953" y="7054"/>
                    <a:pt x="18670" y="4645"/>
                    <a:pt x="18103" y="3752"/>
                  </a:cubicBezTo>
                  <a:cubicBezTo>
                    <a:pt x="16697" y="1550"/>
                    <a:pt x="12043" y="264"/>
                    <a:pt x="12043" y="264"/>
                  </a:cubicBezTo>
                  <a:cubicBezTo>
                    <a:pt x="12043" y="264"/>
                    <a:pt x="9510" y="0"/>
                    <a:pt x="77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15"/>
            <p:cNvSpPr/>
            <p:nvPr/>
          </p:nvSpPr>
          <p:spPr>
            <a:xfrm>
              <a:off x="4438868" y="2005557"/>
              <a:ext cx="81962" cy="110620"/>
            </a:xfrm>
            <a:custGeom>
              <a:avLst/>
              <a:gdLst/>
              <a:ahLst/>
              <a:cxnLst/>
              <a:rect l="l" t="t" r="r" b="b"/>
              <a:pathLst>
                <a:path w="2248" h="3034" extrusionOk="0">
                  <a:moveTo>
                    <a:pt x="1722" y="1"/>
                  </a:moveTo>
                  <a:cubicBezTo>
                    <a:pt x="1379" y="1"/>
                    <a:pt x="927" y="486"/>
                    <a:pt x="927" y="486"/>
                  </a:cubicBezTo>
                  <a:cubicBezTo>
                    <a:pt x="927" y="486"/>
                    <a:pt x="1" y="2589"/>
                    <a:pt x="764" y="2992"/>
                  </a:cubicBezTo>
                  <a:cubicBezTo>
                    <a:pt x="816" y="3020"/>
                    <a:pt x="869" y="3034"/>
                    <a:pt x="921" y="3034"/>
                  </a:cubicBezTo>
                  <a:cubicBezTo>
                    <a:pt x="1632" y="3034"/>
                    <a:pt x="2247" y="563"/>
                    <a:pt x="1973" y="137"/>
                  </a:cubicBezTo>
                  <a:cubicBezTo>
                    <a:pt x="1906" y="39"/>
                    <a:pt x="1818" y="1"/>
                    <a:pt x="172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15"/>
            <p:cNvSpPr/>
            <p:nvPr/>
          </p:nvSpPr>
          <p:spPr>
            <a:xfrm>
              <a:off x="4246947" y="2178994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1"/>
                  </a:moveTo>
                  <a:lnTo>
                    <a:pt x="393" y="1199"/>
                  </a:lnTo>
                  <a:cubicBezTo>
                    <a:pt x="524" y="2246"/>
                    <a:pt x="1" y="4044"/>
                    <a:pt x="1" y="4044"/>
                  </a:cubicBezTo>
                  <a:cubicBezTo>
                    <a:pt x="1" y="4044"/>
                    <a:pt x="1385" y="5524"/>
                    <a:pt x="2745" y="5524"/>
                  </a:cubicBezTo>
                  <a:cubicBezTo>
                    <a:pt x="2833" y="5524"/>
                    <a:pt x="2921" y="5517"/>
                    <a:pt x="3009" y="5504"/>
                  </a:cubicBezTo>
                  <a:cubicBezTo>
                    <a:pt x="4447" y="5286"/>
                    <a:pt x="5003" y="4044"/>
                    <a:pt x="5003" y="4044"/>
                  </a:cubicBezTo>
                  <a:cubicBezTo>
                    <a:pt x="4404" y="3423"/>
                    <a:pt x="4360" y="1"/>
                    <a:pt x="4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15"/>
            <p:cNvSpPr/>
            <p:nvPr/>
          </p:nvSpPr>
          <p:spPr>
            <a:xfrm>
              <a:off x="4258869" y="2178994"/>
              <a:ext cx="155393" cy="124438"/>
            </a:xfrm>
            <a:custGeom>
              <a:avLst/>
              <a:gdLst/>
              <a:ahLst/>
              <a:cxnLst/>
              <a:rect l="l" t="t" r="r" b="b"/>
              <a:pathLst>
                <a:path w="4262" h="3413" extrusionOk="0">
                  <a:moveTo>
                    <a:pt x="4033" y="1"/>
                  </a:moveTo>
                  <a:lnTo>
                    <a:pt x="66" y="1199"/>
                  </a:lnTo>
                  <a:cubicBezTo>
                    <a:pt x="110" y="1592"/>
                    <a:pt x="66" y="2082"/>
                    <a:pt x="1" y="2551"/>
                  </a:cubicBezTo>
                  <a:cubicBezTo>
                    <a:pt x="763" y="3059"/>
                    <a:pt x="1741" y="3413"/>
                    <a:pt x="2625" y="3413"/>
                  </a:cubicBezTo>
                  <a:cubicBezTo>
                    <a:pt x="2651" y="3413"/>
                    <a:pt x="2677" y="3412"/>
                    <a:pt x="2704" y="3412"/>
                  </a:cubicBezTo>
                  <a:cubicBezTo>
                    <a:pt x="3248" y="3390"/>
                    <a:pt x="3782" y="3172"/>
                    <a:pt x="4262" y="2856"/>
                  </a:cubicBezTo>
                  <a:cubicBezTo>
                    <a:pt x="4055" y="1646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15"/>
            <p:cNvSpPr/>
            <p:nvPr/>
          </p:nvSpPr>
          <p:spPr>
            <a:xfrm>
              <a:off x="4182997" y="1828547"/>
              <a:ext cx="301597" cy="426764"/>
            </a:xfrm>
            <a:custGeom>
              <a:avLst/>
              <a:gdLst/>
              <a:ahLst/>
              <a:cxnLst/>
              <a:rect l="l" t="t" r="r" b="b"/>
              <a:pathLst>
                <a:path w="8272" h="11705" extrusionOk="0">
                  <a:moveTo>
                    <a:pt x="5882" y="1"/>
                  </a:moveTo>
                  <a:cubicBezTo>
                    <a:pt x="4480" y="1"/>
                    <a:pt x="2323" y="689"/>
                    <a:pt x="1286" y="1243"/>
                  </a:cubicBezTo>
                  <a:cubicBezTo>
                    <a:pt x="0" y="1929"/>
                    <a:pt x="502" y="4687"/>
                    <a:pt x="676" y="7618"/>
                  </a:cubicBezTo>
                  <a:cubicBezTo>
                    <a:pt x="907" y="11285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7"/>
                    <a:pt x="7248" y="10724"/>
                    <a:pt x="7760" y="9046"/>
                  </a:cubicBezTo>
                  <a:cubicBezTo>
                    <a:pt x="8272" y="7378"/>
                    <a:pt x="8152" y="2322"/>
                    <a:pt x="8152" y="2322"/>
                  </a:cubicBezTo>
                  <a:cubicBezTo>
                    <a:pt x="8152" y="2322"/>
                    <a:pt x="7891" y="600"/>
                    <a:pt x="6735" y="131"/>
                  </a:cubicBezTo>
                  <a:cubicBezTo>
                    <a:pt x="6512" y="41"/>
                    <a:pt x="6219" y="1"/>
                    <a:pt x="588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15"/>
            <p:cNvSpPr/>
            <p:nvPr/>
          </p:nvSpPr>
          <p:spPr>
            <a:xfrm>
              <a:off x="4155580" y="1666267"/>
              <a:ext cx="381080" cy="412654"/>
            </a:xfrm>
            <a:custGeom>
              <a:avLst/>
              <a:gdLst/>
              <a:ahLst/>
              <a:cxnLst/>
              <a:rect l="l" t="t" r="r" b="b"/>
              <a:pathLst>
                <a:path w="10452" h="11318" extrusionOk="0">
                  <a:moveTo>
                    <a:pt x="4782" y="1"/>
                  </a:moveTo>
                  <a:cubicBezTo>
                    <a:pt x="4527" y="1"/>
                    <a:pt x="4237" y="23"/>
                    <a:pt x="3913" y="81"/>
                  </a:cubicBezTo>
                  <a:cubicBezTo>
                    <a:pt x="2452" y="343"/>
                    <a:pt x="1134" y="3678"/>
                    <a:pt x="1134" y="3678"/>
                  </a:cubicBezTo>
                  <a:cubicBezTo>
                    <a:pt x="1134" y="3678"/>
                    <a:pt x="164" y="4659"/>
                    <a:pt x="87" y="6173"/>
                  </a:cubicBezTo>
                  <a:cubicBezTo>
                    <a:pt x="0" y="7688"/>
                    <a:pt x="1428" y="11176"/>
                    <a:pt x="1428" y="11176"/>
                  </a:cubicBezTo>
                  <a:lnTo>
                    <a:pt x="1352" y="7972"/>
                  </a:lnTo>
                  <a:cubicBezTo>
                    <a:pt x="1352" y="7972"/>
                    <a:pt x="1428" y="7743"/>
                    <a:pt x="1624" y="7623"/>
                  </a:cubicBezTo>
                  <a:cubicBezTo>
                    <a:pt x="1831" y="7514"/>
                    <a:pt x="2965" y="5737"/>
                    <a:pt x="2965" y="5737"/>
                  </a:cubicBezTo>
                  <a:cubicBezTo>
                    <a:pt x="2965" y="5737"/>
                    <a:pt x="4203" y="6068"/>
                    <a:pt x="5266" y="6068"/>
                  </a:cubicBezTo>
                  <a:cubicBezTo>
                    <a:pt x="5526" y="6068"/>
                    <a:pt x="5776" y="6048"/>
                    <a:pt x="5994" y="5999"/>
                  </a:cubicBezTo>
                  <a:cubicBezTo>
                    <a:pt x="7117" y="5737"/>
                    <a:pt x="7596" y="5356"/>
                    <a:pt x="7596" y="5356"/>
                  </a:cubicBezTo>
                  <a:cubicBezTo>
                    <a:pt x="7596" y="5727"/>
                    <a:pt x="8261" y="7568"/>
                    <a:pt x="8544" y="8113"/>
                  </a:cubicBezTo>
                  <a:cubicBezTo>
                    <a:pt x="8828" y="8658"/>
                    <a:pt x="8828" y="11317"/>
                    <a:pt x="8828" y="11317"/>
                  </a:cubicBezTo>
                  <a:cubicBezTo>
                    <a:pt x="8893" y="10511"/>
                    <a:pt x="10452" y="7394"/>
                    <a:pt x="10452" y="5999"/>
                  </a:cubicBezTo>
                  <a:cubicBezTo>
                    <a:pt x="10452" y="4593"/>
                    <a:pt x="9394" y="3057"/>
                    <a:pt x="9394" y="3057"/>
                  </a:cubicBezTo>
                  <a:cubicBezTo>
                    <a:pt x="9394" y="3057"/>
                    <a:pt x="9972" y="1771"/>
                    <a:pt x="9547" y="768"/>
                  </a:cubicBezTo>
                  <a:cubicBezTo>
                    <a:pt x="9331" y="272"/>
                    <a:pt x="8495" y="147"/>
                    <a:pt x="7704" y="147"/>
                  </a:cubicBezTo>
                  <a:cubicBezTo>
                    <a:pt x="6896" y="147"/>
                    <a:pt x="6136" y="277"/>
                    <a:pt x="6136" y="277"/>
                  </a:cubicBezTo>
                  <a:cubicBezTo>
                    <a:pt x="6136" y="277"/>
                    <a:pt x="5674" y="1"/>
                    <a:pt x="4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3" name="Google Shape;3273;p15"/>
            <p:cNvSpPr/>
            <p:nvPr/>
          </p:nvSpPr>
          <p:spPr>
            <a:xfrm>
              <a:off x="4258468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965" y="0"/>
                  </a:moveTo>
                  <a:cubicBezTo>
                    <a:pt x="404" y="0"/>
                    <a:pt x="23" y="483"/>
                    <a:pt x="23" y="483"/>
                  </a:cubicBezTo>
                  <a:cubicBezTo>
                    <a:pt x="1" y="548"/>
                    <a:pt x="18" y="574"/>
                    <a:pt x="63" y="574"/>
                  </a:cubicBezTo>
                  <a:cubicBezTo>
                    <a:pt x="217" y="574"/>
                    <a:pt x="695" y="262"/>
                    <a:pt x="949" y="254"/>
                  </a:cubicBezTo>
                  <a:cubicBezTo>
                    <a:pt x="959" y="253"/>
                    <a:pt x="968" y="253"/>
                    <a:pt x="978" y="253"/>
                  </a:cubicBezTo>
                  <a:cubicBezTo>
                    <a:pt x="1288" y="253"/>
                    <a:pt x="1539" y="572"/>
                    <a:pt x="1644" y="572"/>
                  </a:cubicBezTo>
                  <a:cubicBezTo>
                    <a:pt x="1649" y="572"/>
                    <a:pt x="1653" y="571"/>
                    <a:pt x="1657" y="570"/>
                  </a:cubicBezTo>
                  <a:cubicBezTo>
                    <a:pt x="1766" y="537"/>
                    <a:pt x="1625" y="47"/>
                    <a:pt x="1036" y="3"/>
                  </a:cubicBezTo>
                  <a:cubicBezTo>
                    <a:pt x="1012" y="1"/>
                    <a:pt x="989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4" name="Google Shape;3274;p15"/>
            <p:cNvSpPr/>
            <p:nvPr/>
          </p:nvSpPr>
          <p:spPr>
            <a:xfrm>
              <a:off x="4375283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802" y="0"/>
                  </a:moveTo>
                  <a:cubicBezTo>
                    <a:pt x="779" y="0"/>
                    <a:pt x="755" y="1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2" y="572"/>
                  </a:cubicBezTo>
                  <a:cubicBezTo>
                    <a:pt x="218" y="572"/>
                    <a:pt x="479" y="253"/>
                    <a:pt x="789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72" y="262"/>
                    <a:pt x="1551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0"/>
                    <a:pt x="8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5" name="Google Shape;3275;p15"/>
            <p:cNvSpPr/>
            <p:nvPr/>
          </p:nvSpPr>
          <p:spPr>
            <a:xfrm>
              <a:off x="4231123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405" y="0"/>
                  </a:moveTo>
                  <a:cubicBezTo>
                    <a:pt x="664" y="0"/>
                    <a:pt x="32" y="785"/>
                    <a:pt x="32" y="785"/>
                  </a:cubicBezTo>
                  <a:cubicBezTo>
                    <a:pt x="1" y="840"/>
                    <a:pt x="10" y="863"/>
                    <a:pt x="50" y="863"/>
                  </a:cubicBezTo>
                  <a:cubicBezTo>
                    <a:pt x="208" y="863"/>
                    <a:pt x="846" y="512"/>
                    <a:pt x="1394" y="425"/>
                  </a:cubicBezTo>
                  <a:cubicBezTo>
                    <a:pt x="1454" y="417"/>
                    <a:pt x="1513" y="413"/>
                    <a:pt x="1570" y="413"/>
                  </a:cubicBezTo>
                  <a:cubicBezTo>
                    <a:pt x="2107" y="413"/>
                    <a:pt x="2482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0"/>
                    <a:pt x="1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6" name="Google Shape;3276;p15"/>
            <p:cNvSpPr/>
            <p:nvPr/>
          </p:nvSpPr>
          <p:spPr>
            <a:xfrm>
              <a:off x="4364163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2" y="757"/>
                    <a:pt x="606" y="413"/>
                    <a:pt x="1144" y="413"/>
                  </a:cubicBezTo>
                  <a:cubicBezTo>
                    <a:pt x="1201" y="413"/>
                    <a:pt x="1259" y="417"/>
                    <a:pt x="1319" y="425"/>
                  </a:cubicBezTo>
                  <a:cubicBezTo>
                    <a:pt x="1867" y="512"/>
                    <a:pt x="2505" y="863"/>
                    <a:pt x="2663" y="863"/>
                  </a:cubicBezTo>
                  <a:cubicBezTo>
                    <a:pt x="2703" y="863"/>
                    <a:pt x="2713" y="840"/>
                    <a:pt x="2682" y="785"/>
                  </a:cubicBezTo>
                  <a:cubicBezTo>
                    <a:pt x="2682" y="785"/>
                    <a:pt x="2050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7" name="Google Shape;3277;p15"/>
            <p:cNvSpPr/>
            <p:nvPr/>
          </p:nvSpPr>
          <p:spPr>
            <a:xfrm>
              <a:off x="4301781" y="2147602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1"/>
                  </a:moveTo>
                  <a:cubicBezTo>
                    <a:pt x="1" y="1"/>
                    <a:pt x="404" y="949"/>
                    <a:pt x="1047" y="949"/>
                  </a:cubicBezTo>
                  <a:cubicBezTo>
                    <a:pt x="2170" y="949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8" name="Google Shape;3278;p15"/>
            <p:cNvSpPr/>
            <p:nvPr/>
          </p:nvSpPr>
          <p:spPr>
            <a:xfrm>
              <a:off x="4301781" y="2147602"/>
              <a:ext cx="91843" cy="13964"/>
            </a:xfrm>
            <a:custGeom>
              <a:avLst/>
              <a:gdLst/>
              <a:ahLst/>
              <a:cxnLst/>
              <a:rect l="l" t="t" r="r" b="b"/>
              <a:pathLst>
                <a:path w="2519" h="383" extrusionOk="0">
                  <a:moveTo>
                    <a:pt x="1" y="1"/>
                  </a:moveTo>
                  <a:cubicBezTo>
                    <a:pt x="1" y="1"/>
                    <a:pt x="77" y="186"/>
                    <a:pt x="219" y="382"/>
                  </a:cubicBezTo>
                  <a:lnTo>
                    <a:pt x="2279" y="382"/>
                  </a:lnTo>
                  <a:cubicBezTo>
                    <a:pt x="2453" y="186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9" name="Google Shape;3279;p15"/>
            <p:cNvSpPr/>
            <p:nvPr/>
          </p:nvSpPr>
          <p:spPr>
            <a:xfrm>
              <a:off x="4347501" y="2025609"/>
              <a:ext cx="43716" cy="77915"/>
            </a:xfrm>
            <a:custGeom>
              <a:avLst/>
              <a:gdLst/>
              <a:ahLst/>
              <a:cxnLst/>
              <a:rect l="l" t="t" r="r" b="b"/>
              <a:pathLst>
                <a:path w="1199" h="2137" extrusionOk="0">
                  <a:moveTo>
                    <a:pt x="0" y="1"/>
                  </a:moveTo>
                  <a:cubicBezTo>
                    <a:pt x="0" y="1"/>
                    <a:pt x="589" y="1178"/>
                    <a:pt x="567" y="1559"/>
                  </a:cubicBezTo>
                  <a:cubicBezTo>
                    <a:pt x="556" y="1941"/>
                    <a:pt x="87" y="2137"/>
                    <a:pt x="87" y="2137"/>
                  </a:cubicBezTo>
                  <a:cubicBezTo>
                    <a:pt x="87" y="2137"/>
                    <a:pt x="1199" y="2115"/>
                    <a:pt x="1155" y="1723"/>
                  </a:cubicBezTo>
                  <a:cubicBezTo>
                    <a:pt x="1101" y="13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0" name="Google Shape;3280;p15"/>
            <p:cNvSpPr/>
            <p:nvPr/>
          </p:nvSpPr>
          <p:spPr>
            <a:xfrm>
              <a:off x="3417315" y="1797228"/>
              <a:ext cx="539353" cy="711444"/>
            </a:xfrm>
            <a:custGeom>
              <a:avLst/>
              <a:gdLst/>
              <a:ahLst/>
              <a:cxnLst/>
              <a:rect l="l" t="t" r="r" b="b"/>
              <a:pathLst>
                <a:path w="14793" h="19513" extrusionOk="0">
                  <a:moveTo>
                    <a:pt x="7003" y="1"/>
                  </a:moveTo>
                  <a:cubicBezTo>
                    <a:pt x="4551" y="1"/>
                    <a:pt x="3030" y="2026"/>
                    <a:pt x="3030" y="2026"/>
                  </a:cubicBezTo>
                  <a:cubicBezTo>
                    <a:pt x="0" y="2461"/>
                    <a:pt x="698" y="5818"/>
                    <a:pt x="698" y="8292"/>
                  </a:cubicBezTo>
                  <a:cubicBezTo>
                    <a:pt x="698" y="10755"/>
                    <a:pt x="436" y="16847"/>
                    <a:pt x="4360" y="18405"/>
                  </a:cubicBezTo>
                  <a:cubicBezTo>
                    <a:pt x="5613" y="18907"/>
                    <a:pt x="5864" y="19386"/>
                    <a:pt x="8000" y="19506"/>
                  </a:cubicBezTo>
                  <a:cubicBezTo>
                    <a:pt x="8067" y="19510"/>
                    <a:pt x="8136" y="19512"/>
                    <a:pt x="8208" y="19512"/>
                  </a:cubicBezTo>
                  <a:cubicBezTo>
                    <a:pt x="10423" y="19512"/>
                    <a:pt x="14793" y="17547"/>
                    <a:pt x="14233" y="13251"/>
                  </a:cubicBezTo>
                  <a:cubicBezTo>
                    <a:pt x="14048" y="11856"/>
                    <a:pt x="11847" y="9916"/>
                    <a:pt x="12457" y="8020"/>
                  </a:cubicBezTo>
                  <a:cubicBezTo>
                    <a:pt x="13460" y="4935"/>
                    <a:pt x="11869" y="1372"/>
                    <a:pt x="8534" y="260"/>
                  </a:cubicBezTo>
                  <a:cubicBezTo>
                    <a:pt x="7991" y="77"/>
                    <a:pt x="7479" y="1"/>
                    <a:pt x="70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1" name="Google Shape;3281;p15"/>
            <p:cNvSpPr/>
            <p:nvPr/>
          </p:nvSpPr>
          <p:spPr>
            <a:xfrm>
              <a:off x="3262363" y="2396328"/>
              <a:ext cx="747430" cy="252376"/>
            </a:xfrm>
            <a:custGeom>
              <a:avLst/>
              <a:gdLst/>
              <a:ahLst/>
              <a:cxnLst/>
              <a:rect l="l" t="t" r="r" b="b"/>
              <a:pathLst>
                <a:path w="20500" h="6922" extrusionOk="0">
                  <a:moveTo>
                    <a:pt x="10336" y="1"/>
                  </a:moveTo>
                  <a:cubicBezTo>
                    <a:pt x="9007" y="1"/>
                    <a:pt x="7561" y="553"/>
                    <a:pt x="6190" y="1330"/>
                  </a:cubicBezTo>
                  <a:cubicBezTo>
                    <a:pt x="3313" y="2954"/>
                    <a:pt x="741" y="5559"/>
                    <a:pt x="142" y="6180"/>
                  </a:cubicBezTo>
                  <a:cubicBezTo>
                    <a:pt x="131" y="6191"/>
                    <a:pt x="131" y="6191"/>
                    <a:pt x="131" y="6191"/>
                  </a:cubicBezTo>
                  <a:cubicBezTo>
                    <a:pt x="98" y="6224"/>
                    <a:pt x="66" y="6256"/>
                    <a:pt x="44" y="6278"/>
                  </a:cubicBezTo>
                  <a:cubicBezTo>
                    <a:pt x="44" y="6289"/>
                    <a:pt x="33" y="6289"/>
                    <a:pt x="33" y="6289"/>
                  </a:cubicBezTo>
                  <a:cubicBezTo>
                    <a:pt x="22" y="6311"/>
                    <a:pt x="0" y="6322"/>
                    <a:pt x="0" y="6322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71" y="5810"/>
                    <a:pt x="19759" y="4774"/>
                    <a:pt x="18832" y="3968"/>
                  </a:cubicBezTo>
                  <a:cubicBezTo>
                    <a:pt x="18669" y="3815"/>
                    <a:pt x="18494" y="3674"/>
                    <a:pt x="18320" y="3532"/>
                  </a:cubicBezTo>
                  <a:cubicBezTo>
                    <a:pt x="18276" y="3499"/>
                    <a:pt x="18244" y="3466"/>
                    <a:pt x="18200" y="3434"/>
                  </a:cubicBezTo>
                  <a:cubicBezTo>
                    <a:pt x="18026" y="3303"/>
                    <a:pt x="17862" y="3172"/>
                    <a:pt x="17688" y="3041"/>
                  </a:cubicBezTo>
                  <a:cubicBezTo>
                    <a:pt x="17514" y="2922"/>
                    <a:pt x="17350" y="2802"/>
                    <a:pt x="17176" y="2682"/>
                  </a:cubicBezTo>
                  <a:cubicBezTo>
                    <a:pt x="17132" y="2660"/>
                    <a:pt x="17089" y="2627"/>
                    <a:pt x="17045" y="2595"/>
                  </a:cubicBezTo>
                  <a:cubicBezTo>
                    <a:pt x="16881" y="2486"/>
                    <a:pt x="16707" y="2377"/>
                    <a:pt x="16544" y="2279"/>
                  </a:cubicBezTo>
                  <a:cubicBezTo>
                    <a:pt x="16380" y="2170"/>
                    <a:pt x="16206" y="2072"/>
                    <a:pt x="16042" y="1973"/>
                  </a:cubicBezTo>
                  <a:cubicBezTo>
                    <a:pt x="15999" y="1952"/>
                    <a:pt x="15966" y="1930"/>
                    <a:pt x="15922" y="1908"/>
                  </a:cubicBezTo>
                  <a:cubicBezTo>
                    <a:pt x="15595" y="1723"/>
                    <a:pt x="15269" y="1559"/>
                    <a:pt x="14952" y="1407"/>
                  </a:cubicBezTo>
                  <a:cubicBezTo>
                    <a:pt x="14909" y="1385"/>
                    <a:pt x="14876" y="1374"/>
                    <a:pt x="14833" y="1352"/>
                  </a:cubicBezTo>
                  <a:cubicBezTo>
                    <a:pt x="14680" y="1276"/>
                    <a:pt x="14527" y="1211"/>
                    <a:pt x="14375" y="1145"/>
                  </a:cubicBezTo>
                  <a:cubicBezTo>
                    <a:pt x="12097" y="153"/>
                    <a:pt x="10375" y="1"/>
                    <a:pt x="10375" y="1"/>
                  </a:cubicBezTo>
                  <a:cubicBezTo>
                    <a:pt x="10362" y="1"/>
                    <a:pt x="10349" y="1"/>
                    <a:pt x="103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2" name="Google Shape;3282;p15"/>
            <p:cNvSpPr/>
            <p:nvPr/>
          </p:nvSpPr>
          <p:spPr>
            <a:xfrm>
              <a:off x="3865509" y="2479382"/>
              <a:ext cx="18303" cy="11558"/>
            </a:xfrm>
            <a:custGeom>
              <a:avLst/>
              <a:gdLst/>
              <a:ahLst/>
              <a:cxnLst/>
              <a:rect l="l" t="t" r="r" b="b"/>
              <a:pathLst>
                <a:path w="502" h="317" extrusionOk="0">
                  <a:moveTo>
                    <a:pt x="1" y="1"/>
                  </a:moveTo>
                  <a:cubicBezTo>
                    <a:pt x="164" y="99"/>
                    <a:pt x="338" y="208"/>
                    <a:pt x="502" y="317"/>
                  </a:cubicBezTo>
                  <a:cubicBezTo>
                    <a:pt x="338" y="208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3" name="Google Shape;3283;p15"/>
            <p:cNvSpPr/>
            <p:nvPr/>
          </p:nvSpPr>
          <p:spPr>
            <a:xfrm>
              <a:off x="3847243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38" y="197"/>
                    <a:pt x="502" y="306"/>
                  </a:cubicBezTo>
                  <a:cubicBezTo>
                    <a:pt x="338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4" name="Google Shape;3284;p15"/>
            <p:cNvSpPr/>
            <p:nvPr/>
          </p:nvSpPr>
          <p:spPr>
            <a:xfrm>
              <a:off x="3807503" y="2447589"/>
              <a:ext cx="35403" cy="18339"/>
            </a:xfrm>
            <a:custGeom>
              <a:avLst/>
              <a:gdLst/>
              <a:ahLst/>
              <a:cxnLst/>
              <a:rect l="l" t="t" r="r" b="b"/>
              <a:pathLst>
                <a:path w="971" h="503" extrusionOk="0">
                  <a:moveTo>
                    <a:pt x="0" y="1"/>
                  </a:moveTo>
                  <a:cubicBezTo>
                    <a:pt x="317" y="153"/>
                    <a:pt x="643" y="317"/>
                    <a:pt x="970" y="502"/>
                  </a:cubicBezTo>
                  <a:cubicBezTo>
                    <a:pt x="643" y="317"/>
                    <a:pt x="317" y="153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5" name="Google Shape;3285;p15"/>
            <p:cNvSpPr/>
            <p:nvPr/>
          </p:nvSpPr>
          <p:spPr>
            <a:xfrm>
              <a:off x="3786429" y="2438074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0"/>
                  </a:moveTo>
                  <a:cubicBezTo>
                    <a:pt x="153" y="66"/>
                    <a:pt x="306" y="131"/>
                    <a:pt x="459" y="207"/>
                  </a:cubicBezTo>
                  <a:cubicBezTo>
                    <a:pt x="306" y="131"/>
                    <a:pt x="153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6" name="Google Shape;3286;p15"/>
            <p:cNvSpPr/>
            <p:nvPr/>
          </p:nvSpPr>
          <p:spPr>
            <a:xfrm>
              <a:off x="3550829" y="2286658"/>
              <a:ext cx="176466" cy="201259"/>
            </a:xfrm>
            <a:custGeom>
              <a:avLst/>
              <a:gdLst/>
              <a:ahLst/>
              <a:cxnLst/>
              <a:rect l="l" t="t" r="r" b="b"/>
              <a:pathLst>
                <a:path w="4840" h="5520" extrusionOk="0">
                  <a:moveTo>
                    <a:pt x="927" y="1"/>
                  </a:moveTo>
                  <a:cubicBezTo>
                    <a:pt x="1014" y="1690"/>
                    <a:pt x="0" y="3979"/>
                    <a:pt x="0" y="3979"/>
                  </a:cubicBezTo>
                  <a:cubicBezTo>
                    <a:pt x="0" y="3979"/>
                    <a:pt x="1134" y="5428"/>
                    <a:pt x="2202" y="5515"/>
                  </a:cubicBezTo>
                  <a:cubicBezTo>
                    <a:pt x="2232" y="5518"/>
                    <a:pt x="2262" y="5519"/>
                    <a:pt x="2293" y="5519"/>
                  </a:cubicBezTo>
                  <a:cubicBezTo>
                    <a:pt x="3357" y="5519"/>
                    <a:pt x="4839" y="4099"/>
                    <a:pt x="4839" y="4099"/>
                  </a:cubicBezTo>
                  <a:cubicBezTo>
                    <a:pt x="4131" y="3031"/>
                    <a:pt x="4152" y="1"/>
                    <a:pt x="4152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7" name="Google Shape;3287;p15"/>
            <p:cNvSpPr/>
            <p:nvPr/>
          </p:nvSpPr>
          <p:spPr>
            <a:xfrm>
              <a:off x="3581017" y="2286658"/>
              <a:ext cx="123198" cy="84405"/>
            </a:xfrm>
            <a:custGeom>
              <a:avLst/>
              <a:gdLst/>
              <a:ahLst/>
              <a:cxnLst/>
              <a:rect l="l" t="t" r="r" b="b"/>
              <a:pathLst>
                <a:path w="3379" h="2315" extrusionOk="0">
                  <a:moveTo>
                    <a:pt x="99" y="1"/>
                  </a:moveTo>
                  <a:cubicBezTo>
                    <a:pt x="120" y="404"/>
                    <a:pt x="77" y="840"/>
                    <a:pt x="1" y="1265"/>
                  </a:cubicBezTo>
                  <a:cubicBezTo>
                    <a:pt x="621" y="1937"/>
                    <a:pt x="1241" y="2315"/>
                    <a:pt x="1777" y="2315"/>
                  </a:cubicBezTo>
                  <a:cubicBezTo>
                    <a:pt x="1806" y="2315"/>
                    <a:pt x="1835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4" y="600"/>
                    <a:pt x="3324" y="1"/>
                    <a:pt x="3324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8" name="Google Shape;3288;p15"/>
            <p:cNvSpPr/>
            <p:nvPr/>
          </p:nvSpPr>
          <p:spPr>
            <a:xfrm>
              <a:off x="3786429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9" name="Google Shape;3289;p15"/>
            <p:cNvSpPr/>
            <p:nvPr/>
          </p:nvSpPr>
          <p:spPr>
            <a:xfrm>
              <a:off x="3842868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0" y="0"/>
                  </a:moveTo>
                  <a:cubicBezTo>
                    <a:pt x="44" y="22"/>
                    <a:pt x="77" y="44"/>
                    <a:pt x="120" y="65"/>
                  </a:cubicBezTo>
                  <a:cubicBezTo>
                    <a:pt x="77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0" name="Google Shape;3290;p15"/>
            <p:cNvSpPr/>
            <p:nvPr/>
          </p:nvSpPr>
          <p:spPr>
            <a:xfrm>
              <a:off x="3803127" y="2445621"/>
              <a:ext cx="4412" cy="2005"/>
            </a:xfrm>
            <a:custGeom>
              <a:avLst/>
              <a:gdLst/>
              <a:ahLst/>
              <a:cxnLst/>
              <a:rect l="l" t="t" r="r" b="b"/>
              <a:pathLst>
                <a:path w="121" h="55" extrusionOk="0">
                  <a:moveTo>
                    <a:pt x="1" y="0"/>
                  </a:moveTo>
                  <a:cubicBezTo>
                    <a:pt x="44" y="22"/>
                    <a:pt x="77" y="33"/>
                    <a:pt x="120" y="55"/>
                  </a:cubicBezTo>
                  <a:cubicBezTo>
                    <a:pt x="77" y="33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1" name="Google Shape;3291;p15"/>
            <p:cNvSpPr/>
            <p:nvPr/>
          </p:nvSpPr>
          <p:spPr>
            <a:xfrm>
              <a:off x="3865509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2" name="Google Shape;3292;p15"/>
            <p:cNvSpPr/>
            <p:nvPr/>
          </p:nvSpPr>
          <p:spPr>
            <a:xfrm>
              <a:off x="3510286" y="1994036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3" y="1"/>
                  </a:moveTo>
                  <a:cubicBezTo>
                    <a:pt x="1198" y="1"/>
                    <a:pt x="949" y="169"/>
                    <a:pt x="949" y="169"/>
                  </a:cubicBezTo>
                  <a:cubicBezTo>
                    <a:pt x="862" y="965"/>
                    <a:pt x="251" y="2632"/>
                    <a:pt x="1" y="3134"/>
                  </a:cubicBezTo>
                  <a:cubicBezTo>
                    <a:pt x="88" y="3962"/>
                    <a:pt x="382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9" y="8387"/>
                    <a:pt x="6518" y="6915"/>
                  </a:cubicBezTo>
                  <a:cubicBezTo>
                    <a:pt x="7063" y="6076"/>
                    <a:pt x="7488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90" y="2258"/>
                    <a:pt x="5547" y="2258"/>
                  </a:cubicBezTo>
                  <a:cubicBezTo>
                    <a:pt x="4452" y="2258"/>
                    <a:pt x="3246" y="2058"/>
                    <a:pt x="2900" y="1237"/>
                  </a:cubicBezTo>
                  <a:cubicBezTo>
                    <a:pt x="2482" y="232"/>
                    <a:pt x="1947" y="1"/>
                    <a:pt x="1543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3" name="Google Shape;3293;p15"/>
            <p:cNvSpPr/>
            <p:nvPr/>
          </p:nvSpPr>
          <p:spPr>
            <a:xfrm>
              <a:off x="3567126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38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4" name="Google Shape;3294;p15"/>
            <p:cNvSpPr/>
            <p:nvPr/>
          </p:nvSpPr>
          <p:spPr>
            <a:xfrm>
              <a:off x="3691489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49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5" name="Google Shape;3295;p15"/>
            <p:cNvSpPr/>
            <p:nvPr/>
          </p:nvSpPr>
          <p:spPr>
            <a:xfrm>
              <a:off x="3663962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186" y="1"/>
                  </a:moveTo>
                  <a:cubicBezTo>
                    <a:pt x="608" y="1"/>
                    <a:pt x="0" y="604"/>
                    <a:pt x="80" y="684"/>
                  </a:cubicBezTo>
                  <a:cubicBezTo>
                    <a:pt x="114" y="719"/>
                    <a:pt x="151" y="729"/>
                    <a:pt x="182" y="729"/>
                  </a:cubicBezTo>
                  <a:cubicBezTo>
                    <a:pt x="229" y="729"/>
                    <a:pt x="265" y="706"/>
                    <a:pt x="265" y="706"/>
                  </a:cubicBezTo>
                  <a:cubicBezTo>
                    <a:pt x="549" y="400"/>
                    <a:pt x="870" y="296"/>
                    <a:pt x="1177" y="296"/>
                  </a:cubicBezTo>
                  <a:cubicBezTo>
                    <a:pt x="1845" y="296"/>
                    <a:pt x="2444" y="793"/>
                    <a:pt x="2444" y="793"/>
                  </a:cubicBezTo>
                  <a:cubicBezTo>
                    <a:pt x="2444" y="793"/>
                    <a:pt x="2194" y="215"/>
                    <a:pt x="1355" y="19"/>
                  </a:cubicBezTo>
                  <a:cubicBezTo>
                    <a:pt x="1299" y="6"/>
                    <a:pt x="1243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6" name="Google Shape;3296;p15"/>
            <p:cNvSpPr/>
            <p:nvPr/>
          </p:nvSpPr>
          <p:spPr>
            <a:xfrm>
              <a:off x="3526985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269" y="1"/>
                  </a:moveTo>
                  <a:cubicBezTo>
                    <a:pt x="1213" y="1"/>
                    <a:pt x="1156" y="6"/>
                    <a:pt x="1101" y="19"/>
                  </a:cubicBezTo>
                  <a:cubicBezTo>
                    <a:pt x="251" y="215"/>
                    <a:pt x="0" y="793"/>
                    <a:pt x="0" y="793"/>
                  </a:cubicBezTo>
                  <a:cubicBezTo>
                    <a:pt x="0" y="793"/>
                    <a:pt x="600" y="296"/>
                    <a:pt x="1271" y="296"/>
                  </a:cubicBezTo>
                  <a:cubicBezTo>
                    <a:pt x="1580" y="296"/>
                    <a:pt x="1903" y="400"/>
                    <a:pt x="2191" y="706"/>
                  </a:cubicBezTo>
                  <a:cubicBezTo>
                    <a:pt x="2191" y="706"/>
                    <a:pt x="2226" y="729"/>
                    <a:pt x="2271" y="729"/>
                  </a:cubicBezTo>
                  <a:cubicBezTo>
                    <a:pt x="2301" y="729"/>
                    <a:pt x="2335" y="719"/>
                    <a:pt x="2365" y="684"/>
                  </a:cubicBezTo>
                  <a:cubicBezTo>
                    <a:pt x="2445" y="604"/>
                    <a:pt x="1846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7" name="Google Shape;3297;p15"/>
            <p:cNvSpPr/>
            <p:nvPr/>
          </p:nvSpPr>
          <p:spPr>
            <a:xfrm>
              <a:off x="3554001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65"/>
                    <a:pt x="807" y="665"/>
                  </a:cubicBezTo>
                  <a:cubicBezTo>
                    <a:pt x="1254" y="665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8" name="Google Shape;3298;p15"/>
            <p:cNvSpPr/>
            <p:nvPr/>
          </p:nvSpPr>
          <p:spPr>
            <a:xfrm>
              <a:off x="3679567" y="2178593"/>
              <a:ext cx="58846" cy="24683"/>
            </a:xfrm>
            <a:custGeom>
              <a:avLst/>
              <a:gdLst/>
              <a:ahLst/>
              <a:cxnLst/>
              <a:rect l="l" t="t" r="r" b="b"/>
              <a:pathLst>
                <a:path w="1614" h="677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7" y="676"/>
                  </a:cubicBezTo>
                  <a:cubicBezTo>
                    <a:pt x="1254" y="676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9" name="Google Shape;3299;p15"/>
            <p:cNvSpPr/>
            <p:nvPr/>
          </p:nvSpPr>
          <p:spPr>
            <a:xfrm>
              <a:off x="3641430" y="2140857"/>
              <a:ext cx="29423" cy="93629"/>
            </a:xfrm>
            <a:custGeom>
              <a:avLst/>
              <a:gdLst/>
              <a:ahLst/>
              <a:cxnLst/>
              <a:rect l="l" t="t" r="r" b="b"/>
              <a:pathLst>
                <a:path w="807" h="2568" extrusionOk="0">
                  <a:moveTo>
                    <a:pt x="338" y="0"/>
                  </a:moveTo>
                  <a:cubicBezTo>
                    <a:pt x="338" y="1"/>
                    <a:pt x="567" y="1602"/>
                    <a:pt x="599" y="1918"/>
                  </a:cubicBezTo>
                  <a:cubicBezTo>
                    <a:pt x="632" y="2224"/>
                    <a:pt x="0" y="2529"/>
                    <a:pt x="131" y="2561"/>
                  </a:cubicBezTo>
                  <a:cubicBezTo>
                    <a:pt x="144" y="2565"/>
                    <a:pt x="160" y="2567"/>
                    <a:pt x="179" y="2567"/>
                  </a:cubicBezTo>
                  <a:cubicBezTo>
                    <a:pt x="366" y="2567"/>
                    <a:pt x="806" y="2371"/>
                    <a:pt x="806" y="1995"/>
                  </a:cubicBezTo>
                  <a:cubicBezTo>
                    <a:pt x="806" y="1581"/>
                    <a:pt x="338" y="1"/>
                    <a:pt x="33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0" name="Google Shape;3300;p15"/>
            <p:cNvSpPr/>
            <p:nvPr/>
          </p:nvSpPr>
          <p:spPr>
            <a:xfrm>
              <a:off x="3623930" y="2261246"/>
              <a:ext cx="55674" cy="18303"/>
            </a:xfrm>
            <a:custGeom>
              <a:avLst/>
              <a:gdLst/>
              <a:ahLst/>
              <a:cxnLst/>
              <a:rect l="l" t="t" r="r" b="b"/>
              <a:pathLst>
                <a:path w="1527" h="502" extrusionOk="0">
                  <a:moveTo>
                    <a:pt x="1526" y="1"/>
                  </a:moveTo>
                  <a:cubicBezTo>
                    <a:pt x="1526" y="1"/>
                    <a:pt x="1024" y="164"/>
                    <a:pt x="735" y="164"/>
                  </a:cubicBezTo>
                  <a:cubicBezTo>
                    <a:pt x="726" y="164"/>
                    <a:pt x="717" y="164"/>
                    <a:pt x="709" y="164"/>
                  </a:cubicBezTo>
                  <a:cubicBezTo>
                    <a:pt x="426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91"/>
                    <a:pt x="687" y="502"/>
                  </a:cubicBezTo>
                  <a:cubicBezTo>
                    <a:pt x="1090" y="502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1" name="Google Shape;3301;p15"/>
            <p:cNvSpPr/>
            <p:nvPr/>
          </p:nvSpPr>
          <p:spPr>
            <a:xfrm>
              <a:off x="3847644" y="1170165"/>
              <a:ext cx="299628" cy="135121"/>
            </a:xfrm>
            <a:custGeom>
              <a:avLst/>
              <a:gdLst/>
              <a:ahLst/>
              <a:cxnLst/>
              <a:rect l="l" t="t" r="r" b="b"/>
              <a:pathLst>
                <a:path w="8218" h="3706" extrusionOk="0">
                  <a:moveTo>
                    <a:pt x="4163" y="0"/>
                  </a:moveTo>
                  <a:cubicBezTo>
                    <a:pt x="2877" y="0"/>
                    <a:pt x="338" y="1559"/>
                    <a:pt x="175" y="2049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5"/>
                    <a:pt x="4163" y="1254"/>
                  </a:cubicBezTo>
                  <a:cubicBezTo>
                    <a:pt x="4169" y="1254"/>
                    <a:pt x="4174" y="1254"/>
                    <a:pt x="4180" y="1254"/>
                  </a:cubicBezTo>
                  <a:cubicBezTo>
                    <a:pt x="6644" y="1254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5"/>
                  </a:cubicBezTo>
                  <a:cubicBezTo>
                    <a:pt x="7934" y="1188"/>
                    <a:pt x="5460" y="0"/>
                    <a:pt x="4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2" name="Google Shape;3302;p15"/>
            <p:cNvSpPr/>
            <p:nvPr/>
          </p:nvSpPr>
          <p:spPr>
            <a:xfrm>
              <a:off x="2502223" y="2444819"/>
              <a:ext cx="272648" cy="203884"/>
            </a:xfrm>
            <a:custGeom>
              <a:avLst/>
              <a:gdLst/>
              <a:ahLst/>
              <a:cxnLst/>
              <a:rect l="l" t="t" r="r" b="b"/>
              <a:pathLst>
                <a:path w="7478" h="5592" extrusionOk="0">
                  <a:moveTo>
                    <a:pt x="4569" y="1"/>
                  </a:moveTo>
                  <a:cubicBezTo>
                    <a:pt x="3159" y="1"/>
                    <a:pt x="1608" y="187"/>
                    <a:pt x="88" y="731"/>
                  </a:cubicBezTo>
                  <a:cubicBezTo>
                    <a:pt x="66" y="818"/>
                    <a:pt x="45" y="905"/>
                    <a:pt x="45" y="1014"/>
                  </a:cubicBezTo>
                  <a:cubicBezTo>
                    <a:pt x="1" y="1799"/>
                    <a:pt x="361" y="3096"/>
                    <a:pt x="720" y="4185"/>
                  </a:cubicBezTo>
                  <a:cubicBezTo>
                    <a:pt x="906" y="4752"/>
                    <a:pt x="1091" y="5253"/>
                    <a:pt x="121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3" y="589"/>
                    <a:pt x="2933" y="589"/>
                  </a:cubicBezTo>
                  <a:cubicBezTo>
                    <a:pt x="2933" y="589"/>
                    <a:pt x="4143" y="914"/>
                    <a:pt x="5203" y="914"/>
                  </a:cubicBezTo>
                  <a:cubicBezTo>
                    <a:pt x="5473" y="914"/>
                    <a:pt x="5734" y="893"/>
                    <a:pt x="5962" y="840"/>
                  </a:cubicBezTo>
                  <a:cubicBezTo>
                    <a:pt x="6823" y="643"/>
                    <a:pt x="7314" y="371"/>
                    <a:pt x="7477" y="251"/>
                  </a:cubicBezTo>
                  <a:cubicBezTo>
                    <a:pt x="6642" y="109"/>
                    <a:pt x="5646" y="1"/>
                    <a:pt x="45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3" name="Google Shape;3303;p15"/>
            <p:cNvSpPr/>
            <p:nvPr/>
          </p:nvSpPr>
          <p:spPr>
            <a:xfrm>
              <a:off x="2778001" y="2454736"/>
              <a:ext cx="104130" cy="193967"/>
            </a:xfrm>
            <a:custGeom>
              <a:avLst/>
              <a:gdLst/>
              <a:ahLst/>
              <a:cxnLst/>
              <a:rect l="l" t="t" r="r" b="b"/>
              <a:pathLst>
                <a:path w="2856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8" y="2682"/>
                  </a:cubicBezTo>
                  <a:cubicBezTo>
                    <a:pt x="1134" y="3063"/>
                    <a:pt x="1199" y="4502"/>
                    <a:pt x="1210" y="5319"/>
                  </a:cubicBezTo>
                  <a:lnTo>
                    <a:pt x="1363" y="5319"/>
                  </a:lnTo>
                  <a:cubicBezTo>
                    <a:pt x="1493" y="4927"/>
                    <a:pt x="1690" y="4426"/>
                    <a:pt x="1897" y="3881"/>
                  </a:cubicBezTo>
                  <a:cubicBezTo>
                    <a:pt x="2343" y="2715"/>
                    <a:pt x="2856" y="1363"/>
                    <a:pt x="2856" y="568"/>
                  </a:cubicBezTo>
                  <a:cubicBezTo>
                    <a:pt x="2856" y="415"/>
                    <a:pt x="2747" y="284"/>
                    <a:pt x="2561" y="175"/>
                  </a:cubicBezTo>
                  <a:lnTo>
                    <a:pt x="2561" y="426"/>
                  </a:lnTo>
                  <a:lnTo>
                    <a:pt x="2550" y="426"/>
                  </a:lnTo>
                  <a:cubicBezTo>
                    <a:pt x="2561" y="491"/>
                    <a:pt x="2561" y="557"/>
                    <a:pt x="2561" y="611"/>
                  </a:cubicBezTo>
                  <a:cubicBezTo>
                    <a:pt x="2561" y="717"/>
                    <a:pt x="2550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4" name="Google Shape;3304;p15"/>
            <p:cNvSpPr/>
            <p:nvPr/>
          </p:nvSpPr>
          <p:spPr>
            <a:xfrm>
              <a:off x="2695749" y="-71931"/>
              <a:ext cx="40544" cy="45757"/>
            </a:xfrm>
            <a:custGeom>
              <a:avLst/>
              <a:gdLst/>
              <a:ahLst/>
              <a:cxnLst/>
              <a:rect l="l" t="t" r="r" b="b"/>
              <a:pathLst>
                <a:path w="1112" h="1255" extrusionOk="0">
                  <a:moveTo>
                    <a:pt x="306" y="1"/>
                  </a:moveTo>
                  <a:cubicBezTo>
                    <a:pt x="415" y="273"/>
                    <a:pt x="491" y="535"/>
                    <a:pt x="491" y="676"/>
                  </a:cubicBezTo>
                  <a:cubicBezTo>
                    <a:pt x="469" y="1058"/>
                    <a:pt x="0" y="1254"/>
                    <a:pt x="0" y="1254"/>
                  </a:cubicBezTo>
                  <a:cubicBezTo>
                    <a:pt x="0" y="1254"/>
                    <a:pt x="1112" y="1232"/>
                    <a:pt x="1068" y="851"/>
                  </a:cubicBezTo>
                  <a:cubicBezTo>
                    <a:pt x="1047" y="687"/>
                    <a:pt x="829" y="339"/>
                    <a:pt x="60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5" name="Google Shape;3305;p15"/>
            <p:cNvSpPr/>
            <p:nvPr/>
          </p:nvSpPr>
          <p:spPr>
            <a:xfrm>
              <a:off x="3204721" y="2261282"/>
              <a:ext cx="437921" cy="410467"/>
            </a:xfrm>
            <a:custGeom>
              <a:avLst/>
              <a:gdLst/>
              <a:ahLst/>
              <a:cxnLst/>
              <a:rect l="l" t="t" r="r" b="b"/>
              <a:pathLst>
                <a:path w="12011" h="11258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2" y="189"/>
                    <a:pt x="3966" y="189"/>
                  </a:cubicBezTo>
                  <a:cubicBezTo>
                    <a:pt x="3902" y="189"/>
                    <a:pt x="3837" y="191"/>
                    <a:pt x="3772" y="196"/>
                  </a:cubicBezTo>
                  <a:cubicBezTo>
                    <a:pt x="1832" y="337"/>
                    <a:pt x="3358" y="2561"/>
                    <a:pt x="3358" y="2561"/>
                  </a:cubicBezTo>
                  <a:cubicBezTo>
                    <a:pt x="3358" y="2561"/>
                    <a:pt x="2104" y="2593"/>
                    <a:pt x="1254" y="3389"/>
                  </a:cubicBezTo>
                  <a:cubicBezTo>
                    <a:pt x="121" y="4468"/>
                    <a:pt x="1" y="6691"/>
                    <a:pt x="579" y="8587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2" y="8493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16" y="10527"/>
                  </a:lnTo>
                  <a:cubicBezTo>
                    <a:pt x="1516" y="10527"/>
                    <a:pt x="2072" y="8511"/>
                    <a:pt x="1712" y="7061"/>
                  </a:cubicBezTo>
                  <a:lnTo>
                    <a:pt x="1712" y="7061"/>
                  </a:lnTo>
                  <a:cubicBezTo>
                    <a:pt x="1712" y="7062"/>
                    <a:pt x="4112" y="7892"/>
                    <a:pt x="5738" y="7892"/>
                  </a:cubicBezTo>
                  <a:cubicBezTo>
                    <a:pt x="5788" y="7892"/>
                    <a:pt x="5837" y="7891"/>
                    <a:pt x="5886" y="7890"/>
                  </a:cubicBezTo>
                  <a:cubicBezTo>
                    <a:pt x="6954" y="7857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49"/>
                    <a:pt x="8627" y="8349"/>
                  </a:cubicBezTo>
                  <a:cubicBezTo>
                    <a:pt x="8688" y="8349"/>
                    <a:pt x="8748" y="8342"/>
                    <a:pt x="8807" y="8326"/>
                  </a:cubicBezTo>
                  <a:cubicBezTo>
                    <a:pt x="8807" y="8326"/>
                    <a:pt x="8861" y="9732"/>
                    <a:pt x="9014" y="10625"/>
                  </a:cubicBezTo>
                  <a:lnTo>
                    <a:pt x="9177" y="11257"/>
                  </a:lnTo>
                  <a:lnTo>
                    <a:pt x="9232" y="11007"/>
                  </a:lnTo>
                  <a:lnTo>
                    <a:pt x="9253" y="10625"/>
                  </a:lnTo>
                  <a:lnTo>
                    <a:pt x="9428" y="9110"/>
                  </a:lnTo>
                  <a:cubicBezTo>
                    <a:pt x="9636" y="8991"/>
                    <a:pt x="9816" y="8940"/>
                    <a:pt x="9969" y="8940"/>
                  </a:cubicBezTo>
                  <a:cubicBezTo>
                    <a:pt x="10209" y="8940"/>
                    <a:pt x="10383" y="9066"/>
                    <a:pt x="10496" y="9252"/>
                  </a:cubicBezTo>
                  <a:cubicBezTo>
                    <a:pt x="10921" y="8565"/>
                    <a:pt x="11477" y="7857"/>
                    <a:pt x="11673" y="7160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0"/>
                  </a:cubicBezTo>
                  <a:cubicBezTo>
                    <a:pt x="8360" y="74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6" name="Google Shape;3306;p15"/>
            <p:cNvSpPr/>
            <p:nvPr/>
          </p:nvSpPr>
          <p:spPr>
            <a:xfrm>
              <a:off x="4031618" y="14106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76"/>
                    <a:pt x="0" y="0"/>
                  </a:cubicBezTo>
                  <a:cubicBezTo>
                    <a:pt x="0" y="7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7" name="Google Shape;3307;p15"/>
            <p:cNvSpPr/>
            <p:nvPr/>
          </p:nvSpPr>
          <p:spPr>
            <a:xfrm>
              <a:off x="4031618" y="132314"/>
              <a:ext cx="36" cy="5979"/>
            </a:xfrm>
            <a:custGeom>
              <a:avLst/>
              <a:gdLst/>
              <a:ahLst/>
              <a:cxnLst/>
              <a:rect l="l" t="t" r="r" b="b"/>
              <a:pathLst>
                <a:path w="1" h="164" extrusionOk="0">
                  <a:moveTo>
                    <a:pt x="0" y="164"/>
                  </a:moveTo>
                  <a:cubicBezTo>
                    <a:pt x="0" y="109"/>
                    <a:pt x="0" y="55"/>
                    <a:pt x="0" y="0"/>
                  </a:cubicBezTo>
                  <a:cubicBezTo>
                    <a:pt x="0" y="55"/>
                    <a:pt x="0" y="109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8" name="Google Shape;3308;p15"/>
            <p:cNvSpPr/>
            <p:nvPr/>
          </p:nvSpPr>
          <p:spPr>
            <a:xfrm>
              <a:off x="4031618" y="121194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0"/>
                  </a:moveTo>
                  <a:cubicBezTo>
                    <a:pt x="0" y="77"/>
                    <a:pt x="0" y="153"/>
                    <a:pt x="0" y="229"/>
                  </a:cubicBezTo>
                  <a:cubicBezTo>
                    <a:pt x="0" y="153"/>
                    <a:pt x="0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9" name="Google Shape;3309;p15"/>
            <p:cNvSpPr/>
            <p:nvPr/>
          </p:nvSpPr>
          <p:spPr>
            <a:xfrm>
              <a:off x="4164330" y="109673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0"/>
                  </a:moveTo>
                  <a:cubicBezTo>
                    <a:pt x="0" y="66"/>
                    <a:pt x="0" y="142"/>
                    <a:pt x="0" y="218"/>
                  </a:cubicBezTo>
                  <a:cubicBezTo>
                    <a:pt x="0" y="142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0" name="Google Shape;3310;p15"/>
            <p:cNvSpPr/>
            <p:nvPr/>
          </p:nvSpPr>
          <p:spPr>
            <a:xfrm>
              <a:off x="4163929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5"/>
                    <a:pt x="0" y="131"/>
                    <a:pt x="0" y="196"/>
                  </a:cubicBezTo>
                  <a:cubicBezTo>
                    <a:pt x="0" y="131"/>
                    <a:pt x="0" y="65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1" name="Google Shape;3311;p15"/>
            <p:cNvSpPr/>
            <p:nvPr/>
          </p:nvSpPr>
          <p:spPr>
            <a:xfrm>
              <a:off x="4031618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66"/>
                    <a:pt x="0" y="0"/>
                  </a:cubicBezTo>
                  <a:cubicBezTo>
                    <a:pt x="0" y="6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2" name="Google Shape;3312;p15"/>
            <p:cNvSpPr/>
            <p:nvPr/>
          </p:nvSpPr>
          <p:spPr>
            <a:xfrm>
              <a:off x="4163929" y="134283"/>
              <a:ext cx="36" cy="7219"/>
            </a:xfrm>
            <a:custGeom>
              <a:avLst/>
              <a:gdLst/>
              <a:ahLst/>
              <a:cxnLst/>
              <a:rect l="l" t="t" r="r" b="b"/>
              <a:pathLst>
                <a:path w="1" h="198" extrusionOk="0">
                  <a:moveTo>
                    <a:pt x="0" y="1"/>
                  </a:moveTo>
                  <a:cubicBezTo>
                    <a:pt x="0" y="66"/>
                    <a:pt x="0" y="132"/>
                    <a:pt x="0" y="197"/>
                  </a:cubicBezTo>
                  <a:cubicBezTo>
                    <a:pt x="0" y="13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3" name="Google Shape;3313;p15"/>
            <p:cNvSpPr/>
            <p:nvPr/>
          </p:nvSpPr>
          <p:spPr>
            <a:xfrm>
              <a:off x="4031618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6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4" name="Google Shape;3314;p15"/>
            <p:cNvSpPr/>
            <p:nvPr/>
          </p:nvSpPr>
          <p:spPr>
            <a:xfrm>
              <a:off x="4031618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5" name="Google Shape;3315;p15"/>
            <p:cNvSpPr/>
            <p:nvPr/>
          </p:nvSpPr>
          <p:spPr>
            <a:xfrm>
              <a:off x="4163929" y="117621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1" y="0"/>
                  </a:moveTo>
                  <a:cubicBezTo>
                    <a:pt x="0" y="33"/>
                    <a:pt x="0" y="76"/>
                    <a:pt x="0" y="120"/>
                  </a:cubicBezTo>
                  <a:cubicBezTo>
                    <a:pt x="0" y="76"/>
                    <a:pt x="0" y="33"/>
                    <a:pt x="1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6" name="Google Shape;3316;p15"/>
            <p:cNvSpPr/>
            <p:nvPr/>
          </p:nvSpPr>
          <p:spPr>
            <a:xfrm>
              <a:off x="4164330" y="105298"/>
              <a:ext cx="401" cy="4412"/>
            </a:xfrm>
            <a:custGeom>
              <a:avLst/>
              <a:gdLst/>
              <a:ahLst/>
              <a:cxnLst/>
              <a:rect l="l" t="t" r="r" b="b"/>
              <a:pathLst>
                <a:path w="11" h="121" extrusionOk="0">
                  <a:moveTo>
                    <a:pt x="11" y="0"/>
                  </a:moveTo>
                  <a:cubicBezTo>
                    <a:pt x="0" y="33"/>
                    <a:pt x="0" y="77"/>
                    <a:pt x="0" y="120"/>
                  </a:cubicBezTo>
                  <a:cubicBezTo>
                    <a:pt x="0" y="77"/>
                    <a:pt x="0" y="33"/>
                    <a:pt x="11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7" name="Google Shape;3317;p15"/>
            <p:cNvSpPr/>
            <p:nvPr/>
          </p:nvSpPr>
          <p:spPr>
            <a:xfrm>
              <a:off x="4031618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0" y="77"/>
                  </a:moveTo>
                  <a:cubicBezTo>
                    <a:pt x="0" y="55"/>
                    <a:pt x="0" y="23"/>
                    <a:pt x="0" y="1"/>
                  </a:cubicBezTo>
                  <a:cubicBezTo>
                    <a:pt x="0" y="23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8" name="Google Shape;3318;p15"/>
            <p:cNvSpPr/>
            <p:nvPr/>
          </p:nvSpPr>
          <p:spPr>
            <a:xfrm>
              <a:off x="4031618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9" name="Google Shape;3319;p15"/>
            <p:cNvSpPr/>
            <p:nvPr/>
          </p:nvSpPr>
          <p:spPr>
            <a:xfrm>
              <a:off x="4163929" y="141466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1" y="98"/>
                  </a:moveTo>
                  <a:cubicBezTo>
                    <a:pt x="0" y="65"/>
                    <a:pt x="0" y="33"/>
                    <a:pt x="0" y="0"/>
                  </a:cubicBezTo>
                  <a:cubicBezTo>
                    <a:pt x="0" y="33"/>
                    <a:pt x="0" y="65"/>
                    <a:pt x="11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0" name="Google Shape;3320;p15"/>
            <p:cNvSpPr/>
            <p:nvPr/>
          </p:nvSpPr>
          <p:spPr>
            <a:xfrm>
              <a:off x="4163929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0" y="142"/>
                  </a:moveTo>
                  <a:cubicBezTo>
                    <a:pt x="0" y="98"/>
                    <a:pt x="0" y="44"/>
                    <a:pt x="0" y="0"/>
                  </a:cubicBezTo>
                  <a:cubicBezTo>
                    <a:pt x="0" y="44"/>
                    <a:pt x="0" y="98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1" name="Google Shape;3321;p15"/>
            <p:cNvSpPr/>
            <p:nvPr/>
          </p:nvSpPr>
          <p:spPr>
            <a:xfrm>
              <a:off x="4031618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0"/>
                  </a:moveTo>
                  <a:cubicBezTo>
                    <a:pt x="0" y="22"/>
                    <a:pt x="0" y="44"/>
                    <a:pt x="0" y="76"/>
                  </a:cubicBezTo>
                  <a:cubicBezTo>
                    <a:pt x="0" y="44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2" name="Google Shape;3322;p15"/>
            <p:cNvSpPr/>
            <p:nvPr/>
          </p:nvSpPr>
          <p:spPr>
            <a:xfrm>
              <a:off x="3898104" y="2371718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0"/>
                  </a:moveTo>
                  <a:cubicBezTo>
                    <a:pt x="3215" y="0"/>
                    <a:pt x="1188" y="1918"/>
                    <a:pt x="1188" y="1918"/>
                  </a:cubicBezTo>
                  <a:cubicBezTo>
                    <a:pt x="1188" y="1918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14" y="1428"/>
                    <a:pt x="818" y="1907"/>
                    <a:pt x="818" y="1907"/>
                  </a:cubicBezTo>
                  <a:cubicBezTo>
                    <a:pt x="818" y="1907"/>
                    <a:pt x="644" y="1880"/>
                    <a:pt x="456" y="1880"/>
                  </a:cubicBezTo>
                  <a:cubicBezTo>
                    <a:pt x="237" y="1880"/>
                    <a:pt x="0" y="1917"/>
                    <a:pt x="0" y="2082"/>
                  </a:cubicBezTo>
                  <a:cubicBezTo>
                    <a:pt x="0" y="2387"/>
                    <a:pt x="556" y="2539"/>
                    <a:pt x="556" y="2539"/>
                  </a:cubicBezTo>
                  <a:cubicBezTo>
                    <a:pt x="556" y="2539"/>
                    <a:pt x="578" y="3455"/>
                    <a:pt x="589" y="4501"/>
                  </a:cubicBezTo>
                  <a:cubicBezTo>
                    <a:pt x="600" y="5318"/>
                    <a:pt x="1210" y="6724"/>
                    <a:pt x="1482" y="7313"/>
                  </a:cubicBezTo>
                  <a:cubicBezTo>
                    <a:pt x="1559" y="7487"/>
                    <a:pt x="1602" y="7596"/>
                    <a:pt x="1602" y="7596"/>
                  </a:cubicBezTo>
                  <a:cubicBezTo>
                    <a:pt x="1602" y="7585"/>
                    <a:pt x="1602" y="7509"/>
                    <a:pt x="1602" y="7389"/>
                  </a:cubicBezTo>
                  <a:cubicBezTo>
                    <a:pt x="1602" y="7051"/>
                    <a:pt x="1613" y="6386"/>
                    <a:pt x="1700" y="6190"/>
                  </a:cubicBezTo>
                  <a:cubicBezTo>
                    <a:pt x="1820" y="5918"/>
                    <a:pt x="2583" y="4370"/>
                    <a:pt x="2561" y="4087"/>
                  </a:cubicBezTo>
                  <a:lnTo>
                    <a:pt x="2561" y="4087"/>
                  </a:lnTo>
                  <a:cubicBezTo>
                    <a:pt x="2561" y="4087"/>
                    <a:pt x="4316" y="5090"/>
                    <a:pt x="5460" y="5253"/>
                  </a:cubicBezTo>
                  <a:cubicBezTo>
                    <a:pt x="6045" y="5337"/>
                    <a:pt x="6475" y="5384"/>
                    <a:pt x="6733" y="5384"/>
                  </a:cubicBezTo>
                  <a:cubicBezTo>
                    <a:pt x="6976" y="5384"/>
                    <a:pt x="7065" y="5343"/>
                    <a:pt x="6986" y="5253"/>
                  </a:cubicBezTo>
                  <a:cubicBezTo>
                    <a:pt x="6823" y="5068"/>
                    <a:pt x="6681" y="4817"/>
                    <a:pt x="6681" y="4817"/>
                  </a:cubicBezTo>
                  <a:lnTo>
                    <a:pt x="6681" y="4817"/>
                  </a:lnTo>
                  <a:cubicBezTo>
                    <a:pt x="6681" y="4817"/>
                    <a:pt x="7329" y="5177"/>
                    <a:pt x="7750" y="5177"/>
                  </a:cubicBezTo>
                  <a:cubicBezTo>
                    <a:pt x="7792" y="5177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4"/>
                  </a:cubicBezTo>
                  <a:lnTo>
                    <a:pt x="8991" y="7160"/>
                  </a:lnTo>
                  <a:lnTo>
                    <a:pt x="8991" y="7596"/>
                  </a:lnTo>
                  <a:lnTo>
                    <a:pt x="9177" y="7596"/>
                  </a:lnTo>
                  <a:cubicBezTo>
                    <a:pt x="9242" y="7433"/>
                    <a:pt x="9318" y="7247"/>
                    <a:pt x="9394" y="7051"/>
                  </a:cubicBezTo>
                  <a:cubicBezTo>
                    <a:pt x="9536" y="6713"/>
                    <a:pt x="9667" y="6343"/>
                    <a:pt x="9754" y="6049"/>
                  </a:cubicBezTo>
                  <a:cubicBezTo>
                    <a:pt x="9972" y="5297"/>
                    <a:pt x="10386" y="3204"/>
                    <a:pt x="9863" y="2180"/>
                  </a:cubicBezTo>
                  <a:cubicBezTo>
                    <a:pt x="9209" y="916"/>
                    <a:pt x="6615" y="0"/>
                    <a:pt x="5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3" name="Google Shape;3323;p15"/>
            <p:cNvSpPr/>
            <p:nvPr/>
          </p:nvSpPr>
          <p:spPr>
            <a:xfrm>
              <a:off x="2176423" y="2112237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1"/>
                  </a:moveTo>
                  <a:cubicBezTo>
                    <a:pt x="142" y="1"/>
                    <a:pt x="0" y="186"/>
                    <a:pt x="0" y="426"/>
                  </a:cubicBezTo>
                  <a:cubicBezTo>
                    <a:pt x="0" y="655"/>
                    <a:pt x="142" y="840"/>
                    <a:pt x="327" y="840"/>
                  </a:cubicBezTo>
                  <a:cubicBezTo>
                    <a:pt x="513" y="840"/>
                    <a:pt x="665" y="655"/>
                    <a:pt x="665" y="426"/>
                  </a:cubicBezTo>
                  <a:cubicBezTo>
                    <a:pt x="665" y="186"/>
                    <a:pt x="513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4" name="Google Shape;3324;p15"/>
            <p:cNvSpPr/>
            <p:nvPr/>
          </p:nvSpPr>
          <p:spPr>
            <a:xfrm>
              <a:off x="2296811" y="2112237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1" y="186"/>
                    <a:pt x="1" y="426"/>
                  </a:cubicBezTo>
                  <a:cubicBezTo>
                    <a:pt x="1" y="655"/>
                    <a:pt x="153" y="840"/>
                    <a:pt x="338" y="840"/>
                  </a:cubicBezTo>
                  <a:cubicBezTo>
                    <a:pt x="524" y="840"/>
                    <a:pt x="676" y="655"/>
                    <a:pt x="676" y="426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5" name="Google Shape;3325;p15"/>
            <p:cNvSpPr/>
            <p:nvPr/>
          </p:nvSpPr>
          <p:spPr>
            <a:xfrm>
              <a:off x="2163698" y="2162696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10" y="655"/>
                    <a:pt x="1570" y="502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6" name="Google Shape;3326;p15"/>
            <p:cNvSpPr/>
            <p:nvPr/>
          </p:nvSpPr>
          <p:spPr>
            <a:xfrm>
              <a:off x="2285290" y="2161129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1" y="142"/>
                    <a:pt x="1" y="316"/>
                  </a:cubicBezTo>
                  <a:cubicBezTo>
                    <a:pt x="1" y="502"/>
                    <a:pt x="349" y="643"/>
                    <a:pt x="785" y="643"/>
                  </a:cubicBezTo>
                  <a:cubicBezTo>
                    <a:pt x="1221" y="643"/>
                    <a:pt x="1570" y="502"/>
                    <a:pt x="1570" y="316"/>
                  </a:cubicBezTo>
                  <a:cubicBezTo>
                    <a:pt x="1570" y="142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7" name="Google Shape;3327;p15"/>
            <p:cNvSpPr/>
            <p:nvPr/>
          </p:nvSpPr>
          <p:spPr>
            <a:xfrm>
              <a:off x="3894786" y="1386697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1061" y="1"/>
                  </a:moveTo>
                  <a:cubicBezTo>
                    <a:pt x="843" y="1"/>
                    <a:pt x="494" y="328"/>
                    <a:pt x="375" y="328"/>
                  </a:cubicBezTo>
                  <a:cubicBezTo>
                    <a:pt x="326" y="323"/>
                    <a:pt x="249" y="317"/>
                    <a:pt x="180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201" y="524"/>
                    <a:pt x="299" y="524"/>
                  </a:cubicBezTo>
                  <a:cubicBezTo>
                    <a:pt x="302" y="524"/>
                    <a:pt x="306" y="524"/>
                    <a:pt x="309" y="524"/>
                  </a:cubicBezTo>
                  <a:cubicBezTo>
                    <a:pt x="412" y="514"/>
                    <a:pt x="689" y="271"/>
                    <a:pt x="1004" y="271"/>
                  </a:cubicBezTo>
                  <a:cubicBezTo>
                    <a:pt x="1023" y="271"/>
                    <a:pt x="1042" y="271"/>
                    <a:pt x="1061" y="273"/>
                  </a:cubicBezTo>
                  <a:cubicBezTo>
                    <a:pt x="1331" y="309"/>
                    <a:pt x="1527" y="472"/>
                    <a:pt x="1630" y="472"/>
                  </a:cubicBezTo>
                  <a:cubicBezTo>
                    <a:pt x="1652" y="472"/>
                    <a:pt x="1669" y="465"/>
                    <a:pt x="1682" y="448"/>
                  </a:cubicBezTo>
                  <a:cubicBezTo>
                    <a:pt x="1759" y="360"/>
                    <a:pt x="1268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8" name="Google Shape;3328;p15"/>
            <p:cNvSpPr/>
            <p:nvPr/>
          </p:nvSpPr>
          <p:spPr>
            <a:xfrm>
              <a:off x="4052655" y="1383926"/>
              <a:ext cx="64170" cy="19105"/>
            </a:xfrm>
            <a:custGeom>
              <a:avLst/>
              <a:gdLst/>
              <a:ahLst/>
              <a:cxnLst/>
              <a:rect l="l" t="t" r="r" b="b"/>
              <a:pathLst>
                <a:path w="1760" h="524" extrusionOk="0">
                  <a:moveTo>
                    <a:pt x="709" y="0"/>
                  </a:moveTo>
                  <a:cubicBezTo>
                    <a:pt x="491" y="0"/>
                    <a:pt x="1" y="349"/>
                    <a:pt x="77" y="447"/>
                  </a:cubicBezTo>
                  <a:cubicBezTo>
                    <a:pt x="89" y="461"/>
                    <a:pt x="105" y="467"/>
                    <a:pt x="124" y="467"/>
                  </a:cubicBezTo>
                  <a:cubicBezTo>
                    <a:pt x="225" y="467"/>
                    <a:pt x="425" y="300"/>
                    <a:pt x="709" y="273"/>
                  </a:cubicBezTo>
                  <a:cubicBezTo>
                    <a:pt x="728" y="271"/>
                    <a:pt x="746" y="270"/>
                    <a:pt x="764" y="270"/>
                  </a:cubicBezTo>
                  <a:cubicBezTo>
                    <a:pt x="1070" y="270"/>
                    <a:pt x="1347" y="513"/>
                    <a:pt x="1450" y="524"/>
                  </a:cubicBezTo>
                  <a:cubicBezTo>
                    <a:pt x="1559" y="524"/>
                    <a:pt x="1701" y="371"/>
                    <a:pt x="1701" y="371"/>
                  </a:cubicBezTo>
                  <a:cubicBezTo>
                    <a:pt x="1759" y="319"/>
                    <a:pt x="1679" y="306"/>
                    <a:pt x="1579" y="306"/>
                  </a:cubicBezTo>
                  <a:cubicBezTo>
                    <a:pt x="1511" y="306"/>
                    <a:pt x="1433" y="312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3" y="317"/>
                    <a:pt x="913" y="0"/>
                    <a:pt x="7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9" name="Google Shape;3329;p15"/>
            <p:cNvSpPr/>
            <p:nvPr/>
          </p:nvSpPr>
          <p:spPr>
            <a:xfrm>
              <a:off x="2926974" y="749971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1"/>
                  </a:moveTo>
                  <a:cubicBezTo>
                    <a:pt x="2261" y="1"/>
                    <a:pt x="2157" y="32"/>
                    <a:pt x="1995" y="137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3"/>
                    <a:pt x="263" y="71"/>
                  </a:cubicBezTo>
                  <a:cubicBezTo>
                    <a:pt x="225" y="59"/>
                    <a:pt x="176" y="51"/>
                    <a:pt x="131" y="51"/>
                  </a:cubicBezTo>
                  <a:cubicBezTo>
                    <a:pt x="58" y="51"/>
                    <a:pt x="0" y="72"/>
                    <a:pt x="34" y="126"/>
                  </a:cubicBezTo>
                  <a:cubicBezTo>
                    <a:pt x="97" y="220"/>
                    <a:pt x="787" y="487"/>
                    <a:pt x="1422" y="487"/>
                  </a:cubicBezTo>
                  <a:cubicBezTo>
                    <a:pt x="1446" y="487"/>
                    <a:pt x="1470" y="486"/>
                    <a:pt x="1494" y="486"/>
                  </a:cubicBezTo>
                  <a:cubicBezTo>
                    <a:pt x="2159" y="453"/>
                    <a:pt x="2442" y="71"/>
                    <a:pt x="2442" y="71"/>
                  </a:cubicBezTo>
                  <a:cubicBezTo>
                    <a:pt x="2442" y="71"/>
                    <a:pt x="2427" y="1"/>
                    <a:pt x="2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0" name="Google Shape;3330;p15"/>
            <p:cNvSpPr/>
            <p:nvPr/>
          </p:nvSpPr>
          <p:spPr>
            <a:xfrm>
              <a:off x="2973605" y="629364"/>
              <a:ext cx="35293" cy="91442"/>
            </a:xfrm>
            <a:custGeom>
              <a:avLst/>
              <a:gdLst/>
              <a:ahLst/>
              <a:cxnLst/>
              <a:rect l="l" t="t" r="r" b="b"/>
              <a:pathLst>
                <a:path w="968" h="2508" extrusionOk="0">
                  <a:moveTo>
                    <a:pt x="95" y="1"/>
                  </a:moveTo>
                  <a:lnTo>
                    <a:pt x="95" y="1"/>
                  </a:lnTo>
                  <a:cubicBezTo>
                    <a:pt x="95" y="1"/>
                    <a:pt x="400" y="1134"/>
                    <a:pt x="564" y="1374"/>
                  </a:cubicBezTo>
                  <a:cubicBezTo>
                    <a:pt x="727" y="1625"/>
                    <a:pt x="673" y="2061"/>
                    <a:pt x="368" y="2191"/>
                  </a:cubicBezTo>
                  <a:cubicBezTo>
                    <a:pt x="62" y="2308"/>
                    <a:pt x="1" y="2464"/>
                    <a:pt x="165" y="2464"/>
                  </a:cubicBezTo>
                  <a:cubicBezTo>
                    <a:pt x="171" y="2464"/>
                    <a:pt x="177" y="2464"/>
                    <a:pt x="182" y="2464"/>
                  </a:cubicBezTo>
                  <a:cubicBezTo>
                    <a:pt x="368" y="2453"/>
                    <a:pt x="662" y="2508"/>
                    <a:pt x="815" y="1919"/>
                  </a:cubicBezTo>
                  <a:cubicBezTo>
                    <a:pt x="967" y="1320"/>
                    <a:pt x="95" y="1"/>
                    <a:pt x="95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1" name="Google Shape;3331;p15"/>
            <p:cNvSpPr/>
            <p:nvPr/>
          </p:nvSpPr>
          <p:spPr>
            <a:xfrm>
              <a:off x="3534131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1" y="0"/>
                  </a:moveTo>
                  <a:cubicBezTo>
                    <a:pt x="44" y="262"/>
                    <a:pt x="88" y="480"/>
                    <a:pt x="142" y="600"/>
                  </a:cubicBezTo>
                  <a:lnTo>
                    <a:pt x="218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2" name="Google Shape;3332;p15"/>
            <p:cNvSpPr/>
            <p:nvPr/>
          </p:nvSpPr>
          <p:spPr>
            <a:xfrm>
              <a:off x="4583101" y="2659673"/>
              <a:ext cx="66394" cy="21657"/>
            </a:xfrm>
            <a:custGeom>
              <a:avLst/>
              <a:gdLst/>
              <a:ahLst/>
              <a:cxnLst/>
              <a:rect l="l" t="t" r="r" b="b"/>
              <a:pathLst>
                <a:path w="1821" h="594" extrusionOk="0">
                  <a:moveTo>
                    <a:pt x="997" y="1"/>
                  </a:moveTo>
                  <a:cubicBezTo>
                    <a:pt x="415" y="1"/>
                    <a:pt x="22" y="494"/>
                    <a:pt x="22" y="494"/>
                  </a:cubicBezTo>
                  <a:cubicBezTo>
                    <a:pt x="0" y="566"/>
                    <a:pt x="20" y="594"/>
                    <a:pt x="69" y="594"/>
                  </a:cubicBezTo>
                  <a:cubicBezTo>
                    <a:pt x="232" y="594"/>
                    <a:pt x="721" y="273"/>
                    <a:pt x="982" y="265"/>
                  </a:cubicBezTo>
                  <a:cubicBezTo>
                    <a:pt x="991" y="264"/>
                    <a:pt x="1001" y="264"/>
                    <a:pt x="1010" y="264"/>
                  </a:cubicBezTo>
                  <a:cubicBezTo>
                    <a:pt x="1322" y="264"/>
                    <a:pt x="1592" y="583"/>
                    <a:pt x="1698" y="583"/>
                  </a:cubicBezTo>
                  <a:cubicBezTo>
                    <a:pt x="1703" y="583"/>
                    <a:pt x="1708" y="582"/>
                    <a:pt x="1712" y="581"/>
                  </a:cubicBezTo>
                  <a:cubicBezTo>
                    <a:pt x="1821" y="548"/>
                    <a:pt x="1679" y="58"/>
                    <a:pt x="1069" y="3"/>
                  </a:cubicBezTo>
                  <a:cubicBezTo>
                    <a:pt x="1044" y="2"/>
                    <a:pt x="1020" y="1"/>
                    <a:pt x="9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3" name="Google Shape;3333;p15"/>
            <p:cNvSpPr/>
            <p:nvPr/>
          </p:nvSpPr>
          <p:spPr>
            <a:xfrm>
              <a:off x="2822482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4" name="Google Shape;3334;p15"/>
            <p:cNvSpPr/>
            <p:nvPr/>
          </p:nvSpPr>
          <p:spPr>
            <a:xfrm>
              <a:off x="4225910" y="2648663"/>
              <a:ext cx="6782" cy="14730"/>
            </a:xfrm>
            <a:custGeom>
              <a:avLst/>
              <a:gdLst/>
              <a:ahLst/>
              <a:cxnLst/>
              <a:rect l="l" t="t" r="r" b="b"/>
              <a:pathLst>
                <a:path w="186" h="404" extrusionOk="0">
                  <a:moveTo>
                    <a:pt x="0" y="0"/>
                  </a:moveTo>
                  <a:lnTo>
                    <a:pt x="0" y="55"/>
                  </a:lnTo>
                  <a:lnTo>
                    <a:pt x="0" y="403"/>
                  </a:lnTo>
                  <a:cubicBezTo>
                    <a:pt x="0" y="403"/>
                    <a:pt x="44" y="305"/>
                    <a:pt x="109" y="153"/>
                  </a:cubicBezTo>
                  <a:cubicBezTo>
                    <a:pt x="131" y="109"/>
                    <a:pt x="153" y="55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5" name="Google Shape;3335;p15"/>
            <p:cNvSpPr/>
            <p:nvPr/>
          </p:nvSpPr>
          <p:spPr>
            <a:xfrm>
              <a:off x="4082479" y="2643084"/>
              <a:ext cx="579349" cy="390632"/>
            </a:xfrm>
            <a:custGeom>
              <a:avLst/>
              <a:gdLst/>
              <a:ahLst/>
              <a:cxnLst/>
              <a:rect l="l" t="t" r="r" b="b"/>
              <a:pathLst>
                <a:path w="15890" h="10714" extrusionOk="0">
                  <a:moveTo>
                    <a:pt x="5656" y="1"/>
                  </a:moveTo>
                  <a:lnTo>
                    <a:pt x="5547" y="153"/>
                  </a:lnTo>
                  <a:lnTo>
                    <a:pt x="0" y="153"/>
                  </a:lnTo>
                  <a:lnTo>
                    <a:pt x="708" y="3728"/>
                  </a:lnTo>
                  <a:lnTo>
                    <a:pt x="2332" y="7804"/>
                  </a:lnTo>
                  <a:lnTo>
                    <a:pt x="8511" y="10713"/>
                  </a:lnTo>
                  <a:lnTo>
                    <a:pt x="14015" y="8763"/>
                  </a:lnTo>
                  <a:lnTo>
                    <a:pt x="15617" y="7063"/>
                  </a:lnTo>
                  <a:lnTo>
                    <a:pt x="15890" y="3183"/>
                  </a:lnTo>
                  <a:lnTo>
                    <a:pt x="14080" y="153"/>
                  </a:lnTo>
                  <a:lnTo>
                    <a:pt x="10920" y="153"/>
                  </a:lnTo>
                  <a:lnTo>
                    <a:pt x="1070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6" name="Google Shape;3336;p15"/>
            <p:cNvSpPr/>
            <p:nvPr/>
          </p:nvSpPr>
          <p:spPr>
            <a:xfrm>
              <a:off x="3437587" y="2639912"/>
              <a:ext cx="636191" cy="423191"/>
            </a:xfrm>
            <a:custGeom>
              <a:avLst/>
              <a:gdLst/>
              <a:ahLst/>
              <a:cxnLst/>
              <a:rect l="l" t="t" r="r" b="b"/>
              <a:pathLst>
                <a:path w="17449" h="11607" extrusionOk="0">
                  <a:moveTo>
                    <a:pt x="4272" y="0"/>
                  </a:moveTo>
                  <a:lnTo>
                    <a:pt x="4000" y="240"/>
                  </a:lnTo>
                  <a:lnTo>
                    <a:pt x="1526" y="240"/>
                  </a:lnTo>
                  <a:lnTo>
                    <a:pt x="0" y="6921"/>
                  </a:lnTo>
                  <a:lnTo>
                    <a:pt x="6724" y="11607"/>
                  </a:lnTo>
                  <a:lnTo>
                    <a:pt x="17448" y="8861"/>
                  </a:lnTo>
                  <a:lnTo>
                    <a:pt x="16576" y="240"/>
                  </a:lnTo>
                  <a:lnTo>
                    <a:pt x="12838" y="240"/>
                  </a:lnTo>
                  <a:lnTo>
                    <a:pt x="124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7" name="Google Shape;3337;p15"/>
            <p:cNvSpPr/>
            <p:nvPr/>
          </p:nvSpPr>
          <p:spPr>
            <a:xfrm>
              <a:off x="2717588" y="2635537"/>
              <a:ext cx="628643" cy="411305"/>
            </a:xfrm>
            <a:custGeom>
              <a:avLst/>
              <a:gdLst/>
              <a:ahLst/>
              <a:cxnLst/>
              <a:rect l="l" t="t" r="r" b="b"/>
              <a:pathLst>
                <a:path w="17242" h="11281" extrusionOk="0">
                  <a:moveTo>
                    <a:pt x="3968" y="1"/>
                  </a:moveTo>
                  <a:lnTo>
                    <a:pt x="3728" y="360"/>
                  </a:lnTo>
                  <a:lnTo>
                    <a:pt x="1" y="360"/>
                  </a:lnTo>
                  <a:lnTo>
                    <a:pt x="1" y="9188"/>
                  </a:lnTo>
                  <a:lnTo>
                    <a:pt x="3859" y="11280"/>
                  </a:lnTo>
                  <a:lnTo>
                    <a:pt x="10278" y="11117"/>
                  </a:lnTo>
                  <a:lnTo>
                    <a:pt x="16806" y="7880"/>
                  </a:lnTo>
                  <a:lnTo>
                    <a:pt x="17242" y="3804"/>
                  </a:lnTo>
                  <a:lnTo>
                    <a:pt x="16174" y="360"/>
                  </a:lnTo>
                  <a:lnTo>
                    <a:pt x="13395" y="360"/>
                  </a:lnTo>
                  <a:lnTo>
                    <a:pt x="130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15"/>
            <p:cNvSpPr/>
            <p:nvPr/>
          </p:nvSpPr>
          <p:spPr>
            <a:xfrm>
              <a:off x="1986105" y="2627188"/>
              <a:ext cx="672723" cy="493960"/>
            </a:xfrm>
            <a:custGeom>
              <a:avLst/>
              <a:gdLst/>
              <a:ahLst/>
              <a:cxnLst/>
              <a:rect l="l" t="t" r="r" b="b"/>
              <a:pathLst>
                <a:path w="18451" h="13548" extrusionOk="0">
                  <a:moveTo>
                    <a:pt x="4479" y="1"/>
                  </a:moveTo>
                  <a:lnTo>
                    <a:pt x="4109" y="589"/>
                  </a:lnTo>
                  <a:lnTo>
                    <a:pt x="0" y="589"/>
                  </a:lnTo>
                  <a:lnTo>
                    <a:pt x="1700" y="11346"/>
                  </a:lnTo>
                  <a:lnTo>
                    <a:pt x="4349" y="12632"/>
                  </a:lnTo>
                  <a:lnTo>
                    <a:pt x="8904" y="13547"/>
                  </a:lnTo>
                  <a:lnTo>
                    <a:pt x="13220" y="12359"/>
                  </a:lnTo>
                  <a:lnTo>
                    <a:pt x="18451" y="8109"/>
                  </a:lnTo>
                  <a:lnTo>
                    <a:pt x="17917" y="589"/>
                  </a:lnTo>
                  <a:lnTo>
                    <a:pt x="14375" y="589"/>
                  </a:lnTo>
                  <a:lnTo>
                    <a:pt x="14375" y="153"/>
                  </a:lnTo>
                  <a:lnTo>
                    <a:pt x="447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9" name="Google Shape;3339;p15"/>
            <p:cNvSpPr/>
            <p:nvPr/>
          </p:nvSpPr>
          <p:spPr>
            <a:xfrm>
              <a:off x="2882494" y="2880289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1"/>
                  </a:moveTo>
                  <a:cubicBezTo>
                    <a:pt x="11541" y="1"/>
                    <a:pt x="3739" y="2213"/>
                    <a:pt x="1722" y="3924"/>
                  </a:cubicBezTo>
                  <a:cubicBezTo>
                    <a:pt x="1090" y="4458"/>
                    <a:pt x="1" y="6758"/>
                    <a:pt x="1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28" y="25273"/>
                  </a:lnTo>
                  <a:lnTo>
                    <a:pt x="26363" y="3641"/>
                  </a:lnTo>
                  <a:cubicBezTo>
                    <a:pt x="23715" y="1897"/>
                    <a:pt x="17198" y="241"/>
                    <a:pt x="17198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02" y="687"/>
                    <a:pt x="17034" y="1003"/>
                    <a:pt x="17034" y="1058"/>
                  </a:cubicBezTo>
                  <a:cubicBezTo>
                    <a:pt x="17034" y="1252"/>
                    <a:pt x="15320" y="2481"/>
                    <a:pt x="14001" y="2481"/>
                  </a:cubicBezTo>
                  <a:cubicBezTo>
                    <a:pt x="13913" y="2481"/>
                    <a:pt x="13827" y="2475"/>
                    <a:pt x="13743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0" name="Google Shape;3340;p15"/>
            <p:cNvSpPr/>
            <p:nvPr/>
          </p:nvSpPr>
          <p:spPr>
            <a:xfrm>
              <a:off x="3064061" y="2933957"/>
              <a:ext cx="639399" cy="107703"/>
            </a:xfrm>
            <a:custGeom>
              <a:avLst/>
              <a:gdLst/>
              <a:ahLst/>
              <a:cxnLst/>
              <a:rect l="l" t="t" r="r" b="b"/>
              <a:pathLst>
                <a:path w="17537" h="2954" extrusionOk="0">
                  <a:moveTo>
                    <a:pt x="16381" y="0"/>
                  </a:moveTo>
                  <a:cubicBezTo>
                    <a:pt x="14273" y="1149"/>
                    <a:pt x="11707" y="2063"/>
                    <a:pt x="8909" y="2063"/>
                  </a:cubicBezTo>
                  <a:cubicBezTo>
                    <a:pt x="8813" y="2063"/>
                    <a:pt x="8718" y="2062"/>
                    <a:pt x="8621" y="2060"/>
                  </a:cubicBezTo>
                  <a:cubicBezTo>
                    <a:pt x="5559" y="1983"/>
                    <a:pt x="3085" y="1242"/>
                    <a:pt x="1145" y="305"/>
                  </a:cubicBezTo>
                  <a:cubicBezTo>
                    <a:pt x="764" y="447"/>
                    <a:pt x="372" y="599"/>
                    <a:pt x="1" y="752"/>
                  </a:cubicBezTo>
                  <a:cubicBezTo>
                    <a:pt x="2115" y="1896"/>
                    <a:pt x="4960" y="2866"/>
                    <a:pt x="8600" y="2953"/>
                  </a:cubicBezTo>
                  <a:lnTo>
                    <a:pt x="8927" y="2953"/>
                  </a:lnTo>
                  <a:cubicBezTo>
                    <a:pt x="12240" y="2953"/>
                    <a:pt x="15204" y="1776"/>
                    <a:pt x="17536" y="403"/>
                  </a:cubicBezTo>
                  <a:cubicBezTo>
                    <a:pt x="17155" y="262"/>
                    <a:pt x="16762" y="131"/>
                    <a:pt x="163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1" name="Google Shape;3341;p15"/>
            <p:cNvSpPr/>
            <p:nvPr/>
          </p:nvSpPr>
          <p:spPr>
            <a:xfrm>
              <a:off x="2948047" y="3494591"/>
              <a:ext cx="831689" cy="207822"/>
            </a:xfrm>
            <a:custGeom>
              <a:avLst/>
              <a:gdLst/>
              <a:ahLst/>
              <a:cxnLst/>
              <a:rect l="l" t="t" r="r" b="b"/>
              <a:pathLst>
                <a:path w="22811" h="5700" extrusionOk="0">
                  <a:moveTo>
                    <a:pt x="1" y="0"/>
                  </a:moveTo>
                  <a:lnTo>
                    <a:pt x="12" y="1264"/>
                  </a:lnTo>
                  <a:cubicBezTo>
                    <a:pt x="2017" y="3063"/>
                    <a:pt x="5842" y="5558"/>
                    <a:pt x="11782" y="5689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1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799"/>
                    <a:pt x="12106" y="4799"/>
                  </a:cubicBezTo>
                  <a:cubicBezTo>
                    <a:pt x="12005" y="4799"/>
                    <a:pt x="11905" y="4798"/>
                    <a:pt x="11803" y="4795"/>
                  </a:cubicBezTo>
                  <a:cubicBezTo>
                    <a:pt x="5493" y="4654"/>
                    <a:pt x="1646" y="16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2" name="Google Shape;3342;p15"/>
            <p:cNvSpPr/>
            <p:nvPr/>
          </p:nvSpPr>
          <p:spPr>
            <a:xfrm>
              <a:off x="2946881" y="3383318"/>
              <a:ext cx="848752" cy="209062"/>
            </a:xfrm>
            <a:custGeom>
              <a:avLst/>
              <a:gdLst/>
              <a:ahLst/>
              <a:cxnLst/>
              <a:rect l="l" t="t" r="r" b="b"/>
              <a:pathLst>
                <a:path w="23279" h="5734" extrusionOk="0">
                  <a:moveTo>
                    <a:pt x="0" y="1"/>
                  </a:moveTo>
                  <a:lnTo>
                    <a:pt x="22" y="1276"/>
                  </a:lnTo>
                  <a:cubicBezTo>
                    <a:pt x="2005" y="3063"/>
                    <a:pt x="5841" y="5581"/>
                    <a:pt x="11814" y="5722"/>
                  </a:cubicBezTo>
                  <a:cubicBezTo>
                    <a:pt x="11923" y="5733"/>
                    <a:pt x="12032" y="5733"/>
                    <a:pt x="12141" y="5733"/>
                  </a:cubicBezTo>
                  <a:cubicBezTo>
                    <a:pt x="16707" y="5733"/>
                    <a:pt x="20608" y="3488"/>
                    <a:pt x="23104" y="1581"/>
                  </a:cubicBezTo>
                  <a:lnTo>
                    <a:pt x="23279" y="284"/>
                  </a:lnTo>
                  <a:lnTo>
                    <a:pt x="23279" y="284"/>
                  </a:lnTo>
                  <a:cubicBezTo>
                    <a:pt x="20943" y="2193"/>
                    <a:pt x="16875" y="4832"/>
                    <a:pt x="12147" y="4832"/>
                  </a:cubicBezTo>
                  <a:cubicBezTo>
                    <a:pt x="12044" y="4832"/>
                    <a:pt x="11940" y="4831"/>
                    <a:pt x="11835" y="4829"/>
                  </a:cubicBezTo>
                  <a:cubicBezTo>
                    <a:pt x="5493" y="4687"/>
                    <a:pt x="1635" y="163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3" name="Google Shape;3343;p15"/>
            <p:cNvSpPr/>
            <p:nvPr/>
          </p:nvSpPr>
          <p:spPr>
            <a:xfrm>
              <a:off x="2892046" y="3125842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0" y="1"/>
                  </a:moveTo>
                  <a:lnTo>
                    <a:pt x="0" y="426"/>
                  </a:lnTo>
                  <a:lnTo>
                    <a:pt x="687" y="1472"/>
                  </a:lnTo>
                  <a:cubicBezTo>
                    <a:pt x="2300" y="3194"/>
                    <a:pt x="6354" y="6583"/>
                    <a:pt x="13318" y="6747"/>
                  </a:cubicBezTo>
                  <a:cubicBezTo>
                    <a:pt x="13427" y="6747"/>
                    <a:pt x="13536" y="6758"/>
                    <a:pt x="13645" y="6758"/>
                  </a:cubicBezTo>
                  <a:cubicBezTo>
                    <a:pt x="18778" y="6758"/>
                    <a:pt x="23061" y="3935"/>
                    <a:pt x="25469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6" y="2451"/>
                    <a:pt x="19023" y="5857"/>
                    <a:pt x="13641" y="5857"/>
                  </a:cubicBezTo>
                  <a:cubicBezTo>
                    <a:pt x="13541" y="5857"/>
                    <a:pt x="13440" y="5855"/>
                    <a:pt x="13339" y="5853"/>
                  </a:cubicBezTo>
                  <a:cubicBezTo>
                    <a:pt x="4686" y="5646"/>
                    <a:pt x="643" y="55"/>
                    <a:pt x="6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4" name="Google Shape;3344;p15"/>
            <p:cNvSpPr/>
            <p:nvPr/>
          </p:nvSpPr>
          <p:spPr>
            <a:xfrm>
              <a:off x="2914286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3"/>
                    <a:pt x="13033" y="5693"/>
                  </a:cubicBezTo>
                  <a:cubicBezTo>
                    <a:pt x="12932" y="5693"/>
                    <a:pt x="12831" y="5692"/>
                    <a:pt x="12729" y="5689"/>
                  </a:cubicBezTo>
                  <a:cubicBezTo>
                    <a:pt x="5787" y="5526"/>
                    <a:pt x="1820" y="1908"/>
                    <a:pt x="502" y="436"/>
                  </a:cubicBezTo>
                  <a:cubicBezTo>
                    <a:pt x="338" y="665"/>
                    <a:pt x="164" y="938"/>
                    <a:pt x="0" y="1232"/>
                  </a:cubicBezTo>
                  <a:cubicBezTo>
                    <a:pt x="1559" y="2910"/>
                    <a:pt x="5635" y="6419"/>
                    <a:pt x="12708" y="6583"/>
                  </a:cubicBezTo>
                  <a:cubicBezTo>
                    <a:pt x="12817" y="6583"/>
                    <a:pt x="12926" y="6594"/>
                    <a:pt x="13035" y="6594"/>
                  </a:cubicBezTo>
                  <a:cubicBezTo>
                    <a:pt x="18484" y="6594"/>
                    <a:pt x="22985" y="3401"/>
                    <a:pt x="25284" y="1385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5" name="Google Shape;3345;p15"/>
            <p:cNvSpPr/>
            <p:nvPr/>
          </p:nvSpPr>
          <p:spPr>
            <a:xfrm>
              <a:off x="2968319" y="2974463"/>
              <a:ext cx="834460" cy="177670"/>
            </a:xfrm>
            <a:custGeom>
              <a:avLst/>
              <a:gdLst/>
              <a:ahLst/>
              <a:cxnLst/>
              <a:rect l="l" t="t" r="r" b="b"/>
              <a:pathLst>
                <a:path w="22887" h="4873" extrusionOk="0">
                  <a:moveTo>
                    <a:pt x="21960" y="1"/>
                  </a:moveTo>
                  <a:cubicBezTo>
                    <a:pt x="19551" y="1824"/>
                    <a:pt x="15816" y="3971"/>
                    <a:pt x="11532" y="3971"/>
                  </a:cubicBezTo>
                  <a:cubicBezTo>
                    <a:pt x="11437" y="3971"/>
                    <a:pt x="11343" y="3970"/>
                    <a:pt x="11247" y="3968"/>
                  </a:cubicBezTo>
                  <a:cubicBezTo>
                    <a:pt x="6343" y="3859"/>
                    <a:pt x="2921" y="2006"/>
                    <a:pt x="872" y="415"/>
                  </a:cubicBezTo>
                  <a:cubicBezTo>
                    <a:pt x="545" y="578"/>
                    <a:pt x="251" y="742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cubicBezTo>
                    <a:pt x="11335" y="4861"/>
                    <a:pt x="11444" y="4872"/>
                    <a:pt x="11553" y="4872"/>
                  </a:cubicBezTo>
                  <a:cubicBezTo>
                    <a:pt x="16359" y="4872"/>
                    <a:pt x="20413" y="2398"/>
                    <a:pt x="22887" y="426"/>
                  </a:cubicBezTo>
                  <a:cubicBezTo>
                    <a:pt x="22592" y="284"/>
                    <a:pt x="22287" y="142"/>
                    <a:pt x="219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6" name="Google Shape;3346;p15"/>
            <p:cNvSpPr/>
            <p:nvPr/>
          </p:nvSpPr>
          <p:spPr>
            <a:xfrm>
              <a:off x="2946079" y="3270476"/>
              <a:ext cx="865050" cy="211833"/>
            </a:xfrm>
            <a:custGeom>
              <a:avLst/>
              <a:gdLst/>
              <a:ahLst/>
              <a:cxnLst/>
              <a:rect l="l" t="t" r="r" b="b"/>
              <a:pathLst>
                <a:path w="23726" h="5810" extrusionOk="0">
                  <a:moveTo>
                    <a:pt x="23726" y="1"/>
                  </a:moveTo>
                  <a:lnTo>
                    <a:pt x="23726" y="1"/>
                  </a:lnTo>
                  <a:cubicBezTo>
                    <a:pt x="21481" y="1925"/>
                    <a:pt x="17201" y="4908"/>
                    <a:pt x="12153" y="4908"/>
                  </a:cubicBezTo>
                  <a:cubicBezTo>
                    <a:pt x="12055" y="4908"/>
                    <a:pt x="11956" y="4907"/>
                    <a:pt x="11857" y="4905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8"/>
                    <a:pt x="5842" y="5657"/>
                    <a:pt x="11836" y="5799"/>
                  </a:cubicBezTo>
                  <a:cubicBezTo>
                    <a:pt x="11945" y="5809"/>
                    <a:pt x="12054" y="5809"/>
                    <a:pt x="12163" y="5809"/>
                  </a:cubicBezTo>
                  <a:cubicBezTo>
                    <a:pt x="17001" y="5809"/>
                    <a:pt x="21088" y="3292"/>
                    <a:pt x="23551" y="1319"/>
                  </a:cubicBezTo>
                  <a:lnTo>
                    <a:pt x="2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7" name="Google Shape;3347;p15"/>
            <p:cNvSpPr/>
            <p:nvPr/>
          </p:nvSpPr>
          <p:spPr>
            <a:xfrm>
              <a:off x="3683942" y="2904133"/>
              <a:ext cx="768905" cy="979899"/>
            </a:xfrm>
            <a:custGeom>
              <a:avLst/>
              <a:gdLst/>
              <a:ahLst/>
              <a:cxnLst/>
              <a:rect l="l" t="t" r="r" b="b"/>
              <a:pathLst>
                <a:path w="21089" h="26876" extrusionOk="0">
                  <a:moveTo>
                    <a:pt x="9416" y="1"/>
                  </a:moveTo>
                  <a:lnTo>
                    <a:pt x="9416" y="1"/>
                  </a:lnTo>
                  <a:cubicBezTo>
                    <a:pt x="1439" y="720"/>
                    <a:pt x="0" y="7161"/>
                    <a:pt x="0" y="7161"/>
                  </a:cubicBezTo>
                  <a:lnTo>
                    <a:pt x="425" y="24184"/>
                  </a:lnTo>
                  <a:lnTo>
                    <a:pt x="7356" y="26875"/>
                  </a:lnTo>
                  <a:lnTo>
                    <a:pt x="20434" y="22614"/>
                  </a:lnTo>
                  <a:cubicBezTo>
                    <a:pt x="20434" y="22614"/>
                    <a:pt x="21088" y="3826"/>
                    <a:pt x="20107" y="2769"/>
                  </a:cubicBezTo>
                  <a:cubicBezTo>
                    <a:pt x="19279" y="1886"/>
                    <a:pt x="16184" y="469"/>
                    <a:pt x="13285" y="33"/>
                  </a:cubicBezTo>
                  <a:lnTo>
                    <a:pt x="13285" y="33"/>
                  </a:lnTo>
                  <a:cubicBezTo>
                    <a:pt x="13350" y="317"/>
                    <a:pt x="13448" y="535"/>
                    <a:pt x="13590" y="600"/>
                  </a:cubicBezTo>
                  <a:cubicBezTo>
                    <a:pt x="14266" y="960"/>
                    <a:pt x="12598" y="2627"/>
                    <a:pt x="11323" y="2758"/>
                  </a:cubicBezTo>
                  <a:cubicBezTo>
                    <a:pt x="11255" y="2765"/>
                    <a:pt x="11186" y="2769"/>
                    <a:pt x="11118" y="2769"/>
                  </a:cubicBezTo>
                  <a:cubicBezTo>
                    <a:pt x="9909" y="2769"/>
                    <a:pt x="8812" y="1636"/>
                    <a:pt x="8926" y="1265"/>
                  </a:cubicBezTo>
                  <a:cubicBezTo>
                    <a:pt x="9035" y="883"/>
                    <a:pt x="9231" y="720"/>
                    <a:pt x="94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8" name="Google Shape;3348;p15"/>
            <p:cNvSpPr/>
            <p:nvPr/>
          </p:nvSpPr>
          <p:spPr>
            <a:xfrm>
              <a:off x="3697432" y="2954593"/>
              <a:ext cx="717241" cy="929438"/>
            </a:xfrm>
            <a:custGeom>
              <a:avLst/>
              <a:gdLst/>
              <a:ahLst/>
              <a:cxnLst/>
              <a:rect l="l" t="t" r="r" b="b"/>
              <a:pathLst>
                <a:path w="19672" h="25492" extrusionOk="0">
                  <a:moveTo>
                    <a:pt x="14114" y="1"/>
                  </a:moveTo>
                  <a:cubicBezTo>
                    <a:pt x="13694" y="954"/>
                    <a:pt x="12117" y="2196"/>
                    <a:pt x="10626" y="2196"/>
                  </a:cubicBezTo>
                  <a:cubicBezTo>
                    <a:pt x="10531" y="2196"/>
                    <a:pt x="10437" y="2191"/>
                    <a:pt x="10343" y="2180"/>
                  </a:cubicBezTo>
                  <a:cubicBezTo>
                    <a:pt x="8774" y="1995"/>
                    <a:pt x="8283" y="546"/>
                    <a:pt x="8283" y="546"/>
                  </a:cubicBezTo>
                  <a:cubicBezTo>
                    <a:pt x="8283" y="546"/>
                    <a:pt x="4905" y="1341"/>
                    <a:pt x="3455" y="3837"/>
                  </a:cubicBezTo>
                  <a:cubicBezTo>
                    <a:pt x="2235" y="5907"/>
                    <a:pt x="535" y="16762"/>
                    <a:pt x="1" y="20315"/>
                  </a:cubicBezTo>
                  <a:lnTo>
                    <a:pt x="33" y="21655"/>
                  </a:lnTo>
                  <a:lnTo>
                    <a:pt x="1712" y="23443"/>
                  </a:lnTo>
                  <a:lnTo>
                    <a:pt x="6986" y="25491"/>
                  </a:lnTo>
                  <a:lnTo>
                    <a:pt x="15781" y="22636"/>
                  </a:lnTo>
                  <a:lnTo>
                    <a:pt x="19247" y="20478"/>
                  </a:lnTo>
                  <a:cubicBezTo>
                    <a:pt x="19247" y="20478"/>
                    <a:pt x="19672" y="8316"/>
                    <a:pt x="18168" y="4698"/>
                  </a:cubicBezTo>
                  <a:cubicBezTo>
                    <a:pt x="16664" y="1069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9" name="Google Shape;3349;p15"/>
            <p:cNvSpPr/>
            <p:nvPr/>
          </p:nvSpPr>
          <p:spPr>
            <a:xfrm>
              <a:off x="4005221" y="2865194"/>
              <a:ext cx="198853" cy="139933"/>
            </a:xfrm>
            <a:custGeom>
              <a:avLst/>
              <a:gdLst/>
              <a:ahLst/>
              <a:cxnLst/>
              <a:rect l="l" t="t" r="r" b="b"/>
              <a:pathLst>
                <a:path w="5454" h="3838" extrusionOk="0">
                  <a:moveTo>
                    <a:pt x="4364" y="1"/>
                  </a:moveTo>
                  <a:cubicBezTo>
                    <a:pt x="3822" y="512"/>
                    <a:pt x="3184" y="966"/>
                    <a:pt x="2657" y="966"/>
                  </a:cubicBezTo>
                  <a:cubicBezTo>
                    <a:pt x="2623" y="966"/>
                    <a:pt x="2589" y="964"/>
                    <a:pt x="2555" y="960"/>
                  </a:cubicBezTo>
                  <a:cubicBezTo>
                    <a:pt x="2021" y="905"/>
                    <a:pt x="1334" y="556"/>
                    <a:pt x="724" y="121"/>
                  </a:cubicBezTo>
                  <a:cubicBezTo>
                    <a:pt x="702" y="447"/>
                    <a:pt x="680" y="753"/>
                    <a:pt x="626" y="971"/>
                  </a:cubicBezTo>
                  <a:cubicBezTo>
                    <a:pt x="615" y="1003"/>
                    <a:pt x="604" y="1036"/>
                    <a:pt x="604" y="1069"/>
                  </a:cubicBezTo>
                  <a:cubicBezTo>
                    <a:pt x="419" y="1788"/>
                    <a:pt x="223" y="1951"/>
                    <a:pt x="114" y="2333"/>
                  </a:cubicBezTo>
                  <a:cubicBezTo>
                    <a:pt x="0" y="2704"/>
                    <a:pt x="1097" y="3837"/>
                    <a:pt x="2306" y="3837"/>
                  </a:cubicBezTo>
                  <a:cubicBezTo>
                    <a:pt x="2374" y="3837"/>
                    <a:pt x="2443" y="3833"/>
                    <a:pt x="2511" y="3826"/>
                  </a:cubicBezTo>
                  <a:cubicBezTo>
                    <a:pt x="3786" y="3695"/>
                    <a:pt x="5454" y="2028"/>
                    <a:pt x="4778" y="1668"/>
                  </a:cubicBezTo>
                  <a:cubicBezTo>
                    <a:pt x="4636" y="1603"/>
                    <a:pt x="4538" y="1385"/>
                    <a:pt x="4473" y="1101"/>
                  </a:cubicBezTo>
                  <a:cubicBezTo>
                    <a:pt x="4408" y="796"/>
                    <a:pt x="4375" y="415"/>
                    <a:pt x="436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0" name="Google Shape;3350;p15"/>
            <p:cNvSpPr/>
            <p:nvPr/>
          </p:nvSpPr>
          <p:spPr>
            <a:xfrm>
              <a:off x="4030816" y="2811964"/>
              <a:ext cx="134319" cy="88452"/>
            </a:xfrm>
            <a:custGeom>
              <a:avLst/>
              <a:gdLst/>
              <a:ahLst/>
              <a:cxnLst/>
              <a:rect l="l" t="t" r="r" b="b"/>
              <a:pathLst>
                <a:path w="3684" h="2426" extrusionOk="0">
                  <a:moveTo>
                    <a:pt x="3684" y="0"/>
                  </a:moveTo>
                  <a:cubicBezTo>
                    <a:pt x="3140" y="513"/>
                    <a:pt x="2481" y="987"/>
                    <a:pt x="1952" y="987"/>
                  </a:cubicBezTo>
                  <a:cubicBezTo>
                    <a:pt x="1918" y="987"/>
                    <a:pt x="1885" y="985"/>
                    <a:pt x="1853" y="981"/>
                  </a:cubicBezTo>
                  <a:cubicBezTo>
                    <a:pt x="1319" y="927"/>
                    <a:pt x="621" y="578"/>
                    <a:pt x="0" y="131"/>
                  </a:cubicBezTo>
                  <a:lnTo>
                    <a:pt x="0" y="131"/>
                  </a:lnTo>
                  <a:cubicBezTo>
                    <a:pt x="11" y="186"/>
                    <a:pt x="11" y="229"/>
                    <a:pt x="11" y="284"/>
                  </a:cubicBezTo>
                  <a:cubicBezTo>
                    <a:pt x="11" y="305"/>
                    <a:pt x="11" y="327"/>
                    <a:pt x="11" y="349"/>
                  </a:cubicBezTo>
                  <a:cubicBezTo>
                    <a:pt x="11" y="404"/>
                    <a:pt x="22" y="447"/>
                    <a:pt x="22" y="502"/>
                  </a:cubicBezTo>
                  <a:cubicBezTo>
                    <a:pt x="22" y="523"/>
                    <a:pt x="22" y="556"/>
                    <a:pt x="22" y="578"/>
                  </a:cubicBezTo>
                  <a:cubicBezTo>
                    <a:pt x="22" y="643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3"/>
                    <a:pt x="22" y="959"/>
                    <a:pt x="22" y="1036"/>
                  </a:cubicBezTo>
                  <a:cubicBezTo>
                    <a:pt x="22" y="1057"/>
                    <a:pt x="22" y="1079"/>
                    <a:pt x="22" y="1112"/>
                  </a:cubicBezTo>
                  <a:cubicBezTo>
                    <a:pt x="22" y="1166"/>
                    <a:pt x="22" y="1221"/>
                    <a:pt x="22" y="1275"/>
                  </a:cubicBezTo>
                  <a:cubicBezTo>
                    <a:pt x="22" y="1297"/>
                    <a:pt x="22" y="1330"/>
                    <a:pt x="22" y="1352"/>
                  </a:cubicBezTo>
                  <a:cubicBezTo>
                    <a:pt x="22" y="1428"/>
                    <a:pt x="22" y="1493"/>
                    <a:pt x="22" y="1570"/>
                  </a:cubicBezTo>
                  <a:cubicBezTo>
                    <a:pt x="22" y="1570"/>
                    <a:pt x="22" y="1581"/>
                    <a:pt x="22" y="1581"/>
                  </a:cubicBezTo>
                  <a:cubicBezTo>
                    <a:pt x="632" y="2016"/>
                    <a:pt x="1319" y="2365"/>
                    <a:pt x="1853" y="2420"/>
                  </a:cubicBezTo>
                  <a:cubicBezTo>
                    <a:pt x="1887" y="2424"/>
                    <a:pt x="1921" y="2426"/>
                    <a:pt x="1955" y="2426"/>
                  </a:cubicBezTo>
                  <a:cubicBezTo>
                    <a:pt x="2482" y="2426"/>
                    <a:pt x="3120" y="1972"/>
                    <a:pt x="3662" y="1461"/>
                  </a:cubicBezTo>
                  <a:cubicBezTo>
                    <a:pt x="3651" y="1428"/>
                    <a:pt x="3651" y="1395"/>
                    <a:pt x="3651" y="1363"/>
                  </a:cubicBezTo>
                  <a:cubicBezTo>
                    <a:pt x="3651" y="1297"/>
                    <a:pt x="3651" y="1232"/>
                    <a:pt x="3651" y="1166"/>
                  </a:cubicBezTo>
                  <a:cubicBezTo>
                    <a:pt x="3651" y="1123"/>
                    <a:pt x="3651" y="1068"/>
                    <a:pt x="3651" y="1025"/>
                  </a:cubicBezTo>
                  <a:cubicBezTo>
                    <a:pt x="3651" y="959"/>
                    <a:pt x="3651" y="894"/>
                    <a:pt x="3651" y="829"/>
                  </a:cubicBezTo>
                  <a:cubicBezTo>
                    <a:pt x="3651" y="785"/>
                    <a:pt x="3651" y="752"/>
                    <a:pt x="3662" y="709"/>
                  </a:cubicBezTo>
                  <a:cubicBezTo>
                    <a:pt x="3662" y="632"/>
                    <a:pt x="3662" y="556"/>
                    <a:pt x="3662" y="491"/>
                  </a:cubicBezTo>
                  <a:cubicBezTo>
                    <a:pt x="3662" y="447"/>
                    <a:pt x="3662" y="404"/>
                    <a:pt x="3673" y="371"/>
                  </a:cubicBezTo>
                  <a:cubicBezTo>
                    <a:pt x="3673" y="305"/>
                    <a:pt x="3673" y="240"/>
                    <a:pt x="3673" y="175"/>
                  </a:cubicBezTo>
                  <a:cubicBezTo>
                    <a:pt x="3684" y="142"/>
                    <a:pt x="3684" y="98"/>
                    <a:pt x="3684" y="66"/>
                  </a:cubicBezTo>
                  <a:cubicBezTo>
                    <a:pt x="3684" y="44"/>
                    <a:pt x="3684" y="22"/>
                    <a:pt x="368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1" name="Google Shape;3351;p15"/>
            <p:cNvSpPr/>
            <p:nvPr/>
          </p:nvSpPr>
          <p:spPr>
            <a:xfrm>
              <a:off x="3907620" y="2520690"/>
              <a:ext cx="375939" cy="327265"/>
            </a:xfrm>
            <a:custGeom>
              <a:avLst/>
              <a:gdLst/>
              <a:ahLst/>
              <a:cxnLst/>
              <a:rect l="l" t="t" r="r" b="b"/>
              <a:pathLst>
                <a:path w="10311" h="8976" extrusionOk="0">
                  <a:moveTo>
                    <a:pt x="3567" y="2368"/>
                  </a:moveTo>
                  <a:cubicBezTo>
                    <a:pt x="3759" y="2368"/>
                    <a:pt x="3965" y="2396"/>
                    <a:pt x="4175" y="2453"/>
                  </a:cubicBezTo>
                  <a:cubicBezTo>
                    <a:pt x="4545" y="2551"/>
                    <a:pt x="4665" y="2867"/>
                    <a:pt x="4513" y="2911"/>
                  </a:cubicBezTo>
                  <a:cubicBezTo>
                    <a:pt x="4503" y="2914"/>
                    <a:pt x="4493" y="2916"/>
                    <a:pt x="4481" y="2916"/>
                  </a:cubicBezTo>
                  <a:cubicBezTo>
                    <a:pt x="4324" y="2916"/>
                    <a:pt x="3981" y="2618"/>
                    <a:pt x="3528" y="2618"/>
                  </a:cubicBezTo>
                  <a:cubicBezTo>
                    <a:pt x="3483" y="2618"/>
                    <a:pt x="3437" y="2621"/>
                    <a:pt x="3390" y="2627"/>
                  </a:cubicBezTo>
                  <a:cubicBezTo>
                    <a:pt x="2769" y="2704"/>
                    <a:pt x="2758" y="3020"/>
                    <a:pt x="2518" y="3063"/>
                  </a:cubicBezTo>
                  <a:cubicBezTo>
                    <a:pt x="2507" y="3065"/>
                    <a:pt x="2497" y="3066"/>
                    <a:pt x="2488" y="3066"/>
                  </a:cubicBezTo>
                  <a:cubicBezTo>
                    <a:pt x="2239" y="3066"/>
                    <a:pt x="2742" y="2515"/>
                    <a:pt x="3183" y="2409"/>
                  </a:cubicBezTo>
                  <a:cubicBezTo>
                    <a:pt x="3301" y="2382"/>
                    <a:pt x="3430" y="2368"/>
                    <a:pt x="3567" y="2368"/>
                  </a:cubicBezTo>
                  <a:close/>
                  <a:moveTo>
                    <a:pt x="6976" y="2364"/>
                  </a:moveTo>
                  <a:cubicBezTo>
                    <a:pt x="7110" y="2364"/>
                    <a:pt x="7235" y="2378"/>
                    <a:pt x="7346" y="2409"/>
                  </a:cubicBezTo>
                  <a:cubicBezTo>
                    <a:pt x="7788" y="2515"/>
                    <a:pt x="8290" y="3066"/>
                    <a:pt x="8042" y="3066"/>
                  </a:cubicBezTo>
                  <a:cubicBezTo>
                    <a:pt x="8032" y="3066"/>
                    <a:pt x="8022" y="3065"/>
                    <a:pt x="8011" y="3063"/>
                  </a:cubicBezTo>
                  <a:cubicBezTo>
                    <a:pt x="7771" y="3020"/>
                    <a:pt x="7760" y="2704"/>
                    <a:pt x="7150" y="2627"/>
                  </a:cubicBezTo>
                  <a:cubicBezTo>
                    <a:pt x="7103" y="2621"/>
                    <a:pt x="7057" y="2618"/>
                    <a:pt x="7012" y="2618"/>
                  </a:cubicBezTo>
                  <a:cubicBezTo>
                    <a:pt x="6557" y="2618"/>
                    <a:pt x="6207" y="2916"/>
                    <a:pt x="6048" y="2916"/>
                  </a:cubicBezTo>
                  <a:cubicBezTo>
                    <a:pt x="6037" y="2916"/>
                    <a:pt x="6026" y="2914"/>
                    <a:pt x="6017" y="2911"/>
                  </a:cubicBezTo>
                  <a:cubicBezTo>
                    <a:pt x="5864" y="2867"/>
                    <a:pt x="5984" y="2551"/>
                    <a:pt x="6354" y="2453"/>
                  </a:cubicBezTo>
                  <a:cubicBezTo>
                    <a:pt x="6568" y="2395"/>
                    <a:pt x="6781" y="2364"/>
                    <a:pt x="6976" y="2364"/>
                  </a:cubicBezTo>
                  <a:close/>
                  <a:moveTo>
                    <a:pt x="3728" y="3826"/>
                  </a:moveTo>
                  <a:cubicBezTo>
                    <a:pt x="3891" y="3826"/>
                    <a:pt x="4033" y="4001"/>
                    <a:pt x="4033" y="4208"/>
                  </a:cubicBezTo>
                  <a:cubicBezTo>
                    <a:pt x="4033" y="4415"/>
                    <a:pt x="3891" y="4589"/>
                    <a:pt x="3728" y="4589"/>
                  </a:cubicBezTo>
                  <a:cubicBezTo>
                    <a:pt x="3554" y="4589"/>
                    <a:pt x="3423" y="4415"/>
                    <a:pt x="3423" y="4208"/>
                  </a:cubicBezTo>
                  <a:cubicBezTo>
                    <a:pt x="3423" y="4001"/>
                    <a:pt x="3554" y="3826"/>
                    <a:pt x="3728" y="3826"/>
                  </a:cubicBezTo>
                  <a:close/>
                  <a:moveTo>
                    <a:pt x="6725" y="3826"/>
                  </a:moveTo>
                  <a:cubicBezTo>
                    <a:pt x="6888" y="3826"/>
                    <a:pt x="7030" y="4001"/>
                    <a:pt x="7030" y="4208"/>
                  </a:cubicBezTo>
                  <a:cubicBezTo>
                    <a:pt x="7030" y="4415"/>
                    <a:pt x="6888" y="4589"/>
                    <a:pt x="6725" y="4589"/>
                  </a:cubicBezTo>
                  <a:cubicBezTo>
                    <a:pt x="6551" y="4589"/>
                    <a:pt x="6420" y="4415"/>
                    <a:pt x="6420" y="4208"/>
                  </a:cubicBezTo>
                  <a:cubicBezTo>
                    <a:pt x="6420" y="4001"/>
                    <a:pt x="6551" y="3826"/>
                    <a:pt x="6725" y="3826"/>
                  </a:cubicBezTo>
                  <a:close/>
                  <a:moveTo>
                    <a:pt x="6016" y="6425"/>
                  </a:moveTo>
                  <a:cubicBezTo>
                    <a:pt x="6029" y="6425"/>
                    <a:pt x="6037" y="6430"/>
                    <a:pt x="6038" y="6442"/>
                  </a:cubicBezTo>
                  <a:cubicBezTo>
                    <a:pt x="6049" y="6507"/>
                    <a:pt x="5733" y="6769"/>
                    <a:pt x="5265" y="6823"/>
                  </a:cubicBezTo>
                  <a:cubicBezTo>
                    <a:pt x="5208" y="6831"/>
                    <a:pt x="5152" y="6835"/>
                    <a:pt x="5097" y="6835"/>
                  </a:cubicBezTo>
                  <a:cubicBezTo>
                    <a:pt x="4701" y="6835"/>
                    <a:pt x="4375" y="6646"/>
                    <a:pt x="4327" y="6551"/>
                  </a:cubicBezTo>
                  <a:cubicBezTo>
                    <a:pt x="4314" y="6518"/>
                    <a:pt x="4321" y="6506"/>
                    <a:pt x="4338" y="6506"/>
                  </a:cubicBezTo>
                  <a:cubicBezTo>
                    <a:pt x="4379" y="6506"/>
                    <a:pt x="4478" y="6571"/>
                    <a:pt x="4524" y="6594"/>
                  </a:cubicBezTo>
                  <a:cubicBezTo>
                    <a:pt x="4524" y="6594"/>
                    <a:pt x="4686" y="6682"/>
                    <a:pt x="4989" y="6682"/>
                  </a:cubicBezTo>
                  <a:cubicBezTo>
                    <a:pt x="5071" y="6682"/>
                    <a:pt x="5163" y="6676"/>
                    <a:pt x="5265" y="6660"/>
                  </a:cubicBezTo>
                  <a:cubicBezTo>
                    <a:pt x="5681" y="6586"/>
                    <a:pt x="5940" y="6425"/>
                    <a:pt x="6016" y="6425"/>
                  </a:cubicBezTo>
                  <a:close/>
                  <a:moveTo>
                    <a:pt x="2300" y="1"/>
                  </a:moveTo>
                  <a:lnTo>
                    <a:pt x="2300" y="1"/>
                  </a:lnTo>
                  <a:cubicBezTo>
                    <a:pt x="2322" y="273"/>
                    <a:pt x="1559" y="1832"/>
                    <a:pt x="1439" y="2104"/>
                  </a:cubicBezTo>
                  <a:cubicBezTo>
                    <a:pt x="1352" y="2300"/>
                    <a:pt x="1341" y="2954"/>
                    <a:pt x="1341" y="3303"/>
                  </a:cubicBezTo>
                  <a:cubicBezTo>
                    <a:pt x="1341" y="3423"/>
                    <a:pt x="1341" y="3499"/>
                    <a:pt x="1341" y="3499"/>
                  </a:cubicBezTo>
                  <a:cubicBezTo>
                    <a:pt x="1341" y="3488"/>
                    <a:pt x="1287" y="3390"/>
                    <a:pt x="1211" y="3227"/>
                  </a:cubicBezTo>
                  <a:cubicBezTo>
                    <a:pt x="1012" y="3128"/>
                    <a:pt x="783" y="3047"/>
                    <a:pt x="560" y="3047"/>
                  </a:cubicBezTo>
                  <a:cubicBezTo>
                    <a:pt x="489" y="3047"/>
                    <a:pt x="418" y="3056"/>
                    <a:pt x="350" y="3074"/>
                  </a:cubicBezTo>
                  <a:cubicBezTo>
                    <a:pt x="186" y="3118"/>
                    <a:pt x="99" y="3281"/>
                    <a:pt x="77" y="3510"/>
                  </a:cubicBezTo>
                  <a:cubicBezTo>
                    <a:pt x="1" y="4142"/>
                    <a:pt x="426" y="5232"/>
                    <a:pt x="1047" y="5297"/>
                  </a:cubicBezTo>
                  <a:cubicBezTo>
                    <a:pt x="1191" y="5315"/>
                    <a:pt x="1312" y="5324"/>
                    <a:pt x="1417" y="5324"/>
                  </a:cubicBezTo>
                  <a:cubicBezTo>
                    <a:pt x="1503" y="5324"/>
                    <a:pt x="1578" y="5318"/>
                    <a:pt x="1646" y="5308"/>
                  </a:cubicBezTo>
                  <a:cubicBezTo>
                    <a:pt x="1788" y="6028"/>
                    <a:pt x="1919" y="6583"/>
                    <a:pt x="2039" y="6791"/>
                  </a:cubicBezTo>
                  <a:cubicBezTo>
                    <a:pt x="2289" y="7205"/>
                    <a:pt x="2802" y="7706"/>
                    <a:pt x="3379" y="8120"/>
                  </a:cubicBezTo>
                  <a:cubicBezTo>
                    <a:pt x="4000" y="8567"/>
                    <a:pt x="4698" y="8916"/>
                    <a:pt x="5232" y="8970"/>
                  </a:cubicBezTo>
                  <a:cubicBezTo>
                    <a:pt x="5264" y="8974"/>
                    <a:pt x="5297" y="8976"/>
                    <a:pt x="5331" y="8976"/>
                  </a:cubicBezTo>
                  <a:cubicBezTo>
                    <a:pt x="5860" y="8976"/>
                    <a:pt x="6519" y="8502"/>
                    <a:pt x="7063" y="7989"/>
                  </a:cubicBezTo>
                  <a:cubicBezTo>
                    <a:pt x="7575" y="7510"/>
                    <a:pt x="7989" y="6998"/>
                    <a:pt x="8131" y="6791"/>
                  </a:cubicBezTo>
                  <a:cubicBezTo>
                    <a:pt x="8283" y="6573"/>
                    <a:pt x="8425" y="6060"/>
                    <a:pt x="8556" y="5396"/>
                  </a:cubicBezTo>
                  <a:cubicBezTo>
                    <a:pt x="9809" y="5199"/>
                    <a:pt x="10310" y="4175"/>
                    <a:pt x="10234" y="3510"/>
                  </a:cubicBezTo>
                  <a:cubicBezTo>
                    <a:pt x="10191" y="3216"/>
                    <a:pt x="10060" y="2998"/>
                    <a:pt x="9820" y="2922"/>
                  </a:cubicBezTo>
                  <a:cubicBezTo>
                    <a:pt x="9704" y="2888"/>
                    <a:pt x="9600" y="2874"/>
                    <a:pt x="9507" y="2874"/>
                  </a:cubicBezTo>
                  <a:cubicBezTo>
                    <a:pt x="9356" y="2874"/>
                    <a:pt x="9235" y="2911"/>
                    <a:pt x="9133" y="2965"/>
                  </a:cubicBezTo>
                  <a:cubicBezTo>
                    <a:pt x="9057" y="3161"/>
                    <a:pt x="8981" y="3347"/>
                    <a:pt x="8916" y="3510"/>
                  </a:cubicBezTo>
                  <a:cubicBezTo>
                    <a:pt x="8914" y="3513"/>
                    <a:pt x="8912" y="3514"/>
                    <a:pt x="8909" y="3514"/>
                  </a:cubicBezTo>
                  <a:cubicBezTo>
                    <a:pt x="8867" y="3514"/>
                    <a:pt x="8730" y="3074"/>
                    <a:pt x="8730" y="3074"/>
                  </a:cubicBezTo>
                  <a:lnTo>
                    <a:pt x="8599" y="2878"/>
                  </a:lnTo>
                  <a:cubicBezTo>
                    <a:pt x="8458" y="2671"/>
                    <a:pt x="8022" y="982"/>
                    <a:pt x="8022" y="982"/>
                  </a:cubicBezTo>
                  <a:lnTo>
                    <a:pt x="7608" y="1080"/>
                  </a:lnTo>
                  <a:cubicBezTo>
                    <a:pt x="7570" y="1088"/>
                    <a:pt x="7528" y="1092"/>
                    <a:pt x="7484" y="1092"/>
                  </a:cubicBezTo>
                  <a:cubicBezTo>
                    <a:pt x="7076" y="1092"/>
                    <a:pt x="6459" y="761"/>
                    <a:pt x="6420" y="731"/>
                  </a:cubicBezTo>
                  <a:lnTo>
                    <a:pt x="6420" y="731"/>
                  </a:lnTo>
                  <a:cubicBezTo>
                    <a:pt x="6431" y="753"/>
                    <a:pt x="6562" y="993"/>
                    <a:pt x="6725" y="1167"/>
                  </a:cubicBezTo>
                  <a:cubicBezTo>
                    <a:pt x="6804" y="1257"/>
                    <a:pt x="6715" y="1298"/>
                    <a:pt x="6472" y="1298"/>
                  </a:cubicBezTo>
                  <a:cubicBezTo>
                    <a:pt x="6214" y="1298"/>
                    <a:pt x="5784" y="1251"/>
                    <a:pt x="5199" y="1167"/>
                  </a:cubicBezTo>
                  <a:cubicBezTo>
                    <a:pt x="4055" y="1004"/>
                    <a:pt x="2300" y="1"/>
                    <a:pt x="230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2" name="Google Shape;3352;p15"/>
            <p:cNvSpPr/>
            <p:nvPr/>
          </p:nvSpPr>
          <p:spPr>
            <a:xfrm>
              <a:off x="3301703" y="2796870"/>
              <a:ext cx="201879" cy="173878"/>
            </a:xfrm>
            <a:custGeom>
              <a:avLst/>
              <a:gdLst/>
              <a:ahLst/>
              <a:cxnLst/>
              <a:rect l="l" t="t" r="r" b="b"/>
              <a:pathLst>
                <a:path w="5537" h="4769" extrusionOk="0">
                  <a:moveTo>
                    <a:pt x="153" y="0"/>
                  </a:moveTo>
                  <a:lnTo>
                    <a:pt x="98" y="1079"/>
                  </a:lnTo>
                  <a:cubicBezTo>
                    <a:pt x="99" y="1080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0"/>
                  </a:lnTo>
                  <a:close/>
                  <a:moveTo>
                    <a:pt x="5340" y="916"/>
                  </a:moveTo>
                  <a:cubicBezTo>
                    <a:pt x="4675" y="1668"/>
                    <a:pt x="3782" y="2234"/>
                    <a:pt x="3150" y="2289"/>
                  </a:cubicBezTo>
                  <a:cubicBezTo>
                    <a:pt x="3104" y="2292"/>
                    <a:pt x="3056" y="2294"/>
                    <a:pt x="3006" y="2294"/>
                  </a:cubicBezTo>
                  <a:cubicBezTo>
                    <a:pt x="2165" y="2294"/>
                    <a:pt x="843" y="1780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1"/>
                    <a:pt x="2245" y="4752"/>
                  </a:cubicBezTo>
                  <a:cubicBezTo>
                    <a:pt x="2329" y="4763"/>
                    <a:pt x="2415" y="4769"/>
                    <a:pt x="2503" y="4769"/>
                  </a:cubicBezTo>
                  <a:cubicBezTo>
                    <a:pt x="3822" y="4769"/>
                    <a:pt x="5536" y="3540"/>
                    <a:pt x="5536" y="3346"/>
                  </a:cubicBezTo>
                  <a:cubicBezTo>
                    <a:pt x="5536" y="3291"/>
                    <a:pt x="5504" y="2975"/>
                    <a:pt x="5471" y="2518"/>
                  </a:cubicBezTo>
                  <a:cubicBezTo>
                    <a:pt x="5438" y="2071"/>
                    <a:pt x="5384" y="1482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3" name="Google Shape;3353;p15"/>
            <p:cNvSpPr/>
            <p:nvPr/>
          </p:nvSpPr>
          <p:spPr>
            <a:xfrm>
              <a:off x="3305276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55" y="0"/>
                  </a:moveTo>
                  <a:cubicBezTo>
                    <a:pt x="4490" y="698"/>
                    <a:pt x="3662" y="1221"/>
                    <a:pt x="3052" y="1275"/>
                  </a:cubicBezTo>
                  <a:cubicBezTo>
                    <a:pt x="3005" y="1279"/>
                    <a:pt x="2955" y="1281"/>
                    <a:pt x="2905" y="1281"/>
                  </a:cubicBezTo>
                  <a:cubicBezTo>
                    <a:pt x="2075" y="1281"/>
                    <a:pt x="794" y="787"/>
                    <a:pt x="55" y="109"/>
                  </a:cubicBezTo>
                  <a:lnTo>
                    <a:pt x="0" y="1188"/>
                  </a:lnTo>
                  <a:cubicBezTo>
                    <a:pt x="741" y="1888"/>
                    <a:pt x="2066" y="2403"/>
                    <a:pt x="2908" y="2403"/>
                  </a:cubicBezTo>
                  <a:cubicBezTo>
                    <a:pt x="2958" y="2403"/>
                    <a:pt x="3006" y="2401"/>
                    <a:pt x="3052" y="2398"/>
                  </a:cubicBezTo>
                  <a:cubicBezTo>
                    <a:pt x="3684" y="2343"/>
                    <a:pt x="4567" y="1777"/>
                    <a:pt x="5242" y="1025"/>
                  </a:cubicBezTo>
                  <a:cubicBezTo>
                    <a:pt x="5210" y="665"/>
                    <a:pt x="5177" y="316"/>
                    <a:pt x="515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4" name="Google Shape;3354;p15"/>
            <p:cNvSpPr/>
            <p:nvPr/>
          </p:nvSpPr>
          <p:spPr>
            <a:xfrm>
              <a:off x="3307244" y="2746009"/>
              <a:ext cx="2443" cy="50898"/>
            </a:xfrm>
            <a:custGeom>
              <a:avLst/>
              <a:gdLst/>
              <a:ahLst/>
              <a:cxnLst/>
              <a:rect l="l" t="t" r="r" b="b"/>
              <a:pathLst>
                <a:path w="67" h="1396" extrusionOk="0">
                  <a:moveTo>
                    <a:pt x="66" y="0"/>
                  </a:moveTo>
                  <a:lnTo>
                    <a:pt x="1" y="1395"/>
                  </a:lnTo>
                  <a:lnTo>
                    <a:pt x="1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5" name="Google Shape;3355;p15"/>
            <p:cNvSpPr/>
            <p:nvPr/>
          </p:nvSpPr>
          <p:spPr>
            <a:xfrm>
              <a:off x="3200747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24" y="2159"/>
                  </a:moveTo>
                  <a:cubicBezTo>
                    <a:pt x="4622" y="2159"/>
                    <a:pt x="5145" y="2834"/>
                    <a:pt x="5069" y="2965"/>
                  </a:cubicBezTo>
                  <a:cubicBezTo>
                    <a:pt x="5062" y="2977"/>
                    <a:pt x="5053" y="2982"/>
                    <a:pt x="5039" y="2982"/>
                  </a:cubicBezTo>
                  <a:cubicBezTo>
                    <a:pt x="4929" y="2982"/>
                    <a:pt x="4583" y="2613"/>
                    <a:pt x="4090" y="2613"/>
                  </a:cubicBezTo>
                  <a:cubicBezTo>
                    <a:pt x="4037" y="2613"/>
                    <a:pt x="3981" y="2618"/>
                    <a:pt x="3924" y="2627"/>
                  </a:cubicBezTo>
                  <a:cubicBezTo>
                    <a:pt x="3409" y="2715"/>
                    <a:pt x="2811" y="3102"/>
                    <a:pt x="2665" y="3102"/>
                  </a:cubicBezTo>
                  <a:cubicBezTo>
                    <a:pt x="2629" y="3102"/>
                    <a:pt x="2621" y="3078"/>
                    <a:pt x="2649" y="3020"/>
                  </a:cubicBezTo>
                  <a:cubicBezTo>
                    <a:pt x="2649" y="3020"/>
                    <a:pt x="3238" y="2159"/>
                    <a:pt x="3924" y="2159"/>
                  </a:cubicBezTo>
                  <a:close/>
                  <a:moveTo>
                    <a:pt x="7237" y="2159"/>
                  </a:moveTo>
                  <a:cubicBezTo>
                    <a:pt x="7924" y="2159"/>
                    <a:pt x="8512" y="3020"/>
                    <a:pt x="8512" y="3020"/>
                  </a:cubicBezTo>
                  <a:cubicBezTo>
                    <a:pt x="8541" y="3078"/>
                    <a:pt x="8533" y="3102"/>
                    <a:pt x="8496" y="3102"/>
                  </a:cubicBezTo>
                  <a:cubicBezTo>
                    <a:pt x="8351" y="3102"/>
                    <a:pt x="7752" y="2715"/>
                    <a:pt x="7237" y="2627"/>
                  </a:cubicBezTo>
                  <a:cubicBezTo>
                    <a:pt x="7185" y="2619"/>
                    <a:pt x="7134" y="2616"/>
                    <a:pt x="7084" y="2616"/>
                  </a:cubicBezTo>
                  <a:cubicBezTo>
                    <a:pt x="6585" y="2616"/>
                    <a:pt x="6235" y="2982"/>
                    <a:pt x="6123" y="2982"/>
                  </a:cubicBezTo>
                  <a:cubicBezTo>
                    <a:pt x="6109" y="2982"/>
                    <a:pt x="6099" y="2977"/>
                    <a:pt x="6093" y="2965"/>
                  </a:cubicBezTo>
                  <a:cubicBezTo>
                    <a:pt x="6017" y="2834"/>
                    <a:pt x="6540" y="2159"/>
                    <a:pt x="7237" y="2159"/>
                  </a:cubicBezTo>
                  <a:close/>
                  <a:moveTo>
                    <a:pt x="6954" y="1"/>
                  </a:moveTo>
                  <a:cubicBezTo>
                    <a:pt x="6954" y="1"/>
                    <a:pt x="7063" y="829"/>
                    <a:pt x="5995" y="862"/>
                  </a:cubicBezTo>
                  <a:cubicBezTo>
                    <a:pt x="5946" y="863"/>
                    <a:pt x="5897" y="864"/>
                    <a:pt x="5847" y="864"/>
                  </a:cubicBezTo>
                  <a:cubicBezTo>
                    <a:pt x="4221" y="864"/>
                    <a:pt x="1821" y="34"/>
                    <a:pt x="1821" y="33"/>
                  </a:cubicBezTo>
                  <a:lnTo>
                    <a:pt x="1821" y="33"/>
                  </a:lnTo>
                  <a:cubicBezTo>
                    <a:pt x="2181" y="1483"/>
                    <a:pt x="1625" y="3488"/>
                    <a:pt x="1625" y="3488"/>
                  </a:cubicBezTo>
                  <a:lnTo>
                    <a:pt x="1265" y="1527"/>
                  </a:lnTo>
                  <a:cubicBezTo>
                    <a:pt x="1243" y="1516"/>
                    <a:pt x="1232" y="1516"/>
                    <a:pt x="1211" y="1505"/>
                  </a:cubicBezTo>
                  <a:cubicBezTo>
                    <a:pt x="1141" y="1465"/>
                    <a:pt x="1069" y="1447"/>
                    <a:pt x="997" y="1447"/>
                  </a:cubicBezTo>
                  <a:cubicBezTo>
                    <a:pt x="891" y="1447"/>
                    <a:pt x="785" y="1488"/>
                    <a:pt x="688" y="1559"/>
                  </a:cubicBezTo>
                  <a:cubicBezTo>
                    <a:pt x="284" y="1864"/>
                    <a:pt x="1" y="2671"/>
                    <a:pt x="208" y="3270"/>
                  </a:cubicBezTo>
                  <a:cubicBezTo>
                    <a:pt x="252" y="3379"/>
                    <a:pt x="306" y="3488"/>
                    <a:pt x="382" y="3597"/>
                  </a:cubicBezTo>
                  <a:cubicBezTo>
                    <a:pt x="775" y="4131"/>
                    <a:pt x="1527" y="4425"/>
                    <a:pt x="1756" y="4513"/>
                  </a:cubicBezTo>
                  <a:cubicBezTo>
                    <a:pt x="2017" y="5777"/>
                    <a:pt x="2344" y="7030"/>
                    <a:pt x="2660" y="7412"/>
                  </a:cubicBezTo>
                  <a:cubicBezTo>
                    <a:pt x="2736" y="7499"/>
                    <a:pt x="2824" y="7586"/>
                    <a:pt x="2922" y="7662"/>
                  </a:cubicBezTo>
                  <a:cubicBezTo>
                    <a:pt x="3663" y="8338"/>
                    <a:pt x="4949" y="8828"/>
                    <a:pt x="5766" y="8828"/>
                  </a:cubicBezTo>
                  <a:lnTo>
                    <a:pt x="5919" y="8828"/>
                  </a:lnTo>
                  <a:cubicBezTo>
                    <a:pt x="6529" y="8774"/>
                    <a:pt x="7357" y="8251"/>
                    <a:pt x="8022" y="7553"/>
                  </a:cubicBezTo>
                  <a:cubicBezTo>
                    <a:pt x="8338" y="7204"/>
                    <a:pt x="8621" y="6823"/>
                    <a:pt x="8807" y="6420"/>
                  </a:cubicBezTo>
                  <a:cubicBezTo>
                    <a:pt x="8992" y="6006"/>
                    <a:pt x="9145" y="5308"/>
                    <a:pt x="9264" y="4578"/>
                  </a:cubicBezTo>
                  <a:cubicBezTo>
                    <a:pt x="9395" y="4502"/>
                    <a:pt x="10093" y="4044"/>
                    <a:pt x="10474" y="3597"/>
                  </a:cubicBezTo>
                  <a:cubicBezTo>
                    <a:pt x="10539" y="3521"/>
                    <a:pt x="10583" y="3455"/>
                    <a:pt x="10627" y="3390"/>
                  </a:cubicBezTo>
                  <a:cubicBezTo>
                    <a:pt x="10812" y="3096"/>
                    <a:pt x="10812" y="2562"/>
                    <a:pt x="10605" y="2224"/>
                  </a:cubicBezTo>
                  <a:cubicBezTo>
                    <a:pt x="10492" y="2038"/>
                    <a:pt x="10318" y="1912"/>
                    <a:pt x="10078" y="1912"/>
                  </a:cubicBezTo>
                  <a:cubicBezTo>
                    <a:pt x="9925" y="1912"/>
                    <a:pt x="9745" y="1963"/>
                    <a:pt x="9537" y="2082"/>
                  </a:cubicBezTo>
                  <a:lnTo>
                    <a:pt x="9362" y="3597"/>
                  </a:lnTo>
                  <a:lnTo>
                    <a:pt x="8916" y="1298"/>
                  </a:lnTo>
                  <a:cubicBezTo>
                    <a:pt x="8857" y="1314"/>
                    <a:pt x="8797" y="1321"/>
                    <a:pt x="8736" y="1321"/>
                  </a:cubicBezTo>
                  <a:cubicBezTo>
                    <a:pt x="7925" y="1321"/>
                    <a:pt x="6954" y="1"/>
                    <a:pt x="6954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6" name="Google Shape;3356;p15"/>
            <p:cNvSpPr/>
            <p:nvPr/>
          </p:nvSpPr>
          <p:spPr>
            <a:xfrm>
              <a:off x="3448306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1" y="208"/>
                    <a:pt x="1" y="448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7" name="Google Shape;3357;p15"/>
            <p:cNvSpPr/>
            <p:nvPr/>
          </p:nvSpPr>
          <p:spPr>
            <a:xfrm>
              <a:off x="3330287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8"/>
                  </a:cubicBezTo>
                  <a:cubicBezTo>
                    <a:pt x="720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8" name="Google Shape;3358;p15"/>
            <p:cNvSpPr/>
            <p:nvPr/>
          </p:nvSpPr>
          <p:spPr>
            <a:xfrm>
              <a:off x="3401820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2"/>
                    <a:pt x="0" y="2649"/>
                    <a:pt x="175" y="2693"/>
                  </a:cubicBezTo>
                  <a:cubicBezTo>
                    <a:pt x="207" y="2705"/>
                    <a:pt x="250" y="2711"/>
                    <a:pt x="298" y="2711"/>
                  </a:cubicBezTo>
                  <a:cubicBezTo>
                    <a:pt x="331" y="2711"/>
                    <a:pt x="368" y="2708"/>
                    <a:pt x="404" y="2704"/>
                  </a:cubicBez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9" name="Google Shape;3359;p15"/>
            <p:cNvSpPr/>
            <p:nvPr/>
          </p:nvSpPr>
          <p:spPr>
            <a:xfrm>
              <a:off x="3372507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4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0" name="Google Shape;3360;p15"/>
            <p:cNvSpPr/>
            <p:nvPr/>
          </p:nvSpPr>
          <p:spPr>
            <a:xfrm>
              <a:off x="3401820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lnTo>
                    <a:pt x="175" y="1"/>
                  </a:lnTo>
                  <a:cubicBezTo>
                    <a:pt x="175" y="1"/>
                    <a:pt x="840" y="2104"/>
                    <a:pt x="742" y="2333"/>
                  </a:cubicBezTo>
                  <a:cubicBezTo>
                    <a:pt x="643" y="2562"/>
                    <a:pt x="0" y="2649"/>
                    <a:pt x="175" y="2693"/>
                  </a:cubicBezTo>
                  <a:lnTo>
                    <a:pt x="404" y="2704"/>
                  </a:lnTo>
                  <a:cubicBezTo>
                    <a:pt x="611" y="2682"/>
                    <a:pt x="861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1" name="Google Shape;3361;p15"/>
            <p:cNvSpPr/>
            <p:nvPr/>
          </p:nvSpPr>
          <p:spPr>
            <a:xfrm>
              <a:off x="3408164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3"/>
                    <a:pt x="76" y="19"/>
                    <a:pt x="124" y="19"/>
                  </a:cubicBezTo>
                  <a:cubicBezTo>
                    <a:pt x="157" y="19"/>
                    <a:pt x="194" y="16"/>
                    <a:pt x="230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2" name="Google Shape;3362;p15"/>
            <p:cNvSpPr/>
            <p:nvPr/>
          </p:nvSpPr>
          <p:spPr>
            <a:xfrm>
              <a:off x="4466286" y="2377259"/>
              <a:ext cx="410503" cy="646144"/>
            </a:xfrm>
            <a:custGeom>
              <a:avLst/>
              <a:gdLst/>
              <a:ahLst/>
              <a:cxnLst/>
              <a:rect l="l" t="t" r="r" b="b"/>
              <a:pathLst>
                <a:path w="11259" h="17722" extrusionOk="0">
                  <a:moveTo>
                    <a:pt x="5700" y="1"/>
                  </a:moveTo>
                  <a:cubicBezTo>
                    <a:pt x="4284" y="1"/>
                    <a:pt x="1101" y="197"/>
                    <a:pt x="447" y="2736"/>
                  </a:cubicBezTo>
                  <a:cubicBezTo>
                    <a:pt x="1" y="4480"/>
                    <a:pt x="153" y="6071"/>
                    <a:pt x="578" y="7433"/>
                  </a:cubicBezTo>
                  <a:lnTo>
                    <a:pt x="546" y="7444"/>
                  </a:lnTo>
                  <a:cubicBezTo>
                    <a:pt x="1199" y="9526"/>
                    <a:pt x="2496" y="11095"/>
                    <a:pt x="3259" y="11891"/>
                  </a:cubicBezTo>
                  <a:cubicBezTo>
                    <a:pt x="2801" y="12370"/>
                    <a:pt x="1853" y="13471"/>
                    <a:pt x="1505" y="14670"/>
                  </a:cubicBezTo>
                  <a:lnTo>
                    <a:pt x="1025" y="16293"/>
                  </a:lnTo>
                  <a:lnTo>
                    <a:pt x="1025" y="16293"/>
                  </a:lnTo>
                  <a:lnTo>
                    <a:pt x="1461" y="16108"/>
                  </a:lnTo>
                  <a:cubicBezTo>
                    <a:pt x="1461" y="16108"/>
                    <a:pt x="2158" y="14735"/>
                    <a:pt x="2823" y="13776"/>
                  </a:cubicBezTo>
                  <a:lnTo>
                    <a:pt x="2823" y="13776"/>
                  </a:lnTo>
                  <a:cubicBezTo>
                    <a:pt x="2823" y="13776"/>
                    <a:pt x="2387" y="15988"/>
                    <a:pt x="2366" y="16697"/>
                  </a:cubicBezTo>
                  <a:cubicBezTo>
                    <a:pt x="2344" y="17405"/>
                    <a:pt x="6115" y="17721"/>
                    <a:pt x="6115" y="17721"/>
                  </a:cubicBezTo>
                  <a:lnTo>
                    <a:pt x="6550" y="17547"/>
                  </a:lnTo>
                  <a:lnTo>
                    <a:pt x="6550" y="7444"/>
                  </a:lnTo>
                  <a:lnTo>
                    <a:pt x="6583" y="7444"/>
                  </a:lnTo>
                  <a:lnTo>
                    <a:pt x="6583" y="17547"/>
                  </a:lnTo>
                  <a:lnTo>
                    <a:pt x="9438" y="16381"/>
                  </a:lnTo>
                  <a:cubicBezTo>
                    <a:pt x="9438" y="16381"/>
                    <a:pt x="9297" y="13863"/>
                    <a:pt x="8327" y="12130"/>
                  </a:cubicBezTo>
                  <a:cubicBezTo>
                    <a:pt x="8926" y="11280"/>
                    <a:pt x="10103" y="9460"/>
                    <a:pt x="10692" y="7444"/>
                  </a:cubicBezTo>
                  <a:cubicBezTo>
                    <a:pt x="11128" y="5984"/>
                    <a:pt x="11258" y="4414"/>
                    <a:pt x="10648" y="3020"/>
                  </a:cubicBezTo>
                  <a:cubicBezTo>
                    <a:pt x="9722" y="894"/>
                    <a:pt x="8120" y="208"/>
                    <a:pt x="6583" y="44"/>
                  </a:cubicBezTo>
                  <a:cubicBezTo>
                    <a:pt x="6278" y="12"/>
                    <a:pt x="5984" y="1"/>
                    <a:pt x="57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3" name="Google Shape;3363;p15"/>
            <p:cNvSpPr/>
            <p:nvPr/>
          </p:nvSpPr>
          <p:spPr>
            <a:xfrm>
              <a:off x="4304589" y="2922326"/>
              <a:ext cx="401753" cy="1002614"/>
            </a:xfrm>
            <a:custGeom>
              <a:avLst/>
              <a:gdLst/>
              <a:ahLst/>
              <a:cxnLst/>
              <a:rect l="l" t="t" r="r" b="b"/>
              <a:pathLst>
                <a:path w="11019" h="27499" extrusionOk="0">
                  <a:moveTo>
                    <a:pt x="10203" y="0"/>
                  </a:moveTo>
                  <a:cubicBezTo>
                    <a:pt x="8696" y="0"/>
                    <a:pt x="6337" y="144"/>
                    <a:pt x="4577" y="984"/>
                  </a:cubicBezTo>
                  <a:cubicBezTo>
                    <a:pt x="3008" y="1736"/>
                    <a:pt x="796" y="5507"/>
                    <a:pt x="0" y="6716"/>
                  </a:cubicBezTo>
                  <a:lnTo>
                    <a:pt x="959" y="27499"/>
                  </a:lnTo>
                  <a:lnTo>
                    <a:pt x="11018" y="27499"/>
                  </a:lnTo>
                  <a:lnTo>
                    <a:pt x="11018" y="14"/>
                  </a:lnTo>
                  <a:cubicBezTo>
                    <a:pt x="10792" y="6"/>
                    <a:pt x="10516" y="0"/>
                    <a:pt x="10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4" name="Google Shape;3364;p15"/>
            <p:cNvSpPr/>
            <p:nvPr/>
          </p:nvSpPr>
          <p:spPr>
            <a:xfrm>
              <a:off x="4531439" y="2964546"/>
              <a:ext cx="335031" cy="398945"/>
            </a:xfrm>
            <a:custGeom>
              <a:avLst/>
              <a:gdLst/>
              <a:ahLst/>
              <a:cxnLst/>
              <a:rect l="l" t="t" r="r" b="b"/>
              <a:pathLst>
                <a:path w="9189" h="10942" extrusionOk="0">
                  <a:moveTo>
                    <a:pt x="6921" y="0"/>
                  </a:moveTo>
                  <a:lnTo>
                    <a:pt x="4796" y="66"/>
                  </a:lnTo>
                  <a:lnTo>
                    <a:pt x="1320" y="185"/>
                  </a:lnTo>
                  <a:cubicBezTo>
                    <a:pt x="1320" y="185"/>
                    <a:pt x="1" y="2572"/>
                    <a:pt x="1091" y="5482"/>
                  </a:cubicBezTo>
                  <a:cubicBezTo>
                    <a:pt x="2181" y="8392"/>
                    <a:pt x="4131" y="10942"/>
                    <a:pt x="4131" y="10942"/>
                  </a:cubicBezTo>
                  <a:cubicBezTo>
                    <a:pt x="4131" y="10942"/>
                    <a:pt x="4393" y="10582"/>
                    <a:pt x="4796" y="9983"/>
                  </a:cubicBezTo>
                  <a:cubicBezTo>
                    <a:pt x="6202" y="7858"/>
                    <a:pt x="9188" y="2681"/>
                    <a:pt x="6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5" name="Google Shape;3365;p15"/>
            <p:cNvSpPr/>
            <p:nvPr/>
          </p:nvSpPr>
          <p:spPr>
            <a:xfrm>
              <a:off x="4579528" y="2788520"/>
              <a:ext cx="204285" cy="259559"/>
            </a:xfrm>
            <a:custGeom>
              <a:avLst/>
              <a:gdLst/>
              <a:ahLst/>
              <a:cxnLst/>
              <a:rect l="l" t="t" r="r" b="b"/>
              <a:pathLst>
                <a:path w="5603" h="7119" extrusionOk="0">
                  <a:moveTo>
                    <a:pt x="4425" y="0"/>
                  </a:moveTo>
                  <a:lnTo>
                    <a:pt x="3477" y="240"/>
                  </a:lnTo>
                  <a:lnTo>
                    <a:pt x="1254" y="774"/>
                  </a:lnTo>
                  <a:cubicBezTo>
                    <a:pt x="1254" y="774"/>
                    <a:pt x="1189" y="2649"/>
                    <a:pt x="1014" y="3706"/>
                  </a:cubicBezTo>
                  <a:cubicBezTo>
                    <a:pt x="840" y="4763"/>
                    <a:pt x="1" y="5013"/>
                    <a:pt x="1" y="5013"/>
                  </a:cubicBezTo>
                  <a:cubicBezTo>
                    <a:pt x="1" y="5013"/>
                    <a:pt x="567" y="6855"/>
                    <a:pt x="2376" y="7106"/>
                  </a:cubicBezTo>
                  <a:cubicBezTo>
                    <a:pt x="2448" y="7114"/>
                    <a:pt x="2520" y="7118"/>
                    <a:pt x="2591" y="7118"/>
                  </a:cubicBezTo>
                  <a:cubicBezTo>
                    <a:pt x="2897" y="7118"/>
                    <a:pt x="3194" y="7044"/>
                    <a:pt x="3477" y="6921"/>
                  </a:cubicBezTo>
                  <a:cubicBezTo>
                    <a:pt x="4720" y="6376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20" y="4011"/>
                  </a:cubicBezTo>
                  <a:cubicBezTo>
                    <a:pt x="4360" y="3466"/>
                    <a:pt x="4425" y="0"/>
                    <a:pt x="4425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6" name="Google Shape;3366;p15"/>
            <p:cNvSpPr/>
            <p:nvPr/>
          </p:nvSpPr>
          <p:spPr>
            <a:xfrm>
              <a:off x="4620071" y="2788520"/>
              <a:ext cx="123599" cy="133918"/>
            </a:xfrm>
            <a:custGeom>
              <a:avLst/>
              <a:gdLst/>
              <a:ahLst/>
              <a:cxnLst/>
              <a:rect l="l" t="t" r="r" b="b"/>
              <a:pathLst>
                <a:path w="3390" h="3673" extrusionOk="0">
                  <a:moveTo>
                    <a:pt x="3313" y="0"/>
                  </a:moveTo>
                  <a:lnTo>
                    <a:pt x="2365" y="240"/>
                  </a:lnTo>
                  <a:lnTo>
                    <a:pt x="142" y="774"/>
                  </a:lnTo>
                  <a:cubicBezTo>
                    <a:pt x="142" y="774"/>
                    <a:pt x="98" y="1929"/>
                    <a:pt x="0" y="2943"/>
                  </a:cubicBezTo>
                  <a:cubicBezTo>
                    <a:pt x="469" y="3368"/>
                    <a:pt x="1036" y="3651"/>
                    <a:pt x="1700" y="3673"/>
                  </a:cubicBezTo>
                  <a:cubicBezTo>
                    <a:pt x="1929" y="3673"/>
                    <a:pt x="2158" y="3651"/>
                    <a:pt x="2365" y="3597"/>
                  </a:cubicBezTo>
                  <a:cubicBezTo>
                    <a:pt x="2757" y="3488"/>
                    <a:pt x="3095" y="3281"/>
                    <a:pt x="3390" y="2986"/>
                  </a:cubicBezTo>
                  <a:cubicBezTo>
                    <a:pt x="3281" y="1777"/>
                    <a:pt x="3313" y="0"/>
                    <a:pt x="3313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7" name="Google Shape;3367;p15"/>
            <p:cNvSpPr/>
            <p:nvPr/>
          </p:nvSpPr>
          <p:spPr>
            <a:xfrm>
              <a:off x="4498880" y="2681330"/>
              <a:ext cx="68764" cy="73066"/>
            </a:xfrm>
            <a:custGeom>
              <a:avLst/>
              <a:gdLst/>
              <a:ahLst/>
              <a:cxnLst/>
              <a:rect l="l" t="t" r="r" b="b"/>
              <a:pathLst>
                <a:path w="1886" h="2004" extrusionOk="0">
                  <a:moveTo>
                    <a:pt x="558" y="0"/>
                  </a:moveTo>
                  <a:cubicBezTo>
                    <a:pt x="455" y="0"/>
                    <a:pt x="362" y="36"/>
                    <a:pt x="295" y="129"/>
                  </a:cubicBezTo>
                  <a:cubicBezTo>
                    <a:pt x="0" y="521"/>
                    <a:pt x="774" y="1894"/>
                    <a:pt x="1886" y="2003"/>
                  </a:cubicBezTo>
                  <a:lnTo>
                    <a:pt x="1363" y="401"/>
                  </a:lnTo>
                  <a:cubicBezTo>
                    <a:pt x="1363" y="401"/>
                    <a:pt x="904" y="0"/>
                    <a:pt x="55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8" name="Google Shape;3368;p15"/>
            <p:cNvSpPr/>
            <p:nvPr/>
          </p:nvSpPr>
          <p:spPr>
            <a:xfrm>
              <a:off x="1972579" y="2922800"/>
              <a:ext cx="383887" cy="887327"/>
            </a:xfrm>
            <a:custGeom>
              <a:avLst/>
              <a:gdLst/>
              <a:ahLst/>
              <a:cxnLst/>
              <a:rect l="l" t="t" r="r" b="b"/>
              <a:pathLst>
                <a:path w="10529" h="24337" extrusionOk="0">
                  <a:moveTo>
                    <a:pt x="371" y="1"/>
                  </a:moveTo>
                  <a:lnTo>
                    <a:pt x="230" y="11662"/>
                  </a:lnTo>
                  <a:lnTo>
                    <a:pt x="371" y="14572"/>
                  </a:lnTo>
                  <a:lnTo>
                    <a:pt x="1" y="18288"/>
                  </a:lnTo>
                  <a:lnTo>
                    <a:pt x="371" y="22222"/>
                  </a:lnTo>
                  <a:lnTo>
                    <a:pt x="371" y="24336"/>
                  </a:lnTo>
                  <a:lnTo>
                    <a:pt x="9024" y="24336"/>
                  </a:lnTo>
                  <a:lnTo>
                    <a:pt x="10528" y="6769"/>
                  </a:lnTo>
                  <a:cubicBezTo>
                    <a:pt x="10528" y="6769"/>
                    <a:pt x="6714" y="2028"/>
                    <a:pt x="5570" y="1341"/>
                  </a:cubicBezTo>
                  <a:cubicBezTo>
                    <a:pt x="4414" y="666"/>
                    <a:pt x="1036" y="44"/>
                    <a:pt x="1036" y="44"/>
                  </a:cubicBezTo>
                  <a:cubicBezTo>
                    <a:pt x="1036" y="44"/>
                    <a:pt x="785" y="23"/>
                    <a:pt x="3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9" name="Google Shape;3369;p15"/>
            <p:cNvSpPr/>
            <p:nvPr/>
          </p:nvSpPr>
          <p:spPr>
            <a:xfrm>
              <a:off x="2301588" y="2912883"/>
              <a:ext cx="735508" cy="1045563"/>
            </a:xfrm>
            <a:custGeom>
              <a:avLst/>
              <a:gdLst/>
              <a:ahLst/>
              <a:cxnLst/>
              <a:rect l="l" t="t" r="r" b="b"/>
              <a:pathLst>
                <a:path w="20173" h="28677" extrusionOk="0">
                  <a:moveTo>
                    <a:pt x="8163" y="0"/>
                  </a:moveTo>
                  <a:cubicBezTo>
                    <a:pt x="6419" y="22"/>
                    <a:pt x="2997" y="2104"/>
                    <a:pt x="1504" y="3390"/>
                  </a:cubicBezTo>
                  <a:cubicBezTo>
                    <a:pt x="0" y="4676"/>
                    <a:pt x="251" y="22570"/>
                    <a:pt x="251" y="22570"/>
                  </a:cubicBezTo>
                  <a:cubicBezTo>
                    <a:pt x="251" y="22570"/>
                    <a:pt x="4698" y="28009"/>
                    <a:pt x="9068" y="28652"/>
                  </a:cubicBezTo>
                  <a:cubicBezTo>
                    <a:pt x="9182" y="28668"/>
                    <a:pt x="9297" y="28676"/>
                    <a:pt x="9413" y="28676"/>
                  </a:cubicBezTo>
                  <a:cubicBezTo>
                    <a:pt x="13777" y="28676"/>
                    <a:pt x="19857" y="17241"/>
                    <a:pt x="19857" y="17241"/>
                  </a:cubicBezTo>
                  <a:cubicBezTo>
                    <a:pt x="19857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9" y="262"/>
                  </a:cubicBezTo>
                  <a:lnTo>
                    <a:pt x="12719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3" y="1995"/>
                    <a:pt x="10975" y="2213"/>
                  </a:cubicBezTo>
                  <a:cubicBezTo>
                    <a:pt x="10887" y="2226"/>
                    <a:pt x="10799" y="2232"/>
                    <a:pt x="10711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0" name="Google Shape;3370;p15"/>
            <p:cNvSpPr/>
            <p:nvPr/>
          </p:nvSpPr>
          <p:spPr>
            <a:xfrm>
              <a:off x="2505431" y="3148738"/>
              <a:ext cx="314358" cy="351657"/>
            </a:xfrm>
            <a:custGeom>
              <a:avLst/>
              <a:gdLst/>
              <a:ahLst/>
              <a:cxnLst/>
              <a:rect l="l" t="t" r="r" b="b"/>
              <a:pathLst>
                <a:path w="8622" h="9645" extrusionOk="0">
                  <a:moveTo>
                    <a:pt x="4217" y="1"/>
                  </a:moveTo>
                  <a:cubicBezTo>
                    <a:pt x="4068" y="1"/>
                    <a:pt x="3919" y="85"/>
                    <a:pt x="3858" y="256"/>
                  </a:cubicBezTo>
                  <a:lnTo>
                    <a:pt x="2877" y="3144"/>
                  </a:lnTo>
                  <a:cubicBezTo>
                    <a:pt x="2834" y="3296"/>
                    <a:pt x="2703" y="3394"/>
                    <a:pt x="2550" y="3405"/>
                  </a:cubicBezTo>
                  <a:lnTo>
                    <a:pt x="480" y="3569"/>
                  </a:lnTo>
                  <a:cubicBezTo>
                    <a:pt x="131" y="3601"/>
                    <a:pt x="0" y="4048"/>
                    <a:pt x="294" y="4255"/>
                  </a:cubicBezTo>
                  <a:lnTo>
                    <a:pt x="1842" y="5356"/>
                  </a:lnTo>
                  <a:cubicBezTo>
                    <a:pt x="1984" y="5454"/>
                    <a:pt x="2038" y="5628"/>
                    <a:pt x="1984" y="5792"/>
                  </a:cubicBezTo>
                  <a:lnTo>
                    <a:pt x="839" y="9138"/>
                  </a:lnTo>
                  <a:cubicBezTo>
                    <a:pt x="750" y="9412"/>
                    <a:pt x="967" y="9645"/>
                    <a:pt x="1205" y="9645"/>
                  </a:cubicBezTo>
                  <a:cubicBezTo>
                    <a:pt x="1288" y="9645"/>
                    <a:pt x="1373" y="9617"/>
                    <a:pt x="1450" y="9552"/>
                  </a:cubicBezTo>
                  <a:lnTo>
                    <a:pt x="4076" y="7296"/>
                  </a:lnTo>
                  <a:cubicBezTo>
                    <a:pt x="4147" y="7237"/>
                    <a:pt x="4236" y="7207"/>
                    <a:pt x="4326" y="7207"/>
                  </a:cubicBezTo>
                  <a:cubicBezTo>
                    <a:pt x="4403" y="7207"/>
                    <a:pt x="4479" y="7229"/>
                    <a:pt x="4545" y="7274"/>
                  </a:cubicBezTo>
                  <a:lnTo>
                    <a:pt x="7084" y="9072"/>
                  </a:lnTo>
                  <a:cubicBezTo>
                    <a:pt x="7155" y="9123"/>
                    <a:pt x="7232" y="9145"/>
                    <a:pt x="7306" y="9145"/>
                  </a:cubicBezTo>
                  <a:cubicBezTo>
                    <a:pt x="7548" y="9145"/>
                    <a:pt x="7762" y="8904"/>
                    <a:pt x="7662" y="8636"/>
                  </a:cubicBezTo>
                  <a:lnTo>
                    <a:pt x="6517" y="5530"/>
                  </a:lnTo>
                  <a:cubicBezTo>
                    <a:pt x="6463" y="5378"/>
                    <a:pt x="6506" y="5214"/>
                    <a:pt x="6626" y="5116"/>
                  </a:cubicBezTo>
                  <a:lnTo>
                    <a:pt x="8348" y="3634"/>
                  </a:lnTo>
                  <a:cubicBezTo>
                    <a:pt x="8622" y="3402"/>
                    <a:pt x="8448" y="2968"/>
                    <a:pt x="8112" y="2968"/>
                  </a:cubicBezTo>
                  <a:cubicBezTo>
                    <a:pt x="8100" y="2968"/>
                    <a:pt x="8088" y="2968"/>
                    <a:pt x="8076" y="2969"/>
                  </a:cubicBezTo>
                  <a:lnTo>
                    <a:pt x="5929" y="3133"/>
                  </a:lnTo>
                  <a:cubicBezTo>
                    <a:pt x="5915" y="3135"/>
                    <a:pt x="5901" y="3135"/>
                    <a:pt x="5887" y="3135"/>
                  </a:cubicBezTo>
                  <a:cubicBezTo>
                    <a:pt x="5738" y="3135"/>
                    <a:pt x="5597" y="3032"/>
                    <a:pt x="5547" y="2893"/>
                  </a:cubicBezTo>
                  <a:lnTo>
                    <a:pt x="4577" y="245"/>
                  </a:lnTo>
                  <a:cubicBezTo>
                    <a:pt x="4513" y="83"/>
                    <a:pt x="4365" y="1"/>
                    <a:pt x="4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1" name="Google Shape;3371;p15"/>
            <p:cNvSpPr/>
            <p:nvPr/>
          </p:nvSpPr>
          <p:spPr>
            <a:xfrm>
              <a:off x="2605549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1" y="66"/>
                  </a:moveTo>
                  <a:cubicBezTo>
                    <a:pt x="1" y="45"/>
                    <a:pt x="1" y="23"/>
                    <a:pt x="11" y="1"/>
                  </a:cubicBezTo>
                  <a:cubicBezTo>
                    <a:pt x="1" y="23"/>
                    <a:pt x="1" y="45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2" name="Google Shape;3372;p15"/>
            <p:cNvSpPr/>
            <p:nvPr/>
          </p:nvSpPr>
          <p:spPr>
            <a:xfrm>
              <a:off x="2754558" y="2860017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22" y="154"/>
                    <a:pt x="22" y="241"/>
                  </a:cubicBezTo>
                  <a:cubicBezTo>
                    <a:pt x="22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3" name="Google Shape;3373;p15"/>
            <p:cNvSpPr/>
            <p:nvPr/>
          </p:nvSpPr>
          <p:spPr>
            <a:xfrm>
              <a:off x="2607153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33"/>
                    <a:pt x="0" y="55"/>
                  </a:cubicBezTo>
                  <a:cubicBezTo>
                    <a:pt x="0" y="33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4" name="Google Shape;3374;p15"/>
            <p:cNvSpPr/>
            <p:nvPr/>
          </p:nvSpPr>
          <p:spPr>
            <a:xfrm>
              <a:off x="2606752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5" name="Google Shape;3375;p15"/>
            <p:cNvSpPr/>
            <p:nvPr/>
          </p:nvSpPr>
          <p:spPr>
            <a:xfrm>
              <a:off x="2757730" y="2885867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0"/>
                  </a:moveTo>
                  <a:cubicBezTo>
                    <a:pt x="11" y="77"/>
                    <a:pt x="22" y="142"/>
                    <a:pt x="33" y="218"/>
                  </a:cubicBezTo>
                  <a:cubicBezTo>
                    <a:pt x="22" y="142"/>
                    <a:pt x="11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6" name="Google Shape;3376;p15"/>
            <p:cNvSpPr/>
            <p:nvPr/>
          </p:nvSpPr>
          <p:spPr>
            <a:xfrm>
              <a:off x="2756126" y="2872741"/>
              <a:ext cx="839" cy="9188"/>
            </a:xfrm>
            <a:custGeom>
              <a:avLst/>
              <a:gdLst/>
              <a:ahLst/>
              <a:cxnLst/>
              <a:rect l="l" t="t" r="r" b="b"/>
              <a:pathLst>
                <a:path w="23" h="252" extrusionOk="0">
                  <a:moveTo>
                    <a:pt x="1" y="1"/>
                  </a:moveTo>
                  <a:cubicBezTo>
                    <a:pt x="1" y="88"/>
                    <a:pt x="12" y="164"/>
                    <a:pt x="23" y="251"/>
                  </a:cubicBezTo>
                  <a:cubicBezTo>
                    <a:pt x="12" y="164"/>
                    <a:pt x="1" y="88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7" name="Google Shape;3377;p15"/>
            <p:cNvSpPr/>
            <p:nvPr/>
          </p:nvSpPr>
          <p:spPr>
            <a:xfrm>
              <a:off x="2592423" y="2885867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0"/>
                  </a:moveTo>
                  <a:cubicBezTo>
                    <a:pt x="273" y="262"/>
                    <a:pt x="230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4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6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2" y="1003"/>
                  </a:cubicBezTo>
                  <a:cubicBezTo>
                    <a:pt x="4676" y="796"/>
                    <a:pt x="4622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9" y="622"/>
                    <a:pt x="3565" y="839"/>
                    <a:pt x="3031" y="861"/>
                  </a:cubicBezTo>
                  <a:cubicBezTo>
                    <a:pt x="3004" y="862"/>
                    <a:pt x="2978" y="862"/>
                    <a:pt x="295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8" name="Google Shape;3378;p15"/>
            <p:cNvSpPr/>
            <p:nvPr/>
          </p:nvSpPr>
          <p:spPr>
            <a:xfrm>
              <a:off x="2603945" y="2847329"/>
              <a:ext cx="155429" cy="70003"/>
            </a:xfrm>
            <a:custGeom>
              <a:avLst/>
              <a:gdLst/>
              <a:ahLst/>
              <a:cxnLst/>
              <a:rect l="l" t="t" r="r" b="b"/>
              <a:pathLst>
                <a:path w="4263" h="1920" extrusionOk="0">
                  <a:moveTo>
                    <a:pt x="88" y="0"/>
                  </a:moveTo>
                  <a:cubicBezTo>
                    <a:pt x="88" y="22"/>
                    <a:pt x="88" y="33"/>
                    <a:pt x="88" y="55"/>
                  </a:cubicBezTo>
                  <a:cubicBezTo>
                    <a:pt x="88" y="153"/>
                    <a:pt x="88" y="251"/>
                    <a:pt x="77" y="349"/>
                  </a:cubicBezTo>
                  <a:cubicBezTo>
                    <a:pt x="77" y="458"/>
                    <a:pt x="66" y="567"/>
                    <a:pt x="55" y="676"/>
                  </a:cubicBezTo>
                  <a:cubicBezTo>
                    <a:pt x="45" y="698"/>
                    <a:pt x="45" y="720"/>
                    <a:pt x="45" y="741"/>
                  </a:cubicBezTo>
                  <a:cubicBezTo>
                    <a:pt x="34" y="839"/>
                    <a:pt x="23" y="948"/>
                    <a:pt x="1" y="1057"/>
                  </a:cubicBezTo>
                  <a:cubicBezTo>
                    <a:pt x="763" y="1565"/>
                    <a:pt x="1741" y="1919"/>
                    <a:pt x="2635" y="1919"/>
                  </a:cubicBezTo>
                  <a:cubicBezTo>
                    <a:pt x="2662" y="1919"/>
                    <a:pt x="2688" y="1919"/>
                    <a:pt x="2715" y="1918"/>
                  </a:cubicBezTo>
                  <a:cubicBezTo>
                    <a:pt x="3249" y="1896"/>
                    <a:pt x="3783" y="1679"/>
                    <a:pt x="4262" y="1362"/>
                  </a:cubicBezTo>
                  <a:cubicBezTo>
                    <a:pt x="4262" y="1362"/>
                    <a:pt x="4262" y="1362"/>
                    <a:pt x="4262" y="1352"/>
                  </a:cubicBezTo>
                  <a:cubicBezTo>
                    <a:pt x="4262" y="1330"/>
                    <a:pt x="4251" y="1297"/>
                    <a:pt x="4251" y="1275"/>
                  </a:cubicBezTo>
                  <a:cubicBezTo>
                    <a:pt x="4240" y="1199"/>
                    <a:pt x="4229" y="1134"/>
                    <a:pt x="4219" y="1057"/>
                  </a:cubicBezTo>
                  <a:cubicBezTo>
                    <a:pt x="4208" y="1014"/>
                    <a:pt x="4208" y="981"/>
                    <a:pt x="4197" y="948"/>
                  </a:cubicBezTo>
                  <a:cubicBezTo>
                    <a:pt x="4186" y="861"/>
                    <a:pt x="4175" y="785"/>
                    <a:pt x="4175" y="698"/>
                  </a:cubicBezTo>
                  <a:cubicBezTo>
                    <a:pt x="4164" y="665"/>
                    <a:pt x="4164" y="621"/>
                    <a:pt x="4153" y="589"/>
                  </a:cubicBezTo>
                  <a:cubicBezTo>
                    <a:pt x="4153" y="502"/>
                    <a:pt x="4142" y="425"/>
                    <a:pt x="4131" y="349"/>
                  </a:cubicBezTo>
                  <a:cubicBezTo>
                    <a:pt x="4131" y="338"/>
                    <a:pt x="4131" y="338"/>
                    <a:pt x="4131" y="338"/>
                  </a:cubicBezTo>
                  <a:cubicBezTo>
                    <a:pt x="3684" y="600"/>
                    <a:pt x="3205" y="785"/>
                    <a:pt x="2715" y="807"/>
                  </a:cubicBezTo>
                  <a:cubicBezTo>
                    <a:pt x="2687" y="807"/>
                    <a:pt x="2659" y="808"/>
                    <a:pt x="2631" y="808"/>
                  </a:cubicBezTo>
                  <a:cubicBezTo>
                    <a:pt x="1771" y="808"/>
                    <a:pt x="837" y="486"/>
                    <a:pt x="8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9" name="Google Shape;3379;p15"/>
            <p:cNvSpPr/>
            <p:nvPr/>
          </p:nvSpPr>
          <p:spPr>
            <a:xfrm>
              <a:off x="2822117" y="2646657"/>
              <a:ext cx="5578" cy="22678"/>
            </a:xfrm>
            <a:custGeom>
              <a:avLst/>
              <a:gdLst/>
              <a:ahLst/>
              <a:cxnLst/>
              <a:rect l="l" t="t" r="r" b="b"/>
              <a:pathLst>
                <a:path w="153" h="622" extrusionOk="0">
                  <a:moveTo>
                    <a:pt x="76" y="1"/>
                  </a:moveTo>
                  <a:lnTo>
                    <a:pt x="0" y="55"/>
                  </a:lnTo>
                  <a:cubicBezTo>
                    <a:pt x="11" y="382"/>
                    <a:pt x="11" y="611"/>
                    <a:pt x="11" y="622"/>
                  </a:cubicBezTo>
                  <a:cubicBezTo>
                    <a:pt x="22" y="491"/>
                    <a:pt x="76" y="295"/>
                    <a:pt x="153" y="55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0" name="Google Shape;3380;p15"/>
            <p:cNvSpPr/>
            <p:nvPr/>
          </p:nvSpPr>
          <p:spPr>
            <a:xfrm>
              <a:off x="2546339" y="2646657"/>
              <a:ext cx="290914" cy="230136"/>
            </a:xfrm>
            <a:custGeom>
              <a:avLst/>
              <a:gdLst/>
              <a:ahLst/>
              <a:cxnLst/>
              <a:rect l="l" t="t" r="r" b="b"/>
              <a:pathLst>
                <a:path w="7979" h="6312" extrusionOk="0">
                  <a:moveTo>
                    <a:pt x="66" y="1"/>
                  </a:moveTo>
                  <a:lnTo>
                    <a:pt x="1" y="55"/>
                  </a:lnTo>
                  <a:cubicBezTo>
                    <a:pt x="44" y="164"/>
                    <a:pt x="88" y="251"/>
                    <a:pt x="110" y="328"/>
                  </a:cubicBezTo>
                  <a:cubicBezTo>
                    <a:pt x="110" y="415"/>
                    <a:pt x="99" y="960"/>
                    <a:pt x="110" y="1646"/>
                  </a:cubicBezTo>
                  <a:cubicBezTo>
                    <a:pt x="121" y="2366"/>
                    <a:pt x="164" y="3237"/>
                    <a:pt x="284" y="3848"/>
                  </a:cubicBezTo>
                  <a:cubicBezTo>
                    <a:pt x="415" y="4436"/>
                    <a:pt x="949" y="5036"/>
                    <a:pt x="1668" y="5504"/>
                  </a:cubicBezTo>
                  <a:cubicBezTo>
                    <a:pt x="2417" y="5990"/>
                    <a:pt x="3351" y="6312"/>
                    <a:pt x="4211" y="6312"/>
                  </a:cubicBezTo>
                  <a:cubicBezTo>
                    <a:pt x="4239" y="6312"/>
                    <a:pt x="4267" y="6311"/>
                    <a:pt x="4295" y="6311"/>
                  </a:cubicBezTo>
                  <a:cubicBezTo>
                    <a:pt x="4785" y="6289"/>
                    <a:pt x="5264" y="6104"/>
                    <a:pt x="5711" y="5842"/>
                  </a:cubicBezTo>
                  <a:cubicBezTo>
                    <a:pt x="6790" y="5188"/>
                    <a:pt x="7651" y="4022"/>
                    <a:pt x="7836" y="3390"/>
                  </a:cubicBezTo>
                  <a:cubicBezTo>
                    <a:pt x="7978" y="2900"/>
                    <a:pt x="7880" y="2093"/>
                    <a:pt x="7760" y="1483"/>
                  </a:cubicBezTo>
                  <a:cubicBezTo>
                    <a:pt x="7673" y="992"/>
                    <a:pt x="7575" y="622"/>
                    <a:pt x="7575" y="622"/>
                  </a:cubicBezTo>
                  <a:cubicBezTo>
                    <a:pt x="7575" y="622"/>
                    <a:pt x="6376" y="1821"/>
                    <a:pt x="6093" y="1821"/>
                  </a:cubicBezTo>
                  <a:cubicBezTo>
                    <a:pt x="5809" y="1821"/>
                    <a:pt x="5319" y="1396"/>
                    <a:pt x="3946" y="1363"/>
                  </a:cubicBezTo>
                  <a:cubicBezTo>
                    <a:pt x="3917" y="1362"/>
                    <a:pt x="3888" y="1362"/>
                    <a:pt x="3860" y="1362"/>
                  </a:cubicBezTo>
                  <a:cubicBezTo>
                    <a:pt x="2558" y="1362"/>
                    <a:pt x="2218" y="2082"/>
                    <a:pt x="1461" y="2082"/>
                  </a:cubicBezTo>
                  <a:cubicBezTo>
                    <a:pt x="840" y="2082"/>
                    <a:pt x="349" y="938"/>
                    <a:pt x="175" y="491"/>
                  </a:cubicBezTo>
                  <a:lnTo>
                    <a:pt x="164" y="55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1" name="Google Shape;3381;p15"/>
            <p:cNvSpPr/>
            <p:nvPr/>
          </p:nvSpPr>
          <p:spPr>
            <a:xfrm>
              <a:off x="2549912" y="2453970"/>
              <a:ext cx="272611" cy="268637"/>
            </a:xfrm>
            <a:custGeom>
              <a:avLst/>
              <a:gdLst/>
              <a:ahLst/>
              <a:cxnLst/>
              <a:rect l="l" t="t" r="r" b="b"/>
              <a:pathLst>
                <a:path w="7477" h="7368" extrusionOk="0">
                  <a:moveTo>
                    <a:pt x="2126" y="2681"/>
                  </a:moveTo>
                  <a:cubicBezTo>
                    <a:pt x="2867" y="2681"/>
                    <a:pt x="3434" y="3302"/>
                    <a:pt x="3357" y="3422"/>
                  </a:cubicBezTo>
                  <a:cubicBezTo>
                    <a:pt x="3349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9" y="3105"/>
                  </a:cubicBezTo>
                  <a:cubicBezTo>
                    <a:pt x="2243" y="3105"/>
                    <a:pt x="2185" y="3108"/>
                    <a:pt x="2126" y="3117"/>
                  </a:cubicBezTo>
                  <a:cubicBezTo>
                    <a:pt x="1568" y="3195"/>
                    <a:pt x="926" y="3553"/>
                    <a:pt x="770" y="3553"/>
                  </a:cubicBezTo>
                  <a:cubicBezTo>
                    <a:pt x="731" y="3553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3"/>
                    <a:pt x="7035" y="3553"/>
                  </a:cubicBezTo>
                  <a:cubicBezTo>
                    <a:pt x="6879" y="3553"/>
                    <a:pt x="6239" y="3195"/>
                    <a:pt x="5690" y="3117"/>
                  </a:cubicBezTo>
                  <a:cubicBezTo>
                    <a:pt x="5629" y="3108"/>
                    <a:pt x="5571" y="3105"/>
                    <a:pt x="5514" y="3105"/>
                  </a:cubicBezTo>
                  <a:cubicBezTo>
                    <a:pt x="4982" y="3105"/>
                    <a:pt x="4610" y="3440"/>
                    <a:pt x="4483" y="3440"/>
                  </a:cubicBezTo>
                  <a:cubicBezTo>
                    <a:pt x="4467" y="3440"/>
                    <a:pt x="4455" y="3435"/>
                    <a:pt x="4447" y="3422"/>
                  </a:cubicBezTo>
                  <a:cubicBezTo>
                    <a:pt x="4371" y="3302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5"/>
                    <a:pt x="3238" y="4545"/>
                    <a:pt x="3139" y="4577"/>
                  </a:cubicBezTo>
                  <a:cubicBezTo>
                    <a:pt x="3135" y="4579"/>
                    <a:pt x="3130" y="4579"/>
                    <a:pt x="3124" y="4579"/>
                  </a:cubicBezTo>
                  <a:cubicBezTo>
                    <a:pt x="3008" y="4579"/>
                    <a:pt x="2751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1" y="4587"/>
                    <a:pt x="1471" y="4560"/>
                    <a:pt x="1494" y="4490"/>
                  </a:cubicBezTo>
                  <a:cubicBezTo>
                    <a:pt x="1494" y="4490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9" y="4587"/>
                    <a:pt x="5746" y="4278"/>
                    <a:pt x="5493" y="4261"/>
                  </a:cubicBezTo>
                  <a:cubicBezTo>
                    <a:pt x="5488" y="4261"/>
                    <a:pt x="5483" y="4261"/>
                    <a:pt x="5478" y="4261"/>
                  </a:cubicBezTo>
                  <a:cubicBezTo>
                    <a:pt x="5162" y="4261"/>
                    <a:pt x="4895" y="4579"/>
                    <a:pt x="4788" y="4579"/>
                  </a:cubicBezTo>
                  <a:cubicBezTo>
                    <a:pt x="4783" y="4579"/>
                    <a:pt x="4778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13" y="4447"/>
                  </a:moveTo>
                  <a:cubicBezTo>
                    <a:pt x="3913" y="4447"/>
                    <a:pt x="4273" y="4883"/>
                    <a:pt x="4589" y="5340"/>
                  </a:cubicBezTo>
                  <a:cubicBezTo>
                    <a:pt x="4829" y="5667"/>
                    <a:pt x="5047" y="6016"/>
                    <a:pt x="5068" y="6179"/>
                  </a:cubicBezTo>
                  <a:cubicBezTo>
                    <a:pt x="5112" y="6561"/>
                    <a:pt x="4000" y="6583"/>
                    <a:pt x="4000" y="6583"/>
                  </a:cubicBezTo>
                  <a:cubicBezTo>
                    <a:pt x="4000" y="6583"/>
                    <a:pt x="4469" y="6386"/>
                    <a:pt x="4491" y="6005"/>
                  </a:cubicBezTo>
                  <a:cubicBezTo>
                    <a:pt x="4491" y="5863"/>
                    <a:pt x="4415" y="5602"/>
                    <a:pt x="4306" y="5340"/>
                  </a:cubicBezTo>
                  <a:cubicBezTo>
                    <a:pt x="4142" y="4904"/>
                    <a:pt x="3913" y="4447"/>
                    <a:pt x="3913" y="4447"/>
                  </a:cubicBezTo>
                  <a:close/>
                  <a:moveTo>
                    <a:pt x="6169" y="0"/>
                  </a:moveTo>
                  <a:cubicBezTo>
                    <a:pt x="6006" y="120"/>
                    <a:pt x="5515" y="392"/>
                    <a:pt x="4643" y="589"/>
                  </a:cubicBezTo>
                  <a:cubicBezTo>
                    <a:pt x="4417" y="642"/>
                    <a:pt x="4158" y="663"/>
                    <a:pt x="3889" y="663"/>
                  </a:cubicBezTo>
                  <a:cubicBezTo>
                    <a:pt x="2835" y="663"/>
                    <a:pt x="1625" y="338"/>
                    <a:pt x="1625" y="338"/>
                  </a:cubicBezTo>
                  <a:cubicBezTo>
                    <a:pt x="1625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1" y="6223"/>
                    <a:pt x="742" y="7367"/>
                    <a:pt x="1363" y="7367"/>
                  </a:cubicBezTo>
                  <a:cubicBezTo>
                    <a:pt x="2126" y="7367"/>
                    <a:pt x="2465" y="6647"/>
                    <a:pt x="3789" y="6647"/>
                  </a:cubicBezTo>
                  <a:cubicBezTo>
                    <a:pt x="3808" y="6647"/>
                    <a:pt x="3828" y="6648"/>
                    <a:pt x="3848" y="6648"/>
                  </a:cubicBezTo>
                  <a:cubicBezTo>
                    <a:pt x="5221" y="6681"/>
                    <a:pt x="5701" y="7106"/>
                    <a:pt x="5995" y="7106"/>
                  </a:cubicBezTo>
                  <a:cubicBezTo>
                    <a:pt x="6278" y="7106"/>
                    <a:pt x="7466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55" y="4523"/>
                    <a:pt x="7368" y="3106"/>
                    <a:pt x="7194" y="2703"/>
                  </a:cubicBezTo>
                  <a:cubicBezTo>
                    <a:pt x="6943" y="2147"/>
                    <a:pt x="6442" y="1014"/>
                    <a:pt x="6376" y="545"/>
                  </a:cubicBezTo>
                  <a:cubicBezTo>
                    <a:pt x="6354" y="534"/>
                    <a:pt x="6202" y="11"/>
                    <a:pt x="616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2" name="Google Shape;3382;p15"/>
            <p:cNvSpPr/>
            <p:nvPr/>
          </p:nvSpPr>
          <p:spPr>
            <a:xfrm>
              <a:off x="2509004" y="2596307"/>
              <a:ext cx="41346" cy="110401"/>
            </a:xfrm>
            <a:custGeom>
              <a:avLst/>
              <a:gdLst/>
              <a:ahLst/>
              <a:cxnLst/>
              <a:rect l="l" t="t" r="r" b="b"/>
              <a:pathLst>
                <a:path w="1134" h="3028" extrusionOk="0">
                  <a:moveTo>
                    <a:pt x="367" y="0"/>
                  </a:moveTo>
                  <a:cubicBezTo>
                    <a:pt x="272" y="0"/>
                    <a:pt x="184" y="40"/>
                    <a:pt x="120" y="139"/>
                  </a:cubicBezTo>
                  <a:cubicBezTo>
                    <a:pt x="0" y="314"/>
                    <a:pt x="44" y="859"/>
                    <a:pt x="186" y="1436"/>
                  </a:cubicBezTo>
                  <a:cubicBezTo>
                    <a:pt x="371" y="2177"/>
                    <a:pt x="741" y="2973"/>
                    <a:pt x="1134" y="3027"/>
                  </a:cubicBezTo>
                  <a:cubicBezTo>
                    <a:pt x="1123" y="2341"/>
                    <a:pt x="1134" y="1796"/>
                    <a:pt x="1134" y="1709"/>
                  </a:cubicBezTo>
                  <a:cubicBezTo>
                    <a:pt x="1112" y="1632"/>
                    <a:pt x="1068" y="1545"/>
                    <a:pt x="1025" y="1436"/>
                  </a:cubicBezTo>
                  <a:cubicBezTo>
                    <a:pt x="905" y="1098"/>
                    <a:pt x="720" y="597"/>
                    <a:pt x="523" y="30"/>
                  </a:cubicBezTo>
                  <a:cubicBezTo>
                    <a:pt x="470" y="11"/>
                    <a:pt x="418" y="0"/>
                    <a:pt x="36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3" name="Google Shape;3383;p15"/>
            <p:cNvSpPr/>
            <p:nvPr/>
          </p:nvSpPr>
          <p:spPr>
            <a:xfrm>
              <a:off x="2822482" y="2596198"/>
              <a:ext cx="37809" cy="104531"/>
            </a:xfrm>
            <a:custGeom>
              <a:avLst/>
              <a:gdLst/>
              <a:ahLst/>
              <a:cxnLst/>
              <a:rect l="l" t="t" r="r" b="b"/>
              <a:pathLst>
                <a:path w="1037" h="2867" extrusionOk="0">
                  <a:moveTo>
                    <a:pt x="677" y="1"/>
                  </a:moveTo>
                  <a:cubicBezTo>
                    <a:pt x="459" y="546"/>
                    <a:pt x="262" y="1047"/>
                    <a:pt x="143" y="1439"/>
                  </a:cubicBezTo>
                  <a:cubicBezTo>
                    <a:pt x="66" y="1679"/>
                    <a:pt x="12" y="1875"/>
                    <a:pt x="1" y="2006"/>
                  </a:cubicBezTo>
                  <a:cubicBezTo>
                    <a:pt x="1" y="2006"/>
                    <a:pt x="99" y="2376"/>
                    <a:pt x="186" y="2867"/>
                  </a:cubicBezTo>
                  <a:cubicBezTo>
                    <a:pt x="470" y="2583"/>
                    <a:pt x="709" y="1995"/>
                    <a:pt x="851" y="1439"/>
                  </a:cubicBezTo>
                  <a:cubicBezTo>
                    <a:pt x="993" y="862"/>
                    <a:pt x="1036" y="317"/>
                    <a:pt x="916" y="142"/>
                  </a:cubicBezTo>
                  <a:cubicBezTo>
                    <a:pt x="851" y="44"/>
                    <a:pt x="764" y="12"/>
                    <a:pt x="67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4" name="Google Shape;3384;p15"/>
            <p:cNvSpPr/>
            <p:nvPr/>
          </p:nvSpPr>
          <p:spPr>
            <a:xfrm>
              <a:off x="4071723" y="3077606"/>
              <a:ext cx="678703" cy="753154"/>
            </a:xfrm>
            <a:custGeom>
              <a:avLst/>
              <a:gdLst/>
              <a:ahLst/>
              <a:cxnLst/>
              <a:rect l="l" t="t" r="r" b="b"/>
              <a:pathLst>
                <a:path w="18615" h="20657" extrusionOk="0">
                  <a:moveTo>
                    <a:pt x="7285" y="0"/>
                  </a:moveTo>
                  <a:cubicBezTo>
                    <a:pt x="7176" y="0"/>
                    <a:pt x="7072" y="5"/>
                    <a:pt x="6976" y="16"/>
                  </a:cubicBezTo>
                  <a:cubicBezTo>
                    <a:pt x="3848" y="365"/>
                    <a:pt x="4229" y="3264"/>
                    <a:pt x="2791" y="3852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2"/>
                  </a:cubicBezTo>
                  <a:cubicBezTo>
                    <a:pt x="5352" y="14957"/>
                    <a:pt x="1625" y="15502"/>
                    <a:pt x="3107" y="18848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69"/>
                    <a:pt x="3971" y="20143"/>
                    <a:pt x="4373" y="20143"/>
                  </a:cubicBezTo>
                  <a:cubicBezTo>
                    <a:pt x="4664" y="20143"/>
                    <a:pt x="5005" y="20157"/>
                    <a:pt x="5406" y="20188"/>
                  </a:cubicBezTo>
                  <a:cubicBezTo>
                    <a:pt x="6333" y="20263"/>
                    <a:pt x="7326" y="20299"/>
                    <a:pt x="8327" y="20299"/>
                  </a:cubicBezTo>
                  <a:cubicBezTo>
                    <a:pt x="12728" y="20299"/>
                    <a:pt x="17296" y="19607"/>
                    <a:pt x="17198" y="18488"/>
                  </a:cubicBezTo>
                  <a:cubicBezTo>
                    <a:pt x="17067" y="17126"/>
                    <a:pt x="14790" y="14696"/>
                    <a:pt x="16828" y="10947"/>
                  </a:cubicBezTo>
                  <a:cubicBezTo>
                    <a:pt x="18615" y="7688"/>
                    <a:pt x="15443" y="4866"/>
                    <a:pt x="15443" y="4866"/>
                  </a:cubicBezTo>
                  <a:cubicBezTo>
                    <a:pt x="15443" y="4866"/>
                    <a:pt x="15411" y="1444"/>
                    <a:pt x="12239" y="1324"/>
                  </a:cubicBezTo>
                  <a:cubicBezTo>
                    <a:pt x="12239" y="1324"/>
                    <a:pt x="9041" y="0"/>
                    <a:pt x="7285" y="0"/>
                  </a:cubicBezTo>
                  <a:close/>
                  <a:moveTo>
                    <a:pt x="3442" y="20210"/>
                  </a:moveTo>
                  <a:cubicBezTo>
                    <a:pt x="2665" y="20348"/>
                    <a:pt x="2819" y="20657"/>
                    <a:pt x="3068" y="20657"/>
                  </a:cubicBezTo>
                  <a:cubicBezTo>
                    <a:pt x="3219" y="20657"/>
                    <a:pt x="3406" y="20543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5" name="Google Shape;3385;p15"/>
            <p:cNvSpPr/>
            <p:nvPr/>
          </p:nvSpPr>
          <p:spPr>
            <a:xfrm>
              <a:off x="3933470" y="3644585"/>
              <a:ext cx="772879" cy="1055225"/>
            </a:xfrm>
            <a:custGeom>
              <a:avLst/>
              <a:gdLst/>
              <a:ahLst/>
              <a:cxnLst/>
              <a:rect l="l" t="t" r="r" b="b"/>
              <a:pathLst>
                <a:path w="21198" h="28942" extrusionOk="0">
                  <a:moveTo>
                    <a:pt x="11918" y="1"/>
                  </a:moveTo>
                  <a:cubicBezTo>
                    <a:pt x="5704" y="1"/>
                    <a:pt x="2230" y="3631"/>
                    <a:pt x="1155" y="5640"/>
                  </a:cubicBezTo>
                  <a:cubicBezTo>
                    <a:pt x="0" y="7809"/>
                    <a:pt x="1155" y="26259"/>
                    <a:pt x="1155" y="26259"/>
                  </a:cubicBezTo>
                  <a:cubicBezTo>
                    <a:pt x="1155" y="26259"/>
                    <a:pt x="5450" y="28941"/>
                    <a:pt x="10444" y="28941"/>
                  </a:cubicBezTo>
                  <a:cubicBezTo>
                    <a:pt x="10494" y="28941"/>
                    <a:pt x="10543" y="28941"/>
                    <a:pt x="10593" y="28940"/>
                  </a:cubicBezTo>
                  <a:cubicBezTo>
                    <a:pt x="13863" y="28908"/>
                    <a:pt x="18407" y="27262"/>
                    <a:pt x="21197" y="26107"/>
                  </a:cubicBezTo>
                  <a:lnTo>
                    <a:pt x="21197" y="3144"/>
                  </a:lnTo>
                  <a:cubicBezTo>
                    <a:pt x="20707" y="2654"/>
                    <a:pt x="20162" y="2229"/>
                    <a:pt x="19552" y="1848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7"/>
                    <a:pt x="12445" y="1"/>
                    <a:pt x="11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6" name="Google Shape;3386;p15"/>
            <p:cNvSpPr/>
            <p:nvPr/>
          </p:nvSpPr>
          <p:spPr>
            <a:xfrm>
              <a:off x="4251322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7" name="Google Shape;3387;p15"/>
            <p:cNvSpPr/>
            <p:nvPr/>
          </p:nvSpPr>
          <p:spPr>
            <a:xfrm>
              <a:off x="4251322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8" name="Google Shape;3388;p15"/>
            <p:cNvSpPr/>
            <p:nvPr/>
          </p:nvSpPr>
          <p:spPr>
            <a:xfrm>
              <a:off x="4251322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9" name="Google Shape;3389;p15"/>
            <p:cNvSpPr/>
            <p:nvPr/>
          </p:nvSpPr>
          <p:spPr>
            <a:xfrm>
              <a:off x="4251322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0" name="Google Shape;3390;p15"/>
            <p:cNvSpPr/>
            <p:nvPr/>
          </p:nvSpPr>
          <p:spPr>
            <a:xfrm>
              <a:off x="4022066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1" name="Google Shape;3391;p15"/>
            <p:cNvSpPr/>
            <p:nvPr/>
          </p:nvSpPr>
          <p:spPr>
            <a:xfrm>
              <a:off x="4251322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2" name="Google Shape;3392;p15"/>
            <p:cNvSpPr/>
            <p:nvPr/>
          </p:nvSpPr>
          <p:spPr>
            <a:xfrm>
              <a:off x="4022066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3" name="Google Shape;3393;p15"/>
            <p:cNvSpPr/>
            <p:nvPr/>
          </p:nvSpPr>
          <p:spPr>
            <a:xfrm>
              <a:off x="4022066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4" name="Google Shape;3394;p15"/>
            <p:cNvSpPr/>
            <p:nvPr/>
          </p:nvSpPr>
          <p:spPr>
            <a:xfrm>
              <a:off x="4022066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5" name="Google Shape;3395;p15"/>
            <p:cNvSpPr/>
            <p:nvPr/>
          </p:nvSpPr>
          <p:spPr>
            <a:xfrm>
              <a:off x="4327631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6" name="Google Shape;3396;p15"/>
            <p:cNvSpPr/>
            <p:nvPr/>
          </p:nvSpPr>
          <p:spPr>
            <a:xfrm>
              <a:off x="4022066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7" name="Google Shape;3397;p15"/>
            <p:cNvSpPr/>
            <p:nvPr/>
          </p:nvSpPr>
          <p:spPr>
            <a:xfrm>
              <a:off x="4022066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8" name="Google Shape;3398;p15"/>
            <p:cNvSpPr/>
            <p:nvPr/>
          </p:nvSpPr>
          <p:spPr>
            <a:xfrm>
              <a:off x="4327631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9" name="Google Shape;3399;p15"/>
            <p:cNvSpPr/>
            <p:nvPr/>
          </p:nvSpPr>
          <p:spPr>
            <a:xfrm>
              <a:off x="4175049" y="3671382"/>
              <a:ext cx="39778" cy="38611"/>
            </a:xfrm>
            <a:custGeom>
              <a:avLst/>
              <a:gdLst/>
              <a:ahLst/>
              <a:cxnLst/>
              <a:rect l="l" t="t" r="r" b="b"/>
              <a:pathLst>
                <a:path w="1091" h="1059" extrusionOk="0">
                  <a:moveTo>
                    <a:pt x="730" y="1"/>
                  </a:moveTo>
                  <a:cubicBezTo>
                    <a:pt x="502" y="77"/>
                    <a:pt x="284" y="164"/>
                    <a:pt x="66" y="252"/>
                  </a:cubicBezTo>
                  <a:cubicBezTo>
                    <a:pt x="22" y="328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0" name="Google Shape;3400;p15"/>
            <p:cNvSpPr/>
            <p:nvPr/>
          </p:nvSpPr>
          <p:spPr>
            <a:xfrm>
              <a:off x="4251322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1" name="Google Shape;3401;p15"/>
            <p:cNvSpPr/>
            <p:nvPr/>
          </p:nvSpPr>
          <p:spPr>
            <a:xfrm>
              <a:off x="4327631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2" name="Google Shape;3402;p15"/>
            <p:cNvSpPr/>
            <p:nvPr/>
          </p:nvSpPr>
          <p:spPr>
            <a:xfrm>
              <a:off x="4327631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3" name="Google Shape;3403;p15"/>
            <p:cNvSpPr/>
            <p:nvPr/>
          </p:nvSpPr>
          <p:spPr>
            <a:xfrm>
              <a:off x="4327631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4" name="Google Shape;3404;p15"/>
            <p:cNvSpPr/>
            <p:nvPr/>
          </p:nvSpPr>
          <p:spPr>
            <a:xfrm>
              <a:off x="4251322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5" name="Google Shape;3405;p15"/>
            <p:cNvSpPr/>
            <p:nvPr/>
          </p:nvSpPr>
          <p:spPr>
            <a:xfrm>
              <a:off x="4251322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6" name="Google Shape;3406;p15"/>
            <p:cNvSpPr/>
            <p:nvPr/>
          </p:nvSpPr>
          <p:spPr>
            <a:xfrm>
              <a:off x="4251322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7" name="Google Shape;3407;p15"/>
            <p:cNvSpPr/>
            <p:nvPr/>
          </p:nvSpPr>
          <p:spPr>
            <a:xfrm>
              <a:off x="4251322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8" name="Google Shape;3408;p15"/>
            <p:cNvSpPr/>
            <p:nvPr/>
          </p:nvSpPr>
          <p:spPr>
            <a:xfrm>
              <a:off x="4251322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9" name="Google Shape;3409;p15"/>
            <p:cNvSpPr/>
            <p:nvPr/>
          </p:nvSpPr>
          <p:spPr>
            <a:xfrm>
              <a:off x="4022066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0" name="Google Shape;3410;p15"/>
            <p:cNvSpPr/>
            <p:nvPr/>
          </p:nvSpPr>
          <p:spPr>
            <a:xfrm>
              <a:off x="4175049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1" name="Google Shape;3411;p15"/>
            <p:cNvSpPr/>
            <p:nvPr/>
          </p:nvSpPr>
          <p:spPr>
            <a:xfrm>
              <a:off x="4175049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2" name="Google Shape;3412;p15"/>
            <p:cNvSpPr/>
            <p:nvPr/>
          </p:nvSpPr>
          <p:spPr>
            <a:xfrm>
              <a:off x="4175049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3" name="Google Shape;3413;p15"/>
            <p:cNvSpPr/>
            <p:nvPr/>
          </p:nvSpPr>
          <p:spPr>
            <a:xfrm>
              <a:off x="4175049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4" name="Google Shape;3414;p15"/>
            <p:cNvSpPr/>
            <p:nvPr/>
          </p:nvSpPr>
          <p:spPr>
            <a:xfrm>
              <a:off x="4175049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5" name="Google Shape;3415;p15"/>
            <p:cNvSpPr/>
            <p:nvPr/>
          </p:nvSpPr>
          <p:spPr>
            <a:xfrm>
              <a:off x="4175049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6" name="Google Shape;3416;p15"/>
            <p:cNvSpPr/>
            <p:nvPr/>
          </p:nvSpPr>
          <p:spPr>
            <a:xfrm>
              <a:off x="4029212" y="3752067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0"/>
                  </a:moveTo>
                  <a:cubicBezTo>
                    <a:pt x="502" y="251"/>
                    <a:pt x="240" y="491"/>
                    <a:pt x="1" y="741"/>
                  </a:cubicBezTo>
                  <a:cubicBezTo>
                    <a:pt x="99" y="818"/>
                    <a:pt x="219" y="872"/>
                    <a:pt x="360" y="872"/>
                  </a:cubicBezTo>
                  <a:cubicBezTo>
                    <a:pt x="655" y="872"/>
                    <a:pt x="905" y="632"/>
                    <a:pt x="905" y="327"/>
                  </a:cubicBezTo>
                  <a:cubicBezTo>
                    <a:pt x="905" y="207"/>
                    <a:pt x="862" y="98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7" name="Google Shape;3417;p15"/>
            <p:cNvSpPr/>
            <p:nvPr/>
          </p:nvSpPr>
          <p:spPr>
            <a:xfrm>
              <a:off x="4175049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8" name="Google Shape;3418;p15"/>
            <p:cNvSpPr/>
            <p:nvPr/>
          </p:nvSpPr>
          <p:spPr>
            <a:xfrm>
              <a:off x="4175049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15"/>
            <p:cNvSpPr/>
            <p:nvPr/>
          </p:nvSpPr>
          <p:spPr>
            <a:xfrm>
              <a:off x="409874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0" name="Google Shape;3420;p15"/>
            <p:cNvSpPr/>
            <p:nvPr/>
          </p:nvSpPr>
          <p:spPr>
            <a:xfrm>
              <a:off x="4175049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1" name="Google Shape;3421;p15"/>
            <p:cNvSpPr/>
            <p:nvPr/>
          </p:nvSpPr>
          <p:spPr>
            <a:xfrm>
              <a:off x="4175049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2" name="Google Shape;3422;p15"/>
            <p:cNvSpPr/>
            <p:nvPr/>
          </p:nvSpPr>
          <p:spPr>
            <a:xfrm>
              <a:off x="4117808" y="3699602"/>
              <a:ext cx="17938" cy="10391"/>
            </a:xfrm>
            <a:custGeom>
              <a:avLst/>
              <a:gdLst/>
              <a:ahLst/>
              <a:cxnLst/>
              <a:rect l="l" t="t" r="r" b="b"/>
              <a:pathLst>
                <a:path w="492" h="285" extrusionOk="0">
                  <a:moveTo>
                    <a:pt x="491" y="1"/>
                  </a:moveTo>
                  <a:lnTo>
                    <a:pt x="491" y="1"/>
                  </a:lnTo>
                  <a:cubicBezTo>
                    <a:pt x="328" y="99"/>
                    <a:pt x="154" y="186"/>
                    <a:pt x="1" y="284"/>
                  </a:cubicBezTo>
                  <a:lnTo>
                    <a:pt x="23" y="284"/>
                  </a:lnTo>
                  <a:cubicBezTo>
                    <a:pt x="230" y="284"/>
                    <a:pt x="404" y="175"/>
                    <a:pt x="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3" name="Google Shape;3423;p15"/>
            <p:cNvSpPr/>
            <p:nvPr/>
          </p:nvSpPr>
          <p:spPr>
            <a:xfrm>
              <a:off x="409874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4" name="Google Shape;3424;p15"/>
            <p:cNvSpPr/>
            <p:nvPr/>
          </p:nvSpPr>
          <p:spPr>
            <a:xfrm>
              <a:off x="409874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5" name="Google Shape;3425;p15"/>
            <p:cNvSpPr/>
            <p:nvPr/>
          </p:nvSpPr>
          <p:spPr>
            <a:xfrm>
              <a:off x="409874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6" name="Google Shape;3426;p15"/>
            <p:cNvSpPr/>
            <p:nvPr/>
          </p:nvSpPr>
          <p:spPr>
            <a:xfrm>
              <a:off x="4022066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7" name="Google Shape;3427;p15"/>
            <p:cNvSpPr/>
            <p:nvPr/>
          </p:nvSpPr>
          <p:spPr>
            <a:xfrm>
              <a:off x="4022066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8" name="Google Shape;3428;p15"/>
            <p:cNvSpPr/>
            <p:nvPr/>
          </p:nvSpPr>
          <p:spPr>
            <a:xfrm>
              <a:off x="409874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9" name="Google Shape;3429;p15"/>
            <p:cNvSpPr/>
            <p:nvPr/>
          </p:nvSpPr>
          <p:spPr>
            <a:xfrm>
              <a:off x="409874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0" name="Google Shape;3430;p15"/>
            <p:cNvSpPr/>
            <p:nvPr/>
          </p:nvSpPr>
          <p:spPr>
            <a:xfrm>
              <a:off x="409874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1" name="Google Shape;3431;p15"/>
            <p:cNvSpPr/>
            <p:nvPr/>
          </p:nvSpPr>
          <p:spPr>
            <a:xfrm>
              <a:off x="409874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2" name="Google Shape;3432;p15"/>
            <p:cNvSpPr/>
            <p:nvPr/>
          </p:nvSpPr>
          <p:spPr>
            <a:xfrm>
              <a:off x="409874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15"/>
            <p:cNvSpPr/>
            <p:nvPr/>
          </p:nvSpPr>
          <p:spPr>
            <a:xfrm>
              <a:off x="409874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4" name="Google Shape;3434;p15"/>
            <p:cNvSpPr/>
            <p:nvPr/>
          </p:nvSpPr>
          <p:spPr>
            <a:xfrm>
              <a:off x="4327631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5" name="Google Shape;3435;p15"/>
            <p:cNvSpPr/>
            <p:nvPr/>
          </p:nvSpPr>
          <p:spPr>
            <a:xfrm>
              <a:off x="4480578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6" name="Google Shape;3436;p15"/>
            <p:cNvSpPr/>
            <p:nvPr/>
          </p:nvSpPr>
          <p:spPr>
            <a:xfrm>
              <a:off x="4480578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7" name="Google Shape;3437;p15"/>
            <p:cNvSpPr/>
            <p:nvPr/>
          </p:nvSpPr>
          <p:spPr>
            <a:xfrm>
              <a:off x="4480578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8" name="Google Shape;3438;p15"/>
            <p:cNvSpPr/>
            <p:nvPr/>
          </p:nvSpPr>
          <p:spPr>
            <a:xfrm>
              <a:off x="4480578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9" name="Google Shape;3439;p15"/>
            <p:cNvSpPr/>
            <p:nvPr/>
          </p:nvSpPr>
          <p:spPr>
            <a:xfrm>
              <a:off x="4480578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0" name="Google Shape;3440;p15"/>
            <p:cNvSpPr/>
            <p:nvPr/>
          </p:nvSpPr>
          <p:spPr>
            <a:xfrm>
              <a:off x="4480578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40" y="1090"/>
                    <a:pt x="1091" y="850"/>
                    <a:pt x="1091" y="545"/>
                  </a:cubicBezTo>
                  <a:cubicBezTo>
                    <a:pt x="1091" y="240"/>
                    <a:pt x="840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1" name="Google Shape;3441;p15"/>
            <p:cNvSpPr/>
            <p:nvPr/>
          </p:nvSpPr>
          <p:spPr>
            <a:xfrm>
              <a:off x="4480578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2" name="Google Shape;3442;p15"/>
            <p:cNvSpPr/>
            <p:nvPr/>
          </p:nvSpPr>
          <p:spPr>
            <a:xfrm>
              <a:off x="4480578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3" name="Google Shape;3443;p15"/>
            <p:cNvSpPr/>
            <p:nvPr/>
          </p:nvSpPr>
          <p:spPr>
            <a:xfrm>
              <a:off x="4480578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4" name="Google Shape;3444;p15"/>
            <p:cNvSpPr/>
            <p:nvPr/>
          </p:nvSpPr>
          <p:spPr>
            <a:xfrm>
              <a:off x="4480578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40" y="1091"/>
                    <a:pt x="1091" y="851"/>
                    <a:pt x="1091" y="546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5" name="Google Shape;3445;p15"/>
            <p:cNvSpPr/>
            <p:nvPr/>
          </p:nvSpPr>
          <p:spPr>
            <a:xfrm>
              <a:off x="4480578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40" y="1090"/>
                    <a:pt x="1091" y="851"/>
                    <a:pt x="1091" y="545"/>
                  </a:cubicBezTo>
                  <a:cubicBezTo>
                    <a:pt x="1091" y="240"/>
                    <a:pt x="840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6" name="Google Shape;3446;p15"/>
            <p:cNvSpPr/>
            <p:nvPr/>
          </p:nvSpPr>
          <p:spPr>
            <a:xfrm>
              <a:off x="4403904" y="367021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7" name="Google Shape;3447;p15"/>
            <p:cNvSpPr/>
            <p:nvPr/>
          </p:nvSpPr>
          <p:spPr>
            <a:xfrm>
              <a:off x="4556887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8" name="Google Shape;3448;p15"/>
            <p:cNvSpPr/>
            <p:nvPr/>
          </p:nvSpPr>
          <p:spPr>
            <a:xfrm>
              <a:off x="4403904" y="374411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9" name="Google Shape;3449;p15"/>
            <p:cNvSpPr/>
            <p:nvPr/>
          </p:nvSpPr>
          <p:spPr>
            <a:xfrm>
              <a:off x="4403904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0" name="Google Shape;3450;p15"/>
            <p:cNvSpPr/>
            <p:nvPr/>
          </p:nvSpPr>
          <p:spPr>
            <a:xfrm>
              <a:off x="4403904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1" name="Google Shape;3451;p15"/>
            <p:cNvSpPr/>
            <p:nvPr/>
          </p:nvSpPr>
          <p:spPr>
            <a:xfrm>
              <a:off x="4403904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2" name="Google Shape;3452;p15"/>
            <p:cNvSpPr/>
            <p:nvPr/>
          </p:nvSpPr>
          <p:spPr>
            <a:xfrm>
              <a:off x="463316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3" name="Google Shape;3453;p15"/>
            <p:cNvSpPr/>
            <p:nvPr/>
          </p:nvSpPr>
          <p:spPr>
            <a:xfrm>
              <a:off x="4403904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4" name="Google Shape;3454;p15"/>
            <p:cNvSpPr/>
            <p:nvPr/>
          </p:nvSpPr>
          <p:spPr>
            <a:xfrm>
              <a:off x="4403904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5" name="Google Shape;3455;p15"/>
            <p:cNvSpPr/>
            <p:nvPr/>
          </p:nvSpPr>
          <p:spPr>
            <a:xfrm>
              <a:off x="4403904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6" name="Google Shape;3456;p15"/>
            <p:cNvSpPr/>
            <p:nvPr/>
          </p:nvSpPr>
          <p:spPr>
            <a:xfrm>
              <a:off x="4403904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7" name="Google Shape;3457;p15"/>
            <p:cNvSpPr/>
            <p:nvPr/>
          </p:nvSpPr>
          <p:spPr>
            <a:xfrm>
              <a:off x="4403904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8" name="Google Shape;3458;p15"/>
            <p:cNvSpPr/>
            <p:nvPr/>
          </p:nvSpPr>
          <p:spPr>
            <a:xfrm>
              <a:off x="4403904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9" name="Google Shape;3459;p15"/>
            <p:cNvSpPr/>
            <p:nvPr/>
          </p:nvSpPr>
          <p:spPr>
            <a:xfrm>
              <a:off x="463316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0" name="Google Shape;3460;p15"/>
            <p:cNvSpPr/>
            <p:nvPr/>
          </p:nvSpPr>
          <p:spPr>
            <a:xfrm>
              <a:off x="463316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1" name="Google Shape;3461;p15"/>
            <p:cNvSpPr/>
            <p:nvPr/>
          </p:nvSpPr>
          <p:spPr>
            <a:xfrm>
              <a:off x="463316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2" name="Google Shape;3462;p15"/>
            <p:cNvSpPr/>
            <p:nvPr/>
          </p:nvSpPr>
          <p:spPr>
            <a:xfrm>
              <a:off x="4327631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3" name="Google Shape;3463;p15"/>
            <p:cNvSpPr/>
            <p:nvPr/>
          </p:nvSpPr>
          <p:spPr>
            <a:xfrm>
              <a:off x="463316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4" name="Google Shape;3464;p15"/>
            <p:cNvSpPr/>
            <p:nvPr/>
          </p:nvSpPr>
          <p:spPr>
            <a:xfrm>
              <a:off x="463316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5" name="Google Shape;3465;p15"/>
            <p:cNvSpPr/>
            <p:nvPr/>
          </p:nvSpPr>
          <p:spPr>
            <a:xfrm>
              <a:off x="463316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6" name="Google Shape;3466;p15"/>
            <p:cNvSpPr/>
            <p:nvPr/>
          </p:nvSpPr>
          <p:spPr>
            <a:xfrm>
              <a:off x="4327631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7" name="Google Shape;3467;p15"/>
            <p:cNvSpPr/>
            <p:nvPr/>
          </p:nvSpPr>
          <p:spPr>
            <a:xfrm>
              <a:off x="4327631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8" name="Google Shape;3468;p15"/>
            <p:cNvSpPr/>
            <p:nvPr/>
          </p:nvSpPr>
          <p:spPr>
            <a:xfrm>
              <a:off x="4327631" y="367021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9" name="Google Shape;3469;p15"/>
            <p:cNvSpPr/>
            <p:nvPr/>
          </p:nvSpPr>
          <p:spPr>
            <a:xfrm>
              <a:off x="463316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0" name="Google Shape;3470;p15"/>
            <p:cNvSpPr/>
            <p:nvPr/>
          </p:nvSpPr>
          <p:spPr>
            <a:xfrm>
              <a:off x="4327631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1" name="Google Shape;3471;p15"/>
            <p:cNvSpPr/>
            <p:nvPr/>
          </p:nvSpPr>
          <p:spPr>
            <a:xfrm>
              <a:off x="463316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2" name="Google Shape;3472;p15"/>
            <p:cNvSpPr/>
            <p:nvPr/>
          </p:nvSpPr>
          <p:spPr>
            <a:xfrm>
              <a:off x="4556887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3" name="Google Shape;3473;p15"/>
            <p:cNvSpPr/>
            <p:nvPr/>
          </p:nvSpPr>
          <p:spPr>
            <a:xfrm>
              <a:off x="4556887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4" name="Google Shape;3474;p15"/>
            <p:cNvSpPr/>
            <p:nvPr/>
          </p:nvSpPr>
          <p:spPr>
            <a:xfrm>
              <a:off x="4556887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5" name="Google Shape;3475;p15"/>
            <p:cNvSpPr/>
            <p:nvPr/>
          </p:nvSpPr>
          <p:spPr>
            <a:xfrm>
              <a:off x="4556887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6" name="Google Shape;3476;p15"/>
            <p:cNvSpPr/>
            <p:nvPr/>
          </p:nvSpPr>
          <p:spPr>
            <a:xfrm>
              <a:off x="4556887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7" name="Google Shape;3477;p15"/>
            <p:cNvSpPr/>
            <p:nvPr/>
          </p:nvSpPr>
          <p:spPr>
            <a:xfrm>
              <a:off x="463316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8" name="Google Shape;3478;p15"/>
            <p:cNvSpPr/>
            <p:nvPr/>
          </p:nvSpPr>
          <p:spPr>
            <a:xfrm>
              <a:off x="4556887" y="3677763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0"/>
                  </a:moveTo>
                  <a:cubicBezTo>
                    <a:pt x="44" y="98"/>
                    <a:pt x="0" y="207"/>
                    <a:pt x="0" y="338"/>
                  </a:cubicBezTo>
                  <a:cubicBezTo>
                    <a:pt x="0" y="643"/>
                    <a:pt x="240" y="883"/>
                    <a:pt x="545" y="883"/>
                  </a:cubicBezTo>
                  <a:cubicBezTo>
                    <a:pt x="850" y="883"/>
                    <a:pt x="1090" y="643"/>
                    <a:pt x="1090" y="338"/>
                  </a:cubicBezTo>
                  <a:cubicBezTo>
                    <a:pt x="1090" y="327"/>
                    <a:pt x="1090" y="316"/>
                    <a:pt x="1090" y="316"/>
                  </a:cubicBezTo>
                  <a:cubicBezTo>
                    <a:pt x="774" y="196"/>
                    <a:pt x="447" y="98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9" name="Google Shape;3479;p15"/>
            <p:cNvSpPr/>
            <p:nvPr/>
          </p:nvSpPr>
          <p:spPr>
            <a:xfrm>
              <a:off x="4556887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0" name="Google Shape;3480;p15"/>
            <p:cNvSpPr/>
            <p:nvPr/>
          </p:nvSpPr>
          <p:spPr>
            <a:xfrm>
              <a:off x="4556887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1" name="Google Shape;3481;p15"/>
            <p:cNvSpPr/>
            <p:nvPr/>
          </p:nvSpPr>
          <p:spPr>
            <a:xfrm>
              <a:off x="4556887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2" name="Google Shape;3482;p15"/>
            <p:cNvSpPr/>
            <p:nvPr/>
          </p:nvSpPr>
          <p:spPr>
            <a:xfrm>
              <a:off x="4556887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3" name="Google Shape;3483;p15"/>
            <p:cNvSpPr/>
            <p:nvPr/>
          </p:nvSpPr>
          <p:spPr>
            <a:xfrm>
              <a:off x="4275640" y="3506915"/>
              <a:ext cx="232396" cy="321577"/>
            </a:xfrm>
            <a:custGeom>
              <a:avLst/>
              <a:gdLst/>
              <a:ahLst/>
              <a:cxnLst/>
              <a:rect l="l" t="t" r="r" b="b"/>
              <a:pathLst>
                <a:path w="6374" h="8820" extrusionOk="0">
                  <a:moveTo>
                    <a:pt x="1383" y="0"/>
                  </a:moveTo>
                  <a:cubicBezTo>
                    <a:pt x="1383" y="0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6"/>
                    <a:pt x="6374" y="5961"/>
                    <a:pt x="5894" y="5253"/>
                  </a:cubicBezTo>
                  <a:cubicBezTo>
                    <a:pt x="5426" y="4545"/>
                    <a:pt x="5023" y="4381"/>
                    <a:pt x="4892" y="3368"/>
                  </a:cubicBezTo>
                  <a:cubicBezTo>
                    <a:pt x="4750" y="2354"/>
                    <a:pt x="4750" y="305"/>
                    <a:pt x="4750" y="305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4" name="Google Shape;3484;p15"/>
            <p:cNvSpPr/>
            <p:nvPr/>
          </p:nvSpPr>
          <p:spPr>
            <a:xfrm>
              <a:off x="4320485" y="3506915"/>
              <a:ext cx="133517" cy="133990"/>
            </a:xfrm>
            <a:custGeom>
              <a:avLst/>
              <a:gdLst/>
              <a:ahLst/>
              <a:cxnLst/>
              <a:rect l="l" t="t" r="r" b="b"/>
              <a:pathLst>
                <a:path w="3662" h="3675" extrusionOk="0">
                  <a:moveTo>
                    <a:pt x="153" y="0"/>
                  </a:moveTo>
                  <a:cubicBezTo>
                    <a:pt x="153" y="0"/>
                    <a:pt x="153" y="1450"/>
                    <a:pt x="0" y="2790"/>
                  </a:cubicBezTo>
                  <a:cubicBezTo>
                    <a:pt x="669" y="3329"/>
                    <a:pt x="1546" y="3674"/>
                    <a:pt x="2398" y="3674"/>
                  </a:cubicBezTo>
                  <a:cubicBezTo>
                    <a:pt x="2837" y="3674"/>
                    <a:pt x="3269" y="3582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4"/>
                    <a:pt x="3520" y="305"/>
                    <a:pt x="3520" y="3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5" name="Google Shape;3485;p15"/>
            <p:cNvSpPr/>
            <p:nvPr/>
          </p:nvSpPr>
          <p:spPr>
            <a:xfrm>
              <a:off x="4265650" y="3245064"/>
              <a:ext cx="267033" cy="357272"/>
            </a:xfrm>
            <a:custGeom>
              <a:avLst/>
              <a:gdLst/>
              <a:ahLst/>
              <a:cxnLst/>
              <a:rect l="l" t="t" r="r" b="b"/>
              <a:pathLst>
                <a:path w="7324" h="9799" extrusionOk="0">
                  <a:moveTo>
                    <a:pt x="1678" y="0"/>
                  </a:moveTo>
                  <a:cubicBezTo>
                    <a:pt x="1624" y="1352"/>
                    <a:pt x="872" y="2550"/>
                    <a:pt x="0" y="3662"/>
                  </a:cubicBezTo>
                  <a:cubicBezTo>
                    <a:pt x="523" y="5482"/>
                    <a:pt x="578" y="8043"/>
                    <a:pt x="1253" y="8697"/>
                  </a:cubicBezTo>
                  <a:cubicBezTo>
                    <a:pt x="1949" y="9365"/>
                    <a:pt x="2938" y="9799"/>
                    <a:pt x="3893" y="9799"/>
                  </a:cubicBezTo>
                  <a:cubicBezTo>
                    <a:pt x="4793" y="9799"/>
                    <a:pt x="5663" y="9414"/>
                    <a:pt x="6234" y="8479"/>
                  </a:cubicBezTo>
                  <a:cubicBezTo>
                    <a:pt x="6713" y="7705"/>
                    <a:pt x="6910" y="5297"/>
                    <a:pt x="7324" y="3706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6"/>
                    <a:pt x="6661" y="2857"/>
                    <a:pt x="6630" y="2857"/>
                  </a:cubicBezTo>
                  <a:cubicBezTo>
                    <a:pt x="3821" y="2857"/>
                    <a:pt x="1678" y="0"/>
                    <a:pt x="1678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6" name="Google Shape;3486;p15"/>
            <p:cNvSpPr/>
            <p:nvPr/>
          </p:nvSpPr>
          <p:spPr>
            <a:xfrm>
              <a:off x="4304589" y="3405594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0"/>
                  </a:moveTo>
                  <a:cubicBezTo>
                    <a:pt x="229" y="0"/>
                    <a:pt x="0" y="109"/>
                    <a:pt x="33" y="185"/>
                  </a:cubicBezTo>
                  <a:cubicBezTo>
                    <a:pt x="65" y="262"/>
                    <a:pt x="283" y="512"/>
                    <a:pt x="1068" y="512"/>
                  </a:cubicBezTo>
                  <a:cubicBezTo>
                    <a:pt x="1504" y="512"/>
                    <a:pt x="1744" y="98"/>
                    <a:pt x="1744" y="98"/>
                  </a:cubicBezTo>
                  <a:lnTo>
                    <a:pt x="1744" y="98"/>
                  </a:lnTo>
                  <a:cubicBezTo>
                    <a:pt x="1744" y="98"/>
                    <a:pt x="1613" y="283"/>
                    <a:pt x="1090" y="349"/>
                  </a:cubicBezTo>
                  <a:cubicBezTo>
                    <a:pt x="1046" y="355"/>
                    <a:pt x="1003" y="358"/>
                    <a:pt x="962" y="358"/>
                  </a:cubicBezTo>
                  <a:cubicBezTo>
                    <a:pt x="504" y="358"/>
                    <a:pt x="229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7" name="Google Shape;3487;p15"/>
            <p:cNvSpPr/>
            <p:nvPr/>
          </p:nvSpPr>
          <p:spPr>
            <a:xfrm>
              <a:off x="4282713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9"/>
                  </a:cubicBezTo>
                  <a:cubicBezTo>
                    <a:pt x="273" y="118"/>
                    <a:pt x="1" y="1001"/>
                    <a:pt x="1" y="1001"/>
                  </a:cubicBezTo>
                  <a:cubicBezTo>
                    <a:pt x="1" y="1001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199" y="303"/>
                  </a:cubicBezTo>
                  <a:cubicBezTo>
                    <a:pt x="1777" y="347"/>
                    <a:pt x="2235" y="1055"/>
                    <a:pt x="2235" y="1055"/>
                  </a:cubicBezTo>
                  <a:cubicBezTo>
                    <a:pt x="2235" y="1055"/>
                    <a:pt x="2291" y="1073"/>
                    <a:pt x="2357" y="1073"/>
                  </a:cubicBezTo>
                  <a:cubicBezTo>
                    <a:pt x="2418" y="1073"/>
                    <a:pt x="2487" y="1058"/>
                    <a:pt x="2529" y="1001"/>
                  </a:cubicBezTo>
                  <a:cubicBezTo>
                    <a:pt x="2601" y="887"/>
                    <a:pt x="2135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8" name="Google Shape;3488;p15"/>
            <p:cNvSpPr/>
            <p:nvPr/>
          </p:nvSpPr>
          <p:spPr>
            <a:xfrm>
              <a:off x="4440473" y="3405594"/>
              <a:ext cx="63987" cy="18704"/>
            </a:xfrm>
            <a:custGeom>
              <a:avLst/>
              <a:gdLst/>
              <a:ahLst/>
              <a:cxnLst/>
              <a:rect l="l" t="t" r="r" b="b"/>
              <a:pathLst>
                <a:path w="1755" h="513" extrusionOk="0">
                  <a:moveTo>
                    <a:pt x="1526" y="0"/>
                  </a:moveTo>
                  <a:cubicBezTo>
                    <a:pt x="1526" y="0"/>
                    <a:pt x="1242" y="358"/>
                    <a:pt x="782" y="358"/>
                  </a:cubicBezTo>
                  <a:cubicBezTo>
                    <a:pt x="741" y="358"/>
                    <a:pt x="698" y="355"/>
                    <a:pt x="654" y="349"/>
                  </a:cubicBezTo>
                  <a:cubicBezTo>
                    <a:pt x="131" y="283"/>
                    <a:pt x="0" y="98"/>
                    <a:pt x="0" y="98"/>
                  </a:cubicBezTo>
                  <a:lnTo>
                    <a:pt x="0" y="98"/>
                  </a:lnTo>
                  <a:cubicBezTo>
                    <a:pt x="0" y="98"/>
                    <a:pt x="240" y="512"/>
                    <a:pt x="676" y="512"/>
                  </a:cubicBezTo>
                  <a:cubicBezTo>
                    <a:pt x="1461" y="512"/>
                    <a:pt x="1679" y="262"/>
                    <a:pt x="1711" y="185"/>
                  </a:cubicBezTo>
                  <a:cubicBezTo>
                    <a:pt x="1755" y="109"/>
                    <a:pt x="1526" y="0"/>
                    <a:pt x="1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9" name="Google Shape;3489;p15"/>
            <p:cNvSpPr/>
            <p:nvPr/>
          </p:nvSpPr>
          <p:spPr>
            <a:xfrm>
              <a:off x="4427092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1"/>
                  </a:cubicBezTo>
                  <a:cubicBezTo>
                    <a:pt x="115" y="1058"/>
                    <a:pt x="184" y="1073"/>
                    <a:pt x="245" y="1073"/>
                  </a:cubicBezTo>
                  <a:cubicBezTo>
                    <a:pt x="311" y="1073"/>
                    <a:pt x="367" y="1055"/>
                    <a:pt x="367" y="1055"/>
                  </a:cubicBezTo>
                  <a:cubicBezTo>
                    <a:pt x="367" y="1055"/>
                    <a:pt x="825" y="347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1" y="1001"/>
                    <a:pt x="2601" y="1001"/>
                  </a:cubicBezTo>
                  <a:cubicBezTo>
                    <a:pt x="2601" y="1001"/>
                    <a:pt x="2329" y="118"/>
                    <a:pt x="1424" y="9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0" name="Google Shape;3490;p15"/>
            <p:cNvSpPr/>
            <p:nvPr/>
          </p:nvSpPr>
          <p:spPr>
            <a:xfrm>
              <a:off x="4388008" y="3403589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448" y="1"/>
                  </a:moveTo>
                  <a:cubicBezTo>
                    <a:pt x="447" y="1"/>
                    <a:pt x="371" y="1156"/>
                    <a:pt x="513" y="1494"/>
                  </a:cubicBezTo>
                  <a:cubicBezTo>
                    <a:pt x="665" y="1831"/>
                    <a:pt x="709" y="1897"/>
                    <a:pt x="720" y="2115"/>
                  </a:cubicBezTo>
                  <a:cubicBezTo>
                    <a:pt x="720" y="2298"/>
                    <a:pt x="428" y="2473"/>
                    <a:pt x="154" y="2473"/>
                  </a:cubicBezTo>
                  <a:cubicBezTo>
                    <a:pt x="101" y="2473"/>
                    <a:pt x="50" y="2467"/>
                    <a:pt x="1" y="2453"/>
                  </a:cubicBezTo>
                  <a:lnTo>
                    <a:pt x="1" y="2453"/>
                  </a:lnTo>
                  <a:cubicBezTo>
                    <a:pt x="1" y="2453"/>
                    <a:pt x="208" y="2515"/>
                    <a:pt x="425" y="2515"/>
                  </a:cubicBezTo>
                  <a:cubicBezTo>
                    <a:pt x="595" y="2515"/>
                    <a:pt x="771" y="2477"/>
                    <a:pt x="862" y="2344"/>
                  </a:cubicBezTo>
                  <a:cubicBezTo>
                    <a:pt x="1069" y="2049"/>
                    <a:pt x="687" y="1483"/>
                    <a:pt x="611" y="1287"/>
                  </a:cubicBezTo>
                  <a:cubicBezTo>
                    <a:pt x="546" y="1090"/>
                    <a:pt x="448" y="1"/>
                    <a:pt x="44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1" name="Google Shape;3491;p15"/>
            <p:cNvSpPr/>
            <p:nvPr/>
          </p:nvSpPr>
          <p:spPr>
            <a:xfrm>
              <a:off x="4307761" y="3436585"/>
              <a:ext cx="61216" cy="25850"/>
            </a:xfrm>
            <a:custGeom>
              <a:avLst/>
              <a:gdLst/>
              <a:ahLst/>
              <a:cxnLst/>
              <a:rect l="l" t="t" r="r" b="b"/>
              <a:pathLst>
                <a:path w="1679" h="709" extrusionOk="0">
                  <a:moveTo>
                    <a:pt x="839" y="0"/>
                  </a:moveTo>
                  <a:cubicBezTo>
                    <a:pt x="371" y="0"/>
                    <a:pt x="0" y="164"/>
                    <a:pt x="0" y="360"/>
                  </a:cubicBezTo>
                  <a:cubicBezTo>
                    <a:pt x="0" y="545"/>
                    <a:pt x="371" y="709"/>
                    <a:pt x="839" y="709"/>
                  </a:cubicBezTo>
                  <a:cubicBezTo>
                    <a:pt x="1308" y="709"/>
                    <a:pt x="1679" y="545"/>
                    <a:pt x="1679" y="360"/>
                  </a:cubicBezTo>
                  <a:cubicBezTo>
                    <a:pt x="1679" y="164"/>
                    <a:pt x="1308" y="0"/>
                    <a:pt x="8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2" name="Google Shape;3492;p15"/>
            <p:cNvSpPr/>
            <p:nvPr/>
          </p:nvSpPr>
          <p:spPr>
            <a:xfrm>
              <a:off x="4442842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40" y="0"/>
                  </a:moveTo>
                  <a:cubicBezTo>
                    <a:pt x="371" y="0"/>
                    <a:pt x="1" y="164"/>
                    <a:pt x="1" y="360"/>
                  </a:cubicBezTo>
                  <a:cubicBezTo>
                    <a:pt x="1" y="545"/>
                    <a:pt x="371" y="709"/>
                    <a:pt x="840" y="709"/>
                  </a:cubicBezTo>
                  <a:cubicBezTo>
                    <a:pt x="1308" y="709"/>
                    <a:pt x="1690" y="545"/>
                    <a:pt x="1690" y="360"/>
                  </a:cubicBezTo>
                  <a:cubicBezTo>
                    <a:pt x="1690" y="164"/>
                    <a:pt x="1308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3" name="Google Shape;3493;p15"/>
            <p:cNvSpPr/>
            <p:nvPr/>
          </p:nvSpPr>
          <p:spPr>
            <a:xfrm>
              <a:off x="4375210" y="3517998"/>
              <a:ext cx="56148" cy="15605"/>
            </a:xfrm>
            <a:custGeom>
              <a:avLst/>
              <a:gdLst/>
              <a:ahLst/>
              <a:cxnLst/>
              <a:rect l="l" t="t" r="r" b="b"/>
              <a:pathLst>
                <a:path w="1540" h="428" extrusionOk="0">
                  <a:moveTo>
                    <a:pt x="1506" y="1"/>
                  </a:moveTo>
                  <a:cubicBezTo>
                    <a:pt x="1456" y="1"/>
                    <a:pt x="1317" y="164"/>
                    <a:pt x="897" y="208"/>
                  </a:cubicBezTo>
                  <a:cubicBezTo>
                    <a:pt x="814" y="219"/>
                    <a:pt x="738" y="223"/>
                    <a:pt x="668" y="223"/>
                  </a:cubicBezTo>
                  <a:cubicBezTo>
                    <a:pt x="294" y="223"/>
                    <a:pt x="101" y="99"/>
                    <a:pt x="101" y="99"/>
                  </a:cubicBezTo>
                  <a:cubicBezTo>
                    <a:pt x="84" y="92"/>
                    <a:pt x="72" y="88"/>
                    <a:pt x="65" y="88"/>
                  </a:cubicBezTo>
                  <a:cubicBezTo>
                    <a:pt x="1" y="88"/>
                    <a:pt x="429" y="428"/>
                    <a:pt x="691" y="428"/>
                  </a:cubicBezTo>
                  <a:cubicBezTo>
                    <a:pt x="702" y="428"/>
                    <a:pt x="712" y="427"/>
                    <a:pt x="722" y="426"/>
                  </a:cubicBezTo>
                  <a:cubicBezTo>
                    <a:pt x="1016" y="404"/>
                    <a:pt x="1540" y="154"/>
                    <a:pt x="1529" y="34"/>
                  </a:cubicBezTo>
                  <a:cubicBezTo>
                    <a:pt x="1524" y="10"/>
                    <a:pt x="1518" y="1"/>
                    <a:pt x="15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4" name="Google Shape;3494;p15"/>
            <p:cNvSpPr/>
            <p:nvPr/>
          </p:nvSpPr>
          <p:spPr>
            <a:xfrm>
              <a:off x="3467374" y="3156832"/>
              <a:ext cx="416847" cy="534066"/>
            </a:xfrm>
            <a:custGeom>
              <a:avLst/>
              <a:gdLst/>
              <a:ahLst/>
              <a:cxnLst/>
              <a:rect l="l" t="t" r="r" b="b"/>
              <a:pathLst>
                <a:path w="11433" h="14648" extrusionOk="0">
                  <a:moveTo>
                    <a:pt x="5430" y="0"/>
                  </a:moveTo>
                  <a:cubicBezTo>
                    <a:pt x="4616" y="0"/>
                    <a:pt x="3284" y="314"/>
                    <a:pt x="2017" y="2006"/>
                  </a:cubicBezTo>
                  <a:cubicBezTo>
                    <a:pt x="1" y="4687"/>
                    <a:pt x="1788" y="7194"/>
                    <a:pt x="2387" y="7956"/>
                  </a:cubicBezTo>
                  <a:cubicBezTo>
                    <a:pt x="2976" y="8708"/>
                    <a:pt x="4981" y="11368"/>
                    <a:pt x="4981" y="11368"/>
                  </a:cubicBezTo>
                  <a:lnTo>
                    <a:pt x="11433" y="14648"/>
                  </a:lnTo>
                  <a:cubicBezTo>
                    <a:pt x="11433" y="14648"/>
                    <a:pt x="10833" y="5101"/>
                    <a:pt x="10158" y="2900"/>
                  </a:cubicBezTo>
                  <a:cubicBezTo>
                    <a:pt x="9471" y="698"/>
                    <a:pt x="6213" y="110"/>
                    <a:pt x="6213" y="110"/>
                  </a:cubicBezTo>
                  <a:cubicBezTo>
                    <a:pt x="6213" y="110"/>
                    <a:pt x="5912" y="0"/>
                    <a:pt x="54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5" name="Google Shape;3495;p15"/>
            <p:cNvSpPr/>
            <p:nvPr/>
          </p:nvSpPr>
          <p:spPr>
            <a:xfrm>
              <a:off x="3447613" y="3150999"/>
              <a:ext cx="176357" cy="169174"/>
            </a:xfrm>
            <a:custGeom>
              <a:avLst/>
              <a:gdLst/>
              <a:ahLst/>
              <a:cxnLst/>
              <a:rect l="l" t="t" r="r" b="b"/>
              <a:pathLst>
                <a:path w="4837" h="4640" extrusionOk="0">
                  <a:moveTo>
                    <a:pt x="2652" y="0"/>
                  </a:moveTo>
                  <a:cubicBezTo>
                    <a:pt x="663" y="0"/>
                    <a:pt x="1" y="1632"/>
                    <a:pt x="325" y="3049"/>
                  </a:cubicBezTo>
                  <a:cubicBezTo>
                    <a:pt x="673" y="4564"/>
                    <a:pt x="2123" y="4640"/>
                    <a:pt x="2123" y="4640"/>
                  </a:cubicBezTo>
                  <a:lnTo>
                    <a:pt x="4281" y="2558"/>
                  </a:lnTo>
                  <a:cubicBezTo>
                    <a:pt x="4281" y="2558"/>
                    <a:pt x="4837" y="226"/>
                    <a:pt x="3136" y="30"/>
                  </a:cubicBezTo>
                  <a:cubicBezTo>
                    <a:pt x="2967" y="10"/>
                    <a:pt x="2806" y="0"/>
                    <a:pt x="2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6" name="Google Shape;3496;p15"/>
            <p:cNvSpPr/>
            <p:nvPr/>
          </p:nvSpPr>
          <p:spPr>
            <a:xfrm>
              <a:off x="3313224" y="3677289"/>
              <a:ext cx="700943" cy="915584"/>
            </a:xfrm>
            <a:custGeom>
              <a:avLst/>
              <a:gdLst/>
              <a:ahLst/>
              <a:cxnLst/>
              <a:rect l="l" t="t" r="r" b="b"/>
              <a:pathLst>
                <a:path w="19225" h="25112" extrusionOk="0">
                  <a:moveTo>
                    <a:pt x="9423" y="0"/>
                  </a:moveTo>
                  <a:cubicBezTo>
                    <a:pt x="4644" y="0"/>
                    <a:pt x="1452" y="2794"/>
                    <a:pt x="0" y="4787"/>
                  </a:cubicBezTo>
                  <a:lnTo>
                    <a:pt x="0" y="25112"/>
                  </a:lnTo>
                  <a:lnTo>
                    <a:pt x="19225" y="25112"/>
                  </a:lnTo>
                  <a:cubicBezTo>
                    <a:pt x="19148" y="22398"/>
                    <a:pt x="19017" y="6999"/>
                    <a:pt x="18810" y="6345"/>
                  </a:cubicBezTo>
                  <a:cubicBezTo>
                    <a:pt x="18222" y="4482"/>
                    <a:pt x="17132" y="3239"/>
                    <a:pt x="15672" y="2269"/>
                  </a:cubicBezTo>
                  <a:cubicBezTo>
                    <a:pt x="14200" y="1310"/>
                    <a:pt x="10724" y="68"/>
                    <a:pt x="10724" y="68"/>
                  </a:cubicBezTo>
                  <a:cubicBezTo>
                    <a:pt x="10278" y="22"/>
                    <a:pt x="9844" y="0"/>
                    <a:pt x="9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7" name="Google Shape;3497;p15"/>
            <p:cNvSpPr/>
            <p:nvPr/>
          </p:nvSpPr>
          <p:spPr>
            <a:xfrm>
              <a:off x="3574601" y="3552598"/>
              <a:ext cx="214676" cy="296857"/>
            </a:xfrm>
            <a:custGeom>
              <a:avLst/>
              <a:gdLst/>
              <a:ahLst/>
              <a:cxnLst/>
              <a:rect l="l" t="t" r="r" b="b"/>
              <a:pathLst>
                <a:path w="5888" h="8142" extrusionOk="0">
                  <a:moveTo>
                    <a:pt x="1277" y="0"/>
                  </a:moveTo>
                  <a:cubicBezTo>
                    <a:pt x="1277" y="0"/>
                    <a:pt x="1277" y="3673"/>
                    <a:pt x="623" y="4479"/>
                  </a:cubicBezTo>
                  <a:cubicBezTo>
                    <a:pt x="0" y="5248"/>
                    <a:pt x="337" y="8142"/>
                    <a:pt x="2565" y="8142"/>
                  </a:cubicBezTo>
                  <a:cubicBezTo>
                    <a:pt x="2676" y="8142"/>
                    <a:pt x="2791" y="8134"/>
                    <a:pt x="2912" y="8119"/>
                  </a:cubicBezTo>
                  <a:cubicBezTo>
                    <a:pt x="5451" y="7803"/>
                    <a:pt x="5887" y="5504"/>
                    <a:pt x="5451" y="4850"/>
                  </a:cubicBezTo>
                  <a:cubicBezTo>
                    <a:pt x="5015" y="4196"/>
                    <a:pt x="4645" y="4044"/>
                    <a:pt x="4514" y="3106"/>
                  </a:cubicBezTo>
                  <a:cubicBezTo>
                    <a:pt x="4394" y="2180"/>
                    <a:pt x="4394" y="273"/>
                    <a:pt x="4394" y="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8" name="Google Shape;3498;p15"/>
            <p:cNvSpPr/>
            <p:nvPr/>
          </p:nvSpPr>
          <p:spPr>
            <a:xfrm>
              <a:off x="3618352" y="3552598"/>
              <a:ext cx="118459" cy="94650"/>
            </a:xfrm>
            <a:custGeom>
              <a:avLst/>
              <a:gdLst/>
              <a:ahLst/>
              <a:cxnLst/>
              <a:rect l="l" t="t" r="r" b="b"/>
              <a:pathLst>
                <a:path w="3249" h="2596" extrusionOk="0">
                  <a:moveTo>
                    <a:pt x="77" y="0"/>
                  </a:moveTo>
                  <a:cubicBezTo>
                    <a:pt x="77" y="0"/>
                    <a:pt x="77" y="905"/>
                    <a:pt x="1" y="1918"/>
                  </a:cubicBezTo>
                  <a:cubicBezTo>
                    <a:pt x="23" y="1940"/>
                    <a:pt x="55" y="1962"/>
                    <a:pt x="77" y="1984"/>
                  </a:cubicBezTo>
                  <a:cubicBezTo>
                    <a:pt x="680" y="2390"/>
                    <a:pt x="1384" y="2595"/>
                    <a:pt x="2042" y="2595"/>
                  </a:cubicBezTo>
                  <a:cubicBezTo>
                    <a:pt x="2479" y="2595"/>
                    <a:pt x="2896" y="2504"/>
                    <a:pt x="3249" y="2322"/>
                  </a:cubicBezTo>
                  <a:cubicBezTo>
                    <a:pt x="3194" y="1384"/>
                    <a:pt x="3194" y="273"/>
                    <a:pt x="3194" y="273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15"/>
            <p:cNvSpPr/>
            <p:nvPr/>
          </p:nvSpPr>
          <p:spPr>
            <a:xfrm>
              <a:off x="3502448" y="3283127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1"/>
                  </a:moveTo>
                  <a:cubicBezTo>
                    <a:pt x="3696" y="1"/>
                    <a:pt x="2984" y="164"/>
                    <a:pt x="2450" y="569"/>
                  </a:cubicBezTo>
                  <a:cubicBezTo>
                    <a:pt x="2450" y="569"/>
                    <a:pt x="1011" y="2476"/>
                    <a:pt x="1414" y="3980"/>
                  </a:cubicBezTo>
                  <a:cubicBezTo>
                    <a:pt x="1146" y="3735"/>
                    <a:pt x="808" y="3467"/>
                    <a:pt x="560" y="3467"/>
                  </a:cubicBezTo>
                  <a:cubicBezTo>
                    <a:pt x="466" y="3467"/>
                    <a:pt x="385" y="3506"/>
                    <a:pt x="325" y="3599"/>
                  </a:cubicBezTo>
                  <a:cubicBezTo>
                    <a:pt x="0" y="4100"/>
                    <a:pt x="1033" y="6048"/>
                    <a:pt x="1742" y="6048"/>
                  </a:cubicBezTo>
                  <a:cubicBezTo>
                    <a:pt x="1819" y="6048"/>
                    <a:pt x="1892" y="6025"/>
                    <a:pt x="1959" y="5975"/>
                  </a:cubicBezTo>
                  <a:cubicBezTo>
                    <a:pt x="1970" y="5964"/>
                    <a:pt x="1981" y="5953"/>
                    <a:pt x="2003" y="5942"/>
                  </a:cubicBezTo>
                  <a:cubicBezTo>
                    <a:pt x="2373" y="7010"/>
                    <a:pt x="2809" y="7925"/>
                    <a:pt x="3256" y="8231"/>
                  </a:cubicBezTo>
                  <a:cubicBezTo>
                    <a:pt x="3854" y="8634"/>
                    <a:pt x="4557" y="8838"/>
                    <a:pt x="5213" y="8838"/>
                  </a:cubicBezTo>
                  <a:cubicBezTo>
                    <a:pt x="6029" y="8838"/>
                    <a:pt x="6772" y="8522"/>
                    <a:pt x="7147" y="7882"/>
                  </a:cubicBezTo>
                  <a:cubicBezTo>
                    <a:pt x="7387" y="7479"/>
                    <a:pt x="7681" y="6770"/>
                    <a:pt x="7953" y="5975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2"/>
                  </a:cubicBezTo>
                  <a:cubicBezTo>
                    <a:pt x="9328" y="3575"/>
                    <a:pt x="9244" y="3552"/>
                    <a:pt x="9163" y="3552"/>
                  </a:cubicBezTo>
                  <a:cubicBezTo>
                    <a:pt x="8823" y="3552"/>
                    <a:pt x="8553" y="3958"/>
                    <a:pt x="8553" y="3958"/>
                  </a:cubicBezTo>
                  <a:cubicBezTo>
                    <a:pt x="8553" y="3958"/>
                    <a:pt x="8553" y="3958"/>
                    <a:pt x="8542" y="3980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1" y="1"/>
                    <a:pt x="444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0" name="Google Shape;3500;p15"/>
            <p:cNvSpPr/>
            <p:nvPr/>
          </p:nvSpPr>
          <p:spPr>
            <a:xfrm>
              <a:off x="3711651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8" y="1"/>
                  </a:moveTo>
                  <a:cubicBezTo>
                    <a:pt x="631" y="1"/>
                    <a:pt x="0" y="628"/>
                    <a:pt x="79" y="707"/>
                  </a:cubicBezTo>
                  <a:cubicBezTo>
                    <a:pt x="117" y="749"/>
                    <a:pt x="158" y="762"/>
                    <a:pt x="193" y="762"/>
                  </a:cubicBezTo>
                  <a:cubicBezTo>
                    <a:pt x="240" y="762"/>
                    <a:pt x="275" y="740"/>
                    <a:pt x="275" y="740"/>
                  </a:cubicBezTo>
                  <a:cubicBezTo>
                    <a:pt x="572" y="423"/>
                    <a:pt x="908" y="314"/>
                    <a:pt x="1228" y="314"/>
                  </a:cubicBezTo>
                  <a:cubicBezTo>
                    <a:pt x="1932" y="314"/>
                    <a:pt x="2564" y="838"/>
                    <a:pt x="2564" y="838"/>
                  </a:cubicBezTo>
                  <a:cubicBezTo>
                    <a:pt x="2564" y="838"/>
                    <a:pt x="2303" y="228"/>
                    <a:pt x="1420" y="21"/>
                  </a:cubicBezTo>
                  <a:cubicBezTo>
                    <a:pt x="1360" y="7"/>
                    <a:pt x="1299" y="1"/>
                    <a:pt x="12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1" name="Google Shape;3501;p15"/>
            <p:cNvSpPr/>
            <p:nvPr/>
          </p:nvSpPr>
          <p:spPr>
            <a:xfrm>
              <a:off x="3567892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335" y="1"/>
                  </a:moveTo>
                  <a:cubicBezTo>
                    <a:pt x="1275" y="1"/>
                    <a:pt x="1215" y="7"/>
                    <a:pt x="1156" y="21"/>
                  </a:cubicBezTo>
                  <a:cubicBezTo>
                    <a:pt x="262" y="228"/>
                    <a:pt x="1" y="838"/>
                    <a:pt x="1" y="838"/>
                  </a:cubicBezTo>
                  <a:cubicBezTo>
                    <a:pt x="1" y="838"/>
                    <a:pt x="633" y="314"/>
                    <a:pt x="1337" y="314"/>
                  </a:cubicBezTo>
                  <a:cubicBezTo>
                    <a:pt x="1657" y="314"/>
                    <a:pt x="1993" y="423"/>
                    <a:pt x="2289" y="740"/>
                  </a:cubicBezTo>
                  <a:cubicBezTo>
                    <a:pt x="2289" y="740"/>
                    <a:pt x="2325" y="762"/>
                    <a:pt x="2372" y="762"/>
                  </a:cubicBezTo>
                  <a:cubicBezTo>
                    <a:pt x="2407" y="762"/>
                    <a:pt x="2448" y="749"/>
                    <a:pt x="2486" y="707"/>
                  </a:cubicBezTo>
                  <a:cubicBezTo>
                    <a:pt x="2565" y="628"/>
                    <a:pt x="1934" y="1"/>
                    <a:pt x="1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2" name="Google Shape;3502;p15"/>
            <p:cNvSpPr/>
            <p:nvPr/>
          </p:nvSpPr>
          <p:spPr>
            <a:xfrm>
              <a:off x="3591736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60" y="1"/>
                  </a:moveTo>
                  <a:cubicBezTo>
                    <a:pt x="1153" y="1"/>
                    <a:pt x="427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3" y="2640"/>
                    <a:pt x="6627" y="2595"/>
                  </a:cubicBezTo>
                  <a:cubicBezTo>
                    <a:pt x="6976" y="2443"/>
                    <a:pt x="6474" y="950"/>
                    <a:pt x="6158" y="884"/>
                  </a:cubicBezTo>
                  <a:cubicBezTo>
                    <a:pt x="5948" y="847"/>
                    <a:pt x="3753" y="1"/>
                    <a:pt x="19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3" name="Google Shape;3503;p15"/>
            <p:cNvSpPr/>
            <p:nvPr/>
          </p:nvSpPr>
          <p:spPr>
            <a:xfrm>
              <a:off x="3536501" y="3390719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1"/>
                  </a:moveTo>
                  <a:cubicBezTo>
                    <a:pt x="1207" y="1"/>
                    <a:pt x="153" y="81"/>
                    <a:pt x="153" y="81"/>
                  </a:cubicBezTo>
                  <a:cubicBezTo>
                    <a:pt x="1" y="114"/>
                    <a:pt x="470" y="1738"/>
                    <a:pt x="753" y="1977"/>
                  </a:cubicBezTo>
                  <a:cubicBezTo>
                    <a:pt x="915" y="2115"/>
                    <a:pt x="1476" y="2217"/>
                    <a:pt x="2048" y="2217"/>
                  </a:cubicBezTo>
                  <a:cubicBezTo>
                    <a:pt x="2515" y="2217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5"/>
                  </a:cubicBezTo>
                  <a:cubicBezTo>
                    <a:pt x="3207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4" name="Google Shape;3504;p15"/>
            <p:cNvSpPr/>
            <p:nvPr/>
          </p:nvSpPr>
          <p:spPr>
            <a:xfrm>
              <a:off x="3687114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1"/>
                  </a:moveTo>
                  <a:cubicBezTo>
                    <a:pt x="1255" y="1"/>
                    <a:pt x="740" y="30"/>
                    <a:pt x="534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7"/>
                    <a:pt x="1902" y="2217"/>
                  </a:cubicBezTo>
                  <a:cubicBezTo>
                    <a:pt x="2476" y="2217"/>
                    <a:pt x="3038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5" name="Google Shape;3505;p15"/>
            <p:cNvSpPr/>
            <p:nvPr/>
          </p:nvSpPr>
          <p:spPr>
            <a:xfrm>
              <a:off x="3536501" y="3390719"/>
              <a:ext cx="143908" cy="80832"/>
            </a:xfrm>
            <a:custGeom>
              <a:avLst/>
              <a:gdLst/>
              <a:ahLst/>
              <a:cxnLst/>
              <a:rect l="l" t="t" r="r" b="b"/>
              <a:pathLst>
                <a:path w="3947" h="2217" extrusionOk="0">
                  <a:moveTo>
                    <a:pt x="2132" y="1"/>
                  </a:moveTo>
                  <a:cubicBezTo>
                    <a:pt x="1207" y="1"/>
                    <a:pt x="153" y="81"/>
                    <a:pt x="153" y="81"/>
                  </a:cubicBezTo>
                  <a:cubicBezTo>
                    <a:pt x="1" y="114"/>
                    <a:pt x="470" y="1738"/>
                    <a:pt x="753" y="1977"/>
                  </a:cubicBezTo>
                  <a:cubicBezTo>
                    <a:pt x="915" y="2115"/>
                    <a:pt x="1476" y="2217"/>
                    <a:pt x="2048" y="2217"/>
                  </a:cubicBezTo>
                  <a:cubicBezTo>
                    <a:pt x="2515" y="2217"/>
                    <a:pt x="2990" y="2149"/>
                    <a:pt x="3259" y="1977"/>
                  </a:cubicBezTo>
                  <a:cubicBezTo>
                    <a:pt x="3848" y="1596"/>
                    <a:pt x="3946" y="375"/>
                    <a:pt x="3412" y="125"/>
                  </a:cubicBezTo>
                  <a:cubicBezTo>
                    <a:pt x="3207" y="30"/>
                    <a:pt x="2693" y="1"/>
                    <a:pt x="2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6" name="Google Shape;3506;p15"/>
            <p:cNvSpPr/>
            <p:nvPr/>
          </p:nvSpPr>
          <p:spPr>
            <a:xfrm>
              <a:off x="3687114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7" y="1"/>
                  </a:moveTo>
                  <a:cubicBezTo>
                    <a:pt x="1255" y="1"/>
                    <a:pt x="740" y="30"/>
                    <a:pt x="534" y="125"/>
                  </a:cubicBezTo>
                  <a:cubicBezTo>
                    <a:pt x="0" y="375"/>
                    <a:pt x="98" y="1596"/>
                    <a:pt x="687" y="1977"/>
                  </a:cubicBezTo>
                  <a:cubicBezTo>
                    <a:pt x="957" y="2149"/>
                    <a:pt x="1433" y="2217"/>
                    <a:pt x="1902" y="2217"/>
                  </a:cubicBezTo>
                  <a:cubicBezTo>
                    <a:pt x="2476" y="2217"/>
                    <a:pt x="3038" y="2115"/>
                    <a:pt x="3193" y="1977"/>
                  </a:cubicBezTo>
                  <a:cubicBezTo>
                    <a:pt x="3477" y="1738"/>
                    <a:pt x="3945" y="114"/>
                    <a:pt x="3804" y="81"/>
                  </a:cubicBezTo>
                  <a:cubicBezTo>
                    <a:pt x="3804" y="81"/>
                    <a:pt x="2746" y="1"/>
                    <a:pt x="18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7" name="Google Shape;3507;p15"/>
            <p:cNvSpPr/>
            <p:nvPr/>
          </p:nvSpPr>
          <p:spPr>
            <a:xfrm>
              <a:off x="3533329" y="3385432"/>
              <a:ext cx="300831" cy="91296"/>
            </a:xfrm>
            <a:custGeom>
              <a:avLst/>
              <a:gdLst/>
              <a:ahLst/>
              <a:cxnLst/>
              <a:rect l="l" t="t" r="r" b="b"/>
              <a:pathLst>
                <a:path w="8251" h="2504" extrusionOk="0">
                  <a:moveTo>
                    <a:pt x="2165" y="289"/>
                  </a:moveTo>
                  <a:cubicBezTo>
                    <a:pt x="2755" y="289"/>
                    <a:pt x="3254" y="319"/>
                    <a:pt x="3434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6" y="2159"/>
                    <a:pt x="2581" y="2219"/>
                    <a:pt x="2142" y="2219"/>
                  </a:cubicBezTo>
                  <a:cubicBezTo>
                    <a:pt x="1601" y="2219"/>
                    <a:pt x="1070" y="2128"/>
                    <a:pt x="938" y="2013"/>
                  </a:cubicBezTo>
                  <a:cubicBezTo>
                    <a:pt x="731" y="1828"/>
                    <a:pt x="382" y="695"/>
                    <a:pt x="349" y="357"/>
                  </a:cubicBezTo>
                  <a:cubicBezTo>
                    <a:pt x="894" y="319"/>
                    <a:pt x="1576" y="289"/>
                    <a:pt x="2165" y="289"/>
                  </a:cubicBezTo>
                  <a:close/>
                  <a:moveTo>
                    <a:pt x="6060" y="292"/>
                  </a:moveTo>
                  <a:cubicBezTo>
                    <a:pt x="6660" y="292"/>
                    <a:pt x="7346" y="324"/>
                    <a:pt x="7902" y="357"/>
                  </a:cubicBezTo>
                  <a:cubicBezTo>
                    <a:pt x="7869" y="695"/>
                    <a:pt x="7520" y="1828"/>
                    <a:pt x="7313" y="2013"/>
                  </a:cubicBezTo>
                  <a:cubicBezTo>
                    <a:pt x="7181" y="2128"/>
                    <a:pt x="6650" y="2219"/>
                    <a:pt x="6110" y="2219"/>
                  </a:cubicBezTo>
                  <a:cubicBezTo>
                    <a:pt x="5671" y="2219"/>
                    <a:pt x="5225" y="2159"/>
                    <a:pt x="4981" y="2003"/>
                  </a:cubicBezTo>
                  <a:cubicBezTo>
                    <a:pt x="4665" y="1806"/>
                    <a:pt x="4523" y="1316"/>
                    <a:pt x="4545" y="945"/>
                  </a:cubicBezTo>
                  <a:cubicBezTo>
                    <a:pt x="4567" y="673"/>
                    <a:pt x="4665" y="477"/>
                    <a:pt x="4818" y="401"/>
                  </a:cubicBezTo>
                  <a:cubicBezTo>
                    <a:pt x="4992" y="313"/>
                    <a:pt x="5483" y="292"/>
                    <a:pt x="6060" y="292"/>
                  </a:cubicBezTo>
                  <a:close/>
                  <a:moveTo>
                    <a:pt x="2203" y="0"/>
                  </a:moveTo>
                  <a:cubicBezTo>
                    <a:pt x="1343" y="0"/>
                    <a:pt x="392" y="71"/>
                    <a:pt x="230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1" y="520"/>
                    <a:pt x="458" y="1970"/>
                    <a:pt x="753" y="2231"/>
                  </a:cubicBezTo>
                  <a:cubicBezTo>
                    <a:pt x="938" y="2395"/>
                    <a:pt x="1526" y="2504"/>
                    <a:pt x="2126" y="2504"/>
                  </a:cubicBezTo>
                  <a:cubicBezTo>
                    <a:pt x="2627" y="2504"/>
                    <a:pt x="3139" y="2428"/>
                    <a:pt x="3423" y="2242"/>
                  </a:cubicBezTo>
                  <a:cubicBezTo>
                    <a:pt x="3859" y="1970"/>
                    <a:pt x="4022" y="1370"/>
                    <a:pt x="3989" y="924"/>
                  </a:cubicBezTo>
                  <a:cubicBezTo>
                    <a:pt x="3989" y="924"/>
                    <a:pt x="3989" y="913"/>
                    <a:pt x="3989" y="913"/>
                  </a:cubicBezTo>
                  <a:cubicBezTo>
                    <a:pt x="4027" y="894"/>
                    <a:pt x="4077" y="882"/>
                    <a:pt x="4132" y="882"/>
                  </a:cubicBezTo>
                  <a:cubicBezTo>
                    <a:pt x="4173" y="882"/>
                    <a:pt x="4216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393" y="1970"/>
                    <a:pt x="4829" y="2242"/>
                  </a:cubicBezTo>
                  <a:cubicBezTo>
                    <a:pt x="5112" y="2428"/>
                    <a:pt x="5624" y="2504"/>
                    <a:pt x="6126" y="2504"/>
                  </a:cubicBezTo>
                  <a:cubicBezTo>
                    <a:pt x="6725" y="2504"/>
                    <a:pt x="7313" y="2395"/>
                    <a:pt x="7499" y="2231"/>
                  </a:cubicBezTo>
                  <a:cubicBezTo>
                    <a:pt x="7793" y="1970"/>
                    <a:pt x="8251" y="520"/>
                    <a:pt x="8174" y="215"/>
                  </a:cubicBezTo>
                  <a:cubicBezTo>
                    <a:pt x="8153" y="117"/>
                    <a:pt x="8076" y="84"/>
                    <a:pt x="8044" y="84"/>
                  </a:cubicBezTo>
                  <a:lnTo>
                    <a:pt x="8033" y="84"/>
                  </a:lnTo>
                  <a:cubicBezTo>
                    <a:pt x="7864" y="71"/>
                    <a:pt x="6910" y="0"/>
                    <a:pt x="6049" y="0"/>
                  </a:cubicBezTo>
                  <a:cubicBezTo>
                    <a:pt x="5464" y="0"/>
                    <a:pt x="4923" y="33"/>
                    <a:pt x="4698" y="139"/>
                  </a:cubicBezTo>
                  <a:cubicBezTo>
                    <a:pt x="4480" y="237"/>
                    <a:pt x="4338" y="466"/>
                    <a:pt x="4284" y="760"/>
                  </a:cubicBezTo>
                  <a:cubicBezTo>
                    <a:pt x="4230" y="745"/>
                    <a:pt x="4178" y="740"/>
                    <a:pt x="4129" y="740"/>
                  </a:cubicBezTo>
                  <a:cubicBezTo>
                    <a:pt x="4070" y="740"/>
                    <a:pt x="4015" y="748"/>
                    <a:pt x="3968" y="760"/>
                  </a:cubicBezTo>
                  <a:cubicBezTo>
                    <a:pt x="3913" y="466"/>
                    <a:pt x="3771" y="237"/>
                    <a:pt x="3554" y="139"/>
                  </a:cubicBezTo>
                  <a:cubicBezTo>
                    <a:pt x="3329" y="33"/>
                    <a:pt x="2787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8" name="Google Shape;3508;p15"/>
            <p:cNvSpPr/>
            <p:nvPr/>
          </p:nvSpPr>
          <p:spPr>
            <a:xfrm>
              <a:off x="3686713" y="3455653"/>
              <a:ext cx="27855" cy="45356"/>
            </a:xfrm>
            <a:custGeom>
              <a:avLst/>
              <a:gdLst/>
              <a:ahLst/>
              <a:cxnLst/>
              <a:rect l="l" t="t" r="r" b="b"/>
              <a:pathLst>
                <a:path w="764" h="1244" extrusionOk="0">
                  <a:moveTo>
                    <a:pt x="44" y="0"/>
                  </a:moveTo>
                  <a:cubicBezTo>
                    <a:pt x="44" y="0"/>
                    <a:pt x="502" y="807"/>
                    <a:pt x="524" y="937"/>
                  </a:cubicBezTo>
                  <a:cubicBezTo>
                    <a:pt x="545" y="1057"/>
                    <a:pt x="0" y="1243"/>
                    <a:pt x="0" y="1243"/>
                  </a:cubicBezTo>
                  <a:cubicBezTo>
                    <a:pt x="0" y="1243"/>
                    <a:pt x="33" y="1244"/>
                    <a:pt x="84" y="1244"/>
                  </a:cubicBezTo>
                  <a:cubicBezTo>
                    <a:pt x="261" y="1244"/>
                    <a:pt x="666" y="1231"/>
                    <a:pt x="709" y="1112"/>
                  </a:cubicBezTo>
                  <a:cubicBezTo>
                    <a:pt x="763" y="948"/>
                    <a:pt x="44" y="1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9" name="Google Shape;3509;p15"/>
            <p:cNvSpPr/>
            <p:nvPr/>
          </p:nvSpPr>
          <p:spPr>
            <a:xfrm>
              <a:off x="3666041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0" y="90"/>
                    <a:pt x="480" y="39"/>
                    <a:pt x="404" y="32"/>
                  </a:cubicBezTo>
                  <a:cubicBezTo>
                    <a:pt x="395" y="30"/>
                    <a:pt x="386" y="30"/>
                    <a:pt x="376" y="30"/>
                  </a:cubicBezTo>
                  <a:cubicBezTo>
                    <a:pt x="245" y="30"/>
                    <a:pt x="1" y="152"/>
                    <a:pt x="1" y="152"/>
                  </a:cubicBezTo>
                  <a:cubicBezTo>
                    <a:pt x="1" y="152"/>
                    <a:pt x="349" y="435"/>
                    <a:pt x="63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0" name="Google Shape;3510;p15"/>
            <p:cNvSpPr/>
            <p:nvPr/>
          </p:nvSpPr>
          <p:spPr>
            <a:xfrm>
              <a:off x="2568214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0" y="0"/>
                  </a:moveTo>
                  <a:cubicBezTo>
                    <a:pt x="9328" y="0"/>
                    <a:pt x="8643" y="47"/>
                    <a:pt x="7967" y="149"/>
                  </a:cubicBezTo>
                  <a:cubicBezTo>
                    <a:pt x="218" y="1326"/>
                    <a:pt x="0" y="5249"/>
                    <a:pt x="0" y="5249"/>
                  </a:cubicBezTo>
                  <a:lnTo>
                    <a:pt x="992" y="19482"/>
                  </a:lnTo>
                  <a:lnTo>
                    <a:pt x="981" y="29552"/>
                  </a:lnTo>
                  <a:lnTo>
                    <a:pt x="18363" y="27002"/>
                  </a:lnTo>
                  <a:lnTo>
                    <a:pt x="21034" y="17161"/>
                  </a:lnTo>
                  <a:cubicBezTo>
                    <a:pt x="21034" y="17161"/>
                    <a:pt x="22690" y="4323"/>
                    <a:pt x="18113" y="1980"/>
                  </a:cubicBezTo>
                  <a:cubicBezTo>
                    <a:pt x="16140" y="953"/>
                    <a:pt x="13100" y="0"/>
                    <a:pt x="1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1" name="Google Shape;3511;p15"/>
            <p:cNvSpPr/>
            <p:nvPr/>
          </p:nvSpPr>
          <p:spPr>
            <a:xfrm>
              <a:off x="2604346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5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2" name="Google Shape;3512;p15"/>
            <p:cNvSpPr/>
            <p:nvPr/>
          </p:nvSpPr>
          <p:spPr>
            <a:xfrm>
              <a:off x="2592824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8" y="1080"/>
                    <a:pt x="20522" y="578"/>
                    <a:pt x="20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3" name="Google Shape;3513;p15"/>
            <p:cNvSpPr/>
            <p:nvPr/>
          </p:nvSpPr>
          <p:spPr>
            <a:xfrm>
              <a:off x="2568214" y="3818022"/>
              <a:ext cx="761321" cy="52867"/>
            </a:xfrm>
            <a:custGeom>
              <a:avLst/>
              <a:gdLst/>
              <a:ahLst/>
              <a:cxnLst/>
              <a:rect l="l" t="t" r="r" b="b"/>
              <a:pathLst>
                <a:path w="2088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881" y="1450"/>
                  </a:lnTo>
                  <a:cubicBezTo>
                    <a:pt x="20772" y="948"/>
                    <a:pt x="20652" y="458"/>
                    <a:pt x="2051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4" name="Google Shape;3514;p15"/>
            <p:cNvSpPr/>
            <p:nvPr/>
          </p:nvSpPr>
          <p:spPr>
            <a:xfrm>
              <a:off x="2580137" y="3988469"/>
              <a:ext cx="765295" cy="53268"/>
            </a:xfrm>
            <a:custGeom>
              <a:avLst/>
              <a:gdLst/>
              <a:ahLst/>
              <a:cxnLst/>
              <a:rect l="l" t="t" r="r" b="b"/>
              <a:pathLst>
                <a:path w="20990" h="1461" extrusionOk="0">
                  <a:moveTo>
                    <a:pt x="0" y="1"/>
                  </a:moveTo>
                  <a:lnTo>
                    <a:pt x="109" y="1461"/>
                  </a:lnTo>
                  <a:lnTo>
                    <a:pt x="20990" y="1461"/>
                  </a:lnTo>
                  <a:cubicBezTo>
                    <a:pt x="20990" y="981"/>
                    <a:pt x="20968" y="491"/>
                    <a:pt x="20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5" name="Google Shape;3515;p15"/>
            <p:cNvSpPr/>
            <p:nvPr/>
          </p:nvSpPr>
          <p:spPr>
            <a:xfrm>
              <a:off x="2840383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10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44" y="4370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3"/>
                  </a:cubicBezTo>
                  <a:cubicBezTo>
                    <a:pt x="4370" y="6517"/>
                    <a:pt x="5635" y="4948"/>
                    <a:pt x="5700" y="4120"/>
                  </a:cubicBezTo>
                  <a:cubicBezTo>
                    <a:pt x="5755" y="3302"/>
                    <a:pt x="5210" y="0"/>
                    <a:pt x="521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6" name="Google Shape;3516;p15"/>
            <p:cNvSpPr/>
            <p:nvPr/>
          </p:nvSpPr>
          <p:spPr>
            <a:xfrm>
              <a:off x="2860654" y="3483471"/>
              <a:ext cx="183613" cy="123709"/>
            </a:xfrm>
            <a:custGeom>
              <a:avLst/>
              <a:gdLst/>
              <a:ahLst/>
              <a:cxnLst/>
              <a:rect l="l" t="t" r="r" b="b"/>
              <a:pathLst>
                <a:path w="5036" h="3393" extrusionOk="0">
                  <a:moveTo>
                    <a:pt x="4654" y="0"/>
                  </a:moveTo>
                  <a:lnTo>
                    <a:pt x="349" y="153"/>
                  </a:lnTo>
                  <a:cubicBezTo>
                    <a:pt x="349" y="153"/>
                    <a:pt x="185" y="850"/>
                    <a:pt x="0" y="1689"/>
                  </a:cubicBezTo>
                  <a:cubicBezTo>
                    <a:pt x="414" y="2496"/>
                    <a:pt x="992" y="3150"/>
                    <a:pt x="1798" y="3291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4" y="3134"/>
                    <a:pt x="5035" y="2692"/>
                  </a:cubicBezTo>
                  <a:cubicBezTo>
                    <a:pt x="4893" y="1471"/>
                    <a:pt x="4654" y="0"/>
                    <a:pt x="465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7" name="Google Shape;3517;p15"/>
            <p:cNvSpPr/>
            <p:nvPr/>
          </p:nvSpPr>
          <p:spPr>
            <a:xfrm>
              <a:off x="2808992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0"/>
                  </a:moveTo>
                  <a:cubicBezTo>
                    <a:pt x="4892" y="0"/>
                    <a:pt x="4823" y="1"/>
                    <a:pt x="4752" y="3"/>
                  </a:cubicBezTo>
                  <a:cubicBezTo>
                    <a:pt x="1101" y="112"/>
                    <a:pt x="186" y="2564"/>
                    <a:pt x="98" y="3469"/>
                  </a:cubicBezTo>
                  <a:cubicBezTo>
                    <a:pt x="0" y="4384"/>
                    <a:pt x="491" y="5616"/>
                    <a:pt x="491" y="5616"/>
                  </a:cubicBezTo>
                  <a:cubicBezTo>
                    <a:pt x="491" y="5616"/>
                    <a:pt x="752" y="11054"/>
                    <a:pt x="3292" y="11501"/>
                  </a:cubicBezTo>
                  <a:cubicBezTo>
                    <a:pt x="3689" y="11572"/>
                    <a:pt x="4053" y="11606"/>
                    <a:pt x="4388" y="11606"/>
                  </a:cubicBezTo>
                  <a:cubicBezTo>
                    <a:pt x="6195" y="11606"/>
                    <a:pt x="7139" y="10617"/>
                    <a:pt x="7673" y="9201"/>
                  </a:cubicBezTo>
                  <a:cubicBezTo>
                    <a:pt x="8305" y="7523"/>
                    <a:pt x="8239" y="5256"/>
                    <a:pt x="8239" y="5256"/>
                  </a:cubicBezTo>
                  <a:cubicBezTo>
                    <a:pt x="8239" y="5256"/>
                    <a:pt x="10161" y="0"/>
                    <a:pt x="49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8" name="Google Shape;3518;p15"/>
            <p:cNvSpPr/>
            <p:nvPr/>
          </p:nvSpPr>
          <p:spPr>
            <a:xfrm>
              <a:off x="2757730" y="2985291"/>
              <a:ext cx="407331" cy="411196"/>
            </a:xfrm>
            <a:custGeom>
              <a:avLst/>
              <a:gdLst/>
              <a:ahLst/>
              <a:cxnLst/>
              <a:rect l="l" t="t" r="r" b="b"/>
              <a:pathLst>
                <a:path w="11172" h="11278" extrusionOk="0">
                  <a:moveTo>
                    <a:pt x="6808" y="1"/>
                  </a:moveTo>
                  <a:cubicBezTo>
                    <a:pt x="6664" y="1"/>
                    <a:pt x="6419" y="501"/>
                    <a:pt x="5744" y="1000"/>
                  </a:cubicBezTo>
                  <a:cubicBezTo>
                    <a:pt x="4905" y="1633"/>
                    <a:pt x="3401" y="1774"/>
                    <a:pt x="2660" y="2374"/>
                  </a:cubicBezTo>
                  <a:cubicBezTo>
                    <a:pt x="2093" y="2820"/>
                    <a:pt x="1908" y="3801"/>
                    <a:pt x="1853" y="4248"/>
                  </a:cubicBezTo>
                  <a:cubicBezTo>
                    <a:pt x="1831" y="4281"/>
                    <a:pt x="1820" y="4314"/>
                    <a:pt x="1820" y="4314"/>
                  </a:cubicBezTo>
                  <a:cubicBezTo>
                    <a:pt x="1820" y="4314"/>
                    <a:pt x="687" y="4488"/>
                    <a:pt x="349" y="5698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6" y="6602"/>
                    <a:pt x="2671" y="5698"/>
                  </a:cubicBezTo>
                  <a:lnTo>
                    <a:pt x="2671" y="5698"/>
                  </a:lnTo>
                  <a:cubicBezTo>
                    <a:pt x="2671" y="5698"/>
                    <a:pt x="4992" y="5992"/>
                    <a:pt x="6648" y="6101"/>
                  </a:cubicBezTo>
                  <a:cubicBezTo>
                    <a:pt x="6813" y="6113"/>
                    <a:pt x="6969" y="6118"/>
                    <a:pt x="7118" y="6118"/>
                  </a:cubicBezTo>
                  <a:cubicBezTo>
                    <a:pt x="8473" y="6118"/>
                    <a:pt x="9198" y="5676"/>
                    <a:pt x="9199" y="5676"/>
                  </a:cubicBezTo>
                  <a:lnTo>
                    <a:pt x="9199" y="5676"/>
                  </a:lnTo>
                  <a:cubicBezTo>
                    <a:pt x="9199" y="5676"/>
                    <a:pt x="8883" y="7823"/>
                    <a:pt x="8981" y="8411"/>
                  </a:cubicBezTo>
                  <a:cubicBezTo>
                    <a:pt x="9079" y="9054"/>
                    <a:pt x="9558" y="11114"/>
                    <a:pt x="9558" y="11114"/>
                  </a:cubicBezTo>
                  <a:cubicBezTo>
                    <a:pt x="9558" y="11114"/>
                    <a:pt x="10463" y="10602"/>
                    <a:pt x="10713" y="8880"/>
                  </a:cubicBezTo>
                  <a:cubicBezTo>
                    <a:pt x="11171" y="7823"/>
                    <a:pt x="11084" y="5425"/>
                    <a:pt x="10811" y="4869"/>
                  </a:cubicBezTo>
                  <a:cubicBezTo>
                    <a:pt x="10594" y="4423"/>
                    <a:pt x="10190" y="4248"/>
                    <a:pt x="10049" y="4194"/>
                  </a:cubicBezTo>
                  <a:cubicBezTo>
                    <a:pt x="10038" y="4172"/>
                    <a:pt x="10027" y="4150"/>
                    <a:pt x="10016" y="4139"/>
                  </a:cubicBezTo>
                  <a:cubicBezTo>
                    <a:pt x="10038" y="4074"/>
                    <a:pt x="10081" y="3899"/>
                    <a:pt x="10147" y="3453"/>
                  </a:cubicBezTo>
                  <a:cubicBezTo>
                    <a:pt x="10245" y="2733"/>
                    <a:pt x="10038" y="1415"/>
                    <a:pt x="9722" y="1000"/>
                  </a:cubicBezTo>
                  <a:cubicBezTo>
                    <a:pt x="9674" y="940"/>
                    <a:pt x="9605" y="914"/>
                    <a:pt x="9523" y="914"/>
                  </a:cubicBezTo>
                  <a:cubicBezTo>
                    <a:pt x="9062" y="914"/>
                    <a:pt x="8174" y="1731"/>
                    <a:pt x="8174" y="1731"/>
                  </a:cubicBezTo>
                  <a:cubicBezTo>
                    <a:pt x="8174" y="1731"/>
                    <a:pt x="8686" y="695"/>
                    <a:pt x="8283" y="314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6"/>
                    <a:pt x="6899" y="1306"/>
                  </a:cubicBezTo>
                  <a:cubicBezTo>
                    <a:pt x="6899" y="1306"/>
                    <a:pt x="7052" y="445"/>
                    <a:pt x="6899" y="96"/>
                  </a:cubicBezTo>
                  <a:cubicBezTo>
                    <a:pt x="6871" y="30"/>
                    <a:pt x="6842" y="1"/>
                    <a:pt x="6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9" name="Google Shape;3519;p15"/>
            <p:cNvSpPr/>
            <p:nvPr/>
          </p:nvSpPr>
          <p:spPr>
            <a:xfrm>
              <a:off x="2773918" y="3345910"/>
              <a:ext cx="74050" cy="107776"/>
            </a:xfrm>
            <a:custGeom>
              <a:avLst/>
              <a:gdLst/>
              <a:ahLst/>
              <a:cxnLst/>
              <a:rect l="l" t="t" r="r" b="b"/>
              <a:pathLst>
                <a:path w="2031" h="2956" extrusionOk="0">
                  <a:moveTo>
                    <a:pt x="1229" y="0"/>
                  </a:moveTo>
                  <a:cubicBezTo>
                    <a:pt x="780" y="0"/>
                    <a:pt x="0" y="462"/>
                    <a:pt x="308" y="1386"/>
                  </a:cubicBezTo>
                  <a:cubicBezTo>
                    <a:pt x="690" y="2531"/>
                    <a:pt x="2030" y="2956"/>
                    <a:pt x="2030" y="2956"/>
                  </a:cubicBezTo>
                  <a:lnTo>
                    <a:pt x="1475" y="79"/>
                  </a:lnTo>
                  <a:cubicBezTo>
                    <a:pt x="1424" y="26"/>
                    <a:pt x="1336" y="0"/>
                    <a:pt x="122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0" name="Google Shape;3520;p15"/>
            <p:cNvSpPr/>
            <p:nvPr/>
          </p:nvSpPr>
          <p:spPr>
            <a:xfrm>
              <a:off x="3096656" y="3333806"/>
              <a:ext cx="73139" cy="109161"/>
            </a:xfrm>
            <a:custGeom>
              <a:avLst/>
              <a:gdLst/>
              <a:ahLst/>
              <a:cxnLst/>
              <a:rect l="l" t="t" r="r" b="b"/>
              <a:pathLst>
                <a:path w="2006" h="2994" extrusionOk="0">
                  <a:moveTo>
                    <a:pt x="998" y="1"/>
                  </a:moveTo>
                  <a:cubicBezTo>
                    <a:pt x="662" y="1"/>
                    <a:pt x="349" y="236"/>
                    <a:pt x="349" y="236"/>
                  </a:cubicBezTo>
                  <a:lnTo>
                    <a:pt x="1" y="2993"/>
                  </a:lnTo>
                  <a:cubicBezTo>
                    <a:pt x="796" y="2895"/>
                    <a:pt x="2006" y="1381"/>
                    <a:pt x="1624" y="476"/>
                  </a:cubicBezTo>
                  <a:cubicBezTo>
                    <a:pt x="1466" y="110"/>
                    <a:pt x="1226" y="1"/>
                    <a:pt x="99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1" name="Google Shape;3521;p15"/>
            <p:cNvSpPr/>
            <p:nvPr/>
          </p:nvSpPr>
          <p:spPr>
            <a:xfrm>
              <a:off x="4526699" y="3736171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0"/>
                  </a:moveTo>
                  <a:cubicBezTo>
                    <a:pt x="2539" y="1548"/>
                    <a:pt x="850" y="3335"/>
                    <a:pt x="567" y="4229"/>
                  </a:cubicBezTo>
                  <a:cubicBezTo>
                    <a:pt x="0" y="5994"/>
                    <a:pt x="1232" y="24085"/>
                    <a:pt x="1232" y="24085"/>
                  </a:cubicBezTo>
                  <a:lnTo>
                    <a:pt x="4926" y="24085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2" name="Google Shape;3522;p15"/>
            <p:cNvSpPr/>
            <p:nvPr/>
          </p:nvSpPr>
          <p:spPr>
            <a:xfrm>
              <a:off x="2343297" y="3360421"/>
              <a:ext cx="120391" cy="103729"/>
            </a:xfrm>
            <a:custGeom>
              <a:avLst/>
              <a:gdLst/>
              <a:ahLst/>
              <a:cxnLst/>
              <a:rect l="l" t="t" r="r" b="b"/>
              <a:pathLst>
                <a:path w="3302" h="2845" extrusionOk="0">
                  <a:moveTo>
                    <a:pt x="2128" y="0"/>
                  </a:moveTo>
                  <a:cubicBezTo>
                    <a:pt x="1654" y="0"/>
                    <a:pt x="1189" y="335"/>
                    <a:pt x="1189" y="335"/>
                  </a:cubicBezTo>
                  <a:cubicBezTo>
                    <a:pt x="1189" y="335"/>
                    <a:pt x="1" y="2547"/>
                    <a:pt x="916" y="2819"/>
                  </a:cubicBezTo>
                  <a:cubicBezTo>
                    <a:pt x="974" y="2836"/>
                    <a:pt x="1034" y="2845"/>
                    <a:pt x="1095" y="2845"/>
                  </a:cubicBezTo>
                  <a:cubicBezTo>
                    <a:pt x="2013" y="2845"/>
                    <a:pt x="3301" y="1039"/>
                    <a:pt x="2791" y="335"/>
                  </a:cubicBezTo>
                  <a:cubicBezTo>
                    <a:pt x="2605" y="84"/>
                    <a:pt x="2366" y="0"/>
                    <a:pt x="2128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3" name="Google Shape;3523;p15"/>
            <p:cNvSpPr/>
            <p:nvPr/>
          </p:nvSpPr>
          <p:spPr>
            <a:xfrm>
              <a:off x="2058805" y="3352765"/>
              <a:ext cx="83092" cy="103291"/>
            </a:xfrm>
            <a:custGeom>
              <a:avLst/>
              <a:gdLst/>
              <a:ahLst/>
              <a:cxnLst/>
              <a:rect l="l" t="t" r="r" b="b"/>
              <a:pathLst>
                <a:path w="2279" h="2833" extrusionOk="0">
                  <a:moveTo>
                    <a:pt x="1042" y="1"/>
                  </a:moveTo>
                  <a:cubicBezTo>
                    <a:pt x="959" y="1"/>
                    <a:pt x="876" y="20"/>
                    <a:pt x="796" y="65"/>
                  </a:cubicBezTo>
                  <a:cubicBezTo>
                    <a:pt x="131" y="425"/>
                    <a:pt x="1" y="1798"/>
                    <a:pt x="676" y="2375"/>
                  </a:cubicBezTo>
                  <a:cubicBezTo>
                    <a:pt x="1159" y="2774"/>
                    <a:pt x="1754" y="2833"/>
                    <a:pt x="2066" y="2833"/>
                  </a:cubicBezTo>
                  <a:cubicBezTo>
                    <a:pt x="2197" y="2833"/>
                    <a:pt x="2278" y="2822"/>
                    <a:pt x="2278" y="2822"/>
                  </a:cubicBezTo>
                  <a:lnTo>
                    <a:pt x="2278" y="1046"/>
                  </a:lnTo>
                  <a:cubicBezTo>
                    <a:pt x="2278" y="1046"/>
                    <a:pt x="1646" y="1"/>
                    <a:pt x="1042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4" name="Google Shape;3524;p15"/>
            <p:cNvSpPr/>
            <p:nvPr/>
          </p:nvSpPr>
          <p:spPr>
            <a:xfrm>
              <a:off x="1986105" y="3636418"/>
              <a:ext cx="733539" cy="977930"/>
            </a:xfrm>
            <a:custGeom>
              <a:avLst/>
              <a:gdLst/>
              <a:ahLst/>
              <a:cxnLst/>
              <a:rect l="l" t="t" r="r" b="b"/>
              <a:pathLst>
                <a:path w="20119" h="26822" extrusionOk="0">
                  <a:moveTo>
                    <a:pt x="8174" y="1"/>
                  </a:moveTo>
                  <a:cubicBezTo>
                    <a:pt x="5225" y="1"/>
                    <a:pt x="2291" y="1256"/>
                    <a:pt x="0" y="2736"/>
                  </a:cubicBezTo>
                  <a:lnTo>
                    <a:pt x="0" y="26821"/>
                  </a:lnTo>
                  <a:lnTo>
                    <a:pt x="18919" y="26821"/>
                  </a:lnTo>
                  <a:cubicBezTo>
                    <a:pt x="18919" y="26821"/>
                    <a:pt x="20118" y="7139"/>
                    <a:pt x="19453" y="5799"/>
                  </a:cubicBezTo>
                  <a:cubicBezTo>
                    <a:pt x="18778" y="4458"/>
                    <a:pt x="16598" y="3249"/>
                    <a:pt x="14408" y="2061"/>
                  </a:cubicBezTo>
                  <a:cubicBezTo>
                    <a:pt x="12217" y="873"/>
                    <a:pt x="8250" y="1"/>
                    <a:pt x="8250" y="1"/>
                  </a:cubicBezTo>
                  <a:cubicBezTo>
                    <a:pt x="8225" y="1"/>
                    <a:pt x="8200" y="1"/>
                    <a:pt x="8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5" name="Google Shape;3525;p15"/>
            <p:cNvSpPr/>
            <p:nvPr/>
          </p:nvSpPr>
          <p:spPr>
            <a:xfrm>
              <a:off x="1986105" y="3941983"/>
              <a:ext cx="600022" cy="749836"/>
            </a:xfrm>
            <a:custGeom>
              <a:avLst/>
              <a:gdLst/>
              <a:ahLst/>
              <a:cxnLst/>
              <a:rect l="l" t="t" r="r" b="b"/>
              <a:pathLst>
                <a:path w="16457" h="20566" extrusionOk="0">
                  <a:moveTo>
                    <a:pt x="0" y="1"/>
                  </a:moveTo>
                  <a:lnTo>
                    <a:pt x="120" y="17546"/>
                  </a:lnTo>
                  <a:lnTo>
                    <a:pt x="9471" y="20565"/>
                  </a:lnTo>
                  <a:lnTo>
                    <a:pt x="16456" y="144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6" name="Google Shape;3526;p15"/>
            <p:cNvSpPr/>
            <p:nvPr/>
          </p:nvSpPr>
          <p:spPr>
            <a:xfrm>
              <a:off x="2158157" y="3529957"/>
              <a:ext cx="215187" cy="213109"/>
            </a:xfrm>
            <a:custGeom>
              <a:avLst/>
              <a:gdLst/>
              <a:ahLst/>
              <a:cxnLst/>
              <a:rect l="l" t="t" r="r" b="b"/>
              <a:pathLst>
                <a:path w="5902" h="5845" extrusionOk="0">
                  <a:moveTo>
                    <a:pt x="4926" y="0"/>
                  </a:moveTo>
                  <a:lnTo>
                    <a:pt x="785" y="87"/>
                  </a:lnTo>
                  <a:cubicBezTo>
                    <a:pt x="785" y="87"/>
                    <a:pt x="709" y="1700"/>
                    <a:pt x="556" y="2409"/>
                  </a:cubicBezTo>
                  <a:cubicBezTo>
                    <a:pt x="403" y="3106"/>
                    <a:pt x="87" y="3313"/>
                    <a:pt x="44" y="3716"/>
                  </a:cubicBezTo>
                  <a:cubicBezTo>
                    <a:pt x="0" y="4109"/>
                    <a:pt x="1308" y="5635"/>
                    <a:pt x="2975" y="5831"/>
                  </a:cubicBezTo>
                  <a:cubicBezTo>
                    <a:pt x="3054" y="5840"/>
                    <a:pt x="3133" y="5844"/>
                    <a:pt x="3210" y="5844"/>
                  </a:cubicBezTo>
                  <a:cubicBezTo>
                    <a:pt x="4769" y="5844"/>
                    <a:pt x="5901" y="4033"/>
                    <a:pt x="5569" y="3607"/>
                  </a:cubicBezTo>
                  <a:cubicBezTo>
                    <a:pt x="5220" y="3172"/>
                    <a:pt x="4926" y="0"/>
                    <a:pt x="492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7" name="Google Shape;3527;p15"/>
            <p:cNvSpPr/>
            <p:nvPr/>
          </p:nvSpPr>
          <p:spPr>
            <a:xfrm>
              <a:off x="2183569" y="3529957"/>
              <a:ext cx="160570" cy="82691"/>
            </a:xfrm>
            <a:custGeom>
              <a:avLst/>
              <a:gdLst/>
              <a:ahLst/>
              <a:cxnLst/>
              <a:rect l="l" t="t" r="r" b="b"/>
              <a:pathLst>
                <a:path w="4404" h="2268" extrusionOk="0">
                  <a:moveTo>
                    <a:pt x="4229" y="0"/>
                  </a:moveTo>
                  <a:lnTo>
                    <a:pt x="88" y="87"/>
                  </a:lnTo>
                  <a:cubicBezTo>
                    <a:pt x="88" y="87"/>
                    <a:pt x="55" y="752"/>
                    <a:pt x="1" y="1417"/>
                  </a:cubicBezTo>
                  <a:cubicBezTo>
                    <a:pt x="614" y="1868"/>
                    <a:pt x="1393" y="2267"/>
                    <a:pt x="2205" y="2267"/>
                  </a:cubicBezTo>
                  <a:cubicBezTo>
                    <a:pt x="2374" y="2267"/>
                    <a:pt x="2544" y="2250"/>
                    <a:pt x="2714" y="2213"/>
                  </a:cubicBezTo>
                  <a:cubicBezTo>
                    <a:pt x="3325" y="2082"/>
                    <a:pt x="3902" y="1831"/>
                    <a:pt x="4404" y="1537"/>
                  </a:cubicBezTo>
                  <a:cubicBezTo>
                    <a:pt x="4295" y="730"/>
                    <a:pt x="4229" y="0"/>
                    <a:pt x="4229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8" name="Google Shape;3528;p15"/>
            <p:cNvSpPr/>
            <p:nvPr/>
          </p:nvSpPr>
          <p:spPr>
            <a:xfrm>
              <a:off x="2003350" y="3046798"/>
              <a:ext cx="513247" cy="400550"/>
            </a:xfrm>
            <a:custGeom>
              <a:avLst/>
              <a:gdLst/>
              <a:ahLst/>
              <a:cxnLst/>
              <a:rect l="l" t="t" r="r" b="b"/>
              <a:pathLst>
                <a:path w="14077" h="10986" extrusionOk="0">
                  <a:moveTo>
                    <a:pt x="7161" y="0"/>
                  </a:moveTo>
                  <a:cubicBezTo>
                    <a:pt x="0" y="0"/>
                    <a:pt x="2041" y="7867"/>
                    <a:pt x="2263" y="8195"/>
                  </a:cubicBezTo>
                  <a:cubicBezTo>
                    <a:pt x="2775" y="8937"/>
                    <a:pt x="4246" y="10985"/>
                    <a:pt x="4246" y="10985"/>
                  </a:cubicBezTo>
                  <a:lnTo>
                    <a:pt x="9663" y="10680"/>
                  </a:lnTo>
                  <a:lnTo>
                    <a:pt x="11156" y="8969"/>
                  </a:lnTo>
                  <a:cubicBezTo>
                    <a:pt x="11156" y="8969"/>
                    <a:pt x="12213" y="8217"/>
                    <a:pt x="12311" y="7727"/>
                  </a:cubicBezTo>
                  <a:cubicBezTo>
                    <a:pt x="12398" y="7236"/>
                    <a:pt x="14076" y="403"/>
                    <a:pt x="7832" y="22"/>
                  </a:cubicBezTo>
                  <a:cubicBezTo>
                    <a:pt x="7600" y="7"/>
                    <a:pt x="7376" y="0"/>
                    <a:pt x="71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9" name="Google Shape;3529;p15"/>
            <p:cNvSpPr/>
            <p:nvPr/>
          </p:nvSpPr>
          <p:spPr>
            <a:xfrm>
              <a:off x="2126109" y="3263695"/>
              <a:ext cx="278445" cy="315014"/>
            </a:xfrm>
            <a:custGeom>
              <a:avLst/>
              <a:gdLst/>
              <a:ahLst/>
              <a:cxnLst/>
              <a:rect l="l" t="t" r="r" b="b"/>
              <a:pathLst>
                <a:path w="7637" h="8640" extrusionOk="0">
                  <a:moveTo>
                    <a:pt x="2435" y="0"/>
                  </a:moveTo>
                  <a:cubicBezTo>
                    <a:pt x="1256" y="0"/>
                    <a:pt x="890" y="710"/>
                    <a:pt x="890" y="710"/>
                  </a:cubicBezTo>
                  <a:cubicBezTo>
                    <a:pt x="912" y="830"/>
                    <a:pt x="934" y="950"/>
                    <a:pt x="934" y="1080"/>
                  </a:cubicBezTo>
                  <a:cubicBezTo>
                    <a:pt x="934" y="1593"/>
                    <a:pt x="73" y="1832"/>
                    <a:pt x="73" y="1832"/>
                  </a:cubicBezTo>
                  <a:cubicBezTo>
                    <a:pt x="73" y="1832"/>
                    <a:pt x="171" y="2443"/>
                    <a:pt x="84" y="3195"/>
                  </a:cubicBezTo>
                  <a:cubicBezTo>
                    <a:pt x="1" y="3899"/>
                    <a:pt x="351" y="8640"/>
                    <a:pt x="3502" y="8640"/>
                  </a:cubicBezTo>
                  <a:cubicBezTo>
                    <a:pt x="3666" y="8640"/>
                    <a:pt x="3838" y="8627"/>
                    <a:pt x="4018" y="8600"/>
                  </a:cubicBezTo>
                  <a:cubicBezTo>
                    <a:pt x="7636" y="8044"/>
                    <a:pt x="7418" y="3434"/>
                    <a:pt x="7418" y="3434"/>
                  </a:cubicBezTo>
                  <a:lnTo>
                    <a:pt x="7364" y="1811"/>
                  </a:lnTo>
                  <a:cubicBezTo>
                    <a:pt x="7364" y="1811"/>
                    <a:pt x="7374" y="1168"/>
                    <a:pt x="7058" y="710"/>
                  </a:cubicBezTo>
                  <a:cubicBezTo>
                    <a:pt x="6730" y="217"/>
                    <a:pt x="6396" y="67"/>
                    <a:pt x="6059" y="67"/>
                  </a:cubicBezTo>
                  <a:cubicBezTo>
                    <a:pt x="5535" y="67"/>
                    <a:pt x="5002" y="430"/>
                    <a:pt x="4468" y="430"/>
                  </a:cubicBezTo>
                  <a:cubicBezTo>
                    <a:pt x="4344" y="430"/>
                    <a:pt x="4219" y="410"/>
                    <a:pt x="4094" y="361"/>
                  </a:cubicBezTo>
                  <a:cubicBezTo>
                    <a:pt x="3416" y="97"/>
                    <a:pt x="2870" y="0"/>
                    <a:pt x="2435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0" name="Google Shape;3530;p15"/>
            <p:cNvSpPr/>
            <p:nvPr/>
          </p:nvSpPr>
          <p:spPr>
            <a:xfrm>
              <a:off x="2330208" y="3884159"/>
              <a:ext cx="586095" cy="655915"/>
            </a:xfrm>
            <a:custGeom>
              <a:avLst/>
              <a:gdLst/>
              <a:ahLst/>
              <a:cxnLst/>
              <a:rect l="l" t="t" r="r" b="b"/>
              <a:pathLst>
                <a:path w="16075" h="17990" extrusionOk="0">
                  <a:moveTo>
                    <a:pt x="6476" y="1"/>
                  </a:moveTo>
                  <a:cubicBezTo>
                    <a:pt x="5575" y="1"/>
                    <a:pt x="4537" y="329"/>
                    <a:pt x="3313" y="1216"/>
                  </a:cubicBezTo>
                  <a:cubicBezTo>
                    <a:pt x="2518" y="1783"/>
                    <a:pt x="1548" y="2840"/>
                    <a:pt x="1242" y="4551"/>
                  </a:cubicBezTo>
                  <a:cubicBezTo>
                    <a:pt x="937" y="6251"/>
                    <a:pt x="2005" y="7526"/>
                    <a:pt x="1602" y="8866"/>
                  </a:cubicBezTo>
                  <a:cubicBezTo>
                    <a:pt x="1210" y="10207"/>
                    <a:pt x="0" y="10763"/>
                    <a:pt x="174" y="11580"/>
                  </a:cubicBezTo>
                  <a:cubicBezTo>
                    <a:pt x="360" y="12397"/>
                    <a:pt x="1885" y="13629"/>
                    <a:pt x="1635" y="14697"/>
                  </a:cubicBezTo>
                  <a:cubicBezTo>
                    <a:pt x="1395" y="15754"/>
                    <a:pt x="4043" y="17912"/>
                    <a:pt x="7335" y="17988"/>
                  </a:cubicBezTo>
                  <a:cubicBezTo>
                    <a:pt x="7367" y="17989"/>
                    <a:pt x="7398" y="17989"/>
                    <a:pt x="7430" y="17989"/>
                  </a:cubicBezTo>
                  <a:cubicBezTo>
                    <a:pt x="10328" y="17989"/>
                    <a:pt x="10708" y="14873"/>
                    <a:pt x="11829" y="14873"/>
                  </a:cubicBezTo>
                  <a:cubicBezTo>
                    <a:pt x="11946" y="14873"/>
                    <a:pt x="12070" y="14906"/>
                    <a:pt x="12206" y="14980"/>
                  </a:cubicBezTo>
                  <a:cubicBezTo>
                    <a:pt x="12846" y="15321"/>
                    <a:pt x="13499" y="15539"/>
                    <a:pt x="14069" y="15539"/>
                  </a:cubicBezTo>
                  <a:cubicBezTo>
                    <a:pt x="14811" y="15539"/>
                    <a:pt x="15410" y="15171"/>
                    <a:pt x="15650" y="14228"/>
                  </a:cubicBezTo>
                  <a:cubicBezTo>
                    <a:pt x="16075" y="12550"/>
                    <a:pt x="14407" y="12496"/>
                    <a:pt x="13514" y="10970"/>
                  </a:cubicBezTo>
                  <a:cubicBezTo>
                    <a:pt x="12609" y="9444"/>
                    <a:pt x="13590" y="9902"/>
                    <a:pt x="14037" y="7722"/>
                  </a:cubicBezTo>
                  <a:cubicBezTo>
                    <a:pt x="14407" y="5968"/>
                    <a:pt x="13121" y="4584"/>
                    <a:pt x="11966" y="4573"/>
                  </a:cubicBezTo>
                  <a:cubicBezTo>
                    <a:pt x="10811" y="4562"/>
                    <a:pt x="11421" y="2001"/>
                    <a:pt x="8283" y="453"/>
                  </a:cubicBezTo>
                  <a:cubicBezTo>
                    <a:pt x="7743" y="183"/>
                    <a:pt x="7147" y="1"/>
                    <a:pt x="64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1" name="Google Shape;3531;p15"/>
            <p:cNvSpPr/>
            <p:nvPr/>
          </p:nvSpPr>
          <p:spPr>
            <a:xfrm>
              <a:off x="2165594" y="3357395"/>
              <a:ext cx="68472" cy="22423"/>
            </a:xfrm>
            <a:custGeom>
              <a:avLst/>
              <a:gdLst/>
              <a:ahLst/>
              <a:cxnLst/>
              <a:rect l="l" t="t" r="r" b="b"/>
              <a:pathLst>
                <a:path w="1878" h="615" extrusionOk="0">
                  <a:moveTo>
                    <a:pt x="1033" y="1"/>
                  </a:moveTo>
                  <a:cubicBezTo>
                    <a:pt x="439" y="1"/>
                    <a:pt x="25" y="516"/>
                    <a:pt x="25" y="516"/>
                  </a:cubicBezTo>
                  <a:cubicBezTo>
                    <a:pt x="1" y="587"/>
                    <a:pt x="19" y="614"/>
                    <a:pt x="66" y="614"/>
                  </a:cubicBezTo>
                  <a:cubicBezTo>
                    <a:pt x="229" y="614"/>
                    <a:pt x="738" y="284"/>
                    <a:pt x="1017" y="276"/>
                  </a:cubicBezTo>
                  <a:cubicBezTo>
                    <a:pt x="1026" y="275"/>
                    <a:pt x="1036" y="275"/>
                    <a:pt x="1045" y="275"/>
                  </a:cubicBezTo>
                  <a:cubicBezTo>
                    <a:pt x="1364" y="275"/>
                    <a:pt x="1642" y="606"/>
                    <a:pt x="1761" y="606"/>
                  </a:cubicBezTo>
                  <a:cubicBezTo>
                    <a:pt x="1768" y="606"/>
                    <a:pt x="1774" y="605"/>
                    <a:pt x="1780" y="603"/>
                  </a:cubicBezTo>
                  <a:cubicBezTo>
                    <a:pt x="1878" y="570"/>
                    <a:pt x="1736" y="58"/>
                    <a:pt x="1104" y="3"/>
                  </a:cubicBezTo>
                  <a:cubicBezTo>
                    <a:pt x="1080" y="2"/>
                    <a:pt x="1057" y="1"/>
                    <a:pt x="10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2" name="Google Shape;3532;p15"/>
            <p:cNvSpPr/>
            <p:nvPr/>
          </p:nvSpPr>
          <p:spPr>
            <a:xfrm>
              <a:off x="2290066" y="3357395"/>
              <a:ext cx="68764" cy="22423"/>
            </a:xfrm>
            <a:custGeom>
              <a:avLst/>
              <a:gdLst/>
              <a:ahLst/>
              <a:cxnLst/>
              <a:rect l="l" t="t" r="r" b="b"/>
              <a:pathLst>
                <a:path w="1886" h="615" extrusionOk="0">
                  <a:moveTo>
                    <a:pt x="856" y="1"/>
                  </a:moveTo>
                  <a:cubicBezTo>
                    <a:pt x="832" y="1"/>
                    <a:pt x="809" y="2"/>
                    <a:pt x="785" y="3"/>
                  </a:cubicBezTo>
                  <a:cubicBezTo>
                    <a:pt x="142" y="58"/>
                    <a:pt x="0" y="570"/>
                    <a:pt x="109" y="603"/>
                  </a:cubicBezTo>
                  <a:cubicBezTo>
                    <a:pt x="115" y="605"/>
                    <a:pt x="121" y="606"/>
                    <a:pt x="128" y="606"/>
                  </a:cubicBezTo>
                  <a:cubicBezTo>
                    <a:pt x="246" y="606"/>
                    <a:pt x="516" y="275"/>
                    <a:pt x="843" y="275"/>
                  </a:cubicBezTo>
                  <a:cubicBezTo>
                    <a:pt x="853" y="275"/>
                    <a:pt x="862" y="275"/>
                    <a:pt x="872" y="276"/>
                  </a:cubicBezTo>
                  <a:cubicBezTo>
                    <a:pt x="1143" y="284"/>
                    <a:pt x="1649" y="614"/>
                    <a:pt x="1817" y="614"/>
                  </a:cubicBezTo>
                  <a:cubicBezTo>
                    <a:pt x="1866" y="614"/>
                    <a:pt x="1886" y="587"/>
                    <a:pt x="1864" y="516"/>
                  </a:cubicBezTo>
                  <a:cubicBezTo>
                    <a:pt x="1864" y="516"/>
                    <a:pt x="1450" y="1"/>
                    <a:pt x="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3" name="Google Shape;3533;p15"/>
            <p:cNvSpPr/>
            <p:nvPr/>
          </p:nvSpPr>
          <p:spPr>
            <a:xfrm>
              <a:off x="2208288" y="3468450"/>
              <a:ext cx="110437" cy="37299"/>
            </a:xfrm>
            <a:custGeom>
              <a:avLst/>
              <a:gdLst/>
              <a:ahLst/>
              <a:cxnLst/>
              <a:rect l="l" t="t" r="r" b="b"/>
              <a:pathLst>
                <a:path w="3029" h="1023" extrusionOk="0">
                  <a:moveTo>
                    <a:pt x="204" y="0"/>
                  </a:moveTo>
                  <a:cubicBezTo>
                    <a:pt x="0" y="0"/>
                    <a:pt x="844" y="1022"/>
                    <a:pt x="1480" y="1022"/>
                  </a:cubicBezTo>
                  <a:cubicBezTo>
                    <a:pt x="2156" y="1022"/>
                    <a:pt x="3028" y="260"/>
                    <a:pt x="3028" y="129"/>
                  </a:cubicBezTo>
                  <a:cubicBezTo>
                    <a:pt x="3027" y="112"/>
                    <a:pt x="3016" y="104"/>
                    <a:pt x="2998" y="104"/>
                  </a:cubicBezTo>
                  <a:cubicBezTo>
                    <a:pt x="2875" y="104"/>
                    <a:pt x="2391" y="446"/>
                    <a:pt x="1775" y="597"/>
                  </a:cubicBezTo>
                  <a:cubicBezTo>
                    <a:pt x="1703" y="614"/>
                    <a:pt x="1631" y="621"/>
                    <a:pt x="1559" y="621"/>
                  </a:cubicBezTo>
                  <a:cubicBezTo>
                    <a:pt x="907" y="621"/>
                    <a:pt x="271" y="20"/>
                    <a:pt x="271" y="20"/>
                  </a:cubicBezTo>
                  <a:cubicBezTo>
                    <a:pt x="242" y="6"/>
                    <a:pt x="219" y="0"/>
                    <a:pt x="204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4" name="Google Shape;3534;p15"/>
            <p:cNvSpPr/>
            <p:nvPr/>
          </p:nvSpPr>
          <p:spPr>
            <a:xfrm>
              <a:off x="2257071" y="3391667"/>
              <a:ext cx="38976" cy="74561"/>
            </a:xfrm>
            <a:custGeom>
              <a:avLst/>
              <a:gdLst/>
              <a:ahLst/>
              <a:cxnLst/>
              <a:rect l="l" t="t" r="r" b="b"/>
              <a:pathLst>
                <a:path w="1069" h="2045" extrusionOk="0">
                  <a:moveTo>
                    <a:pt x="219" y="1"/>
                  </a:moveTo>
                  <a:cubicBezTo>
                    <a:pt x="219" y="1"/>
                    <a:pt x="382" y="981"/>
                    <a:pt x="524" y="1047"/>
                  </a:cubicBezTo>
                  <a:cubicBezTo>
                    <a:pt x="666" y="1123"/>
                    <a:pt x="894" y="1592"/>
                    <a:pt x="524" y="1810"/>
                  </a:cubicBezTo>
                  <a:cubicBezTo>
                    <a:pt x="370" y="1901"/>
                    <a:pt x="253" y="1927"/>
                    <a:pt x="170" y="1927"/>
                  </a:cubicBezTo>
                  <a:cubicBezTo>
                    <a:pt x="53" y="1927"/>
                    <a:pt x="1" y="1875"/>
                    <a:pt x="1" y="1875"/>
                  </a:cubicBezTo>
                  <a:lnTo>
                    <a:pt x="1" y="1875"/>
                  </a:lnTo>
                  <a:cubicBezTo>
                    <a:pt x="1" y="1875"/>
                    <a:pt x="117" y="2045"/>
                    <a:pt x="350" y="2045"/>
                  </a:cubicBezTo>
                  <a:cubicBezTo>
                    <a:pt x="466" y="2045"/>
                    <a:pt x="611" y="2002"/>
                    <a:pt x="785" y="1875"/>
                  </a:cubicBezTo>
                  <a:cubicBezTo>
                    <a:pt x="1069" y="1679"/>
                    <a:pt x="993" y="1298"/>
                    <a:pt x="840" y="1123"/>
                  </a:cubicBezTo>
                  <a:cubicBezTo>
                    <a:pt x="687" y="938"/>
                    <a:pt x="219" y="1"/>
                    <a:pt x="219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5" name="Google Shape;3535;p15"/>
            <p:cNvSpPr/>
            <p:nvPr/>
          </p:nvSpPr>
          <p:spPr>
            <a:xfrm>
              <a:off x="2154183" y="3303435"/>
              <a:ext cx="75326" cy="31064"/>
            </a:xfrm>
            <a:custGeom>
              <a:avLst/>
              <a:gdLst/>
              <a:ahLst/>
              <a:cxnLst/>
              <a:rect l="l" t="t" r="r" b="b"/>
              <a:pathLst>
                <a:path w="2066" h="852" extrusionOk="0">
                  <a:moveTo>
                    <a:pt x="1130" y="1"/>
                  </a:moveTo>
                  <a:cubicBezTo>
                    <a:pt x="1084" y="1"/>
                    <a:pt x="1038" y="4"/>
                    <a:pt x="992" y="12"/>
                  </a:cubicBezTo>
                  <a:cubicBezTo>
                    <a:pt x="480" y="99"/>
                    <a:pt x="0" y="503"/>
                    <a:pt x="164" y="851"/>
                  </a:cubicBezTo>
                  <a:cubicBezTo>
                    <a:pt x="164" y="851"/>
                    <a:pt x="425" y="339"/>
                    <a:pt x="1025" y="339"/>
                  </a:cubicBezTo>
                  <a:cubicBezTo>
                    <a:pt x="1510" y="339"/>
                    <a:pt x="1816" y="596"/>
                    <a:pt x="1950" y="596"/>
                  </a:cubicBezTo>
                  <a:cubicBezTo>
                    <a:pt x="1982" y="596"/>
                    <a:pt x="2004" y="582"/>
                    <a:pt x="2016" y="546"/>
                  </a:cubicBezTo>
                  <a:cubicBezTo>
                    <a:pt x="2066" y="368"/>
                    <a:pt x="1593" y="1"/>
                    <a:pt x="11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6" name="Google Shape;3536;p15"/>
            <p:cNvSpPr/>
            <p:nvPr/>
          </p:nvSpPr>
          <p:spPr>
            <a:xfrm>
              <a:off x="2293421" y="3303435"/>
              <a:ext cx="75363" cy="31064"/>
            </a:xfrm>
            <a:custGeom>
              <a:avLst/>
              <a:gdLst/>
              <a:ahLst/>
              <a:cxnLst/>
              <a:rect l="l" t="t" r="r" b="b"/>
              <a:pathLst>
                <a:path w="2067" h="852" extrusionOk="0">
                  <a:moveTo>
                    <a:pt x="936" y="1"/>
                  </a:moveTo>
                  <a:cubicBezTo>
                    <a:pt x="473" y="1"/>
                    <a:pt x="1" y="368"/>
                    <a:pt x="50" y="546"/>
                  </a:cubicBezTo>
                  <a:cubicBezTo>
                    <a:pt x="63" y="582"/>
                    <a:pt x="85" y="596"/>
                    <a:pt x="116" y="596"/>
                  </a:cubicBezTo>
                  <a:cubicBezTo>
                    <a:pt x="250" y="596"/>
                    <a:pt x="557" y="339"/>
                    <a:pt x="1042" y="339"/>
                  </a:cubicBezTo>
                  <a:cubicBezTo>
                    <a:pt x="1641" y="339"/>
                    <a:pt x="1903" y="851"/>
                    <a:pt x="1903" y="851"/>
                  </a:cubicBezTo>
                  <a:cubicBezTo>
                    <a:pt x="2066" y="503"/>
                    <a:pt x="1587" y="99"/>
                    <a:pt x="1074" y="12"/>
                  </a:cubicBezTo>
                  <a:cubicBezTo>
                    <a:pt x="1029" y="4"/>
                    <a:pt x="982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7" name="Google Shape;3537;p15"/>
            <p:cNvSpPr/>
            <p:nvPr/>
          </p:nvSpPr>
          <p:spPr>
            <a:xfrm>
              <a:off x="2866597" y="3281997"/>
              <a:ext cx="75727" cy="30626"/>
            </a:xfrm>
            <a:custGeom>
              <a:avLst/>
              <a:gdLst/>
              <a:ahLst/>
              <a:cxnLst/>
              <a:rect l="l" t="t" r="r" b="b"/>
              <a:pathLst>
                <a:path w="2077" h="840" extrusionOk="0">
                  <a:moveTo>
                    <a:pt x="1134" y="0"/>
                  </a:moveTo>
                  <a:cubicBezTo>
                    <a:pt x="1086" y="0"/>
                    <a:pt x="1039" y="4"/>
                    <a:pt x="992" y="12"/>
                  </a:cubicBezTo>
                  <a:cubicBezTo>
                    <a:pt x="491" y="88"/>
                    <a:pt x="1" y="502"/>
                    <a:pt x="164" y="840"/>
                  </a:cubicBezTo>
                  <a:cubicBezTo>
                    <a:pt x="164" y="840"/>
                    <a:pt x="426" y="339"/>
                    <a:pt x="1025" y="339"/>
                  </a:cubicBezTo>
                  <a:cubicBezTo>
                    <a:pt x="1507" y="339"/>
                    <a:pt x="1820" y="586"/>
                    <a:pt x="1953" y="586"/>
                  </a:cubicBezTo>
                  <a:cubicBezTo>
                    <a:pt x="1985" y="586"/>
                    <a:pt x="2006" y="571"/>
                    <a:pt x="2017" y="535"/>
                  </a:cubicBezTo>
                  <a:cubicBezTo>
                    <a:pt x="2076" y="366"/>
                    <a:pt x="160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8" name="Google Shape;3538;p15"/>
            <p:cNvSpPr/>
            <p:nvPr/>
          </p:nvSpPr>
          <p:spPr>
            <a:xfrm>
              <a:off x="3005872" y="3281997"/>
              <a:ext cx="75727" cy="30626"/>
            </a:xfrm>
            <a:custGeom>
              <a:avLst/>
              <a:gdLst/>
              <a:ahLst/>
              <a:cxnLst/>
              <a:rect l="l" t="t" r="r" b="b"/>
              <a:pathLst>
                <a:path w="2077" h="840" extrusionOk="0">
                  <a:moveTo>
                    <a:pt x="944" y="0"/>
                  </a:moveTo>
                  <a:cubicBezTo>
                    <a:pt x="473" y="0"/>
                    <a:pt x="1" y="366"/>
                    <a:pt x="60" y="535"/>
                  </a:cubicBezTo>
                  <a:cubicBezTo>
                    <a:pt x="71" y="571"/>
                    <a:pt x="92" y="586"/>
                    <a:pt x="125" y="586"/>
                  </a:cubicBezTo>
                  <a:cubicBezTo>
                    <a:pt x="257" y="586"/>
                    <a:pt x="570" y="339"/>
                    <a:pt x="1052" y="339"/>
                  </a:cubicBezTo>
                  <a:cubicBezTo>
                    <a:pt x="1651" y="339"/>
                    <a:pt x="1913" y="840"/>
                    <a:pt x="1913" y="840"/>
                  </a:cubicBezTo>
                  <a:cubicBezTo>
                    <a:pt x="2077" y="502"/>
                    <a:pt x="1586" y="88"/>
                    <a:pt x="1085" y="12"/>
                  </a:cubicBezTo>
                  <a:cubicBezTo>
                    <a:pt x="1038" y="4"/>
                    <a:pt x="991" y="0"/>
                    <a:pt x="9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9" name="Google Shape;3539;p15"/>
            <p:cNvSpPr/>
            <p:nvPr/>
          </p:nvSpPr>
          <p:spPr>
            <a:xfrm>
              <a:off x="1986105" y="4380662"/>
              <a:ext cx="343344" cy="988212"/>
            </a:xfrm>
            <a:custGeom>
              <a:avLst/>
              <a:gdLst/>
              <a:ahLst/>
              <a:cxnLst/>
              <a:rect l="l" t="t" r="r" b="b"/>
              <a:pathLst>
                <a:path w="9417" h="27104" extrusionOk="0">
                  <a:moveTo>
                    <a:pt x="1025" y="0"/>
                  </a:moveTo>
                  <a:lnTo>
                    <a:pt x="1025" y="0"/>
                  </a:lnTo>
                  <a:cubicBezTo>
                    <a:pt x="1068" y="480"/>
                    <a:pt x="1090" y="817"/>
                    <a:pt x="1090" y="872"/>
                  </a:cubicBezTo>
                  <a:cubicBezTo>
                    <a:pt x="1090" y="981"/>
                    <a:pt x="632" y="1362"/>
                    <a:pt x="0" y="1711"/>
                  </a:cubicBezTo>
                  <a:lnTo>
                    <a:pt x="0" y="27104"/>
                  </a:lnTo>
                  <a:lnTo>
                    <a:pt x="8043" y="26406"/>
                  </a:lnTo>
                  <a:lnTo>
                    <a:pt x="9275" y="10015"/>
                  </a:lnTo>
                  <a:cubicBezTo>
                    <a:pt x="9416" y="2365"/>
                    <a:pt x="1264" y="11"/>
                    <a:pt x="1264" y="11"/>
                  </a:cubicBezTo>
                  <a:lnTo>
                    <a:pt x="102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0" name="Google Shape;3540;p15"/>
            <p:cNvSpPr/>
            <p:nvPr/>
          </p:nvSpPr>
          <p:spPr>
            <a:xfrm>
              <a:off x="2017898" y="4313504"/>
              <a:ext cx="438" cy="5578"/>
            </a:xfrm>
            <a:custGeom>
              <a:avLst/>
              <a:gdLst/>
              <a:ahLst/>
              <a:cxnLst/>
              <a:rect l="l" t="t" r="r" b="b"/>
              <a:pathLst>
                <a:path w="12" h="153" extrusionOk="0">
                  <a:moveTo>
                    <a:pt x="11" y="153"/>
                  </a:moveTo>
                  <a:lnTo>
                    <a:pt x="11" y="153"/>
                  </a:lnTo>
                  <a:cubicBezTo>
                    <a:pt x="11" y="98"/>
                    <a:pt x="11" y="55"/>
                    <a:pt x="0" y="0"/>
                  </a:cubicBezTo>
                  <a:cubicBezTo>
                    <a:pt x="11" y="55"/>
                    <a:pt x="11" y="98"/>
                    <a:pt x="11" y="153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1" name="Google Shape;3541;p15"/>
            <p:cNvSpPr/>
            <p:nvPr/>
          </p:nvSpPr>
          <p:spPr>
            <a:xfrm>
              <a:off x="2015090" y="4279341"/>
              <a:ext cx="839" cy="11157"/>
            </a:xfrm>
            <a:custGeom>
              <a:avLst/>
              <a:gdLst/>
              <a:ahLst/>
              <a:cxnLst/>
              <a:rect l="l" t="t" r="r" b="b"/>
              <a:pathLst>
                <a:path w="23" h="306" extrusionOk="0">
                  <a:moveTo>
                    <a:pt x="23" y="305"/>
                  </a:moveTo>
                  <a:cubicBezTo>
                    <a:pt x="12" y="196"/>
                    <a:pt x="12" y="98"/>
                    <a:pt x="1" y="0"/>
                  </a:cubicBezTo>
                  <a:lnTo>
                    <a:pt x="1" y="0"/>
                  </a:lnTo>
                  <a:cubicBezTo>
                    <a:pt x="12" y="98"/>
                    <a:pt x="12" y="196"/>
                    <a:pt x="23" y="305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2" name="Google Shape;3542;p15"/>
            <p:cNvSpPr/>
            <p:nvPr/>
          </p:nvSpPr>
          <p:spPr>
            <a:xfrm>
              <a:off x="2013924" y="4267018"/>
              <a:ext cx="36" cy="1203"/>
            </a:xfrm>
            <a:custGeom>
              <a:avLst/>
              <a:gdLst/>
              <a:ahLst/>
              <a:cxnLst/>
              <a:rect l="l" t="t" r="r" b="b"/>
              <a:pathLst>
                <a:path w="1" h="33" extrusionOk="0">
                  <a:moveTo>
                    <a:pt x="0" y="0"/>
                  </a:moveTo>
                  <a:cubicBezTo>
                    <a:pt x="0" y="11"/>
                    <a:pt x="0" y="22"/>
                    <a:pt x="0" y="33"/>
                  </a:cubicBezTo>
                  <a:cubicBezTo>
                    <a:pt x="0" y="22"/>
                    <a:pt x="0" y="11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3" name="Google Shape;3543;p15"/>
            <p:cNvSpPr/>
            <p:nvPr/>
          </p:nvSpPr>
          <p:spPr>
            <a:xfrm>
              <a:off x="2011116" y="4234424"/>
              <a:ext cx="839" cy="8386"/>
            </a:xfrm>
            <a:custGeom>
              <a:avLst/>
              <a:gdLst/>
              <a:ahLst/>
              <a:cxnLst/>
              <a:rect l="l" t="t" r="r" b="b"/>
              <a:pathLst>
                <a:path w="23" h="230" extrusionOk="0">
                  <a:moveTo>
                    <a:pt x="1" y="1"/>
                  </a:moveTo>
                  <a:cubicBezTo>
                    <a:pt x="1" y="1"/>
                    <a:pt x="12" y="88"/>
                    <a:pt x="23" y="229"/>
                  </a:cubicBezTo>
                  <a:cubicBezTo>
                    <a:pt x="12" y="88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4" name="Google Shape;3544;p15"/>
            <p:cNvSpPr/>
            <p:nvPr/>
          </p:nvSpPr>
          <p:spPr>
            <a:xfrm>
              <a:off x="1986105" y="4233621"/>
              <a:ext cx="25048" cy="839"/>
            </a:xfrm>
            <a:custGeom>
              <a:avLst/>
              <a:gdLst/>
              <a:ahLst/>
              <a:cxnLst/>
              <a:rect l="l" t="t" r="r" b="b"/>
              <a:pathLst>
                <a:path w="687" h="23" extrusionOk="0">
                  <a:moveTo>
                    <a:pt x="687" y="23"/>
                  </a:moveTo>
                  <a:lnTo>
                    <a:pt x="687" y="23"/>
                  </a:lnTo>
                  <a:lnTo>
                    <a:pt x="687" y="23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5" name="Google Shape;3545;p15"/>
            <p:cNvSpPr/>
            <p:nvPr/>
          </p:nvSpPr>
          <p:spPr>
            <a:xfrm>
              <a:off x="2011918" y="4242773"/>
              <a:ext cx="2042" cy="24282"/>
            </a:xfrm>
            <a:custGeom>
              <a:avLst/>
              <a:gdLst/>
              <a:ahLst/>
              <a:cxnLst/>
              <a:rect l="l" t="t" r="r" b="b"/>
              <a:pathLst>
                <a:path w="56" h="666" extrusionOk="0">
                  <a:moveTo>
                    <a:pt x="1" y="0"/>
                  </a:moveTo>
                  <a:cubicBezTo>
                    <a:pt x="12" y="164"/>
                    <a:pt x="33" y="393"/>
                    <a:pt x="55" y="665"/>
                  </a:cubicBezTo>
                  <a:cubicBezTo>
                    <a:pt x="33" y="393"/>
                    <a:pt x="12" y="164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6" name="Google Shape;3546;p15"/>
            <p:cNvSpPr/>
            <p:nvPr/>
          </p:nvSpPr>
          <p:spPr>
            <a:xfrm>
              <a:off x="2013924" y="4268185"/>
              <a:ext cx="1203" cy="11193"/>
            </a:xfrm>
            <a:custGeom>
              <a:avLst/>
              <a:gdLst/>
              <a:ahLst/>
              <a:cxnLst/>
              <a:rect l="l" t="t" r="r" b="b"/>
              <a:pathLst>
                <a:path w="33" h="307" extrusionOk="0">
                  <a:moveTo>
                    <a:pt x="33" y="306"/>
                  </a:moveTo>
                  <a:lnTo>
                    <a:pt x="33" y="306"/>
                  </a:lnTo>
                  <a:cubicBezTo>
                    <a:pt x="22" y="197"/>
                    <a:pt x="11" y="99"/>
                    <a:pt x="0" y="1"/>
                  </a:cubicBezTo>
                  <a:cubicBezTo>
                    <a:pt x="11" y="99"/>
                    <a:pt x="22" y="197"/>
                    <a:pt x="33" y="30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7" name="Google Shape;3547;p15"/>
            <p:cNvSpPr/>
            <p:nvPr/>
          </p:nvSpPr>
          <p:spPr>
            <a:xfrm>
              <a:off x="2061977" y="4148197"/>
              <a:ext cx="3610" cy="17938"/>
            </a:xfrm>
            <a:custGeom>
              <a:avLst/>
              <a:gdLst/>
              <a:ahLst/>
              <a:cxnLst/>
              <a:rect l="l" t="t" r="r" b="b"/>
              <a:pathLst>
                <a:path w="99" h="492" extrusionOk="0">
                  <a:moveTo>
                    <a:pt x="99" y="1"/>
                  </a:moveTo>
                  <a:lnTo>
                    <a:pt x="99" y="1"/>
                  </a:lnTo>
                  <a:cubicBezTo>
                    <a:pt x="66" y="33"/>
                    <a:pt x="55" y="66"/>
                    <a:pt x="55" y="66"/>
                  </a:cubicBezTo>
                  <a:lnTo>
                    <a:pt x="1" y="491"/>
                  </a:lnTo>
                  <a:cubicBezTo>
                    <a:pt x="1" y="491"/>
                    <a:pt x="12" y="480"/>
                    <a:pt x="34" y="469"/>
                  </a:cubicBezTo>
                  <a:cubicBezTo>
                    <a:pt x="55" y="317"/>
                    <a:pt x="77" y="153"/>
                    <a:pt x="9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8" name="Google Shape;3548;p15"/>
            <p:cNvSpPr/>
            <p:nvPr/>
          </p:nvSpPr>
          <p:spPr>
            <a:xfrm>
              <a:off x="2063180" y="4062481"/>
              <a:ext cx="59247" cy="102854"/>
            </a:xfrm>
            <a:custGeom>
              <a:avLst/>
              <a:gdLst/>
              <a:ahLst/>
              <a:cxnLst/>
              <a:rect l="l" t="t" r="r" b="b"/>
              <a:pathLst>
                <a:path w="1625" h="2821" extrusionOk="0">
                  <a:moveTo>
                    <a:pt x="857" y="0"/>
                  </a:moveTo>
                  <a:cubicBezTo>
                    <a:pt x="696" y="0"/>
                    <a:pt x="506" y="55"/>
                    <a:pt x="284" y="183"/>
                  </a:cubicBezTo>
                  <a:cubicBezTo>
                    <a:pt x="251" y="652"/>
                    <a:pt x="186" y="1491"/>
                    <a:pt x="66" y="2352"/>
                  </a:cubicBezTo>
                  <a:cubicBezTo>
                    <a:pt x="44" y="2504"/>
                    <a:pt x="22" y="2668"/>
                    <a:pt x="1" y="2820"/>
                  </a:cubicBezTo>
                  <a:cubicBezTo>
                    <a:pt x="153" y="2722"/>
                    <a:pt x="1101" y="2101"/>
                    <a:pt x="1428" y="1567"/>
                  </a:cubicBezTo>
                  <a:cubicBezTo>
                    <a:pt x="1624" y="1251"/>
                    <a:pt x="1624" y="684"/>
                    <a:pt x="1406" y="325"/>
                  </a:cubicBezTo>
                  <a:cubicBezTo>
                    <a:pt x="1287" y="132"/>
                    <a:pt x="1107" y="0"/>
                    <a:pt x="85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9" name="Google Shape;3549;p15"/>
            <p:cNvSpPr/>
            <p:nvPr/>
          </p:nvSpPr>
          <p:spPr>
            <a:xfrm>
              <a:off x="2063982" y="4069117"/>
              <a:ext cx="9553" cy="81525"/>
            </a:xfrm>
            <a:custGeom>
              <a:avLst/>
              <a:gdLst/>
              <a:ahLst/>
              <a:cxnLst/>
              <a:rect l="l" t="t" r="r" b="b"/>
              <a:pathLst>
                <a:path w="262" h="2236" extrusionOk="0">
                  <a:moveTo>
                    <a:pt x="262" y="1"/>
                  </a:moveTo>
                  <a:lnTo>
                    <a:pt x="0" y="2235"/>
                  </a:lnTo>
                  <a:cubicBezTo>
                    <a:pt x="0" y="2235"/>
                    <a:pt x="11" y="2202"/>
                    <a:pt x="44" y="2170"/>
                  </a:cubicBezTo>
                  <a:cubicBezTo>
                    <a:pt x="164" y="1309"/>
                    <a:pt x="229" y="470"/>
                    <a:pt x="26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0" name="Google Shape;3550;p15"/>
            <p:cNvSpPr/>
            <p:nvPr/>
          </p:nvSpPr>
          <p:spPr>
            <a:xfrm>
              <a:off x="4246546" y="4371510"/>
              <a:ext cx="467745" cy="997363"/>
            </a:xfrm>
            <a:custGeom>
              <a:avLst/>
              <a:gdLst/>
              <a:ahLst/>
              <a:cxnLst/>
              <a:rect l="l" t="t" r="r" b="b"/>
              <a:pathLst>
                <a:path w="12829" h="27355" extrusionOk="0">
                  <a:moveTo>
                    <a:pt x="7913" y="0"/>
                  </a:moveTo>
                  <a:cubicBezTo>
                    <a:pt x="7226" y="360"/>
                    <a:pt x="1" y="4229"/>
                    <a:pt x="88" y="11814"/>
                  </a:cubicBezTo>
                  <a:cubicBezTo>
                    <a:pt x="99" y="13231"/>
                    <a:pt x="371" y="26189"/>
                    <a:pt x="371" y="26189"/>
                  </a:cubicBezTo>
                  <a:lnTo>
                    <a:pt x="5014" y="27355"/>
                  </a:lnTo>
                  <a:lnTo>
                    <a:pt x="12610" y="27355"/>
                  </a:lnTo>
                  <a:lnTo>
                    <a:pt x="12610" y="19944"/>
                  </a:lnTo>
                  <a:lnTo>
                    <a:pt x="12741" y="19137"/>
                  </a:lnTo>
                  <a:lnTo>
                    <a:pt x="12828" y="10266"/>
                  </a:lnTo>
                  <a:lnTo>
                    <a:pt x="12828" y="2126"/>
                  </a:lnTo>
                  <a:lnTo>
                    <a:pt x="12610" y="1962"/>
                  </a:lnTo>
                  <a:cubicBezTo>
                    <a:pt x="11984" y="2309"/>
                    <a:pt x="11196" y="2622"/>
                    <a:pt x="10509" y="2622"/>
                  </a:cubicBezTo>
                  <a:cubicBezTo>
                    <a:pt x="10419" y="2622"/>
                    <a:pt x="10331" y="2616"/>
                    <a:pt x="10245" y="2605"/>
                  </a:cubicBezTo>
                  <a:cubicBezTo>
                    <a:pt x="8338" y="2343"/>
                    <a:pt x="7869" y="1025"/>
                    <a:pt x="7869" y="1025"/>
                  </a:cubicBezTo>
                  <a:lnTo>
                    <a:pt x="79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1" name="Google Shape;3551;p15"/>
            <p:cNvSpPr/>
            <p:nvPr/>
          </p:nvSpPr>
          <p:spPr>
            <a:xfrm>
              <a:off x="4533444" y="4319046"/>
              <a:ext cx="212999" cy="148064"/>
            </a:xfrm>
            <a:custGeom>
              <a:avLst/>
              <a:gdLst/>
              <a:ahLst/>
              <a:cxnLst/>
              <a:rect l="l" t="t" r="r" b="b"/>
              <a:pathLst>
                <a:path w="5842" h="4061" extrusionOk="0">
                  <a:moveTo>
                    <a:pt x="5624" y="1"/>
                  </a:moveTo>
                  <a:cubicBezTo>
                    <a:pt x="5351" y="306"/>
                    <a:pt x="5046" y="578"/>
                    <a:pt x="4741" y="807"/>
                  </a:cubicBezTo>
                  <a:cubicBezTo>
                    <a:pt x="4240" y="1167"/>
                    <a:pt x="3728" y="1407"/>
                    <a:pt x="3324" y="1439"/>
                  </a:cubicBezTo>
                  <a:cubicBezTo>
                    <a:pt x="3271" y="1444"/>
                    <a:pt x="3215" y="1446"/>
                    <a:pt x="3157" y="1446"/>
                  </a:cubicBezTo>
                  <a:cubicBezTo>
                    <a:pt x="2261" y="1446"/>
                    <a:pt x="877" y="902"/>
                    <a:pt x="109" y="175"/>
                  </a:cubicBezTo>
                  <a:lnTo>
                    <a:pt x="44" y="1439"/>
                  </a:lnTo>
                  <a:lnTo>
                    <a:pt x="0" y="2464"/>
                  </a:lnTo>
                  <a:cubicBezTo>
                    <a:pt x="0" y="2464"/>
                    <a:pt x="469" y="3782"/>
                    <a:pt x="2376" y="4044"/>
                  </a:cubicBezTo>
                  <a:cubicBezTo>
                    <a:pt x="2462" y="4055"/>
                    <a:pt x="2550" y="4061"/>
                    <a:pt x="2640" y="4061"/>
                  </a:cubicBezTo>
                  <a:cubicBezTo>
                    <a:pt x="3327" y="4061"/>
                    <a:pt x="4115" y="3748"/>
                    <a:pt x="4741" y="3401"/>
                  </a:cubicBezTo>
                  <a:cubicBezTo>
                    <a:pt x="5373" y="3052"/>
                    <a:pt x="5842" y="2671"/>
                    <a:pt x="5842" y="2562"/>
                  </a:cubicBezTo>
                  <a:cubicBezTo>
                    <a:pt x="5842" y="2507"/>
                    <a:pt x="5809" y="2170"/>
                    <a:pt x="5776" y="1690"/>
                  </a:cubicBezTo>
                  <a:cubicBezTo>
                    <a:pt x="5733" y="1211"/>
                    <a:pt x="5678" y="600"/>
                    <a:pt x="562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2" name="Google Shape;3552;p15"/>
            <p:cNvSpPr/>
            <p:nvPr/>
          </p:nvSpPr>
          <p:spPr>
            <a:xfrm>
              <a:off x="4537418" y="4279341"/>
              <a:ext cx="201478" cy="92463"/>
            </a:xfrm>
            <a:custGeom>
              <a:avLst/>
              <a:gdLst/>
              <a:ahLst/>
              <a:cxnLst/>
              <a:rect l="l" t="t" r="r" b="b"/>
              <a:pathLst>
                <a:path w="5526" h="2536" extrusionOk="0">
                  <a:moveTo>
                    <a:pt x="5428" y="0"/>
                  </a:moveTo>
                  <a:cubicBezTo>
                    <a:pt x="5177" y="272"/>
                    <a:pt x="4905" y="512"/>
                    <a:pt x="4632" y="708"/>
                  </a:cubicBezTo>
                  <a:cubicBezTo>
                    <a:pt x="4131" y="1068"/>
                    <a:pt x="3619" y="1308"/>
                    <a:pt x="3215" y="1340"/>
                  </a:cubicBezTo>
                  <a:cubicBezTo>
                    <a:pt x="3161" y="1345"/>
                    <a:pt x="3105" y="1348"/>
                    <a:pt x="3046" y="1348"/>
                  </a:cubicBezTo>
                  <a:cubicBezTo>
                    <a:pt x="2172" y="1348"/>
                    <a:pt x="831" y="825"/>
                    <a:pt x="55" y="120"/>
                  </a:cubicBezTo>
                  <a:lnTo>
                    <a:pt x="0" y="1264"/>
                  </a:lnTo>
                  <a:cubicBezTo>
                    <a:pt x="768" y="1991"/>
                    <a:pt x="2152" y="2535"/>
                    <a:pt x="3048" y="2535"/>
                  </a:cubicBezTo>
                  <a:cubicBezTo>
                    <a:pt x="3106" y="2535"/>
                    <a:pt x="3162" y="2533"/>
                    <a:pt x="3215" y="2528"/>
                  </a:cubicBezTo>
                  <a:cubicBezTo>
                    <a:pt x="3619" y="2496"/>
                    <a:pt x="4131" y="2256"/>
                    <a:pt x="4632" y="1896"/>
                  </a:cubicBezTo>
                  <a:cubicBezTo>
                    <a:pt x="4937" y="1667"/>
                    <a:pt x="5253" y="1395"/>
                    <a:pt x="5526" y="1090"/>
                  </a:cubicBezTo>
                  <a:cubicBezTo>
                    <a:pt x="5493" y="817"/>
                    <a:pt x="5471" y="556"/>
                    <a:pt x="5449" y="305"/>
                  </a:cubicBezTo>
                  <a:cubicBezTo>
                    <a:pt x="5449" y="196"/>
                    <a:pt x="5439" y="98"/>
                    <a:pt x="542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3" name="Google Shape;3553;p15"/>
            <p:cNvSpPr/>
            <p:nvPr/>
          </p:nvSpPr>
          <p:spPr>
            <a:xfrm>
              <a:off x="4539387" y="4230048"/>
              <a:ext cx="2443" cy="53669"/>
            </a:xfrm>
            <a:custGeom>
              <a:avLst/>
              <a:gdLst/>
              <a:ahLst/>
              <a:cxnLst/>
              <a:rect l="l" t="t" r="r" b="b"/>
              <a:pathLst>
                <a:path w="67" h="1472" extrusionOk="0">
                  <a:moveTo>
                    <a:pt x="66" y="1"/>
                  </a:moveTo>
                  <a:lnTo>
                    <a:pt x="1" y="1472"/>
                  </a:lnTo>
                  <a:lnTo>
                    <a:pt x="1" y="147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4" name="Google Shape;3554;p15"/>
            <p:cNvSpPr/>
            <p:nvPr/>
          </p:nvSpPr>
          <p:spPr>
            <a:xfrm>
              <a:off x="4541793" y="4230048"/>
              <a:ext cx="104130" cy="2443"/>
            </a:xfrm>
            <a:custGeom>
              <a:avLst/>
              <a:gdLst/>
              <a:ahLst/>
              <a:cxnLst/>
              <a:rect l="l" t="t" r="r" b="b"/>
              <a:pathLst>
                <a:path w="2856" h="67" extrusionOk="0">
                  <a:moveTo>
                    <a:pt x="2856" y="6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5" name="Google Shape;3555;p15"/>
            <p:cNvSpPr/>
            <p:nvPr/>
          </p:nvSpPr>
          <p:spPr>
            <a:xfrm>
              <a:off x="4430920" y="3764281"/>
              <a:ext cx="535670" cy="386367"/>
            </a:xfrm>
            <a:custGeom>
              <a:avLst/>
              <a:gdLst/>
              <a:ahLst/>
              <a:cxnLst/>
              <a:rect l="l" t="t" r="r" b="b"/>
              <a:pathLst>
                <a:path w="14692" h="10597" extrusionOk="0">
                  <a:moveTo>
                    <a:pt x="6427" y="0"/>
                  </a:moveTo>
                  <a:cubicBezTo>
                    <a:pt x="6318" y="0"/>
                    <a:pt x="6199" y="4"/>
                    <a:pt x="6071" y="14"/>
                  </a:cubicBezTo>
                  <a:cubicBezTo>
                    <a:pt x="4022" y="156"/>
                    <a:pt x="3554" y="1453"/>
                    <a:pt x="3554" y="1453"/>
                  </a:cubicBezTo>
                  <a:cubicBezTo>
                    <a:pt x="3554" y="1453"/>
                    <a:pt x="2224" y="1485"/>
                    <a:pt x="1330" y="2335"/>
                  </a:cubicBezTo>
                  <a:cubicBezTo>
                    <a:pt x="142" y="3458"/>
                    <a:pt x="1" y="5812"/>
                    <a:pt x="611" y="7817"/>
                  </a:cubicBezTo>
                  <a:cubicBezTo>
                    <a:pt x="717" y="7738"/>
                    <a:pt x="830" y="7695"/>
                    <a:pt x="947" y="7695"/>
                  </a:cubicBezTo>
                  <a:cubicBezTo>
                    <a:pt x="1023" y="7695"/>
                    <a:pt x="1100" y="7713"/>
                    <a:pt x="1178" y="7752"/>
                  </a:cubicBezTo>
                  <a:cubicBezTo>
                    <a:pt x="1189" y="7763"/>
                    <a:pt x="1210" y="7763"/>
                    <a:pt x="1221" y="7773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4"/>
                  </a:cubicBezTo>
                  <a:lnTo>
                    <a:pt x="1810" y="6204"/>
                  </a:lnTo>
                  <a:cubicBezTo>
                    <a:pt x="1810" y="6204"/>
                    <a:pt x="4350" y="7078"/>
                    <a:pt x="6064" y="7078"/>
                  </a:cubicBezTo>
                  <a:cubicBezTo>
                    <a:pt x="6114" y="7078"/>
                    <a:pt x="6164" y="7077"/>
                    <a:pt x="6213" y="7076"/>
                  </a:cubicBezTo>
                  <a:cubicBezTo>
                    <a:pt x="7335" y="7043"/>
                    <a:pt x="7226" y="6172"/>
                    <a:pt x="7226" y="6171"/>
                  </a:cubicBezTo>
                  <a:lnTo>
                    <a:pt x="7226" y="6171"/>
                  </a:lnTo>
                  <a:cubicBezTo>
                    <a:pt x="7226" y="6171"/>
                    <a:pt x="7346" y="6335"/>
                    <a:pt x="7553" y="6553"/>
                  </a:cubicBezTo>
                  <a:cubicBezTo>
                    <a:pt x="7924" y="6973"/>
                    <a:pt x="8549" y="7559"/>
                    <a:pt x="9106" y="7559"/>
                  </a:cubicBezTo>
                  <a:cubicBezTo>
                    <a:pt x="9171" y="7559"/>
                    <a:pt x="9234" y="7551"/>
                    <a:pt x="9297" y="7534"/>
                  </a:cubicBezTo>
                  <a:cubicBezTo>
                    <a:pt x="9297" y="7534"/>
                    <a:pt x="9439" y="10051"/>
                    <a:pt x="9689" y="10596"/>
                  </a:cubicBezTo>
                  <a:lnTo>
                    <a:pt x="9951" y="8362"/>
                  </a:lnTo>
                  <a:cubicBezTo>
                    <a:pt x="10171" y="8235"/>
                    <a:pt x="10360" y="8180"/>
                    <a:pt x="10521" y="8180"/>
                  </a:cubicBezTo>
                  <a:cubicBezTo>
                    <a:pt x="10773" y="8180"/>
                    <a:pt x="10953" y="8315"/>
                    <a:pt x="11073" y="8514"/>
                  </a:cubicBezTo>
                  <a:cubicBezTo>
                    <a:pt x="11531" y="7784"/>
                    <a:pt x="12000" y="6989"/>
                    <a:pt x="12316" y="6313"/>
                  </a:cubicBezTo>
                  <a:cubicBezTo>
                    <a:pt x="13144" y="4558"/>
                    <a:pt x="12000" y="3676"/>
                    <a:pt x="12000" y="3676"/>
                  </a:cubicBezTo>
                  <a:cubicBezTo>
                    <a:pt x="12000" y="3676"/>
                    <a:pt x="14691" y="1987"/>
                    <a:pt x="12588" y="820"/>
                  </a:cubicBezTo>
                  <a:cubicBezTo>
                    <a:pt x="11939" y="457"/>
                    <a:pt x="11218" y="332"/>
                    <a:pt x="10532" y="332"/>
                  </a:cubicBezTo>
                  <a:cubicBezTo>
                    <a:pt x="8994" y="332"/>
                    <a:pt x="7629" y="962"/>
                    <a:pt x="7629" y="962"/>
                  </a:cubicBezTo>
                  <a:cubicBezTo>
                    <a:pt x="7629" y="962"/>
                    <a:pt x="7782" y="613"/>
                    <a:pt x="7553" y="330"/>
                  </a:cubicBezTo>
                  <a:cubicBezTo>
                    <a:pt x="7395" y="153"/>
                    <a:pt x="7069" y="0"/>
                    <a:pt x="6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6" name="Google Shape;3556;p15"/>
            <p:cNvSpPr/>
            <p:nvPr/>
          </p:nvSpPr>
          <p:spPr>
            <a:xfrm>
              <a:off x="4426946" y="3989271"/>
              <a:ext cx="357272" cy="339370"/>
            </a:xfrm>
            <a:custGeom>
              <a:avLst/>
              <a:gdLst/>
              <a:ahLst/>
              <a:cxnLst/>
              <a:rect l="l" t="t" r="r" b="b"/>
              <a:pathLst>
                <a:path w="9799" h="9308" extrusionOk="0">
                  <a:moveTo>
                    <a:pt x="4142" y="2769"/>
                  </a:moveTo>
                  <a:cubicBezTo>
                    <a:pt x="4872" y="2769"/>
                    <a:pt x="5428" y="3477"/>
                    <a:pt x="5352" y="3608"/>
                  </a:cubicBezTo>
                  <a:cubicBezTo>
                    <a:pt x="5344" y="3621"/>
                    <a:pt x="5332" y="3627"/>
                    <a:pt x="5317" y="3627"/>
                  </a:cubicBezTo>
                  <a:cubicBezTo>
                    <a:pt x="5194" y="3627"/>
                    <a:pt x="4829" y="3245"/>
                    <a:pt x="4311" y="3245"/>
                  </a:cubicBezTo>
                  <a:cubicBezTo>
                    <a:pt x="4256" y="3245"/>
                    <a:pt x="4200" y="3250"/>
                    <a:pt x="4142" y="3259"/>
                  </a:cubicBezTo>
                  <a:cubicBezTo>
                    <a:pt x="3592" y="3355"/>
                    <a:pt x="2965" y="3759"/>
                    <a:pt x="2816" y="3759"/>
                  </a:cubicBezTo>
                  <a:cubicBezTo>
                    <a:pt x="2779" y="3759"/>
                    <a:pt x="2771" y="3734"/>
                    <a:pt x="2802" y="3673"/>
                  </a:cubicBezTo>
                  <a:cubicBezTo>
                    <a:pt x="2802" y="3673"/>
                    <a:pt x="3412" y="2769"/>
                    <a:pt x="4142" y="2769"/>
                  </a:cubicBezTo>
                  <a:close/>
                  <a:moveTo>
                    <a:pt x="7662" y="2769"/>
                  </a:moveTo>
                  <a:cubicBezTo>
                    <a:pt x="8371" y="2790"/>
                    <a:pt x="8970" y="3673"/>
                    <a:pt x="8970" y="3673"/>
                  </a:cubicBezTo>
                  <a:cubicBezTo>
                    <a:pt x="9001" y="3735"/>
                    <a:pt x="8993" y="3760"/>
                    <a:pt x="8955" y="3760"/>
                  </a:cubicBezTo>
                  <a:cubicBezTo>
                    <a:pt x="8807" y="3760"/>
                    <a:pt x="8193" y="3366"/>
                    <a:pt x="7662" y="3270"/>
                  </a:cubicBezTo>
                  <a:cubicBezTo>
                    <a:pt x="7651" y="3270"/>
                    <a:pt x="7640" y="3270"/>
                    <a:pt x="7640" y="3259"/>
                  </a:cubicBezTo>
                  <a:cubicBezTo>
                    <a:pt x="7583" y="3250"/>
                    <a:pt x="7526" y="3246"/>
                    <a:pt x="7472" y="3246"/>
                  </a:cubicBezTo>
                  <a:cubicBezTo>
                    <a:pt x="6948" y="3246"/>
                    <a:pt x="6583" y="3629"/>
                    <a:pt x="6457" y="3629"/>
                  </a:cubicBezTo>
                  <a:cubicBezTo>
                    <a:pt x="6440" y="3629"/>
                    <a:pt x="6428" y="3623"/>
                    <a:pt x="6420" y="3608"/>
                  </a:cubicBezTo>
                  <a:cubicBezTo>
                    <a:pt x="6343" y="3477"/>
                    <a:pt x="6899" y="2769"/>
                    <a:pt x="7629" y="2769"/>
                  </a:cubicBezTo>
                  <a:close/>
                  <a:moveTo>
                    <a:pt x="4131" y="3760"/>
                  </a:moveTo>
                  <a:cubicBezTo>
                    <a:pt x="4338" y="3760"/>
                    <a:pt x="4513" y="3967"/>
                    <a:pt x="4513" y="4229"/>
                  </a:cubicBezTo>
                  <a:cubicBezTo>
                    <a:pt x="4513" y="4490"/>
                    <a:pt x="4338" y="4697"/>
                    <a:pt x="4131" y="4697"/>
                  </a:cubicBezTo>
                  <a:cubicBezTo>
                    <a:pt x="3924" y="4697"/>
                    <a:pt x="3750" y="4490"/>
                    <a:pt x="3750" y="4229"/>
                  </a:cubicBezTo>
                  <a:cubicBezTo>
                    <a:pt x="3750" y="3967"/>
                    <a:pt x="3924" y="3760"/>
                    <a:pt x="4131" y="3760"/>
                  </a:cubicBezTo>
                  <a:close/>
                  <a:moveTo>
                    <a:pt x="7542" y="3760"/>
                  </a:moveTo>
                  <a:cubicBezTo>
                    <a:pt x="7575" y="3760"/>
                    <a:pt x="7619" y="3771"/>
                    <a:pt x="7662" y="3793"/>
                  </a:cubicBezTo>
                  <a:cubicBezTo>
                    <a:pt x="7804" y="3847"/>
                    <a:pt x="7913" y="4022"/>
                    <a:pt x="7913" y="4229"/>
                  </a:cubicBezTo>
                  <a:cubicBezTo>
                    <a:pt x="7913" y="4436"/>
                    <a:pt x="7804" y="4610"/>
                    <a:pt x="7662" y="4676"/>
                  </a:cubicBezTo>
                  <a:cubicBezTo>
                    <a:pt x="7619" y="4687"/>
                    <a:pt x="7575" y="4697"/>
                    <a:pt x="7542" y="4697"/>
                  </a:cubicBezTo>
                  <a:cubicBezTo>
                    <a:pt x="7324" y="4697"/>
                    <a:pt x="7161" y="4490"/>
                    <a:pt x="7161" y="4229"/>
                  </a:cubicBezTo>
                  <a:cubicBezTo>
                    <a:pt x="7161" y="3967"/>
                    <a:pt x="7324" y="3760"/>
                    <a:pt x="7542" y="3760"/>
                  </a:cubicBezTo>
                  <a:close/>
                  <a:moveTo>
                    <a:pt x="6006" y="3826"/>
                  </a:moveTo>
                  <a:lnTo>
                    <a:pt x="6006" y="3826"/>
                  </a:lnTo>
                  <a:cubicBezTo>
                    <a:pt x="6006" y="3826"/>
                    <a:pt x="7030" y="6169"/>
                    <a:pt x="6856" y="6398"/>
                  </a:cubicBezTo>
                  <a:cubicBezTo>
                    <a:pt x="6758" y="6507"/>
                    <a:pt x="6431" y="6616"/>
                    <a:pt x="6169" y="6681"/>
                  </a:cubicBezTo>
                  <a:cubicBezTo>
                    <a:pt x="6104" y="6681"/>
                    <a:pt x="6049" y="6681"/>
                    <a:pt x="6006" y="6670"/>
                  </a:cubicBezTo>
                  <a:cubicBezTo>
                    <a:pt x="5984" y="6659"/>
                    <a:pt x="5973" y="6659"/>
                    <a:pt x="5973" y="6648"/>
                  </a:cubicBezTo>
                  <a:cubicBezTo>
                    <a:pt x="5973" y="6594"/>
                    <a:pt x="6507" y="6496"/>
                    <a:pt x="6605" y="6278"/>
                  </a:cubicBezTo>
                  <a:cubicBezTo>
                    <a:pt x="6703" y="6038"/>
                    <a:pt x="6006" y="3826"/>
                    <a:pt x="6006" y="3826"/>
                  </a:cubicBezTo>
                  <a:close/>
                  <a:moveTo>
                    <a:pt x="7082" y="7230"/>
                  </a:moveTo>
                  <a:cubicBezTo>
                    <a:pt x="7097" y="7230"/>
                    <a:pt x="7105" y="7236"/>
                    <a:pt x="7106" y="7248"/>
                  </a:cubicBezTo>
                  <a:cubicBezTo>
                    <a:pt x="7117" y="7346"/>
                    <a:pt x="6725" y="7662"/>
                    <a:pt x="6147" y="7727"/>
                  </a:cubicBezTo>
                  <a:cubicBezTo>
                    <a:pt x="6078" y="7736"/>
                    <a:pt x="6010" y="7740"/>
                    <a:pt x="5944" y="7740"/>
                  </a:cubicBezTo>
                  <a:cubicBezTo>
                    <a:pt x="5452" y="7740"/>
                    <a:pt x="5039" y="7514"/>
                    <a:pt x="4981" y="7389"/>
                  </a:cubicBezTo>
                  <a:cubicBezTo>
                    <a:pt x="4965" y="7351"/>
                    <a:pt x="4973" y="7337"/>
                    <a:pt x="4993" y="7337"/>
                  </a:cubicBezTo>
                  <a:cubicBezTo>
                    <a:pt x="5042" y="7337"/>
                    <a:pt x="5170" y="7421"/>
                    <a:pt x="5232" y="7444"/>
                  </a:cubicBezTo>
                  <a:cubicBezTo>
                    <a:pt x="5232" y="7444"/>
                    <a:pt x="5424" y="7550"/>
                    <a:pt x="5794" y="7550"/>
                  </a:cubicBezTo>
                  <a:cubicBezTo>
                    <a:pt x="5898" y="7550"/>
                    <a:pt x="6016" y="7542"/>
                    <a:pt x="6147" y="7520"/>
                  </a:cubicBezTo>
                  <a:cubicBezTo>
                    <a:pt x="6663" y="7436"/>
                    <a:pt x="6993" y="7230"/>
                    <a:pt x="7082" y="7230"/>
                  </a:cubicBezTo>
                  <a:close/>
                  <a:moveTo>
                    <a:pt x="7335" y="0"/>
                  </a:moveTo>
                  <a:cubicBezTo>
                    <a:pt x="7335" y="1"/>
                    <a:pt x="7444" y="872"/>
                    <a:pt x="6322" y="905"/>
                  </a:cubicBezTo>
                  <a:cubicBezTo>
                    <a:pt x="6273" y="906"/>
                    <a:pt x="6223" y="907"/>
                    <a:pt x="6173" y="907"/>
                  </a:cubicBezTo>
                  <a:cubicBezTo>
                    <a:pt x="4459" y="907"/>
                    <a:pt x="1919" y="33"/>
                    <a:pt x="1919" y="33"/>
                  </a:cubicBezTo>
                  <a:lnTo>
                    <a:pt x="1919" y="33"/>
                  </a:lnTo>
                  <a:cubicBezTo>
                    <a:pt x="2300" y="1559"/>
                    <a:pt x="1723" y="3684"/>
                    <a:pt x="1723" y="3684"/>
                  </a:cubicBezTo>
                  <a:lnTo>
                    <a:pt x="1330" y="1602"/>
                  </a:lnTo>
                  <a:cubicBezTo>
                    <a:pt x="1319" y="1592"/>
                    <a:pt x="1298" y="1592"/>
                    <a:pt x="1287" y="1581"/>
                  </a:cubicBezTo>
                  <a:cubicBezTo>
                    <a:pt x="1209" y="1542"/>
                    <a:pt x="1132" y="1524"/>
                    <a:pt x="1056" y="1524"/>
                  </a:cubicBezTo>
                  <a:cubicBezTo>
                    <a:pt x="939" y="1524"/>
                    <a:pt x="826" y="1567"/>
                    <a:pt x="720" y="1646"/>
                  </a:cubicBezTo>
                  <a:cubicBezTo>
                    <a:pt x="295" y="1962"/>
                    <a:pt x="1" y="2812"/>
                    <a:pt x="219" y="3433"/>
                  </a:cubicBezTo>
                  <a:cubicBezTo>
                    <a:pt x="491" y="4218"/>
                    <a:pt x="1570" y="4654"/>
                    <a:pt x="1853" y="4752"/>
                  </a:cubicBezTo>
                  <a:cubicBezTo>
                    <a:pt x="2137" y="6092"/>
                    <a:pt x="2475" y="7411"/>
                    <a:pt x="2812" y="7803"/>
                  </a:cubicBezTo>
                  <a:cubicBezTo>
                    <a:pt x="2889" y="7902"/>
                    <a:pt x="2987" y="7989"/>
                    <a:pt x="3085" y="8076"/>
                  </a:cubicBezTo>
                  <a:cubicBezTo>
                    <a:pt x="3870" y="8784"/>
                    <a:pt x="5210" y="9307"/>
                    <a:pt x="6082" y="9307"/>
                  </a:cubicBezTo>
                  <a:cubicBezTo>
                    <a:pt x="6136" y="9307"/>
                    <a:pt x="6191" y="9307"/>
                    <a:pt x="6245" y="9296"/>
                  </a:cubicBezTo>
                  <a:cubicBezTo>
                    <a:pt x="6649" y="9264"/>
                    <a:pt x="7161" y="9024"/>
                    <a:pt x="7662" y="8664"/>
                  </a:cubicBezTo>
                  <a:cubicBezTo>
                    <a:pt x="7935" y="8468"/>
                    <a:pt x="8207" y="8218"/>
                    <a:pt x="8458" y="7956"/>
                  </a:cubicBezTo>
                  <a:cubicBezTo>
                    <a:pt x="8796" y="7596"/>
                    <a:pt x="9090" y="7193"/>
                    <a:pt x="9286" y="6768"/>
                  </a:cubicBezTo>
                  <a:cubicBezTo>
                    <a:pt x="9493" y="6332"/>
                    <a:pt x="9656" y="5591"/>
                    <a:pt x="9776" y="4828"/>
                  </a:cubicBezTo>
                  <a:lnTo>
                    <a:pt x="9776" y="4828"/>
                  </a:lnTo>
                  <a:cubicBezTo>
                    <a:pt x="9755" y="4839"/>
                    <a:pt x="9744" y="4839"/>
                    <a:pt x="9744" y="4839"/>
                  </a:cubicBezTo>
                  <a:lnTo>
                    <a:pt x="9798" y="4425"/>
                  </a:lnTo>
                  <a:cubicBezTo>
                    <a:pt x="9548" y="3880"/>
                    <a:pt x="9406" y="1363"/>
                    <a:pt x="9406" y="1363"/>
                  </a:cubicBezTo>
                  <a:cubicBezTo>
                    <a:pt x="9343" y="1380"/>
                    <a:pt x="9280" y="1388"/>
                    <a:pt x="9215" y="1388"/>
                  </a:cubicBezTo>
                  <a:cubicBezTo>
                    <a:pt x="8658" y="1388"/>
                    <a:pt x="8033" y="802"/>
                    <a:pt x="7662" y="382"/>
                  </a:cubicBezTo>
                  <a:cubicBezTo>
                    <a:pt x="7455" y="16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7" name="Google Shape;3557;p15"/>
            <p:cNvSpPr/>
            <p:nvPr/>
          </p:nvSpPr>
          <p:spPr>
            <a:xfrm>
              <a:off x="4527975" y="4090191"/>
              <a:ext cx="96874" cy="36132"/>
            </a:xfrm>
            <a:custGeom>
              <a:avLst/>
              <a:gdLst/>
              <a:ahLst/>
              <a:cxnLst/>
              <a:rect l="l" t="t" r="r" b="b"/>
              <a:pathLst>
                <a:path w="2657" h="991" extrusionOk="0">
                  <a:moveTo>
                    <a:pt x="1371" y="1"/>
                  </a:moveTo>
                  <a:cubicBezTo>
                    <a:pt x="641" y="1"/>
                    <a:pt x="31" y="905"/>
                    <a:pt x="31" y="905"/>
                  </a:cubicBezTo>
                  <a:cubicBezTo>
                    <a:pt x="0" y="966"/>
                    <a:pt x="8" y="991"/>
                    <a:pt x="46" y="991"/>
                  </a:cubicBezTo>
                  <a:cubicBezTo>
                    <a:pt x="198" y="991"/>
                    <a:pt x="830" y="587"/>
                    <a:pt x="1371" y="491"/>
                  </a:cubicBezTo>
                  <a:cubicBezTo>
                    <a:pt x="1428" y="482"/>
                    <a:pt x="1483" y="478"/>
                    <a:pt x="1537" y="478"/>
                  </a:cubicBezTo>
                  <a:cubicBezTo>
                    <a:pt x="2053" y="478"/>
                    <a:pt x="2417" y="861"/>
                    <a:pt x="2543" y="861"/>
                  </a:cubicBezTo>
                  <a:cubicBezTo>
                    <a:pt x="2560" y="861"/>
                    <a:pt x="2573" y="855"/>
                    <a:pt x="2581" y="840"/>
                  </a:cubicBezTo>
                  <a:cubicBezTo>
                    <a:pt x="2657" y="709"/>
                    <a:pt x="2101" y="1"/>
                    <a:pt x="1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8" name="Google Shape;3558;p15"/>
            <p:cNvSpPr/>
            <p:nvPr/>
          </p:nvSpPr>
          <p:spPr>
            <a:xfrm>
              <a:off x="4658208" y="4090191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6" y="1"/>
                  </a:moveTo>
                  <a:cubicBezTo>
                    <a:pt x="556" y="1"/>
                    <a:pt x="0" y="709"/>
                    <a:pt x="77" y="840"/>
                  </a:cubicBezTo>
                  <a:cubicBezTo>
                    <a:pt x="85" y="855"/>
                    <a:pt x="97" y="861"/>
                    <a:pt x="114" y="861"/>
                  </a:cubicBezTo>
                  <a:cubicBezTo>
                    <a:pt x="240" y="861"/>
                    <a:pt x="605" y="478"/>
                    <a:pt x="1129" y="478"/>
                  </a:cubicBezTo>
                  <a:cubicBezTo>
                    <a:pt x="1183" y="478"/>
                    <a:pt x="1240" y="482"/>
                    <a:pt x="1297" y="491"/>
                  </a:cubicBezTo>
                  <a:cubicBezTo>
                    <a:pt x="1297" y="502"/>
                    <a:pt x="1308" y="502"/>
                    <a:pt x="1319" y="502"/>
                  </a:cubicBezTo>
                  <a:cubicBezTo>
                    <a:pt x="1850" y="598"/>
                    <a:pt x="2464" y="992"/>
                    <a:pt x="2612" y="992"/>
                  </a:cubicBezTo>
                  <a:cubicBezTo>
                    <a:pt x="2650" y="992"/>
                    <a:pt x="2658" y="967"/>
                    <a:pt x="2627" y="905"/>
                  </a:cubicBezTo>
                  <a:cubicBezTo>
                    <a:pt x="2627" y="905"/>
                    <a:pt x="2028" y="22"/>
                    <a:pt x="13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9" name="Google Shape;3559;p15"/>
            <p:cNvSpPr/>
            <p:nvPr/>
          </p:nvSpPr>
          <p:spPr>
            <a:xfrm>
              <a:off x="4607967" y="4252835"/>
              <a:ext cx="78498" cy="18668"/>
            </a:xfrm>
            <a:custGeom>
              <a:avLst/>
              <a:gdLst/>
              <a:ahLst/>
              <a:cxnLst/>
              <a:rect l="l" t="t" r="r" b="b"/>
              <a:pathLst>
                <a:path w="2153" h="512" extrusionOk="0">
                  <a:moveTo>
                    <a:pt x="2116" y="1"/>
                  </a:moveTo>
                  <a:cubicBezTo>
                    <a:pt x="2025" y="1"/>
                    <a:pt x="1696" y="198"/>
                    <a:pt x="1182" y="291"/>
                  </a:cubicBezTo>
                  <a:cubicBezTo>
                    <a:pt x="1051" y="313"/>
                    <a:pt x="933" y="321"/>
                    <a:pt x="829" y="321"/>
                  </a:cubicBezTo>
                  <a:cubicBezTo>
                    <a:pt x="459" y="321"/>
                    <a:pt x="267" y="215"/>
                    <a:pt x="267" y="215"/>
                  </a:cubicBezTo>
                  <a:cubicBezTo>
                    <a:pt x="205" y="192"/>
                    <a:pt x="78" y="103"/>
                    <a:pt x="28" y="103"/>
                  </a:cubicBezTo>
                  <a:cubicBezTo>
                    <a:pt x="8" y="103"/>
                    <a:pt x="0" y="119"/>
                    <a:pt x="16" y="160"/>
                  </a:cubicBezTo>
                  <a:cubicBezTo>
                    <a:pt x="74" y="285"/>
                    <a:pt x="487" y="511"/>
                    <a:pt x="979" y="511"/>
                  </a:cubicBezTo>
                  <a:cubicBezTo>
                    <a:pt x="1045" y="511"/>
                    <a:pt x="1113" y="507"/>
                    <a:pt x="1182" y="498"/>
                  </a:cubicBezTo>
                  <a:cubicBezTo>
                    <a:pt x="1760" y="422"/>
                    <a:pt x="2152" y="117"/>
                    <a:pt x="2141" y="19"/>
                  </a:cubicBezTo>
                  <a:cubicBezTo>
                    <a:pt x="2140" y="6"/>
                    <a:pt x="2131" y="1"/>
                    <a:pt x="2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0" name="Google Shape;3560;p15"/>
            <p:cNvSpPr/>
            <p:nvPr/>
          </p:nvSpPr>
          <p:spPr>
            <a:xfrm>
              <a:off x="4563632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75" y="0"/>
                    <a:pt x="1" y="207"/>
                    <a:pt x="1" y="469"/>
                  </a:cubicBezTo>
                  <a:cubicBezTo>
                    <a:pt x="1" y="730"/>
                    <a:pt x="175" y="937"/>
                    <a:pt x="382" y="937"/>
                  </a:cubicBezTo>
                  <a:cubicBezTo>
                    <a:pt x="600" y="937"/>
                    <a:pt x="764" y="730"/>
                    <a:pt x="764" y="469"/>
                  </a:cubicBezTo>
                  <a:cubicBezTo>
                    <a:pt x="764" y="207"/>
                    <a:pt x="600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1" name="Google Shape;3561;p15"/>
            <p:cNvSpPr/>
            <p:nvPr/>
          </p:nvSpPr>
          <p:spPr>
            <a:xfrm>
              <a:off x="4687995" y="4126358"/>
              <a:ext cx="27454" cy="34199"/>
            </a:xfrm>
            <a:custGeom>
              <a:avLst/>
              <a:gdLst/>
              <a:ahLst/>
              <a:cxnLst/>
              <a:rect l="l" t="t" r="r" b="b"/>
              <a:pathLst>
                <a:path w="753" h="938" extrusionOk="0">
                  <a:moveTo>
                    <a:pt x="382" y="0"/>
                  </a:moveTo>
                  <a:cubicBezTo>
                    <a:pt x="164" y="0"/>
                    <a:pt x="1" y="207"/>
                    <a:pt x="1" y="469"/>
                  </a:cubicBezTo>
                  <a:cubicBezTo>
                    <a:pt x="1" y="730"/>
                    <a:pt x="164" y="937"/>
                    <a:pt x="382" y="937"/>
                  </a:cubicBezTo>
                  <a:cubicBezTo>
                    <a:pt x="415" y="937"/>
                    <a:pt x="459" y="927"/>
                    <a:pt x="502" y="916"/>
                  </a:cubicBezTo>
                  <a:cubicBezTo>
                    <a:pt x="644" y="850"/>
                    <a:pt x="753" y="676"/>
                    <a:pt x="753" y="469"/>
                  </a:cubicBezTo>
                  <a:cubicBezTo>
                    <a:pt x="753" y="262"/>
                    <a:pt x="644" y="87"/>
                    <a:pt x="502" y="33"/>
                  </a:cubicBezTo>
                  <a:cubicBezTo>
                    <a:pt x="459" y="11"/>
                    <a:pt x="415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2" name="Google Shape;3562;p15"/>
            <p:cNvSpPr/>
            <p:nvPr/>
          </p:nvSpPr>
          <p:spPr>
            <a:xfrm>
              <a:off x="4638738" y="4128728"/>
              <a:ext cx="44518" cy="103765"/>
            </a:xfrm>
            <a:custGeom>
              <a:avLst/>
              <a:gdLst/>
              <a:ahLst/>
              <a:cxnLst/>
              <a:rect l="l" t="t" r="r" b="b"/>
              <a:pathLst>
                <a:path w="1221" h="2846" extrusionOk="0">
                  <a:moveTo>
                    <a:pt x="197" y="1"/>
                  </a:moveTo>
                  <a:cubicBezTo>
                    <a:pt x="197" y="1"/>
                    <a:pt x="894" y="2213"/>
                    <a:pt x="796" y="2453"/>
                  </a:cubicBezTo>
                  <a:cubicBezTo>
                    <a:pt x="687" y="2692"/>
                    <a:pt x="0" y="2791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3"/>
                  </a:cubicBezTo>
                  <a:cubicBezTo>
                    <a:pt x="1221" y="2344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3" name="Google Shape;3563;p15"/>
            <p:cNvSpPr/>
            <p:nvPr/>
          </p:nvSpPr>
          <p:spPr>
            <a:xfrm>
              <a:off x="4650259" y="4228080"/>
              <a:ext cx="36" cy="8750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0" y="0"/>
                  </a:moveTo>
                  <a:lnTo>
                    <a:pt x="0" y="0"/>
                  </a:lnTo>
                  <a:lnTo>
                    <a:pt x="0" y="240"/>
                  </a:lnTo>
                  <a:lnTo>
                    <a:pt x="0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4" name="Google Shape;3564;p15"/>
            <p:cNvSpPr/>
            <p:nvPr/>
          </p:nvSpPr>
          <p:spPr>
            <a:xfrm>
              <a:off x="4645884" y="4232455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0"/>
                  </a:moveTo>
                  <a:cubicBezTo>
                    <a:pt x="28" y="5"/>
                    <a:pt x="63" y="8"/>
                    <a:pt x="104" y="8"/>
                  </a:cubicBezTo>
                  <a:cubicBezTo>
                    <a:pt x="145" y="8"/>
                    <a:pt x="191" y="5"/>
                    <a:pt x="24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5" name="Google Shape;3565;p15"/>
            <p:cNvSpPr/>
            <p:nvPr/>
          </p:nvSpPr>
          <p:spPr>
            <a:xfrm>
              <a:off x="2766480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4" y="98"/>
                    <a:pt x="327" y="207"/>
                    <a:pt x="491" y="316"/>
                  </a:cubicBezTo>
                  <a:cubicBezTo>
                    <a:pt x="327" y="207"/>
                    <a:pt x="164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6" name="Google Shape;3566;p15"/>
            <p:cNvSpPr/>
            <p:nvPr/>
          </p:nvSpPr>
          <p:spPr>
            <a:xfrm>
              <a:off x="2748579" y="4489930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7" name="Google Shape;3567;p15"/>
            <p:cNvSpPr/>
            <p:nvPr/>
          </p:nvSpPr>
          <p:spPr>
            <a:xfrm>
              <a:off x="2710041" y="4469659"/>
              <a:ext cx="34601" cy="17902"/>
            </a:xfrm>
            <a:custGeom>
              <a:avLst/>
              <a:gdLst/>
              <a:ahLst/>
              <a:cxnLst/>
              <a:rect l="l" t="t" r="r" b="b"/>
              <a:pathLst>
                <a:path w="949" h="491" extrusionOk="0">
                  <a:moveTo>
                    <a:pt x="1" y="0"/>
                  </a:moveTo>
                  <a:cubicBezTo>
                    <a:pt x="306" y="142"/>
                    <a:pt x="622" y="305"/>
                    <a:pt x="949" y="491"/>
                  </a:cubicBezTo>
                  <a:cubicBezTo>
                    <a:pt x="622" y="305"/>
                    <a:pt x="306" y="142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8" name="Google Shape;3568;p15"/>
            <p:cNvSpPr/>
            <p:nvPr/>
          </p:nvSpPr>
          <p:spPr>
            <a:xfrm>
              <a:off x="2689770" y="4460107"/>
              <a:ext cx="16334" cy="7584"/>
            </a:xfrm>
            <a:custGeom>
              <a:avLst/>
              <a:gdLst/>
              <a:ahLst/>
              <a:cxnLst/>
              <a:rect l="l" t="t" r="r" b="b"/>
              <a:pathLst>
                <a:path w="448" h="208" extrusionOk="0">
                  <a:moveTo>
                    <a:pt x="1" y="1"/>
                  </a:moveTo>
                  <a:cubicBezTo>
                    <a:pt x="143" y="66"/>
                    <a:pt x="295" y="131"/>
                    <a:pt x="448" y="208"/>
                  </a:cubicBezTo>
                  <a:cubicBezTo>
                    <a:pt x="295" y="131"/>
                    <a:pt x="14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9" name="Google Shape;3569;p15"/>
            <p:cNvSpPr/>
            <p:nvPr/>
          </p:nvSpPr>
          <p:spPr>
            <a:xfrm>
              <a:off x="2373121" y="4419965"/>
              <a:ext cx="321067" cy="936183"/>
            </a:xfrm>
            <a:custGeom>
              <a:avLst/>
              <a:gdLst/>
              <a:ahLst/>
              <a:cxnLst/>
              <a:rect l="l" t="t" r="r" b="b"/>
              <a:pathLst>
                <a:path w="8806" h="25677" extrusionOk="0">
                  <a:moveTo>
                    <a:pt x="4767" y="1"/>
                  </a:moveTo>
                  <a:cubicBezTo>
                    <a:pt x="3481" y="1"/>
                    <a:pt x="2079" y="532"/>
                    <a:pt x="741" y="1287"/>
                  </a:cubicBezTo>
                  <a:cubicBezTo>
                    <a:pt x="752" y="1331"/>
                    <a:pt x="0" y="21688"/>
                    <a:pt x="273" y="25677"/>
                  </a:cubicBezTo>
                  <a:lnTo>
                    <a:pt x="8239" y="25426"/>
                  </a:lnTo>
                  <a:cubicBezTo>
                    <a:pt x="8806" y="20718"/>
                    <a:pt x="8675" y="1102"/>
                    <a:pt x="8675" y="1102"/>
                  </a:cubicBezTo>
                  <a:cubicBezTo>
                    <a:pt x="6474" y="154"/>
                    <a:pt x="4806" y="1"/>
                    <a:pt x="4806" y="1"/>
                  </a:cubicBezTo>
                  <a:cubicBezTo>
                    <a:pt x="4793" y="1"/>
                    <a:pt x="4780" y="1"/>
                    <a:pt x="47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0" name="Google Shape;3570;p15"/>
            <p:cNvSpPr/>
            <p:nvPr/>
          </p:nvSpPr>
          <p:spPr>
            <a:xfrm>
              <a:off x="2461316" y="4313504"/>
              <a:ext cx="170888" cy="195243"/>
            </a:xfrm>
            <a:custGeom>
              <a:avLst/>
              <a:gdLst/>
              <a:ahLst/>
              <a:cxnLst/>
              <a:rect l="l" t="t" r="r" b="b"/>
              <a:pathLst>
                <a:path w="4687" h="5355" extrusionOk="0">
                  <a:moveTo>
                    <a:pt x="894" y="0"/>
                  </a:moveTo>
                  <a:cubicBezTo>
                    <a:pt x="981" y="1635"/>
                    <a:pt x="0" y="3858"/>
                    <a:pt x="0" y="3858"/>
                  </a:cubicBezTo>
                  <a:cubicBezTo>
                    <a:pt x="0" y="3858"/>
                    <a:pt x="1090" y="5264"/>
                    <a:pt x="2126" y="5351"/>
                  </a:cubicBezTo>
                  <a:cubicBezTo>
                    <a:pt x="2156" y="5354"/>
                    <a:pt x="2186" y="5355"/>
                    <a:pt x="2217" y="5355"/>
                  </a:cubicBezTo>
                  <a:cubicBezTo>
                    <a:pt x="3258" y="5355"/>
                    <a:pt x="4687" y="3967"/>
                    <a:pt x="4687" y="3967"/>
                  </a:cubicBezTo>
                  <a:cubicBezTo>
                    <a:pt x="4000" y="2932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1" name="Google Shape;3571;p15"/>
            <p:cNvSpPr/>
            <p:nvPr/>
          </p:nvSpPr>
          <p:spPr>
            <a:xfrm>
              <a:off x="2490337" y="4313504"/>
              <a:ext cx="119625" cy="81999"/>
            </a:xfrm>
            <a:custGeom>
              <a:avLst/>
              <a:gdLst/>
              <a:ahLst/>
              <a:cxnLst/>
              <a:rect l="l" t="t" r="r" b="b"/>
              <a:pathLst>
                <a:path w="3281" h="2249" extrusionOk="0">
                  <a:moveTo>
                    <a:pt x="98" y="0"/>
                  </a:moveTo>
                  <a:cubicBezTo>
                    <a:pt x="120" y="393"/>
                    <a:pt x="76" y="807"/>
                    <a:pt x="0" y="1232"/>
                  </a:cubicBezTo>
                  <a:cubicBezTo>
                    <a:pt x="609" y="1882"/>
                    <a:pt x="1208" y="2249"/>
                    <a:pt x="1723" y="2249"/>
                  </a:cubicBezTo>
                  <a:cubicBezTo>
                    <a:pt x="1752" y="2249"/>
                    <a:pt x="1781" y="2248"/>
                    <a:pt x="1809" y="2245"/>
                  </a:cubicBezTo>
                  <a:cubicBezTo>
                    <a:pt x="2245" y="2202"/>
                    <a:pt x="2757" y="1875"/>
                    <a:pt x="3280" y="1319"/>
                  </a:cubicBezTo>
                  <a:cubicBezTo>
                    <a:pt x="3226" y="589"/>
                    <a:pt x="3237" y="0"/>
                    <a:pt x="323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2" name="Google Shape;3572;p15"/>
            <p:cNvSpPr/>
            <p:nvPr/>
          </p:nvSpPr>
          <p:spPr>
            <a:xfrm>
              <a:off x="2689405" y="4460107"/>
              <a:ext cx="401" cy="36"/>
            </a:xfrm>
            <a:custGeom>
              <a:avLst/>
              <a:gdLst/>
              <a:ahLst/>
              <a:cxnLst/>
              <a:rect l="l" t="t" r="r" b="b"/>
              <a:pathLst>
                <a:path w="11" h="1" extrusionOk="0">
                  <a:moveTo>
                    <a:pt x="0" y="1"/>
                  </a:moveTo>
                  <a:lnTo>
                    <a:pt x="0" y="1"/>
                  </a:lnTo>
                  <a:lnTo>
                    <a:pt x="1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3" name="Google Shape;3573;p15"/>
            <p:cNvSpPr/>
            <p:nvPr/>
          </p:nvSpPr>
          <p:spPr>
            <a:xfrm>
              <a:off x="2744605" y="4487524"/>
              <a:ext cx="4011" cy="2443"/>
            </a:xfrm>
            <a:custGeom>
              <a:avLst/>
              <a:gdLst/>
              <a:ahLst/>
              <a:cxnLst/>
              <a:rect l="l" t="t" r="r" b="b"/>
              <a:pathLst>
                <a:path w="110" h="67" extrusionOk="0">
                  <a:moveTo>
                    <a:pt x="1" y="1"/>
                  </a:moveTo>
                  <a:cubicBezTo>
                    <a:pt x="34" y="22"/>
                    <a:pt x="77" y="44"/>
                    <a:pt x="110" y="66"/>
                  </a:cubicBezTo>
                  <a:cubicBezTo>
                    <a:pt x="77" y="44"/>
                    <a:pt x="3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4" name="Google Shape;3574;p15"/>
            <p:cNvSpPr/>
            <p:nvPr/>
          </p:nvSpPr>
          <p:spPr>
            <a:xfrm>
              <a:off x="2706067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33" y="23"/>
                    <a:pt x="77" y="33"/>
                    <a:pt x="110" y="55"/>
                  </a:cubicBezTo>
                  <a:cubicBezTo>
                    <a:pt x="77" y="33"/>
                    <a:pt x="33" y="23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5" name="Google Shape;3575;p15"/>
            <p:cNvSpPr/>
            <p:nvPr/>
          </p:nvSpPr>
          <p:spPr>
            <a:xfrm>
              <a:off x="2766480" y="45002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6" name="Google Shape;3576;p15"/>
            <p:cNvSpPr/>
            <p:nvPr/>
          </p:nvSpPr>
          <p:spPr>
            <a:xfrm>
              <a:off x="2615466" y="4460107"/>
              <a:ext cx="302436" cy="769707"/>
            </a:xfrm>
            <a:custGeom>
              <a:avLst/>
              <a:gdLst/>
              <a:ahLst/>
              <a:cxnLst/>
              <a:rect l="l" t="t" r="r" b="b"/>
              <a:pathLst>
                <a:path w="8295" h="21111" extrusionOk="0">
                  <a:moveTo>
                    <a:pt x="2039" y="1"/>
                  </a:moveTo>
                  <a:cubicBezTo>
                    <a:pt x="2028" y="1"/>
                    <a:pt x="470" y="15095"/>
                    <a:pt x="1" y="21110"/>
                  </a:cubicBezTo>
                  <a:lnTo>
                    <a:pt x="8131" y="19149"/>
                  </a:lnTo>
                  <a:cubicBezTo>
                    <a:pt x="8294" y="18604"/>
                    <a:pt x="7826" y="9744"/>
                    <a:pt x="7935" y="9122"/>
                  </a:cubicBezTo>
                  <a:cubicBezTo>
                    <a:pt x="8022" y="8676"/>
                    <a:pt x="8077" y="8218"/>
                    <a:pt x="8109" y="7760"/>
                  </a:cubicBezTo>
                  <a:cubicBezTo>
                    <a:pt x="8120" y="7608"/>
                    <a:pt x="8120" y="7455"/>
                    <a:pt x="8120" y="7302"/>
                  </a:cubicBezTo>
                  <a:cubicBezTo>
                    <a:pt x="8131" y="6997"/>
                    <a:pt x="8120" y="6692"/>
                    <a:pt x="8087" y="6387"/>
                  </a:cubicBezTo>
                  <a:cubicBezTo>
                    <a:pt x="7968" y="5025"/>
                    <a:pt x="7477" y="3717"/>
                    <a:pt x="6365" y="2736"/>
                  </a:cubicBezTo>
                  <a:cubicBezTo>
                    <a:pt x="6202" y="2594"/>
                    <a:pt x="6028" y="2453"/>
                    <a:pt x="5864" y="2322"/>
                  </a:cubicBezTo>
                  <a:cubicBezTo>
                    <a:pt x="5821" y="2289"/>
                    <a:pt x="5788" y="2257"/>
                    <a:pt x="5744" y="2224"/>
                  </a:cubicBezTo>
                  <a:cubicBezTo>
                    <a:pt x="5581" y="2093"/>
                    <a:pt x="5417" y="1962"/>
                    <a:pt x="5254" y="1842"/>
                  </a:cubicBezTo>
                  <a:lnTo>
                    <a:pt x="5243" y="1842"/>
                  </a:lnTo>
                  <a:cubicBezTo>
                    <a:pt x="5080" y="1723"/>
                    <a:pt x="4916" y="1603"/>
                    <a:pt x="4753" y="1494"/>
                  </a:cubicBezTo>
                  <a:cubicBezTo>
                    <a:pt x="4709" y="1472"/>
                    <a:pt x="4676" y="1439"/>
                    <a:pt x="4633" y="1417"/>
                  </a:cubicBezTo>
                  <a:cubicBezTo>
                    <a:pt x="4469" y="1308"/>
                    <a:pt x="4306" y="1199"/>
                    <a:pt x="4142" y="1101"/>
                  </a:cubicBezTo>
                  <a:cubicBezTo>
                    <a:pt x="3979" y="1003"/>
                    <a:pt x="3815" y="905"/>
                    <a:pt x="3652" y="818"/>
                  </a:cubicBezTo>
                  <a:cubicBezTo>
                    <a:pt x="3619" y="796"/>
                    <a:pt x="3576" y="774"/>
                    <a:pt x="3543" y="753"/>
                  </a:cubicBezTo>
                  <a:cubicBezTo>
                    <a:pt x="3216" y="567"/>
                    <a:pt x="2900" y="404"/>
                    <a:pt x="2595" y="262"/>
                  </a:cubicBezTo>
                  <a:cubicBezTo>
                    <a:pt x="2562" y="240"/>
                    <a:pt x="2518" y="230"/>
                    <a:pt x="2486" y="208"/>
                  </a:cubicBezTo>
                  <a:cubicBezTo>
                    <a:pt x="2333" y="142"/>
                    <a:pt x="2181" y="66"/>
                    <a:pt x="20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7" name="Google Shape;3577;p15"/>
            <p:cNvSpPr/>
            <p:nvPr/>
          </p:nvSpPr>
          <p:spPr>
            <a:xfrm>
              <a:off x="2182366" y="4466852"/>
              <a:ext cx="256350" cy="805474"/>
            </a:xfrm>
            <a:custGeom>
              <a:avLst/>
              <a:gdLst/>
              <a:ahLst/>
              <a:cxnLst/>
              <a:rect l="l" t="t" r="r" b="b"/>
              <a:pathLst>
                <a:path w="7031" h="22092" extrusionOk="0">
                  <a:moveTo>
                    <a:pt x="5973" y="1"/>
                  </a:moveTo>
                  <a:cubicBezTo>
                    <a:pt x="3194" y="1570"/>
                    <a:pt x="698" y="4099"/>
                    <a:pt x="110" y="4709"/>
                  </a:cubicBezTo>
                  <a:cubicBezTo>
                    <a:pt x="66" y="4753"/>
                    <a:pt x="45" y="4774"/>
                    <a:pt x="23" y="4807"/>
                  </a:cubicBezTo>
                  <a:lnTo>
                    <a:pt x="12" y="4807"/>
                  </a:lnTo>
                  <a:cubicBezTo>
                    <a:pt x="1" y="4829"/>
                    <a:pt x="143" y="5886"/>
                    <a:pt x="143" y="5886"/>
                  </a:cubicBezTo>
                  <a:lnTo>
                    <a:pt x="873" y="10703"/>
                  </a:lnTo>
                  <a:lnTo>
                    <a:pt x="7030" y="22091"/>
                  </a:lnTo>
                  <a:cubicBezTo>
                    <a:pt x="6660" y="16806"/>
                    <a:pt x="5984" y="45"/>
                    <a:pt x="59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8" name="Google Shape;3578;p15"/>
            <p:cNvSpPr/>
            <p:nvPr/>
          </p:nvSpPr>
          <p:spPr>
            <a:xfrm>
              <a:off x="2421976" y="4008339"/>
              <a:ext cx="257116" cy="354209"/>
            </a:xfrm>
            <a:custGeom>
              <a:avLst/>
              <a:gdLst/>
              <a:ahLst/>
              <a:cxnLst/>
              <a:rect l="l" t="t" r="r" b="b"/>
              <a:pathLst>
                <a:path w="7052" h="9715" extrusionOk="0">
                  <a:moveTo>
                    <a:pt x="1504" y="1"/>
                  </a:moveTo>
                  <a:cubicBezTo>
                    <a:pt x="1428" y="763"/>
                    <a:pt x="251" y="3139"/>
                    <a:pt x="1" y="3619"/>
                  </a:cubicBezTo>
                  <a:cubicBezTo>
                    <a:pt x="88" y="4436"/>
                    <a:pt x="371" y="6605"/>
                    <a:pt x="1079" y="7673"/>
                  </a:cubicBezTo>
                  <a:cubicBezTo>
                    <a:pt x="1928" y="8950"/>
                    <a:pt x="2856" y="9715"/>
                    <a:pt x="3595" y="9715"/>
                  </a:cubicBezTo>
                  <a:cubicBezTo>
                    <a:pt x="3625" y="9715"/>
                    <a:pt x="3655" y="9713"/>
                    <a:pt x="3684" y="9711"/>
                  </a:cubicBezTo>
                  <a:cubicBezTo>
                    <a:pt x="4436" y="9645"/>
                    <a:pt x="5384" y="8719"/>
                    <a:pt x="6321" y="7291"/>
                  </a:cubicBezTo>
                  <a:cubicBezTo>
                    <a:pt x="6856" y="6474"/>
                    <a:pt x="7019" y="4872"/>
                    <a:pt x="7052" y="3651"/>
                  </a:cubicBezTo>
                  <a:cubicBezTo>
                    <a:pt x="7052" y="3651"/>
                    <a:pt x="6147" y="3586"/>
                    <a:pt x="4610" y="3052"/>
                  </a:cubicBezTo>
                  <a:cubicBezTo>
                    <a:pt x="3085" y="2518"/>
                    <a:pt x="1504" y="1"/>
                    <a:pt x="150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9" name="Google Shape;3579;p15"/>
            <p:cNvSpPr/>
            <p:nvPr/>
          </p:nvSpPr>
          <p:spPr>
            <a:xfrm>
              <a:off x="2476811" y="416011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0" y="186"/>
                    <a:pt x="0" y="415"/>
                  </a:cubicBezTo>
                  <a:cubicBezTo>
                    <a:pt x="0" y="654"/>
                    <a:pt x="153" y="840"/>
                    <a:pt x="338" y="840"/>
                  </a:cubicBezTo>
                  <a:cubicBezTo>
                    <a:pt x="524" y="840"/>
                    <a:pt x="676" y="654"/>
                    <a:pt x="676" y="415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15"/>
            <p:cNvSpPr/>
            <p:nvPr/>
          </p:nvSpPr>
          <p:spPr>
            <a:xfrm>
              <a:off x="2597601" y="416011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1"/>
                  </a:moveTo>
                  <a:cubicBezTo>
                    <a:pt x="153" y="1"/>
                    <a:pt x="1" y="186"/>
                    <a:pt x="1" y="415"/>
                  </a:cubicBezTo>
                  <a:cubicBezTo>
                    <a:pt x="1" y="654"/>
                    <a:pt x="153" y="840"/>
                    <a:pt x="338" y="840"/>
                  </a:cubicBezTo>
                  <a:cubicBezTo>
                    <a:pt x="524" y="840"/>
                    <a:pt x="676" y="654"/>
                    <a:pt x="676" y="415"/>
                  </a:cubicBezTo>
                  <a:cubicBezTo>
                    <a:pt x="676" y="186"/>
                    <a:pt x="52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1" name="Google Shape;3581;p15"/>
            <p:cNvSpPr/>
            <p:nvPr/>
          </p:nvSpPr>
          <p:spPr>
            <a:xfrm>
              <a:off x="2570876" y="4120488"/>
              <a:ext cx="86374" cy="28147"/>
            </a:xfrm>
            <a:custGeom>
              <a:avLst/>
              <a:gdLst/>
              <a:ahLst/>
              <a:cxnLst/>
              <a:rect l="l" t="t" r="r" b="b"/>
              <a:pathLst>
                <a:path w="2369" h="772" extrusionOk="0">
                  <a:moveTo>
                    <a:pt x="1142" y="0"/>
                  </a:moveTo>
                  <a:cubicBezTo>
                    <a:pt x="585" y="0"/>
                    <a:pt x="1" y="573"/>
                    <a:pt x="80" y="652"/>
                  </a:cubicBezTo>
                  <a:cubicBezTo>
                    <a:pt x="118" y="690"/>
                    <a:pt x="157" y="701"/>
                    <a:pt x="188" y="701"/>
                  </a:cubicBezTo>
                  <a:cubicBezTo>
                    <a:pt x="227" y="701"/>
                    <a:pt x="254" y="684"/>
                    <a:pt x="254" y="684"/>
                  </a:cubicBezTo>
                  <a:cubicBezTo>
                    <a:pt x="531" y="390"/>
                    <a:pt x="843" y="289"/>
                    <a:pt x="1139" y="289"/>
                  </a:cubicBezTo>
                  <a:cubicBezTo>
                    <a:pt x="1789" y="289"/>
                    <a:pt x="2368" y="772"/>
                    <a:pt x="2368" y="772"/>
                  </a:cubicBezTo>
                  <a:cubicBezTo>
                    <a:pt x="2368" y="772"/>
                    <a:pt x="2129" y="205"/>
                    <a:pt x="1311" y="20"/>
                  </a:cubicBezTo>
                  <a:cubicBezTo>
                    <a:pt x="1255" y="6"/>
                    <a:pt x="1199" y="0"/>
                    <a:pt x="1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2" name="Google Shape;3582;p15"/>
            <p:cNvSpPr/>
            <p:nvPr/>
          </p:nvSpPr>
          <p:spPr>
            <a:xfrm>
              <a:off x="2438273" y="4120488"/>
              <a:ext cx="86410" cy="28147"/>
            </a:xfrm>
            <a:custGeom>
              <a:avLst/>
              <a:gdLst/>
              <a:ahLst/>
              <a:cxnLst/>
              <a:rect l="l" t="t" r="r" b="b"/>
              <a:pathLst>
                <a:path w="2370" h="772" extrusionOk="0">
                  <a:moveTo>
                    <a:pt x="1230" y="0"/>
                  </a:moveTo>
                  <a:cubicBezTo>
                    <a:pt x="1172" y="0"/>
                    <a:pt x="1114" y="6"/>
                    <a:pt x="1057" y="20"/>
                  </a:cubicBezTo>
                  <a:cubicBezTo>
                    <a:pt x="240" y="205"/>
                    <a:pt x="0" y="772"/>
                    <a:pt x="0" y="772"/>
                  </a:cubicBezTo>
                  <a:cubicBezTo>
                    <a:pt x="0" y="772"/>
                    <a:pt x="585" y="289"/>
                    <a:pt x="1234" y="289"/>
                  </a:cubicBezTo>
                  <a:cubicBezTo>
                    <a:pt x="1531" y="289"/>
                    <a:pt x="1841" y="390"/>
                    <a:pt x="2115" y="684"/>
                  </a:cubicBezTo>
                  <a:cubicBezTo>
                    <a:pt x="2115" y="684"/>
                    <a:pt x="2145" y="701"/>
                    <a:pt x="2187" y="701"/>
                  </a:cubicBezTo>
                  <a:cubicBezTo>
                    <a:pt x="2220" y="701"/>
                    <a:pt x="2261" y="690"/>
                    <a:pt x="2300" y="652"/>
                  </a:cubicBezTo>
                  <a:cubicBezTo>
                    <a:pt x="2369" y="573"/>
                    <a:pt x="1793" y="0"/>
                    <a:pt x="1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3" name="Google Shape;3583;p15"/>
            <p:cNvSpPr/>
            <p:nvPr/>
          </p:nvSpPr>
          <p:spPr>
            <a:xfrm>
              <a:off x="2464488" y="4210579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5" y="1"/>
                  </a:moveTo>
                  <a:cubicBezTo>
                    <a:pt x="349" y="1"/>
                    <a:pt x="1" y="142"/>
                    <a:pt x="1" y="328"/>
                  </a:cubicBezTo>
                  <a:cubicBezTo>
                    <a:pt x="1" y="502"/>
                    <a:pt x="349" y="655"/>
                    <a:pt x="785" y="655"/>
                  </a:cubicBezTo>
                  <a:cubicBezTo>
                    <a:pt x="1210" y="655"/>
                    <a:pt x="1559" y="502"/>
                    <a:pt x="1559" y="328"/>
                  </a:cubicBezTo>
                  <a:cubicBezTo>
                    <a:pt x="1559" y="142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4" name="Google Shape;3584;p15"/>
            <p:cNvSpPr/>
            <p:nvPr/>
          </p:nvSpPr>
          <p:spPr>
            <a:xfrm>
              <a:off x="2586079" y="4209011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0"/>
                  </a:moveTo>
                  <a:cubicBezTo>
                    <a:pt x="349" y="0"/>
                    <a:pt x="0" y="142"/>
                    <a:pt x="0" y="316"/>
                  </a:cubicBezTo>
                  <a:cubicBezTo>
                    <a:pt x="0" y="501"/>
                    <a:pt x="349" y="643"/>
                    <a:pt x="785" y="643"/>
                  </a:cubicBezTo>
                  <a:cubicBezTo>
                    <a:pt x="1210" y="643"/>
                    <a:pt x="1570" y="501"/>
                    <a:pt x="1570" y="316"/>
                  </a:cubicBezTo>
                  <a:cubicBezTo>
                    <a:pt x="1570" y="142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5" name="Google Shape;3585;p15"/>
            <p:cNvSpPr/>
            <p:nvPr/>
          </p:nvSpPr>
          <p:spPr>
            <a:xfrm>
              <a:off x="2549110" y="4172042"/>
              <a:ext cx="28658" cy="91150"/>
            </a:xfrm>
            <a:custGeom>
              <a:avLst/>
              <a:gdLst/>
              <a:ahLst/>
              <a:cxnLst/>
              <a:rect l="l" t="t" r="r" b="b"/>
              <a:pathLst>
                <a:path w="786" h="2500" extrusionOk="0">
                  <a:moveTo>
                    <a:pt x="328" y="1"/>
                  </a:moveTo>
                  <a:cubicBezTo>
                    <a:pt x="328" y="1"/>
                    <a:pt x="546" y="1559"/>
                    <a:pt x="589" y="1864"/>
                  </a:cubicBezTo>
                  <a:cubicBezTo>
                    <a:pt x="622" y="2158"/>
                    <a:pt x="1" y="2453"/>
                    <a:pt x="132" y="2496"/>
                  </a:cubicBezTo>
                  <a:cubicBezTo>
                    <a:pt x="142" y="2499"/>
                    <a:pt x="154" y="2500"/>
                    <a:pt x="167" y="2500"/>
                  </a:cubicBezTo>
                  <a:cubicBezTo>
                    <a:pt x="338" y="2500"/>
                    <a:pt x="786" y="2313"/>
                    <a:pt x="786" y="1940"/>
                  </a:cubicBezTo>
                  <a:cubicBezTo>
                    <a:pt x="786" y="1537"/>
                    <a:pt x="328" y="1"/>
                    <a:pt x="328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6" name="Google Shape;3586;p15"/>
            <p:cNvSpPr/>
            <p:nvPr/>
          </p:nvSpPr>
          <p:spPr>
            <a:xfrm>
              <a:off x="2532448" y="4288857"/>
              <a:ext cx="53669" cy="17537"/>
            </a:xfrm>
            <a:custGeom>
              <a:avLst/>
              <a:gdLst/>
              <a:ahLst/>
              <a:cxnLst/>
              <a:rect l="l" t="t" r="r" b="b"/>
              <a:pathLst>
                <a:path w="1472" h="481" extrusionOk="0">
                  <a:moveTo>
                    <a:pt x="1471" y="1"/>
                  </a:moveTo>
                  <a:cubicBezTo>
                    <a:pt x="1471" y="1"/>
                    <a:pt x="1018" y="155"/>
                    <a:pt x="737" y="155"/>
                  </a:cubicBezTo>
                  <a:cubicBezTo>
                    <a:pt x="720" y="155"/>
                    <a:pt x="703" y="154"/>
                    <a:pt x="687" y="153"/>
                  </a:cubicBezTo>
                  <a:cubicBezTo>
                    <a:pt x="404" y="142"/>
                    <a:pt x="0" y="44"/>
                    <a:pt x="0" y="44"/>
                  </a:cubicBezTo>
                  <a:lnTo>
                    <a:pt x="0" y="44"/>
                  </a:lnTo>
                  <a:cubicBezTo>
                    <a:pt x="0" y="44"/>
                    <a:pt x="393" y="480"/>
                    <a:pt x="654" y="480"/>
                  </a:cubicBezTo>
                  <a:cubicBezTo>
                    <a:pt x="658" y="480"/>
                    <a:pt x="663" y="480"/>
                    <a:pt x="667" y="480"/>
                  </a:cubicBezTo>
                  <a:cubicBezTo>
                    <a:pt x="1056" y="480"/>
                    <a:pt x="1471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7" name="Google Shape;3587;p15"/>
            <p:cNvSpPr/>
            <p:nvPr/>
          </p:nvSpPr>
          <p:spPr>
            <a:xfrm>
              <a:off x="2914286" y="4359187"/>
              <a:ext cx="767301" cy="996962"/>
            </a:xfrm>
            <a:custGeom>
              <a:avLst/>
              <a:gdLst/>
              <a:ahLst/>
              <a:cxnLst/>
              <a:rect l="l" t="t" r="r" b="b"/>
              <a:pathLst>
                <a:path w="21045" h="27344" extrusionOk="0">
                  <a:moveTo>
                    <a:pt x="11607" y="1"/>
                  </a:moveTo>
                  <a:cubicBezTo>
                    <a:pt x="1570" y="1"/>
                    <a:pt x="469" y="5308"/>
                    <a:pt x="469" y="5308"/>
                  </a:cubicBezTo>
                  <a:lnTo>
                    <a:pt x="0" y="15378"/>
                  </a:lnTo>
                  <a:lnTo>
                    <a:pt x="6158" y="27344"/>
                  </a:lnTo>
                  <a:lnTo>
                    <a:pt x="20227" y="27344"/>
                  </a:lnTo>
                  <a:cubicBezTo>
                    <a:pt x="20227" y="27344"/>
                    <a:pt x="21045" y="3924"/>
                    <a:pt x="20064" y="2867"/>
                  </a:cubicBezTo>
                  <a:cubicBezTo>
                    <a:pt x="19083" y="1821"/>
                    <a:pt x="1485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8" name="Google Shape;3588;p15"/>
            <p:cNvSpPr/>
            <p:nvPr/>
          </p:nvSpPr>
          <p:spPr>
            <a:xfrm>
              <a:off x="3236112" y="4359187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6" y="1"/>
                  </a:moveTo>
                  <a:cubicBezTo>
                    <a:pt x="1516" y="11"/>
                    <a:pt x="731" y="66"/>
                    <a:pt x="1" y="153"/>
                  </a:cubicBezTo>
                  <a:lnTo>
                    <a:pt x="1298" y="24271"/>
                  </a:lnTo>
                  <a:lnTo>
                    <a:pt x="2889" y="24183"/>
                  </a:lnTo>
                  <a:lnTo>
                    <a:pt x="23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9" name="Google Shape;3589;p15"/>
            <p:cNvSpPr/>
            <p:nvPr/>
          </p:nvSpPr>
          <p:spPr>
            <a:xfrm>
              <a:off x="3071644" y="4386605"/>
              <a:ext cx="104130" cy="824907"/>
            </a:xfrm>
            <a:custGeom>
              <a:avLst/>
              <a:gdLst/>
              <a:ahLst/>
              <a:cxnLst/>
              <a:rect l="l" t="t" r="r" b="b"/>
              <a:pathLst>
                <a:path w="2856" h="22625" extrusionOk="0">
                  <a:moveTo>
                    <a:pt x="1558" y="1"/>
                  </a:moveTo>
                  <a:cubicBezTo>
                    <a:pt x="981" y="175"/>
                    <a:pt x="469" y="371"/>
                    <a:pt x="0" y="589"/>
                  </a:cubicBezTo>
                  <a:lnTo>
                    <a:pt x="1264" y="22625"/>
                  </a:lnTo>
                  <a:lnTo>
                    <a:pt x="2855" y="22625"/>
                  </a:lnTo>
                  <a:lnTo>
                    <a:pt x="15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0" name="Google Shape;3590;p15"/>
            <p:cNvSpPr/>
            <p:nvPr/>
          </p:nvSpPr>
          <p:spPr>
            <a:xfrm>
              <a:off x="3422893" y="4378255"/>
              <a:ext cx="112880" cy="977894"/>
            </a:xfrm>
            <a:custGeom>
              <a:avLst/>
              <a:gdLst/>
              <a:ahLst/>
              <a:cxnLst/>
              <a:rect l="l" t="t" r="r" b="b"/>
              <a:pathLst>
                <a:path w="3096" h="26821" extrusionOk="0">
                  <a:moveTo>
                    <a:pt x="1123" y="1"/>
                  </a:moveTo>
                  <a:lnTo>
                    <a:pt x="0" y="26821"/>
                  </a:lnTo>
                  <a:lnTo>
                    <a:pt x="578" y="26821"/>
                  </a:lnTo>
                  <a:lnTo>
                    <a:pt x="2016" y="26330"/>
                  </a:lnTo>
                  <a:lnTo>
                    <a:pt x="3095" y="655"/>
                  </a:lnTo>
                  <a:cubicBezTo>
                    <a:pt x="2485" y="415"/>
                    <a:pt x="1809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1" name="Google Shape;3591;p15"/>
            <p:cNvSpPr/>
            <p:nvPr/>
          </p:nvSpPr>
          <p:spPr>
            <a:xfrm>
              <a:off x="2929380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1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6" y="3600"/>
                    <a:pt x="11052" y="3670"/>
                    <a:pt x="12221" y="3670"/>
                  </a:cubicBezTo>
                  <a:cubicBezTo>
                    <a:pt x="16412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802" y="415"/>
                  </a:lnTo>
                  <a:cubicBezTo>
                    <a:pt x="17260" y="1615"/>
                    <a:pt x="14532" y="2028"/>
                    <a:pt x="11979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2" name="Google Shape;3592;p15"/>
            <p:cNvSpPr/>
            <p:nvPr/>
          </p:nvSpPr>
          <p:spPr>
            <a:xfrm>
              <a:off x="2968319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97" y="0"/>
                  </a:moveTo>
                  <a:cubicBezTo>
                    <a:pt x="742" y="393"/>
                    <a:pt x="327" y="807"/>
                    <a:pt x="1" y="1199"/>
                  </a:cubicBezTo>
                  <a:cubicBezTo>
                    <a:pt x="1483" y="1919"/>
                    <a:pt x="3793" y="2714"/>
                    <a:pt x="7226" y="3106"/>
                  </a:cubicBezTo>
                  <a:cubicBezTo>
                    <a:pt x="8688" y="3277"/>
                    <a:pt x="10002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5" y="785"/>
                    <a:pt x="18582" y="611"/>
                  </a:cubicBezTo>
                  <a:cubicBezTo>
                    <a:pt x="18495" y="524"/>
                    <a:pt x="18375" y="415"/>
                    <a:pt x="18233" y="316"/>
                  </a:cubicBezTo>
                  <a:cubicBezTo>
                    <a:pt x="15831" y="1345"/>
                    <a:pt x="13287" y="1706"/>
                    <a:pt x="10897" y="1706"/>
                  </a:cubicBezTo>
                  <a:cubicBezTo>
                    <a:pt x="6651" y="1706"/>
                    <a:pt x="2894" y="565"/>
                    <a:pt x="1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3" name="Google Shape;3593;p15"/>
            <p:cNvSpPr/>
            <p:nvPr/>
          </p:nvSpPr>
          <p:spPr>
            <a:xfrm>
              <a:off x="2923437" y="4693337"/>
              <a:ext cx="734304" cy="133589"/>
            </a:xfrm>
            <a:custGeom>
              <a:avLst/>
              <a:gdLst/>
              <a:ahLst/>
              <a:cxnLst/>
              <a:rect l="l" t="t" r="r" b="b"/>
              <a:pathLst>
                <a:path w="20140" h="3664" extrusionOk="0">
                  <a:moveTo>
                    <a:pt x="44" y="1"/>
                  </a:moveTo>
                  <a:lnTo>
                    <a:pt x="0" y="829"/>
                  </a:lnTo>
                  <a:cubicBezTo>
                    <a:pt x="1275" y="1657"/>
                    <a:pt x="3858" y="2889"/>
                    <a:pt x="8457" y="3423"/>
                  </a:cubicBezTo>
                  <a:cubicBezTo>
                    <a:pt x="9918" y="3592"/>
                    <a:pt x="11231" y="3663"/>
                    <a:pt x="12407" y="3663"/>
                  </a:cubicBezTo>
                  <a:cubicBezTo>
                    <a:pt x="16385" y="3663"/>
                    <a:pt x="18788" y="2844"/>
                    <a:pt x="20042" y="2213"/>
                  </a:cubicBezTo>
                  <a:cubicBezTo>
                    <a:pt x="20085" y="1690"/>
                    <a:pt x="20118" y="1134"/>
                    <a:pt x="20140" y="568"/>
                  </a:cubicBezTo>
                  <a:lnTo>
                    <a:pt x="19965" y="404"/>
                  </a:lnTo>
                  <a:cubicBezTo>
                    <a:pt x="17418" y="1606"/>
                    <a:pt x="14685" y="2020"/>
                    <a:pt x="12129" y="2020"/>
                  </a:cubicBezTo>
                  <a:cubicBezTo>
                    <a:pt x="6482" y="2020"/>
                    <a:pt x="1700" y="1"/>
                    <a:pt x="1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4" name="Google Shape;3594;p15"/>
            <p:cNvSpPr/>
            <p:nvPr/>
          </p:nvSpPr>
          <p:spPr>
            <a:xfrm>
              <a:off x="3233961" y="4245945"/>
              <a:ext cx="199290" cy="217812"/>
            </a:xfrm>
            <a:custGeom>
              <a:avLst/>
              <a:gdLst/>
              <a:ahLst/>
              <a:cxnLst/>
              <a:rect l="l" t="t" r="r" b="b"/>
              <a:pathLst>
                <a:path w="5466" h="5974" extrusionOk="0">
                  <a:moveTo>
                    <a:pt x="659" y="1"/>
                  </a:moveTo>
                  <a:cubicBezTo>
                    <a:pt x="659" y="1"/>
                    <a:pt x="834" y="2235"/>
                    <a:pt x="627" y="3107"/>
                  </a:cubicBezTo>
                  <a:cubicBezTo>
                    <a:pt x="441" y="3913"/>
                    <a:pt x="234" y="4066"/>
                    <a:pt x="114" y="4458"/>
                  </a:cubicBezTo>
                  <a:cubicBezTo>
                    <a:pt x="1" y="4840"/>
                    <a:pt x="1098" y="5973"/>
                    <a:pt x="2306" y="5973"/>
                  </a:cubicBezTo>
                  <a:cubicBezTo>
                    <a:pt x="2375" y="5973"/>
                    <a:pt x="2443" y="5969"/>
                    <a:pt x="2512" y="5962"/>
                  </a:cubicBezTo>
                  <a:cubicBezTo>
                    <a:pt x="3787" y="5820"/>
                    <a:pt x="5465" y="4164"/>
                    <a:pt x="4779" y="3804"/>
                  </a:cubicBezTo>
                  <a:cubicBezTo>
                    <a:pt x="4103" y="3455"/>
                    <a:pt x="4441" y="1"/>
                    <a:pt x="444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15"/>
            <p:cNvSpPr/>
            <p:nvPr/>
          </p:nvSpPr>
          <p:spPr>
            <a:xfrm>
              <a:off x="3257988" y="4245945"/>
              <a:ext cx="137892" cy="113099"/>
            </a:xfrm>
            <a:custGeom>
              <a:avLst/>
              <a:gdLst/>
              <a:ahLst/>
              <a:cxnLst/>
              <a:rect l="l" t="t" r="r" b="b"/>
              <a:pathLst>
                <a:path w="3782" h="3102" extrusionOk="0">
                  <a:moveTo>
                    <a:pt x="0" y="1"/>
                  </a:moveTo>
                  <a:cubicBezTo>
                    <a:pt x="0" y="1"/>
                    <a:pt x="98" y="1254"/>
                    <a:pt x="66" y="2256"/>
                  </a:cubicBezTo>
                  <a:cubicBezTo>
                    <a:pt x="676" y="2692"/>
                    <a:pt x="1363" y="3041"/>
                    <a:pt x="1897" y="3096"/>
                  </a:cubicBezTo>
                  <a:cubicBezTo>
                    <a:pt x="1930" y="3100"/>
                    <a:pt x="1963" y="3102"/>
                    <a:pt x="1997" y="3102"/>
                  </a:cubicBezTo>
                  <a:cubicBezTo>
                    <a:pt x="2524" y="3102"/>
                    <a:pt x="3163" y="2638"/>
                    <a:pt x="3706" y="2137"/>
                  </a:cubicBezTo>
                  <a:cubicBezTo>
                    <a:pt x="3673" y="1112"/>
                    <a:pt x="3782" y="1"/>
                    <a:pt x="378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15"/>
            <p:cNvSpPr/>
            <p:nvPr/>
          </p:nvSpPr>
          <p:spPr>
            <a:xfrm>
              <a:off x="3163413" y="3937207"/>
              <a:ext cx="314322" cy="369376"/>
            </a:xfrm>
            <a:custGeom>
              <a:avLst/>
              <a:gdLst/>
              <a:ahLst/>
              <a:cxnLst/>
              <a:rect l="l" t="t" r="r" b="b"/>
              <a:pathLst>
                <a:path w="8621" h="10131" extrusionOk="0">
                  <a:moveTo>
                    <a:pt x="1" y="1"/>
                  </a:moveTo>
                  <a:cubicBezTo>
                    <a:pt x="1" y="1"/>
                    <a:pt x="785" y="7074"/>
                    <a:pt x="1297" y="7935"/>
                  </a:cubicBezTo>
                  <a:cubicBezTo>
                    <a:pt x="1821" y="8806"/>
                    <a:pt x="3455" y="10016"/>
                    <a:pt x="4491" y="10125"/>
                  </a:cubicBezTo>
                  <a:cubicBezTo>
                    <a:pt x="4523" y="10129"/>
                    <a:pt x="4556" y="10131"/>
                    <a:pt x="4590" y="10131"/>
                  </a:cubicBezTo>
                  <a:cubicBezTo>
                    <a:pt x="5622" y="10131"/>
                    <a:pt x="7083" y="8388"/>
                    <a:pt x="7389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15"/>
            <p:cNvSpPr/>
            <p:nvPr/>
          </p:nvSpPr>
          <p:spPr>
            <a:xfrm>
              <a:off x="3089911" y="3747874"/>
              <a:ext cx="444265" cy="372548"/>
            </a:xfrm>
            <a:custGeom>
              <a:avLst/>
              <a:gdLst/>
              <a:ahLst/>
              <a:cxnLst/>
              <a:rect l="l" t="t" r="r" b="b"/>
              <a:pathLst>
                <a:path w="12185" h="10218" extrusionOk="0">
                  <a:moveTo>
                    <a:pt x="7919" y="0"/>
                  </a:moveTo>
                  <a:cubicBezTo>
                    <a:pt x="7656" y="0"/>
                    <a:pt x="7433" y="60"/>
                    <a:pt x="7313" y="202"/>
                  </a:cubicBezTo>
                  <a:cubicBezTo>
                    <a:pt x="7137" y="412"/>
                    <a:pt x="6779" y="495"/>
                    <a:pt x="6360" y="495"/>
                  </a:cubicBezTo>
                  <a:cubicBezTo>
                    <a:pt x="5821" y="495"/>
                    <a:pt x="5182" y="358"/>
                    <a:pt x="4697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1" y="101"/>
                    <a:pt x="2264" y="719"/>
                    <a:pt x="2354" y="1390"/>
                  </a:cubicBezTo>
                  <a:cubicBezTo>
                    <a:pt x="2474" y="2186"/>
                    <a:pt x="1777" y="2393"/>
                    <a:pt x="883" y="2774"/>
                  </a:cubicBezTo>
                  <a:cubicBezTo>
                    <a:pt x="0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1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12" y="8888"/>
                    <a:pt x="927" y="9063"/>
                    <a:pt x="1047" y="9597"/>
                  </a:cubicBezTo>
                  <a:cubicBezTo>
                    <a:pt x="1156" y="10141"/>
                    <a:pt x="2681" y="10218"/>
                    <a:pt x="268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30" y="7352"/>
                  </a:cubicBezTo>
                  <a:cubicBezTo>
                    <a:pt x="3191" y="7281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70" y="6532"/>
                    <a:pt x="3647" y="6551"/>
                    <a:pt x="3727" y="6551"/>
                  </a:cubicBezTo>
                  <a:cubicBezTo>
                    <a:pt x="3964" y="6551"/>
                    <a:pt x="4235" y="6384"/>
                    <a:pt x="4512" y="6131"/>
                  </a:cubicBezTo>
                  <a:cubicBezTo>
                    <a:pt x="4639" y="6008"/>
                    <a:pt x="4786" y="5957"/>
                    <a:pt x="4932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3" y="6599"/>
                    <a:pt x="6399" y="6748"/>
                    <a:pt x="7017" y="6748"/>
                  </a:cubicBezTo>
                  <a:cubicBezTo>
                    <a:pt x="7260" y="6748"/>
                    <a:pt x="7497" y="6725"/>
                    <a:pt x="7694" y="6676"/>
                  </a:cubicBezTo>
                  <a:cubicBezTo>
                    <a:pt x="8058" y="6579"/>
                    <a:pt x="8457" y="6509"/>
                    <a:pt x="8764" y="6509"/>
                  </a:cubicBezTo>
                  <a:cubicBezTo>
                    <a:pt x="9045" y="6509"/>
                    <a:pt x="9249" y="6568"/>
                    <a:pt x="9275" y="6719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09" y="9640"/>
                    <a:pt x="10866" y="9182"/>
                  </a:cubicBezTo>
                  <a:cubicBezTo>
                    <a:pt x="10822" y="8725"/>
                    <a:pt x="11367" y="7864"/>
                    <a:pt x="11520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1" y="5880"/>
                    <a:pt x="11509" y="5739"/>
                    <a:pt x="11847" y="4573"/>
                  </a:cubicBezTo>
                  <a:cubicBezTo>
                    <a:pt x="12185" y="3417"/>
                    <a:pt x="11509" y="1957"/>
                    <a:pt x="10572" y="1957"/>
                  </a:cubicBezTo>
                  <a:cubicBezTo>
                    <a:pt x="9634" y="1957"/>
                    <a:pt x="9929" y="1227"/>
                    <a:pt x="9613" y="704"/>
                  </a:cubicBezTo>
                  <a:cubicBezTo>
                    <a:pt x="9390" y="336"/>
                    <a:pt x="8543" y="0"/>
                    <a:pt x="7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15"/>
            <p:cNvSpPr/>
            <p:nvPr/>
          </p:nvSpPr>
          <p:spPr>
            <a:xfrm>
              <a:off x="3440357" y="4068825"/>
              <a:ext cx="84259" cy="92937"/>
            </a:xfrm>
            <a:custGeom>
              <a:avLst/>
              <a:gdLst/>
              <a:ahLst/>
              <a:cxnLst/>
              <a:rect l="l" t="t" r="r" b="b"/>
              <a:pathLst>
                <a:path w="2311" h="2549" extrusionOk="0">
                  <a:moveTo>
                    <a:pt x="1156" y="0"/>
                  </a:moveTo>
                  <a:cubicBezTo>
                    <a:pt x="592" y="0"/>
                    <a:pt x="426" y="532"/>
                    <a:pt x="426" y="532"/>
                  </a:cubicBezTo>
                  <a:lnTo>
                    <a:pt x="1" y="2548"/>
                  </a:lnTo>
                  <a:cubicBezTo>
                    <a:pt x="1984" y="2396"/>
                    <a:pt x="2311" y="292"/>
                    <a:pt x="1483" y="53"/>
                  </a:cubicBezTo>
                  <a:cubicBezTo>
                    <a:pt x="1361" y="16"/>
                    <a:pt x="1253" y="0"/>
                    <a:pt x="115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15"/>
            <p:cNvSpPr/>
            <p:nvPr/>
          </p:nvSpPr>
          <p:spPr>
            <a:xfrm>
              <a:off x="3126479" y="4074841"/>
              <a:ext cx="86629" cy="83384"/>
            </a:xfrm>
            <a:custGeom>
              <a:avLst/>
              <a:gdLst/>
              <a:ahLst/>
              <a:cxnLst/>
              <a:rect l="l" t="t" r="r" b="b"/>
              <a:pathLst>
                <a:path w="2376" h="2287" extrusionOk="0">
                  <a:moveTo>
                    <a:pt x="839" y="1"/>
                  </a:moveTo>
                  <a:cubicBezTo>
                    <a:pt x="765" y="1"/>
                    <a:pt x="692" y="10"/>
                    <a:pt x="621" y="29"/>
                  </a:cubicBezTo>
                  <a:cubicBezTo>
                    <a:pt x="0" y="204"/>
                    <a:pt x="469" y="2165"/>
                    <a:pt x="1330" y="2263"/>
                  </a:cubicBezTo>
                  <a:cubicBezTo>
                    <a:pt x="1469" y="2279"/>
                    <a:pt x="1590" y="2286"/>
                    <a:pt x="1696" y="2286"/>
                  </a:cubicBezTo>
                  <a:cubicBezTo>
                    <a:pt x="2239" y="2286"/>
                    <a:pt x="2376" y="2111"/>
                    <a:pt x="2376" y="2111"/>
                  </a:cubicBezTo>
                  <a:lnTo>
                    <a:pt x="2027" y="541"/>
                  </a:lnTo>
                  <a:cubicBezTo>
                    <a:pt x="2027" y="541"/>
                    <a:pt x="1418" y="1"/>
                    <a:pt x="839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15"/>
            <p:cNvSpPr/>
            <p:nvPr/>
          </p:nvSpPr>
          <p:spPr>
            <a:xfrm>
              <a:off x="3293645" y="4213569"/>
              <a:ext cx="63295" cy="14949"/>
            </a:xfrm>
            <a:custGeom>
              <a:avLst/>
              <a:gdLst/>
              <a:ahLst/>
              <a:cxnLst/>
              <a:rect l="l" t="t" r="r" b="b"/>
              <a:pathLst>
                <a:path w="1736" h="410" extrusionOk="0">
                  <a:moveTo>
                    <a:pt x="1702" y="0"/>
                  </a:moveTo>
                  <a:cubicBezTo>
                    <a:pt x="1627" y="0"/>
                    <a:pt x="1369" y="159"/>
                    <a:pt x="962" y="224"/>
                  </a:cubicBezTo>
                  <a:cubicBezTo>
                    <a:pt x="847" y="244"/>
                    <a:pt x="744" y="252"/>
                    <a:pt x="654" y="252"/>
                  </a:cubicBezTo>
                  <a:cubicBezTo>
                    <a:pt x="363" y="252"/>
                    <a:pt x="210" y="169"/>
                    <a:pt x="210" y="169"/>
                  </a:cubicBezTo>
                  <a:cubicBezTo>
                    <a:pt x="164" y="146"/>
                    <a:pt x="65" y="81"/>
                    <a:pt x="25" y="81"/>
                  </a:cubicBezTo>
                  <a:cubicBezTo>
                    <a:pt x="8" y="81"/>
                    <a:pt x="1" y="93"/>
                    <a:pt x="14" y="126"/>
                  </a:cubicBezTo>
                  <a:cubicBezTo>
                    <a:pt x="62" y="221"/>
                    <a:pt x="396" y="410"/>
                    <a:pt x="794" y="410"/>
                  </a:cubicBezTo>
                  <a:cubicBezTo>
                    <a:pt x="849" y="410"/>
                    <a:pt x="905" y="406"/>
                    <a:pt x="962" y="398"/>
                  </a:cubicBezTo>
                  <a:cubicBezTo>
                    <a:pt x="1420" y="344"/>
                    <a:pt x="1736" y="82"/>
                    <a:pt x="1725" y="17"/>
                  </a:cubicBezTo>
                  <a:cubicBezTo>
                    <a:pt x="1723" y="5"/>
                    <a:pt x="1716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15"/>
            <p:cNvSpPr/>
            <p:nvPr/>
          </p:nvSpPr>
          <p:spPr>
            <a:xfrm>
              <a:off x="3261160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0" y="175"/>
                    <a:pt x="0" y="382"/>
                  </a:cubicBezTo>
                  <a:cubicBezTo>
                    <a:pt x="0" y="589"/>
                    <a:pt x="131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75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15"/>
            <p:cNvSpPr/>
            <p:nvPr/>
          </p:nvSpPr>
          <p:spPr>
            <a:xfrm>
              <a:off x="3370428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0" y="175"/>
                    <a:pt x="0" y="382"/>
                  </a:cubicBezTo>
                  <a:cubicBezTo>
                    <a:pt x="0" y="600"/>
                    <a:pt x="142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15"/>
            <p:cNvSpPr/>
            <p:nvPr/>
          </p:nvSpPr>
          <p:spPr>
            <a:xfrm>
              <a:off x="2905937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1" y="164"/>
                    <a:pt x="1" y="382"/>
                  </a:cubicBezTo>
                  <a:cubicBezTo>
                    <a:pt x="1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15"/>
            <p:cNvSpPr/>
            <p:nvPr/>
          </p:nvSpPr>
          <p:spPr>
            <a:xfrm>
              <a:off x="3019982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5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5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64"/>
                    <a:pt x="469" y="1"/>
                    <a:pt x="3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15"/>
            <p:cNvSpPr/>
            <p:nvPr/>
          </p:nvSpPr>
          <p:spPr>
            <a:xfrm>
              <a:off x="3218685" y="4065471"/>
              <a:ext cx="87796" cy="25267"/>
            </a:xfrm>
            <a:custGeom>
              <a:avLst/>
              <a:gdLst/>
              <a:ahLst/>
              <a:cxnLst/>
              <a:rect l="l" t="t" r="r" b="b"/>
              <a:pathLst>
                <a:path w="2408" h="693" extrusionOk="0">
                  <a:moveTo>
                    <a:pt x="1302" y="1"/>
                  </a:moveTo>
                  <a:cubicBezTo>
                    <a:pt x="1167" y="1"/>
                    <a:pt x="1041" y="15"/>
                    <a:pt x="926" y="46"/>
                  </a:cubicBezTo>
                  <a:cubicBezTo>
                    <a:pt x="488" y="151"/>
                    <a:pt x="1" y="693"/>
                    <a:pt x="225" y="693"/>
                  </a:cubicBezTo>
                  <a:cubicBezTo>
                    <a:pt x="236" y="693"/>
                    <a:pt x="247" y="692"/>
                    <a:pt x="261" y="689"/>
                  </a:cubicBezTo>
                  <a:cubicBezTo>
                    <a:pt x="501" y="657"/>
                    <a:pt x="512" y="341"/>
                    <a:pt x="1133" y="253"/>
                  </a:cubicBezTo>
                  <a:cubicBezTo>
                    <a:pt x="1174" y="249"/>
                    <a:pt x="1214" y="246"/>
                    <a:pt x="1253" y="246"/>
                  </a:cubicBezTo>
                  <a:cubicBezTo>
                    <a:pt x="1715" y="246"/>
                    <a:pt x="2064" y="553"/>
                    <a:pt x="2224" y="553"/>
                  </a:cubicBezTo>
                  <a:cubicBezTo>
                    <a:pt x="2235" y="553"/>
                    <a:pt x="2246" y="551"/>
                    <a:pt x="2255" y="548"/>
                  </a:cubicBezTo>
                  <a:cubicBezTo>
                    <a:pt x="2408" y="504"/>
                    <a:pt x="2288" y="188"/>
                    <a:pt x="1928" y="90"/>
                  </a:cubicBezTo>
                  <a:cubicBezTo>
                    <a:pt x="1709" y="32"/>
                    <a:pt x="1497" y="1"/>
                    <a:pt x="1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15"/>
            <p:cNvSpPr/>
            <p:nvPr/>
          </p:nvSpPr>
          <p:spPr>
            <a:xfrm>
              <a:off x="3350157" y="4065471"/>
              <a:ext cx="88160" cy="25267"/>
            </a:xfrm>
            <a:custGeom>
              <a:avLst/>
              <a:gdLst/>
              <a:ahLst/>
              <a:cxnLst/>
              <a:rect l="l" t="t" r="r" b="b"/>
              <a:pathLst>
                <a:path w="2418" h="693" extrusionOk="0">
                  <a:moveTo>
                    <a:pt x="1116" y="1"/>
                  </a:moveTo>
                  <a:cubicBezTo>
                    <a:pt x="923" y="1"/>
                    <a:pt x="711" y="32"/>
                    <a:pt x="491" y="90"/>
                  </a:cubicBezTo>
                  <a:cubicBezTo>
                    <a:pt x="121" y="188"/>
                    <a:pt x="1" y="504"/>
                    <a:pt x="153" y="548"/>
                  </a:cubicBezTo>
                  <a:cubicBezTo>
                    <a:pt x="163" y="551"/>
                    <a:pt x="173" y="553"/>
                    <a:pt x="185" y="553"/>
                  </a:cubicBezTo>
                  <a:cubicBezTo>
                    <a:pt x="345" y="553"/>
                    <a:pt x="703" y="246"/>
                    <a:pt x="1166" y="246"/>
                  </a:cubicBezTo>
                  <a:cubicBezTo>
                    <a:pt x="1206" y="246"/>
                    <a:pt x="1246" y="249"/>
                    <a:pt x="1287" y="253"/>
                  </a:cubicBezTo>
                  <a:cubicBezTo>
                    <a:pt x="1908" y="341"/>
                    <a:pt x="1919" y="657"/>
                    <a:pt x="2159" y="689"/>
                  </a:cubicBezTo>
                  <a:cubicBezTo>
                    <a:pt x="2172" y="692"/>
                    <a:pt x="2184" y="693"/>
                    <a:pt x="2194" y="693"/>
                  </a:cubicBezTo>
                  <a:cubicBezTo>
                    <a:pt x="2418" y="693"/>
                    <a:pt x="1920" y="151"/>
                    <a:pt x="1483" y="46"/>
                  </a:cubicBezTo>
                  <a:cubicBezTo>
                    <a:pt x="1372" y="15"/>
                    <a:pt x="1248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7" name="Google Shape;3607;p15"/>
            <p:cNvSpPr/>
            <p:nvPr/>
          </p:nvSpPr>
          <p:spPr>
            <a:xfrm>
              <a:off x="3929094" y="4538385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1"/>
                  </a:moveTo>
                  <a:cubicBezTo>
                    <a:pt x="382" y="44"/>
                    <a:pt x="218" y="99"/>
                    <a:pt x="0" y="175"/>
                  </a:cubicBezTo>
                  <a:cubicBezTo>
                    <a:pt x="218" y="99"/>
                    <a:pt x="382" y="44"/>
                    <a:pt x="491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8" name="Google Shape;3608;p15"/>
            <p:cNvSpPr/>
            <p:nvPr/>
          </p:nvSpPr>
          <p:spPr>
            <a:xfrm>
              <a:off x="3717302" y="3830345"/>
              <a:ext cx="565057" cy="659233"/>
            </a:xfrm>
            <a:custGeom>
              <a:avLst/>
              <a:gdLst/>
              <a:ahLst/>
              <a:cxnLst/>
              <a:rect l="l" t="t" r="r" b="b"/>
              <a:pathLst>
                <a:path w="15498" h="18081" extrusionOk="0">
                  <a:moveTo>
                    <a:pt x="7673" y="0"/>
                  </a:moveTo>
                  <a:cubicBezTo>
                    <a:pt x="6256" y="0"/>
                    <a:pt x="3978" y="610"/>
                    <a:pt x="2616" y="2845"/>
                  </a:cubicBezTo>
                  <a:cubicBezTo>
                    <a:pt x="1" y="7149"/>
                    <a:pt x="1352" y="17579"/>
                    <a:pt x="1352" y="17579"/>
                  </a:cubicBezTo>
                  <a:lnTo>
                    <a:pt x="14179" y="18080"/>
                  </a:lnTo>
                  <a:cubicBezTo>
                    <a:pt x="14179" y="18080"/>
                    <a:pt x="15498" y="7847"/>
                    <a:pt x="12632" y="3030"/>
                  </a:cubicBezTo>
                  <a:cubicBezTo>
                    <a:pt x="11204" y="643"/>
                    <a:pt x="9449" y="0"/>
                    <a:pt x="76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15"/>
            <p:cNvSpPr/>
            <p:nvPr/>
          </p:nvSpPr>
          <p:spPr>
            <a:xfrm>
              <a:off x="3627503" y="4375776"/>
              <a:ext cx="772077" cy="927542"/>
            </a:xfrm>
            <a:custGeom>
              <a:avLst/>
              <a:gdLst/>
              <a:ahLst/>
              <a:cxnLst/>
              <a:rect l="l" t="t" r="r" b="b"/>
              <a:pathLst>
                <a:path w="21176" h="25440" extrusionOk="0">
                  <a:moveTo>
                    <a:pt x="10155" y="0"/>
                  </a:moveTo>
                  <a:cubicBezTo>
                    <a:pt x="8647" y="0"/>
                    <a:pt x="6321" y="157"/>
                    <a:pt x="4578" y="984"/>
                  </a:cubicBezTo>
                  <a:cubicBezTo>
                    <a:pt x="3008" y="1725"/>
                    <a:pt x="796" y="5496"/>
                    <a:pt x="1" y="6716"/>
                  </a:cubicBezTo>
                  <a:lnTo>
                    <a:pt x="1755" y="25439"/>
                  </a:lnTo>
                  <a:lnTo>
                    <a:pt x="19748" y="22257"/>
                  </a:lnTo>
                  <a:lnTo>
                    <a:pt x="21176" y="6782"/>
                  </a:lnTo>
                  <a:cubicBezTo>
                    <a:pt x="21176" y="6782"/>
                    <a:pt x="17361" y="2041"/>
                    <a:pt x="16217" y="1355"/>
                  </a:cubicBezTo>
                  <a:cubicBezTo>
                    <a:pt x="15073" y="668"/>
                    <a:pt x="11683" y="58"/>
                    <a:pt x="11683" y="58"/>
                  </a:cubicBezTo>
                  <a:cubicBezTo>
                    <a:pt x="11683" y="58"/>
                    <a:pt x="11070" y="0"/>
                    <a:pt x="10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15"/>
            <p:cNvSpPr/>
            <p:nvPr/>
          </p:nvSpPr>
          <p:spPr>
            <a:xfrm>
              <a:off x="3808451" y="4578344"/>
              <a:ext cx="380533" cy="326281"/>
            </a:xfrm>
            <a:custGeom>
              <a:avLst/>
              <a:gdLst/>
              <a:ahLst/>
              <a:cxnLst/>
              <a:rect l="l" t="t" r="r" b="b"/>
              <a:pathLst>
                <a:path w="10437" h="8949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2000"/>
                    <a:pt x="3549" y="1150"/>
                  </a:cubicBezTo>
                  <a:cubicBezTo>
                    <a:pt x="3299" y="970"/>
                    <a:pt x="2987" y="883"/>
                    <a:pt x="2657" y="883"/>
                  </a:cubicBezTo>
                  <a:cubicBezTo>
                    <a:pt x="1449" y="883"/>
                    <a:pt x="0" y="2045"/>
                    <a:pt x="454" y="4048"/>
                  </a:cubicBezTo>
                  <a:cubicBezTo>
                    <a:pt x="901" y="5977"/>
                    <a:pt x="3505" y="7939"/>
                    <a:pt x="4737" y="8767"/>
                  </a:cubicBezTo>
                  <a:cubicBezTo>
                    <a:pt x="4923" y="8888"/>
                    <a:pt x="5135" y="8948"/>
                    <a:pt x="5345" y="8948"/>
                  </a:cubicBezTo>
                  <a:cubicBezTo>
                    <a:pt x="5591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49" y="376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15"/>
            <p:cNvSpPr/>
            <p:nvPr/>
          </p:nvSpPr>
          <p:spPr>
            <a:xfrm>
              <a:off x="3902479" y="4241971"/>
              <a:ext cx="204249" cy="259304"/>
            </a:xfrm>
            <a:custGeom>
              <a:avLst/>
              <a:gdLst/>
              <a:ahLst/>
              <a:cxnLst/>
              <a:rect l="l" t="t" r="r" b="b"/>
              <a:pathLst>
                <a:path w="5602" h="7112" extrusionOk="0">
                  <a:moveTo>
                    <a:pt x="4436" y="1"/>
                  </a:moveTo>
                  <a:lnTo>
                    <a:pt x="1253" y="774"/>
                  </a:lnTo>
                  <a:cubicBezTo>
                    <a:pt x="1253" y="774"/>
                    <a:pt x="1188" y="2649"/>
                    <a:pt x="1014" y="3706"/>
                  </a:cubicBezTo>
                  <a:cubicBezTo>
                    <a:pt x="839" y="4763"/>
                    <a:pt x="0" y="5003"/>
                    <a:pt x="0" y="5003"/>
                  </a:cubicBezTo>
                  <a:cubicBezTo>
                    <a:pt x="0" y="5003"/>
                    <a:pt x="578" y="6856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1" y="7111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70" y="3455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15"/>
            <p:cNvSpPr/>
            <p:nvPr/>
          </p:nvSpPr>
          <p:spPr>
            <a:xfrm>
              <a:off x="3942985" y="4241971"/>
              <a:ext cx="124000" cy="133589"/>
            </a:xfrm>
            <a:custGeom>
              <a:avLst/>
              <a:gdLst/>
              <a:ahLst/>
              <a:cxnLst/>
              <a:rect l="l" t="t" r="r" b="b"/>
              <a:pathLst>
                <a:path w="3401" h="3664" extrusionOk="0">
                  <a:moveTo>
                    <a:pt x="3325" y="1"/>
                  </a:moveTo>
                  <a:lnTo>
                    <a:pt x="142" y="774"/>
                  </a:lnTo>
                  <a:cubicBezTo>
                    <a:pt x="142" y="774"/>
                    <a:pt x="110" y="1930"/>
                    <a:pt x="1" y="2932"/>
                  </a:cubicBezTo>
                  <a:cubicBezTo>
                    <a:pt x="480" y="3368"/>
                    <a:pt x="1036" y="3641"/>
                    <a:pt x="1701" y="3662"/>
                  </a:cubicBezTo>
                  <a:cubicBezTo>
                    <a:pt x="1727" y="3663"/>
                    <a:pt x="1754" y="3664"/>
                    <a:pt x="1780" y="3664"/>
                  </a:cubicBezTo>
                  <a:cubicBezTo>
                    <a:pt x="2430" y="3664"/>
                    <a:pt x="2961" y="3406"/>
                    <a:pt x="3401" y="2987"/>
                  </a:cubicBezTo>
                  <a:cubicBezTo>
                    <a:pt x="3292" y="1777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15"/>
            <p:cNvSpPr/>
            <p:nvPr/>
          </p:nvSpPr>
          <p:spPr>
            <a:xfrm>
              <a:off x="3855993" y="4077867"/>
              <a:ext cx="287305" cy="245667"/>
            </a:xfrm>
            <a:custGeom>
              <a:avLst/>
              <a:gdLst/>
              <a:ahLst/>
              <a:cxnLst/>
              <a:rect l="l" t="t" r="r" b="b"/>
              <a:pathLst>
                <a:path w="7880" h="6738" extrusionOk="0">
                  <a:moveTo>
                    <a:pt x="7879" y="1"/>
                  </a:moveTo>
                  <a:lnTo>
                    <a:pt x="0" y="12"/>
                  </a:lnTo>
                  <a:cubicBezTo>
                    <a:pt x="0" y="12"/>
                    <a:pt x="534" y="6616"/>
                    <a:pt x="4087" y="6736"/>
                  </a:cubicBezTo>
                  <a:cubicBezTo>
                    <a:pt x="4118" y="6737"/>
                    <a:pt x="4148" y="6737"/>
                    <a:pt x="4179" y="6737"/>
                  </a:cubicBezTo>
                  <a:cubicBezTo>
                    <a:pt x="7644" y="6737"/>
                    <a:pt x="7879" y="1"/>
                    <a:pt x="7879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15"/>
            <p:cNvSpPr/>
            <p:nvPr/>
          </p:nvSpPr>
          <p:spPr>
            <a:xfrm>
              <a:off x="3876629" y="4062992"/>
              <a:ext cx="102781" cy="31647"/>
            </a:xfrm>
            <a:custGeom>
              <a:avLst/>
              <a:gdLst/>
              <a:ahLst/>
              <a:cxnLst/>
              <a:rect l="l" t="t" r="r" b="b"/>
              <a:pathLst>
                <a:path w="2819" h="868" extrusionOk="0">
                  <a:moveTo>
                    <a:pt x="1469" y="1"/>
                  </a:moveTo>
                  <a:cubicBezTo>
                    <a:pt x="1437" y="1"/>
                    <a:pt x="1406" y="2"/>
                    <a:pt x="1374" y="5"/>
                  </a:cubicBezTo>
                  <a:cubicBezTo>
                    <a:pt x="655" y="82"/>
                    <a:pt x="1" y="594"/>
                    <a:pt x="1" y="594"/>
                  </a:cubicBezTo>
                  <a:cubicBezTo>
                    <a:pt x="1" y="594"/>
                    <a:pt x="606" y="283"/>
                    <a:pt x="1275" y="283"/>
                  </a:cubicBezTo>
                  <a:cubicBezTo>
                    <a:pt x="1704" y="283"/>
                    <a:pt x="2160" y="412"/>
                    <a:pt x="2496" y="834"/>
                  </a:cubicBezTo>
                  <a:cubicBezTo>
                    <a:pt x="2496" y="834"/>
                    <a:pt x="2540" y="868"/>
                    <a:pt x="2605" y="868"/>
                  </a:cubicBezTo>
                  <a:cubicBezTo>
                    <a:pt x="2637" y="868"/>
                    <a:pt x="2674" y="859"/>
                    <a:pt x="2714" y="834"/>
                  </a:cubicBezTo>
                  <a:cubicBezTo>
                    <a:pt x="2819" y="771"/>
                    <a:pt x="2165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15"/>
            <p:cNvSpPr/>
            <p:nvPr/>
          </p:nvSpPr>
          <p:spPr>
            <a:xfrm>
              <a:off x="4039712" y="4066966"/>
              <a:ext cx="100411" cy="31246"/>
            </a:xfrm>
            <a:custGeom>
              <a:avLst/>
              <a:gdLst/>
              <a:ahLst/>
              <a:cxnLst/>
              <a:rect l="l" t="t" r="r" b="b"/>
              <a:pathLst>
                <a:path w="2754" h="857" extrusionOk="0">
                  <a:moveTo>
                    <a:pt x="1318" y="0"/>
                  </a:moveTo>
                  <a:cubicBezTo>
                    <a:pt x="634" y="0"/>
                    <a:pt x="1" y="760"/>
                    <a:pt x="105" y="823"/>
                  </a:cubicBezTo>
                  <a:cubicBezTo>
                    <a:pt x="141" y="848"/>
                    <a:pt x="176" y="857"/>
                    <a:pt x="207" y="857"/>
                  </a:cubicBezTo>
                  <a:cubicBezTo>
                    <a:pt x="268" y="857"/>
                    <a:pt x="312" y="823"/>
                    <a:pt x="312" y="823"/>
                  </a:cubicBezTo>
                  <a:cubicBezTo>
                    <a:pt x="645" y="404"/>
                    <a:pt x="1092" y="277"/>
                    <a:pt x="1513" y="277"/>
                  </a:cubicBezTo>
                  <a:cubicBezTo>
                    <a:pt x="2165" y="277"/>
                    <a:pt x="2753" y="583"/>
                    <a:pt x="2753" y="583"/>
                  </a:cubicBezTo>
                  <a:cubicBezTo>
                    <a:pt x="2753" y="583"/>
                    <a:pt x="2121" y="82"/>
                    <a:pt x="1413" y="5"/>
                  </a:cubicBezTo>
                  <a:cubicBezTo>
                    <a:pt x="1381" y="2"/>
                    <a:pt x="1350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15"/>
            <p:cNvSpPr/>
            <p:nvPr/>
          </p:nvSpPr>
          <p:spPr>
            <a:xfrm>
              <a:off x="3998622" y="4116405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26" y="1"/>
                  </a:moveTo>
                  <a:cubicBezTo>
                    <a:pt x="425" y="1"/>
                    <a:pt x="349" y="1102"/>
                    <a:pt x="491" y="1418"/>
                  </a:cubicBezTo>
                  <a:cubicBezTo>
                    <a:pt x="622" y="1734"/>
                    <a:pt x="665" y="1799"/>
                    <a:pt x="676" y="2006"/>
                  </a:cubicBezTo>
                  <a:cubicBezTo>
                    <a:pt x="685" y="2172"/>
                    <a:pt x="396" y="2339"/>
                    <a:pt x="136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200" y="2382"/>
                    <a:pt x="407" y="2382"/>
                  </a:cubicBezTo>
                  <a:cubicBezTo>
                    <a:pt x="565" y="2382"/>
                    <a:pt x="727" y="2347"/>
                    <a:pt x="807" y="2224"/>
                  </a:cubicBezTo>
                  <a:cubicBezTo>
                    <a:pt x="1003" y="1941"/>
                    <a:pt x="643" y="1407"/>
                    <a:pt x="578" y="1221"/>
                  </a:cubicBezTo>
                  <a:cubicBezTo>
                    <a:pt x="513" y="1025"/>
                    <a:pt x="426" y="1"/>
                    <a:pt x="426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15"/>
            <p:cNvSpPr/>
            <p:nvPr/>
          </p:nvSpPr>
          <p:spPr>
            <a:xfrm>
              <a:off x="3902479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3"/>
                    <a:pt x="0" y="328"/>
                  </a:cubicBezTo>
                  <a:cubicBezTo>
                    <a:pt x="0" y="513"/>
                    <a:pt x="360" y="655"/>
                    <a:pt x="796" y="655"/>
                  </a:cubicBezTo>
                  <a:cubicBezTo>
                    <a:pt x="1243" y="655"/>
                    <a:pt x="1602" y="513"/>
                    <a:pt x="1602" y="328"/>
                  </a:cubicBezTo>
                  <a:cubicBezTo>
                    <a:pt x="1602" y="143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15"/>
            <p:cNvSpPr/>
            <p:nvPr/>
          </p:nvSpPr>
          <p:spPr>
            <a:xfrm>
              <a:off x="4050686" y="4141452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3"/>
                    <a:pt x="349" y="654"/>
                    <a:pt x="785" y="654"/>
                  </a:cubicBezTo>
                  <a:cubicBezTo>
                    <a:pt x="1221" y="654"/>
                    <a:pt x="1569" y="513"/>
                    <a:pt x="1569" y="327"/>
                  </a:cubicBezTo>
                  <a:cubicBezTo>
                    <a:pt x="1569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15"/>
            <p:cNvSpPr/>
            <p:nvPr/>
          </p:nvSpPr>
          <p:spPr>
            <a:xfrm>
              <a:off x="3975981" y="4227679"/>
              <a:ext cx="74743" cy="26361"/>
            </a:xfrm>
            <a:custGeom>
              <a:avLst/>
              <a:gdLst/>
              <a:ahLst/>
              <a:cxnLst/>
              <a:rect l="l" t="t" r="r" b="b"/>
              <a:pathLst>
                <a:path w="2050" h="723" extrusionOk="0">
                  <a:moveTo>
                    <a:pt x="2049" y="0"/>
                  </a:moveTo>
                  <a:lnTo>
                    <a:pt x="2049" y="0"/>
                  </a:lnTo>
                  <a:cubicBezTo>
                    <a:pt x="2049" y="0"/>
                    <a:pt x="1482" y="316"/>
                    <a:pt x="894" y="338"/>
                  </a:cubicBezTo>
                  <a:cubicBezTo>
                    <a:pt x="867" y="339"/>
                    <a:pt x="841" y="340"/>
                    <a:pt x="815" y="340"/>
                  </a:cubicBezTo>
                  <a:cubicBezTo>
                    <a:pt x="278" y="340"/>
                    <a:pt x="0" y="131"/>
                    <a:pt x="0" y="131"/>
                  </a:cubicBezTo>
                  <a:lnTo>
                    <a:pt x="0" y="131"/>
                  </a:lnTo>
                  <a:cubicBezTo>
                    <a:pt x="0" y="131"/>
                    <a:pt x="452" y="723"/>
                    <a:pt x="989" y="723"/>
                  </a:cubicBezTo>
                  <a:cubicBezTo>
                    <a:pt x="1011" y="723"/>
                    <a:pt x="1034" y="722"/>
                    <a:pt x="1057" y="720"/>
                  </a:cubicBezTo>
                  <a:cubicBezTo>
                    <a:pt x="1613" y="665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15"/>
            <p:cNvSpPr/>
            <p:nvPr/>
          </p:nvSpPr>
          <p:spPr>
            <a:xfrm>
              <a:off x="3896901" y="5201543"/>
              <a:ext cx="17136" cy="12360"/>
            </a:xfrm>
            <a:custGeom>
              <a:avLst/>
              <a:gdLst/>
              <a:ahLst/>
              <a:cxnLst/>
              <a:rect l="l" t="t" r="r" b="b"/>
              <a:pathLst>
                <a:path w="470" h="339" extrusionOk="0">
                  <a:moveTo>
                    <a:pt x="1" y="1"/>
                  </a:moveTo>
                  <a:cubicBezTo>
                    <a:pt x="153" y="110"/>
                    <a:pt x="317" y="218"/>
                    <a:pt x="469" y="338"/>
                  </a:cubicBezTo>
                  <a:cubicBezTo>
                    <a:pt x="317" y="218"/>
                    <a:pt x="153" y="110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1" name="Google Shape;3621;p15"/>
            <p:cNvSpPr/>
            <p:nvPr/>
          </p:nvSpPr>
          <p:spPr>
            <a:xfrm>
              <a:off x="3892526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0"/>
                  </a:moveTo>
                  <a:cubicBezTo>
                    <a:pt x="44" y="22"/>
                    <a:pt x="77" y="55"/>
                    <a:pt x="121" y="77"/>
                  </a:cubicBezTo>
                  <a:cubicBezTo>
                    <a:pt x="77" y="55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2" name="Google Shape;3622;p15"/>
            <p:cNvSpPr/>
            <p:nvPr/>
          </p:nvSpPr>
          <p:spPr>
            <a:xfrm>
              <a:off x="2538391" y="4997699"/>
              <a:ext cx="803068" cy="371163"/>
            </a:xfrm>
            <a:custGeom>
              <a:avLst/>
              <a:gdLst/>
              <a:ahLst/>
              <a:cxnLst/>
              <a:rect l="l" t="t" r="r" b="b"/>
              <a:pathLst>
                <a:path w="22026" h="10180" extrusionOk="0">
                  <a:moveTo>
                    <a:pt x="8207" y="1"/>
                  </a:moveTo>
                  <a:lnTo>
                    <a:pt x="1635" y="4415"/>
                  </a:lnTo>
                  <a:lnTo>
                    <a:pt x="197" y="7215"/>
                  </a:lnTo>
                  <a:lnTo>
                    <a:pt x="1" y="10180"/>
                  </a:lnTo>
                  <a:lnTo>
                    <a:pt x="22026" y="10180"/>
                  </a:lnTo>
                  <a:cubicBezTo>
                    <a:pt x="21644" y="7281"/>
                    <a:pt x="21241" y="4622"/>
                    <a:pt x="20958" y="4055"/>
                  </a:cubicBezTo>
                  <a:cubicBezTo>
                    <a:pt x="20282" y="2704"/>
                    <a:pt x="14125" y="284"/>
                    <a:pt x="14125" y="284"/>
                  </a:cubicBezTo>
                  <a:lnTo>
                    <a:pt x="82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3" name="Google Shape;3623;p15"/>
            <p:cNvSpPr/>
            <p:nvPr/>
          </p:nvSpPr>
          <p:spPr>
            <a:xfrm>
              <a:off x="2802611" y="4997699"/>
              <a:ext cx="315160" cy="112370"/>
            </a:xfrm>
            <a:custGeom>
              <a:avLst/>
              <a:gdLst/>
              <a:ahLst/>
              <a:cxnLst/>
              <a:rect l="l" t="t" r="r" b="b"/>
              <a:pathLst>
                <a:path w="8644" h="3082" extrusionOk="0">
                  <a:moveTo>
                    <a:pt x="960" y="1"/>
                  </a:moveTo>
                  <a:lnTo>
                    <a:pt x="12" y="633"/>
                  </a:lnTo>
                  <a:cubicBezTo>
                    <a:pt x="1" y="1145"/>
                    <a:pt x="164" y="2311"/>
                    <a:pt x="1767" y="2758"/>
                  </a:cubicBezTo>
                  <a:cubicBezTo>
                    <a:pt x="2556" y="2980"/>
                    <a:pt x="3357" y="3081"/>
                    <a:pt x="4117" y="3081"/>
                  </a:cubicBezTo>
                  <a:cubicBezTo>
                    <a:pt x="5371" y="3081"/>
                    <a:pt x="6511" y="2805"/>
                    <a:pt x="7292" y="2344"/>
                  </a:cubicBezTo>
                  <a:cubicBezTo>
                    <a:pt x="8044" y="1897"/>
                    <a:pt x="8436" y="1374"/>
                    <a:pt x="8643" y="1025"/>
                  </a:cubicBezTo>
                  <a:cubicBezTo>
                    <a:pt x="7630" y="578"/>
                    <a:pt x="6878" y="284"/>
                    <a:pt x="6878" y="284"/>
                  </a:cubicBezTo>
                  <a:lnTo>
                    <a:pt x="9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4" name="Google Shape;3624;p15"/>
            <p:cNvSpPr/>
            <p:nvPr/>
          </p:nvSpPr>
          <p:spPr>
            <a:xfrm>
              <a:off x="2827659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62" y="1"/>
                  </a:moveTo>
                  <a:lnTo>
                    <a:pt x="1" y="4306"/>
                  </a:lnTo>
                  <a:cubicBezTo>
                    <a:pt x="1" y="4306"/>
                    <a:pt x="1080" y="5744"/>
                    <a:pt x="2834" y="5984"/>
                  </a:cubicBezTo>
                  <a:cubicBezTo>
                    <a:pt x="2913" y="5995"/>
                    <a:pt x="2998" y="6001"/>
                    <a:pt x="3087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7" y="121"/>
                    <a:pt x="5657" y="121"/>
                  </a:cubicBezTo>
                  <a:lnTo>
                    <a:pt x="862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5" name="Google Shape;3625;p15"/>
            <p:cNvSpPr/>
            <p:nvPr/>
          </p:nvSpPr>
          <p:spPr>
            <a:xfrm>
              <a:off x="2849498" y="4868560"/>
              <a:ext cx="194769" cy="95635"/>
            </a:xfrm>
            <a:custGeom>
              <a:avLst/>
              <a:gdLst/>
              <a:ahLst/>
              <a:cxnLst/>
              <a:rect l="l" t="t" r="r" b="b"/>
              <a:pathLst>
                <a:path w="5342" h="2623" extrusionOk="0">
                  <a:moveTo>
                    <a:pt x="263" y="1"/>
                  </a:moveTo>
                  <a:lnTo>
                    <a:pt x="1" y="1309"/>
                  </a:lnTo>
                  <a:cubicBezTo>
                    <a:pt x="669" y="2048"/>
                    <a:pt x="2072" y="2623"/>
                    <a:pt x="2942" y="2623"/>
                  </a:cubicBezTo>
                  <a:cubicBezTo>
                    <a:pt x="2996" y="2623"/>
                    <a:pt x="3047" y="2621"/>
                    <a:pt x="3096" y="2616"/>
                  </a:cubicBezTo>
                  <a:cubicBezTo>
                    <a:pt x="3750" y="2562"/>
                    <a:pt x="4687" y="1952"/>
                    <a:pt x="5341" y="1156"/>
                  </a:cubicBezTo>
                  <a:cubicBezTo>
                    <a:pt x="5178" y="557"/>
                    <a:pt x="5058" y="121"/>
                    <a:pt x="5058" y="121"/>
                  </a:cubicBezTo>
                  <a:lnTo>
                    <a:pt x="263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6" name="Google Shape;3626;p15"/>
            <p:cNvSpPr/>
            <p:nvPr/>
          </p:nvSpPr>
          <p:spPr>
            <a:xfrm>
              <a:off x="2795465" y="4520301"/>
              <a:ext cx="296857" cy="406565"/>
            </a:xfrm>
            <a:custGeom>
              <a:avLst/>
              <a:gdLst/>
              <a:ahLst/>
              <a:cxnLst/>
              <a:rect l="l" t="t" r="r" b="b"/>
              <a:pathLst>
                <a:path w="8142" h="11151" extrusionOk="0">
                  <a:moveTo>
                    <a:pt x="2671" y="0"/>
                  </a:moveTo>
                  <a:cubicBezTo>
                    <a:pt x="2444" y="0"/>
                    <a:pt x="2235" y="53"/>
                    <a:pt x="2050" y="170"/>
                  </a:cubicBezTo>
                  <a:cubicBezTo>
                    <a:pt x="197" y="1325"/>
                    <a:pt x="1" y="3886"/>
                    <a:pt x="1" y="3886"/>
                  </a:cubicBezTo>
                  <a:cubicBezTo>
                    <a:pt x="1" y="3886"/>
                    <a:pt x="742" y="8943"/>
                    <a:pt x="1428" y="9760"/>
                  </a:cubicBezTo>
                  <a:cubicBezTo>
                    <a:pt x="2077" y="10543"/>
                    <a:pt x="3534" y="11150"/>
                    <a:pt x="4437" y="11150"/>
                  </a:cubicBezTo>
                  <a:cubicBezTo>
                    <a:pt x="4490" y="11150"/>
                    <a:pt x="4540" y="11148"/>
                    <a:pt x="4589" y="11144"/>
                  </a:cubicBezTo>
                  <a:cubicBezTo>
                    <a:pt x="5472" y="11068"/>
                    <a:pt x="6856" y="9978"/>
                    <a:pt x="7401" y="8812"/>
                  </a:cubicBezTo>
                  <a:cubicBezTo>
                    <a:pt x="7946" y="7635"/>
                    <a:pt x="8142" y="4246"/>
                    <a:pt x="8142" y="4246"/>
                  </a:cubicBezTo>
                  <a:cubicBezTo>
                    <a:pt x="8142" y="4246"/>
                    <a:pt x="4709" y="0"/>
                    <a:pt x="267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7" name="Google Shape;3627;p15"/>
            <p:cNvSpPr/>
            <p:nvPr/>
          </p:nvSpPr>
          <p:spPr>
            <a:xfrm>
              <a:off x="2750183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0" y="0"/>
                  </a:moveTo>
                  <a:cubicBezTo>
                    <a:pt x="4844" y="0"/>
                    <a:pt x="4809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1" y="2748"/>
                    <a:pt x="306" y="4536"/>
                  </a:cubicBezTo>
                  <a:cubicBezTo>
                    <a:pt x="0" y="6323"/>
                    <a:pt x="1613" y="8742"/>
                    <a:pt x="1613" y="8742"/>
                  </a:cubicBezTo>
                  <a:lnTo>
                    <a:pt x="1711" y="6944"/>
                  </a:lnTo>
                  <a:cubicBezTo>
                    <a:pt x="1711" y="6944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100" y="5988"/>
                    <a:pt x="6248" y="6016"/>
                    <a:pt x="6374" y="6016"/>
                  </a:cubicBezTo>
                  <a:cubicBezTo>
                    <a:pt x="7021" y="6016"/>
                    <a:pt x="7128" y="5277"/>
                    <a:pt x="7128" y="5277"/>
                  </a:cubicBezTo>
                  <a:cubicBezTo>
                    <a:pt x="7128" y="5277"/>
                    <a:pt x="8130" y="6694"/>
                    <a:pt x="857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60"/>
                  </a:cubicBezTo>
                  <a:cubicBezTo>
                    <a:pt x="10277" y="5244"/>
                    <a:pt x="11160" y="4656"/>
                    <a:pt x="11542" y="4536"/>
                  </a:cubicBezTo>
                  <a:cubicBezTo>
                    <a:pt x="11934" y="4416"/>
                    <a:pt x="12479" y="3762"/>
                    <a:pt x="12065" y="2988"/>
                  </a:cubicBezTo>
                  <a:cubicBezTo>
                    <a:pt x="11661" y="2214"/>
                    <a:pt x="10604" y="2487"/>
                    <a:pt x="10550" y="2323"/>
                  </a:cubicBezTo>
                  <a:cubicBezTo>
                    <a:pt x="10495" y="2171"/>
                    <a:pt x="11291" y="1822"/>
                    <a:pt x="11193" y="1375"/>
                  </a:cubicBezTo>
                  <a:cubicBezTo>
                    <a:pt x="11117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3" y="623"/>
                  </a:cubicBezTo>
                  <a:cubicBezTo>
                    <a:pt x="8096" y="623"/>
                    <a:pt x="6092" y="0"/>
                    <a:pt x="48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8" name="Google Shape;3628;p15"/>
            <p:cNvSpPr/>
            <p:nvPr/>
          </p:nvSpPr>
          <p:spPr>
            <a:xfrm>
              <a:off x="2751240" y="4675180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6" y="0"/>
                  </a:moveTo>
                  <a:cubicBezTo>
                    <a:pt x="494" y="0"/>
                    <a:pt x="1" y="1050"/>
                    <a:pt x="255" y="1774"/>
                  </a:cubicBezTo>
                  <a:cubicBezTo>
                    <a:pt x="549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6" y="27"/>
                    <a:pt x="1110" y="0"/>
                    <a:pt x="102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9" name="Google Shape;3629;p15"/>
            <p:cNvSpPr/>
            <p:nvPr/>
          </p:nvSpPr>
          <p:spPr>
            <a:xfrm>
              <a:off x="3080759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17" y="1"/>
                  </a:moveTo>
                  <a:cubicBezTo>
                    <a:pt x="667" y="1"/>
                    <a:pt x="489" y="52"/>
                    <a:pt x="284" y="173"/>
                  </a:cubicBezTo>
                  <a:lnTo>
                    <a:pt x="1" y="2614"/>
                  </a:lnTo>
                  <a:cubicBezTo>
                    <a:pt x="1" y="2614"/>
                    <a:pt x="1014" y="1982"/>
                    <a:pt x="1352" y="1437"/>
                  </a:cubicBezTo>
                  <a:cubicBezTo>
                    <a:pt x="1628" y="1001"/>
                    <a:pt x="1483" y="1"/>
                    <a:pt x="81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0" name="Google Shape;3630;p15"/>
            <p:cNvSpPr/>
            <p:nvPr/>
          </p:nvSpPr>
          <p:spPr>
            <a:xfrm>
              <a:off x="2855368" y="4729796"/>
              <a:ext cx="67706" cy="22022"/>
            </a:xfrm>
            <a:custGeom>
              <a:avLst/>
              <a:gdLst/>
              <a:ahLst/>
              <a:cxnLst/>
              <a:rect l="l" t="t" r="r" b="b"/>
              <a:pathLst>
                <a:path w="1857" h="604" extrusionOk="0">
                  <a:moveTo>
                    <a:pt x="1012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4"/>
                    <a:pt x="1733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56" y="559"/>
                    <a:pt x="1714" y="58"/>
                    <a:pt x="1082" y="3"/>
                  </a:cubicBezTo>
                  <a:cubicBezTo>
                    <a:pt x="1058" y="2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1" name="Google Shape;3631;p15"/>
            <p:cNvSpPr/>
            <p:nvPr/>
          </p:nvSpPr>
          <p:spPr>
            <a:xfrm>
              <a:off x="2955193" y="4735702"/>
              <a:ext cx="33835" cy="83348"/>
            </a:xfrm>
            <a:custGeom>
              <a:avLst/>
              <a:gdLst/>
              <a:ahLst/>
              <a:cxnLst/>
              <a:rect l="l" t="t" r="r" b="b"/>
              <a:pathLst>
                <a:path w="928" h="2286" extrusionOk="0">
                  <a:moveTo>
                    <a:pt x="60" y="0"/>
                  </a:moveTo>
                  <a:cubicBezTo>
                    <a:pt x="39" y="0"/>
                    <a:pt x="20" y="31"/>
                    <a:pt x="1" y="103"/>
                  </a:cubicBezTo>
                  <a:cubicBezTo>
                    <a:pt x="1" y="103"/>
                    <a:pt x="153" y="1389"/>
                    <a:pt x="459" y="1585"/>
                  </a:cubicBezTo>
                  <a:cubicBezTo>
                    <a:pt x="764" y="1781"/>
                    <a:pt x="448" y="2097"/>
                    <a:pt x="186" y="2239"/>
                  </a:cubicBezTo>
                  <a:cubicBezTo>
                    <a:pt x="123" y="2272"/>
                    <a:pt x="119" y="2286"/>
                    <a:pt x="151" y="2286"/>
                  </a:cubicBezTo>
                  <a:cubicBezTo>
                    <a:pt x="256" y="2286"/>
                    <a:pt x="762" y="2128"/>
                    <a:pt x="829" y="1978"/>
                  </a:cubicBezTo>
                  <a:cubicBezTo>
                    <a:pt x="927" y="1792"/>
                    <a:pt x="589" y="1618"/>
                    <a:pt x="415" y="1127"/>
                  </a:cubicBezTo>
                  <a:cubicBezTo>
                    <a:pt x="271" y="713"/>
                    <a:pt x="156" y="0"/>
                    <a:pt x="60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2" name="Google Shape;3632;p15"/>
            <p:cNvSpPr/>
            <p:nvPr/>
          </p:nvSpPr>
          <p:spPr>
            <a:xfrm>
              <a:off x="2832070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8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2" y="802"/>
                    <a:pt x="2657" y="802"/>
                  </a:cubicBezTo>
                  <a:cubicBezTo>
                    <a:pt x="2672" y="802"/>
                    <a:pt x="2684" y="797"/>
                    <a:pt x="2691" y="785"/>
                  </a:cubicBezTo>
                  <a:cubicBezTo>
                    <a:pt x="2768" y="654"/>
                    <a:pt x="2190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3" name="Google Shape;3633;p15"/>
            <p:cNvSpPr/>
            <p:nvPr/>
          </p:nvSpPr>
          <p:spPr>
            <a:xfrm>
              <a:off x="2978236" y="4729796"/>
              <a:ext cx="67597" cy="22022"/>
            </a:xfrm>
            <a:custGeom>
              <a:avLst/>
              <a:gdLst/>
              <a:ahLst/>
              <a:cxnLst/>
              <a:rect l="l" t="t" r="r" b="b"/>
              <a:pathLst>
                <a:path w="1854" h="604" extrusionOk="0">
                  <a:moveTo>
                    <a:pt x="836" y="1"/>
                  </a:moveTo>
                  <a:cubicBezTo>
                    <a:pt x="812" y="1"/>
                    <a:pt x="788" y="2"/>
                    <a:pt x="764" y="3"/>
                  </a:cubicBezTo>
                  <a:cubicBezTo>
                    <a:pt x="132" y="58"/>
                    <a:pt x="1" y="559"/>
                    <a:pt x="99" y="592"/>
                  </a:cubicBezTo>
                  <a:cubicBezTo>
                    <a:pt x="104" y="593"/>
                    <a:pt x="108" y="594"/>
                    <a:pt x="113" y="594"/>
                  </a:cubicBezTo>
                  <a:cubicBezTo>
                    <a:pt x="229" y="594"/>
                    <a:pt x="500" y="264"/>
                    <a:pt x="822" y="264"/>
                  </a:cubicBezTo>
                  <a:cubicBezTo>
                    <a:pt x="832" y="264"/>
                    <a:pt x="841" y="264"/>
                    <a:pt x="851" y="265"/>
                  </a:cubicBezTo>
                  <a:cubicBezTo>
                    <a:pt x="1122" y="273"/>
                    <a:pt x="1622" y="603"/>
                    <a:pt x="1787" y="603"/>
                  </a:cubicBezTo>
                  <a:cubicBezTo>
                    <a:pt x="1834" y="603"/>
                    <a:pt x="1854" y="576"/>
                    <a:pt x="1832" y="505"/>
                  </a:cubicBezTo>
                  <a:cubicBezTo>
                    <a:pt x="1832" y="505"/>
                    <a:pt x="1429" y="1"/>
                    <a:pt x="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4" name="Google Shape;3634;p15"/>
            <p:cNvSpPr/>
            <p:nvPr/>
          </p:nvSpPr>
          <p:spPr>
            <a:xfrm>
              <a:off x="2967918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341" y="1"/>
                  </a:moveTo>
                  <a:cubicBezTo>
                    <a:pt x="578" y="1"/>
                    <a:pt x="1" y="654"/>
                    <a:pt x="77" y="785"/>
                  </a:cubicBezTo>
                  <a:cubicBezTo>
                    <a:pt x="84" y="797"/>
                    <a:pt x="96" y="802"/>
                    <a:pt x="111" y="802"/>
                  </a:cubicBezTo>
                  <a:cubicBezTo>
                    <a:pt x="236" y="802"/>
                    <a:pt x="615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4" y="545"/>
                    <a:pt x="2550" y="914"/>
                    <a:pt x="2714" y="914"/>
                  </a:cubicBezTo>
                  <a:cubicBezTo>
                    <a:pt x="2757" y="914"/>
                    <a:pt x="2767" y="889"/>
                    <a:pt x="2736" y="829"/>
                  </a:cubicBezTo>
                  <a:cubicBezTo>
                    <a:pt x="2736" y="829"/>
                    <a:pt x="2093" y="1"/>
                    <a:pt x="13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5" name="Google Shape;3635;p15"/>
            <p:cNvSpPr/>
            <p:nvPr/>
          </p:nvSpPr>
          <p:spPr>
            <a:xfrm>
              <a:off x="2919646" y="4848034"/>
              <a:ext cx="72154" cy="17100"/>
            </a:xfrm>
            <a:custGeom>
              <a:avLst/>
              <a:gdLst/>
              <a:ahLst/>
              <a:cxnLst/>
              <a:rect l="l" t="t" r="r" b="b"/>
              <a:pathLst>
                <a:path w="1979" h="469" extrusionOk="0">
                  <a:moveTo>
                    <a:pt x="1942" y="0"/>
                  </a:moveTo>
                  <a:cubicBezTo>
                    <a:pt x="1857" y="0"/>
                    <a:pt x="1557" y="185"/>
                    <a:pt x="1085" y="259"/>
                  </a:cubicBezTo>
                  <a:cubicBezTo>
                    <a:pt x="957" y="281"/>
                    <a:pt x="842" y="290"/>
                    <a:pt x="742" y="290"/>
                  </a:cubicBezTo>
                  <a:cubicBezTo>
                    <a:pt x="409" y="290"/>
                    <a:pt x="235" y="193"/>
                    <a:pt x="235" y="193"/>
                  </a:cubicBezTo>
                  <a:cubicBezTo>
                    <a:pt x="182" y="171"/>
                    <a:pt x="71" y="95"/>
                    <a:pt x="26" y="95"/>
                  </a:cubicBezTo>
                  <a:cubicBezTo>
                    <a:pt x="7" y="95"/>
                    <a:pt x="0" y="110"/>
                    <a:pt x="17" y="150"/>
                  </a:cubicBezTo>
                  <a:cubicBezTo>
                    <a:pt x="65" y="255"/>
                    <a:pt x="439" y="469"/>
                    <a:pt x="890" y="469"/>
                  </a:cubicBezTo>
                  <a:cubicBezTo>
                    <a:pt x="954" y="469"/>
                    <a:pt x="1019" y="464"/>
                    <a:pt x="1085" y="455"/>
                  </a:cubicBezTo>
                  <a:cubicBezTo>
                    <a:pt x="1619" y="390"/>
                    <a:pt x="1979" y="95"/>
                    <a:pt x="1968" y="19"/>
                  </a:cubicBezTo>
                  <a:cubicBezTo>
                    <a:pt x="1966" y="6"/>
                    <a:pt x="1958" y="0"/>
                    <a:pt x="1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6" name="Google Shape;3636;p15"/>
            <p:cNvSpPr/>
            <p:nvPr/>
          </p:nvSpPr>
          <p:spPr>
            <a:xfrm>
              <a:off x="1968204" y="4581662"/>
              <a:ext cx="571037" cy="713449"/>
            </a:xfrm>
            <a:custGeom>
              <a:avLst/>
              <a:gdLst/>
              <a:ahLst/>
              <a:cxnLst/>
              <a:rect l="l" t="t" r="r" b="b"/>
              <a:pathLst>
                <a:path w="15662" h="19568" extrusionOk="0">
                  <a:moveTo>
                    <a:pt x="7015" y="1"/>
                  </a:moveTo>
                  <a:cubicBezTo>
                    <a:pt x="2488" y="1"/>
                    <a:pt x="1832" y="4041"/>
                    <a:pt x="1843" y="5113"/>
                  </a:cubicBezTo>
                  <a:cubicBezTo>
                    <a:pt x="1843" y="5832"/>
                    <a:pt x="1897" y="9112"/>
                    <a:pt x="1494" y="10169"/>
                  </a:cubicBezTo>
                  <a:cubicBezTo>
                    <a:pt x="1080" y="11227"/>
                    <a:pt x="1" y="14932"/>
                    <a:pt x="1821" y="16872"/>
                  </a:cubicBezTo>
                  <a:cubicBezTo>
                    <a:pt x="3641" y="18801"/>
                    <a:pt x="6322" y="18921"/>
                    <a:pt x="8033" y="19422"/>
                  </a:cubicBezTo>
                  <a:cubicBezTo>
                    <a:pt x="8356" y="19519"/>
                    <a:pt x="8792" y="19567"/>
                    <a:pt x="9291" y="19567"/>
                  </a:cubicBezTo>
                  <a:cubicBezTo>
                    <a:pt x="11417" y="19567"/>
                    <a:pt x="14675" y="18693"/>
                    <a:pt x="15117" y="17024"/>
                  </a:cubicBezTo>
                  <a:cubicBezTo>
                    <a:pt x="15662" y="14975"/>
                    <a:pt x="13166" y="13243"/>
                    <a:pt x="12959" y="11946"/>
                  </a:cubicBezTo>
                  <a:cubicBezTo>
                    <a:pt x="12752" y="10660"/>
                    <a:pt x="13362" y="6628"/>
                    <a:pt x="13253" y="5200"/>
                  </a:cubicBezTo>
                  <a:cubicBezTo>
                    <a:pt x="13144" y="3838"/>
                    <a:pt x="13264" y="78"/>
                    <a:pt x="7106" y="1"/>
                  </a:cubicBezTo>
                  <a:cubicBezTo>
                    <a:pt x="7076" y="1"/>
                    <a:pt x="7046" y="1"/>
                    <a:pt x="70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7" name="Google Shape;3637;p15"/>
            <p:cNvSpPr/>
            <p:nvPr/>
          </p:nvSpPr>
          <p:spPr>
            <a:xfrm>
              <a:off x="1986105" y="5090342"/>
              <a:ext cx="565057" cy="278518"/>
            </a:xfrm>
            <a:custGeom>
              <a:avLst/>
              <a:gdLst/>
              <a:ahLst/>
              <a:cxnLst/>
              <a:rect l="l" t="t" r="r" b="b"/>
              <a:pathLst>
                <a:path w="15498" h="7639" extrusionOk="0">
                  <a:moveTo>
                    <a:pt x="6427" y="0"/>
                  </a:moveTo>
                  <a:cubicBezTo>
                    <a:pt x="3743" y="0"/>
                    <a:pt x="1586" y="943"/>
                    <a:pt x="0" y="2091"/>
                  </a:cubicBezTo>
                  <a:lnTo>
                    <a:pt x="0" y="7639"/>
                  </a:lnTo>
                  <a:lnTo>
                    <a:pt x="15497" y="7639"/>
                  </a:lnTo>
                  <a:cubicBezTo>
                    <a:pt x="15443" y="6843"/>
                    <a:pt x="15367" y="6255"/>
                    <a:pt x="15279" y="5982"/>
                  </a:cubicBezTo>
                  <a:cubicBezTo>
                    <a:pt x="14724" y="4228"/>
                    <a:pt x="13699" y="3051"/>
                    <a:pt x="12315" y="2146"/>
                  </a:cubicBezTo>
                  <a:cubicBezTo>
                    <a:pt x="10942" y="1231"/>
                    <a:pt x="7651" y="64"/>
                    <a:pt x="7651" y="64"/>
                  </a:cubicBezTo>
                  <a:cubicBezTo>
                    <a:pt x="7231" y="21"/>
                    <a:pt x="6823" y="0"/>
                    <a:pt x="6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8" name="Google Shape;3638;p15"/>
            <p:cNvSpPr/>
            <p:nvPr/>
          </p:nvSpPr>
          <p:spPr>
            <a:xfrm>
              <a:off x="2143281" y="4972688"/>
              <a:ext cx="202061" cy="280122"/>
            </a:xfrm>
            <a:custGeom>
              <a:avLst/>
              <a:gdLst/>
              <a:ahLst/>
              <a:cxnLst/>
              <a:rect l="l" t="t" r="r" b="b"/>
              <a:pathLst>
                <a:path w="5542" h="7683" extrusionOk="0">
                  <a:moveTo>
                    <a:pt x="1204" y="0"/>
                  </a:moveTo>
                  <a:cubicBezTo>
                    <a:pt x="1204" y="0"/>
                    <a:pt x="1204" y="3466"/>
                    <a:pt x="583" y="4229"/>
                  </a:cubicBezTo>
                  <a:cubicBezTo>
                    <a:pt x="1" y="4956"/>
                    <a:pt x="310" y="7682"/>
                    <a:pt x="2416" y="7682"/>
                  </a:cubicBezTo>
                  <a:cubicBezTo>
                    <a:pt x="2519" y="7682"/>
                    <a:pt x="2628" y="7675"/>
                    <a:pt x="2740" y="7662"/>
                  </a:cubicBezTo>
                  <a:cubicBezTo>
                    <a:pt x="5138" y="7356"/>
                    <a:pt x="5541" y="5188"/>
                    <a:pt x="5138" y="4577"/>
                  </a:cubicBezTo>
                  <a:cubicBezTo>
                    <a:pt x="4724" y="3956"/>
                    <a:pt x="4375" y="3815"/>
                    <a:pt x="4255" y="2932"/>
                  </a:cubicBezTo>
                  <a:cubicBezTo>
                    <a:pt x="4135" y="2060"/>
                    <a:pt x="4135" y="262"/>
                    <a:pt x="4135" y="262"/>
                  </a:cubicBezTo>
                  <a:lnTo>
                    <a:pt x="1204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9" name="Google Shape;3639;p15"/>
            <p:cNvSpPr/>
            <p:nvPr/>
          </p:nvSpPr>
          <p:spPr>
            <a:xfrm>
              <a:off x="2184371" y="4972688"/>
              <a:ext cx="111677" cy="89181"/>
            </a:xfrm>
            <a:custGeom>
              <a:avLst/>
              <a:gdLst/>
              <a:ahLst/>
              <a:cxnLst/>
              <a:rect l="l" t="t" r="r" b="b"/>
              <a:pathLst>
                <a:path w="3063" h="2446" extrusionOk="0">
                  <a:moveTo>
                    <a:pt x="77" y="0"/>
                  </a:moveTo>
                  <a:cubicBezTo>
                    <a:pt x="77" y="0"/>
                    <a:pt x="77" y="861"/>
                    <a:pt x="0" y="1820"/>
                  </a:cubicBezTo>
                  <a:cubicBezTo>
                    <a:pt x="22" y="1831"/>
                    <a:pt x="55" y="1864"/>
                    <a:pt x="77" y="1875"/>
                  </a:cubicBezTo>
                  <a:cubicBezTo>
                    <a:pt x="639" y="2254"/>
                    <a:pt x="1304" y="2445"/>
                    <a:pt x="1925" y="2445"/>
                  </a:cubicBezTo>
                  <a:cubicBezTo>
                    <a:pt x="2338" y="2445"/>
                    <a:pt x="2732" y="2361"/>
                    <a:pt x="3063" y="2191"/>
                  </a:cubicBezTo>
                  <a:cubicBezTo>
                    <a:pt x="3008" y="1308"/>
                    <a:pt x="3008" y="262"/>
                    <a:pt x="3008" y="262"/>
                  </a:cubicBezTo>
                  <a:lnTo>
                    <a:pt x="77" y="0"/>
                  </a:ln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0" name="Google Shape;3640;p15"/>
            <p:cNvSpPr/>
            <p:nvPr/>
          </p:nvSpPr>
          <p:spPr>
            <a:xfrm>
              <a:off x="2114843" y="4718384"/>
              <a:ext cx="263460" cy="300795"/>
            </a:xfrm>
            <a:custGeom>
              <a:avLst/>
              <a:gdLst/>
              <a:ahLst/>
              <a:cxnLst/>
              <a:rect l="l" t="t" r="r" b="b"/>
              <a:pathLst>
                <a:path w="7226" h="8250" extrusionOk="0">
                  <a:moveTo>
                    <a:pt x="2006" y="0"/>
                  </a:moveTo>
                  <a:cubicBezTo>
                    <a:pt x="1689" y="959"/>
                    <a:pt x="502" y="1929"/>
                    <a:pt x="0" y="2300"/>
                  </a:cubicBezTo>
                  <a:cubicBezTo>
                    <a:pt x="164" y="4185"/>
                    <a:pt x="632" y="7008"/>
                    <a:pt x="1984" y="7771"/>
                  </a:cubicBezTo>
                  <a:cubicBezTo>
                    <a:pt x="2549" y="8093"/>
                    <a:pt x="3145" y="8249"/>
                    <a:pt x="3709" y="8249"/>
                  </a:cubicBezTo>
                  <a:cubicBezTo>
                    <a:pt x="4460" y="8249"/>
                    <a:pt x="5154" y="7973"/>
                    <a:pt x="5646" y="7444"/>
                  </a:cubicBezTo>
                  <a:cubicBezTo>
                    <a:pt x="6779" y="6245"/>
                    <a:pt x="7226" y="3433"/>
                    <a:pt x="7226" y="2071"/>
                  </a:cubicBezTo>
                  <a:lnTo>
                    <a:pt x="7226" y="2071"/>
                  </a:lnTo>
                  <a:cubicBezTo>
                    <a:pt x="7043" y="2087"/>
                    <a:pt x="6782" y="2100"/>
                    <a:pt x="6474" y="2100"/>
                  </a:cubicBezTo>
                  <a:cubicBezTo>
                    <a:pt x="5756" y="2100"/>
                    <a:pt x="4784" y="2032"/>
                    <a:pt x="3967" y="1788"/>
                  </a:cubicBezTo>
                  <a:cubicBezTo>
                    <a:pt x="3019" y="1504"/>
                    <a:pt x="2365" y="643"/>
                    <a:pt x="202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1" name="Google Shape;3641;p15"/>
            <p:cNvSpPr/>
            <p:nvPr/>
          </p:nvSpPr>
          <p:spPr>
            <a:xfrm>
              <a:off x="2285983" y="4794001"/>
              <a:ext cx="87942" cy="28512"/>
            </a:xfrm>
            <a:custGeom>
              <a:avLst/>
              <a:gdLst/>
              <a:ahLst/>
              <a:cxnLst/>
              <a:rect l="l" t="t" r="r" b="b"/>
              <a:pathLst>
                <a:path w="2412" h="782" extrusionOk="0">
                  <a:moveTo>
                    <a:pt x="1165" y="0"/>
                  </a:moveTo>
                  <a:cubicBezTo>
                    <a:pt x="597" y="0"/>
                    <a:pt x="0" y="593"/>
                    <a:pt x="80" y="673"/>
                  </a:cubicBezTo>
                  <a:cubicBezTo>
                    <a:pt x="115" y="708"/>
                    <a:pt x="149" y="718"/>
                    <a:pt x="179" y="718"/>
                  </a:cubicBezTo>
                  <a:cubicBezTo>
                    <a:pt x="223" y="718"/>
                    <a:pt x="254" y="695"/>
                    <a:pt x="254" y="695"/>
                  </a:cubicBezTo>
                  <a:cubicBezTo>
                    <a:pt x="538" y="393"/>
                    <a:pt x="857" y="290"/>
                    <a:pt x="1161" y="290"/>
                  </a:cubicBezTo>
                  <a:cubicBezTo>
                    <a:pt x="1823" y="290"/>
                    <a:pt x="2412" y="782"/>
                    <a:pt x="2412" y="782"/>
                  </a:cubicBezTo>
                  <a:cubicBezTo>
                    <a:pt x="2412" y="782"/>
                    <a:pt x="2172" y="215"/>
                    <a:pt x="1333" y="19"/>
                  </a:cubicBezTo>
                  <a:cubicBezTo>
                    <a:pt x="1278" y="6"/>
                    <a:pt x="1222" y="0"/>
                    <a:pt x="11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2" name="Google Shape;3642;p15"/>
            <p:cNvSpPr/>
            <p:nvPr/>
          </p:nvSpPr>
          <p:spPr>
            <a:xfrm>
              <a:off x="2131140" y="4794001"/>
              <a:ext cx="88343" cy="28512"/>
            </a:xfrm>
            <a:custGeom>
              <a:avLst/>
              <a:gdLst/>
              <a:ahLst/>
              <a:cxnLst/>
              <a:rect l="l" t="t" r="r" b="b"/>
              <a:pathLst>
                <a:path w="2423" h="782" extrusionOk="0">
                  <a:moveTo>
                    <a:pt x="1249" y="0"/>
                  </a:moveTo>
                  <a:cubicBezTo>
                    <a:pt x="1192" y="0"/>
                    <a:pt x="1135" y="6"/>
                    <a:pt x="1079" y="19"/>
                  </a:cubicBezTo>
                  <a:cubicBezTo>
                    <a:pt x="251" y="215"/>
                    <a:pt x="0" y="782"/>
                    <a:pt x="0" y="782"/>
                  </a:cubicBezTo>
                  <a:cubicBezTo>
                    <a:pt x="0" y="782"/>
                    <a:pt x="595" y="290"/>
                    <a:pt x="1256" y="290"/>
                  </a:cubicBezTo>
                  <a:cubicBezTo>
                    <a:pt x="1560" y="290"/>
                    <a:pt x="1877" y="393"/>
                    <a:pt x="2158" y="695"/>
                  </a:cubicBezTo>
                  <a:cubicBezTo>
                    <a:pt x="2158" y="695"/>
                    <a:pt x="2193" y="718"/>
                    <a:pt x="2240" y="718"/>
                  </a:cubicBezTo>
                  <a:cubicBezTo>
                    <a:pt x="2272" y="718"/>
                    <a:pt x="2308" y="708"/>
                    <a:pt x="2343" y="673"/>
                  </a:cubicBezTo>
                  <a:cubicBezTo>
                    <a:pt x="2423" y="593"/>
                    <a:pt x="1826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3" name="Google Shape;3643;p15"/>
            <p:cNvSpPr/>
            <p:nvPr/>
          </p:nvSpPr>
          <p:spPr>
            <a:xfrm>
              <a:off x="2248722" y="4847924"/>
              <a:ext cx="26288" cy="78754"/>
            </a:xfrm>
            <a:custGeom>
              <a:avLst/>
              <a:gdLst/>
              <a:ahLst/>
              <a:cxnLst/>
              <a:rect l="l" t="t" r="r" b="b"/>
              <a:pathLst>
                <a:path w="721" h="2160" extrusionOk="0">
                  <a:moveTo>
                    <a:pt x="121" y="0"/>
                  </a:moveTo>
                  <a:cubicBezTo>
                    <a:pt x="121" y="1"/>
                    <a:pt x="480" y="1744"/>
                    <a:pt x="491" y="1864"/>
                  </a:cubicBezTo>
                  <a:cubicBezTo>
                    <a:pt x="513" y="1984"/>
                    <a:pt x="1" y="2158"/>
                    <a:pt x="1" y="2158"/>
                  </a:cubicBezTo>
                  <a:cubicBezTo>
                    <a:pt x="1" y="2158"/>
                    <a:pt x="31" y="2159"/>
                    <a:pt x="79" y="2159"/>
                  </a:cubicBezTo>
                  <a:cubicBezTo>
                    <a:pt x="245" y="2159"/>
                    <a:pt x="623" y="2146"/>
                    <a:pt x="666" y="2027"/>
                  </a:cubicBezTo>
                  <a:cubicBezTo>
                    <a:pt x="720" y="1875"/>
                    <a:pt x="121" y="1"/>
                    <a:pt x="12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4" name="Google Shape;3644;p15"/>
            <p:cNvSpPr/>
            <p:nvPr/>
          </p:nvSpPr>
          <p:spPr>
            <a:xfrm>
              <a:off x="2229252" y="4951250"/>
              <a:ext cx="47726" cy="14693"/>
            </a:xfrm>
            <a:custGeom>
              <a:avLst/>
              <a:gdLst/>
              <a:ahLst/>
              <a:cxnLst/>
              <a:rect l="l" t="t" r="r" b="b"/>
              <a:pathLst>
                <a:path w="1309" h="403" extrusionOk="0">
                  <a:moveTo>
                    <a:pt x="880" y="0"/>
                  </a:moveTo>
                  <a:cubicBezTo>
                    <a:pt x="846" y="0"/>
                    <a:pt x="817" y="6"/>
                    <a:pt x="797" y="22"/>
                  </a:cubicBezTo>
                  <a:cubicBezTo>
                    <a:pt x="733" y="69"/>
                    <a:pt x="676" y="85"/>
                    <a:pt x="623" y="85"/>
                  </a:cubicBezTo>
                  <a:cubicBezTo>
                    <a:pt x="530" y="85"/>
                    <a:pt x="452" y="35"/>
                    <a:pt x="382" y="22"/>
                  </a:cubicBezTo>
                  <a:cubicBezTo>
                    <a:pt x="378" y="21"/>
                    <a:pt x="373" y="21"/>
                    <a:pt x="369" y="21"/>
                  </a:cubicBezTo>
                  <a:cubicBezTo>
                    <a:pt x="252" y="21"/>
                    <a:pt x="1" y="141"/>
                    <a:pt x="1" y="141"/>
                  </a:cubicBezTo>
                  <a:cubicBezTo>
                    <a:pt x="1" y="141"/>
                    <a:pt x="328" y="403"/>
                    <a:pt x="600" y="403"/>
                  </a:cubicBezTo>
                  <a:cubicBezTo>
                    <a:pt x="949" y="403"/>
                    <a:pt x="1309" y="141"/>
                    <a:pt x="1309" y="141"/>
                  </a:cubicBezTo>
                  <a:cubicBezTo>
                    <a:pt x="1309" y="141"/>
                    <a:pt x="1041" y="0"/>
                    <a:pt x="8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5" name="Google Shape;3645;p15"/>
            <p:cNvSpPr/>
            <p:nvPr/>
          </p:nvSpPr>
          <p:spPr>
            <a:xfrm>
              <a:off x="4157913" y="4725931"/>
              <a:ext cx="82327" cy="110729"/>
            </a:xfrm>
            <a:custGeom>
              <a:avLst/>
              <a:gdLst/>
              <a:ahLst/>
              <a:cxnLst/>
              <a:rect l="l" t="t" r="r" b="b"/>
              <a:pathLst>
                <a:path w="2258" h="3037" extrusionOk="0">
                  <a:moveTo>
                    <a:pt x="537" y="0"/>
                  </a:moveTo>
                  <a:cubicBezTo>
                    <a:pt x="439" y="0"/>
                    <a:pt x="351" y="40"/>
                    <a:pt x="285" y="142"/>
                  </a:cubicBezTo>
                  <a:cubicBezTo>
                    <a:pt x="0" y="559"/>
                    <a:pt x="627" y="3037"/>
                    <a:pt x="1332" y="3037"/>
                  </a:cubicBezTo>
                  <a:cubicBezTo>
                    <a:pt x="1382" y="3037"/>
                    <a:pt x="1433" y="3024"/>
                    <a:pt x="1484" y="2997"/>
                  </a:cubicBezTo>
                  <a:cubicBezTo>
                    <a:pt x="2258" y="2583"/>
                    <a:pt x="1331" y="480"/>
                    <a:pt x="1331" y="480"/>
                  </a:cubicBezTo>
                  <a:cubicBezTo>
                    <a:pt x="1331" y="480"/>
                    <a:pt x="878" y="0"/>
                    <a:pt x="53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6" name="Google Shape;3646;p15"/>
            <p:cNvSpPr/>
            <p:nvPr/>
          </p:nvSpPr>
          <p:spPr>
            <a:xfrm>
              <a:off x="3981122" y="5019064"/>
              <a:ext cx="696204" cy="349797"/>
            </a:xfrm>
            <a:custGeom>
              <a:avLst/>
              <a:gdLst/>
              <a:ahLst/>
              <a:cxnLst/>
              <a:rect l="l" t="t" r="r" b="b"/>
              <a:pathLst>
                <a:path w="19095" h="9594" extrusionOk="0">
                  <a:moveTo>
                    <a:pt x="7761" y="1"/>
                  </a:moveTo>
                  <a:cubicBezTo>
                    <a:pt x="7664" y="1"/>
                    <a:pt x="7569" y="2"/>
                    <a:pt x="7477" y="3"/>
                  </a:cubicBezTo>
                  <a:cubicBezTo>
                    <a:pt x="5744" y="36"/>
                    <a:pt x="2322" y="2107"/>
                    <a:pt x="829" y="3393"/>
                  </a:cubicBezTo>
                  <a:cubicBezTo>
                    <a:pt x="143" y="3981"/>
                    <a:pt x="1" y="6738"/>
                    <a:pt x="45" y="9594"/>
                  </a:cubicBezTo>
                  <a:lnTo>
                    <a:pt x="19095" y="9594"/>
                  </a:lnTo>
                  <a:cubicBezTo>
                    <a:pt x="18953" y="7054"/>
                    <a:pt x="18670" y="4646"/>
                    <a:pt x="18103" y="3752"/>
                  </a:cubicBezTo>
                  <a:cubicBezTo>
                    <a:pt x="16697" y="1551"/>
                    <a:pt x="12043" y="265"/>
                    <a:pt x="12043" y="265"/>
                  </a:cubicBezTo>
                  <a:cubicBezTo>
                    <a:pt x="12043" y="265"/>
                    <a:pt x="9510" y="1"/>
                    <a:pt x="7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7" name="Google Shape;3647;p15"/>
            <p:cNvSpPr/>
            <p:nvPr/>
          </p:nvSpPr>
          <p:spPr>
            <a:xfrm>
              <a:off x="4438868" y="4725931"/>
              <a:ext cx="81962" cy="110729"/>
            </a:xfrm>
            <a:custGeom>
              <a:avLst/>
              <a:gdLst/>
              <a:ahLst/>
              <a:cxnLst/>
              <a:rect l="l" t="t" r="r" b="b"/>
              <a:pathLst>
                <a:path w="2248" h="3037" extrusionOk="0">
                  <a:moveTo>
                    <a:pt x="1717" y="0"/>
                  </a:moveTo>
                  <a:cubicBezTo>
                    <a:pt x="1374" y="0"/>
                    <a:pt x="927" y="480"/>
                    <a:pt x="927" y="480"/>
                  </a:cubicBezTo>
                  <a:cubicBezTo>
                    <a:pt x="927" y="480"/>
                    <a:pt x="1" y="2583"/>
                    <a:pt x="764" y="2997"/>
                  </a:cubicBezTo>
                  <a:cubicBezTo>
                    <a:pt x="815" y="3024"/>
                    <a:pt x="866" y="3037"/>
                    <a:pt x="917" y="3037"/>
                  </a:cubicBezTo>
                  <a:cubicBezTo>
                    <a:pt x="1630" y="3037"/>
                    <a:pt x="2248" y="559"/>
                    <a:pt x="1973" y="142"/>
                  </a:cubicBezTo>
                  <a:cubicBezTo>
                    <a:pt x="1905" y="40"/>
                    <a:pt x="1815" y="0"/>
                    <a:pt x="17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15"/>
            <p:cNvSpPr/>
            <p:nvPr/>
          </p:nvSpPr>
          <p:spPr>
            <a:xfrm>
              <a:off x="4246947" y="4899186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0"/>
                  </a:moveTo>
                  <a:lnTo>
                    <a:pt x="393" y="1199"/>
                  </a:lnTo>
                  <a:cubicBezTo>
                    <a:pt x="524" y="2245"/>
                    <a:pt x="1" y="4043"/>
                    <a:pt x="1" y="4043"/>
                  </a:cubicBezTo>
                  <a:cubicBezTo>
                    <a:pt x="1" y="4043"/>
                    <a:pt x="1385" y="5523"/>
                    <a:pt x="2745" y="5523"/>
                  </a:cubicBezTo>
                  <a:cubicBezTo>
                    <a:pt x="2833" y="5523"/>
                    <a:pt x="2921" y="5517"/>
                    <a:pt x="3009" y="5504"/>
                  </a:cubicBezTo>
                  <a:cubicBezTo>
                    <a:pt x="4447" y="5297"/>
                    <a:pt x="5003" y="4043"/>
                    <a:pt x="5003" y="4043"/>
                  </a:cubicBezTo>
                  <a:cubicBezTo>
                    <a:pt x="4404" y="3422"/>
                    <a:pt x="4360" y="0"/>
                    <a:pt x="4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15"/>
            <p:cNvSpPr/>
            <p:nvPr/>
          </p:nvSpPr>
          <p:spPr>
            <a:xfrm>
              <a:off x="4258869" y="4899186"/>
              <a:ext cx="155393" cy="124474"/>
            </a:xfrm>
            <a:custGeom>
              <a:avLst/>
              <a:gdLst/>
              <a:ahLst/>
              <a:cxnLst/>
              <a:rect l="l" t="t" r="r" b="b"/>
              <a:pathLst>
                <a:path w="4262" h="3414" extrusionOk="0">
                  <a:moveTo>
                    <a:pt x="4033" y="0"/>
                  </a:moveTo>
                  <a:lnTo>
                    <a:pt x="66" y="1199"/>
                  </a:lnTo>
                  <a:cubicBezTo>
                    <a:pt x="110" y="1591"/>
                    <a:pt x="66" y="2082"/>
                    <a:pt x="1" y="2550"/>
                  </a:cubicBezTo>
                  <a:cubicBezTo>
                    <a:pt x="753" y="3052"/>
                    <a:pt x="1716" y="3413"/>
                    <a:pt x="2592" y="3413"/>
                  </a:cubicBezTo>
                  <a:cubicBezTo>
                    <a:pt x="2629" y="3413"/>
                    <a:pt x="2666" y="3413"/>
                    <a:pt x="2704" y="3411"/>
                  </a:cubicBezTo>
                  <a:cubicBezTo>
                    <a:pt x="3248" y="3389"/>
                    <a:pt x="3782" y="3171"/>
                    <a:pt x="4262" y="2855"/>
                  </a:cubicBezTo>
                  <a:cubicBezTo>
                    <a:pt x="4055" y="1646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0" name="Google Shape;3650;p15"/>
            <p:cNvSpPr/>
            <p:nvPr/>
          </p:nvSpPr>
          <p:spPr>
            <a:xfrm>
              <a:off x="4182997" y="4548739"/>
              <a:ext cx="301597" cy="426728"/>
            </a:xfrm>
            <a:custGeom>
              <a:avLst/>
              <a:gdLst/>
              <a:ahLst/>
              <a:cxnLst/>
              <a:rect l="l" t="t" r="r" b="b"/>
              <a:pathLst>
                <a:path w="8272" h="11704" extrusionOk="0">
                  <a:moveTo>
                    <a:pt x="5882" y="0"/>
                  </a:moveTo>
                  <a:cubicBezTo>
                    <a:pt x="4480" y="0"/>
                    <a:pt x="2323" y="689"/>
                    <a:pt x="1286" y="1242"/>
                  </a:cubicBezTo>
                  <a:cubicBezTo>
                    <a:pt x="0" y="1929"/>
                    <a:pt x="502" y="4686"/>
                    <a:pt x="676" y="7618"/>
                  </a:cubicBezTo>
                  <a:cubicBezTo>
                    <a:pt x="907" y="11284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6"/>
                    <a:pt x="7248" y="10724"/>
                    <a:pt x="7760" y="9045"/>
                  </a:cubicBezTo>
                  <a:cubicBezTo>
                    <a:pt x="8272" y="7378"/>
                    <a:pt x="8152" y="2321"/>
                    <a:pt x="8152" y="2321"/>
                  </a:cubicBezTo>
                  <a:cubicBezTo>
                    <a:pt x="8152" y="2321"/>
                    <a:pt x="7891" y="599"/>
                    <a:pt x="6735" y="131"/>
                  </a:cubicBezTo>
                  <a:cubicBezTo>
                    <a:pt x="6512" y="40"/>
                    <a:pt x="6219" y="0"/>
                    <a:pt x="588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1" name="Google Shape;3651;p15"/>
            <p:cNvSpPr/>
            <p:nvPr/>
          </p:nvSpPr>
          <p:spPr>
            <a:xfrm>
              <a:off x="4155580" y="4386605"/>
              <a:ext cx="381080" cy="412472"/>
            </a:xfrm>
            <a:custGeom>
              <a:avLst/>
              <a:gdLst/>
              <a:ahLst/>
              <a:cxnLst/>
              <a:rect l="l" t="t" r="r" b="b"/>
              <a:pathLst>
                <a:path w="10452" h="11313" extrusionOk="0">
                  <a:moveTo>
                    <a:pt x="4771" y="0"/>
                  </a:moveTo>
                  <a:cubicBezTo>
                    <a:pt x="4519" y="0"/>
                    <a:pt x="4233" y="22"/>
                    <a:pt x="3913" y="77"/>
                  </a:cubicBezTo>
                  <a:cubicBezTo>
                    <a:pt x="2452" y="338"/>
                    <a:pt x="1134" y="3684"/>
                    <a:pt x="1134" y="3684"/>
                  </a:cubicBezTo>
                  <a:cubicBezTo>
                    <a:pt x="1134" y="3684"/>
                    <a:pt x="164" y="4654"/>
                    <a:pt x="87" y="6169"/>
                  </a:cubicBezTo>
                  <a:cubicBezTo>
                    <a:pt x="0" y="7684"/>
                    <a:pt x="1428" y="11171"/>
                    <a:pt x="1428" y="11171"/>
                  </a:cubicBezTo>
                  <a:lnTo>
                    <a:pt x="1352" y="7967"/>
                  </a:lnTo>
                  <a:cubicBezTo>
                    <a:pt x="1352" y="7967"/>
                    <a:pt x="1428" y="7738"/>
                    <a:pt x="1624" y="7618"/>
                  </a:cubicBezTo>
                  <a:cubicBezTo>
                    <a:pt x="1831" y="7509"/>
                    <a:pt x="2965" y="5733"/>
                    <a:pt x="2965" y="5733"/>
                  </a:cubicBezTo>
                  <a:cubicBezTo>
                    <a:pt x="2965" y="5733"/>
                    <a:pt x="4192" y="6068"/>
                    <a:pt x="5252" y="6068"/>
                  </a:cubicBezTo>
                  <a:cubicBezTo>
                    <a:pt x="5517" y="6068"/>
                    <a:pt x="5772" y="6047"/>
                    <a:pt x="5994" y="5994"/>
                  </a:cubicBezTo>
                  <a:cubicBezTo>
                    <a:pt x="7117" y="5733"/>
                    <a:pt x="7596" y="5351"/>
                    <a:pt x="7596" y="5351"/>
                  </a:cubicBezTo>
                  <a:cubicBezTo>
                    <a:pt x="7596" y="5722"/>
                    <a:pt x="8261" y="7564"/>
                    <a:pt x="8544" y="8109"/>
                  </a:cubicBezTo>
                  <a:cubicBezTo>
                    <a:pt x="8828" y="8654"/>
                    <a:pt x="8828" y="11313"/>
                    <a:pt x="8828" y="11313"/>
                  </a:cubicBezTo>
                  <a:cubicBezTo>
                    <a:pt x="8893" y="10506"/>
                    <a:pt x="10452" y="7389"/>
                    <a:pt x="10452" y="5994"/>
                  </a:cubicBezTo>
                  <a:cubicBezTo>
                    <a:pt x="10452" y="4589"/>
                    <a:pt x="9394" y="3052"/>
                    <a:pt x="9394" y="3052"/>
                  </a:cubicBezTo>
                  <a:cubicBezTo>
                    <a:pt x="9394" y="3052"/>
                    <a:pt x="9972" y="1766"/>
                    <a:pt x="9547" y="763"/>
                  </a:cubicBezTo>
                  <a:cubicBezTo>
                    <a:pt x="9331" y="267"/>
                    <a:pt x="8495" y="142"/>
                    <a:pt x="7704" y="142"/>
                  </a:cubicBezTo>
                  <a:cubicBezTo>
                    <a:pt x="6896" y="142"/>
                    <a:pt x="6136" y="273"/>
                    <a:pt x="6136" y="273"/>
                  </a:cubicBezTo>
                  <a:cubicBezTo>
                    <a:pt x="6136" y="273"/>
                    <a:pt x="5671" y="0"/>
                    <a:pt x="4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2" name="Google Shape;3652;p15"/>
            <p:cNvSpPr/>
            <p:nvPr/>
          </p:nvSpPr>
          <p:spPr>
            <a:xfrm>
              <a:off x="4258468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965" y="1"/>
                  </a:moveTo>
                  <a:cubicBezTo>
                    <a:pt x="404" y="1"/>
                    <a:pt x="23" y="483"/>
                    <a:pt x="23" y="483"/>
                  </a:cubicBezTo>
                  <a:cubicBezTo>
                    <a:pt x="1" y="548"/>
                    <a:pt x="18" y="574"/>
                    <a:pt x="63" y="574"/>
                  </a:cubicBezTo>
                  <a:cubicBezTo>
                    <a:pt x="217" y="574"/>
                    <a:pt x="695" y="263"/>
                    <a:pt x="949" y="254"/>
                  </a:cubicBezTo>
                  <a:cubicBezTo>
                    <a:pt x="959" y="254"/>
                    <a:pt x="968" y="253"/>
                    <a:pt x="978" y="253"/>
                  </a:cubicBezTo>
                  <a:cubicBezTo>
                    <a:pt x="1288" y="253"/>
                    <a:pt x="1539" y="572"/>
                    <a:pt x="1644" y="572"/>
                  </a:cubicBezTo>
                  <a:cubicBezTo>
                    <a:pt x="1649" y="572"/>
                    <a:pt x="1653" y="572"/>
                    <a:pt x="1657" y="570"/>
                  </a:cubicBezTo>
                  <a:cubicBezTo>
                    <a:pt x="1766" y="537"/>
                    <a:pt x="1625" y="47"/>
                    <a:pt x="1036" y="3"/>
                  </a:cubicBezTo>
                  <a:cubicBezTo>
                    <a:pt x="1012" y="2"/>
                    <a:pt x="989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3" name="Google Shape;3653;p15"/>
            <p:cNvSpPr/>
            <p:nvPr/>
          </p:nvSpPr>
          <p:spPr>
            <a:xfrm>
              <a:off x="4375283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802" y="1"/>
                  </a:moveTo>
                  <a:cubicBezTo>
                    <a:pt x="779" y="1"/>
                    <a:pt x="755" y="2"/>
                    <a:pt x="731" y="3"/>
                  </a:cubicBezTo>
                  <a:cubicBezTo>
                    <a:pt x="132" y="47"/>
                    <a:pt x="1" y="537"/>
                    <a:pt x="99" y="570"/>
                  </a:cubicBezTo>
                  <a:cubicBezTo>
                    <a:pt x="103" y="572"/>
                    <a:pt x="108" y="572"/>
                    <a:pt x="112" y="572"/>
                  </a:cubicBezTo>
                  <a:cubicBezTo>
                    <a:pt x="218" y="572"/>
                    <a:pt x="479" y="253"/>
                    <a:pt x="789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72" y="263"/>
                    <a:pt x="1551" y="574"/>
                    <a:pt x="1705" y="574"/>
                  </a:cubicBezTo>
                  <a:cubicBezTo>
                    <a:pt x="1749" y="574"/>
                    <a:pt x="1766" y="548"/>
                    <a:pt x="1745" y="483"/>
                  </a:cubicBezTo>
                  <a:cubicBezTo>
                    <a:pt x="1745" y="483"/>
                    <a:pt x="1363" y="1"/>
                    <a:pt x="8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4" name="Google Shape;3654;p15"/>
            <p:cNvSpPr/>
            <p:nvPr/>
          </p:nvSpPr>
          <p:spPr>
            <a:xfrm>
              <a:off x="4231123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405" y="1"/>
                  </a:moveTo>
                  <a:cubicBezTo>
                    <a:pt x="664" y="1"/>
                    <a:pt x="32" y="786"/>
                    <a:pt x="32" y="786"/>
                  </a:cubicBezTo>
                  <a:cubicBezTo>
                    <a:pt x="1" y="841"/>
                    <a:pt x="10" y="863"/>
                    <a:pt x="50" y="863"/>
                  </a:cubicBezTo>
                  <a:cubicBezTo>
                    <a:pt x="209" y="863"/>
                    <a:pt x="847" y="515"/>
                    <a:pt x="1394" y="437"/>
                  </a:cubicBezTo>
                  <a:cubicBezTo>
                    <a:pt x="1460" y="426"/>
                    <a:pt x="1525" y="422"/>
                    <a:pt x="1587" y="422"/>
                  </a:cubicBezTo>
                  <a:cubicBezTo>
                    <a:pt x="2115" y="422"/>
                    <a:pt x="2483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5" name="Google Shape;3655;p15"/>
            <p:cNvSpPr/>
            <p:nvPr/>
          </p:nvSpPr>
          <p:spPr>
            <a:xfrm>
              <a:off x="4364163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309" y="1"/>
                  </a:moveTo>
                  <a:cubicBezTo>
                    <a:pt x="568" y="1"/>
                    <a:pt x="1" y="622"/>
                    <a:pt x="77" y="742"/>
                  </a:cubicBezTo>
                  <a:cubicBezTo>
                    <a:pt x="84" y="752"/>
                    <a:pt x="95" y="757"/>
                    <a:pt x="109" y="757"/>
                  </a:cubicBezTo>
                  <a:cubicBezTo>
                    <a:pt x="231" y="757"/>
                    <a:pt x="598" y="422"/>
                    <a:pt x="1126" y="422"/>
                  </a:cubicBezTo>
                  <a:cubicBezTo>
                    <a:pt x="1189" y="422"/>
                    <a:pt x="1253" y="426"/>
                    <a:pt x="1319" y="437"/>
                  </a:cubicBezTo>
                  <a:cubicBezTo>
                    <a:pt x="1867" y="515"/>
                    <a:pt x="2504" y="863"/>
                    <a:pt x="2663" y="863"/>
                  </a:cubicBezTo>
                  <a:cubicBezTo>
                    <a:pt x="2703" y="863"/>
                    <a:pt x="2713" y="841"/>
                    <a:pt x="2682" y="786"/>
                  </a:cubicBezTo>
                  <a:cubicBezTo>
                    <a:pt x="2682" y="786"/>
                    <a:pt x="205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6" name="Google Shape;3656;p15"/>
            <p:cNvSpPr/>
            <p:nvPr/>
          </p:nvSpPr>
          <p:spPr>
            <a:xfrm>
              <a:off x="4301781" y="4867795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0"/>
                  </a:moveTo>
                  <a:cubicBezTo>
                    <a:pt x="1" y="0"/>
                    <a:pt x="404" y="948"/>
                    <a:pt x="1047" y="948"/>
                  </a:cubicBezTo>
                  <a:cubicBezTo>
                    <a:pt x="2170" y="948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7" name="Google Shape;3657;p15"/>
            <p:cNvSpPr/>
            <p:nvPr/>
          </p:nvSpPr>
          <p:spPr>
            <a:xfrm>
              <a:off x="4301781" y="4867795"/>
              <a:ext cx="91843" cy="13928"/>
            </a:xfrm>
            <a:custGeom>
              <a:avLst/>
              <a:gdLst/>
              <a:ahLst/>
              <a:cxnLst/>
              <a:rect l="l" t="t" r="r" b="b"/>
              <a:pathLst>
                <a:path w="2519" h="382" extrusionOk="0">
                  <a:moveTo>
                    <a:pt x="1" y="0"/>
                  </a:moveTo>
                  <a:cubicBezTo>
                    <a:pt x="1" y="0"/>
                    <a:pt x="77" y="185"/>
                    <a:pt x="219" y="382"/>
                  </a:cubicBezTo>
                  <a:lnTo>
                    <a:pt x="2279" y="382"/>
                  </a:lnTo>
                  <a:cubicBezTo>
                    <a:pt x="2453" y="185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8" name="Google Shape;3658;p15"/>
            <p:cNvSpPr/>
            <p:nvPr/>
          </p:nvSpPr>
          <p:spPr>
            <a:xfrm>
              <a:off x="4347501" y="4745802"/>
              <a:ext cx="43716" cy="77915"/>
            </a:xfrm>
            <a:custGeom>
              <a:avLst/>
              <a:gdLst/>
              <a:ahLst/>
              <a:cxnLst/>
              <a:rect l="l" t="t" r="r" b="b"/>
              <a:pathLst>
                <a:path w="1199" h="2137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1"/>
                    <a:pt x="589" y="1177"/>
                    <a:pt x="567" y="1559"/>
                  </a:cubicBezTo>
                  <a:cubicBezTo>
                    <a:pt x="556" y="1940"/>
                    <a:pt x="87" y="2136"/>
                    <a:pt x="87" y="2136"/>
                  </a:cubicBezTo>
                  <a:cubicBezTo>
                    <a:pt x="87" y="2136"/>
                    <a:pt x="1199" y="2115"/>
                    <a:pt x="1155" y="1722"/>
                  </a:cubicBezTo>
                  <a:cubicBezTo>
                    <a:pt x="1101" y="134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9" name="Google Shape;3659;p15"/>
            <p:cNvSpPr/>
            <p:nvPr/>
          </p:nvSpPr>
          <p:spPr>
            <a:xfrm>
              <a:off x="3417315" y="4517421"/>
              <a:ext cx="539426" cy="711772"/>
            </a:xfrm>
            <a:custGeom>
              <a:avLst/>
              <a:gdLst/>
              <a:ahLst/>
              <a:cxnLst/>
              <a:rect l="l" t="t" r="r" b="b"/>
              <a:pathLst>
                <a:path w="14795" h="19522" extrusionOk="0">
                  <a:moveTo>
                    <a:pt x="7003" y="0"/>
                  </a:moveTo>
                  <a:cubicBezTo>
                    <a:pt x="4551" y="0"/>
                    <a:pt x="3030" y="2025"/>
                    <a:pt x="3030" y="2025"/>
                  </a:cubicBezTo>
                  <a:cubicBezTo>
                    <a:pt x="0" y="2461"/>
                    <a:pt x="698" y="5818"/>
                    <a:pt x="698" y="8291"/>
                  </a:cubicBezTo>
                  <a:cubicBezTo>
                    <a:pt x="698" y="10754"/>
                    <a:pt x="436" y="16846"/>
                    <a:pt x="4360" y="18416"/>
                  </a:cubicBezTo>
                  <a:cubicBezTo>
                    <a:pt x="5613" y="18906"/>
                    <a:pt x="5864" y="19386"/>
                    <a:pt x="8000" y="19517"/>
                  </a:cubicBezTo>
                  <a:cubicBezTo>
                    <a:pt x="8061" y="19520"/>
                    <a:pt x="8125" y="19522"/>
                    <a:pt x="8191" y="19522"/>
                  </a:cubicBezTo>
                  <a:cubicBezTo>
                    <a:pt x="10401" y="19522"/>
                    <a:pt x="14794" y="17558"/>
                    <a:pt x="14233" y="13250"/>
                  </a:cubicBezTo>
                  <a:cubicBezTo>
                    <a:pt x="14048" y="11855"/>
                    <a:pt x="11847" y="9915"/>
                    <a:pt x="12457" y="8019"/>
                  </a:cubicBezTo>
                  <a:cubicBezTo>
                    <a:pt x="13460" y="4935"/>
                    <a:pt x="11869" y="1371"/>
                    <a:pt x="8534" y="260"/>
                  </a:cubicBezTo>
                  <a:cubicBezTo>
                    <a:pt x="7991" y="77"/>
                    <a:pt x="7479" y="0"/>
                    <a:pt x="7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0" name="Google Shape;3660;p15"/>
            <p:cNvSpPr/>
            <p:nvPr/>
          </p:nvSpPr>
          <p:spPr>
            <a:xfrm>
              <a:off x="3262363" y="5116520"/>
              <a:ext cx="747430" cy="252340"/>
            </a:xfrm>
            <a:custGeom>
              <a:avLst/>
              <a:gdLst/>
              <a:ahLst/>
              <a:cxnLst/>
              <a:rect l="l" t="t" r="r" b="b"/>
              <a:pathLst>
                <a:path w="20500" h="6921" extrusionOk="0">
                  <a:moveTo>
                    <a:pt x="10336" y="0"/>
                  </a:moveTo>
                  <a:cubicBezTo>
                    <a:pt x="9007" y="0"/>
                    <a:pt x="7561" y="553"/>
                    <a:pt x="6190" y="1330"/>
                  </a:cubicBezTo>
                  <a:cubicBezTo>
                    <a:pt x="3313" y="2954"/>
                    <a:pt x="741" y="5558"/>
                    <a:pt x="142" y="6180"/>
                  </a:cubicBezTo>
                  <a:cubicBezTo>
                    <a:pt x="131" y="6190"/>
                    <a:pt x="131" y="6190"/>
                    <a:pt x="131" y="6190"/>
                  </a:cubicBezTo>
                  <a:cubicBezTo>
                    <a:pt x="98" y="6234"/>
                    <a:pt x="66" y="6256"/>
                    <a:pt x="44" y="6289"/>
                  </a:cubicBezTo>
                  <a:cubicBezTo>
                    <a:pt x="44" y="6289"/>
                    <a:pt x="33" y="6289"/>
                    <a:pt x="33" y="6299"/>
                  </a:cubicBezTo>
                  <a:cubicBezTo>
                    <a:pt x="22" y="6310"/>
                    <a:pt x="0" y="6321"/>
                    <a:pt x="0" y="6321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71" y="5809"/>
                    <a:pt x="19759" y="4785"/>
                    <a:pt x="18832" y="3967"/>
                  </a:cubicBezTo>
                  <a:cubicBezTo>
                    <a:pt x="18669" y="3815"/>
                    <a:pt x="18494" y="3673"/>
                    <a:pt x="18320" y="3531"/>
                  </a:cubicBezTo>
                  <a:cubicBezTo>
                    <a:pt x="18276" y="3499"/>
                    <a:pt x="18244" y="3466"/>
                    <a:pt x="18200" y="3433"/>
                  </a:cubicBezTo>
                  <a:cubicBezTo>
                    <a:pt x="18026" y="3302"/>
                    <a:pt x="17862" y="3172"/>
                    <a:pt x="17688" y="3041"/>
                  </a:cubicBezTo>
                  <a:cubicBezTo>
                    <a:pt x="17514" y="2921"/>
                    <a:pt x="17350" y="2801"/>
                    <a:pt x="17176" y="2681"/>
                  </a:cubicBezTo>
                  <a:cubicBezTo>
                    <a:pt x="17132" y="2659"/>
                    <a:pt x="17089" y="2627"/>
                    <a:pt x="17045" y="2605"/>
                  </a:cubicBezTo>
                  <a:cubicBezTo>
                    <a:pt x="16881" y="2485"/>
                    <a:pt x="16707" y="2376"/>
                    <a:pt x="16544" y="2278"/>
                  </a:cubicBezTo>
                  <a:cubicBezTo>
                    <a:pt x="16380" y="2169"/>
                    <a:pt x="16206" y="2071"/>
                    <a:pt x="16042" y="1984"/>
                  </a:cubicBezTo>
                  <a:cubicBezTo>
                    <a:pt x="15999" y="1951"/>
                    <a:pt x="15966" y="1929"/>
                    <a:pt x="15922" y="1908"/>
                  </a:cubicBezTo>
                  <a:cubicBezTo>
                    <a:pt x="15595" y="1722"/>
                    <a:pt x="15269" y="1559"/>
                    <a:pt x="14952" y="1406"/>
                  </a:cubicBezTo>
                  <a:cubicBezTo>
                    <a:pt x="14909" y="1395"/>
                    <a:pt x="14876" y="1373"/>
                    <a:pt x="14833" y="1352"/>
                  </a:cubicBezTo>
                  <a:cubicBezTo>
                    <a:pt x="14680" y="1286"/>
                    <a:pt x="14527" y="1210"/>
                    <a:pt x="14375" y="1145"/>
                  </a:cubicBezTo>
                  <a:cubicBezTo>
                    <a:pt x="12097" y="164"/>
                    <a:pt x="10375" y="0"/>
                    <a:pt x="10375" y="0"/>
                  </a:cubicBezTo>
                  <a:cubicBezTo>
                    <a:pt x="10362" y="0"/>
                    <a:pt x="10349" y="0"/>
                    <a:pt x="103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1" name="Google Shape;3661;p15"/>
            <p:cNvSpPr/>
            <p:nvPr/>
          </p:nvSpPr>
          <p:spPr>
            <a:xfrm>
              <a:off x="3865509" y="5199574"/>
              <a:ext cx="18303" cy="11922"/>
            </a:xfrm>
            <a:custGeom>
              <a:avLst/>
              <a:gdLst/>
              <a:ahLst/>
              <a:cxnLst/>
              <a:rect l="l" t="t" r="r" b="b"/>
              <a:pathLst>
                <a:path w="502" h="327" extrusionOk="0">
                  <a:moveTo>
                    <a:pt x="1" y="0"/>
                  </a:moveTo>
                  <a:cubicBezTo>
                    <a:pt x="164" y="98"/>
                    <a:pt x="338" y="207"/>
                    <a:pt x="502" y="327"/>
                  </a:cubicBezTo>
                  <a:cubicBezTo>
                    <a:pt x="338" y="207"/>
                    <a:pt x="164" y="98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2" name="Google Shape;3662;p15"/>
            <p:cNvSpPr/>
            <p:nvPr/>
          </p:nvSpPr>
          <p:spPr>
            <a:xfrm>
              <a:off x="3847243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38" y="186"/>
                    <a:pt x="502" y="295"/>
                  </a:cubicBezTo>
                  <a:cubicBezTo>
                    <a:pt x="338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3" name="Google Shape;3663;p15"/>
            <p:cNvSpPr/>
            <p:nvPr/>
          </p:nvSpPr>
          <p:spPr>
            <a:xfrm>
              <a:off x="3807503" y="5167782"/>
              <a:ext cx="35403" cy="18303"/>
            </a:xfrm>
            <a:custGeom>
              <a:avLst/>
              <a:gdLst/>
              <a:ahLst/>
              <a:cxnLst/>
              <a:rect l="l" t="t" r="r" b="b"/>
              <a:pathLst>
                <a:path w="971" h="502" extrusionOk="0">
                  <a:moveTo>
                    <a:pt x="0" y="0"/>
                  </a:moveTo>
                  <a:cubicBezTo>
                    <a:pt x="317" y="153"/>
                    <a:pt x="643" y="316"/>
                    <a:pt x="970" y="502"/>
                  </a:cubicBezTo>
                  <a:cubicBezTo>
                    <a:pt x="643" y="316"/>
                    <a:pt x="317" y="153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4" name="Google Shape;3664;p15"/>
            <p:cNvSpPr/>
            <p:nvPr/>
          </p:nvSpPr>
          <p:spPr>
            <a:xfrm>
              <a:off x="3786429" y="5158229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1"/>
                  </a:moveTo>
                  <a:cubicBezTo>
                    <a:pt x="153" y="66"/>
                    <a:pt x="306" y="142"/>
                    <a:pt x="459" y="208"/>
                  </a:cubicBezTo>
                  <a:cubicBezTo>
                    <a:pt x="306" y="142"/>
                    <a:pt x="153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5" name="Google Shape;3665;p15"/>
            <p:cNvSpPr/>
            <p:nvPr/>
          </p:nvSpPr>
          <p:spPr>
            <a:xfrm>
              <a:off x="3550829" y="5006850"/>
              <a:ext cx="176466" cy="201223"/>
            </a:xfrm>
            <a:custGeom>
              <a:avLst/>
              <a:gdLst/>
              <a:ahLst/>
              <a:cxnLst/>
              <a:rect l="l" t="t" r="r" b="b"/>
              <a:pathLst>
                <a:path w="4840" h="5519" extrusionOk="0">
                  <a:moveTo>
                    <a:pt x="927" y="0"/>
                  </a:moveTo>
                  <a:cubicBezTo>
                    <a:pt x="1014" y="1690"/>
                    <a:pt x="0" y="3978"/>
                    <a:pt x="0" y="3978"/>
                  </a:cubicBezTo>
                  <a:cubicBezTo>
                    <a:pt x="0" y="3978"/>
                    <a:pt x="1134" y="5428"/>
                    <a:pt x="2202" y="5515"/>
                  </a:cubicBezTo>
                  <a:cubicBezTo>
                    <a:pt x="2232" y="5517"/>
                    <a:pt x="2262" y="5519"/>
                    <a:pt x="2293" y="5519"/>
                  </a:cubicBezTo>
                  <a:cubicBezTo>
                    <a:pt x="3357" y="5519"/>
                    <a:pt x="4839" y="4098"/>
                    <a:pt x="4839" y="4098"/>
                  </a:cubicBezTo>
                  <a:cubicBezTo>
                    <a:pt x="4131" y="3030"/>
                    <a:pt x="4152" y="0"/>
                    <a:pt x="4152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6" name="Google Shape;3666;p15"/>
            <p:cNvSpPr/>
            <p:nvPr/>
          </p:nvSpPr>
          <p:spPr>
            <a:xfrm>
              <a:off x="3581017" y="5006850"/>
              <a:ext cx="123198" cy="84441"/>
            </a:xfrm>
            <a:custGeom>
              <a:avLst/>
              <a:gdLst/>
              <a:ahLst/>
              <a:cxnLst/>
              <a:rect l="l" t="t" r="r" b="b"/>
              <a:pathLst>
                <a:path w="3379" h="2316" extrusionOk="0">
                  <a:moveTo>
                    <a:pt x="99" y="0"/>
                  </a:moveTo>
                  <a:cubicBezTo>
                    <a:pt x="120" y="404"/>
                    <a:pt x="77" y="840"/>
                    <a:pt x="1" y="1265"/>
                  </a:cubicBezTo>
                  <a:cubicBezTo>
                    <a:pt x="614" y="1929"/>
                    <a:pt x="1228" y="2316"/>
                    <a:pt x="1760" y="2316"/>
                  </a:cubicBezTo>
                  <a:cubicBezTo>
                    <a:pt x="1795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4" y="600"/>
                    <a:pt x="3324" y="0"/>
                    <a:pt x="3324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7" name="Google Shape;3667;p15"/>
            <p:cNvSpPr/>
            <p:nvPr/>
          </p:nvSpPr>
          <p:spPr>
            <a:xfrm>
              <a:off x="3786429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8" name="Google Shape;3668;p15"/>
            <p:cNvSpPr/>
            <p:nvPr/>
          </p:nvSpPr>
          <p:spPr>
            <a:xfrm>
              <a:off x="3842868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0" y="1"/>
                  </a:moveTo>
                  <a:cubicBezTo>
                    <a:pt x="44" y="22"/>
                    <a:pt x="77" y="44"/>
                    <a:pt x="120" y="77"/>
                  </a:cubicBezTo>
                  <a:cubicBezTo>
                    <a:pt x="77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9" name="Google Shape;3669;p15"/>
            <p:cNvSpPr/>
            <p:nvPr/>
          </p:nvSpPr>
          <p:spPr>
            <a:xfrm>
              <a:off x="3803127" y="5165776"/>
              <a:ext cx="4412" cy="2042"/>
            </a:xfrm>
            <a:custGeom>
              <a:avLst/>
              <a:gdLst/>
              <a:ahLst/>
              <a:cxnLst/>
              <a:rect l="l" t="t" r="r" b="b"/>
              <a:pathLst>
                <a:path w="121" h="56" extrusionOk="0">
                  <a:moveTo>
                    <a:pt x="1" y="1"/>
                  </a:moveTo>
                  <a:cubicBezTo>
                    <a:pt x="44" y="22"/>
                    <a:pt x="77" y="44"/>
                    <a:pt x="120" y="55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15"/>
            <p:cNvSpPr/>
            <p:nvPr/>
          </p:nvSpPr>
          <p:spPr>
            <a:xfrm>
              <a:off x="3865509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15"/>
            <p:cNvSpPr/>
            <p:nvPr/>
          </p:nvSpPr>
          <p:spPr>
            <a:xfrm>
              <a:off x="3510286" y="4714228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43" y="0"/>
                  </a:moveTo>
                  <a:cubicBezTo>
                    <a:pt x="1198" y="0"/>
                    <a:pt x="949" y="169"/>
                    <a:pt x="949" y="169"/>
                  </a:cubicBezTo>
                  <a:cubicBezTo>
                    <a:pt x="862" y="964"/>
                    <a:pt x="251" y="2632"/>
                    <a:pt x="1" y="3133"/>
                  </a:cubicBezTo>
                  <a:cubicBezTo>
                    <a:pt x="88" y="3972"/>
                    <a:pt x="382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9" y="8386"/>
                    <a:pt x="6518" y="6915"/>
                  </a:cubicBezTo>
                  <a:cubicBezTo>
                    <a:pt x="7063" y="6076"/>
                    <a:pt x="7488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6" y="2267"/>
                    <a:pt x="5558" y="2267"/>
                  </a:cubicBezTo>
                  <a:cubicBezTo>
                    <a:pt x="4460" y="2267"/>
                    <a:pt x="3247" y="2066"/>
                    <a:pt x="2900" y="1237"/>
                  </a:cubicBezTo>
                  <a:cubicBezTo>
                    <a:pt x="2482" y="232"/>
                    <a:pt x="1947" y="0"/>
                    <a:pt x="1543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15"/>
            <p:cNvSpPr/>
            <p:nvPr/>
          </p:nvSpPr>
          <p:spPr>
            <a:xfrm>
              <a:off x="3567126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38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15"/>
            <p:cNvSpPr/>
            <p:nvPr/>
          </p:nvSpPr>
          <p:spPr>
            <a:xfrm>
              <a:off x="3691489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49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15"/>
            <p:cNvSpPr/>
            <p:nvPr/>
          </p:nvSpPr>
          <p:spPr>
            <a:xfrm>
              <a:off x="3663962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4" y="0"/>
                  </a:moveTo>
                  <a:cubicBezTo>
                    <a:pt x="600" y="0"/>
                    <a:pt x="1" y="596"/>
                    <a:pt x="80" y="675"/>
                  </a:cubicBezTo>
                  <a:cubicBezTo>
                    <a:pt x="114" y="710"/>
                    <a:pt x="151" y="721"/>
                    <a:pt x="182" y="721"/>
                  </a:cubicBezTo>
                  <a:cubicBezTo>
                    <a:pt x="229" y="721"/>
                    <a:pt x="265" y="697"/>
                    <a:pt x="265" y="697"/>
                  </a:cubicBezTo>
                  <a:cubicBezTo>
                    <a:pt x="547" y="398"/>
                    <a:pt x="865" y="295"/>
                    <a:pt x="1170" y="295"/>
                  </a:cubicBezTo>
                  <a:cubicBezTo>
                    <a:pt x="1841" y="295"/>
                    <a:pt x="2444" y="795"/>
                    <a:pt x="2444" y="795"/>
                  </a:cubicBezTo>
                  <a:cubicBezTo>
                    <a:pt x="2444" y="795"/>
                    <a:pt x="2194" y="217"/>
                    <a:pt x="1355" y="21"/>
                  </a:cubicBezTo>
                  <a:cubicBezTo>
                    <a:pt x="1295" y="7"/>
                    <a:pt x="1235" y="0"/>
                    <a:pt x="11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15"/>
            <p:cNvSpPr/>
            <p:nvPr/>
          </p:nvSpPr>
          <p:spPr>
            <a:xfrm>
              <a:off x="3526985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281" y="0"/>
                  </a:moveTo>
                  <a:cubicBezTo>
                    <a:pt x="1221" y="0"/>
                    <a:pt x="1160" y="7"/>
                    <a:pt x="1101" y="21"/>
                  </a:cubicBezTo>
                  <a:cubicBezTo>
                    <a:pt x="251" y="217"/>
                    <a:pt x="0" y="795"/>
                    <a:pt x="0" y="795"/>
                  </a:cubicBezTo>
                  <a:cubicBezTo>
                    <a:pt x="0" y="795"/>
                    <a:pt x="604" y="295"/>
                    <a:pt x="1278" y="295"/>
                  </a:cubicBezTo>
                  <a:cubicBezTo>
                    <a:pt x="1585" y="295"/>
                    <a:pt x="1905" y="398"/>
                    <a:pt x="2191" y="697"/>
                  </a:cubicBezTo>
                  <a:cubicBezTo>
                    <a:pt x="2191" y="697"/>
                    <a:pt x="2226" y="721"/>
                    <a:pt x="2271" y="721"/>
                  </a:cubicBezTo>
                  <a:cubicBezTo>
                    <a:pt x="2301" y="721"/>
                    <a:pt x="2335" y="710"/>
                    <a:pt x="2365" y="675"/>
                  </a:cubicBezTo>
                  <a:cubicBezTo>
                    <a:pt x="2444" y="596"/>
                    <a:pt x="185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15"/>
            <p:cNvSpPr/>
            <p:nvPr/>
          </p:nvSpPr>
          <p:spPr>
            <a:xfrm>
              <a:off x="3554001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65"/>
                    <a:pt x="807" y="665"/>
                  </a:cubicBezTo>
                  <a:cubicBezTo>
                    <a:pt x="1254" y="665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15"/>
            <p:cNvSpPr/>
            <p:nvPr/>
          </p:nvSpPr>
          <p:spPr>
            <a:xfrm>
              <a:off x="3679567" y="4898785"/>
              <a:ext cx="58846" cy="24647"/>
            </a:xfrm>
            <a:custGeom>
              <a:avLst/>
              <a:gdLst/>
              <a:ahLst/>
              <a:cxnLst/>
              <a:rect l="l" t="t" r="r" b="b"/>
              <a:pathLst>
                <a:path w="1614" h="676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7" y="676"/>
                  </a:cubicBezTo>
                  <a:cubicBezTo>
                    <a:pt x="1254" y="676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15"/>
            <p:cNvSpPr/>
            <p:nvPr/>
          </p:nvSpPr>
          <p:spPr>
            <a:xfrm>
              <a:off x="3641430" y="4861013"/>
              <a:ext cx="29423" cy="93957"/>
            </a:xfrm>
            <a:custGeom>
              <a:avLst/>
              <a:gdLst/>
              <a:ahLst/>
              <a:cxnLst/>
              <a:rect l="l" t="t" r="r" b="b"/>
              <a:pathLst>
                <a:path w="807" h="2577" extrusionOk="0">
                  <a:moveTo>
                    <a:pt x="338" y="1"/>
                  </a:moveTo>
                  <a:cubicBezTo>
                    <a:pt x="338" y="1"/>
                    <a:pt x="567" y="1603"/>
                    <a:pt x="599" y="1919"/>
                  </a:cubicBezTo>
                  <a:cubicBezTo>
                    <a:pt x="632" y="2224"/>
                    <a:pt x="0" y="2529"/>
                    <a:pt x="131" y="2573"/>
                  </a:cubicBezTo>
                  <a:cubicBezTo>
                    <a:pt x="141" y="2575"/>
                    <a:pt x="153" y="2576"/>
                    <a:pt x="167" y="2576"/>
                  </a:cubicBezTo>
                  <a:cubicBezTo>
                    <a:pt x="346" y="2576"/>
                    <a:pt x="806" y="2380"/>
                    <a:pt x="806" y="1995"/>
                  </a:cubicBezTo>
                  <a:cubicBezTo>
                    <a:pt x="806" y="1581"/>
                    <a:pt x="338" y="1"/>
                    <a:pt x="33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15"/>
            <p:cNvSpPr/>
            <p:nvPr/>
          </p:nvSpPr>
          <p:spPr>
            <a:xfrm>
              <a:off x="3623930" y="4981803"/>
              <a:ext cx="55674" cy="17938"/>
            </a:xfrm>
            <a:custGeom>
              <a:avLst/>
              <a:gdLst/>
              <a:ahLst/>
              <a:cxnLst/>
              <a:rect l="l" t="t" r="r" b="b"/>
              <a:pathLst>
                <a:path w="1527" h="492" extrusionOk="0">
                  <a:moveTo>
                    <a:pt x="1526" y="1"/>
                  </a:moveTo>
                  <a:cubicBezTo>
                    <a:pt x="1526" y="1"/>
                    <a:pt x="1026" y="154"/>
                    <a:pt x="737" y="154"/>
                  </a:cubicBezTo>
                  <a:cubicBezTo>
                    <a:pt x="727" y="154"/>
                    <a:pt x="718" y="154"/>
                    <a:pt x="709" y="153"/>
                  </a:cubicBezTo>
                  <a:cubicBezTo>
                    <a:pt x="426" y="13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5"/>
                    <a:pt x="415" y="480"/>
                    <a:pt x="687" y="491"/>
                  </a:cubicBezTo>
                  <a:cubicBezTo>
                    <a:pt x="1090" y="491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15"/>
            <p:cNvSpPr/>
            <p:nvPr/>
          </p:nvSpPr>
          <p:spPr>
            <a:xfrm>
              <a:off x="3847644" y="3890321"/>
              <a:ext cx="299628" cy="135157"/>
            </a:xfrm>
            <a:custGeom>
              <a:avLst/>
              <a:gdLst/>
              <a:ahLst/>
              <a:cxnLst/>
              <a:rect l="l" t="t" r="r" b="b"/>
              <a:pathLst>
                <a:path w="8218" h="3707" extrusionOk="0">
                  <a:moveTo>
                    <a:pt x="4163" y="1"/>
                  </a:moveTo>
                  <a:cubicBezTo>
                    <a:pt x="2877" y="1"/>
                    <a:pt x="338" y="1559"/>
                    <a:pt x="175" y="2050"/>
                  </a:cubicBezTo>
                  <a:cubicBezTo>
                    <a:pt x="0" y="2540"/>
                    <a:pt x="76" y="3706"/>
                    <a:pt x="76" y="3706"/>
                  </a:cubicBezTo>
                  <a:cubicBezTo>
                    <a:pt x="76" y="3706"/>
                    <a:pt x="1689" y="1276"/>
                    <a:pt x="4163" y="1265"/>
                  </a:cubicBezTo>
                  <a:cubicBezTo>
                    <a:pt x="4174" y="1265"/>
                    <a:pt x="4185" y="1265"/>
                    <a:pt x="4196" y="1265"/>
                  </a:cubicBezTo>
                  <a:cubicBezTo>
                    <a:pt x="6651" y="1265"/>
                    <a:pt x="8217" y="3706"/>
                    <a:pt x="8217" y="3706"/>
                  </a:cubicBezTo>
                  <a:cubicBezTo>
                    <a:pt x="8217" y="3706"/>
                    <a:pt x="8185" y="1853"/>
                    <a:pt x="8054" y="1516"/>
                  </a:cubicBezTo>
                  <a:cubicBezTo>
                    <a:pt x="7934" y="1189"/>
                    <a:pt x="5460" y="1"/>
                    <a:pt x="4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15"/>
            <p:cNvSpPr/>
            <p:nvPr/>
          </p:nvSpPr>
          <p:spPr>
            <a:xfrm>
              <a:off x="2509004" y="5316463"/>
              <a:ext cx="37372" cy="52393"/>
            </a:xfrm>
            <a:custGeom>
              <a:avLst/>
              <a:gdLst/>
              <a:ahLst/>
              <a:cxnLst/>
              <a:rect l="l" t="t" r="r" b="b"/>
              <a:pathLst>
                <a:path w="1025" h="1437" extrusionOk="0">
                  <a:moveTo>
                    <a:pt x="370" y="1"/>
                  </a:moveTo>
                  <a:cubicBezTo>
                    <a:pt x="272" y="1"/>
                    <a:pt x="184" y="40"/>
                    <a:pt x="120" y="140"/>
                  </a:cubicBezTo>
                  <a:cubicBezTo>
                    <a:pt x="0" y="314"/>
                    <a:pt x="44" y="859"/>
                    <a:pt x="186" y="1437"/>
                  </a:cubicBezTo>
                  <a:lnTo>
                    <a:pt x="1025" y="1437"/>
                  </a:lnTo>
                  <a:cubicBezTo>
                    <a:pt x="905" y="1099"/>
                    <a:pt x="720" y="597"/>
                    <a:pt x="534" y="31"/>
                  </a:cubicBezTo>
                  <a:cubicBezTo>
                    <a:pt x="478" y="12"/>
                    <a:pt x="422" y="1"/>
                    <a:pt x="37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15"/>
            <p:cNvSpPr/>
            <p:nvPr/>
          </p:nvSpPr>
          <p:spPr>
            <a:xfrm>
              <a:off x="2827659" y="5316390"/>
              <a:ext cx="32632" cy="52466"/>
            </a:xfrm>
            <a:custGeom>
              <a:avLst/>
              <a:gdLst/>
              <a:ahLst/>
              <a:cxnLst/>
              <a:rect l="l" t="t" r="r" b="b"/>
              <a:pathLst>
                <a:path w="895" h="1439" extrusionOk="0">
                  <a:moveTo>
                    <a:pt x="535" y="0"/>
                  </a:moveTo>
                  <a:cubicBezTo>
                    <a:pt x="328" y="545"/>
                    <a:pt x="120" y="1046"/>
                    <a:pt x="1" y="1439"/>
                  </a:cubicBezTo>
                  <a:lnTo>
                    <a:pt x="709" y="1439"/>
                  </a:lnTo>
                  <a:cubicBezTo>
                    <a:pt x="851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15"/>
            <p:cNvSpPr/>
            <p:nvPr/>
          </p:nvSpPr>
          <p:spPr>
            <a:xfrm>
              <a:off x="2549912" y="5174126"/>
              <a:ext cx="272247" cy="194733"/>
            </a:xfrm>
            <a:custGeom>
              <a:avLst/>
              <a:gdLst/>
              <a:ahLst/>
              <a:cxnLst/>
              <a:rect l="l" t="t" r="r" b="b"/>
              <a:pathLst>
                <a:path w="7467" h="5341" extrusionOk="0">
                  <a:moveTo>
                    <a:pt x="2126" y="2681"/>
                  </a:moveTo>
                  <a:cubicBezTo>
                    <a:pt x="2867" y="2681"/>
                    <a:pt x="3434" y="3303"/>
                    <a:pt x="3357" y="3423"/>
                  </a:cubicBezTo>
                  <a:cubicBezTo>
                    <a:pt x="3349" y="3435"/>
                    <a:pt x="3337" y="3441"/>
                    <a:pt x="3321" y="3441"/>
                  </a:cubicBezTo>
                  <a:cubicBezTo>
                    <a:pt x="3195" y="3441"/>
                    <a:pt x="2823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8" y="3196"/>
                    <a:pt x="926" y="3554"/>
                    <a:pt x="770" y="3554"/>
                  </a:cubicBezTo>
                  <a:cubicBezTo>
                    <a:pt x="731" y="3554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31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5" y="3554"/>
                  </a:cubicBezTo>
                  <a:cubicBezTo>
                    <a:pt x="6879" y="3554"/>
                    <a:pt x="6239" y="3196"/>
                    <a:pt x="5690" y="3117"/>
                  </a:cubicBezTo>
                  <a:cubicBezTo>
                    <a:pt x="5629" y="3109"/>
                    <a:pt x="5571" y="3105"/>
                    <a:pt x="5514" y="3105"/>
                  </a:cubicBezTo>
                  <a:cubicBezTo>
                    <a:pt x="4982" y="3105"/>
                    <a:pt x="4610" y="3441"/>
                    <a:pt x="4483" y="3441"/>
                  </a:cubicBezTo>
                  <a:cubicBezTo>
                    <a:pt x="4467" y="3441"/>
                    <a:pt x="4455" y="3435"/>
                    <a:pt x="4447" y="3423"/>
                  </a:cubicBezTo>
                  <a:cubicBezTo>
                    <a:pt x="4371" y="3303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8" y="4018"/>
                    <a:pt x="2478" y="4019"/>
                    <a:pt x="2507" y="4022"/>
                  </a:cubicBezTo>
                  <a:cubicBezTo>
                    <a:pt x="3107" y="4066"/>
                    <a:pt x="3238" y="4545"/>
                    <a:pt x="3139" y="4578"/>
                  </a:cubicBezTo>
                  <a:cubicBezTo>
                    <a:pt x="3135" y="4579"/>
                    <a:pt x="3131" y="4580"/>
                    <a:pt x="3126" y="4580"/>
                  </a:cubicBezTo>
                  <a:cubicBezTo>
                    <a:pt x="3018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1" y="4587"/>
                    <a:pt x="1471" y="4560"/>
                    <a:pt x="1494" y="4491"/>
                  </a:cubicBezTo>
                  <a:cubicBezTo>
                    <a:pt x="1494" y="4491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6" y="4587"/>
                  </a:cubicBezTo>
                  <a:cubicBezTo>
                    <a:pt x="6219" y="4587"/>
                    <a:pt x="5746" y="4279"/>
                    <a:pt x="5493" y="4262"/>
                  </a:cubicBezTo>
                  <a:cubicBezTo>
                    <a:pt x="5488" y="4262"/>
                    <a:pt x="5483" y="4261"/>
                    <a:pt x="5478" y="4261"/>
                  </a:cubicBezTo>
                  <a:cubicBezTo>
                    <a:pt x="5162" y="4261"/>
                    <a:pt x="4895" y="4580"/>
                    <a:pt x="4788" y="4580"/>
                  </a:cubicBezTo>
                  <a:cubicBezTo>
                    <a:pt x="4783" y="4580"/>
                    <a:pt x="4778" y="4579"/>
                    <a:pt x="4774" y="4578"/>
                  </a:cubicBezTo>
                  <a:cubicBezTo>
                    <a:pt x="4676" y="4545"/>
                    <a:pt x="480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69" y="1"/>
                  </a:moveTo>
                  <a:cubicBezTo>
                    <a:pt x="6006" y="120"/>
                    <a:pt x="5515" y="393"/>
                    <a:pt x="4654" y="589"/>
                  </a:cubicBezTo>
                  <a:cubicBezTo>
                    <a:pt x="4426" y="642"/>
                    <a:pt x="4165" y="663"/>
                    <a:pt x="3895" y="663"/>
                  </a:cubicBezTo>
                  <a:cubicBezTo>
                    <a:pt x="2835" y="663"/>
                    <a:pt x="1625" y="338"/>
                    <a:pt x="1625" y="338"/>
                  </a:cubicBezTo>
                  <a:cubicBezTo>
                    <a:pt x="1625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06" y="5341"/>
                  </a:lnTo>
                  <a:cubicBezTo>
                    <a:pt x="4142" y="4905"/>
                    <a:pt x="3913" y="4447"/>
                    <a:pt x="3913" y="4447"/>
                  </a:cubicBezTo>
                  <a:lnTo>
                    <a:pt x="3913" y="4447"/>
                  </a:lnTo>
                  <a:cubicBezTo>
                    <a:pt x="3913" y="4447"/>
                    <a:pt x="4273" y="4894"/>
                    <a:pt x="4600" y="5341"/>
                  </a:cubicBezTo>
                  <a:lnTo>
                    <a:pt x="7466" y="5341"/>
                  </a:lnTo>
                  <a:cubicBezTo>
                    <a:pt x="7455" y="4523"/>
                    <a:pt x="7390" y="3096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15"/>
            <p:cNvSpPr/>
            <p:nvPr/>
          </p:nvSpPr>
          <p:spPr>
            <a:xfrm>
              <a:off x="2499452" y="4988803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8" y="1"/>
                  </a:moveTo>
                  <a:cubicBezTo>
                    <a:pt x="5086" y="1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5"/>
                    <a:pt x="1548" y="3176"/>
                    <a:pt x="5297" y="3122"/>
                  </a:cubicBezTo>
                  <a:cubicBezTo>
                    <a:pt x="5377" y="3121"/>
                    <a:pt x="5456" y="3120"/>
                    <a:pt x="5533" y="3120"/>
                  </a:cubicBezTo>
                  <a:cubicBezTo>
                    <a:pt x="8800" y="3120"/>
                    <a:pt x="9805" y="4004"/>
                    <a:pt x="10092" y="4419"/>
                  </a:cubicBezTo>
                  <a:cubicBezTo>
                    <a:pt x="9774" y="2469"/>
                    <a:pt x="8665" y="1"/>
                    <a:pt x="53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15"/>
            <p:cNvSpPr/>
            <p:nvPr/>
          </p:nvSpPr>
          <p:spPr>
            <a:xfrm>
              <a:off x="2492707" y="5102556"/>
              <a:ext cx="378710" cy="88306"/>
            </a:xfrm>
            <a:custGeom>
              <a:avLst/>
              <a:gdLst/>
              <a:ahLst/>
              <a:cxnLst/>
              <a:rect l="l" t="t" r="r" b="b"/>
              <a:pathLst>
                <a:path w="10387" h="2422" extrusionOk="0">
                  <a:moveTo>
                    <a:pt x="5715" y="0"/>
                  </a:moveTo>
                  <a:cubicBezTo>
                    <a:pt x="5639" y="0"/>
                    <a:pt x="5561" y="1"/>
                    <a:pt x="5482" y="2"/>
                  </a:cubicBezTo>
                  <a:cubicBezTo>
                    <a:pt x="1733" y="56"/>
                    <a:pt x="491" y="885"/>
                    <a:pt x="186" y="1146"/>
                  </a:cubicBezTo>
                  <a:cubicBezTo>
                    <a:pt x="131" y="1201"/>
                    <a:pt x="109" y="1233"/>
                    <a:pt x="109" y="1233"/>
                  </a:cubicBezTo>
                  <a:cubicBezTo>
                    <a:pt x="0" y="1430"/>
                    <a:pt x="88" y="2356"/>
                    <a:pt x="88" y="2356"/>
                  </a:cubicBezTo>
                  <a:cubicBezTo>
                    <a:pt x="88" y="2356"/>
                    <a:pt x="99" y="2345"/>
                    <a:pt x="109" y="2345"/>
                  </a:cubicBezTo>
                  <a:cubicBezTo>
                    <a:pt x="349" y="2269"/>
                    <a:pt x="2365" y="1658"/>
                    <a:pt x="5242" y="1506"/>
                  </a:cubicBezTo>
                  <a:cubicBezTo>
                    <a:pt x="5461" y="1494"/>
                    <a:pt x="5675" y="1489"/>
                    <a:pt x="5884" y="1489"/>
                  </a:cubicBezTo>
                  <a:cubicBezTo>
                    <a:pt x="8579" y="1489"/>
                    <a:pt x="10355" y="2400"/>
                    <a:pt x="10375" y="2410"/>
                  </a:cubicBezTo>
                  <a:lnTo>
                    <a:pt x="10386" y="2421"/>
                  </a:ln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5" y="1419"/>
                    <a:pt x="10277" y="1299"/>
                  </a:cubicBezTo>
                  <a:cubicBezTo>
                    <a:pt x="9990" y="894"/>
                    <a:pt x="8984" y="0"/>
                    <a:pt x="57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15"/>
            <p:cNvSpPr/>
            <p:nvPr/>
          </p:nvSpPr>
          <p:spPr>
            <a:xfrm>
              <a:off x="2603543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9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0" y="543"/>
                    <a:pt x="20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47" y="563"/>
                    <a:pt x="1655" y="563"/>
                  </a:cubicBezTo>
                  <a:cubicBezTo>
                    <a:pt x="1660" y="563"/>
                    <a:pt x="1664" y="562"/>
                    <a:pt x="1668" y="561"/>
                  </a:cubicBezTo>
                  <a:cubicBezTo>
                    <a:pt x="1767" y="528"/>
                    <a:pt x="1636" y="49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7" name="Google Shape;3687;p15"/>
            <p:cNvSpPr/>
            <p:nvPr/>
          </p:nvSpPr>
          <p:spPr>
            <a:xfrm>
              <a:off x="2720396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9"/>
                    <a:pt x="0" y="528"/>
                    <a:pt x="98" y="561"/>
                  </a:cubicBezTo>
                  <a:cubicBezTo>
                    <a:pt x="102" y="562"/>
                    <a:pt x="107" y="563"/>
                    <a:pt x="112" y="563"/>
                  </a:cubicBezTo>
                  <a:cubicBezTo>
                    <a:pt x="219" y="563"/>
                    <a:pt x="486" y="244"/>
                    <a:pt x="802" y="244"/>
                  </a:cubicBezTo>
                  <a:cubicBezTo>
                    <a:pt x="807" y="244"/>
                    <a:pt x="812" y="245"/>
                    <a:pt x="817" y="245"/>
                  </a:cubicBezTo>
                  <a:cubicBezTo>
                    <a:pt x="1070" y="262"/>
                    <a:pt x="1543" y="570"/>
                    <a:pt x="1700" y="570"/>
                  </a:cubicBezTo>
                  <a:cubicBezTo>
                    <a:pt x="1747" y="570"/>
                    <a:pt x="1766" y="543"/>
                    <a:pt x="1744" y="474"/>
                  </a:cubicBezTo>
                  <a:cubicBezTo>
                    <a:pt x="1744" y="474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8" name="Google Shape;3688;p15"/>
            <p:cNvSpPr/>
            <p:nvPr/>
          </p:nvSpPr>
          <p:spPr>
            <a:xfrm>
              <a:off x="2576235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3"/>
                    <a:pt x="48" y="873"/>
                  </a:cubicBezTo>
                  <a:cubicBezTo>
                    <a:pt x="204" y="873"/>
                    <a:pt x="846" y="515"/>
                    <a:pt x="1404" y="436"/>
                  </a:cubicBezTo>
                  <a:cubicBezTo>
                    <a:pt x="1463" y="428"/>
                    <a:pt x="1521" y="424"/>
                    <a:pt x="1577" y="424"/>
                  </a:cubicBezTo>
                  <a:cubicBezTo>
                    <a:pt x="2101" y="424"/>
                    <a:pt x="2473" y="760"/>
                    <a:pt x="2599" y="760"/>
                  </a:cubicBezTo>
                  <a:cubicBezTo>
                    <a:pt x="2615" y="760"/>
                    <a:pt x="2627" y="754"/>
                    <a:pt x="2635" y="742"/>
                  </a:cubicBezTo>
                  <a:cubicBezTo>
                    <a:pt x="2712" y="622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9" name="Google Shape;3689;p15"/>
            <p:cNvSpPr/>
            <p:nvPr/>
          </p:nvSpPr>
          <p:spPr>
            <a:xfrm>
              <a:off x="2709239" y="5271873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5" y="754"/>
                    <a:pt x="97" y="760"/>
                    <a:pt x="113" y="760"/>
                  </a:cubicBezTo>
                  <a:cubicBezTo>
                    <a:pt x="240" y="760"/>
                    <a:pt x="612" y="424"/>
                    <a:pt x="1144" y="424"/>
                  </a:cubicBezTo>
                  <a:cubicBezTo>
                    <a:pt x="1201" y="424"/>
                    <a:pt x="1259" y="428"/>
                    <a:pt x="1320" y="436"/>
                  </a:cubicBezTo>
                  <a:cubicBezTo>
                    <a:pt x="1869" y="515"/>
                    <a:pt x="2509" y="873"/>
                    <a:pt x="2665" y="873"/>
                  </a:cubicBezTo>
                  <a:cubicBezTo>
                    <a:pt x="2704" y="873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15"/>
            <p:cNvSpPr/>
            <p:nvPr/>
          </p:nvSpPr>
          <p:spPr>
            <a:xfrm>
              <a:off x="2502223" y="5165011"/>
              <a:ext cx="272648" cy="203848"/>
            </a:xfrm>
            <a:custGeom>
              <a:avLst/>
              <a:gdLst/>
              <a:ahLst/>
              <a:cxnLst/>
              <a:rect l="l" t="t" r="r" b="b"/>
              <a:pathLst>
                <a:path w="7478" h="5591" extrusionOk="0">
                  <a:moveTo>
                    <a:pt x="4569" y="0"/>
                  </a:moveTo>
                  <a:cubicBezTo>
                    <a:pt x="3159" y="0"/>
                    <a:pt x="1608" y="186"/>
                    <a:pt x="88" y="730"/>
                  </a:cubicBezTo>
                  <a:cubicBezTo>
                    <a:pt x="66" y="817"/>
                    <a:pt x="45" y="904"/>
                    <a:pt x="45" y="1013"/>
                  </a:cubicBezTo>
                  <a:cubicBezTo>
                    <a:pt x="1" y="1798"/>
                    <a:pt x="361" y="3106"/>
                    <a:pt x="720" y="4185"/>
                  </a:cubicBezTo>
                  <a:cubicBezTo>
                    <a:pt x="906" y="4751"/>
                    <a:pt x="1091" y="5253"/>
                    <a:pt x="1211" y="5591"/>
                  </a:cubicBezTo>
                  <a:lnTo>
                    <a:pt x="1374" y="5591"/>
                  </a:lnTo>
                  <a:lnTo>
                    <a:pt x="1309" y="2812"/>
                  </a:lnTo>
                  <a:cubicBezTo>
                    <a:pt x="1309" y="2812"/>
                    <a:pt x="1385" y="2583"/>
                    <a:pt x="1581" y="2474"/>
                  </a:cubicBezTo>
                  <a:cubicBezTo>
                    <a:pt x="1788" y="2354"/>
                    <a:pt x="2933" y="588"/>
                    <a:pt x="2933" y="588"/>
                  </a:cubicBezTo>
                  <a:cubicBezTo>
                    <a:pt x="2933" y="588"/>
                    <a:pt x="4143" y="913"/>
                    <a:pt x="5203" y="913"/>
                  </a:cubicBezTo>
                  <a:cubicBezTo>
                    <a:pt x="5473" y="913"/>
                    <a:pt x="5734" y="892"/>
                    <a:pt x="5962" y="839"/>
                  </a:cubicBezTo>
                  <a:cubicBezTo>
                    <a:pt x="6823" y="643"/>
                    <a:pt x="7314" y="370"/>
                    <a:pt x="7477" y="251"/>
                  </a:cubicBezTo>
                  <a:cubicBezTo>
                    <a:pt x="6642" y="109"/>
                    <a:pt x="5646" y="0"/>
                    <a:pt x="4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15"/>
            <p:cNvSpPr/>
            <p:nvPr/>
          </p:nvSpPr>
          <p:spPr>
            <a:xfrm>
              <a:off x="2778001" y="5174928"/>
              <a:ext cx="104130" cy="193931"/>
            </a:xfrm>
            <a:custGeom>
              <a:avLst/>
              <a:gdLst/>
              <a:ahLst/>
              <a:cxnLst/>
              <a:rect l="l" t="t" r="r" b="b"/>
              <a:pathLst>
                <a:path w="2856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8" y="2681"/>
                  </a:cubicBezTo>
                  <a:cubicBezTo>
                    <a:pt x="1134" y="3074"/>
                    <a:pt x="1199" y="4501"/>
                    <a:pt x="1210" y="5319"/>
                  </a:cubicBezTo>
                  <a:lnTo>
                    <a:pt x="1363" y="5319"/>
                  </a:lnTo>
                  <a:cubicBezTo>
                    <a:pt x="1493" y="4926"/>
                    <a:pt x="1690" y="4425"/>
                    <a:pt x="1897" y="3880"/>
                  </a:cubicBezTo>
                  <a:cubicBezTo>
                    <a:pt x="2343" y="2714"/>
                    <a:pt x="2856" y="1363"/>
                    <a:pt x="2856" y="567"/>
                  </a:cubicBezTo>
                  <a:cubicBezTo>
                    <a:pt x="2856" y="414"/>
                    <a:pt x="2747" y="284"/>
                    <a:pt x="2561" y="175"/>
                  </a:cubicBezTo>
                  <a:lnTo>
                    <a:pt x="2561" y="436"/>
                  </a:lnTo>
                  <a:lnTo>
                    <a:pt x="2550" y="425"/>
                  </a:lnTo>
                  <a:lnTo>
                    <a:pt x="2550" y="425"/>
                  </a:lnTo>
                  <a:cubicBezTo>
                    <a:pt x="2561" y="491"/>
                    <a:pt x="2561" y="556"/>
                    <a:pt x="2561" y="611"/>
                  </a:cubicBezTo>
                  <a:cubicBezTo>
                    <a:pt x="2561" y="716"/>
                    <a:pt x="2550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15"/>
            <p:cNvSpPr/>
            <p:nvPr/>
          </p:nvSpPr>
          <p:spPr>
            <a:xfrm>
              <a:off x="2391387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0"/>
                  </a:moveTo>
                  <a:cubicBezTo>
                    <a:pt x="5071" y="0"/>
                    <a:pt x="3179" y="471"/>
                    <a:pt x="2104" y="1153"/>
                  </a:cubicBezTo>
                  <a:cubicBezTo>
                    <a:pt x="1047" y="1818"/>
                    <a:pt x="0" y="2886"/>
                    <a:pt x="3204" y="2886"/>
                  </a:cubicBezTo>
                  <a:cubicBezTo>
                    <a:pt x="3161" y="2482"/>
                    <a:pt x="3412" y="2101"/>
                    <a:pt x="3793" y="1970"/>
                  </a:cubicBezTo>
                  <a:cubicBezTo>
                    <a:pt x="4632" y="1673"/>
                    <a:pt x="6227" y="1228"/>
                    <a:pt x="8178" y="1228"/>
                  </a:cubicBezTo>
                  <a:cubicBezTo>
                    <a:pt x="9522" y="1228"/>
                    <a:pt x="11036" y="1439"/>
                    <a:pt x="1258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80" y="3136"/>
                    <a:pt x="15138" y="2450"/>
                  </a:cubicBezTo>
                  <a:cubicBezTo>
                    <a:pt x="15596" y="1774"/>
                    <a:pt x="13787" y="586"/>
                    <a:pt x="10201" y="161"/>
                  </a:cubicBezTo>
                  <a:cubicBezTo>
                    <a:pt x="9263" y="51"/>
                    <a:pt x="8381" y="0"/>
                    <a:pt x="7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15"/>
            <p:cNvSpPr/>
            <p:nvPr/>
          </p:nvSpPr>
          <p:spPr>
            <a:xfrm>
              <a:off x="4466286" y="5097452"/>
              <a:ext cx="410503" cy="271408"/>
            </a:xfrm>
            <a:custGeom>
              <a:avLst/>
              <a:gdLst/>
              <a:ahLst/>
              <a:cxnLst/>
              <a:rect l="l" t="t" r="r" b="b"/>
              <a:pathLst>
                <a:path w="11259" h="7444" extrusionOk="0">
                  <a:moveTo>
                    <a:pt x="5700" y="0"/>
                  </a:moveTo>
                  <a:cubicBezTo>
                    <a:pt x="4284" y="0"/>
                    <a:pt x="1101" y="207"/>
                    <a:pt x="447" y="2736"/>
                  </a:cubicBezTo>
                  <a:cubicBezTo>
                    <a:pt x="1" y="4479"/>
                    <a:pt x="153" y="6070"/>
                    <a:pt x="578" y="7444"/>
                  </a:cubicBezTo>
                  <a:lnTo>
                    <a:pt x="10692" y="7444"/>
                  </a:lnTo>
                  <a:cubicBezTo>
                    <a:pt x="11128" y="5983"/>
                    <a:pt x="11258" y="4414"/>
                    <a:pt x="10648" y="3030"/>
                  </a:cubicBezTo>
                  <a:cubicBezTo>
                    <a:pt x="9722" y="894"/>
                    <a:pt x="8120" y="207"/>
                    <a:pt x="6583" y="44"/>
                  </a:cubicBezTo>
                  <a:cubicBezTo>
                    <a:pt x="6278" y="11"/>
                    <a:pt x="5984" y="0"/>
                    <a:pt x="5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4" name="Google Shape;3694;p15"/>
            <p:cNvSpPr/>
            <p:nvPr/>
          </p:nvSpPr>
          <p:spPr>
            <a:xfrm>
              <a:off x="4530673" y="5240883"/>
              <a:ext cx="287706" cy="127975"/>
            </a:xfrm>
            <a:custGeom>
              <a:avLst/>
              <a:gdLst/>
              <a:ahLst/>
              <a:cxnLst/>
              <a:rect l="l" t="t" r="r" b="b"/>
              <a:pathLst>
                <a:path w="7891" h="3510" extrusionOk="0">
                  <a:moveTo>
                    <a:pt x="2212" y="0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5" y="2681"/>
                    <a:pt x="196" y="3510"/>
                  </a:cubicBezTo>
                  <a:lnTo>
                    <a:pt x="7781" y="3510"/>
                  </a:lnTo>
                  <a:cubicBezTo>
                    <a:pt x="7880" y="2670"/>
                    <a:pt x="7890" y="2093"/>
                    <a:pt x="7890" y="2093"/>
                  </a:cubicBezTo>
                  <a:lnTo>
                    <a:pt x="4817" y="1940"/>
                  </a:lnTo>
                  <a:lnTo>
                    <a:pt x="2398" y="1820"/>
                  </a:lnTo>
                  <a:lnTo>
                    <a:pt x="2212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5" name="Google Shape;3695;p15"/>
            <p:cNvSpPr/>
            <p:nvPr/>
          </p:nvSpPr>
          <p:spPr>
            <a:xfrm>
              <a:off x="4558856" y="5325723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9" y="1"/>
                  </a:moveTo>
                  <a:cubicBezTo>
                    <a:pt x="1447" y="1"/>
                    <a:pt x="1416" y="2"/>
                    <a:pt x="1385" y="6"/>
                  </a:cubicBezTo>
                  <a:cubicBezTo>
                    <a:pt x="655" y="93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7" y="845"/>
                  </a:cubicBezTo>
                  <a:cubicBezTo>
                    <a:pt x="2497" y="845"/>
                    <a:pt x="2540" y="879"/>
                    <a:pt x="2605" y="879"/>
                  </a:cubicBezTo>
                  <a:cubicBezTo>
                    <a:pt x="2637" y="879"/>
                    <a:pt x="2675" y="870"/>
                    <a:pt x="2715" y="845"/>
                  </a:cubicBezTo>
                  <a:cubicBezTo>
                    <a:pt x="2819" y="772"/>
                    <a:pt x="2165" y="1"/>
                    <a:pt x="1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6" name="Google Shape;3696;p15"/>
            <p:cNvSpPr/>
            <p:nvPr/>
          </p:nvSpPr>
          <p:spPr>
            <a:xfrm>
              <a:off x="2692577" y="5336224"/>
              <a:ext cx="25048" cy="32632"/>
            </a:xfrm>
            <a:custGeom>
              <a:avLst/>
              <a:gdLst/>
              <a:ahLst/>
              <a:cxnLst/>
              <a:rect l="l" t="t" r="r" b="b"/>
              <a:pathLst>
                <a:path w="687" h="895" extrusionOk="0">
                  <a:moveTo>
                    <a:pt x="0" y="1"/>
                  </a:moveTo>
                  <a:cubicBezTo>
                    <a:pt x="0" y="1"/>
                    <a:pt x="229" y="459"/>
                    <a:pt x="393" y="895"/>
                  </a:cubicBezTo>
                  <a:lnTo>
                    <a:pt x="687" y="895"/>
                  </a:lnTo>
                  <a:cubicBezTo>
                    <a:pt x="360" y="4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7" name="Google Shape;3697;p15"/>
            <p:cNvSpPr/>
            <p:nvPr/>
          </p:nvSpPr>
          <p:spPr>
            <a:xfrm>
              <a:off x="3259957" y="5237711"/>
              <a:ext cx="274216" cy="131147"/>
            </a:xfrm>
            <a:custGeom>
              <a:avLst/>
              <a:gdLst/>
              <a:ahLst/>
              <a:cxnLst/>
              <a:rect l="l" t="t" r="r" b="b"/>
              <a:pathLst>
                <a:path w="7521" h="3597" extrusionOk="0">
                  <a:moveTo>
                    <a:pt x="2300" y="2158"/>
                  </a:moveTo>
                  <a:cubicBezTo>
                    <a:pt x="2998" y="2169"/>
                    <a:pt x="3521" y="2834"/>
                    <a:pt x="3445" y="2965"/>
                  </a:cubicBezTo>
                  <a:cubicBezTo>
                    <a:pt x="3438" y="2976"/>
                    <a:pt x="3428" y="2982"/>
                    <a:pt x="3415" y="2982"/>
                  </a:cubicBezTo>
                  <a:cubicBezTo>
                    <a:pt x="3303" y="2982"/>
                    <a:pt x="2952" y="2615"/>
                    <a:pt x="2454" y="2615"/>
                  </a:cubicBezTo>
                  <a:cubicBezTo>
                    <a:pt x="2404" y="2615"/>
                    <a:pt x="2353" y="2619"/>
                    <a:pt x="2300" y="2627"/>
                  </a:cubicBezTo>
                  <a:cubicBezTo>
                    <a:pt x="1785" y="2714"/>
                    <a:pt x="1187" y="3102"/>
                    <a:pt x="1041" y="3102"/>
                  </a:cubicBezTo>
                  <a:cubicBezTo>
                    <a:pt x="1005" y="3102"/>
                    <a:pt x="997" y="3078"/>
                    <a:pt x="1025" y="3019"/>
                  </a:cubicBezTo>
                  <a:cubicBezTo>
                    <a:pt x="1025" y="3019"/>
                    <a:pt x="1614" y="2158"/>
                    <a:pt x="2300" y="2158"/>
                  </a:cubicBezTo>
                  <a:close/>
                  <a:moveTo>
                    <a:pt x="5613" y="2158"/>
                  </a:moveTo>
                  <a:cubicBezTo>
                    <a:pt x="6300" y="2158"/>
                    <a:pt x="6888" y="3019"/>
                    <a:pt x="6888" y="3019"/>
                  </a:cubicBezTo>
                  <a:cubicBezTo>
                    <a:pt x="6917" y="3078"/>
                    <a:pt x="6909" y="3102"/>
                    <a:pt x="6872" y="3102"/>
                  </a:cubicBezTo>
                  <a:cubicBezTo>
                    <a:pt x="6727" y="3102"/>
                    <a:pt x="6128" y="2714"/>
                    <a:pt x="5613" y="2627"/>
                  </a:cubicBezTo>
                  <a:cubicBezTo>
                    <a:pt x="5561" y="2619"/>
                    <a:pt x="5510" y="2615"/>
                    <a:pt x="5460" y="2615"/>
                  </a:cubicBezTo>
                  <a:cubicBezTo>
                    <a:pt x="4961" y="2615"/>
                    <a:pt x="4611" y="2982"/>
                    <a:pt x="4499" y="2982"/>
                  </a:cubicBezTo>
                  <a:cubicBezTo>
                    <a:pt x="4485" y="2982"/>
                    <a:pt x="4475" y="2976"/>
                    <a:pt x="4469" y="2965"/>
                  </a:cubicBezTo>
                  <a:cubicBezTo>
                    <a:pt x="4393" y="2834"/>
                    <a:pt x="4916" y="2169"/>
                    <a:pt x="5613" y="2158"/>
                  </a:cubicBezTo>
                  <a:close/>
                  <a:moveTo>
                    <a:pt x="5330" y="0"/>
                  </a:moveTo>
                  <a:lnTo>
                    <a:pt x="5330" y="0"/>
                  </a:lnTo>
                  <a:cubicBezTo>
                    <a:pt x="5330" y="0"/>
                    <a:pt x="5439" y="839"/>
                    <a:pt x="4371" y="861"/>
                  </a:cubicBezTo>
                  <a:cubicBezTo>
                    <a:pt x="4322" y="863"/>
                    <a:pt x="4273" y="864"/>
                    <a:pt x="4223" y="864"/>
                  </a:cubicBezTo>
                  <a:cubicBezTo>
                    <a:pt x="2597" y="864"/>
                    <a:pt x="197" y="33"/>
                    <a:pt x="197" y="33"/>
                  </a:cubicBezTo>
                  <a:lnTo>
                    <a:pt x="197" y="33"/>
                  </a:lnTo>
                  <a:cubicBezTo>
                    <a:pt x="557" y="1482"/>
                    <a:pt x="1" y="3499"/>
                    <a:pt x="1" y="3499"/>
                  </a:cubicBezTo>
                  <a:lnTo>
                    <a:pt x="23" y="3597"/>
                  </a:lnTo>
                  <a:lnTo>
                    <a:pt x="7521" y="3597"/>
                  </a:lnTo>
                  <a:cubicBezTo>
                    <a:pt x="7379" y="2703"/>
                    <a:pt x="7292" y="1297"/>
                    <a:pt x="7292" y="1297"/>
                  </a:cubicBezTo>
                  <a:cubicBezTo>
                    <a:pt x="7233" y="1313"/>
                    <a:pt x="7173" y="1321"/>
                    <a:pt x="7112" y="1321"/>
                  </a:cubicBezTo>
                  <a:cubicBezTo>
                    <a:pt x="6301" y="1321"/>
                    <a:pt x="5330" y="0"/>
                    <a:pt x="533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8" name="Google Shape;3698;p15"/>
            <p:cNvSpPr/>
            <p:nvPr/>
          </p:nvSpPr>
          <p:spPr>
            <a:xfrm>
              <a:off x="3204721" y="4981438"/>
              <a:ext cx="437921" cy="387424"/>
            </a:xfrm>
            <a:custGeom>
              <a:avLst/>
              <a:gdLst/>
              <a:ahLst/>
              <a:cxnLst/>
              <a:rect l="l" t="t" r="r" b="b"/>
              <a:pathLst>
                <a:path w="12011" h="10626" extrusionOk="0">
                  <a:moveTo>
                    <a:pt x="7907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05" y="190"/>
                    <a:pt x="3952" y="190"/>
                  </a:cubicBezTo>
                  <a:cubicBezTo>
                    <a:pt x="3893" y="190"/>
                    <a:pt x="3832" y="192"/>
                    <a:pt x="3772" y="196"/>
                  </a:cubicBezTo>
                  <a:cubicBezTo>
                    <a:pt x="1832" y="338"/>
                    <a:pt x="3358" y="2561"/>
                    <a:pt x="3358" y="2561"/>
                  </a:cubicBezTo>
                  <a:cubicBezTo>
                    <a:pt x="3358" y="2561"/>
                    <a:pt x="2104" y="2594"/>
                    <a:pt x="1254" y="3389"/>
                  </a:cubicBezTo>
                  <a:cubicBezTo>
                    <a:pt x="121" y="4468"/>
                    <a:pt x="1" y="6691"/>
                    <a:pt x="579" y="8588"/>
                  </a:cubicBezTo>
                  <a:cubicBezTo>
                    <a:pt x="676" y="8516"/>
                    <a:pt x="782" y="8475"/>
                    <a:pt x="888" y="8475"/>
                  </a:cubicBezTo>
                  <a:cubicBezTo>
                    <a:pt x="960" y="8475"/>
                    <a:pt x="1032" y="8494"/>
                    <a:pt x="1102" y="8533"/>
                  </a:cubicBezTo>
                  <a:cubicBezTo>
                    <a:pt x="1123" y="8544"/>
                    <a:pt x="1134" y="8544"/>
                    <a:pt x="1156" y="8555"/>
                  </a:cubicBezTo>
                  <a:lnTo>
                    <a:pt x="1516" y="10528"/>
                  </a:lnTo>
                  <a:cubicBezTo>
                    <a:pt x="1516" y="10528"/>
                    <a:pt x="2072" y="8511"/>
                    <a:pt x="1712" y="7062"/>
                  </a:cubicBezTo>
                  <a:lnTo>
                    <a:pt x="1712" y="7062"/>
                  </a:lnTo>
                  <a:cubicBezTo>
                    <a:pt x="1712" y="7062"/>
                    <a:pt x="4112" y="7893"/>
                    <a:pt x="5738" y="7893"/>
                  </a:cubicBezTo>
                  <a:cubicBezTo>
                    <a:pt x="5788" y="7893"/>
                    <a:pt x="5837" y="7892"/>
                    <a:pt x="5886" y="7890"/>
                  </a:cubicBezTo>
                  <a:cubicBezTo>
                    <a:pt x="6954" y="7868"/>
                    <a:pt x="6845" y="7029"/>
                    <a:pt x="6845" y="7029"/>
                  </a:cubicBezTo>
                  <a:lnTo>
                    <a:pt x="6845" y="7029"/>
                  </a:lnTo>
                  <a:cubicBezTo>
                    <a:pt x="6845" y="7029"/>
                    <a:pt x="7816" y="8350"/>
                    <a:pt x="8627" y="8350"/>
                  </a:cubicBezTo>
                  <a:cubicBezTo>
                    <a:pt x="8688" y="8350"/>
                    <a:pt x="8748" y="8342"/>
                    <a:pt x="8807" y="8326"/>
                  </a:cubicBezTo>
                  <a:cubicBezTo>
                    <a:pt x="8807" y="8326"/>
                    <a:pt x="8883" y="9732"/>
                    <a:pt x="9036" y="10626"/>
                  </a:cubicBezTo>
                  <a:lnTo>
                    <a:pt x="9253" y="10626"/>
                  </a:lnTo>
                  <a:lnTo>
                    <a:pt x="9428" y="9111"/>
                  </a:lnTo>
                  <a:cubicBezTo>
                    <a:pt x="9636" y="8992"/>
                    <a:pt x="9816" y="8941"/>
                    <a:pt x="9969" y="8941"/>
                  </a:cubicBezTo>
                  <a:cubicBezTo>
                    <a:pt x="10209" y="8941"/>
                    <a:pt x="10383" y="9066"/>
                    <a:pt x="10496" y="9252"/>
                  </a:cubicBezTo>
                  <a:cubicBezTo>
                    <a:pt x="10921" y="8566"/>
                    <a:pt x="11477" y="7858"/>
                    <a:pt x="11673" y="7171"/>
                  </a:cubicBezTo>
                  <a:cubicBezTo>
                    <a:pt x="12011" y="5961"/>
                    <a:pt x="11368" y="4664"/>
                    <a:pt x="11368" y="4664"/>
                  </a:cubicBezTo>
                  <a:cubicBezTo>
                    <a:pt x="11368" y="4664"/>
                    <a:pt x="10670" y="1362"/>
                    <a:pt x="8676" y="251"/>
                  </a:cubicBezTo>
                  <a:cubicBezTo>
                    <a:pt x="8360" y="75"/>
                    <a:pt x="8108" y="0"/>
                    <a:pt x="79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15"/>
            <p:cNvSpPr/>
            <p:nvPr/>
          </p:nvSpPr>
          <p:spPr>
            <a:xfrm>
              <a:off x="3200747" y="5290431"/>
              <a:ext cx="60050" cy="78425"/>
            </a:xfrm>
            <a:custGeom>
              <a:avLst/>
              <a:gdLst/>
              <a:ahLst/>
              <a:cxnLst/>
              <a:rect l="l" t="t" r="r" b="b"/>
              <a:pathLst>
                <a:path w="1647" h="2151" extrusionOk="0">
                  <a:moveTo>
                    <a:pt x="997" y="0"/>
                  </a:moveTo>
                  <a:cubicBezTo>
                    <a:pt x="891" y="0"/>
                    <a:pt x="785" y="41"/>
                    <a:pt x="688" y="113"/>
                  </a:cubicBezTo>
                  <a:cubicBezTo>
                    <a:pt x="284" y="418"/>
                    <a:pt x="1" y="1224"/>
                    <a:pt x="208" y="1824"/>
                  </a:cubicBezTo>
                  <a:cubicBezTo>
                    <a:pt x="252" y="1933"/>
                    <a:pt x="317" y="2042"/>
                    <a:pt x="382" y="2151"/>
                  </a:cubicBezTo>
                  <a:lnTo>
                    <a:pt x="1647" y="2151"/>
                  </a:lnTo>
                  <a:lnTo>
                    <a:pt x="1625" y="2053"/>
                  </a:lnTo>
                  <a:lnTo>
                    <a:pt x="1265" y="80"/>
                  </a:lnTo>
                  <a:cubicBezTo>
                    <a:pt x="1243" y="69"/>
                    <a:pt x="1232" y="69"/>
                    <a:pt x="1211" y="58"/>
                  </a:cubicBezTo>
                  <a:cubicBezTo>
                    <a:pt x="1141" y="19"/>
                    <a:pt x="1069" y="0"/>
                    <a:pt x="997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15"/>
            <p:cNvSpPr/>
            <p:nvPr/>
          </p:nvSpPr>
          <p:spPr>
            <a:xfrm>
              <a:off x="3542079" y="5307384"/>
              <a:ext cx="52867" cy="61472"/>
            </a:xfrm>
            <a:custGeom>
              <a:avLst/>
              <a:gdLst/>
              <a:ahLst/>
              <a:cxnLst/>
              <a:rect l="l" t="t" r="r" b="b"/>
              <a:pathLst>
                <a:path w="1450" h="1686" extrusionOk="0">
                  <a:moveTo>
                    <a:pt x="716" y="1"/>
                  </a:moveTo>
                  <a:cubicBezTo>
                    <a:pt x="563" y="1"/>
                    <a:pt x="383" y="52"/>
                    <a:pt x="175" y="171"/>
                  </a:cubicBezTo>
                  <a:lnTo>
                    <a:pt x="0" y="1686"/>
                  </a:lnTo>
                  <a:lnTo>
                    <a:pt x="1112" y="1686"/>
                  </a:lnTo>
                  <a:cubicBezTo>
                    <a:pt x="1177" y="1620"/>
                    <a:pt x="1221" y="1544"/>
                    <a:pt x="1265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1" name="Google Shape;3701;p15"/>
            <p:cNvSpPr/>
            <p:nvPr/>
          </p:nvSpPr>
          <p:spPr>
            <a:xfrm>
              <a:off x="3296270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304" y="0"/>
                  </a:moveTo>
                  <a:cubicBezTo>
                    <a:pt x="618" y="0"/>
                    <a:pt x="29" y="861"/>
                    <a:pt x="29" y="861"/>
                  </a:cubicBezTo>
                  <a:cubicBezTo>
                    <a:pt x="1" y="920"/>
                    <a:pt x="9" y="944"/>
                    <a:pt x="45" y="944"/>
                  </a:cubicBezTo>
                  <a:cubicBezTo>
                    <a:pt x="191" y="944"/>
                    <a:pt x="789" y="556"/>
                    <a:pt x="1304" y="469"/>
                  </a:cubicBezTo>
                  <a:cubicBezTo>
                    <a:pt x="1357" y="461"/>
                    <a:pt x="1408" y="457"/>
                    <a:pt x="1458" y="457"/>
                  </a:cubicBezTo>
                  <a:cubicBezTo>
                    <a:pt x="1956" y="457"/>
                    <a:pt x="2307" y="824"/>
                    <a:pt x="2419" y="824"/>
                  </a:cubicBezTo>
                  <a:cubicBezTo>
                    <a:pt x="2432" y="824"/>
                    <a:pt x="2442" y="818"/>
                    <a:pt x="2449" y="807"/>
                  </a:cubicBezTo>
                  <a:cubicBezTo>
                    <a:pt x="2525" y="676"/>
                    <a:pt x="2002" y="11"/>
                    <a:pt x="13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2" name="Google Shape;3702;p15"/>
            <p:cNvSpPr/>
            <p:nvPr/>
          </p:nvSpPr>
          <p:spPr>
            <a:xfrm>
              <a:off x="3420086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221" y="0"/>
                  </a:moveTo>
                  <a:cubicBezTo>
                    <a:pt x="524" y="11"/>
                    <a:pt x="1" y="676"/>
                    <a:pt x="77" y="807"/>
                  </a:cubicBezTo>
                  <a:cubicBezTo>
                    <a:pt x="83" y="818"/>
                    <a:pt x="93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8" y="457"/>
                    <a:pt x="1169" y="461"/>
                    <a:pt x="1221" y="469"/>
                  </a:cubicBezTo>
                  <a:cubicBezTo>
                    <a:pt x="1736" y="556"/>
                    <a:pt x="2335" y="944"/>
                    <a:pt x="2480" y="944"/>
                  </a:cubicBezTo>
                  <a:cubicBezTo>
                    <a:pt x="2517" y="944"/>
                    <a:pt x="2525" y="920"/>
                    <a:pt x="2496" y="861"/>
                  </a:cubicBezTo>
                  <a:cubicBezTo>
                    <a:pt x="2496" y="861"/>
                    <a:pt x="1908" y="0"/>
                    <a:pt x="12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3" name="Google Shape;3703;p15"/>
            <p:cNvSpPr/>
            <p:nvPr/>
          </p:nvSpPr>
          <p:spPr>
            <a:xfrm>
              <a:off x="4031618" y="2861220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2"/>
                    <a:pt x="0" y="77"/>
                    <a:pt x="0" y="1"/>
                  </a:cubicBezTo>
                  <a:cubicBezTo>
                    <a:pt x="0" y="77"/>
                    <a:pt x="0" y="142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4" name="Google Shape;3704;p15"/>
            <p:cNvSpPr/>
            <p:nvPr/>
          </p:nvSpPr>
          <p:spPr>
            <a:xfrm>
              <a:off x="4031618" y="2852470"/>
              <a:ext cx="36" cy="6016"/>
            </a:xfrm>
            <a:custGeom>
              <a:avLst/>
              <a:gdLst/>
              <a:ahLst/>
              <a:cxnLst/>
              <a:rect l="l" t="t" r="r" b="b"/>
              <a:pathLst>
                <a:path w="1" h="165" extrusionOk="0">
                  <a:moveTo>
                    <a:pt x="0" y="164"/>
                  </a:moveTo>
                  <a:cubicBezTo>
                    <a:pt x="0" y="110"/>
                    <a:pt x="0" y="55"/>
                    <a:pt x="0" y="1"/>
                  </a:cubicBezTo>
                  <a:cubicBezTo>
                    <a:pt x="0" y="55"/>
                    <a:pt x="0" y="110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5" name="Google Shape;3705;p15"/>
            <p:cNvSpPr/>
            <p:nvPr/>
          </p:nvSpPr>
          <p:spPr>
            <a:xfrm>
              <a:off x="4031618" y="2841350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1"/>
                  </a:moveTo>
                  <a:cubicBezTo>
                    <a:pt x="0" y="77"/>
                    <a:pt x="0" y="153"/>
                    <a:pt x="0" y="230"/>
                  </a:cubicBezTo>
                  <a:cubicBezTo>
                    <a:pt x="0" y="153"/>
                    <a:pt x="0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6" name="Google Shape;3706;p15"/>
            <p:cNvSpPr/>
            <p:nvPr/>
          </p:nvSpPr>
          <p:spPr>
            <a:xfrm>
              <a:off x="4164330" y="2829829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1"/>
                  </a:moveTo>
                  <a:cubicBezTo>
                    <a:pt x="0" y="66"/>
                    <a:pt x="0" y="142"/>
                    <a:pt x="0" y="219"/>
                  </a:cubicBezTo>
                  <a:cubicBezTo>
                    <a:pt x="0" y="14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7" name="Google Shape;3707;p15"/>
            <p:cNvSpPr/>
            <p:nvPr/>
          </p:nvSpPr>
          <p:spPr>
            <a:xfrm>
              <a:off x="4163929" y="2842152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1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8" name="Google Shape;3708;p15"/>
            <p:cNvSpPr/>
            <p:nvPr/>
          </p:nvSpPr>
          <p:spPr>
            <a:xfrm>
              <a:off x="4031618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3"/>
                    <a:pt x="0" y="66"/>
                    <a:pt x="0" y="1"/>
                  </a:cubicBezTo>
                  <a:cubicBezTo>
                    <a:pt x="0" y="66"/>
                    <a:pt x="0" y="143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9" name="Google Shape;3709;p15"/>
            <p:cNvSpPr/>
            <p:nvPr/>
          </p:nvSpPr>
          <p:spPr>
            <a:xfrm>
              <a:off x="4163929" y="2854475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0" name="Google Shape;3710;p15"/>
            <p:cNvSpPr/>
            <p:nvPr/>
          </p:nvSpPr>
          <p:spPr>
            <a:xfrm>
              <a:off x="4031618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1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1" name="Google Shape;3711;p15"/>
            <p:cNvSpPr/>
            <p:nvPr/>
          </p:nvSpPr>
          <p:spPr>
            <a:xfrm>
              <a:off x="4031618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2" name="Google Shape;3712;p15"/>
            <p:cNvSpPr/>
            <p:nvPr/>
          </p:nvSpPr>
          <p:spPr>
            <a:xfrm>
              <a:off x="4163929" y="2837777"/>
              <a:ext cx="438" cy="4412"/>
            </a:xfrm>
            <a:custGeom>
              <a:avLst/>
              <a:gdLst/>
              <a:ahLst/>
              <a:cxnLst/>
              <a:rect l="l" t="t" r="r" b="b"/>
              <a:pathLst>
                <a:path w="12" h="121" extrusionOk="0">
                  <a:moveTo>
                    <a:pt x="11" y="1"/>
                  </a:moveTo>
                  <a:cubicBezTo>
                    <a:pt x="0" y="44"/>
                    <a:pt x="0" y="77"/>
                    <a:pt x="0" y="121"/>
                  </a:cubicBezTo>
                  <a:cubicBezTo>
                    <a:pt x="0" y="77"/>
                    <a:pt x="0" y="44"/>
                    <a:pt x="11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3" name="Google Shape;3713;p15"/>
            <p:cNvSpPr/>
            <p:nvPr/>
          </p:nvSpPr>
          <p:spPr>
            <a:xfrm>
              <a:off x="4164330" y="2825454"/>
              <a:ext cx="401" cy="4412"/>
            </a:xfrm>
            <a:custGeom>
              <a:avLst/>
              <a:gdLst/>
              <a:ahLst/>
              <a:cxnLst/>
              <a:rect l="l" t="t" r="r" b="b"/>
              <a:pathLst>
                <a:path w="11" h="121" extrusionOk="0">
                  <a:moveTo>
                    <a:pt x="11" y="1"/>
                  </a:moveTo>
                  <a:cubicBezTo>
                    <a:pt x="0" y="34"/>
                    <a:pt x="0" y="77"/>
                    <a:pt x="0" y="121"/>
                  </a:cubicBezTo>
                  <a:cubicBezTo>
                    <a:pt x="0" y="77"/>
                    <a:pt x="0" y="34"/>
                    <a:pt x="11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4" name="Google Shape;3714;p15"/>
            <p:cNvSpPr/>
            <p:nvPr/>
          </p:nvSpPr>
          <p:spPr>
            <a:xfrm>
              <a:off x="4031618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5" name="Google Shape;3715;p15"/>
            <p:cNvSpPr/>
            <p:nvPr/>
          </p:nvSpPr>
          <p:spPr>
            <a:xfrm>
              <a:off x="4031618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6" name="Google Shape;3716;p15"/>
            <p:cNvSpPr/>
            <p:nvPr/>
          </p:nvSpPr>
          <p:spPr>
            <a:xfrm>
              <a:off x="4163929" y="2861621"/>
              <a:ext cx="438" cy="3610"/>
            </a:xfrm>
            <a:custGeom>
              <a:avLst/>
              <a:gdLst/>
              <a:ahLst/>
              <a:cxnLst/>
              <a:rect l="l" t="t" r="r" b="b"/>
              <a:pathLst>
                <a:path w="12" h="99" extrusionOk="0">
                  <a:moveTo>
                    <a:pt x="11" y="99"/>
                  </a:moveTo>
                  <a:cubicBezTo>
                    <a:pt x="0" y="66"/>
                    <a:pt x="0" y="33"/>
                    <a:pt x="0" y="1"/>
                  </a:cubicBezTo>
                  <a:cubicBezTo>
                    <a:pt x="0" y="33"/>
                    <a:pt x="0" y="66"/>
                    <a:pt x="11" y="99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15"/>
            <p:cNvSpPr/>
            <p:nvPr/>
          </p:nvSpPr>
          <p:spPr>
            <a:xfrm>
              <a:off x="4163929" y="2849298"/>
              <a:ext cx="36" cy="5214"/>
            </a:xfrm>
            <a:custGeom>
              <a:avLst/>
              <a:gdLst/>
              <a:ahLst/>
              <a:cxnLst/>
              <a:rect l="l" t="t" r="r" b="b"/>
              <a:pathLst>
                <a:path w="1" h="143" extrusionOk="0">
                  <a:moveTo>
                    <a:pt x="0" y="142"/>
                  </a:moveTo>
                  <a:cubicBezTo>
                    <a:pt x="0" y="99"/>
                    <a:pt x="0" y="44"/>
                    <a:pt x="0" y="1"/>
                  </a:cubicBezTo>
                  <a:cubicBezTo>
                    <a:pt x="0" y="44"/>
                    <a:pt x="0" y="99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15"/>
            <p:cNvSpPr/>
            <p:nvPr/>
          </p:nvSpPr>
          <p:spPr>
            <a:xfrm>
              <a:off x="4031618" y="284969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1"/>
                  </a:moveTo>
                  <a:cubicBezTo>
                    <a:pt x="0" y="22"/>
                    <a:pt x="0" y="44"/>
                    <a:pt x="0" y="77"/>
                  </a:cubicBezTo>
                  <a:cubicBezTo>
                    <a:pt x="0" y="44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9" name="Google Shape;3719;p15"/>
            <p:cNvSpPr/>
            <p:nvPr/>
          </p:nvSpPr>
          <p:spPr>
            <a:xfrm>
              <a:off x="4232655" y="5345630"/>
              <a:ext cx="48127" cy="23225"/>
            </a:xfrm>
            <a:custGeom>
              <a:avLst/>
              <a:gdLst/>
              <a:ahLst/>
              <a:cxnLst/>
              <a:rect l="l" t="t" r="r" b="b"/>
              <a:pathLst>
                <a:path w="1320" h="637" extrusionOk="0">
                  <a:moveTo>
                    <a:pt x="592" y="1"/>
                  </a:moveTo>
                  <a:cubicBezTo>
                    <a:pt x="441" y="1"/>
                    <a:pt x="320" y="38"/>
                    <a:pt x="218" y="92"/>
                  </a:cubicBezTo>
                  <a:cubicBezTo>
                    <a:pt x="142" y="288"/>
                    <a:pt x="66" y="473"/>
                    <a:pt x="1" y="637"/>
                  </a:cubicBezTo>
                  <a:lnTo>
                    <a:pt x="1319" y="637"/>
                  </a:lnTo>
                  <a:cubicBezTo>
                    <a:pt x="1276" y="342"/>
                    <a:pt x="1145" y="124"/>
                    <a:pt x="905" y="48"/>
                  </a:cubicBezTo>
                  <a:cubicBezTo>
                    <a:pt x="789" y="15"/>
                    <a:pt x="685" y="1"/>
                    <a:pt x="59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0" name="Google Shape;3720;p15"/>
            <p:cNvSpPr/>
            <p:nvPr/>
          </p:nvSpPr>
          <p:spPr>
            <a:xfrm>
              <a:off x="3910427" y="5351938"/>
              <a:ext cx="46122" cy="16917"/>
            </a:xfrm>
            <a:custGeom>
              <a:avLst/>
              <a:gdLst/>
              <a:ahLst/>
              <a:cxnLst/>
              <a:rect l="l" t="t" r="r" b="b"/>
              <a:pathLst>
                <a:path w="1265" h="464" extrusionOk="0">
                  <a:moveTo>
                    <a:pt x="485" y="1"/>
                  </a:moveTo>
                  <a:cubicBezTo>
                    <a:pt x="413" y="1"/>
                    <a:pt x="341" y="9"/>
                    <a:pt x="273" y="28"/>
                  </a:cubicBezTo>
                  <a:cubicBezTo>
                    <a:pt x="109" y="71"/>
                    <a:pt x="22" y="235"/>
                    <a:pt x="0" y="464"/>
                  </a:cubicBezTo>
                  <a:lnTo>
                    <a:pt x="1264" y="464"/>
                  </a:lnTo>
                  <a:cubicBezTo>
                    <a:pt x="1264" y="464"/>
                    <a:pt x="1221" y="355"/>
                    <a:pt x="1144" y="180"/>
                  </a:cubicBezTo>
                  <a:cubicBezTo>
                    <a:pt x="946" y="81"/>
                    <a:pt x="711" y="1"/>
                    <a:pt x="48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1" name="Google Shape;3721;p15"/>
            <p:cNvSpPr/>
            <p:nvPr/>
          </p:nvSpPr>
          <p:spPr>
            <a:xfrm>
              <a:off x="3956512" y="5240883"/>
              <a:ext cx="269439" cy="127975"/>
            </a:xfrm>
            <a:custGeom>
              <a:avLst/>
              <a:gdLst/>
              <a:ahLst/>
              <a:cxnLst/>
              <a:rect l="l" t="t" r="r" b="b"/>
              <a:pathLst>
                <a:path w="7390" h="3510" extrusionOk="0">
                  <a:moveTo>
                    <a:pt x="2226" y="2368"/>
                  </a:moveTo>
                  <a:cubicBezTo>
                    <a:pt x="2418" y="2368"/>
                    <a:pt x="2624" y="2395"/>
                    <a:pt x="2834" y="2453"/>
                  </a:cubicBezTo>
                  <a:cubicBezTo>
                    <a:pt x="3204" y="2551"/>
                    <a:pt x="3324" y="2867"/>
                    <a:pt x="3172" y="2910"/>
                  </a:cubicBezTo>
                  <a:cubicBezTo>
                    <a:pt x="3162" y="2914"/>
                    <a:pt x="3152" y="2915"/>
                    <a:pt x="3140" y="2915"/>
                  </a:cubicBezTo>
                  <a:cubicBezTo>
                    <a:pt x="2983" y="2915"/>
                    <a:pt x="2640" y="2617"/>
                    <a:pt x="2187" y="2617"/>
                  </a:cubicBezTo>
                  <a:cubicBezTo>
                    <a:pt x="2142" y="2617"/>
                    <a:pt x="2096" y="2620"/>
                    <a:pt x="2049" y="2627"/>
                  </a:cubicBezTo>
                  <a:cubicBezTo>
                    <a:pt x="1428" y="2703"/>
                    <a:pt x="1417" y="3019"/>
                    <a:pt x="1177" y="3063"/>
                  </a:cubicBezTo>
                  <a:cubicBezTo>
                    <a:pt x="1166" y="3064"/>
                    <a:pt x="1156" y="3065"/>
                    <a:pt x="1147" y="3065"/>
                  </a:cubicBezTo>
                  <a:cubicBezTo>
                    <a:pt x="898" y="3065"/>
                    <a:pt x="1401" y="2514"/>
                    <a:pt x="1842" y="2409"/>
                  </a:cubicBezTo>
                  <a:cubicBezTo>
                    <a:pt x="1960" y="2382"/>
                    <a:pt x="2089" y="2368"/>
                    <a:pt x="2226" y="2368"/>
                  </a:cubicBezTo>
                  <a:close/>
                  <a:moveTo>
                    <a:pt x="5626" y="2368"/>
                  </a:moveTo>
                  <a:cubicBezTo>
                    <a:pt x="5763" y="2368"/>
                    <a:pt x="5892" y="2382"/>
                    <a:pt x="6005" y="2409"/>
                  </a:cubicBezTo>
                  <a:cubicBezTo>
                    <a:pt x="6447" y="2514"/>
                    <a:pt x="6949" y="3065"/>
                    <a:pt x="6701" y="3065"/>
                  </a:cubicBezTo>
                  <a:cubicBezTo>
                    <a:pt x="6691" y="3065"/>
                    <a:pt x="6681" y="3064"/>
                    <a:pt x="6670" y="3063"/>
                  </a:cubicBezTo>
                  <a:cubicBezTo>
                    <a:pt x="6430" y="3019"/>
                    <a:pt x="6419" y="2703"/>
                    <a:pt x="5809" y="2627"/>
                  </a:cubicBezTo>
                  <a:cubicBezTo>
                    <a:pt x="5762" y="2620"/>
                    <a:pt x="5716" y="2617"/>
                    <a:pt x="5671" y="2617"/>
                  </a:cubicBezTo>
                  <a:cubicBezTo>
                    <a:pt x="5216" y="2617"/>
                    <a:pt x="4866" y="2915"/>
                    <a:pt x="4707" y="2915"/>
                  </a:cubicBezTo>
                  <a:cubicBezTo>
                    <a:pt x="4696" y="2915"/>
                    <a:pt x="4685" y="2914"/>
                    <a:pt x="4676" y="2910"/>
                  </a:cubicBezTo>
                  <a:cubicBezTo>
                    <a:pt x="4523" y="2867"/>
                    <a:pt x="4643" y="2551"/>
                    <a:pt x="5013" y="2453"/>
                  </a:cubicBezTo>
                  <a:cubicBezTo>
                    <a:pt x="5223" y="2395"/>
                    <a:pt x="5433" y="2368"/>
                    <a:pt x="5626" y="2368"/>
                  </a:cubicBezTo>
                  <a:close/>
                  <a:moveTo>
                    <a:pt x="959" y="0"/>
                  </a:moveTo>
                  <a:lnTo>
                    <a:pt x="959" y="0"/>
                  </a:lnTo>
                  <a:cubicBezTo>
                    <a:pt x="981" y="284"/>
                    <a:pt x="218" y="1831"/>
                    <a:pt x="98" y="2104"/>
                  </a:cubicBezTo>
                  <a:cubicBezTo>
                    <a:pt x="11" y="2300"/>
                    <a:pt x="0" y="2965"/>
                    <a:pt x="0" y="3303"/>
                  </a:cubicBezTo>
                  <a:cubicBezTo>
                    <a:pt x="0" y="3422"/>
                    <a:pt x="0" y="3499"/>
                    <a:pt x="0" y="3510"/>
                  </a:cubicBezTo>
                  <a:lnTo>
                    <a:pt x="7389" y="3510"/>
                  </a:lnTo>
                  <a:lnTo>
                    <a:pt x="7389" y="3074"/>
                  </a:lnTo>
                  <a:lnTo>
                    <a:pt x="7258" y="2878"/>
                  </a:lnTo>
                  <a:cubicBezTo>
                    <a:pt x="7117" y="2670"/>
                    <a:pt x="6681" y="981"/>
                    <a:pt x="6681" y="981"/>
                  </a:cubicBezTo>
                  <a:lnTo>
                    <a:pt x="6267" y="1079"/>
                  </a:lnTo>
                  <a:cubicBezTo>
                    <a:pt x="6230" y="1087"/>
                    <a:pt x="6190" y="1091"/>
                    <a:pt x="6148" y="1091"/>
                  </a:cubicBezTo>
                  <a:cubicBezTo>
                    <a:pt x="5727" y="1091"/>
                    <a:pt x="5079" y="731"/>
                    <a:pt x="5079" y="731"/>
                  </a:cubicBezTo>
                  <a:lnTo>
                    <a:pt x="5079" y="731"/>
                  </a:lnTo>
                  <a:cubicBezTo>
                    <a:pt x="5079" y="731"/>
                    <a:pt x="5221" y="981"/>
                    <a:pt x="5384" y="1167"/>
                  </a:cubicBezTo>
                  <a:cubicBezTo>
                    <a:pt x="5463" y="1256"/>
                    <a:pt x="5374" y="1297"/>
                    <a:pt x="5131" y="1297"/>
                  </a:cubicBezTo>
                  <a:cubicBezTo>
                    <a:pt x="4873" y="1297"/>
                    <a:pt x="4443" y="1251"/>
                    <a:pt x="3858" y="1167"/>
                  </a:cubicBezTo>
                  <a:cubicBezTo>
                    <a:pt x="2714" y="1014"/>
                    <a:pt x="959" y="1"/>
                    <a:pt x="95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2" name="Google Shape;3722;p15"/>
            <p:cNvSpPr/>
            <p:nvPr/>
          </p:nvSpPr>
          <p:spPr>
            <a:xfrm>
              <a:off x="3989252" y="5327182"/>
              <a:ext cx="88488" cy="25486"/>
            </a:xfrm>
            <a:custGeom>
              <a:avLst/>
              <a:gdLst/>
              <a:ahLst/>
              <a:cxnLst/>
              <a:rect l="l" t="t" r="r" b="b"/>
              <a:pathLst>
                <a:path w="2427" h="699" extrusionOk="0">
                  <a:moveTo>
                    <a:pt x="1328" y="1"/>
                  </a:moveTo>
                  <a:cubicBezTo>
                    <a:pt x="1191" y="1"/>
                    <a:pt x="1062" y="15"/>
                    <a:pt x="944" y="42"/>
                  </a:cubicBezTo>
                  <a:cubicBezTo>
                    <a:pt x="503" y="147"/>
                    <a:pt x="0" y="698"/>
                    <a:pt x="249" y="698"/>
                  </a:cubicBezTo>
                  <a:cubicBezTo>
                    <a:pt x="258" y="698"/>
                    <a:pt x="268" y="697"/>
                    <a:pt x="279" y="696"/>
                  </a:cubicBezTo>
                  <a:cubicBezTo>
                    <a:pt x="519" y="652"/>
                    <a:pt x="530" y="336"/>
                    <a:pt x="1151" y="260"/>
                  </a:cubicBezTo>
                  <a:cubicBezTo>
                    <a:pt x="1198" y="253"/>
                    <a:pt x="1244" y="250"/>
                    <a:pt x="1289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7"/>
                    <a:pt x="2274" y="543"/>
                  </a:cubicBezTo>
                  <a:cubicBezTo>
                    <a:pt x="2426" y="500"/>
                    <a:pt x="2306" y="184"/>
                    <a:pt x="1936" y="86"/>
                  </a:cubicBezTo>
                  <a:cubicBezTo>
                    <a:pt x="1726" y="28"/>
                    <a:pt x="1520" y="1"/>
                    <a:pt x="13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3" name="Google Shape;3723;p15"/>
            <p:cNvSpPr/>
            <p:nvPr/>
          </p:nvSpPr>
          <p:spPr>
            <a:xfrm>
              <a:off x="4121417" y="5327182"/>
              <a:ext cx="88452" cy="25486"/>
            </a:xfrm>
            <a:custGeom>
              <a:avLst/>
              <a:gdLst/>
              <a:ahLst/>
              <a:cxnLst/>
              <a:rect l="l" t="t" r="r" b="b"/>
              <a:pathLst>
                <a:path w="2426" h="699" extrusionOk="0">
                  <a:moveTo>
                    <a:pt x="1103" y="1"/>
                  </a:moveTo>
                  <a:cubicBezTo>
                    <a:pt x="910" y="1"/>
                    <a:pt x="700" y="28"/>
                    <a:pt x="490" y="86"/>
                  </a:cubicBezTo>
                  <a:cubicBezTo>
                    <a:pt x="120" y="184"/>
                    <a:pt x="0" y="500"/>
                    <a:pt x="153" y="543"/>
                  </a:cubicBezTo>
                  <a:cubicBezTo>
                    <a:pt x="162" y="547"/>
                    <a:pt x="173" y="548"/>
                    <a:pt x="184" y="548"/>
                  </a:cubicBezTo>
                  <a:cubicBezTo>
                    <a:pt x="343" y="548"/>
                    <a:pt x="693" y="250"/>
                    <a:pt x="1148" y="250"/>
                  </a:cubicBezTo>
                  <a:cubicBezTo>
                    <a:pt x="1193" y="250"/>
                    <a:pt x="1239" y="253"/>
                    <a:pt x="1286" y="260"/>
                  </a:cubicBezTo>
                  <a:cubicBezTo>
                    <a:pt x="1896" y="336"/>
                    <a:pt x="1907" y="652"/>
                    <a:pt x="2147" y="696"/>
                  </a:cubicBezTo>
                  <a:cubicBezTo>
                    <a:pt x="2158" y="697"/>
                    <a:pt x="2168" y="698"/>
                    <a:pt x="2178" y="698"/>
                  </a:cubicBezTo>
                  <a:cubicBezTo>
                    <a:pt x="2426" y="698"/>
                    <a:pt x="1924" y="147"/>
                    <a:pt x="1482" y="42"/>
                  </a:cubicBezTo>
                  <a:cubicBezTo>
                    <a:pt x="1369" y="15"/>
                    <a:pt x="124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4" name="Google Shape;3724;p15"/>
            <p:cNvSpPr/>
            <p:nvPr/>
          </p:nvSpPr>
          <p:spPr>
            <a:xfrm>
              <a:off x="3898104" y="5091873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1"/>
                  </a:moveTo>
                  <a:cubicBezTo>
                    <a:pt x="3215" y="1"/>
                    <a:pt x="1188" y="1919"/>
                    <a:pt x="1188" y="1919"/>
                  </a:cubicBezTo>
                  <a:cubicBezTo>
                    <a:pt x="1188" y="1919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14" y="1428"/>
                    <a:pt x="818" y="1908"/>
                    <a:pt x="818" y="1908"/>
                  </a:cubicBezTo>
                  <a:cubicBezTo>
                    <a:pt x="818" y="1908"/>
                    <a:pt x="653" y="1884"/>
                    <a:pt x="471" y="1884"/>
                  </a:cubicBezTo>
                  <a:cubicBezTo>
                    <a:pt x="248" y="1884"/>
                    <a:pt x="0" y="1920"/>
                    <a:pt x="0" y="2082"/>
                  </a:cubicBezTo>
                  <a:cubicBezTo>
                    <a:pt x="0" y="2387"/>
                    <a:pt x="556" y="2540"/>
                    <a:pt x="556" y="2540"/>
                  </a:cubicBezTo>
                  <a:cubicBezTo>
                    <a:pt x="556" y="2540"/>
                    <a:pt x="578" y="3455"/>
                    <a:pt x="589" y="4502"/>
                  </a:cubicBezTo>
                  <a:cubicBezTo>
                    <a:pt x="600" y="5319"/>
                    <a:pt x="1210" y="6725"/>
                    <a:pt x="1482" y="7313"/>
                  </a:cubicBezTo>
                  <a:cubicBezTo>
                    <a:pt x="1559" y="7488"/>
                    <a:pt x="1602" y="7597"/>
                    <a:pt x="1602" y="7597"/>
                  </a:cubicBezTo>
                  <a:cubicBezTo>
                    <a:pt x="1602" y="7586"/>
                    <a:pt x="1602" y="7509"/>
                    <a:pt x="1602" y="7390"/>
                  </a:cubicBezTo>
                  <a:cubicBezTo>
                    <a:pt x="1602" y="7052"/>
                    <a:pt x="1613" y="6387"/>
                    <a:pt x="1700" y="6191"/>
                  </a:cubicBezTo>
                  <a:cubicBezTo>
                    <a:pt x="1820" y="5918"/>
                    <a:pt x="2583" y="4371"/>
                    <a:pt x="2561" y="4098"/>
                  </a:cubicBezTo>
                  <a:lnTo>
                    <a:pt x="2561" y="4098"/>
                  </a:lnTo>
                  <a:cubicBezTo>
                    <a:pt x="2561" y="4098"/>
                    <a:pt x="4316" y="5101"/>
                    <a:pt x="5460" y="5254"/>
                  </a:cubicBezTo>
                  <a:cubicBezTo>
                    <a:pt x="6045" y="5338"/>
                    <a:pt x="6475" y="5384"/>
                    <a:pt x="6733" y="5384"/>
                  </a:cubicBezTo>
                  <a:cubicBezTo>
                    <a:pt x="6976" y="5384"/>
                    <a:pt x="7065" y="5343"/>
                    <a:pt x="6986" y="5254"/>
                  </a:cubicBezTo>
                  <a:cubicBezTo>
                    <a:pt x="6823" y="5068"/>
                    <a:pt x="6681" y="4818"/>
                    <a:pt x="6681" y="4818"/>
                  </a:cubicBezTo>
                  <a:lnTo>
                    <a:pt x="6681" y="4818"/>
                  </a:lnTo>
                  <a:cubicBezTo>
                    <a:pt x="6681" y="4818"/>
                    <a:pt x="7329" y="5178"/>
                    <a:pt x="7750" y="5178"/>
                  </a:cubicBezTo>
                  <a:cubicBezTo>
                    <a:pt x="7792" y="5178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0" y="6965"/>
                  </a:cubicBezTo>
                  <a:lnTo>
                    <a:pt x="8991" y="7161"/>
                  </a:lnTo>
                  <a:lnTo>
                    <a:pt x="8991" y="7597"/>
                  </a:lnTo>
                  <a:lnTo>
                    <a:pt x="9177" y="7597"/>
                  </a:lnTo>
                  <a:cubicBezTo>
                    <a:pt x="9242" y="7444"/>
                    <a:pt x="9318" y="7248"/>
                    <a:pt x="9394" y="7052"/>
                  </a:cubicBezTo>
                  <a:cubicBezTo>
                    <a:pt x="9536" y="6714"/>
                    <a:pt x="9667" y="6343"/>
                    <a:pt x="9754" y="6049"/>
                  </a:cubicBezTo>
                  <a:cubicBezTo>
                    <a:pt x="9972" y="5297"/>
                    <a:pt x="10386" y="3205"/>
                    <a:pt x="9863" y="2180"/>
                  </a:cubicBezTo>
                  <a:cubicBezTo>
                    <a:pt x="9209" y="916"/>
                    <a:pt x="6615" y="1"/>
                    <a:pt x="5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5" name="Google Shape;3725;p15"/>
            <p:cNvSpPr/>
            <p:nvPr/>
          </p:nvSpPr>
          <p:spPr>
            <a:xfrm>
              <a:off x="2176423" y="4832429"/>
              <a:ext cx="24282" cy="30626"/>
            </a:xfrm>
            <a:custGeom>
              <a:avLst/>
              <a:gdLst/>
              <a:ahLst/>
              <a:cxnLst/>
              <a:rect l="l" t="t" r="r" b="b"/>
              <a:pathLst>
                <a:path w="666" h="840" extrusionOk="0">
                  <a:moveTo>
                    <a:pt x="327" y="0"/>
                  </a:moveTo>
                  <a:cubicBezTo>
                    <a:pt x="142" y="0"/>
                    <a:pt x="0" y="196"/>
                    <a:pt x="0" y="425"/>
                  </a:cubicBezTo>
                  <a:cubicBezTo>
                    <a:pt x="0" y="654"/>
                    <a:pt x="142" y="839"/>
                    <a:pt x="327" y="839"/>
                  </a:cubicBezTo>
                  <a:cubicBezTo>
                    <a:pt x="513" y="839"/>
                    <a:pt x="665" y="654"/>
                    <a:pt x="665" y="425"/>
                  </a:cubicBezTo>
                  <a:cubicBezTo>
                    <a:pt x="665" y="196"/>
                    <a:pt x="513" y="0"/>
                    <a:pt x="3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6" name="Google Shape;3726;p15"/>
            <p:cNvSpPr/>
            <p:nvPr/>
          </p:nvSpPr>
          <p:spPr>
            <a:xfrm>
              <a:off x="2296811" y="4832429"/>
              <a:ext cx="24683" cy="30626"/>
            </a:xfrm>
            <a:custGeom>
              <a:avLst/>
              <a:gdLst/>
              <a:ahLst/>
              <a:cxnLst/>
              <a:rect l="l" t="t" r="r" b="b"/>
              <a:pathLst>
                <a:path w="677" h="840" extrusionOk="0">
                  <a:moveTo>
                    <a:pt x="338" y="0"/>
                  </a:moveTo>
                  <a:cubicBezTo>
                    <a:pt x="153" y="0"/>
                    <a:pt x="1" y="196"/>
                    <a:pt x="1" y="425"/>
                  </a:cubicBezTo>
                  <a:cubicBezTo>
                    <a:pt x="1" y="654"/>
                    <a:pt x="153" y="839"/>
                    <a:pt x="338" y="839"/>
                  </a:cubicBezTo>
                  <a:cubicBezTo>
                    <a:pt x="524" y="839"/>
                    <a:pt x="676" y="654"/>
                    <a:pt x="676" y="425"/>
                  </a:cubicBezTo>
                  <a:cubicBezTo>
                    <a:pt x="676" y="196"/>
                    <a:pt x="52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7" name="Google Shape;3727;p15"/>
            <p:cNvSpPr/>
            <p:nvPr/>
          </p:nvSpPr>
          <p:spPr>
            <a:xfrm>
              <a:off x="2163698" y="4882889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10" y="654"/>
                    <a:pt x="1570" y="512"/>
                    <a:pt x="1570" y="327"/>
                  </a:cubicBezTo>
                  <a:cubicBezTo>
                    <a:pt x="1570" y="153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8" name="Google Shape;3728;p15"/>
            <p:cNvSpPr/>
            <p:nvPr/>
          </p:nvSpPr>
          <p:spPr>
            <a:xfrm>
              <a:off x="2285290" y="4881284"/>
              <a:ext cx="57242" cy="23480"/>
            </a:xfrm>
            <a:custGeom>
              <a:avLst/>
              <a:gdLst/>
              <a:ahLst/>
              <a:cxnLst/>
              <a:rect l="l" t="t" r="r" b="b"/>
              <a:pathLst>
                <a:path w="1570" h="644" extrusionOk="0">
                  <a:moveTo>
                    <a:pt x="785" y="1"/>
                  </a:moveTo>
                  <a:cubicBezTo>
                    <a:pt x="349" y="1"/>
                    <a:pt x="1" y="142"/>
                    <a:pt x="1" y="328"/>
                  </a:cubicBezTo>
                  <a:cubicBezTo>
                    <a:pt x="1" y="502"/>
                    <a:pt x="349" y="644"/>
                    <a:pt x="785" y="644"/>
                  </a:cubicBezTo>
                  <a:cubicBezTo>
                    <a:pt x="1221" y="644"/>
                    <a:pt x="1570" y="502"/>
                    <a:pt x="1570" y="328"/>
                  </a:cubicBezTo>
                  <a:cubicBezTo>
                    <a:pt x="1570" y="142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9" name="Google Shape;3729;p15"/>
            <p:cNvSpPr/>
            <p:nvPr/>
          </p:nvSpPr>
          <p:spPr>
            <a:xfrm>
              <a:off x="3894786" y="4106889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1061" y="0"/>
                  </a:moveTo>
                  <a:cubicBezTo>
                    <a:pt x="843" y="0"/>
                    <a:pt x="494" y="327"/>
                    <a:pt x="375" y="327"/>
                  </a:cubicBezTo>
                  <a:cubicBezTo>
                    <a:pt x="326" y="323"/>
                    <a:pt x="249" y="317"/>
                    <a:pt x="180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201" y="524"/>
                    <a:pt x="299" y="524"/>
                  </a:cubicBezTo>
                  <a:cubicBezTo>
                    <a:pt x="302" y="524"/>
                    <a:pt x="306" y="524"/>
                    <a:pt x="309" y="523"/>
                  </a:cubicBezTo>
                  <a:cubicBezTo>
                    <a:pt x="410" y="523"/>
                    <a:pt x="681" y="279"/>
                    <a:pt x="989" y="279"/>
                  </a:cubicBezTo>
                  <a:cubicBezTo>
                    <a:pt x="1013" y="279"/>
                    <a:pt x="1037" y="280"/>
                    <a:pt x="1061" y="284"/>
                  </a:cubicBezTo>
                  <a:cubicBezTo>
                    <a:pt x="1336" y="311"/>
                    <a:pt x="1534" y="478"/>
                    <a:pt x="1636" y="478"/>
                  </a:cubicBezTo>
                  <a:cubicBezTo>
                    <a:pt x="1655" y="478"/>
                    <a:pt x="1670" y="472"/>
                    <a:pt x="1682" y="458"/>
                  </a:cubicBezTo>
                  <a:cubicBezTo>
                    <a:pt x="1759" y="360"/>
                    <a:pt x="1268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0" name="Google Shape;3730;p15"/>
            <p:cNvSpPr/>
            <p:nvPr/>
          </p:nvSpPr>
          <p:spPr>
            <a:xfrm>
              <a:off x="4052655" y="4104082"/>
              <a:ext cx="64170" cy="19142"/>
            </a:xfrm>
            <a:custGeom>
              <a:avLst/>
              <a:gdLst/>
              <a:ahLst/>
              <a:cxnLst/>
              <a:rect l="l" t="t" r="r" b="b"/>
              <a:pathLst>
                <a:path w="1760" h="525" extrusionOk="0">
                  <a:moveTo>
                    <a:pt x="709" y="1"/>
                  </a:moveTo>
                  <a:cubicBezTo>
                    <a:pt x="491" y="1"/>
                    <a:pt x="1" y="350"/>
                    <a:pt x="77" y="448"/>
                  </a:cubicBezTo>
                  <a:cubicBezTo>
                    <a:pt x="89" y="462"/>
                    <a:pt x="105" y="467"/>
                    <a:pt x="124" y="467"/>
                  </a:cubicBezTo>
                  <a:cubicBezTo>
                    <a:pt x="225" y="467"/>
                    <a:pt x="425" y="301"/>
                    <a:pt x="709" y="273"/>
                  </a:cubicBezTo>
                  <a:cubicBezTo>
                    <a:pt x="728" y="272"/>
                    <a:pt x="746" y="271"/>
                    <a:pt x="764" y="271"/>
                  </a:cubicBezTo>
                  <a:cubicBezTo>
                    <a:pt x="1070" y="271"/>
                    <a:pt x="1347" y="514"/>
                    <a:pt x="1450" y="524"/>
                  </a:cubicBezTo>
                  <a:cubicBezTo>
                    <a:pt x="1454" y="524"/>
                    <a:pt x="1457" y="525"/>
                    <a:pt x="1461" y="525"/>
                  </a:cubicBezTo>
                  <a:cubicBezTo>
                    <a:pt x="1568" y="525"/>
                    <a:pt x="1701" y="371"/>
                    <a:pt x="1701" y="371"/>
                  </a:cubicBezTo>
                  <a:cubicBezTo>
                    <a:pt x="1759" y="320"/>
                    <a:pt x="1679" y="306"/>
                    <a:pt x="1579" y="306"/>
                  </a:cubicBezTo>
                  <a:cubicBezTo>
                    <a:pt x="1511" y="306"/>
                    <a:pt x="1433" y="313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3" y="317"/>
                    <a:pt x="913" y="1"/>
                    <a:pt x="7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1" name="Google Shape;3731;p15"/>
            <p:cNvSpPr/>
            <p:nvPr/>
          </p:nvSpPr>
          <p:spPr>
            <a:xfrm>
              <a:off x="2926974" y="3470164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0"/>
                  </a:moveTo>
                  <a:cubicBezTo>
                    <a:pt x="2261" y="0"/>
                    <a:pt x="2157" y="32"/>
                    <a:pt x="1995" y="136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2"/>
                    <a:pt x="263" y="71"/>
                  </a:cubicBezTo>
                  <a:cubicBezTo>
                    <a:pt x="225" y="58"/>
                    <a:pt x="176" y="51"/>
                    <a:pt x="131" y="51"/>
                  </a:cubicBezTo>
                  <a:cubicBezTo>
                    <a:pt x="58" y="51"/>
                    <a:pt x="0" y="71"/>
                    <a:pt x="34" y="125"/>
                  </a:cubicBezTo>
                  <a:cubicBezTo>
                    <a:pt x="97" y="220"/>
                    <a:pt x="787" y="486"/>
                    <a:pt x="1422" y="486"/>
                  </a:cubicBezTo>
                  <a:cubicBezTo>
                    <a:pt x="1446" y="486"/>
                    <a:pt x="1470" y="486"/>
                    <a:pt x="1494" y="485"/>
                  </a:cubicBezTo>
                  <a:cubicBezTo>
                    <a:pt x="2159" y="452"/>
                    <a:pt x="2442" y="71"/>
                    <a:pt x="2442" y="71"/>
                  </a:cubicBezTo>
                  <a:cubicBezTo>
                    <a:pt x="2442" y="71"/>
                    <a:pt x="2427" y="0"/>
                    <a:pt x="2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2" name="Google Shape;3732;p15"/>
            <p:cNvSpPr/>
            <p:nvPr/>
          </p:nvSpPr>
          <p:spPr>
            <a:xfrm>
              <a:off x="2973605" y="3349556"/>
              <a:ext cx="35293" cy="91405"/>
            </a:xfrm>
            <a:custGeom>
              <a:avLst/>
              <a:gdLst/>
              <a:ahLst/>
              <a:cxnLst/>
              <a:rect l="l" t="t" r="r" b="b"/>
              <a:pathLst>
                <a:path w="968" h="2507" extrusionOk="0">
                  <a:moveTo>
                    <a:pt x="95" y="0"/>
                  </a:moveTo>
                  <a:cubicBezTo>
                    <a:pt x="95" y="1"/>
                    <a:pt x="400" y="1134"/>
                    <a:pt x="564" y="1374"/>
                  </a:cubicBezTo>
                  <a:cubicBezTo>
                    <a:pt x="727" y="1624"/>
                    <a:pt x="673" y="2060"/>
                    <a:pt x="368" y="2191"/>
                  </a:cubicBezTo>
                  <a:cubicBezTo>
                    <a:pt x="62" y="2307"/>
                    <a:pt x="1" y="2464"/>
                    <a:pt x="165" y="2464"/>
                  </a:cubicBezTo>
                  <a:cubicBezTo>
                    <a:pt x="171" y="2464"/>
                    <a:pt x="177" y="2464"/>
                    <a:pt x="182" y="2463"/>
                  </a:cubicBezTo>
                  <a:cubicBezTo>
                    <a:pt x="368" y="2453"/>
                    <a:pt x="662" y="2507"/>
                    <a:pt x="815" y="1919"/>
                  </a:cubicBezTo>
                  <a:cubicBezTo>
                    <a:pt x="967" y="1319"/>
                    <a:pt x="95" y="1"/>
                    <a:pt x="95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3" name="Google Shape;3733;p15"/>
            <p:cNvSpPr/>
            <p:nvPr/>
          </p:nvSpPr>
          <p:spPr>
            <a:xfrm>
              <a:off x="1862909" y="-60482"/>
              <a:ext cx="66394" cy="21475"/>
            </a:xfrm>
            <a:custGeom>
              <a:avLst/>
              <a:gdLst/>
              <a:ahLst/>
              <a:cxnLst/>
              <a:rect l="l" t="t" r="r" b="b"/>
              <a:pathLst>
                <a:path w="1821" h="589" extrusionOk="0">
                  <a:moveTo>
                    <a:pt x="997" y="0"/>
                  </a:moveTo>
                  <a:cubicBezTo>
                    <a:pt x="415" y="0"/>
                    <a:pt x="23" y="493"/>
                    <a:pt x="23" y="493"/>
                  </a:cubicBezTo>
                  <a:cubicBezTo>
                    <a:pt x="1" y="562"/>
                    <a:pt x="20" y="589"/>
                    <a:pt x="67" y="589"/>
                  </a:cubicBezTo>
                  <a:cubicBezTo>
                    <a:pt x="229" y="589"/>
                    <a:pt x="720" y="273"/>
                    <a:pt x="982" y="264"/>
                  </a:cubicBezTo>
                  <a:cubicBezTo>
                    <a:pt x="991" y="264"/>
                    <a:pt x="1001" y="263"/>
                    <a:pt x="1011" y="263"/>
                  </a:cubicBezTo>
                  <a:cubicBezTo>
                    <a:pt x="1322" y="263"/>
                    <a:pt x="1592" y="582"/>
                    <a:pt x="1698" y="582"/>
                  </a:cubicBezTo>
                  <a:cubicBezTo>
                    <a:pt x="1703" y="582"/>
                    <a:pt x="1708" y="582"/>
                    <a:pt x="1712" y="580"/>
                  </a:cubicBezTo>
                  <a:cubicBezTo>
                    <a:pt x="1821" y="548"/>
                    <a:pt x="1679" y="57"/>
                    <a:pt x="1069" y="3"/>
                  </a:cubicBezTo>
                  <a:cubicBezTo>
                    <a:pt x="1044" y="1"/>
                    <a:pt x="1020" y="0"/>
                    <a:pt x="9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4" name="Google Shape;3734;p15"/>
            <p:cNvSpPr/>
            <p:nvPr/>
          </p:nvSpPr>
          <p:spPr>
            <a:xfrm>
              <a:off x="1362286" y="-71931"/>
              <a:ext cx="579349" cy="385455"/>
            </a:xfrm>
            <a:custGeom>
              <a:avLst/>
              <a:gdLst/>
              <a:ahLst/>
              <a:cxnLst/>
              <a:rect l="l" t="t" r="r" b="b"/>
              <a:pathLst>
                <a:path w="15890" h="10572" extrusionOk="0">
                  <a:moveTo>
                    <a:pt x="0" y="1"/>
                  </a:moveTo>
                  <a:lnTo>
                    <a:pt x="709" y="3586"/>
                  </a:lnTo>
                  <a:lnTo>
                    <a:pt x="2332" y="7662"/>
                  </a:lnTo>
                  <a:lnTo>
                    <a:pt x="8512" y="10572"/>
                  </a:lnTo>
                  <a:lnTo>
                    <a:pt x="14015" y="8621"/>
                  </a:lnTo>
                  <a:lnTo>
                    <a:pt x="15606" y="6921"/>
                  </a:lnTo>
                  <a:lnTo>
                    <a:pt x="15890" y="3041"/>
                  </a:lnTo>
                  <a:lnTo>
                    <a:pt x="1408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5" name="Google Shape;3735;p15"/>
            <p:cNvSpPr/>
            <p:nvPr/>
          </p:nvSpPr>
          <p:spPr>
            <a:xfrm>
              <a:off x="716993" y="-71931"/>
              <a:ext cx="636592" cy="414878"/>
            </a:xfrm>
            <a:custGeom>
              <a:avLst/>
              <a:gdLst/>
              <a:ahLst/>
              <a:cxnLst/>
              <a:rect l="l" t="t" r="r" b="b"/>
              <a:pathLst>
                <a:path w="17460" h="11379" extrusionOk="0">
                  <a:moveTo>
                    <a:pt x="1537" y="1"/>
                  </a:moveTo>
                  <a:lnTo>
                    <a:pt x="1" y="6692"/>
                  </a:lnTo>
                  <a:lnTo>
                    <a:pt x="6736" y="11378"/>
                  </a:lnTo>
                  <a:lnTo>
                    <a:pt x="17459" y="8632"/>
                  </a:lnTo>
                  <a:lnTo>
                    <a:pt x="165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6" name="Google Shape;3736;p15"/>
            <p:cNvSpPr/>
            <p:nvPr/>
          </p:nvSpPr>
          <p:spPr>
            <a:xfrm>
              <a:off x="-2969" y="-71931"/>
              <a:ext cx="628607" cy="398581"/>
            </a:xfrm>
            <a:custGeom>
              <a:avLst/>
              <a:gdLst/>
              <a:ahLst/>
              <a:cxnLst/>
              <a:rect l="l" t="t" r="r" b="b"/>
              <a:pathLst>
                <a:path w="17241" h="10932" extrusionOk="0">
                  <a:moveTo>
                    <a:pt x="0" y="1"/>
                  </a:moveTo>
                  <a:lnTo>
                    <a:pt x="0" y="8839"/>
                  </a:lnTo>
                  <a:lnTo>
                    <a:pt x="3869" y="10932"/>
                  </a:lnTo>
                  <a:lnTo>
                    <a:pt x="10288" y="10768"/>
                  </a:lnTo>
                  <a:lnTo>
                    <a:pt x="16816" y="7531"/>
                  </a:lnTo>
                  <a:lnTo>
                    <a:pt x="17241" y="3456"/>
                  </a:lnTo>
                  <a:lnTo>
                    <a:pt x="1618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7" name="Google Shape;3737;p15"/>
            <p:cNvSpPr/>
            <p:nvPr/>
          </p:nvSpPr>
          <p:spPr>
            <a:xfrm>
              <a:off x="162301" y="160133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0"/>
                  </a:moveTo>
                  <a:cubicBezTo>
                    <a:pt x="11542" y="0"/>
                    <a:pt x="3739" y="2213"/>
                    <a:pt x="1723" y="3924"/>
                  </a:cubicBezTo>
                  <a:cubicBezTo>
                    <a:pt x="1090" y="4458"/>
                    <a:pt x="1" y="6757"/>
                    <a:pt x="1" y="6757"/>
                  </a:cubicBezTo>
                  <a:lnTo>
                    <a:pt x="1733" y="9416"/>
                  </a:lnTo>
                  <a:lnTo>
                    <a:pt x="1853" y="22396"/>
                  </a:lnTo>
                  <a:lnTo>
                    <a:pt x="8381" y="28651"/>
                  </a:lnTo>
                  <a:lnTo>
                    <a:pt x="23617" y="25273"/>
                  </a:lnTo>
                  <a:lnTo>
                    <a:pt x="26363" y="3640"/>
                  </a:lnTo>
                  <a:cubicBezTo>
                    <a:pt x="23715" y="1897"/>
                    <a:pt x="17187" y="240"/>
                    <a:pt x="17187" y="240"/>
                  </a:cubicBezTo>
                  <a:lnTo>
                    <a:pt x="16969" y="229"/>
                  </a:lnTo>
                  <a:lnTo>
                    <a:pt x="16969" y="229"/>
                  </a:lnTo>
                  <a:cubicBezTo>
                    <a:pt x="17002" y="687"/>
                    <a:pt x="17034" y="1003"/>
                    <a:pt x="17034" y="1057"/>
                  </a:cubicBezTo>
                  <a:cubicBezTo>
                    <a:pt x="17034" y="1252"/>
                    <a:pt x="15320" y="2480"/>
                    <a:pt x="14001" y="2480"/>
                  </a:cubicBezTo>
                  <a:cubicBezTo>
                    <a:pt x="13913" y="2480"/>
                    <a:pt x="13827" y="2475"/>
                    <a:pt x="13743" y="2463"/>
                  </a:cubicBezTo>
                  <a:cubicBezTo>
                    <a:pt x="11945" y="2213"/>
                    <a:pt x="11498" y="970"/>
                    <a:pt x="11498" y="970"/>
                  </a:cubicBezTo>
                  <a:lnTo>
                    <a:pt x="115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8" name="Google Shape;3738;p15"/>
            <p:cNvSpPr/>
            <p:nvPr/>
          </p:nvSpPr>
          <p:spPr>
            <a:xfrm>
              <a:off x="343905" y="213764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0" y="1"/>
                  </a:moveTo>
                  <a:cubicBezTo>
                    <a:pt x="14272" y="1149"/>
                    <a:pt x="11706" y="2064"/>
                    <a:pt x="8908" y="2064"/>
                  </a:cubicBezTo>
                  <a:cubicBezTo>
                    <a:pt x="8812" y="2064"/>
                    <a:pt x="8717" y="2062"/>
                    <a:pt x="8621" y="2060"/>
                  </a:cubicBezTo>
                  <a:cubicBezTo>
                    <a:pt x="5558" y="1984"/>
                    <a:pt x="3073" y="1243"/>
                    <a:pt x="1144" y="306"/>
                  </a:cubicBezTo>
                  <a:cubicBezTo>
                    <a:pt x="763" y="447"/>
                    <a:pt x="371" y="600"/>
                    <a:pt x="0" y="753"/>
                  </a:cubicBezTo>
                  <a:cubicBezTo>
                    <a:pt x="2114" y="1897"/>
                    <a:pt x="4959" y="2867"/>
                    <a:pt x="8599" y="2954"/>
                  </a:cubicBezTo>
                  <a:lnTo>
                    <a:pt x="8926" y="2954"/>
                  </a:lnTo>
                  <a:cubicBezTo>
                    <a:pt x="12239" y="2954"/>
                    <a:pt x="15203" y="1777"/>
                    <a:pt x="17535" y="404"/>
                  </a:cubicBezTo>
                  <a:cubicBezTo>
                    <a:pt x="17143" y="262"/>
                    <a:pt x="16762" y="131"/>
                    <a:pt x="163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9" name="Google Shape;3739;p15"/>
            <p:cNvSpPr/>
            <p:nvPr/>
          </p:nvSpPr>
          <p:spPr>
            <a:xfrm>
              <a:off x="227855" y="774399"/>
              <a:ext cx="831689" cy="207858"/>
            </a:xfrm>
            <a:custGeom>
              <a:avLst/>
              <a:gdLst/>
              <a:ahLst/>
              <a:cxnLst/>
              <a:rect l="l" t="t" r="r" b="b"/>
              <a:pathLst>
                <a:path w="22811" h="5701" extrusionOk="0">
                  <a:moveTo>
                    <a:pt x="1" y="1"/>
                  </a:moveTo>
                  <a:lnTo>
                    <a:pt x="12" y="1265"/>
                  </a:lnTo>
                  <a:cubicBezTo>
                    <a:pt x="2006" y="3063"/>
                    <a:pt x="5842" y="5548"/>
                    <a:pt x="11782" y="5690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2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800"/>
                    <a:pt x="12106" y="4800"/>
                  </a:cubicBezTo>
                  <a:cubicBezTo>
                    <a:pt x="12005" y="4800"/>
                    <a:pt x="11905" y="4798"/>
                    <a:pt x="11804" y="4796"/>
                  </a:cubicBezTo>
                  <a:cubicBezTo>
                    <a:pt x="5494" y="4654"/>
                    <a:pt x="1646" y="164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0" name="Google Shape;3740;p15"/>
            <p:cNvSpPr/>
            <p:nvPr/>
          </p:nvSpPr>
          <p:spPr>
            <a:xfrm>
              <a:off x="226689" y="663162"/>
              <a:ext cx="848351" cy="209025"/>
            </a:xfrm>
            <a:custGeom>
              <a:avLst/>
              <a:gdLst/>
              <a:ahLst/>
              <a:cxnLst/>
              <a:rect l="l" t="t" r="r" b="b"/>
              <a:pathLst>
                <a:path w="23268" h="5733" extrusionOk="0">
                  <a:moveTo>
                    <a:pt x="0" y="0"/>
                  </a:moveTo>
                  <a:lnTo>
                    <a:pt x="11" y="1275"/>
                  </a:lnTo>
                  <a:cubicBezTo>
                    <a:pt x="2005" y="3063"/>
                    <a:pt x="5842" y="5580"/>
                    <a:pt x="11814" y="5722"/>
                  </a:cubicBezTo>
                  <a:cubicBezTo>
                    <a:pt x="11923" y="5722"/>
                    <a:pt x="12032" y="5733"/>
                    <a:pt x="12141" y="5733"/>
                  </a:cubicBezTo>
                  <a:cubicBezTo>
                    <a:pt x="16707" y="5733"/>
                    <a:pt x="20609" y="3488"/>
                    <a:pt x="23104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39" y="2196"/>
                    <a:pt x="16860" y="4831"/>
                    <a:pt x="12121" y="4831"/>
                  </a:cubicBezTo>
                  <a:cubicBezTo>
                    <a:pt x="12026" y="4831"/>
                    <a:pt x="11931" y="4830"/>
                    <a:pt x="11836" y="4828"/>
                  </a:cubicBezTo>
                  <a:cubicBezTo>
                    <a:pt x="5493" y="4676"/>
                    <a:pt x="1635" y="163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1" name="Google Shape;3741;p15"/>
            <p:cNvSpPr/>
            <p:nvPr/>
          </p:nvSpPr>
          <p:spPr>
            <a:xfrm>
              <a:off x="171854" y="405686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1" y="0"/>
                  </a:moveTo>
                  <a:lnTo>
                    <a:pt x="0" y="425"/>
                  </a:lnTo>
                  <a:lnTo>
                    <a:pt x="687" y="1472"/>
                  </a:lnTo>
                  <a:cubicBezTo>
                    <a:pt x="2300" y="3183"/>
                    <a:pt x="6354" y="6583"/>
                    <a:pt x="13318" y="6746"/>
                  </a:cubicBezTo>
                  <a:cubicBezTo>
                    <a:pt x="13427" y="6746"/>
                    <a:pt x="13536" y="6757"/>
                    <a:pt x="13645" y="6757"/>
                  </a:cubicBezTo>
                  <a:cubicBezTo>
                    <a:pt x="18767" y="6757"/>
                    <a:pt x="23061" y="3935"/>
                    <a:pt x="25458" y="1918"/>
                  </a:cubicBezTo>
                  <a:lnTo>
                    <a:pt x="25633" y="567"/>
                  </a:lnTo>
                  <a:lnTo>
                    <a:pt x="25633" y="567"/>
                  </a:lnTo>
                  <a:cubicBezTo>
                    <a:pt x="23546" y="2450"/>
                    <a:pt x="19023" y="5856"/>
                    <a:pt x="13641" y="5856"/>
                  </a:cubicBezTo>
                  <a:cubicBezTo>
                    <a:pt x="13541" y="5856"/>
                    <a:pt x="13440" y="5855"/>
                    <a:pt x="13340" y="5853"/>
                  </a:cubicBezTo>
                  <a:cubicBezTo>
                    <a:pt x="4686" y="5646"/>
                    <a:pt x="643" y="55"/>
                    <a:pt x="6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2" name="Google Shape;3742;p15"/>
            <p:cNvSpPr/>
            <p:nvPr/>
          </p:nvSpPr>
          <p:spPr>
            <a:xfrm>
              <a:off x="194094" y="301595"/>
              <a:ext cx="928235" cy="240016"/>
            </a:xfrm>
            <a:custGeom>
              <a:avLst/>
              <a:gdLst/>
              <a:ahLst/>
              <a:cxnLst/>
              <a:rect l="l" t="t" r="r" b="b"/>
              <a:pathLst>
                <a:path w="25459" h="6583" extrusionOk="0">
                  <a:moveTo>
                    <a:pt x="25459" y="0"/>
                  </a:moveTo>
                  <a:cubicBezTo>
                    <a:pt x="23616" y="1746"/>
                    <a:pt x="18826" y="5692"/>
                    <a:pt x="13033" y="5692"/>
                  </a:cubicBezTo>
                  <a:cubicBezTo>
                    <a:pt x="12932" y="5692"/>
                    <a:pt x="12831" y="5691"/>
                    <a:pt x="12730" y="5689"/>
                  </a:cubicBezTo>
                  <a:cubicBezTo>
                    <a:pt x="5787" y="5525"/>
                    <a:pt x="1821" y="1907"/>
                    <a:pt x="502" y="436"/>
                  </a:cubicBezTo>
                  <a:cubicBezTo>
                    <a:pt x="338" y="665"/>
                    <a:pt x="164" y="937"/>
                    <a:pt x="1" y="1232"/>
                  </a:cubicBezTo>
                  <a:cubicBezTo>
                    <a:pt x="1559" y="2910"/>
                    <a:pt x="5635" y="6419"/>
                    <a:pt x="12708" y="6582"/>
                  </a:cubicBezTo>
                  <a:lnTo>
                    <a:pt x="13035" y="6582"/>
                  </a:lnTo>
                  <a:cubicBezTo>
                    <a:pt x="18484" y="6582"/>
                    <a:pt x="22985" y="3400"/>
                    <a:pt x="25284" y="1384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3" name="Google Shape;3743;p15"/>
            <p:cNvSpPr/>
            <p:nvPr/>
          </p:nvSpPr>
          <p:spPr>
            <a:xfrm>
              <a:off x="248127" y="254307"/>
              <a:ext cx="834460" cy="177232"/>
            </a:xfrm>
            <a:custGeom>
              <a:avLst/>
              <a:gdLst/>
              <a:ahLst/>
              <a:cxnLst/>
              <a:rect l="l" t="t" r="r" b="b"/>
              <a:pathLst>
                <a:path w="22887" h="4861" extrusionOk="0">
                  <a:moveTo>
                    <a:pt x="21950" y="0"/>
                  </a:moveTo>
                  <a:cubicBezTo>
                    <a:pt x="19550" y="1823"/>
                    <a:pt x="15816" y="3970"/>
                    <a:pt x="11532" y="3970"/>
                  </a:cubicBezTo>
                  <a:cubicBezTo>
                    <a:pt x="11437" y="3970"/>
                    <a:pt x="11343" y="3969"/>
                    <a:pt x="11248" y="3967"/>
                  </a:cubicBezTo>
                  <a:cubicBezTo>
                    <a:pt x="6343" y="3847"/>
                    <a:pt x="2921" y="2005"/>
                    <a:pt x="873" y="414"/>
                  </a:cubicBezTo>
                  <a:cubicBezTo>
                    <a:pt x="546" y="578"/>
                    <a:pt x="251" y="741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lnTo>
                    <a:pt x="11553" y="4861"/>
                  </a:lnTo>
                  <a:cubicBezTo>
                    <a:pt x="16359" y="4861"/>
                    <a:pt x="20413" y="2398"/>
                    <a:pt x="22887" y="425"/>
                  </a:cubicBezTo>
                  <a:cubicBezTo>
                    <a:pt x="22593" y="284"/>
                    <a:pt x="22277" y="131"/>
                    <a:pt x="219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4" name="Google Shape;3744;p15"/>
            <p:cNvSpPr/>
            <p:nvPr/>
          </p:nvSpPr>
          <p:spPr>
            <a:xfrm>
              <a:off x="225886" y="550320"/>
              <a:ext cx="865050" cy="211796"/>
            </a:xfrm>
            <a:custGeom>
              <a:avLst/>
              <a:gdLst/>
              <a:ahLst/>
              <a:cxnLst/>
              <a:rect l="l" t="t" r="r" b="b"/>
              <a:pathLst>
                <a:path w="23726" h="5809" extrusionOk="0">
                  <a:moveTo>
                    <a:pt x="23726" y="0"/>
                  </a:moveTo>
                  <a:lnTo>
                    <a:pt x="23726" y="0"/>
                  </a:lnTo>
                  <a:cubicBezTo>
                    <a:pt x="21481" y="1924"/>
                    <a:pt x="17191" y="4908"/>
                    <a:pt x="12152" y="4908"/>
                  </a:cubicBezTo>
                  <a:cubicBezTo>
                    <a:pt x="12054" y="4908"/>
                    <a:pt x="11956" y="4907"/>
                    <a:pt x="11858" y="4904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7"/>
                    <a:pt x="5831" y="5656"/>
                    <a:pt x="11836" y="5798"/>
                  </a:cubicBezTo>
                  <a:cubicBezTo>
                    <a:pt x="11945" y="5798"/>
                    <a:pt x="12054" y="5809"/>
                    <a:pt x="12163" y="5809"/>
                  </a:cubicBezTo>
                  <a:cubicBezTo>
                    <a:pt x="17002" y="5809"/>
                    <a:pt x="21088" y="3291"/>
                    <a:pt x="23551" y="1319"/>
                  </a:cubicBezTo>
                  <a:lnTo>
                    <a:pt x="2372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5" name="Google Shape;3745;p15"/>
            <p:cNvSpPr/>
            <p:nvPr/>
          </p:nvSpPr>
          <p:spPr>
            <a:xfrm>
              <a:off x="963349" y="183977"/>
              <a:ext cx="769306" cy="979863"/>
            </a:xfrm>
            <a:custGeom>
              <a:avLst/>
              <a:gdLst/>
              <a:ahLst/>
              <a:cxnLst/>
              <a:rect l="l" t="t" r="r" b="b"/>
              <a:pathLst>
                <a:path w="21100" h="26875" extrusionOk="0">
                  <a:moveTo>
                    <a:pt x="9427" y="0"/>
                  </a:moveTo>
                  <a:lnTo>
                    <a:pt x="9427" y="0"/>
                  </a:lnTo>
                  <a:cubicBezTo>
                    <a:pt x="1450" y="719"/>
                    <a:pt x="0" y="7160"/>
                    <a:pt x="0" y="7160"/>
                  </a:cubicBezTo>
                  <a:lnTo>
                    <a:pt x="436" y="24183"/>
                  </a:lnTo>
                  <a:lnTo>
                    <a:pt x="7368" y="26875"/>
                  </a:lnTo>
                  <a:lnTo>
                    <a:pt x="20445" y="22614"/>
                  </a:lnTo>
                  <a:cubicBezTo>
                    <a:pt x="20445" y="22614"/>
                    <a:pt x="21099" y="3825"/>
                    <a:pt x="20118" y="2768"/>
                  </a:cubicBezTo>
                  <a:cubicBezTo>
                    <a:pt x="19290" y="1886"/>
                    <a:pt x="16195" y="469"/>
                    <a:pt x="13296" y="33"/>
                  </a:cubicBezTo>
                  <a:lnTo>
                    <a:pt x="13296" y="33"/>
                  </a:lnTo>
                  <a:cubicBezTo>
                    <a:pt x="13362" y="316"/>
                    <a:pt x="13460" y="534"/>
                    <a:pt x="13601" y="600"/>
                  </a:cubicBezTo>
                  <a:cubicBezTo>
                    <a:pt x="14277" y="959"/>
                    <a:pt x="12610" y="2616"/>
                    <a:pt x="11324" y="2757"/>
                  </a:cubicBezTo>
                  <a:cubicBezTo>
                    <a:pt x="11255" y="2765"/>
                    <a:pt x="11187" y="2769"/>
                    <a:pt x="11120" y="2769"/>
                  </a:cubicBezTo>
                  <a:cubicBezTo>
                    <a:pt x="9921" y="2769"/>
                    <a:pt x="8823" y="1635"/>
                    <a:pt x="8937" y="1253"/>
                  </a:cubicBezTo>
                  <a:cubicBezTo>
                    <a:pt x="9046" y="883"/>
                    <a:pt x="9242" y="719"/>
                    <a:pt x="94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6" name="Google Shape;3746;p15"/>
            <p:cNvSpPr/>
            <p:nvPr/>
          </p:nvSpPr>
          <p:spPr>
            <a:xfrm>
              <a:off x="977240" y="234437"/>
              <a:ext cx="717241" cy="929402"/>
            </a:xfrm>
            <a:custGeom>
              <a:avLst/>
              <a:gdLst/>
              <a:ahLst/>
              <a:cxnLst/>
              <a:rect l="l" t="t" r="r" b="b"/>
              <a:pathLst>
                <a:path w="19672" h="25491" extrusionOk="0">
                  <a:moveTo>
                    <a:pt x="14114" y="0"/>
                  </a:moveTo>
                  <a:cubicBezTo>
                    <a:pt x="13695" y="940"/>
                    <a:pt x="12127" y="2186"/>
                    <a:pt x="10640" y="2186"/>
                  </a:cubicBezTo>
                  <a:cubicBezTo>
                    <a:pt x="10541" y="2186"/>
                    <a:pt x="10442" y="2181"/>
                    <a:pt x="10343" y="2169"/>
                  </a:cubicBezTo>
                  <a:cubicBezTo>
                    <a:pt x="8774" y="1995"/>
                    <a:pt x="8283" y="545"/>
                    <a:pt x="8283" y="545"/>
                  </a:cubicBezTo>
                  <a:cubicBezTo>
                    <a:pt x="8283" y="545"/>
                    <a:pt x="4905" y="1341"/>
                    <a:pt x="3456" y="3825"/>
                  </a:cubicBezTo>
                  <a:cubicBezTo>
                    <a:pt x="2235" y="5907"/>
                    <a:pt x="535" y="16762"/>
                    <a:pt x="1" y="20314"/>
                  </a:cubicBezTo>
                  <a:lnTo>
                    <a:pt x="34" y="21655"/>
                  </a:lnTo>
                  <a:lnTo>
                    <a:pt x="1712" y="23442"/>
                  </a:lnTo>
                  <a:lnTo>
                    <a:pt x="6987" y="25491"/>
                  </a:lnTo>
                  <a:lnTo>
                    <a:pt x="15781" y="22625"/>
                  </a:lnTo>
                  <a:lnTo>
                    <a:pt x="19247" y="20467"/>
                  </a:lnTo>
                  <a:cubicBezTo>
                    <a:pt x="19247" y="20467"/>
                    <a:pt x="19672" y="8316"/>
                    <a:pt x="18168" y="4697"/>
                  </a:cubicBezTo>
                  <a:cubicBezTo>
                    <a:pt x="16664" y="1068"/>
                    <a:pt x="14114" y="0"/>
                    <a:pt x="141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7" name="Google Shape;3747;p15"/>
            <p:cNvSpPr/>
            <p:nvPr/>
          </p:nvSpPr>
          <p:spPr>
            <a:xfrm>
              <a:off x="1285029" y="145039"/>
              <a:ext cx="198853" cy="139897"/>
            </a:xfrm>
            <a:custGeom>
              <a:avLst/>
              <a:gdLst/>
              <a:ahLst/>
              <a:cxnLst/>
              <a:rect l="l" t="t" r="r" b="b"/>
              <a:pathLst>
                <a:path w="5454" h="3837" extrusionOk="0">
                  <a:moveTo>
                    <a:pt x="4353" y="0"/>
                  </a:moveTo>
                  <a:cubicBezTo>
                    <a:pt x="3821" y="502"/>
                    <a:pt x="3173" y="965"/>
                    <a:pt x="2654" y="965"/>
                  </a:cubicBezTo>
                  <a:cubicBezTo>
                    <a:pt x="2620" y="965"/>
                    <a:pt x="2587" y="963"/>
                    <a:pt x="2555" y="959"/>
                  </a:cubicBezTo>
                  <a:cubicBezTo>
                    <a:pt x="2021" y="905"/>
                    <a:pt x="1334" y="556"/>
                    <a:pt x="713" y="120"/>
                  </a:cubicBezTo>
                  <a:cubicBezTo>
                    <a:pt x="702" y="447"/>
                    <a:pt x="681" y="752"/>
                    <a:pt x="626" y="970"/>
                  </a:cubicBezTo>
                  <a:cubicBezTo>
                    <a:pt x="615" y="1003"/>
                    <a:pt x="604" y="1035"/>
                    <a:pt x="604" y="1068"/>
                  </a:cubicBezTo>
                  <a:cubicBezTo>
                    <a:pt x="419" y="1787"/>
                    <a:pt x="223" y="1951"/>
                    <a:pt x="114" y="2321"/>
                  </a:cubicBezTo>
                  <a:cubicBezTo>
                    <a:pt x="0" y="2703"/>
                    <a:pt x="1098" y="3837"/>
                    <a:pt x="2297" y="3837"/>
                  </a:cubicBezTo>
                  <a:cubicBezTo>
                    <a:pt x="2364" y="3837"/>
                    <a:pt x="2432" y="3833"/>
                    <a:pt x="2501" y="3825"/>
                  </a:cubicBezTo>
                  <a:cubicBezTo>
                    <a:pt x="3787" y="3684"/>
                    <a:pt x="5454" y="2027"/>
                    <a:pt x="4778" y="1668"/>
                  </a:cubicBezTo>
                  <a:cubicBezTo>
                    <a:pt x="4637" y="1602"/>
                    <a:pt x="4539" y="1384"/>
                    <a:pt x="4473" y="1101"/>
                  </a:cubicBezTo>
                  <a:cubicBezTo>
                    <a:pt x="4408" y="796"/>
                    <a:pt x="4375" y="403"/>
                    <a:pt x="4353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8" name="Google Shape;3748;p15"/>
            <p:cNvSpPr/>
            <p:nvPr/>
          </p:nvSpPr>
          <p:spPr>
            <a:xfrm>
              <a:off x="1310624" y="91772"/>
              <a:ext cx="134319" cy="88488"/>
            </a:xfrm>
            <a:custGeom>
              <a:avLst/>
              <a:gdLst/>
              <a:ahLst/>
              <a:cxnLst/>
              <a:rect l="l" t="t" r="r" b="b"/>
              <a:pathLst>
                <a:path w="3684" h="2427" extrusionOk="0">
                  <a:moveTo>
                    <a:pt x="3684" y="1"/>
                  </a:moveTo>
                  <a:cubicBezTo>
                    <a:pt x="3141" y="513"/>
                    <a:pt x="2482" y="987"/>
                    <a:pt x="1952" y="987"/>
                  </a:cubicBezTo>
                  <a:cubicBezTo>
                    <a:pt x="1918" y="987"/>
                    <a:pt x="1885" y="986"/>
                    <a:pt x="1853" y="982"/>
                  </a:cubicBezTo>
                  <a:cubicBezTo>
                    <a:pt x="1319" y="927"/>
                    <a:pt x="622" y="578"/>
                    <a:pt x="0" y="132"/>
                  </a:cubicBezTo>
                  <a:lnTo>
                    <a:pt x="0" y="132"/>
                  </a:lnTo>
                  <a:cubicBezTo>
                    <a:pt x="11" y="175"/>
                    <a:pt x="11" y="230"/>
                    <a:pt x="11" y="284"/>
                  </a:cubicBezTo>
                  <a:cubicBezTo>
                    <a:pt x="11" y="306"/>
                    <a:pt x="11" y="328"/>
                    <a:pt x="11" y="350"/>
                  </a:cubicBezTo>
                  <a:cubicBezTo>
                    <a:pt x="11" y="393"/>
                    <a:pt x="11" y="448"/>
                    <a:pt x="22" y="502"/>
                  </a:cubicBezTo>
                  <a:cubicBezTo>
                    <a:pt x="22" y="524"/>
                    <a:pt x="22" y="557"/>
                    <a:pt x="22" y="578"/>
                  </a:cubicBezTo>
                  <a:cubicBezTo>
                    <a:pt x="22" y="644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4"/>
                    <a:pt x="22" y="960"/>
                    <a:pt x="22" y="1036"/>
                  </a:cubicBezTo>
                  <a:cubicBezTo>
                    <a:pt x="22" y="1058"/>
                    <a:pt x="22" y="1080"/>
                    <a:pt x="22" y="1112"/>
                  </a:cubicBezTo>
                  <a:cubicBezTo>
                    <a:pt x="22" y="1167"/>
                    <a:pt x="22" y="1221"/>
                    <a:pt x="22" y="1276"/>
                  </a:cubicBezTo>
                  <a:cubicBezTo>
                    <a:pt x="22" y="1298"/>
                    <a:pt x="22" y="1330"/>
                    <a:pt x="22" y="1352"/>
                  </a:cubicBezTo>
                  <a:cubicBezTo>
                    <a:pt x="22" y="1428"/>
                    <a:pt x="22" y="1494"/>
                    <a:pt x="22" y="1570"/>
                  </a:cubicBezTo>
                  <a:cubicBezTo>
                    <a:pt x="22" y="1570"/>
                    <a:pt x="22" y="1581"/>
                    <a:pt x="11" y="1581"/>
                  </a:cubicBezTo>
                  <a:cubicBezTo>
                    <a:pt x="632" y="2017"/>
                    <a:pt x="1319" y="2366"/>
                    <a:pt x="1853" y="2420"/>
                  </a:cubicBezTo>
                  <a:cubicBezTo>
                    <a:pt x="1886" y="2424"/>
                    <a:pt x="1920" y="2426"/>
                    <a:pt x="1953" y="2426"/>
                  </a:cubicBezTo>
                  <a:cubicBezTo>
                    <a:pt x="2481" y="2426"/>
                    <a:pt x="3119" y="1963"/>
                    <a:pt x="3651" y="1461"/>
                  </a:cubicBezTo>
                  <a:cubicBezTo>
                    <a:pt x="3651" y="1428"/>
                    <a:pt x="3651" y="1396"/>
                    <a:pt x="3651" y="1363"/>
                  </a:cubicBezTo>
                  <a:cubicBezTo>
                    <a:pt x="3651" y="1298"/>
                    <a:pt x="3651" y="1232"/>
                    <a:pt x="3651" y="1167"/>
                  </a:cubicBezTo>
                  <a:cubicBezTo>
                    <a:pt x="3651" y="1123"/>
                    <a:pt x="3651" y="1069"/>
                    <a:pt x="3651" y="1025"/>
                  </a:cubicBezTo>
                  <a:cubicBezTo>
                    <a:pt x="3651" y="960"/>
                    <a:pt x="3651" y="894"/>
                    <a:pt x="3651" y="829"/>
                  </a:cubicBezTo>
                  <a:cubicBezTo>
                    <a:pt x="3651" y="785"/>
                    <a:pt x="3651" y="742"/>
                    <a:pt x="3651" y="709"/>
                  </a:cubicBezTo>
                  <a:cubicBezTo>
                    <a:pt x="3662" y="633"/>
                    <a:pt x="3662" y="557"/>
                    <a:pt x="3662" y="491"/>
                  </a:cubicBezTo>
                  <a:cubicBezTo>
                    <a:pt x="3662" y="448"/>
                    <a:pt x="3662" y="404"/>
                    <a:pt x="3662" y="371"/>
                  </a:cubicBezTo>
                  <a:cubicBezTo>
                    <a:pt x="3673" y="306"/>
                    <a:pt x="3673" y="241"/>
                    <a:pt x="3673" y="175"/>
                  </a:cubicBezTo>
                  <a:cubicBezTo>
                    <a:pt x="3673" y="143"/>
                    <a:pt x="3684" y="99"/>
                    <a:pt x="3684" y="66"/>
                  </a:cubicBezTo>
                  <a:cubicBezTo>
                    <a:pt x="3684" y="44"/>
                    <a:pt x="3684" y="23"/>
                    <a:pt x="368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9" name="Google Shape;3749;p15"/>
            <p:cNvSpPr/>
            <p:nvPr/>
          </p:nvSpPr>
          <p:spPr>
            <a:xfrm>
              <a:off x="1187428" y="-71931"/>
              <a:ext cx="375939" cy="199728"/>
            </a:xfrm>
            <a:custGeom>
              <a:avLst/>
              <a:gdLst/>
              <a:ahLst/>
              <a:cxnLst/>
              <a:rect l="l" t="t" r="r" b="b"/>
              <a:pathLst>
                <a:path w="10311" h="5478" extrusionOk="0">
                  <a:moveTo>
                    <a:pt x="3728" y="328"/>
                  </a:moveTo>
                  <a:cubicBezTo>
                    <a:pt x="3892" y="328"/>
                    <a:pt x="4033" y="502"/>
                    <a:pt x="4033" y="709"/>
                  </a:cubicBezTo>
                  <a:cubicBezTo>
                    <a:pt x="4033" y="916"/>
                    <a:pt x="3892" y="1091"/>
                    <a:pt x="3728" y="1091"/>
                  </a:cubicBezTo>
                  <a:cubicBezTo>
                    <a:pt x="3554" y="1091"/>
                    <a:pt x="3423" y="916"/>
                    <a:pt x="3423" y="709"/>
                  </a:cubicBezTo>
                  <a:cubicBezTo>
                    <a:pt x="3423" y="502"/>
                    <a:pt x="3554" y="328"/>
                    <a:pt x="3728" y="328"/>
                  </a:cubicBezTo>
                  <a:close/>
                  <a:moveTo>
                    <a:pt x="6725" y="328"/>
                  </a:moveTo>
                  <a:cubicBezTo>
                    <a:pt x="6889" y="328"/>
                    <a:pt x="7030" y="502"/>
                    <a:pt x="7030" y="709"/>
                  </a:cubicBezTo>
                  <a:cubicBezTo>
                    <a:pt x="7030" y="916"/>
                    <a:pt x="6889" y="1091"/>
                    <a:pt x="6725" y="1091"/>
                  </a:cubicBezTo>
                  <a:cubicBezTo>
                    <a:pt x="6551" y="1091"/>
                    <a:pt x="6420" y="916"/>
                    <a:pt x="6420" y="709"/>
                  </a:cubicBezTo>
                  <a:cubicBezTo>
                    <a:pt x="6420" y="502"/>
                    <a:pt x="6551" y="328"/>
                    <a:pt x="6725" y="328"/>
                  </a:cubicBezTo>
                  <a:close/>
                  <a:moveTo>
                    <a:pt x="6016" y="2927"/>
                  </a:moveTo>
                  <a:cubicBezTo>
                    <a:pt x="6029" y="2927"/>
                    <a:pt x="6037" y="2932"/>
                    <a:pt x="6039" y="2943"/>
                  </a:cubicBezTo>
                  <a:cubicBezTo>
                    <a:pt x="6049" y="3009"/>
                    <a:pt x="5733" y="3270"/>
                    <a:pt x="5265" y="3325"/>
                  </a:cubicBezTo>
                  <a:cubicBezTo>
                    <a:pt x="5208" y="3333"/>
                    <a:pt x="5152" y="3336"/>
                    <a:pt x="5097" y="3336"/>
                  </a:cubicBezTo>
                  <a:cubicBezTo>
                    <a:pt x="4701" y="3336"/>
                    <a:pt x="4375" y="3148"/>
                    <a:pt x="4328" y="3052"/>
                  </a:cubicBezTo>
                  <a:cubicBezTo>
                    <a:pt x="4314" y="3020"/>
                    <a:pt x="4321" y="3007"/>
                    <a:pt x="4338" y="3007"/>
                  </a:cubicBezTo>
                  <a:cubicBezTo>
                    <a:pt x="4379" y="3007"/>
                    <a:pt x="4478" y="3073"/>
                    <a:pt x="4524" y="3096"/>
                  </a:cubicBezTo>
                  <a:cubicBezTo>
                    <a:pt x="4524" y="3096"/>
                    <a:pt x="4670" y="3179"/>
                    <a:pt x="4959" y="3179"/>
                  </a:cubicBezTo>
                  <a:cubicBezTo>
                    <a:pt x="5047" y="3179"/>
                    <a:pt x="5149" y="3171"/>
                    <a:pt x="5265" y="3150"/>
                  </a:cubicBezTo>
                  <a:cubicBezTo>
                    <a:pt x="5681" y="3086"/>
                    <a:pt x="5940" y="2927"/>
                    <a:pt x="6016" y="2927"/>
                  </a:cubicBezTo>
                  <a:close/>
                  <a:moveTo>
                    <a:pt x="77" y="1"/>
                  </a:moveTo>
                  <a:cubicBezTo>
                    <a:pt x="1" y="644"/>
                    <a:pt x="415" y="1734"/>
                    <a:pt x="1047" y="1799"/>
                  </a:cubicBezTo>
                  <a:cubicBezTo>
                    <a:pt x="1191" y="1817"/>
                    <a:pt x="1312" y="1825"/>
                    <a:pt x="1417" y="1825"/>
                  </a:cubicBezTo>
                  <a:cubicBezTo>
                    <a:pt x="1503" y="1825"/>
                    <a:pt x="1578" y="1820"/>
                    <a:pt x="1647" y="1810"/>
                  </a:cubicBezTo>
                  <a:cubicBezTo>
                    <a:pt x="1777" y="2529"/>
                    <a:pt x="1919" y="3085"/>
                    <a:pt x="2039" y="3281"/>
                  </a:cubicBezTo>
                  <a:cubicBezTo>
                    <a:pt x="2290" y="3706"/>
                    <a:pt x="2802" y="4207"/>
                    <a:pt x="3379" y="4622"/>
                  </a:cubicBezTo>
                  <a:cubicBezTo>
                    <a:pt x="4001" y="5068"/>
                    <a:pt x="4698" y="5417"/>
                    <a:pt x="5232" y="5472"/>
                  </a:cubicBezTo>
                  <a:cubicBezTo>
                    <a:pt x="5264" y="5476"/>
                    <a:pt x="5297" y="5477"/>
                    <a:pt x="5331" y="5477"/>
                  </a:cubicBezTo>
                  <a:cubicBezTo>
                    <a:pt x="5861" y="5477"/>
                    <a:pt x="6520" y="5003"/>
                    <a:pt x="7063" y="4491"/>
                  </a:cubicBezTo>
                  <a:cubicBezTo>
                    <a:pt x="7564" y="4011"/>
                    <a:pt x="7989" y="3499"/>
                    <a:pt x="8131" y="3281"/>
                  </a:cubicBezTo>
                  <a:cubicBezTo>
                    <a:pt x="8284" y="3063"/>
                    <a:pt x="8425" y="2551"/>
                    <a:pt x="8556" y="1897"/>
                  </a:cubicBezTo>
                  <a:cubicBezTo>
                    <a:pt x="9809" y="1690"/>
                    <a:pt x="10311" y="676"/>
                    <a:pt x="10223" y="1"/>
                  </a:cubicBezTo>
                  <a:lnTo>
                    <a:pt x="8916" y="1"/>
                  </a:lnTo>
                  <a:cubicBezTo>
                    <a:pt x="8883" y="66"/>
                    <a:pt x="8861" y="121"/>
                    <a:pt x="8839" y="164"/>
                  </a:cubicBezTo>
                  <a:cubicBezTo>
                    <a:pt x="8774" y="317"/>
                    <a:pt x="8730" y="415"/>
                    <a:pt x="8730" y="415"/>
                  </a:cubicBezTo>
                  <a:lnTo>
                    <a:pt x="8730" y="66"/>
                  </a:lnTo>
                  <a:lnTo>
                    <a:pt x="873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0" name="Google Shape;3750;p15"/>
            <p:cNvSpPr/>
            <p:nvPr/>
          </p:nvSpPr>
          <p:spPr>
            <a:xfrm>
              <a:off x="1344713" y="34749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1"/>
                  </a:moveTo>
                  <a:cubicBezTo>
                    <a:pt x="1626" y="1"/>
                    <a:pt x="1367" y="160"/>
                    <a:pt x="951" y="224"/>
                  </a:cubicBezTo>
                  <a:cubicBezTo>
                    <a:pt x="835" y="245"/>
                    <a:pt x="733" y="253"/>
                    <a:pt x="645" y="253"/>
                  </a:cubicBezTo>
                  <a:cubicBezTo>
                    <a:pt x="356" y="253"/>
                    <a:pt x="210" y="170"/>
                    <a:pt x="210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4" y="126"/>
                  </a:cubicBezTo>
                  <a:cubicBezTo>
                    <a:pt x="61" y="222"/>
                    <a:pt x="387" y="410"/>
                    <a:pt x="783" y="410"/>
                  </a:cubicBezTo>
                  <a:cubicBezTo>
                    <a:pt x="838" y="410"/>
                    <a:pt x="894" y="407"/>
                    <a:pt x="951" y="399"/>
                  </a:cubicBezTo>
                  <a:cubicBezTo>
                    <a:pt x="1419" y="344"/>
                    <a:pt x="1735" y="83"/>
                    <a:pt x="1725" y="17"/>
                  </a:cubicBezTo>
                  <a:cubicBezTo>
                    <a:pt x="1723" y="6"/>
                    <a:pt x="1715" y="1"/>
                    <a:pt x="17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1" name="Google Shape;3751;p15"/>
            <p:cNvSpPr/>
            <p:nvPr/>
          </p:nvSpPr>
          <p:spPr>
            <a:xfrm>
              <a:off x="1312191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70" y="764"/>
                    <a:pt x="611" y="589"/>
                    <a:pt x="611" y="382"/>
                  </a:cubicBezTo>
                  <a:cubicBezTo>
                    <a:pt x="611" y="175"/>
                    <a:pt x="47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15"/>
            <p:cNvSpPr/>
            <p:nvPr/>
          </p:nvSpPr>
          <p:spPr>
            <a:xfrm>
              <a:off x="1421460" y="-60009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1"/>
                  </a:moveTo>
                  <a:cubicBezTo>
                    <a:pt x="132" y="1"/>
                    <a:pt x="1" y="175"/>
                    <a:pt x="1" y="382"/>
                  </a:cubicBezTo>
                  <a:cubicBezTo>
                    <a:pt x="1" y="589"/>
                    <a:pt x="132" y="764"/>
                    <a:pt x="306" y="764"/>
                  </a:cubicBezTo>
                  <a:cubicBezTo>
                    <a:pt x="470" y="764"/>
                    <a:pt x="611" y="589"/>
                    <a:pt x="611" y="382"/>
                  </a:cubicBezTo>
                  <a:cubicBezTo>
                    <a:pt x="611" y="175"/>
                    <a:pt x="47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3" name="Google Shape;3753;p15"/>
            <p:cNvSpPr/>
            <p:nvPr/>
          </p:nvSpPr>
          <p:spPr>
            <a:xfrm>
              <a:off x="581510" y="76677"/>
              <a:ext cx="201879" cy="173914"/>
            </a:xfrm>
            <a:custGeom>
              <a:avLst/>
              <a:gdLst/>
              <a:ahLst/>
              <a:cxnLst/>
              <a:rect l="l" t="t" r="r" b="b"/>
              <a:pathLst>
                <a:path w="5537" h="4770" extrusionOk="0">
                  <a:moveTo>
                    <a:pt x="153" y="1"/>
                  </a:moveTo>
                  <a:lnTo>
                    <a:pt x="98" y="1080"/>
                  </a:lnTo>
                  <a:cubicBezTo>
                    <a:pt x="99" y="1081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1"/>
                  </a:lnTo>
                  <a:close/>
                  <a:moveTo>
                    <a:pt x="5340" y="916"/>
                  </a:moveTo>
                  <a:cubicBezTo>
                    <a:pt x="4665" y="1668"/>
                    <a:pt x="3782" y="2235"/>
                    <a:pt x="3150" y="2289"/>
                  </a:cubicBezTo>
                  <a:cubicBezTo>
                    <a:pt x="3104" y="2293"/>
                    <a:pt x="3056" y="2295"/>
                    <a:pt x="3006" y="2295"/>
                  </a:cubicBezTo>
                  <a:cubicBezTo>
                    <a:pt x="2165" y="2295"/>
                    <a:pt x="843" y="1781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2"/>
                    <a:pt x="2245" y="4752"/>
                  </a:cubicBezTo>
                  <a:cubicBezTo>
                    <a:pt x="2329" y="4764"/>
                    <a:pt x="2415" y="4769"/>
                    <a:pt x="2503" y="4769"/>
                  </a:cubicBezTo>
                  <a:cubicBezTo>
                    <a:pt x="3822" y="4769"/>
                    <a:pt x="5536" y="3541"/>
                    <a:pt x="5536" y="3346"/>
                  </a:cubicBezTo>
                  <a:cubicBezTo>
                    <a:pt x="5536" y="3292"/>
                    <a:pt x="5504" y="2976"/>
                    <a:pt x="5471" y="2518"/>
                  </a:cubicBezTo>
                  <a:cubicBezTo>
                    <a:pt x="5438" y="2060"/>
                    <a:pt x="5384" y="1483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4" name="Google Shape;3754;p15"/>
            <p:cNvSpPr/>
            <p:nvPr/>
          </p:nvSpPr>
          <p:spPr>
            <a:xfrm>
              <a:off x="585083" y="72703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44" y="1"/>
                  </a:moveTo>
                  <a:cubicBezTo>
                    <a:pt x="4490" y="698"/>
                    <a:pt x="3662" y="1221"/>
                    <a:pt x="3052" y="1265"/>
                  </a:cubicBezTo>
                  <a:cubicBezTo>
                    <a:pt x="2998" y="1270"/>
                    <a:pt x="2941" y="1272"/>
                    <a:pt x="2882" y="1272"/>
                  </a:cubicBezTo>
                  <a:cubicBezTo>
                    <a:pt x="2052" y="1272"/>
                    <a:pt x="787" y="781"/>
                    <a:pt x="55" y="110"/>
                  </a:cubicBezTo>
                  <a:lnTo>
                    <a:pt x="0" y="1189"/>
                  </a:lnTo>
                  <a:cubicBezTo>
                    <a:pt x="741" y="1889"/>
                    <a:pt x="2066" y="2404"/>
                    <a:pt x="2908" y="2404"/>
                  </a:cubicBezTo>
                  <a:cubicBezTo>
                    <a:pt x="2958" y="2404"/>
                    <a:pt x="3006" y="2402"/>
                    <a:pt x="3052" y="2398"/>
                  </a:cubicBezTo>
                  <a:cubicBezTo>
                    <a:pt x="3684" y="2344"/>
                    <a:pt x="4567" y="1777"/>
                    <a:pt x="5242" y="1025"/>
                  </a:cubicBezTo>
                  <a:cubicBezTo>
                    <a:pt x="5210" y="666"/>
                    <a:pt x="5177" y="317"/>
                    <a:pt x="5144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5" name="Google Shape;3755;p15"/>
            <p:cNvSpPr/>
            <p:nvPr/>
          </p:nvSpPr>
          <p:spPr>
            <a:xfrm>
              <a:off x="587052" y="25416"/>
              <a:ext cx="2443" cy="51299"/>
            </a:xfrm>
            <a:custGeom>
              <a:avLst/>
              <a:gdLst/>
              <a:ahLst/>
              <a:cxnLst/>
              <a:rect l="l" t="t" r="r" b="b"/>
              <a:pathLst>
                <a:path w="67" h="1407" extrusionOk="0">
                  <a:moveTo>
                    <a:pt x="66" y="1"/>
                  </a:moveTo>
                  <a:lnTo>
                    <a:pt x="1" y="1407"/>
                  </a:lnTo>
                  <a:lnTo>
                    <a:pt x="1" y="1407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6" name="Google Shape;3756;p15"/>
            <p:cNvSpPr/>
            <p:nvPr/>
          </p:nvSpPr>
          <p:spPr>
            <a:xfrm>
              <a:off x="494482" y="-71931"/>
              <a:ext cx="367991" cy="191050"/>
            </a:xfrm>
            <a:custGeom>
              <a:avLst/>
              <a:gdLst/>
              <a:ahLst/>
              <a:cxnLst/>
              <a:rect l="l" t="t" r="r" b="b"/>
              <a:pathLst>
                <a:path w="10093" h="5240" extrusionOk="0">
                  <a:moveTo>
                    <a:pt x="1" y="1"/>
                  </a:moveTo>
                  <a:cubicBezTo>
                    <a:pt x="393" y="546"/>
                    <a:pt x="1145" y="840"/>
                    <a:pt x="1374" y="927"/>
                  </a:cubicBezTo>
                  <a:cubicBezTo>
                    <a:pt x="1635" y="2191"/>
                    <a:pt x="1962" y="3445"/>
                    <a:pt x="2278" y="3815"/>
                  </a:cubicBezTo>
                  <a:cubicBezTo>
                    <a:pt x="2355" y="3913"/>
                    <a:pt x="2442" y="4000"/>
                    <a:pt x="2540" y="4077"/>
                  </a:cubicBezTo>
                  <a:cubicBezTo>
                    <a:pt x="3272" y="4748"/>
                    <a:pt x="4537" y="5239"/>
                    <a:pt x="5367" y="5239"/>
                  </a:cubicBezTo>
                  <a:cubicBezTo>
                    <a:pt x="5426" y="5239"/>
                    <a:pt x="5483" y="5237"/>
                    <a:pt x="5537" y="5232"/>
                  </a:cubicBezTo>
                  <a:cubicBezTo>
                    <a:pt x="6147" y="5188"/>
                    <a:pt x="6975" y="4665"/>
                    <a:pt x="7640" y="3968"/>
                  </a:cubicBezTo>
                  <a:cubicBezTo>
                    <a:pt x="7956" y="3619"/>
                    <a:pt x="8240" y="3238"/>
                    <a:pt x="8425" y="2834"/>
                  </a:cubicBezTo>
                  <a:cubicBezTo>
                    <a:pt x="8610" y="2420"/>
                    <a:pt x="8763" y="1723"/>
                    <a:pt x="8883" y="993"/>
                  </a:cubicBezTo>
                  <a:cubicBezTo>
                    <a:pt x="9013" y="916"/>
                    <a:pt x="9700" y="459"/>
                    <a:pt x="10092" y="12"/>
                  </a:cubicBezTo>
                  <a:lnTo>
                    <a:pt x="9318" y="12"/>
                  </a:lnTo>
                  <a:lnTo>
                    <a:pt x="9318" y="1"/>
                  </a:lnTo>
                  <a:lnTo>
                    <a:pt x="8981" y="1"/>
                  </a:lnTo>
                  <a:lnTo>
                    <a:pt x="8904" y="611"/>
                  </a:lnTo>
                  <a:cubicBezTo>
                    <a:pt x="8850" y="491"/>
                    <a:pt x="8806" y="273"/>
                    <a:pt x="876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7" name="Google Shape;3757;p15"/>
            <p:cNvSpPr/>
            <p:nvPr/>
          </p:nvSpPr>
          <p:spPr>
            <a:xfrm>
              <a:off x="727712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8" name="Google Shape;3758;p15"/>
            <p:cNvSpPr/>
            <p:nvPr/>
          </p:nvSpPr>
          <p:spPr>
            <a:xfrm>
              <a:off x="610095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7"/>
                  </a:cubicBezTo>
                  <a:cubicBezTo>
                    <a:pt x="720" y="196"/>
                    <a:pt x="568" y="0"/>
                    <a:pt x="3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9" name="Google Shape;3759;p15"/>
            <p:cNvSpPr/>
            <p:nvPr/>
          </p:nvSpPr>
          <p:spPr>
            <a:xfrm>
              <a:off x="681628" y="-70327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0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1"/>
                    <a:pt x="1" y="2649"/>
                    <a:pt x="175" y="2692"/>
                  </a:cubicBezTo>
                  <a:cubicBezTo>
                    <a:pt x="207" y="2705"/>
                    <a:pt x="250" y="2710"/>
                    <a:pt x="298" y="2710"/>
                  </a:cubicBezTo>
                  <a:cubicBezTo>
                    <a:pt x="332" y="2710"/>
                    <a:pt x="368" y="2708"/>
                    <a:pt x="404" y="2703"/>
                  </a:cubicBezTo>
                  <a:cubicBezTo>
                    <a:pt x="611" y="2681"/>
                    <a:pt x="862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0" name="Google Shape;3760;p15"/>
            <p:cNvSpPr/>
            <p:nvPr/>
          </p:nvSpPr>
          <p:spPr>
            <a:xfrm>
              <a:off x="652059" y="47546"/>
              <a:ext cx="74524" cy="17647"/>
            </a:xfrm>
            <a:custGeom>
              <a:avLst/>
              <a:gdLst/>
              <a:ahLst/>
              <a:cxnLst/>
              <a:rect l="l" t="t" r="r" b="b"/>
              <a:pathLst>
                <a:path w="2044" h="484" extrusionOk="0">
                  <a:moveTo>
                    <a:pt x="2011" y="0"/>
                  </a:moveTo>
                  <a:cubicBezTo>
                    <a:pt x="1929" y="0"/>
                    <a:pt x="1618" y="190"/>
                    <a:pt x="1128" y="266"/>
                  </a:cubicBezTo>
                  <a:cubicBezTo>
                    <a:pt x="994" y="288"/>
                    <a:pt x="876" y="297"/>
                    <a:pt x="773" y="297"/>
                  </a:cubicBezTo>
                  <a:cubicBezTo>
                    <a:pt x="430" y="297"/>
                    <a:pt x="256" y="200"/>
                    <a:pt x="256" y="200"/>
                  </a:cubicBezTo>
                  <a:cubicBezTo>
                    <a:pt x="194" y="177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2"/>
                    <a:pt x="471" y="483"/>
                    <a:pt x="950" y="483"/>
                  </a:cubicBezTo>
                  <a:cubicBezTo>
                    <a:pt x="1008" y="483"/>
                    <a:pt x="1067" y="480"/>
                    <a:pt x="1128" y="473"/>
                  </a:cubicBezTo>
                  <a:cubicBezTo>
                    <a:pt x="1673" y="396"/>
                    <a:pt x="2043" y="102"/>
                    <a:pt x="2032" y="15"/>
                  </a:cubicBezTo>
                  <a:cubicBezTo>
                    <a:pt x="2031" y="5"/>
                    <a:pt x="2024" y="0"/>
                    <a:pt x="201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1" name="Google Shape;3761;p15"/>
            <p:cNvSpPr/>
            <p:nvPr/>
          </p:nvSpPr>
          <p:spPr>
            <a:xfrm>
              <a:off x="652059" y="47546"/>
              <a:ext cx="74524" cy="17647"/>
            </a:xfrm>
            <a:custGeom>
              <a:avLst/>
              <a:gdLst/>
              <a:ahLst/>
              <a:cxnLst/>
              <a:rect l="l" t="t" r="r" b="b"/>
              <a:pathLst>
                <a:path w="2044" h="484" extrusionOk="0">
                  <a:moveTo>
                    <a:pt x="2011" y="0"/>
                  </a:moveTo>
                  <a:cubicBezTo>
                    <a:pt x="1929" y="0"/>
                    <a:pt x="1618" y="190"/>
                    <a:pt x="1128" y="266"/>
                  </a:cubicBezTo>
                  <a:cubicBezTo>
                    <a:pt x="994" y="288"/>
                    <a:pt x="876" y="297"/>
                    <a:pt x="773" y="297"/>
                  </a:cubicBezTo>
                  <a:cubicBezTo>
                    <a:pt x="430" y="297"/>
                    <a:pt x="256" y="200"/>
                    <a:pt x="256" y="200"/>
                  </a:cubicBezTo>
                  <a:cubicBezTo>
                    <a:pt x="194" y="177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2"/>
                    <a:pt x="471" y="483"/>
                    <a:pt x="950" y="483"/>
                  </a:cubicBezTo>
                  <a:cubicBezTo>
                    <a:pt x="1008" y="483"/>
                    <a:pt x="1067" y="480"/>
                    <a:pt x="1128" y="473"/>
                  </a:cubicBezTo>
                  <a:cubicBezTo>
                    <a:pt x="1673" y="396"/>
                    <a:pt x="2043" y="102"/>
                    <a:pt x="2032" y="15"/>
                  </a:cubicBezTo>
                  <a:cubicBezTo>
                    <a:pt x="2031" y="5"/>
                    <a:pt x="2024" y="0"/>
                    <a:pt x="2011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2" name="Google Shape;3762;p15"/>
            <p:cNvSpPr/>
            <p:nvPr/>
          </p:nvSpPr>
          <p:spPr>
            <a:xfrm>
              <a:off x="610095" y="-61977"/>
              <a:ext cx="26288" cy="32595"/>
            </a:xfrm>
            <a:custGeom>
              <a:avLst/>
              <a:gdLst/>
              <a:ahLst/>
              <a:cxnLst/>
              <a:rect l="l" t="t" r="r" b="b"/>
              <a:pathLst>
                <a:path w="721" h="894" extrusionOk="0">
                  <a:moveTo>
                    <a:pt x="361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7"/>
                  </a:cubicBezTo>
                  <a:cubicBezTo>
                    <a:pt x="720" y="196"/>
                    <a:pt x="568" y="0"/>
                    <a:pt x="3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3" name="Google Shape;3763;p15"/>
            <p:cNvSpPr/>
            <p:nvPr/>
          </p:nvSpPr>
          <p:spPr>
            <a:xfrm>
              <a:off x="727712" y="-61977"/>
              <a:ext cx="26652" cy="32595"/>
            </a:xfrm>
            <a:custGeom>
              <a:avLst/>
              <a:gdLst/>
              <a:ahLst/>
              <a:cxnLst/>
              <a:rect l="l" t="t" r="r" b="b"/>
              <a:pathLst>
                <a:path w="731" h="894" extrusionOk="0">
                  <a:moveTo>
                    <a:pt x="360" y="0"/>
                  </a:moveTo>
                  <a:cubicBezTo>
                    <a:pt x="164" y="0"/>
                    <a:pt x="1" y="196"/>
                    <a:pt x="1" y="447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7"/>
                  </a:cubicBezTo>
                  <a:cubicBezTo>
                    <a:pt x="731" y="196"/>
                    <a:pt x="567" y="0"/>
                    <a:pt x="3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4" name="Google Shape;3764;p15"/>
            <p:cNvSpPr/>
            <p:nvPr/>
          </p:nvSpPr>
          <p:spPr>
            <a:xfrm>
              <a:off x="681628" y="-70327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0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1"/>
                    <a:pt x="1" y="2649"/>
                    <a:pt x="175" y="2692"/>
                  </a:cubicBezTo>
                  <a:lnTo>
                    <a:pt x="404" y="2703"/>
                  </a:lnTo>
                  <a:cubicBezTo>
                    <a:pt x="611" y="2681"/>
                    <a:pt x="862" y="2583"/>
                    <a:pt x="981" y="2442"/>
                  </a:cubicBezTo>
                  <a:cubicBezTo>
                    <a:pt x="1145" y="2224"/>
                    <a:pt x="175" y="1"/>
                    <a:pt x="175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5" name="Google Shape;3765;p15"/>
            <p:cNvSpPr/>
            <p:nvPr/>
          </p:nvSpPr>
          <p:spPr>
            <a:xfrm>
              <a:off x="687972" y="27822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0"/>
                  </a:moveTo>
                  <a:lnTo>
                    <a:pt x="1" y="0"/>
                  </a:lnTo>
                  <a:cubicBezTo>
                    <a:pt x="33" y="13"/>
                    <a:pt x="76" y="18"/>
                    <a:pt x="124" y="18"/>
                  </a:cubicBezTo>
                  <a:cubicBezTo>
                    <a:pt x="158" y="18"/>
                    <a:pt x="194" y="16"/>
                    <a:pt x="230" y="11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6" name="Google Shape;3766;p15"/>
            <p:cNvSpPr/>
            <p:nvPr/>
          </p:nvSpPr>
          <p:spPr>
            <a:xfrm>
              <a:off x="1765964" y="-71931"/>
              <a:ext cx="218979" cy="375137"/>
            </a:xfrm>
            <a:custGeom>
              <a:avLst/>
              <a:gdLst/>
              <a:ahLst/>
              <a:cxnLst/>
              <a:rect l="l" t="t" r="r" b="b"/>
              <a:pathLst>
                <a:path w="6006" h="10289" extrusionOk="0">
                  <a:moveTo>
                    <a:pt x="1" y="1"/>
                  </a:moveTo>
                  <a:cubicBezTo>
                    <a:pt x="655" y="2093"/>
                    <a:pt x="1951" y="3663"/>
                    <a:pt x="2714" y="4447"/>
                  </a:cubicBezTo>
                  <a:cubicBezTo>
                    <a:pt x="2257" y="4938"/>
                    <a:pt x="1308" y="6038"/>
                    <a:pt x="960" y="7237"/>
                  </a:cubicBezTo>
                  <a:lnTo>
                    <a:pt x="480" y="8850"/>
                  </a:lnTo>
                  <a:lnTo>
                    <a:pt x="480" y="8850"/>
                  </a:lnTo>
                  <a:lnTo>
                    <a:pt x="916" y="8676"/>
                  </a:lnTo>
                  <a:cubicBezTo>
                    <a:pt x="916" y="8676"/>
                    <a:pt x="1614" y="7303"/>
                    <a:pt x="2278" y="6344"/>
                  </a:cubicBezTo>
                  <a:lnTo>
                    <a:pt x="2278" y="6344"/>
                  </a:lnTo>
                  <a:cubicBezTo>
                    <a:pt x="2278" y="6344"/>
                    <a:pt x="1842" y="8556"/>
                    <a:pt x="1821" y="9264"/>
                  </a:cubicBezTo>
                  <a:cubicBezTo>
                    <a:pt x="1799" y="9973"/>
                    <a:pt x="5570" y="10289"/>
                    <a:pt x="5570" y="10289"/>
                  </a:cubicBezTo>
                  <a:lnTo>
                    <a:pt x="6006" y="10114"/>
                  </a:lnTo>
                  <a:lnTo>
                    <a:pt x="60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7" name="Google Shape;3767;p15"/>
            <p:cNvSpPr/>
            <p:nvPr/>
          </p:nvSpPr>
          <p:spPr>
            <a:xfrm>
              <a:off x="1584397" y="201988"/>
              <a:ext cx="401753" cy="1002796"/>
            </a:xfrm>
            <a:custGeom>
              <a:avLst/>
              <a:gdLst/>
              <a:ahLst/>
              <a:cxnLst/>
              <a:rect l="l" t="t" r="r" b="b"/>
              <a:pathLst>
                <a:path w="11019" h="27504" extrusionOk="0">
                  <a:moveTo>
                    <a:pt x="10147" y="1"/>
                  </a:moveTo>
                  <a:cubicBezTo>
                    <a:pt x="8635" y="1"/>
                    <a:pt x="6317" y="159"/>
                    <a:pt x="4577" y="988"/>
                  </a:cubicBezTo>
                  <a:cubicBezTo>
                    <a:pt x="3008" y="1740"/>
                    <a:pt x="796" y="5511"/>
                    <a:pt x="0" y="6721"/>
                  </a:cubicBezTo>
                  <a:lnTo>
                    <a:pt x="959" y="27503"/>
                  </a:lnTo>
                  <a:lnTo>
                    <a:pt x="11018" y="27503"/>
                  </a:lnTo>
                  <a:lnTo>
                    <a:pt x="11018" y="18"/>
                  </a:lnTo>
                  <a:cubicBezTo>
                    <a:pt x="10777" y="9"/>
                    <a:pt x="10482" y="1"/>
                    <a:pt x="1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8" name="Google Shape;3768;p15"/>
            <p:cNvSpPr/>
            <p:nvPr/>
          </p:nvSpPr>
          <p:spPr>
            <a:xfrm>
              <a:off x="1810882" y="244354"/>
              <a:ext cx="335396" cy="398982"/>
            </a:xfrm>
            <a:custGeom>
              <a:avLst/>
              <a:gdLst/>
              <a:ahLst/>
              <a:cxnLst/>
              <a:rect l="l" t="t" r="r" b="b"/>
              <a:pathLst>
                <a:path w="9199" h="10943" extrusionOk="0">
                  <a:moveTo>
                    <a:pt x="6921" y="1"/>
                  </a:moveTo>
                  <a:lnTo>
                    <a:pt x="4795" y="66"/>
                  </a:lnTo>
                  <a:lnTo>
                    <a:pt x="1330" y="175"/>
                  </a:lnTo>
                  <a:cubicBezTo>
                    <a:pt x="1330" y="175"/>
                    <a:pt x="0" y="2573"/>
                    <a:pt x="1101" y="5482"/>
                  </a:cubicBezTo>
                  <a:cubicBezTo>
                    <a:pt x="2191" y="8392"/>
                    <a:pt x="4131" y="10942"/>
                    <a:pt x="4131" y="10942"/>
                  </a:cubicBezTo>
                  <a:cubicBezTo>
                    <a:pt x="4131" y="10942"/>
                    <a:pt x="4403" y="10583"/>
                    <a:pt x="4795" y="9983"/>
                  </a:cubicBezTo>
                  <a:cubicBezTo>
                    <a:pt x="6212" y="7858"/>
                    <a:pt x="9198" y="2682"/>
                    <a:pt x="69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9" name="Google Shape;3769;p15"/>
            <p:cNvSpPr/>
            <p:nvPr/>
          </p:nvSpPr>
          <p:spPr>
            <a:xfrm>
              <a:off x="1859336" y="68328"/>
              <a:ext cx="203884" cy="259559"/>
            </a:xfrm>
            <a:custGeom>
              <a:avLst/>
              <a:gdLst/>
              <a:ahLst/>
              <a:cxnLst/>
              <a:rect l="l" t="t" r="r" b="b"/>
              <a:pathLst>
                <a:path w="5592" h="7119" extrusionOk="0">
                  <a:moveTo>
                    <a:pt x="4425" y="1"/>
                  </a:moveTo>
                  <a:lnTo>
                    <a:pt x="3466" y="230"/>
                  </a:lnTo>
                  <a:lnTo>
                    <a:pt x="1254" y="775"/>
                  </a:lnTo>
                  <a:cubicBezTo>
                    <a:pt x="1254" y="775"/>
                    <a:pt x="1189" y="2649"/>
                    <a:pt x="1014" y="3706"/>
                  </a:cubicBezTo>
                  <a:cubicBezTo>
                    <a:pt x="840" y="4763"/>
                    <a:pt x="1" y="5003"/>
                    <a:pt x="1" y="5003"/>
                  </a:cubicBezTo>
                  <a:cubicBezTo>
                    <a:pt x="1" y="5003"/>
                    <a:pt x="567" y="6856"/>
                    <a:pt x="2366" y="7106"/>
                  </a:cubicBezTo>
                  <a:cubicBezTo>
                    <a:pt x="2440" y="7115"/>
                    <a:pt x="2513" y="7119"/>
                    <a:pt x="2585" y="7119"/>
                  </a:cubicBezTo>
                  <a:cubicBezTo>
                    <a:pt x="2896" y="7119"/>
                    <a:pt x="3192" y="7045"/>
                    <a:pt x="3466" y="6921"/>
                  </a:cubicBezTo>
                  <a:cubicBezTo>
                    <a:pt x="4720" y="6376"/>
                    <a:pt x="5592" y="4829"/>
                    <a:pt x="5592" y="4829"/>
                  </a:cubicBezTo>
                  <a:cubicBezTo>
                    <a:pt x="5592" y="4829"/>
                    <a:pt x="5068" y="4567"/>
                    <a:pt x="4720" y="4011"/>
                  </a:cubicBezTo>
                  <a:cubicBezTo>
                    <a:pt x="4360" y="3466"/>
                    <a:pt x="4425" y="1"/>
                    <a:pt x="4425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0" name="Google Shape;3770;p15"/>
            <p:cNvSpPr/>
            <p:nvPr/>
          </p:nvSpPr>
          <p:spPr>
            <a:xfrm>
              <a:off x="1899879" y="68328"/>
              <a:ext cx="123599" cy="133954"/>
            </a:xfrm>
            <a:custGeom>
              <a:avLst/>
              <a:gdLst/>
              <a:ahLst/>
              <a:cxnLst/>
              <a:rect l="l" t="t" r="r" b="b"/>
              <a:pathLst>
                <a:path w="3390" h="3674" extrusionOk="0">
                  <a:moveTo>
                    <a:pt x="3313" y="1"/>
                  </a:moveTo>
                  <a:lnTo>
                    <a:pt x="2354" y="241"/>
                  </a:lnTo>
                  <a:lnTo>
                    <a:pt x="142" y="775"/>
                  </a:lnTo>
                  <a:cubicBezTo>
                    <a:pt x="142" y="775"/>
                    <a:pt x="98" y="1930"/>
                    <a:pt x="0" y="2943"/>
                  </a:cubicBezTo>
                  <a:cubicBezTo>
                    <a:pt x="469" y="3368"/>
                    <a:pt x="1036" y="3652"/>
                    <a:pt x="1700" y="3674"/>
                  </a:cubicBezTo>
                  <a:cubicBezTo>
                    <a:pt x="1929" y="3674"/>
                    <a:pt x="2147" y="3652"/>
                    <a:pt x="2354" y="3597"/>
                  </a:cubicBezTo>
                  <a:cubicBezTo>
                    <a:pt x="2747" y="3488"/>
                    <a:pt x="3095" y="3281"/>
                    <a:pt x="3390" y="2987"/>
                  </a:cubicBezTo>
                  <a:cubicBezTo>
                    <a:pt x="3281" y="1777"/>
                    <a:pt x="3313" y="1"/>
                    <a:pt x="3313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1" name="Google Shape;3771;p15"/>
            <p:cNvSpPr/>
            <p:nvPr/>
          </p:nvSpPr>
          <p:spPr>
            <a:xfrm>
              <a:off x="1817627" y="-71530"/>
              <a:ext cx="276586" cy="221458"/>
            </a:xfrm>
            <a:custGeom>
              <a:avLst/>
              <a:gdLst/>
              <a:ahLst/>
              <a:cxnLst/>
              <a:rect l="l" t="t" r="r" b="b"/>
              <a:pathLst>
                <a:path w="7586" h="6074" extrusionOk="0">
                  <a:moveTo>
                    <a:pt x="0" y="1"/>
                  </a:moveTo>
                  <a:cubicBezTo>
                    <a:pt x="371" y="2137"/>
                    <a:pt x="1385" y="5984"/>
                    <a:pt x="3956" y="6071"/>
                  </a:cubicBezTo>
                  <a:cubicBezTo>
                    <a:pt x="3986" y="6072"/>
                    <a:pt x="4015" y="6073"/>
                    <a:pt x="4045" y="6073"/>
                  </a:cubicBezTo>
                  <a:cubicBezTo>
                    <a:pt x="4241" y="6073"/>
                    <a:pt x="4430" y="6042"/>
                    <a:pt x="4610" y="5995"/>
                  </a:cubicBezTo>
                  <a:cubicBezTo>
                    <a:pt x="6670" y="5439"/>
                    <a:pt x="7357" y="1995"/>
                    <a:pt x="758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2" name="Google Shape;3772;p15"/>
            <p:cNvSpPr/>
            <p:nvPr/>
          </p:nvSpPr>
          <p:spPr>
            <a:xfrm>
              <a:off x="1778688" y="-38899"/>
              <a:ext cx="68764" cy="73102"/>
            </a:xfrm>
            <a:custGeom>
              <a:avLst/>
              <a:gdLst/>
              <a:ahLst/>
              <a:cxnLst/>
              <a:rect l="l" t="t" r="r" b="b"/>
              <a:pathLst>
                <a:path w="1886" h="2005" extrusionOk="0">
                  <a:moveTo>
                    <a:pt x="562" y="0"/>
                  </a:moveTo>
                  <a:cubicBezTo>
                    <a:pt x="458" y="0"/>
                    <a:pt x="363" y="36"/>
                    <a:pt x="295" y="130"/>
                  </a:cubicBezTo>
                  <a:cubicBezTo>
                    <a:pt x="0" y="522"/>
                    <a:pt x="774" y="1896"/>
                    <a:pt x="1886" y="2005"/>
                  </a:cubicBezTo>
                  <a:lnTo>
                    <a:pt x="1363" y="392"/>
                  </a:lnTo>
                  <a:cubicBezTo>
                    <a:pt x="1363" y="392"/>
                    <a:pt x="907" y="0"/>
                    <a:pt x="562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3" name="Google Shape;3773;p15"/>
            <p:cNvSpPr/>
            <p:nvPr/>
          </p:nvSpPr>
          <p:spPr>
            <a:xfrm>
              <a:off x="1954313" y="-56837"/>
              <a:ext cx="36606" cy="86629"/>
            </a:xfrm>
            <a:custGeom>
              <a:avLst/>
              <a:gdLst/>
              <a:ahLst/>
              <a:cxnLst/>
              <a:rect l="l" t="t" r="r" b="b"/>
              <a:pathLst>
                <a:path w="1004" h="2376" extrusionOk="0">
                  <a:moveTo>
                    <a:pt x="415" y="1"/>
                  </a:moveTo>
                  <a:cubicBezTo>
                    <a:pt x="415" y="1"/>
                    <a:pt x="349" y="1091"/>
                    <a:pt x="491" y="1407"/>
                  </a:cubicBezTo>
                  <a:cubicBezTo>
                    <a:pt x="622" y="172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4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30"/>
                    <a:pt x="643" y="1396"/>
                    <a:pt x="578" y="1211"/>
                  </a:cubicBezTo>
                  <a:cubicBezTo>
                    <a:pt x="513" y="1025"/>
                    <a:pt x="415" y="1"/>
                    <a:pt x="41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4" name="Google Shape;3774;p15"/>
            <p:cNvSpPr/>
            <p:nvPr/>
          </p:nvSpPr>
          <p:spPr>
            <a:xfrm>
              <a:off x="1863310" y="-18664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0"/>
                  </a:moveTo>
                  <a:cubicBezTo>
                    <a:pt x="360" y="0"/>
                    <a:pt x="1" y="142"/>
                    <a:pt x="1" y="327"/>
                  </a:cubicBezTo>
                  <a:cubicBezTo>
                    <a:pt x="1" y="512"/>
                    <a:pt x="360" y="654"/>
                    <a:pt x="807" y="654"/>
                  </a:cubicBezTo>
                  <a:cubicBezTo>
                    <a:pt x="1243" y="654"/>
                    <a:pt x="1603" y="512"/>
                    <a:pt x="1603" y="327"/>
                  </a:cubicBezTo>
                  <a:cubicBezTo>
                    <a:pt x="1603" y="142"/>
                    <a:pt x="1243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5" name="Google Shape;3775;p15"/>
            <p:cNvSpPr/>
            <p:nvPr/>
          </p:nvSpPr>
          <p:spPr>
            <a:xfrm>
              <a:off x="1931671" y="54036"/>
              <a:ext cx="75910" cy="26434"/>
            </a:xfrm>
            <a:custGeom>
              <a:avLst/>
              <a:gdLst/>
              <a:ahLst/>
              <a:cxnLst/>
              <a:rect l="l" t="t" r="r" b="b"/>
              <a:pathLst>
                <a:path w="2082" h="725" extrusionOk="0">
                  <a:moveTo>
                    <a:pt x="2082" y="1"/>
                  </a:moveTo>
                  <a:cubicBezTo>
                    <a:pt x="2082" y="1"/>
                    <a:pt x="1831" y="142"/>
                    <a:pt x="1482" y="240"/>
                  </a:cubicBezTo>
                  <a:cubicBezTo>
                    <a:pt x="1319" y="295"/>
                    <a:pt x="1090" y="338"/>
                    <a:pt x="894" y="338"/>
                  </a:cubicBezTo>
                  <a:cubicBezTo>
                    <a:pt x="865" y="339"/>
                    <a:pt x="836" y="340"/>
                    <a:pt x="808" y="340"/>
                  </a:cubicBezTo>
                  <a:cubicBezTo>
                    <a:pt x="307" y="340"/>
                    <a:pt x="31" y="163"/>
                    <a:pt x="0" y="142"/>
                  </a:cubicBezTo>
                  <a:lnTo>
                    <a:pt x="0" y="142"/>
                  </a:lnTo>
                  <a:cubicBezTo>
                    <a:pt x="31" y="184"/>
                    <a:pt x="464" y="725"/>
                    <a:pt x="974" y="725"/>
                  </a:cubicBezTo>
                  <a:cubicBezTo>
                    <a:pt x="1001" y="725"/>
                    <a:pt x="1029" y="723"/>
                    <a:pt x="1057" y="720"/>
                  </a:cubicBezTo>
                  <a:cubicBezTo>
                    <a:pt x="1199" y="709"/>
                    <a:pt x="1362" y="654"/>
                    <a:pt x="1482" y="578"/>
                  </a:cubicBezTo>
                  <a:cubicBezTo>
                    <a:pt x="1842" y="371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6" name="Google Shape;3776;p15"/>
            <p:cNvSpPr/>
            <p:nvPr/>
          </p:nvSpPr>
          <p:spPr>
            <a:xfrm>
              <a:off x="1865279" y="-55342"/>
              <a:ext cx="61654" cy="21110"/>
            </a:xfrm>
            <a:custGeom>
              <a:avLst/>
              <a:gdLst/>
              <a:ahLst/>
              <a:cxnLst/>
              <a:rect l="l" t="t" r="r" b="b"/>
              <a:pathLst>
                <a:path w="1691" h="579" extrusionOk="0">
                  <a:moveTo>
                    <a:pt x="925" y="1"/>
                  </a:moveTo>
                  <a:cubicBezTo>
                    <a:pt x="385" y="1"/>
                    <a:pt x="23" y="483"/>
                    <a:pt x="23" y="483"/>
                  </a:cubicBezTo>
                  <a:cubicBezTo>
                    <a:pt x="1" y="552"/>
                    <a:pt x="18" y="578"/>
                    <a:pt x="60" y="578"/>
                  </a:cubicBezTo>
                  <a:cubicBezTo>
                    <a:pt x="207" y="578"/>
                    <a:pt x="661" y="263"/>
                    <a:pt x="906" y="254"/>
                  </a:cubicBezTo>
                  <a:cubicBezTo>
                    <a:pt x="915" y="254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2"/>
                    <a:pt x="1592" y="570"/>
                  </a:cubicBezTo>
                  <a:cubicBezTo>
                    <a:pt x="1690" y="538"/>
                    <a:pt x="1560" y="47"/>
                    <a:pt x="993" y="4"/>
                  </a:cubicBezTo>
                  <a:cubicBezTo>
                    <a:pt x="970" y="2"/>
                    <a:pt x="947" y="1"/>
                    <a:pt x="9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7" name="Google Shape;3777;p15"/>
            <p:cNvSpPr/>
            <p:nvPr/>
          </p:nvSpPr>
          <p:spPr>
            <a:xfrm>
              <a:off x="-418605" y="192326"/>
              <a:ext cx="735544" cy="1045928"/>
            </a:xfrm>
            <a:custGeom>
              <a:avLst/>
              <a:gdLst/>
              <a:ahLst/>
              <a:cxnLst/>
              <a:rect l="l" t="t" r="r" b="b"/>
              <a:pathLst>
                <a:path w="20174" h="28687" extrusionOk="0">
                  <a:moveTo>
                    <a:pt x="8163" y="0"/>
                  </a:moveTo>
                  <a:lnTo>
                    <a:pt x="8163" y="0"/>
                  </a:lnTo>
                  <a:cubicBezTo>
                    <a:pt x="6420" y="33"/>
                    <a:pt x="2998" y="2114"/>
                    <a:pt x="1504" y="3400"/>
                  </a:cubicBezTo>
                  <a:cubicBezTo>
                    <a:pt x="1" y="4686"/>
                    <a:pt x="251" y="22581"/>
                    <a:pt x="251" y="22581"/>
                  </a:cubicBezTo>
                  <a:cubicBezTo>
                    <a:pt x="251" y="22581"/>
                    <a:pt x="4698" y="28019"/>
                    <a:pt x="9068" y="28662"/>
                  </a:cubicBezTo>
                  <a:cubicBezTo>
                    <a:pt x="9182" y="28679"/>
                    <a:pt x="9297" y="28687"/>
                    <a:pt x="9413" y="28687"/>
                  </a:cubicBezTo>
                  <a:cubicBezTo>
                    <a:pt x="13778" y="28687"/>
                    <a:pt x="19857" y="17252"/>
                    <a:pt x="19857" y="17252"/>
                  </a:cubicBezTo>
                  <a:cubicBezTo>
                    <a:pt x="19857" y="17252"/>
                    <a:pt x="20173" y="5961"/>
                    <a:pt x="18778" y="3760"/>
                  </a:cubicBezTo>
                  <a:cubicBezTo>
                    <a:pt x="17383" y="1569"/>
                    <a:pt x="12784" y="294"/>
                    <a:pt x="12719" y="273"/>
                  </a:cubicBezTo>
                  <a:lnTo>
                    <a:pt x="12719" y="273"/>
                  </a:lnTo>
                  <a:cubicBezTo>
                    <a:pt x="12795" y="490"/>
                    <a:pt x="12871" y="665"/>
                    <a:pt x="12969" y="763"/>
                  </a:cubicBezTo>
                  <a:cubicBezTo>
                    <a:pt x="12969" y="763"/>
                    <a:pt x="12414" y="2005"/>
                    <a:pt x="10975" y="2223"/>
                  </a:cubicBezTo>
                  <a:cubicBezTo>
                    <a:pt x="10887" y="2237"/>
                    <a:pt x="10799" y="2243"/>
                    <a:pt x="10711" y="2243"/>
                  </a:cubicBezTo>
                  <a:cubicBezTo>
                    <a:pt x="9352" y="2243"/>
                    <a:pt x="7978" y="763"/>
                    <a:pt x="7978" y="763"/>
                  </a:cubicBezTo>
                  <a:cubicBezTo>
                    <a:pt x="7978" y="763"/>
                    <a:pt x="8065" y="447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8" name="Google Shape;3778;p15"/>
            <p:cNvSpPr/>
            <p:nvPr/>
          </p:nvSpPr>
          <p:spPr>
            <a:xfrm>
              <a:off x="-214761" y="428437"/>
              <a:ext cx="314358" cy="351803"/>
            </a:xfrm>
            <a:custGeom>
              <a:avLst/>
              <a:gdLst/>
              <a:ahLst/>
              <a:cxnLst/>
              <a:rect l="l" t="t" r="r" b="b"/>
              <a:pathLst>
                <a:path w="8622" h="9649" extrusionOk="0">
                  <a:moveTo>
                    <a:pt x="4221" y="0"/>
                  </a:moveTo>
                  <a:cubicBezTo>
                    <a:pt x="4070" y="0"/>
                    <a:pt x="3919" y="87"/>
                    <a:pt x="3858" y="259"/>
                  </a:cubicBezTo>
                  <a:lnTo>
                    <a:pt x="2877" y="3147"/>
                  </a:lnTo>
                  <a:cubicBezTo>
                    <a:pt x="2834" y="3300"/>
                    <a:pt x="2703" y="3398"/>
                    <a:pt x="2550" y="3409"/>
                  </a:cubicBezTo>
                  <a:lnTo>
                    <a:pt x="480" y="3572"/>
                  </a:lnTo>
                  <a:cubicBezTo>
                    <a:pt x="131" y="3594"/>
                    <a:pt x="0" y="4052"/>
                    <a:pt x="295" y="4259"/>
                  </a:cubicBezTo>
                  <a:lnTo>
                    <a:pt x="1842" y="5359"/>
                  </a:lnTo>
                  <a:cubicBezTo>
                    <a:pt x="1984" y="5457"/>
                    <a:pt x="2038" y="5632"/>
                    <a:pt x="1984" y="5795"/>
                  </a:cubicBezTo>
                  <a:lnTo>
                    <a:pt x="839" y="9141"/>
                  </a:lnTo>
                  <a:cubicBezTo>
                    <a:pt x="751" y="9416"/>
                    <a:pt x="967" y="9648"/>
                    <a:pt x="1205" y="9648"/>
                  </a:cubicBezTo>
                  <a:cubicBezTo>
                    <a:pt x="1288" y="9648"/>
                    <a:pt x="1374" y="9620"/>
                    <a:pt x="1450" y="9555"/>
                  </a:cubicBezTo>
                  <a:lnTo>
                    <a:pt x="4076" y="7299"/>
                  </a:lnTo>
                  <a:cubicBezTo>
                    <a:pt x="4147" y="7240"/>
                    <a:pt x="4236" y="7210"/>
                    <a:pt x="4326" y="7210"/>
                  </a:cubicBezTo>
                  <a:cubicBezTo>
                    <a:pt x="4403" y="7210"/>
                    <a:pt x="4480" y="7232"/>
                    <a:pt x="4545" y="7277"/>
                  </a:cubicBezTo>
                  <a:lnTo>
                    <a:pt x="7084" y="9076"/>
                  </a:lnTo>
                  <a:cubicBezTo>
                    <a:pt x="7155" y="9127"/>
                    <a:pt x="7232" y="9149"/>
                    <a:pt x="7306" y="9149"/>
                  </a:cubicBezTo>
                  <a:cubicBezTo>
                    <a:pt x="7548" y="9149"/>
                    <a:pt x="7762" y="8907"/>
                    <a:pt x="7662" y="8640"/>
                  </a:cubicBezTo>
                  <a:lnTo>
                    <a:pt x="6517" y="5534"/>
                  </a:lnTo>
                  <a:cubicBezTo>
                    <a:pt x="6463" y="5381"/>
                    <a:pt x="6507" y="5218"/>
                    <a:pt x="6626" y="5109"/>
                  </a:cubicBezTo>
                  <a:lnTo>
                    <a:pt x="8348" y="3637"/>
                  </a:lnTo>
                  <a:cubicBezTo>
                    <a:pt x="8622" y="3406"/>
                    <a:pt x="8448" y="2971"/>
                    <a:pt x="8102" y="2971"/>
                  </a:cubicBezTo>
                  <a:cubicBezTo>
                    <a:pt x="8090" y="2971"/>
                    <a:pt x="8078" y="2972"/>
                    <a:pt x="8065" y="2973"/>
                  </a:cubicBezTo>
                  <a:lnTo>
                    <a:pt x="5929" y="3136"/>
                  </a:lnTo>
                  <a:cubicBezTo>
                    <a:pt x="5921" y="3137"/>
                    <a:pt x="5912" y="3137"/>
                    <a:pt x="5904" y="3137"/>
                  </a:cubicBezTo>
                  <a:cubicBezTo>
                    <a:pt x="5749" y="3137"/>
                    <a:pt x="5599" y="3041"/>
                    <a:pt x="5547" y="2896"/>
                  </a:cubicBezTo>
                  <a:lnTo>
                    <a:pt x="4578" y="248"/>
                  </a:lnTo>
                  <a:cubicBezTo>
                    <a:pt x="4513" y="82"/>
                    <a:pt x="4367" y="0"/>
                    <a:pt x="4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9" name="Google Shape;3779;p15"/>
            <p:cNvSpPr/>
            <p:nvPr/>
          </p:nvSpPr>
          <p:spPr>
            <a:xfrm>
              <a:off x="-114643" y="151784"/>
              <a:ext cx="438" cy="2406"/>
            </a:xfrm>
            <a:custGeom>
              <a:avLst/>
              <a:gdLst/>
              <a:ahLst/>
              <a:cxnLst/>
              <a:rect l="l" t="t" r="r" b="b"/>
              <a:pathLst>
                <a:path w="12" h="66" extrusionOk="0">
                  <a:moveTo>
                    <a:pt x="1" y="66"/>
                  </a:moveTo>
                  <a:cubicBezTo>
                    <a:pt x="1" y="44"/>
                    <a:pt x="1" y="22"/>
                    <a:pt x="12" y="0"/>
                  </a:cubicBezTo>
                  <a:cubicBezTo>
                    <a:pt x="1" y="22"/>
                    <a:pt x="1" y="44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0" name="Google Shape;3780;p15"/>
            <p:cNvSpPr/>
            <p:nvPr/>
          </p:nvSpPr>
          <p:spPr>
            <a:xfrm>
              <a:off x="34366" y="139861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11" y="153"/>
                    <a:pt x="22" y="240"/>
                  </a:cubicBezTo>
                  <a:cubicBezTo>
                    <a:pt x="11" y="153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15"/>
            <p:cNvSpPr/>
            <p:nvPr/>
          </p:nvSpPr>
          <p:spPr>
            <a:xfrm>
              <a:off x="-113039" y="127137"/>
              <a:ext cx="36" cy="2042"/>
            </a:xfrm>
            <a:custGeom>
              <a:avLst/>
              <a:gdLst/>
              <a:ahLst/>
              <a:cxnLst/>
              <a:rect l="l" t="t" r="r" b="b"/>
              <a:pathLst>
                <a:path w="1" h="56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2"/>
                    <a:pt x="0" y="33"/>
                    <a:pt x="0" y="55"/>
                  </a:cubicBezTo>
                  <a:cubicBezTo>
                    <a:pt x="0" y="33"/>
                    <a:pt x="0" y="12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2" name="Google Shape;3782;p15"/>
            <p:cNvSpPr/>
            <p:nvPr/>
          </p:nvSpPr>
          <p:spPr>
            <a:xfrm>
              <a:off x="-113440" y="13986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3" name="Google Shape;3783;p15"/>
            <p:cNvSpPr/>
            <p:nvPr/>
          </p:nvSpPr>
          <p:spPr>
            <a:xfrm>
              <a:off x="37538" y="165675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1"/>
                  </a:moveTo>
                  <a:cubicBezTo>
                    <a:pt x="12" y="66"/>
                    <a:pt x="22" y="143"/>
                    <a:pt x="33" y="219"/>
                  </a:cubicBezTo>
                  <a:cubicBezTo>
                    <a:pt x="22" y="143"/>
                    <a:pt x="12" y="66"/>
                    <a:pt x="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4" name="Google Shape;3784;p15"/>
            <p:cNvSpPr/>
            <p:nvPr/>
          </p:nvSpPr>
          <p:spPr>
            <a:xfrm>
              <a:off x="35569" y="152586"/>
              <a:ext cx="1203" cy="9151"/>
            </a:xfrm>
            <a:custGeom>
              <a:avLst/>
              <a:gdLst/>
              <a:ahLst/>
              <a:cxnLst/>
              <a:rect l="l" t="t" r="r" b="b"/>
              <a:pathLst>
                <a:path w="33" h="251" extrusionOk="0">
                  <a:moveTo>
                    <a:pt x="0" y="0"/>
                  </a:moveTo>
                  <a:cubicBezTo>
                    <a:pt x="11" y="77"/>
                    <a:pt x="22" y="164"/>
                    <a:pt x="33" y="251"/>
                  </a:cubicBezTo>
                  <a:cubicBezTo>
                    <a:pt x="22" y="164"/>
                    <a:pt x="11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5" name="Google Shape;3785;p15"/>
            <p:cNvSpPr/>
            <p:nvPr/>
          </p:nvSpPr>
          <p:spPr>
            <a:xfrm>
              <a:off x="-127769" y="165675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1"/>
                  </a:moveTo>
                  <a:cubicBezTo>
                    <a:pt x="273" y="262"/>
                    <a:pt x="230" y="513"/>
                    <a:pt x="186" y="731"/>
                  </a:cubicBezTo>
                  <a:cubicBezTo>
                    <a:pt x="88" y="1178"/>
                    <a:pt x="1" y="1494"/>
                    <a:pt x="1" y="1494"/>
                  </a:cubicBezTo>
                  <a:cubicBezTo>
                    <a:pt x="1" y="1494"/>
                    <a:pt x="1375" y="2974"/>
                    <a:pt x="2734" y="2974"/>
                  </a:cubicBezTo>
                  <a:cubicBezTo>
                    <a:pt x="2822" y="2974"/>
                    <a:pt x="2910" y="2968"/>
                    <a:pt x="2998" y="2954"/>
                  </a:cubicBezTo>
                  <a:cubicBezTo>
                    <a:pt x="4437" y="2736"/>
                    <a:pt x="4992" y="1494"/>
                    <a:pt x="4992" y="1494"/>
                  </a:cubicBezTo>
                  <a:cubicBezTo>
                    <a:pt x="4894" y="1396"/>
                    <a:pt x="4818" y="1221"/>
                    <a:pt x="4742" y="1004"/>
                  </a:cubicBezTo>
                  <a:cubicBezTo>
                    <a:pt x="4676" y="796"/>
                    <a:pt x="4622" y="557"/>
                    <a:pt x="4578" y="295"/>
                  </a:cubicBezTo>
                  <a:cubicBezTo>
                    <a:pt x="4578" y="306"/>
                    <a:pt x="4578" y="306"/>
                    <a:pt x="4578" y="306"/>
                  </a:cubicBezTo>
                  <a:cubicBezTo>
                    <a:pt x="4099" y="622"/>
                    <a:pt x="3565" y="840"/>
                    <a:pt x="3020" y="862"/>
                  </a:cubicBezTo>
                  <a:cubicBezTo>
                    <a:pt x="2994" y="862"/>
                    <a:pt x="2968" y="863"/>
                    <a:pt x="2941" y="863"/>
                  </a:cubicBezTo>
                  <a:cubicBezTo>
                    <a:pt x="2057" y="863"/>
                    <a:pt x="1079" y="509"/>
                    <a:pt x="31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6" name="Google Shape;3786;p15"/>
            <p:cNvSpPr/>
            <p:nvPr/>
          </p:nvSpPr>
          <p:spPr>
            <a:xfrm>
              <a:off x="-116211" y="127137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7" y="1"/>
                  </a:moveTo>
                  <a:cubicBezTo>
                    <a:pt x="87" y="12"/>
                    <a:pt x="87" y="33"/>
                    <a:pt x="87" y="55"/>
                  </a:cubicBezTo>
                  <a:cubicBezTo>
                    <a:pt x="87" y="153"/>
                    <a:pt x="87" y="241"/>
                    <a:pt x="76" y="350"/>
                  </a:cubicBezTo>
                  <a:cubicBezTo>
                    <a:pt x="65" y="458"/>
                    <a:pt x="65" y="567"/>
                    <a:pt x="55" y="676"/>
                  </a:cubicBezTo>
                  <a:cubicBezTo>
                    <a:pt x="44" y="698"/>
                    <a:pt x="44" y="720"/>
                    <a:pt x="44" y="742"/>
                  </a:cubicBezTo>
                  <a:cubicBezTo>
                    <a:pt x="33" y="840"/>
                    <a:pt x="11" y="949"/>
                    <a:pt x="0" y="1058"/>
                  </a:cubicBezTo>
                  <a:cubicBezTo>
                    <a:pt x="762" y="1566"/>
                    <a:pt x="1740" y="1920"/>
                    <a:pt x="2624" y="1920"/>
                  </a:cubicBezTo>
                  <a:cubicBezTo>
                    <a:pt x="2651" y="1920"/>
                    <a:pt x="2677" y="1919"/>
                    <a:pt x="2703" y="1919"/>
                  </a:cubicBezTo>
                  <a:cubicBezTo>
                    <a:pt x="3248" y="1897"/>
                    <a:pt x="3782" y="1679"/>
                    <a:pt x="4261" y="1363"/>
                  </a:cubicBezTo>
                  <a:cubicBezTo>
                    <a:pt x="4261" y="1363"/>
                    <a:pt x="4261" y="1363"/>
                    <a:pt x="4261" y="1352"/>
                  </a:cubicBezTo>
                  <a:cubicBezTo>
                    <a:pt x="4261" y="1330"/>
                    <a:pt x="4250" y="1298"/>
                    <a:pt x="4250" y="1276"/>
                  </a:cubicBezTo>
                  <a:cubicBezTo>
                    <a:pt x="4239" y="1200"/>
                    <a:pt x="4229" y="1123"/>
                    <a:pt x="4218" y="1058"/>
                  </a:cubicBezTo>
                  <a:cubicBezTo>
                    <a:pt x="4207" y="1014"/>
                    <a:pt x="4207" y="982"/>
                    <a:pt x="4196" y="949"/>
                  </a:cubicBezTo>
                  <a:cubicBezTo>
                    <a:pt x="4185" y="862"/>
                    <a:pt x="4174" y="775"/>
                    <a:pt x="4163" y="698"/>
                  </a:cubicBezTo>
                  <a:cubicBezTo>
                    <a:pt x="4163" y="655"/>
                    <a:pt x="4163" y="622"/>
                    <a:pt x="4152" y="589"/>
                  </a:cubicBezTo>
                  <a:cubicBezTo>
                    <a:pt x="4141" y="502"/>
                    <a:pt x="4141" y="426"/>
                    <a:pt x="4130" y="350"/>
                  </a:cubicBezTo>
                  <a:cubicBezTo>
                    <a:pt x="4130" y="339"/>
                    <a:pt x="4130" y="339"/>
                    <a:pt x="4130" y="339"/>
                  </a:cubicBezTo>
                  <a:cubicBezTo>
                    <a:pt x="3684" y="600"/>
                    <a:pt x="3204" y="785"/>
                    <a:pt x="2703" y="807"/>
                  </a:cubicBezTo>
                  <a:cubicBezTo>
                    <a:pt x="2675" y="808"/>
                    <a:pt x="2648" y="808"/>
                    <a:pt x="2620" y="808"/>
                  </a:cubicBezTo>
                  <a:cubicBezTo>
                    <a:pt x="1770" y="808"/>
                    <a:pt x="837" y="486"/>
                    <a:pt x="87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7" name="Google Shape;3787;p15"/>
            <p:cNvSpPr/>
            <p:nvPr/>
          </p:nvSpPr>
          <p:spPr>
            <a:xfrm>
              <a:off x="-173853" y="-71931"/>
              <a:ext cx="290914" cy="228568"/>
            </a:xfrm>
            <a:custGeom>
              <a:avLst/>
              <a:gdLst/>
              <a:ahLst/>
              <a:cxnLst/>
              <a:rect l="l" t="t" r="r" b="b"/>
              <a:pathLst>
                <a:path w="7979" h="6269" extrusionOk="0">
                  <a:moveTo>
                    <a:pt x="1" y="1"/>
                  </a:moveTo>
                  <a:cubicBezTo>
                    <a:pt x="44" y="121"/>
                    <a:pt x="88" y="208"/>
                    <a:pt x="110" y="284"/>
                  </a:cubicBezTo>
                  <a:cubicBezTo>
                    <a:pt x="110" y="371"/>
                    <a:pt x="88" y="916"/>
                    <a:pt x="110" y="1603"/>
                  </a:cubicBezTo>
                  <a:cubicBezTo>
                    <a:pt x="121" y="2322"/>
                    <a:pt x="164" y="3194"/>
                    <a:pt x="284" y="3804"/>
                  </a:cubicBezTo>
                  <a:cubicBezTo>
                    <a:pt x="415" y="4393"/>
                    <a:pt x="949" y="4992"/>
                    <a:pt x="1668" y="5461"/>
                  </a:cubicBezTo>
                  <a:cubicBezTo>
                    <a:pt x="2418" y="5946"/>
                    <a:pt x="3351" y="6268"/>
                    <a:pt x="4201" y="6268"/>
                  </a:cubicBezTo>
                  <a:cubicBezTo>
                    <a:pt x="4229" y="6268"/>
                    <a:pt x="4256" y="6268"/>
                    <a:pt x="4284" y="6267"/>
                  </a:cubicBezTo>
                  <a:cubicBezTo>
                    <a:pt x="4785" y="6245"/>
                    <a:pt x="5265" y="6060"/>
                    <a:pt x="5711" y="5799"/>
                  </a:cubicBezTo>
                  <a:cubicBezTo>
                    <a:pt x="6790" y="5145"/>
                    <a:pt x="7651" y="3979"/>
                    <a:pt x="7837" y="3347"/>
                  </a:cubicBezTo>
                  <a:cubicBezTo>
                    <a:pt x="7978" y="2856"/>
                    <a:pt x="7880" y="2050"/>
                    <a:pt x="7760" y="1439"/>
                  </a:cubicBezTo>
                  <a:cubicBezTo>
                    <a:pt x="7673" y="949"/>
                    <a:pt x="7575" y="578"/>
                    <a:pt x="7575" y="578"/>
                  </a:cubicBezTo>
                  <a:cubicBezTo>
                    <a:pt x="7564" y="578"/>
                    <a:pt x="6376" y="1777"/>
                    <a:pt x="6093" y="1777"/>
                  </a:cubicBezTo>
                  <a:cubicBezTo>
                    <a:pt x="5799" y="1777"/>
                    <a:pt x="5319" y="1352"/>
                    <a:pt x="3946" y="1319"/>
                  </a:cubicBezTo>
                  <a:cubicBezTo>
                    <a:pt x="3917" y="1319"/>
                    <a:pt x="3888" y="1318"/>
                    <a:pt x="3860" y="1318"/>
                  </a:cubicBezTo>
                  <a:cubicBezTo>
                    <a:pt x="2558" y="1318"/>
                    <a:pt x="2218" y="2039"/>
                    <a:pt x="1461" y="2039"/>
                  </a:cubicBezTo>
                  <a:cubicBezTo>
                    <a:pt x="840" y="2039"/>
                    <a:pt x="350" y="894"/>
                    <a:pt x="175" y="448"/>
                  </a:cubicBezTo>
                  <a:lnTo>
                    <a:pt x="1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8" name="Google Shape;3788;p15"/>
            <p:cNvSpPr/>
            <p:nvPr/>
          </p:nvSpPr>
          <p:spPr>
            <a:xfrm>
              <a:off x="-167874" y="-71931"/>
              <a:ext cx="270242" cy="74342"/>
            </a:xfrm>
            <a:custGeom>
              <a:avLst/>
              <a:gdLst/>
              <a:ahLst/>
              <a:cxnLst/>
              <a:rect l="l" t="t" r="r" b="b"/>
              <a:pathLst>
                <a:path w="7412" h="2039" extrusionOk="0">
                  <a:moveTo>
                    <a:pt x="0" y="1"/>
                  </a:moveTo>
                  <a:lnTo>
                    <a:pt x="11" y="448"/>
                  </a:lnTo>
                  <a:cubicBezTo>
                    <a:pt x="186" y="894"/>
                    <a:pt x="676" y="2039"/>
                    <a:pt x="1297" y="2039"/>
                  </a:cubicBezTo>
                  <a:cubicBezTo>
                    <a:pt x="2054" y="2039"/>
                    <a:pt x="2394" y="1318"/>
                    <a:pt x="3696" y="1318"/>
                  </a:cubicBezTo>
                  <a:cubicBezTo>
                    <a:pt x="3724" y="1318"/>
                    <a:pt x="3753" y="1319"/>
                    <a:pt x="3782" y="1319"/>
                  </a:cubicBezTo>
                  <a:cubicBezTo>
                    <a:pt x="5155" y="1352"/>
                    <a:pt x="5635" y="1777"/>
                    <a:pt x="5929" y="1777"/>
                  </a:cubicBezTo>
                  <a:cubicBezTo>
                    <a:pt x="6212" y="1777"/>
                    <a:pt x="7400" y="578"/>
                    <a:pt x="7411" y="578"/>
                  </a:cubicBezTo>
                  <a:cubicBezTo>
                    <a:pt x="7411" y="568"/>
                    <a:pt x="7411" y="339"/>
                    <a:pt x="7400" y="1"/>
                  </a:cubicBezTo>
                  <a:lnTo>
                    <a:pt x="4523" y="1"/>
                  </a:lnTo>
                  <a:cubicBezTo>
                    <a:pt x="4763" y="339"/>
                    <a:pt x="4981" y="687"/>
                    <a:pt x="5003" y="851"/>
                  </a:cubicBezTo>
                  <a:cubicBezTo>
                    <a:pt x="5046" y="1232"/>
                    <a:pt x="3935" y="1254"/>
                    <a:pt x="3935" y="1254"/>
                  </a:cubicBezTo>
                  <a:cubicBezTo>
                    <a:pt x="3935" y="1254"/>
                    <a:pt x="4403" y="1058"/>
                    <a:pt x="4414" y="676"/>
                  </a:cubicBezTo>
                  <a:cubicBezTo>
                    <a:pt x="4425" y="535"/>
                    <a:pt x="4349" y="273"/>
                    <a:pt x="42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9" name="Google Shape;3789;p15"/>
            <p:cNvSpPr/>
            <p:nvPr/>
          </p:nvSpPr>
          <p:spPr>
            <a:xfrm>
              <a:off x="-204443" y="-71931"/>
              <a:ext cx="34601" cy="58445"/>
            </a:xfrm>
            <a:custGeom>
              <a:avLst/>
              <a:gdLst/>
              <a:ahLst/>
              <a:cxnLst/>
              <a:rect l="l" t="t" r="r" b="b"/>
              <a:pathLst>
                <a:path w="949" h="1603" extrusionOk="0">
                  <a:moveTo>
                    <a:pt x="1" y="1"/>
                  </a:moveTo>
                  <a:cubicBezTo>
                    <a:pt x="186" y="753"/>
                    <a:pt x="556" y="1548"/>
                    <a:pt x="949" y="1603"/>
                  </a:cubicBezTo>
                  <a:cubicBezTo>
                    <a:pt x="927" y="916"/>
                    <a:pt x="949" y="371"/>
                    <a:pt x="949" y="284"/>
                  </a:cubicBezTo>
                  <a:cubicBezTo>
                    <a:pt x="927" y="208"/>
                    <a:pt x="883" y="121"/>
                    <a:pt x="84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0" name="Google Shape;3790;p15"/>
            <p:cNvSpPr/>
            <p:nvPr/>
          </p:nvSpPr>
          <p:spPr>
            <a:xfrm>
              <a:off x="102326" y="-71931"/>
              <a:ext cx="31027" cy="52502"/>
            </a:xfrm>
            <a:custGeom>
              <a:avLst/>
              <a:gdLst/>
              <a:ahLst/>
              <a:cxnLst/>
              <a:rect l="l" t="t" r="r" b="b"/>
              <a:pathLst>
                <a:path w="851" h="1440" extrusionOk="0">
                  <a:moveTo>
                    <a:pt x="142" y="1"/>
                  </a:moveTo>
                  <a:cubicBezTo>
                    <a:pt x="55" y="251"/>
                    <a:pt x="11" y="448"/>
                    <a:pt x="0" y="578"/>
                  </a:cubicBezTo>
                  <a:cubicBezTo>
                    <a:pt x="0" y="578"/>
                    <a:pt x="98" y="949"/>
                    <a:pt x="185" y="1439"/>
                  </a:cubicBezTo>
                  <a:cubicBezTo>
                    <a:pt x="469" y="1156"/>
                    <a:pt x="708" y="568"/>
                    <a:pt x="85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1" name="Google Shape;3791;p15"/>
            <p:cNvSpPr/>
            <p:nvPr/>
          </p:nvSpPr>
          <p:spPr>
            <a:xfrm>
              <a:off x="1351531" y="357414"/>
              <a:ext cx="678338" cy="753191"/>
            </a:xfrm>
            <a:custGeom>
              <a:avLst/>
              <a:gdLst/>
              <a:ahLst/>
              <a:cxnLst/>
              <a:rect l="l" t="t" r="r" b="b"/>
              <a:pathLst>
                <a:path w="18605" h="20658" extrusionOk="0">
                  <a:moveTo>
                    <a:pt x="7285" y="1"/>
                  </a:moveTo>
                  <a:cubicBezTo>
                    <a:pt x="7176" y="1"/>
                    <a:pt x="7072" y="6"/>
                    <a:pt x="6976" y="17"/>
                  </a:cubicBezTo>
                  <a:cubicBezTo>
                    <a:pt x="3848" y="365"/>
                    <a:pt x="4229" y="3264"/>
                    <a:pt x="2791" y="3853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3"/>
                  </a:cubicBezTo>
                  <a:cubicBezTo>
                    <a:pt x="5352" y="14958"/>
                    <a:pt x="1625" y="15503"/>
                    <a:pt x="3107" y="18849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70"/>
                    <a:pt x="3971" y="20144"/>
                    <a:pt x="4373" y="20144"/>
                  </a:cubicBezTo>
                  <a:cubicBezTo>
                    <a:pt x="4664" y="20144"/>
                    <a:pt x="5006" y="20158"/>
                    <a:pt x="5406" y="20189"/>
                  </a:cubicBezTo>
                  <a:cubicBezTo>
                    <a:pt x="6326" y="20263"/>
                    <a:pt x="7311" y="20299"/>
                    <a:pt x="8304" y="20299"/>
                  </a:cubicBezTo>
                  <a:cubicBezTo>
                    <a:pt x="12712" y="20299"/>
                    <a:pt x="17294" y="19601"/>
                    <a:pt x="17187" y="18489"/>
                  </a:cubicBezTo>
                  <a:cubicBezTo>
                    <a:pt x="17067" y="17127"/>
                    <a:pt x="14790" y="14696"/>
                    <a:pt x="16828" y="10947"/>
                  </a:cubicBezTo>
                  <a:cubicBezTo>
                    <a:pt x="18604" y="7689"/>
                    <a:pt x="15444" y="4866"/>
                    <a:pt x="15444" y="4866"/>
                  </a:cubicBezTo>
                  <a:cubicBezTo>
                    <a:pt x="15444" y="4866"/>
                    <a:pt x="15411" y="1444"/>
                    <a:pt x="12240" y="1324"/>
                  </a:cubicBezTo>
                  <a:cubicBezTo>
                    <a:pt x="12240" y="1324"/>
                    <a:pt x="9041" y="1"/>
                    <a:pt x="7285" y="1"/>
                  </a:cubicBezTo>
                  <a:close/>
                  <a:moveTo>
                    <a:pt x="3442" y="20210"/>
                  </a:moveTo>
                  <a:cubicBezTo>
                    <a:pt x="2665" y="20349"/>
                    <a:pt x="2819" y="20657"/>
                    <a:pt x="3068" y="20657"/>
                  </a:cubicBezTo>
                  <a:cubicBezTo>
                    <a:pt x="3220" y="20657"/>
                    <a:pt x="3406" y="20544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2" name="Google Shape;3792;p15"/>
            <p:cNvSpPr/>
            <p:nvPr/>
          </p:nvSpPr>
          <p:spPr>
            <a:xfrm>
              <a:off x="1213277" y="924429"/>
              <a:ext cx="772879" cy="1055189"/>
            </a:xfrm>
            <a:custGeom>
              <a:avLst/>
              <a:gdLst/>
              <a:ahLst/>
              <a:cxnLst/>
              <a:rect l="l" t="t" r="r" b="b"/>
              <a:pathLst>
                <a:path w="21198" h="28941" extrusionOk="0">
                  <a:moveTo>
                    <a:pt x="11918" y="0"/>
                  </a:moveTo>
                  <a:cubicBezTo>
                    <a:pt x="5703" y="0"/>
                    <a:pt x="2220" y="3629"/>
                    <a:pt x="1156" y="5629"/>
                  </a:cubicBezTo>
                  <a:cubicBezTo>
                    <a:pt x="0" y="7808"/>
                    <a:pt x="1156" y="26259"/>
                    <a:pt x="1156" y="26259"/>
                  </a:cubicBezTo>
                  <a:cubicBezTo>
                    <a:pt x="1156" y="26259"/>
                    <a:pt x="5440" y="28941"/>
                    <a:pt x="10444" y="28941"/>
                  </a:cubicBezTo>
                  <a:cubicBezTo>
                    <a:pt x="10493" y="28941"/>
                    <a:pt x="10543" y="28940"/>
                    <a:pt x="10593" y="28940"/>
                  </a:cubicBezTo>
                  <a:cubicBezTo>
                    <a:pt x="13863" y="28907"/>
                    <a:pt x="18407" y="27261"/>
                    <a:pt x="21197" y="26106"/>
                  </a:cubicBezTo>
                  <a:lnTo>
                    <a:pt x="21197" y="3144"/>
                  </a:lnTo>
                  <a:cubicBezTo>
                    <a:pt x="20707" y="2654"/>
                    <a:pt x="20151" y="2228"/>
                    <a:pt x="19552" y="1847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6"/>
                    <a:pt x="12445" y="0"/>
                    <a:pt x="119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3" name="Google Shape;3793;p15"/>
            <p:cNvSpPr/>
            <p:nvPr/>
          </p:nvSpPr>
          <p:spPr>
            <a:xfrm>
              <a:off x="1531130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4" name="Google Shape;3794;p15"/>
            <p:cNvSpPr/>
            <p:nvPr/>
          </p:nvSpPr>
          <p:spPr>
            <a:xfrm>
              <a:off x="1531130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5" name="Google Shape;3795;p15"/>
            <p:cNvSpPr/>
            <p:nvPr/>
          </p:nvSpPr>
          <p:spPr>
            <a:xfrm>
              <a:off x="1531130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6" name="Google Shape;3796;p15"/>
            <p:cNvSpPr/>
            <p:nvPr/>
          </p:nvSpPr>
          <p:spPr>
            <a:xfrm>
              <a:off x="1531130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7" name="Google Shape;3797;p15"/>
            <p:cNvSpPr/>
            <p:nvPr/>
          </p:nvSpPr>
          <p:spPr>
            <a:xfrm>
              <a:off x="1301873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8" name="Google Shape;3798;p15"/>
            <p:cNvSpPr/>
            <p:nvPr/>
          </p:nvSpPr>
          <p:spPr>
            <a:xfrm>
              <a:off x="1531130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9" name="Google Shape;3799;p15"/>
            <p:cNvSpPr/>
            <p:nvPr/>
          </p:nvSpPr>
          <p:spPr>
            <a:xfrm>
              <a:off x="1301873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0" name="Google Shape;3800;p15"/>
            <p:cNvSpPr/>
            <p:nvPr/>
          </p:nvSpPr>
          <p:spPr>
            <a:xfrm>
              <a:off x="1301873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1" name="Google Shape;3801;p15"/>
            <p:cNvSpPr/>
            <p:nvPr/>
          </p:nvSpPr>
          <p:spPr>
            <a:xfrm>
              <a:off x="1301873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2" name="Google Shape;3802;p15"/>
            <p:cNvSpPr/>
            <p:nvPr/>
          </p:nvSpPr>
          <p:spPr>
            <a:xfrm>
              <a:off x="1607439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3" name="Google Shape;3803;p15"/>
            <p:cNvSpPr/>
            <p:nvPr/>
          </p:nvSpPr>
          <p:spPr>
            <a:xfrm>
              <a:off x="1301873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4" name="Google Shape;3804;p15"/>
            <p:cNvSpPr/>
            <p:nvPr/>
          </p:nvSpPr>
          <p:spPr>
            <a:xfrm>
              <a:off x="1301873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5" name="Google Shape;3805;p15"/>
            <p:cNvSpPr/>
            <p:nvPr/>
          </p:nvSpPr>
          <p:spPr>
            <a:xfrm>
              <a:off x="1607439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6" name="Google Shape;3806;p15"/>
            <p:cNvSpPr/>
            <p:nvPr/>
          </p:nvSpPr>
          <p:spPr>
            <a:xfrm>
              <a:off x="1454857" y="951227"/>
              <a:ext cx="39778" cy="38575"/>
            </a:xfrm>
            <a:custGeom>
              <a:avLst/>
              <a:gdLst/>
              <a:ahLst/>
              <a:cxnLst/>
              <a:rect l="l" t="t" r="r" b="b"/>
              <a:pathLst>
                <a:path w="1091" h="1058" extrusionOk="0">
                  <a:moveTo>
                    <a:pt x="731" y="0"/>
                  </a:moveTo>
                  <a:cubicBezTo>
                    <a:pt x="502" y="77"/>
                    <a:pt x="284" y="153"/>
                    <a:pt x="66" y="240"/>
                  </a:cubicBezTo>
                  <a:cubicBezTo>
                    <a:pt x="22" y="327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7" name="Google Shape;3807;p15"/>
            <p:cNvSpPr/>
            <p:nvPr/>
          </p:nvSpPr>
          <p:spPr>
            <a:xfrm>
              <a:off x="1531130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8" name="Google Shape;3808;p15"/>
            <p:cNvSpPr/>
            <p:nvPr/>
          </p:nvSpPr>
          <p:spPr>
            <a:xfrm>
              <a:off x="1607439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9" name="Google Shape;3809;p15"/>
            <p:cNvSpPr/>
            <p:nvPr/>
          </p:nvSpPr>
          <p:spPr>
            <a:xfrm>
              <a:off x="1607439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0" name="Google Shape;3810;p15"/>
            <p:cNvSpPr/>
            <p:nvPr/>
          </p:nvSpPr>
          <p:spPr>
            <a:xfrm>
              <a:off x="1607439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1" name="Google Shape;3811;p15"/>
            <p:cNvSpPr/>
            <p:nvPr/>
          </p:nvSpPr>
          <p:spPr>
            <a:xfrm>
              <a:off x="1531130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2" name="Google Shape;3812;p15"/>
            <p:cNvSpPr/>
            <p:nvPr/>
          </p:nvSpPr>
          <p:spPr>
            <a:xfrm>
              <a:off x="1531130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3" name="Google Shape;3813;p15"/>
            <p:cNvSpPr/>
            <p:nvPr/>
          </p:nvSpPr>
          <p:spPr>
            <a:xfrm>
              <a:off x="1531130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4" name="Google Shape;3814;p15"/>
            <p:cNvSpPr/>
            <p:nvPr/>
          </p:nvSpPr>
          <p:spPr>
            <a:xfrm>
              <a:off x="1531130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5" name="Google Shape;3815;p15"/>
            <p:cNvSpPr/>
            <p:nvPr/>
          </p:nvSpPr>
          <p:spPr>
            <a:xfrm>
              <a:off x="1531130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6" name="Google Shape;3816;p15"/>
            <p:cNvSpPr/>
            <p:nvPr/>
          </p:nvSpPr>
          <p:spPr>
            <a:xfrm>
              <a:off x="1301873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7" name="Google Shape;3817;p15"/>
            <p:cNvSpPr/>
            <p:nvPr/>
          </p:nvSpPr>
          <p:spPr>
            <a:xfrm>
              <a:off x="1454857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8" name="Google Shape;3818;p15"/>
            <p:cNvSpPr/>
            <p:nvPr/>
          </p:nvSpPr>
          <p:spPr>
            <a:xfrm>
              <a:off x="1454857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9" name="Google Shape;3819;p15"/>
            <p:cNvSpPr/>
            <p:nvPr/>
          </p:nvSpPr>
          <p:spPr>
            <a:xfrm>
              <a:off x="1454857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0" name="Google Shape;3820;p15"/>
            <p:cNvSpPr/>
            <p:nvPr/>
          </p:nvSpPr>
          <p:spPr>
            <a:xfrm>
              <a:off x="1454857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1" name="Google Shape;3821;p15"/>
            <p:cNvSpPr/>
            <p:nvPr/>
          </p:nvSpPr>
          <p:spPr>
            <a:xfrm>
              <a:off x="1454857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1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2" name="Google Shape;3822;p15"/>
            <p:cNvSpPr/>
            <p:nvPr/>
          </p:nvSpPr>
          <p:spPr>
            <a:xfrm>
              <a:off x="1454857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3" name="Google Shape;3823;p15"/>
            <p:cNvSpPr/>
            <p:nvPr/>
          </p:nvSpPr>
          <p:spPr>
            <a:xfrm>
              <a:off x="1309019" y="1031875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1"/>
                  </a:moveTo>
                  <a:cubicBezTo>
                    <a:pt x="502" y="251"/>
                    <a:pt x="241" y="491"/>
                    <a:pt x="1" y="742"/>
                  </a:cubicBezTo>
                  <a:cubicBezTo>
                    <a:pt x="99" y="818"/>
                    <a:pt x="219" y="873"/>
                    <a:pt x="360" y="873"/>
                  </a:cubicBezTo>
                  <a:cubicBezTo>
                    <a:pt x="655" y="873"/>
                    <a:pt x="905" y="633"/>
                    <a:pt x="905" y="328"/>
                  </a:cubicBezTo>
                  <a:cubicBezTo>
                    <a:pt x="905" y="208"/>
                    <a:pt x="862" y="88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4" name="Google Shape;3824;p15"/>
            <p:cNvSpPr/>
            <p:nvPr/>
          </p:nvSpPr>
          <p:spPr>
            <a:xfrm>
              <a:off x="1454857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5" name="Google Shape;3825;p15"/>
            <p:cNvSpPr/>
            <p:nvPr/>
          </p:nvSpPr>
          <p:spPr>
            <a:xfrm>
              <a:off x="1454857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6" name="Google Shape;3826;p15"/>
            <p:cNvSpPr/>
            <p:nvPr/>
          </p:nvSpPr>
          <p:spPr>
            <a:xfrm>
              <a:off x="1378183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7" name="Google Shape;3827;p15"/>
            <p:cNvSpPr/>
            <p:nvPr/>
          </p:nvSpPr>
          <p:spPr>
            <a:xfrm>
              <a:off x="1454857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8" name="Google Shape;3828;p15"/>
            <p:cNvSpPr/>
            <p:nvPr/>
          </p:nvSpPr>
          <p:spPr>
            <a:xfrm>
              <a:off x="1454857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9" name="Google Shape;3829;p15"/>
            <p:cNvSpPr/>
            <p:nvPr/>
          </p:nvSpPr>
          <p:spPr>
            <a:xfrm>
              <a:off x="1397251" y="979446"/>
              <a:ext cx="18303" cy="10355"/>
            </a:xfrm>
            <a:custGeom>
              <a:avLst/>
              <a:gdLst/>
              <a:ahLst/>
              <a:cxnLst/>
              <a:rect l="l" t="t" r="r" b="b"/>
              <a:pathLst>
                <a:path w="502" h="284" extrusionOk="0">
                  <a:moveTo>
                    <a:pt x="501" y="0"/>
                  </a:moveTo>
                  <a:lnTo>
                    <a:pt x="501" y="0"/>
                  </a:lnTo>
                  <a:cubicBezTo>
                    <a:pt x="338" y="98"/>
                    <a:pt x="164" y="185"/>
                    <a:pt x="0" y="284"/>
                  </a:cubicBezTo>
                  <a:lnTo>
                    <a:pt x="33" y="284"/>
                  </a:lnTo>
                  <a:cubicBezTo>
                    <a:pt x="229" y="284"/>
                    <a:pt x="414" y="175"/>
                    <a:pt x="5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0" name="Google Shape;3830;p15"/>
            <p:cNvSpPr/>
            <p:nvPr/>
          </p:nvSpPr>
          <p:spPr>
            <a:xfrm>
              <a:off x="1378183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1" name="Google Shape;3831;p15"/>
            <p:cNvSpPr/>
            <p:nvPr/>
          </p:nvSpPr>
          <p:spPr>
            <a:xfrm>
              <a:off x="1378183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15"/>
            <p:cNvSpPr/>
            <p:nvPr/>
          </p:nvSpPr>
          <p:spPr>
            <a:xfrm>
              <a:off x="1378183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15"/>
            <p:cNvSpPr/>
            <p:nvPr/>
          </p:nvSpPr>
          <p:spPr>
            <a:xfrm>
              <a:off x="1301873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4" name="Google Shape;3834;p15"/>
            <p:cNvSpPr/>
            <p:nvPr/>
          </p:nvSpPr>
          <p:spPr>
            <a:xfrm>
              <a:off x="1301873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5" name="Google Shape;3835;p15"/>
            <p:cNvSpPr/>
            <p:nvPr/>
          </p:nvSpPr>
          <p:spPr>
            <a:xfrm>
              <a:off x="1378183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6" name="Google Shape;3836;p15"/>
            <p:cNvSpPr/>
            <p:nvPr/>
          </p:nvSpPr>
          <p:spPr>
            <a:xfrm>
              <a:off x="1378183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7" name="Google Shape;3837;p15"/>
            <p:cNvSpPr/>
            <p:nvPr/>
          </p:nvSpPr>
          <p:spPr>
            <a:xfrm>
              <a:off x="1378183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8" name="Google Shape;3838;p15"/>
            <p:cNvSpPr/>
            <p:nvPr/>
          </p:nvSpPr>
          <p:spPr>
            <a:xfrm>
              <a:off x="1378183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9" name="Google Shape;3839;p15"/>
            <p:cNvSpPr/>
            <p:nvPr/>
          </p:nvSpPr>
          <p:spPr>
            <a:xfrm>
              <a:off x="1378183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0" name="Google Shape;3840;p15"/>
            <p:cNvSpPr/>
            <p:nvPr/>
          </p:nvSpPr>
          <p:spPr>
            <a:xfrm>
              <a:off x="1378183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1" name="Google Shape;3841;p15"/>
            <p:cNvSpPr/>
            <p:nvPr/>
          </p:nvSpPr>
          <p:spPr>
            <a:xfrm>
              <a:off x="1607439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2" name="Google Shape;3842;p15"/>
            <p:cNvSpPr/>
            <p:nvPr/>
          </p:nvSpPr>
          <p:spPr>
            <a:xfrm>
              <a:off x="1760021" y="109783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3" name="Google Shape;3843;p15"/>
            <p:cNvSpPr/>
            <p:nvPr/>
          </p:nvSpPr>
          <p:spPr>
            <a:xfrm>
              <a:off x="1760021" y="117173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4" name="Google Shape;3844;p15"/>
            <p:cNvSpPr/>
            <p:nvPr/>
          </p:nvSpPr>
          <p:spPr>
            <a:xfrm>
              <a:off x="1760021" y="131953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5" name="Google Shape;3845;p15"/>
            <p:cNvSpPr/>
            <p:nvPr/>
          </p:nvSpPr>
          <p:spPr>
            <a:xfrm>
              <a:off x="1760021" y="124563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6" name="Google Shape;3846;p15"/>
            <p:cNvSpPr/>
            <p:nvPr/>
          </p:nvSpPr>
          <p:spPr>
            <a:xfrm>
              <a:off x="1760021" y="102392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7" name="Google Shape;3847;p15"/>
            <p:cNvSpPr/>
            <p:nvPr/>
          </p:nvSpPr>
          <p:spPr>
            <a:xfrm>
              <a:off x="1760021" y="95002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1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8" name="Google Shape;3848;p15"/>
            <p:cNvSpPr/>
            <p:nvPr/>
          </p:nvSpPr>
          <p:spPr>
            <a:xfrm>
              <a:off x="1760021" y="1541284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9" name="Google Shape;3849;p15"/>
            <p:cNvSpPr/>
            <p:nvPr/>
          </p:nvSpPr>
          <p:spPr>
            <a:xfrm>
              <a:off x="1760021" y="1393478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0" name="Google Shape;3850;p15"/>
            <p:cNvSpPr/>
            <p:nvPr/>
          </p:nvSpPr>
          <p:spPr>
            <a:xfrm>
              <a:off x="1760021" y="1615187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1" name="Google Shape;3851;p15"/>
            <p:cNvSpPr/>
            <p:nvPr/>
          </p:nvSpPr>
          <p:spPr>
            <a:xfrm>
              <a:off x="1760021" y="168909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2" name="Google Shape;3852;p15"/>
            <p:cNvSpPr/>
            <p:nvPr/>
          </p:nvSpPr>
          <p:spPr>
            <a:xfrm>
              <a:off x="1760021" y="1467381"/>
              <a:ext cx="40142" cy="39741"/>
            </a:xfrm>
            <a:custGeom>
              <a:avLst/>
              <a:gdLst/>
              <a:ahLst/>
              <a:cxnLst/>
              <a:rect l="l" t="t" r="r" b="b"/>
              <a:pathLst>
                <a:path w="1101" h="1090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3" name="Google Shape;3853;p15"/>
            <p:cNvSpPr/>
            <p:nvPr/>
          </p:nvSpPr>
          <p:spPr>
            <a:xfrm>
              <a:off x="1683712" y="95002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4" name="Google Shape;3854;p15"/>
            <p:cNvSpPr/>
            <p:nvPr/>
          </p:nvSpPr>
          <p:spPr>
            <a:xfrm>
              <a:off x="1836695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5" name="Google Shape;3855;p15"/>
            <p:cNvSpPr/>
            <p:nvPr/>
          </p:nvSpPr>
          <p:spPr>
            <a:xfrm>
              <a:off x="1683712" y="102392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6" name="Google Shape;3856;p15"/>
            <p:cNvSpPr/>
            <p:nvPr/>
          </p:nvSpPr>
          <p:spPr>
            <a:xfrm>
              <a:off x="1683712" y="109783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7" name="Google Shape;3857;p15"/>
            <p:cNvSpPr/>
            <p:nvPr/>
          </p:nvSpPr>
          <p:spPr>
            <a:xfrm>
              <a:off x="1683712" y="117173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8" name="Google Shape;3858;p15"/>
            <p:cNvSpPr/>
            <p:nvPr/>
          </p:nvSpPr>
          <p:spPr>
            <a:xfrm>
              <a:off x="1683712" y="168909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9" name="Google Shape;3859;p15"/>
            <p:cNvSpPr/>
            <p:nvPr/>
          </p:nvSpPr>
          <p:spPr>
            <a:xfrm>
              <a:off x="1912968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0" name="Google Shape;3860;p15"/>
            <p:cNvSpPr/>
            <p:nvPr/>
          </p:nvSpPr>
          <p:spPr>
            <a:xfrm>
              <a:off x="1683712" y="1467381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1" name="Google Shape;3861;p15"/>
            <p:cNvSpPr/>
            <p:nvPr/>
          </p:nvSpPr>
          <p:spPr>
            <a:xfrm>
              <a:off x="1683712" y="1541284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2" name="Google Shape;3862;p15"/>
            <p:cNvSpPr/>
            <p:nvPr/>
          </p:nvSpPr>
          <p:spPr>
            <a:xfrm>
              <a:off x="1683712" y="1615187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3" name="Google Shape;3863;p15"/>
            <p:cNvSpPr/>
            <p:nvPr/>
          </p:nvSpPr>
          <p:spPr>
            <a:xfrm>
              <a:off x="1683712" y="124563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4" name="Google Shape;3864;p15"/>
            <p:cNvSpPr/>
            <p:nvPr/>
          </p:nvSpPr>
          <p:spPr>
            <a:xfrm>
              <a:off x="1683712" y="1393478"/>
              <a:ext cx="40179" cy="39741"/>
            </a:xfrm>
            <a:custGeom>
              <a:avLst/>
              <a:gdLst/>
              <a:ahLst/>
              <a:cxnLst/>
              <a:rect l="l" t="t" r="r" b="b"/>
              <a:pathLst>
                <a:path w="1102" h="1090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5" name="Google Shape;3865;p15"/>
            <p:cNvSpPr/>
            <p:nvPr/>
          </p:nvSpPr>
          <p:spPr>
            <a:xfrm>
              <a:off x="1683712" y="131953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1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15"/>
            <p:cNvSpPr/>
            <p:nvPr/>
          </p:nvSpPr>
          <p:spPr>
            <a:xfrm>
              <a:off x="1912968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7" name="Google Shape;3867;p15"/>
            <p:cNvSpPr/>
            <p:nvPr/>
          </p:nvSpPr>
          <p:spPr>
            <a:xfrm>
              <a:off x="1912968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8" name="Google Shape;3868;p15"/>
            <p:cNvSpPr/>
            <p:nvPr/>
          </p:nvSpPr>
          <p:spPr>
            <a:xfrm>
              <a:off x="1912968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9" name="Google Shape;3869;p15"/>
            <p:cNvSpPr/>
            <p:nvPr/>
          </p:nvSpPr>
          <p:spPr>
            <a:xfrm>
              <a:off x="1607439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0" name="Google Shape;3870;p15"/>
            <p:cNvSpPr/>
            <p:nvPr/>
          </p:nvSpPr>
          <p:spPr>
            <a:xfrm>
              <a:off x="1912968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1" name="Google Shape;3871;p15"/>
            <p:cNvSpPr/>
            <p:nvPr/>
          </p:nvSpPr>
          <p:spPr>
            <a:xfrm>
              <a:off x="1912968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2" name="Google Shape;3872;p15"/>
            <p:cNvSpPr/>
            <p:nvPr/>
          </p:nvSpPr>
          <p:spPr>
            <a:xfrm>
              <a:off x="1912968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3" name="Google Shape;3873;p15"/>
            <p:cNvSpPr/>
            <p:nvPr/>
          </p:nvSpPr>
          <p:spPr>
            <a:xfrm>
              <a:off x="1607439" y="102392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4" name="Google Shape;3874;p15"/>
            <p:cNvSpPr/>
            <p:nvPr/>
          </p:nvSpPr>
          <p:spPr>
            <a:xfrm>
              <a:off x="1607439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5" name="Google Shape;3875;p15"/>
            <p:cNvSpPr/>
            <p:nvPr/>
          </p:nvSpPr>
          <p:spPr>
            <a:xfrm>
              <a:off x="1607439" y="95002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1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1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6" name="Google Shape;3876;p15"/>
            <p:cNvSpPr/>
            <p:nvPr/>
          </p:nvSpPr>
          <p:spPr>
            <a:xfrm>
              <a:off x="1912968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7" name="Google Shape;3877;p15"/>
            <p:cNvSpPr/>
            <p:nvPr/>
          </p:nvSpPr>
          <p:spPr>
            <a:xfrm>
              <a:off x="1607439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8" name="Google Shape;3878;p15"/>
            <p:cNvSpPr/>
            <p:nvPr/>
          </p:nvSpPr>
          <p:spPr>
            <a:xfrm>
              <a:off x="1912968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9" name="Google Shape;3879;p15"/>
            <p:cNvSpPr/>
            <p:nvPr/>
          </p:nvSpPr>
          <p:spPr>
            <a:xfrm>
              <a:off x="1836695" y="1467381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0" name="Google Shape;3880;p15"/>
            <p:cNvSpPr/>
            <p:nvPr/>
          </p:nvSpPr>
          <p:spPr>
            <a:xfrm>
              <a:off x="1836695" y="1393478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1" name="Google Shape;3881;p15"/>
            <p:cNvSpPr/>
            <p:nvPr/>
          </p:nvSpPr>
          <p:spPr>
            <a:xfrm>
              <a:off x="1836695" y="131953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2" name="Google Shape;3882;p15"/>
            <p:cNvSpPr/>
            <p:nvPr/>
          </p:nvSpPr>
          <p:spPr>
            <a:xfrm>
              <a:off x="1836695" y="124563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3" name="Google Shape;3883;p15"/>
            <p:cNvSpPr/>
            <p:nvPr/>
          </p:nvSpPr>
          <p:spPr>
            <a:xfrm>
              <a:off x="1836695" y="117173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4" name="Google Shape;3884;p15"/>
            <p:cNvSpPr/>
            <p:nvPr/>
          </p:nvSpPr>
          <p:spPr>
            <a:xfrm>
              <a:off x="1912968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1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1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5" name="Google Shape;3885;p15"/>
            <p:cNvSpPr/>
            <p:nvPr/>
          </p:nvSpPr>
          <p:spPr>
            <a:xfrm>
              <a:off x="1836695" y="957571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1"/>
                  </a:moveTo>
                  <a:cubicBezTo>
                    <a:pt x="44" y="88"/>
                    <a:pt x="1" y="208"/>
                    <a:pt x="1" y="339"/>
                  </a:cubicBezTo>
                  <a:cubicBezTo>
                    <a:pt x="1" y="644"/>
                    <a:pt x="240" y="884"/>
                    <a:pt x="545" y="884"/>
                  </a:cubicBezTo>
                  <a:cubicBezTo>
                    <a:pt x="851" y="884"/>
                    <a:pt x="1090" y="644"/>
                    <a:pt x="1090" y="339"/>
                  </a:cubicBezTo>
                  <a:cubicBezTo>
                    <a:pt x="1090" y="328"/>
                    <a:pt x="1090" y="317"/>
                    <a:pt x="1090" y="317"/>
                  </a:cubicBezTo>
                  <a:cubicBezTo>
                    <a:pt x="774" y="197"/>
                    <a:pt x="447" y="99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6" name="Google Shape;3886;p15"/>
            <p:cNvSpPr/>
            <p:nvPr/>
          </p:nvSpPr>
          <p:spPr>
            <a:xfrm>
              <a:off x="1836695" y="109783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1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1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7" name="Google Shape;3887;p15"/>
            <p:cNvSpPr/>
            <p:nvPr/>
          </p:nvSpPr>
          <p:spPr>
            <a:xfrm>
              <a:off x="1836695" y="1541284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8" name="Google Shape;3888;p15"/>
            <p:cNvSpPr/>
            <p:nvPr/>
          </p:nvSpPr>
          <p:spPr>
            <a:xfrm>
              <a:off x="1836695" y="1615187"/>
              <a:ext cx="39778" cy="39741"/>
            </a:xfrm>
            <a:custGeom>
              <a:avLst/>
              <a:gdLst/>
              <a:ahLst/>
              <a:cxnLst/>
              <a:rect l="l" t="t" r="r" b="b"/>
              <a:pathLst>
                <a:path w="1091" h="1090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9" name="Google Shape;3889;p15"/>
            <p:cNvSpPr/>
            <p:nvPr/>
          </p:nvSpPr>
          <p:spPr>
            <a:xfrm>
              <a:off x="1836695" y="168909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0" name="Google Shape;3890;p15"/>
            <p:cNvSpPr/>
            <p:nvPr/>
          </p:nvSpPr>
          <p:spPr>
            <a:xfrm>
              <a:off x="1555448" y="786722"/>
              <a:ext cx="232432" cy="321614"/>
            </a:xfrm>
            <a:custGeom>
              <a:avLst/>
              <a:gdLst/>
              <a:ahLst/>
              <a:cxnLst/>
              <a:rect l="l" t="t" r="r" b="b"/>
              <a:pathLst>
                <a:path w="6375" h="8821" extrusionOk="0">
                  <a:moveTo>
                    <a:pt x="1383" y="1"/>
                  </a:moveTo>
                  <a:cubicBezTo>
                    <a:pt x="1383" y="1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7"/>
                    <a:pt x="6374" y="5962"/>
                    <a:pt x="5895" y="5254"/>
                  </a:cubicBezTo>
                  <a:cubicBezTo>
                    <a:pt x="5426" y="4545"/>
                    <a:pt x="5023" y="4382"/>
                    <a:pt x="4892" y="3368"/>
                  </a:cubicBezTo>
                  <a:cubicBezTo>
                    <a:pt x="4750" y="2355"/>
                    <a:pt x="4750" y="306"/>
                    <a:pt x="4750" y="306"/>
                  </a:cubicBezTo>
                  <a:lnTo>
                    <a:pt x="1383" y="1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1" name="Google Shape;3891;p15"/>
            <p:cNvSpPr/>
            <p:nvPr/>
          </p:nvSpPr>
          <p:spPr>
            <a:xfrm>
              <a:off x="1600293" y="786722"/>
              <a:ext cx="133517" cy="133808"/>
            </a:xfrm>
            <a:custGeom>
              <a:avLst/>
              <a:gdLst/>
              <a:ahLst/>
              <a:cxnLst/>
              <a:rect l="l" t="t" r="r" b="b"/>
              <a:pathLst>
                <a:path w="3662" h="3670" extrusionOk="0">
                  <a:moveTo>
                    <a:pt x="153" y="1"/>
                  </a:moveTo>
                  <a:cubicBezTo>
                    <a:pt x="153" y="1"/>
                    <a:pt x="153" y="1450"/>
                    <a:pt x="0" y="2791"/>
                  </a:cubicBezTo>
                  <a:cubicBezTo>
                    <a:pt x="669" y="3330"/>
                    <a:pt x="1546" y="3670"/>
                    <a:pt x="2397" y="3670"/>
                  </a:cubicBezTo>
                  <a:cubicBezTo>
                    <a:pt x="2837" y="3670"/>
                    <a:pt x="3269" y="3579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5"/>
                    <a:pt x="3520" y="306"/>
                    <a:pt x="3520" y="306"/>
                  </a:cubicBezTo>
                  <a:lnTo>
                    <a:pt x="153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2" name="Google Shape;3892;p15"/>
            <p:cNvSpPr/>
            <p:nvPr/>
          </p:nvSpPr>
          <p:spPr>
            <a:xfrm>
              <a:off x="1545458" y="524872"/>
              <a:ext cx="267033" cy="357308"/>
            </a:xfrm>
            <a:custGeom>
              <a:avLst/>
              <a:gdLst/>
              <a:ahLst/>
              <a:cxnLst/>
              <a:rect l="l" t="t" r="r" b="b"/>
              <a:pathLst>
                <a:path w="7324" h="9800" extrusionOk="0">
                  <a:moveTo>
                    <a:pt x="1679" y="1"/>
                  </a:moveTo>
                  <a:cubicBezTo>
                    <a:pt x="1624" y="1352"/>
                    <a:pt x="872" y="2551"/>
                    <a:pt x="0" y="3663"/>
                  </a:cubicBezTo>
                  <a:cubicBezTo>
                    <a:pt x="523" y="5483"/>
                    <a:pt x="567" y="8044"/>
                    <a:pt x="1253" y="8697"/>
                  </a:cubicBezTo>
                  <a:cubicBezTo>
                    <a:pt x="1950" y="9365"/>
                    <a:pt x="2938" y="9799"/>
                    <a:pt x="3893" y="9799"/>
                  </a:cubicBezTo>
                  <a:cubicBezTo>
                    <a:pt x="4793" y="9799"/>
                    <a:pt x="5663" y="9415"/>
                    <a:pt x="6234" y="8480"/>
                  </a:cubicBezTo>
                  <a:cubicBezTo>
                    <a:pt x="6713" y="7706"/>
                    <a:pt x="6910" y="5297"/>
                    <a:pt x="7324" y="3695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7"/>
                    <a:pt x="6661" y="2857"/>
                    <a:pt x="6630" y="2857"/>
                  </a:cubicBezTo>
                  <a:cubicBezTo>
                    <a:pt x="3821" y="2857"/>
                    <a:pt x="1679" y="1"/>
                    <a:pt x="1679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3" name="Google Shape;3893;p15"/>
            <p:cNvSpPr/>
            <p:nvPr/>
          </p:nvSpPr>
          <p:spPr>
            <a:xfrm>
              <a:off x="1584397" y="685402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1"/>
                  </a:moveTo>
                  <a:cubicBezTo>
                    <a:pt x="229" y="1"/>
                    <a:pt x="0" y="110"/>
                    <a:pt x="33" y="186"/>
                  </a:cubicBezTo>
                  <a:cubicBezTo>
                    <a:pt x="66" y="262"/>
                    <a:pt x="284" y="513"/>
                    <a:pt x="1068" y="513"/>
                  </a:cubicBezTo>
                  <a:cubicBezTo>
                    <a:pt x="1504" y="513"/>
                    <a:pt x="1744" y="99"/>
                    <a:pt x="1744" y="99"/>
                  </a:cubicBezTo>
                  <a:lnTo>
                    <a:pt x="1744" y="99"/>
                  </a:lnTo>
                  <a:cubicBezTo>
                    <a:pt x="1744" y="99"/>
                    <a:pt x="1613" y="273"/>
                    <a:pt x="1090" y="349"/>
                  </a:cubicBezTo>
                  <a:cubicBezTo>
                    <a:pt x="1046" y="356"/>
                    <a:pt x="1003" y="359"/>
                    <a:pt x="962" y="359"/>
                  </a:cubicBezTo>
                  <a:cubicBezTo>
                    <a:pt x="504" y="359"/>
                    <a:pt x="229" y="1"/>
                    <a:pt x="2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4" name="Google Shape;3894;p15"/>
            <p:cNvSpPr/>
            <p:nvPr/>
          </p:nvSpPr>
          <p:spPr>
            <a:xfrm>
              <a:off x="1562521" y="615582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8"/>
                  </a:cubicBezTo>
                  <a:cubicBezTo>
                    <a:pt x="273" y="117"/>
                    <a:pt x="1" y="1000"/>
                    <a:pt x="1" y="1000"/>
                  </a:cubicBezTo>
                  <a:cubicBezTo>
                    <a:pt x="1" y="1000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200" y="303"/>
                  </a:cubicBezTo>
                  <a:cubicBezTo>
                    <a:pt x="1777" y="346"/>
                    <a:pt x="2235" y="1055"/>
                    <a:pt x="2235" y="1055"/>
                  </a:cubicBezTo>
                  <a:cubicBezTo>
                    <a:pt x="2235" y="1055"/>
                    <a:pt x="2291" y="1072"/>
                    <a:pt x="2356" y="1072"/>
                  </a:cubicBezTo>
                  <a:cubicBezTo>
                    <a:pt x="2415" y="1072"/>
                    <a:pt x="2482" y="1057"/>
                    <a:pt x="2518" y="1000"/>
                  </a:cubicBezTo>
                  <a:cubicBezTo>
                    <a:pt x="2601" y="887"/>
                    <a:pt x="2136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5" name="Google Shape;3895;p15"/>
            <p:cNvSpPr/>
            <p:nvPr/>
          </p:nvSpPr>
          <p:spPr>
            <a:xfrm>
              <a:off x="1720280" y="685402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1515" y="1"/>
                  </a:moveTo>
                  <a:cubicBezTo>
                    <a:pt x="1515" y="1"/>
                    <a:pt x="1240" y="359"/>
                    <a:pt x="782" y="359"/>
                  </a:cubicBezTo>
                  <a:cubicBezTo>
                    <a:pt x="741" y="359"/>
                    <a:pt x="698" y="356"/>
                    <a:pt x="654" y="349"/>
                  </a:cubicBezTo>
                  <a:cubicBezTo>
                    <a:pt x="131" y="273"/>
                    <a:pt x="0" y="99"/>
                    <a:pt x="0" y="99"/>
                  </a:cubicBezTo>
                  <a:lnTo>
                    <a:pt x="0" y="99"/>
                  </a:lnTo>
                  <a:cubicBezTo>
                    <a:pt x="0" y="99"/>
                    <a:pt x="240" y="513"/>
                    <a:pt x="676" y="513"/>
                  </a:cubicBezTo>
                  <a:cubicBezTo>
                    <a:pt x="1461" y="513"/>
                    <a:pt x="1679" y="262"/>
                    <a:pt x="1711" y="186"/>
                  </a:cubicBezTo>
                  <a:cubicBezTo>
                    <a:pt x="1744" y="110"/>
                    <a:pt x="1515" y="1"/>
                    <a:pt x="15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6" name="Google Shape;3896;p15"/>
            <p:cNvSpPr/>
            <p:nvPr/>
          </p:nvSpPr>
          <p:spPr>
            <a:xfrm>
              <a:off x="1706900" y="615582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0"/>
                  </a:cubicBezTo>
                  <a:cubicBezTo>
                    <a:pt x="115" y="1057"/>
                    <a:pt x="184" y="1072"/>
                    <a:pt x="245" y="1072"/>
                  </a:cubicBezTo>
                  <a:cubicBezTo>
                    <a:pt x="311" y="1072"/>
                    <a:pt x="367" y="1055"/>
                    <a:pt x="367" y="1055"/>
                  </a:cubicBezTo>
                  <a:cubicBezTo>
                    <a:pt x="367" y="1055"/>
                    <a:pt x="825" y="346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2" y="1000"/>
                    <a:pt x="2602" y="1000"/>
                  </a:cubicBezTo>
                  <a:cubicBezTo>
                    <a:pt x="2602" y="1000"/>
                    <a:pt x="2329" y="117"/>
                    <a:pt x="1425" y="8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7" name="Google Shape;3897;p15"/>
            <p:cNvSpPr/>
            <p:nvPr/>
          </p:nvSpPr>
          <p:spPr>
            <a:xfrm>
              <a:off x="1667815" y="683433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1" y="2452"/>
                  </a:moveTo>
                  <a:cubicBezTo>
                    <a:pt x="1" y="2452"/>
                    <a:pt x="2" y="2452"/>
                    <a:pt x="3" y="2453"/>
                  </a:cubicBezTo>
                  <a:lnTo>
                    <a:pt x="3" y="2453"/>
                  </a:lnTo>
                  <a:cubicBezTo>
                    <a:pt x="3" y="2453"/>
                    <a:pt x="2" y="2452"/>
                    <a:pt x="1" y="2452"/>
                  </a:cubicBezTo>
                  <a:close/>
                  <a:moveTo>
                    <a:pt x="3" y="2453"/>
                  </a:moveTo>
                  <a:cubicBezTo>
                    <a:pt x="4" y="2453"/>
                    <a:pt x="4" y="2453"/>
                    <a:pt x="5" y="2453"/>
                  </a:cubicBezTo>
                  <a:lnTo>
                    <a:pt x="5" y="2453"/>
                  </a:lnTo>
                  <a:cubicBezTo>
                    <a:pt x="4" y="2453"/>
                    <a:pt x="4" y="2453"/>
                    <a:pt x="3" y="2453"/>
                  </a:cubicBezTo>
                  <a:close/>
                  <a:moveTo>
                    <a:pt x="448" y="0"/>
                  </a:moveTo>
                  <a:lnTo>
                    <a:pt x="448" y="0"/>
                  </a:lnTo>
                  <a:cubicBezTo>
                    <a:pt x="448" y="0"/>
                    <a:pt x="371" y="1155"/>
                    <a:pt x="513" y="1493"/>
                  </a:cubicBezTo>
                  <a:cubicBezTo>
                    <a:pt x="666" y="1831"/>
                    <a:pt x="709" y="1896"/>
                    <a:pt x="720" y="2114"/>
                  </a:cubicBezTo>
                  <a:cubicBezTo>
                    <a:pt x="720" y="2297"/>
                    <a:pt x="421" y="2473"/>
                    <a:pt x="150" y="2473"/>
                  </a:cubicBezTo>
                  <a:cubicBezTo>
                    <a:pt x="100" y="2473"/>
                    <a:pt x="51" y="2467"/>
                    <a:pt x="5" y="2453"/>
                  </a:cubicBezTo>
                  <a:lnTo>
                    <a:pt x="5" y="2453"/>
                  </a:lnTo>
                  <a:cubicBezTo>
                    <a:pt x="34" y="2462"/>
                    <a:pt x="225" y="2514"/>
                    <a:pt x="426" y="2514"/>
                  </a:cubicBezTo>
                  <a:cubicBezTo>
                    <a:pt x="595" y="2514"/>
                    <a:pt x="771" y="2477"/>
                    <a:pt x="862" y="2343"/>
                  </a:cubicBezTo>
                  <a:cubicBezTo>
                    <a:pt x="1069" y="2049"/>
                    <a:pt x="687" y="1482"/>
                    <a:pt x="611" y="1286"/>
                  </a:cubicBezTo>
                  <a:cubicBezTo>
                    <a:pt x="546" y="1079"/>
                    <a:pt x="448" y="0"/>
                    <a:pt x="44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8" name="Google Shape;3898;p15"/>
            <p:cNvSpPr/>
            <p:nvPr/>
          </p:nvSpPr>
          <p:spPr>
            <a:xfrm>
              <a:off x="1587167" y="716392"/>
              <a:ext cx="61617" cy="25887"/>
            </a:xfrm>
            <a:custGeom>
              <a:avLst/>
              <a:gdLst/>
              <a:ahLst/>
              <a:cxnLst/>
              <a:rect l="l" t="t" r="r" b="b"/>
              <a:pathLst>
                <a:path w="1690" h="710" extrusionOk="0">
                  <a:moveTo>
                    <a:pt x="851" y="1"/>
                  </a:moveTo>
                  <a:cubicBezTo>
                    <a:pt x="382" y="1"/>
                    <a:pt x="0" y="164"/>
                    <a:pt x="0" y="349"/>
                  </a:cubicBezTo>
                  <a:cubicBezTo>
                    <a:pt x="0" y="546"/>
                    <a:pt x="382" y="709"/>
                    <a:pt x="851" y="709"/>
                  </a:cubicBezTo>
                  <a:cubicBezTo>
                    <a:pt x="1319" y="709"/>
                    <a:pt x="1690" y="546"/>
                    <a:pt x="1690" y="349"/>
                  </a:cubicBezTo>
                  <a:cubicBezTo>
                    <a:pt x="1690" y="164"/>
                    <a:pt x="1319" y="1"/>
                    <a:pt x="85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9" name="Google Shape;3899;p15"/>
            <p:cNvSpPr/>
            <p:nvPr/>
          </p:nvSpPr>
          <p:spPr>
            <a:xfrm>
              <a:off x="1722650" y="716392"/>
              <a:ext cx="61253" cy="25887"/>
            </a:xfrm>
            <a:custGeom>
              <a:avLst/>
              <a:gdLst/>
              <a:ahLst/>
              <a:cxnLst/>
              <a:rect l="l" t="t" r="r" b="b"/>
              <a:pathLst>
                <a:path w="1680" h="710" extrusionOk="0">
                  <a:moveTo>
                    <a:pt x="840" y="1"/>
                  </a:moveTo>
                  <a:cubicBezTo>
                    <a:pt x="371" y="1"/>
                    <a:pt x="1" y="164"/>
                    <a:pt x="1" y="349"/>
                  </a:cubicBezTo>
                  <a:cubicBezTo>
                    <a:pt x="1" y="546"/>
                    <a:pt x="371" y="709"/>
                    <a:pt x="840" y="709"/>
                  </a:cubicBezTo>
                  <a:cubicBezTo>
                    <a:pt x="1309" y="709"/>
                    <a:pt x="1679" y="546"/>
                    <a:pt x="1679" y="349"/>
                  </a:cubicBezTo>
                  <a:cubicBezTo>
                    <a:pt x="1679" y="164"/>
                    <a:pt x="1309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0" name="Google Shape;3900;p15"/>
            <p:cNvSpPr/>
            <p:nvPr/>
          </p:nvSpPr>
          <p:spPr>
            <a:xfrm>
              <a:off x="1654982" y="797806"/>
              <a:ext cx="56185" cy="15641"/>
            </a:xfrm>
            <a:custGeom>
              <a:avLst/>
              <a:gdLst/>
              <a:ahLst/>
              <a:cxnLst/>
              <a:rect l="l" t="t" r="r" b="b"/>
              <a:pathLst>
                <a:path w="1541" h="429" extrusionOk="0">
                  <a:moveTo>
                    <a:pt x="1506" y="0"/>
                  </a:moveTo>
                  <a:cubicBezTo>
                    <a:pt x="1455" y="0"/>
                    <a:pt x="1315" y="157"/>
                    <a:pt x="898" y="209"/>
                  </a:cubicBezTo>
                  <a:cubicBezTo>
                    <a:pt x="815" y="219"/>
                    <a:pt x="739" y="224"/>
                    <a:pt x="669" y="224"/>
                  </a:cubicBezTo>
                  <a:cubicBezTo>
                    <a:pt x="295" y="224"/>
                    <a:pt x="102" y="100"/>
                    <a:pt x="102" y="100"/>
                  </a:cubicBezTo>
                  <a:cubicBezTo>
                    <a:pt x="85" y="92"/>
                    <a:pt x="73" y="89"/>
                    <a:pt x="66" y="89"/>
                  </a:cubicBezTo>
                  <a:cubicBezTo>
                    <a:pt x="0" y="89"/>
                    <a:pt x="421" y="429"/>
                    <a:pt x="691" y="429"/>
                  </a:cubicBezTo>
                  <a:cubicBezTo>
                    <a:pt x="702" y="429"/>
                    <a:pt x="713" y="428"/>
                    <a:pt x="723" y="427"/>
                  </a:cubicBezTo>
                  <a:cubicBezTo>
                    <a:pt x="1007" y="405"/>
                    <a:pt x="1541" y="143"/>
                    <a:pt x="1530" y="34"/>
                  </a:cubicBezTo>
                  <a:cubicBezTo>
                    <a:pt x="1525" y="10"/>
                    <a:pt x="1518" y="0"/>
                    <a:pt x="1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1" name="Google Shape;3901;p15"/>
            <p:cNvSpPr/>
            <p:nvPr/>
          </p:nvSpPr>
          <p:spPr>
            <a:xfrm>
              <a:off x="746780" y="436640"/>
              <a:ext cx="417248" cy="534103"/>
            </a:xfrm>
            <a:custGeom>
              <a:avLst/>
              <a:gdLst/>
              <a:ahLst/>
              <a:cxnLst/>
              <a:rect l="l" t="t" r="r" b="b"/>
              <a:pathLst>
                <a:path w="11444" h="14649" extrusionOk="0">
                  <a:moveTo>
                    <a:pt x="5441" y="1"/>
                  </a:moveTo>
                  <a:cubicBezTo>
                    <a:pt x="4627" y="1"/>
                    <a:pt x="3295" y="315"/>
                    <a:pt x="2028" y="2007"/>
                  </a:cubicBezTo>
                  <a:cubicBezTo>
                    <a:pt x="1" y="4688"/>
                    <a:pt x="1799" y="7194"/>
                    <a:pt x="2398" y="7946"/>
                  </a:cubicBezTo>
                  <a:cubicBezTo>
                    <a:pt x="2987" y="8698"/>
                    <a:pt x="4992" y="11368"/>
                    <a:pt x="4992" y="11368"/>
                  </a:cubicBezTo>
                  <a:lnTo>
                    <a:pt x="11444" y="14648"/>
                  </a:lnTo>
                  <a:cubicBezTo>
                    <a:pt x="11444" y="14648"/>
                    <a:pt x="10845" y="5102"/>
                    <a:pt x="10169" y="2900"/>
                  </a:cubicBezTo>
                  <a:cubicBezTo>
                    <a:pt x="9482" y="699"/>
                    <a:pt x="6224" y="110"/>
                    <a:pt x="6224" y="110"/>
                  </a:cubicBezTo>
                  <a:cubicBezTo>
                    <a:pt x="6224" y="110"/>
                    <a:pt x="5923" y="1"/>
                    <a:pt x="5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2" name="Google Shape;3902;p15"/>
            <p:cNvSpPr/>
            <p:nvPr/>
          </p:nvSpPr>
          <p:spPr>
            <a:xfrm>
              <a:off x="727421" y="430478"/>
              <a:ext cx="176357" cy="169539"/>
            </a:xfrm>
            <a:custGeom>
              <a:avLst/>
              <a:gdLst/>
              <a:ahLst/>
              <a:cxnLst/>
              <a:rect l="l" t="t" r="r" b="b"/>
              <a:pathLst>
                <a:path w="4837" h="4650" extrusionOk="0">
                  <a:moveTo>
                    <a:pt x="2668" y="1"/>
                  </a:moveTo>
                  <a:cubicBezTo>
                    <a:pt x="667" y="1"/>
                    <a:pt x="0" y="1637"/>
                    <a:pt x="325" y="3047"/>
                  </a:cubicBezTo>
                  <a:cubicBezTo>
                    <a:pt x="674" y="4573"/>
                    <a:pt x="2123" y="4650"/>
                    <a:pt x="2123" y="4650"/>
                  </a:cubicBezTo>
                  <a:lnTo>
                    <a:pt x="4281" y="2568"/>
                  </a:lnTo>
                  <a:cubicBezTo>
                    <a:pt x="4281" y="2568"/>
                    <a:pt x="4837" y="236"/>
                    <a:pt x="3137" y="29"/>
                  </a:cubicBezTo>
                  <a:cubicBezTo>
                    <a:pt x="2973" y="10"/>
                    <a:pt x="2817" y="1"/>
                    <a:pt x="26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3" name="Google Shape;3903;p15"/>
            <p:cNvSpPr/>
            <p:nvPr/>
          </p:nvSpPr>
          <p:spPr>
            <a:xfrm>
              <a:off x="593032" y="956805"/>
              <a:ext cx="700943" cy="915912"/>
            </a:xfrm>
            <a:custGeom>
              <a:avLst/>
              <a:gdLst/>
              <a:ahLst/>
              <a:cxnLst/>
              <a:rect l="l" t="t" r="r" b="b"/>
              <a:pathLst>
                <a:path w="19225" h="25121" extrusionOk="0">
                  <a:moveTo>
                    <a:pt x="9444" y="0"/>
                  </a:moveTo>
                  <a:cubicBezTo>
                    <a:pt x="4654" y="0"/>
                    <a:pt x="1455" y="2799"/>
                    <a:pt x="0" y="4795"/>
                  </a:cubicBezTo>
                  <a:lnTo>
                    <a:pt x="0" y="25120"/>
                  </a:lnTo>
                  <a:lnTo>
                    <a:pt x="19225" y="25120"/>
                  </a:lnTo>
                  <a:cubicBezTo>
                    <a:pt x="19148" y="22396"/>
                    <a:pt x="19018" y="7008"/>
                    <a:pt x="18811" y="6354"/>
                  </a:cubicBezTo>
                  <a:cubicBezTo>
                    <a:pt x="18222" y="4490"/>
                    <a:pt x="17132" y="3248"/>
                    <a:pt x="15672" y="2278"/>
                  </a:cubicBezTo>
                  <a:cubicBezTo>
                    <a:pt x="14201" y="1319"/>
                    <a:pt x="10724" y="65"/>
                    <a:pt x="10724" y="65"/>
                  </a:cubicBezTo>
                  <a:cubicBezTo>
                    <a:pt x="10286" y="21"/>
                    <a:pt x="9859" y="0"/>
                    <a:pt x="94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4" name="Google Shape;3904;p15"/>
            <p:cNvSpPr/>
            <p:nvPr/>
          </p:nvSpPr>
          <p:spPr>
            <a:xfrm>
              <a:off x="854408" y="832406"/>
              <a:ext cx="214676" cy="296894"/>
            </a:xfrm>
            <a:custGeom>
              <a:avLst/>
              <a:gdLst/>
              <a:ahLst/>
              <a:cxnLst/>
              <a:rect l="l" t="t" r="r" b="b"/>
              <a:pathLst>
                <a:path w="5888" h="8143" extrusionOk="0">
                  <a:moveTo>
                    <a:pt x="1277" y="1"/>
                  </a:moveTo>
                  <a:cubicBezTo>
                    <a:pt x="1277" y="1"/>
                    <a:pt x="1277" y="3674"/>
                    <a:pt x="623" y="4480"/>
                  </a:cubicBezTo>
                  <a:cubicBezTo>
                    <a:pt x="1" y="5248"/>
                    <a:pt x="337" y="8142"/>
                    <a:pt x="2565" y="8142"/>
                  </a:cubicBezTo>
                  <a:cubicBezTo>
                    <a:pt x="2676" y="8142"/>
                    <a:pt x="2791" y="8135"/>
                    <a:pt x="2912" y="8120"/>
                  </a:cubicBezTo>
                  <a:cubicBezTo>
                    <a:pt x="5451" y="7804"/>
                    <a:pt x="5887" y="5504"/>
                    <a:pt x="5451" y="4851"/>
                  </a:cubicBezTo>
                  <a:cubicBezTo>
                    <a:pt x="5015" y="4197"/>
                    <a:pt x="4645" y="4044"/>
                    <a:pt x="4514" y="3107"/>
                  </a:cubicBezTo>
                  <a:cubicBezTo>
                    <a:pt x="4394" y="2181"/>
                    <a:pt x="4394" y="273"/>
                    <a:pt x="4394" y="273"/>
                  </a:cubicBezTo>
                  <a:lnTo>
                    <a:pt x="1277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5" name="Google Shape;3905;p15"/>
            <p:cNvSpPr/>
            <p:nvPr/>
          </p:nvSpPr>
          <p:spPr>
            <a:xfrm>
              <a:off x="898196" y="832406"/>
              <a:ext cx="118422" cy="94650"/>
            </a:xfrm>
            <a:custGeom>
              <a:avLst/>
              <a:gdLst/>
              <a:ahLst/>
              <a:cxnLst/>
              <a:rect l="l" t="t" r="r" b="b"/>
              <a:pathLst>
                <a:path w="3248" h="2596" extrusionOk="0">
                  <a:moveTo>
                    <a:pt x="76" y="1"/>
                  </a:moveTo>
                  <a:cubicBezTo>
                    <a:pt x="76" y="1"/>
                    <a:pt x="76" y="905"/>
                    <a:pt x="0" y="1919"/>
                  </a:cubicBezTo>
                  <a:cubicBezTo>
                    <a:pt x="22" y="1941"/>
                    <a:pt x="55" y="1963"/>
                    <a:pt x="76" y="1984"/>
                  </a:cubicBezTo>
                  <a:cubicBezTo>
                    <a:pt x="679" y="2390"/>
                    <a:pt x="1383" y="2596"/>
                    <a:pt x="2041" y="2596"/>
                  </a:cubicBezTo>
                  <a:cubicBezTo>
                    <a:pt x="2479" y="2596"/>
                    <a:pt x="2895" y="2505"/>
                    <a:pt x="3248" y="2322"/>
                  </a:cubicBezTo>
                  <a:cubicBezTo>
                    <a:pt x="3193" y="1374"/>
                    <a:pt x="3193" y="273"/>
                    <a:pt x="3193" y="273"/>
                  </a:cubicBezTo>
                  <a:lnTo>
                    <a:pt x="76" y="1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6" name="Google Shape;3906;p15"/>
            <p:cNvSpPr/>
            <p:nvPr/>
          </p:nvSpPr>
          <p:spPr>
            <a:xfrm>
              <a:off x="782255" y="562972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0"/>
                  </a:moveTo>
                  <a:cubicBezTo>
                    <a:pt x="3696" y="0"/>
                    <a:pt x="2985" y="164"/>
                    <a:pt x="2450" y="569"/>
                  </a:cubicBezTo>
                  <a:cubicBezTo>
                    <a:pt x="2450" y="569"/>
                    <a:pt x="1011" y="2476"/>
                    <a:pt x="1404" y="3980"/>
                  </a:cubicBezTo>
                  <a:cubicBezTo>
                    <a:pt x="1143" y="3735"/>
                    <a:pt x="808" y="3467"/>
                    <a:pt x="560" y="3467"/>
                  </a:cubicBezTo>
                  <a:cubicBezTo>
                    <a:pt x="466" y="3467"/>
                    <a:pt x="385" y="3505"/>
                    <a:pt x="325" y="3598"/>
                  </a:cubicBezTo>
                  <a:cubicBezTo>
                    <a:pt x="0" y="4090"/>
                    <a:pt x="1034" y="6047"/>
                    <a:pt x="1735" y="6047"/>
                  </a:cubicBezTo>
                  <a:cubicBezTo>
                    <a:pt x="1811" y="6047"/>
                    <a:pt x="1883" y="6024"/>
                    <a:pt x="1949" y="5974"/>
                  </a:cubicBezTo>
                  <a:cubicBezTo>
                    <a:pt x="1970" y="5963"/>
                    <a:pt x="1981" y="5952"/>
                    <a:pt x="1992" y="5941"/>
                  </a:cubicBezTo>
                  <a:cubicBezTo>
                    <a:pt x="2374" y="7009"/>
                    <a:pt x="2799" y="7925"/>
                    <a:pt x="3256" y="8230"/>
                  </a:cubicBezTo>
                  <a:cubicBezTo>
                    <a:pt x="3854" y="8633"/>
                    <a:pt x="4557" y="8837"/>
                    <a:pt x="5213" y="8837"/>
                  </a:cubicBezTo>
                  <a:cubicBezTo>
                    <a:pt x="6030" y="8837"/>
                    <a:pt x="6772" y="8522"/>
                    <a:pt x="7147" y="7881"/>
                  </a:cubicBezTo>
                  <a:cubicBezTo>
                    <a:pt x="7387" y="7478"/>
                    <a:pt x="7681" y="6770"/>
                    <a:pt x="7953" y="5974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1"/>
                  </a:cubicBezTo>
                  <a:cubicBezTo>
                    <a:pt x="9327" y="3574"/>
                    <a:pt x="9241" y="3551"/>
                    <a:pt x="9160" y="3551"/>
                  </a:cubicBezTo>
                  <a:cubicBezTo>
                    <a:pt x="8822" y="3551"/>
                    <a:pt x="8553" y="3947"/>
                    <a:pt x="8553" y="3947"/>
                  </a:cubicBezTo>
                  <a:cubicBezTo>
                    <a:pt x="8553" y="3947"/>
                    <a:pt x="8553" y="3958"/>
                    <a:pt x="8542" y="3969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2" y="0"/>
                    <a:pt x="444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7" name="Google Shape;3907;p15"/>
            <p:cNvSpPr/>
            <p:nvPr/>
          </p:nvSpPr>
          <p:spPr>
            <a:xfrm>
              <a:off x="991459" y="642562"/>
              <a:ext cx="93520" cy="30553"/>
            </a:xfrm>
            <a:custGeom>
              <a:avLst/>
              <a:gdLst/>
              <a:ahLst/>
              <a:cxnLst/>
              <a:rect l="l" t="t" r="r" b="b"/>
              <a:pathLst>
                <a:path w="2565" h="838" extrusionOk="0">
                  <a:moveTo>
                    <a:pt x="1230" y="0"/>
                  </a:moveTo>
                  <a:cubicBezTo>
                    <a:pt x="631" y="0"/>
                    <a:pt x="0" y="628"/>
                    <a:pt x="79" y="707"/>
                  </a:cubicBezTo>
                  <a:cubicBezTo>
                    <a:pt x="117" y="749"/>
                    <a:pt x="158" y="761"/>
                    <a:pt x="193" y="761"/>
                  </a:cubicBezTo>
                  <a:cubicBezTo>
                    <a:pt x="240" y="761"/>
                    <a:pt x="276" y="740"/>
                    <a:pt x="276" y="740"/>
                  </a:cubicBezTo>
                  <a:cubicBezTo>
                    <a:pt x="572" y="422"/>
                    <a:pt x="908" y="313"/>
                    <a:pt x="1228" y="313"/>
                  </a:cubicBezTo>
                  <a:cubicBezTo>
                    <a:pt x="1932" y="313"/>
                    <a:pt x="2564" y="838"/>
                    <a:pt x="2564" y="838"/>
                  </a:cubicBezTo>
                  <a:cubicBezTo>
                    <a:pt x="2564" y="838"/>
                    <a:pt x="2303" y="227"/>
                    <a:pt x="1409" y="20"/>
                  </a:cubicBezTo>
                  <a:cubicBezTo>
                    <a:pt x="1350" y="6"/>
                    <a:pt x="1290" y="0"/>
                    <a:pt x="1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8" name="Google Shape;3908;p15"/>
            <p:cNvSpPr/>
            <p:nvPr/>
          </p:nvSpPr>
          <p:spPr>
            <a:xfrm>
              <a:off x="847736" y="642562"/>
              <a:ext cx="93483" cy="30553"/>
            </a:xfrm>
            <a:custGeom>
              <a:avLst/>
              <a:gdLst/>
              <a:ahLst/>
              <a:cxnLst/>
              <a:rect l="l" t="t" r="r" b="b"/>
              <a:pathLst>
                <a:path w="2564" h="838" extrusionOk="0">
                  <a:moveTo>
                    <a:pt x="1326" y="0"/>
                  </a:moveTo>
                  <a:cubicBezTo>
                    <a:pt x="1265" y="0"/>
                    <a:pt x="1204" y="6"/>
                    <a:pt x="1144" y="20"/>
                  </a:cubicBezTo>
                  <a:cubicBezTo>
                    <a:pt x="262" y="227"/>
                    <a:pt x="0" y="838"/>
                    <a:pt x="0" y="838"/>
                  </a:cubicBezTo>
                  <a:cubicBezTo>
                    <a:pt x="0" y="838"/>
                    <a:pt x="632" y="313"/>
                    <a:pt x="1336" y="313"/>
                  </a:cubicBezTo>
                  <a:cubicBezTo>
                    <a:pt x="1656" y="313"/>
                    <a:pt x="1992" y="422"/>
                    <a:pt x="2289" y="740"/>
                  </a:cubicBezTo>
                  <a:cubicBezTo>
                    <a:pt x="2289" y="740"/>
                    <a:pt x="2324" y="761"/>
                    <a:pt x="2371" y="761"/>
                  </a:cubicBezTo>
                  <a:cubicBezTo>
                    <a:pt x="2406" y="761"/>
                    <a:pt x="2447" y="749"/>
                    <a:pt x="2485" y="707"/>
                  </a:cubicBezTo>
                  <a:cubicBezTo>
                    <a:pt x="2564" y="628"/>
                    <a:pt x="1933" y="0"/>
                    <a:pt x="13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9" name="Google Shape;3909;p15"/>
            <p:cNvSpPr/>
            <p:nvPr/>
          </p:nvSpPr>
          <p:spPr>
            <a:xfrm>
              <a:off x="871544" y="559435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55" y="0"/>
                  </a:moveTo>
                  <a:cubicBezTo>
                    <a:pt x="1148" y="0"/>
                    <a:pt x="424" y="172"/>
                    <a:pt x="1" y="666"/>
                  </a:cubicBezTo>
                  <a:cubicBezTo>
                    <a:pt x="1" y="666"/>
                    <a:pt x="1494" y="1756"/>
                    <a:pt x="2954" y="2191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4" y="2640"/>
                    <a:pt x="6627" y="2595"/>
                  </a:cubicBezTo>
                  <a:cubicBezTo>
                    <a:pt x="6976" y="2442"/>
                    <a:pt x="6474" y="949"/>
                    <a:pt x="6158" y="884"/>
                  </a:cubicBezTo>
                  <a:cubicBezTo>
                    <a:pt x="5948" y="846"/>
                    <a:pt x="3748" y="0"/>
                    <a:pt x="19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0" name="Google Shape;3910;p15"/>
            <p:cNvSpPr/>
            <p:nvPr/>
          </p:nvSpPr>
          <p:spPr>
            <a:xfrm>
              <a:off x="81634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0"/>
                  </a:moveTo>
                  <a:cubicBezTo>
                    <a:pt x="1199" y="0"/>
                    <a:pt x="142" y="81"/>
                    <a:pt x="142" y="81"/>
                  </a:cubicBezTo>
                  <a:cubicBezTo>
                    <a:pt x="0" y="113"/>
                    <a:pt x="469" y="1726"/>
                    <a:pt x="752" y="1977"/>
                  </a:cubicBezTo>
                  <a:cubicBezTo>
                    <a:pt x="908" y="2115"/>
                    <a:pt x="1470" y="2216"/>
                    <a:pt x="2043" y="2216"/>
                  </a:cubicBezTo>
                  <a:cubicBezTo>
                    <a:pt x="2512" y="2216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4"/>
                  </a:cubicBezTo>
                  <a:cubicBezTo>
                    <a:pt x="3206" y="30"/>
                    <a:pt x="2690" y="0"/>
                    <a:pt x="2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1" name="Google Shape;3911;p15"/>
            <p:cNvSpPr/>
            <p:nvPr/>
          </p:nvSpPr>
          <p:spPr>
            <a:xfrm>
              <a:off x="966922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0"/>
                  </a:moveTo>
                  <a:cubicBezTo>
                    <a:pt x="1254" y="0"/>
                    <a:pt x="740" y="30"/>
                    <a:pt x="534" y="124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6"/>
                    <a:pt x="1893" y="2216"/>
                  </a:cubicBezTo>
                  <a:cubicBezTo>
                    <a:pt x="2465" y="2216"/>
                    <a:pt x="3027" y="2115"/>
                    <a:pt x="3183" y="1977"/>
                  </a:cubicBezTo>
                  <a:cubicBezTo>
                    <a:pt x="3466" y="1726"/>
                    <a:pt x="3946" y="113"/>
                    <a:pt x="3793" y="81"/>
                  </a:cubicBezTo>
                  <a:cubicBezTo>
                    <a:pt x="3793" y="81"/>
                    <a:pt x="2740" y="0"/>
                    <a:pt x="18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2" name="Google Shape;3912;p15"/>
            <p:cNvSpPr/>
            <p:nvPr/>
          </p:nvSpPr>
          <p:spPr>
            <a:xfrm>
              <a:off x="816345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0"/>
                  </a:moveTo>
                  <a:cubicBezTo>
                    <a:pt x="1199" y="0"/>
                    <a:pt x="142" y="81"/>
                    <a:pt x="142" y="81"/>
                  </a:cubicBezTo>
                  <a:cubicBezTo>
                    <a:pt x="0" y="113"/>
                    <a:pt x="469" y="1726"/>
                    <a:pt x="752" y="1977"/>
                  </a:cubicBezTo>
                  <a:cubicBezTo>
                    <a:pt x="908" y="2115"/>
                    <a:pt x="1470" y="2216"/>
                    <a:pt x="2043" y="2216"/>
                  </a:cubicBezTo>
                  <a:cubicBezTo>
                    <a:pt x="2512" y="2216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4"/>
                  </a:cubicBezTo>
                  <a:cubicBezTo>
                    <a:pt x="3206" y="30"/>
                    <a:pt x="2690" y="0"/>
                    <a:pt x="21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3" name="Google Shape;3913;p15"/>
            <p:cNvSpPr/>
            <p:nvPr/>
          </p:nvSpPr>
          <p:spPr>
            <a:xfrm>
              <a:off x="966922" y="670563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0"/>
                  </a:moveTo>
                  <a:cubicBezTo>
                    <a:pt x="1254" y="0"/>
                    <a:pt x="740" y="30"/>
                    <a:pt x="534" y="124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6"/>
                    <a:pt x="1893" y="2216"/>
                  </a:cubicBezTo>
                  <a:cubicBezTo>
                    <a:pt x="2465" y="2216"/>
                    <a:pt x="3027" y="2115"/>
                    <a:pt x="3183" y="1977"/>
                  </a:cubicBezTo>
                  <a:cubicBezTo>
                    <a:pt x="3466" y="1726"/>
                    <a:pt x="3946" y="113"/>
                    <a:pt x="3793" y="81"/>
                  </a:cubicBezTo>
                  <a:cubicBezTo>
                    <a:pt x="3793" y="81"/>
                    <a:pt x="2740" y="0"/>
                    <a:pt x="18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4" name="Google Shape;3914;p15"/>
            <p:cNvSpPr/>
            <p:nvPr/>
          </p:nvSpPr>
          <p:spPr>
            <a:xfrm>
              <a:off x="813136" y="665131"/>
              <a:ext cx="300831" cy="91442"/>
            </a:xfrm>
            <a:custGeom>
              <a:avLst/>
              <a:gdLst/>
              <a:ahLst/>
              <a:cxnLst/>
              <a:rect l="l" t="t" r="r" b="b"/>
              <a:pathLst>
                <a:path w="8251" h="2508" extrusionOk="0">
                  <a:moveTo>
                    <a:pt x="2166" y="292"/>
                  </a:moveTo>
                  <a:cubicBezTo>
                    <a:pt x="2755" y="292"/>
                    <a:pt x="3254" y="322"/>
                    <a:pt x="3434" y="404"/>
                  </a:cubicBezTo>
                  <a:cubicBezTo>
                    <a:pt x="3586" y="480"/>
                    <a:pt x="3684" y="676"/>
                    <a:pt x="3706" y="949"/>
                  </a:cubicBezTo>
                  <a:cubicBezTo>
                    <a:pt x="3728" y="1319"/>
                    <a:pt x="3586" y="1799"/>
                    <a:pt x="3270" y="2006"/>
                  </a:cubicBezTo>
                  <a:cubicBezTo>
                    <a:pt x="3021" y="2162"/>
                    <a:pt x="2573" y="2222"/>
                    <a:pt x="2134" y="2222"/>
                  </a:cubicBezTo>
                  <a:cubicBezTo>
                    <a:pt x="1593" y="2222"/>
                    <a:pt x="1064" y="2131"/>
                    <a:pt x="938" y="2017"/>
                  </a:cubicBezTo>
                  <a:cubicBezTo>
                    <a:pt x="731" y="1832"/>
                    <a:pt x="382" y="698"/>
                    <a:pt x="350" y="360"/>
                  </a:cubicBezTo>
                  <a:cubicBezTo>
                    <a:pt x="895" y="322"/>
                    <a:pt x="1576" y="292"/>
                    <a:pt x="2166" y="292"/>
                  </a:cubicBezTo>
                  <a:close/>
                  <a:moveTo>
                    <a:pt x="6060" y="295"/>
                  </a:moveTo>
                  <a:cubicBezTo>
                    <a:pt x="6660" y="295"/>
                    <a:pt x="7346" y="328"/>
                    <a:pt x="7902" y="360"/>
                  </a:cubicBezTo>
                  <a:cubicBezTo>
                    <a:pt x="7869" y="698"/>
                    <a:pt x="7521" y="1832"/>
                    <a:pt x="7314" y="2017"/>
                  </a:cubicBezTo>
                  <a:cubicBezTo>
                    <a:pt x="7181" y="2131"/>
                    <a:pt x="6650" y="2222"/>
                    <a:pt x="6110" y="2222"/>
                  </a:cubicBezTo>
                  <a:cubicBezTo>
                    <a:pt x="5671" y="2222"/>
                    <a:pt x="5225" y="2162"/>
                    <a:pt x="4981" y="2006"/>
                  </a:cubicBezTo>
                  <a:cubicBezTo>
                    <a:pt x="4665" y="1799"/>
                    <a:pt x="4524" y="1319"/>
                    <a:pt x="4545" y="949"/>
                  </a:cubicBezTo>
                  <a:cubicBezTo>
                    <a:pt x="4567" y="676"/>
                    <a:pt x="4665" y="480"/>
                    <a:pt x="4818" y="404"/>
                  </a:cubicBezTo>
                  <a:cubicBezTo>
                    <a:pt x="4992" y="317"/>
                    <a:pt x="5483" y="295"/>
                    <a:pt x="6060" y="295"/>
                  </a:cubicBezTo>
                  <a:close/>
                  <a:moveTo>
                    <a:pt x="2144" y="0"/>
                  </a:moveTo>
                  <a:cubicBezTo>
                    <a:pt x="1298" y="0"/>
                    <a:pt x="384" y="64"/>
                    <a:pt x="219" y="77"/>
                  </a:cubicBezTo>
                  <a:lnTo>
                    <a:pt x="208" y="88"/>
                  </a:lnTo>
                  <a:cubicBezTo>
                    <a:pt x="175" y="88"/>
                    <a:pt x="99" y="121"/>
                    <a:pt x="77" y="219"/>
                  </a:cubicBezTo>
                  <a:cubicBezTo>
                    <a:pt x="1" y="513"/>
                    <a:pt x="459" y="1973"/>
                    <a:pt x="753" y="2235"/>
                  </a:cubicBezTo>
                  <a:cubicBezTo>
                    <a:pt x="938" y="2398"/>
                    <a:pt x="1527" y="2507"/>
                    <a:pt x="2126" y="2507"/>
                  </a:cubicBezTo>
                  <a:cubicBezTo>
                    <a:pt x="2627" y="2507"/>
                    <a:pt x="3140" y="2431"/>
                    <a:pt x="3423" y="2246"/>
                  </a:cubicBezTo>
                  <a:cubicBezTo>
                    <a:pt x="3859" y="1973"/>
                    <a:pt x="4022" y="1374"/>
                    <a:pt x="3990" y="927"/>
                  </a:cubicBezTo>
                  <a:cubicBezTo>
                    <a:pt x="3990" y="927"/>
                    <a:pt x="3990" y="916"/>
                    <a:pt x="3990" y="905"/>
                  </a:cubicBezTo>
                  <a:cubicBezTo>
                    <a:pt x="4025" y="893"/>
                    <a:pt x="4071" y="885"/>
                    <a:pt x="4123" y="885"/>
                  </a:cubicBezTo>
                  <a:cubicBezTo>
                    <a:pt x="4166" y="885"/>
                    <a:pt x="4213" y="891"/>
                    <a:pt x="4262" y="905"/>
                  </a:cubicBezTo>
                  <a:cubicBezTo>
                    <a:pt x="4262" y="916"/>
                    <a:pt x="4262" y="916"/>
                    <a:pt x="4262" y="927"/>
                  </a:cubicBezTo>
                  <a:cubicBezTo>
                    <a:pt x="4229" y="1374"/>
                    <a:pt x="4393" y="1973"/>
                    <a:pt x="4829" y="2246"/>
                  </a:cubicBezTo>
                  <a:cubicBezTo>
                    <a:pt x="5112" y="2431"/>
                    <a:pt x="5624" y="2507"/>
                    <a:pt x="6126" y="2507"/>
                  </a:cubicBezTo>
                  <a:cubicBezTo>
                    <a:pt x="6725" y="2507"/>
                    <a:pt x="7314" y="2398"/>
                    <a:pt x="7499" y="2235"/>
                  </a:cubicBezTo>
                  <a:cubicBezTo>
                    <a:pt x="7793" y="1973"/>
                    <a:pt x="8251" y="513"/>
                    <a:pt x="8174" y="219"/>
                  </a:cubicBezTo>
                  <a:cubicBezTo>
                    <a:pt x="8153" y="121"/>
                    <a:pt x="8076" y="88"/>
                    <a:pt x="8044" y="88"/>
                  </a:cubicBezTo>
                  <a:lnTo>
                    <a:pt x="8022" y="77"/>
                  </a:lnTo>
                  <a:cubicBezTo>
                    <a:pt x="7863" y="64"/>
                    <a:pt x="6951" y="0"/>
                    <a:pt x="6107" y="0"/>
                  </a:cubicBezTo>
                  <a:cubicBezTo>
                    <a:pt x="5501" y="0"/>
                    <a:pt x="4930" y="33"/>
                    <a:pt x="4698" y="142"/>
                  </a:cubicBezTo>
                  <a:cubicBezTo>
                    <a:pt x="4480" y="241"/>
                    <a:pt x="4338" y="459"/>
                    <a:pt x="4284" y="764"/>
                  </a:cubicBezTo>
                  <a:cubicBezTo>
                    <a:pt x="4230" y="749"/>
                    <a:pt x="4178" y="743"/>
                    <a:pt x="4129" y="743"/>
                  </a:cubicBezTo>
                  <a:cubicBezTo>
                    <a:pt x="4070" y="743"/>
                    <a:pt x="4016" y="752"/>
                    <a:pt x="3968" y="764"/>
                  </a:cubicBezTo>
                  <a:cubicBezTo>
                    <a:pt x="3913" y="469"/>
                    <a:pt x="3772" y="241"/>
                    <a:pt x="3554" y="142"/>
                  </a:cubicBezTo>
                  <a:cubicBezTo>
                    <a:pt x="3321" y="33"/>
                    <a:pt x="2750" y="0"/>
                    <a:pt x="21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5" name="Google Shape;3915;p15"/>
            <p:cNvSpPr/>
            <p:nvPr/>
          </p:nvSpPr>
          <p:spPr>
            <a:xfrm>
              <a:off x="966521" y="735461"/>
              <a:ext cx="27855" cy="45393"/>
            </a:xfrm>
            <a:custGeom>
              <a:avLst/>
              <a:gdLst/>
              <a:ahLst/>
              <a:cxnLst/>
              <a:rect l="l" t="t" r="r" b="b"/>
              <a:pathLst>
                <a:path w="764" h="1245" extrusionOk="0">
                  <a:moveTo>
                    <a:pt x="44" y="1"/>
                  </a:moveTo>
                  <a:cubicBezTo>
                    <a:pt x="44" y="1"/>
                    <a:pt x="502" y="807"/>
                    <a:pt x="524" y="938"/>
                  </a:cubicBezTo>
                  <a:cubicBezTo>
                    <a:pt x="545" y="1058"/>
                    <a:pt x="1" y="1243"/>
                    <a:pt x="1" y="1243"/>
                  </a:cubicBezTo>
                  <a:cubicBezTo>
                    <a:pt x="1" y="1243"/>
                    <a:pt x="30" y="1244"/>
                    <a:pt x="76" y="1244"/>
                  </a:cubicBezTo>
                  <a:cubicBezTo>
                    <a:pt x="249" y="1244"/>
                    <a:pt x="666" y="1231"/>
                    <a:pt x="709" y="1101"/>
                  </a:cubicBezTo>
                  <a:cubicBezTo>
                    <a:pt x="763" y="949"/>
                    <a:pt x="44" y="1"/>
                    <a:pt x="4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6" name="Google Shape;3916;p15"/>
            <p:cNvSpPr/>
            <p:nvPr/>
          </p:nvSpPr>
          <p:spPr>
            <a:xfrm>
              <a:off x="945848" y="809436"/>
              <a:ext cx="50497" cy="15860"/>
            </a:xfrm>
            <a:custGeom>
              <a:avLst/>
              <a:gdLst/>
              <a:ahLst/>
              <a:cxnLst/>
              <a:rect l="l" t="t" r="r" b="b"/>
              <a:pathLst>
                <a:path w="1385" h="435" extrusionOk="0">
                  <a:moveTo>
                    <a:pt x="932" y="0"/>
                  </a:moveTo>
                  <a:cubicBezTo>
                    <a:pt x="899" y="0"/>
                    <a:pt x="871" y="6"/>
                    <a:pt x="851" y="21"/>
                  </a:cubicBezTo>
                  <a:cubicBezTo>
                    <a:pt x="780" y="72"/>
                    <a:pt x="718" y="89"/>
                    <a:pt x="662" y="89"/>
                  </a:cubicBezTo>
                  <a:cubicBezTo>
                    <a:pt x="562" y="89"/>
                    <a:pt x="481" y="35"/>
                    <a:pt x="404" y="21"/>
                  </a:cubicBezTo>
                  <a:cubicBezTo>
                    <a:pt x="400" y="20"/>
                    <a:pt x="395" y="20"/>
                    <a:pt x="390" y="20"/>
                  </a:cubicBezTo>
                  <a:cubicBezTo>
                    <a:pt x="264" y="20"/>
                    <a:pt x="1" y="151"/>
                    <a:pt x="1" y="151"/>
                  </a:cubicBezTo>
                  <a:cubicBezTo>
                    <a:pt x="1" y="151"/>
                    <a:pt x="350" y="424"/>
                    <a:pt x="633" y="435"/>
                  </a:cubicBezTo>
                  <a:cubicBezTo>
                    <a:pt x="1003" y="435"/>
                    <a:pt x="1385" y="151"/>
                    <a:pt x="1385" y="151"/>
                  </a:cubicBezTo>
                  <a:cubicBezTo>
                    <a:pt x="1385" y="151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7" name="Google Shape;3917;p15"/>
            <p:cNvSpPr/>
            <p:nvPr/>
          </p:nvSpPr>
          <p:spPr>
            <a:xfrm>
              <a:off x="-151978" y="902080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2" y="1"/>
                  </a:moveTo>
                  <a:cubicBezTo>
                    <a:pt x="9329" y="1"/>
                    <a:pt x="8644" y="47"/>
                    <a:pt x="7967" y="150"/>
                  </a:cubicBezTo>
                  <a:cubicBezTo>
                    <a:pt x="218" y="1327"/>
                    <a:pt x="0" y="5250"/>
                    <a:pt x="0" y="5250"/>
                  </a:cubicBezTo>
                  <a:lnTo>
                    <a:pt x="992" y="19483"/>
                  </a:lnTo>
                  <a:lnTo>
                    <a:pt x="981" y="29553"/>
                  </a:lnTo>
                  <a:lnTo>
                    <a:pt x="18364" y="27003"/>
                  </a:lnTo>
                  <a:lnTo>
                    <a:pt x="21034" y="17162"/>
                  </a:lnTo>
                  <a:cubicBezTo>
                    <a:pt x="21034" y="17162"/>
                    <a:pt x="22690" y="4324"/>
                    <a:pt x="18113" y="1970"/>
                  </a:cubicBezTo>
                  <a:cubicBezTo>
                    <a:pt x="16141" y="952"/>
                    <a:pt x="13101" y="1"/>
                    <a:pt x="100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8" name="Google Shape;3918;p15"/>
            <p:cNvSpPr/>
            <p:nvPr/>
          </p:nvSpPr>
          <p:spPr>
            <a:xfrm>
              <a:off x="-115847" y="1617958"/>
              <a:ext cx="706121" cy="52867"/>
            </a:xfrm>
            <a:custGeom>
              <a:avLst/>
              <a:gdLst/>
              <a:ahLst/>
              <a:cxnLst/>
              <a:rect l="l" t="t" r="r" b="b"/>
              <a:pathLst>
                <a:path w="19367" h="1450" extrusionOk="0">
                  <a:moveTo>
                    <a:pt x="1" y="0"/>
                  </a:moveTo>
                  <a:lnTo>
                    <a:pt x="1" y="1450"/>
                  </a:lnTo>
                  <a:lnTo>
                    <a:pt x="18975" y="1450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9" name="Google Shape;3919;p15"/>
            <p:cNvSpPr/>
            <p:nvPr/>
          </p:nvSpPr>
          <p:spPr>
            <a:xfrm>
              <a:off x="-127368" y="1447511"/>
              <a:ext cx="749435" cy="52867"/>
            </a:xfrm>
            <a:custGeom>
              <a:avLst/>
              <a:gdLst/>
              <a:ahLst/>
              <a:cxnLst/>
              <a:rect l="l" t="t" r="r" b="b"/>
              <a:pathLst>
                <a:path w="20555" h="1450" extrusionOk="0">
                  <a:moveTo>
                    <a:pt x="1" y="0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9" y="1079"/>
                    <a:pt x="20511" y="578"/>
                    <a:pt x="20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0" name="Google Shape;3920;p15"/>
            <p:cNvSpPr/>
            <p:nvPr/>
          </p:nvSpPr>
          <p:spPr>
            <a:xfrm>
              <a:off x="-151978" y="1097830"/>
              <a:ext cx="760957" cy="52903"/>
            </a:xfrm>
            <a:custGeom>
              <a:avLst/>
              <a:gdLst/>
              <a:ahLst/>
              <a:cxnLst/>
              <a:rect l="l" t="t" r="r" b="b"/>
              <a:pathLst>
                <a:path w="20871" h="1451" extrusionOk="0">
                  <a:moveTo>
                    <a:pt x="0" y="1"/>
                  </a:moveTo>
                  <a:lnTo>
                    <a:pt x="109" y="1450"/>
                  </a:lnTo>
                  <a:lnTo>
                    <a:pt x="20870" y="1450"/>
                  </a:lnTo>
                  <a:cubicBezTo>
                    <a:pt x="20772" y="949"/>
                    <a:pt x="20652" y="459"/>
                    <a:pt x="2051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1" name="Google Shape;3921;p15"/>
            <p:cNvSpPr/>
            <p:nvPr/>
          </p:nvSpPr>
          <p:spPr>
            <a:xfrm>
              <a:off x="-140056" y="1268313"/>
              <a:ext cx="765332" cy="52867"/>
            </a:xfrm>
            <a:custGeom>
              <a:avLst/>
              <a:gdLst/>
              <a:ahLst/>
              <a:cxnLst/>
              <a:rect l="l" t="t" r="r" b="b"/>
              <a:pathLst>
                <a:path w="2099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990" y="1450"/>
                  </a:lnTo>
                  <a:cubicBezTo>
                    <a:pt x="20979" y="981"/>
                    <a:pt x="20968" y="491"/>
                    <a:pt x="209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2" name="Google Shape;3922;p15"/>
            <p:cNvSpPr/>
            <p:nvPr/>
          </p:nvSpPr>
          <p:spPr>
            <a:xfrm>
              <a:off x="120191" y="763279"/>
              <a:ext cx="209827" cy="245266"/>
            </a:xfrm>
            <a:custGeom>
              <a:avLst/>
              <a:gdLst/>
              <a:ahLst/>
              <a:cxnLst/>
              <a:rect l="l" t="t" r="r" b="b"/>
              <a:pathLst>
                <a:path w="5755" h="6727" extrusionOk="0">
                  <a:moveTo>
                    <a:pt x="5210" y="1"/>
                  </a:moveTo>
                  <a:lnTo>
                    <a:pt x="905" y="153"/>
                  </a:lnTo>
                  <a:cubicBezTo>
                    <a:pt x="905" y="153"/>
                    <a:pt x="0" y="4022"/>
                    <a:pt x="44" y="4371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4"/>
                  </a:cubicBezTo>
                  <a:cubicBezTo>
                    <a:pt x="4371" y="6518"/>
                    <a:pt x="5635" y="4948"/>
                    <a:pt x="5700" y="4120"/>
                  </a:cubicBezTo>
                  <a:cubicBezTo>
                    <a:pt x="5755" y="3303"/>
                    <a:pt x="5210" y="1"/>
                    <a:pt x="521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3" name="Google Shape;3923;p15"/>
            <p:cNvSpPr/>
            <p:nvPr/>
          </p:nvSpPr>
          <p:spPr>
            <a:xfrm>
              <a:off x="140462" y="763279"/>
              <a:ext cx="183613" cy="123745"/>
            </a:xfrm>
            <a:custGeom>
              <a:avLst/>
              <a:gdLst/>
              <a:ahLst/>
              <a:cxnLst/>
              <a:rect l="l" t="t" r="r" b="b"/>
              <a:pathLst>
                <a:path w="5036" h="3394" extrusionOk="0">
                  <a:moveTo>
                    <a:pt x="4654" y="1"/>
                  </a:moveTo>
                  <a:lnTo>
                    <a:pt x="349" y="153"/>
                  </a:lnTo>
                  <a:cubicBezTo>
                    <a:pt x="349" y="153"/>
                    <a:pt x="186" y="851"/>
                    <a:pt x="0" y="1679"/>
                  </a:cubicBezTo>
                  <a:cubicBezTo>
                    <a:pt x="414" y="2496"/>
                    <a:pt x="992" y="3150"/>
                    <a:pt x="1798" y="3292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5" y="3135"/>
                    <a:pt x="5035" y="2692"/>
                  </a:cubicBezTo>
                  <a:cubicBezTo>
                    <a:pt x="4894" y="1472"/>
                    <a:pt x="4654" y="1"/>
                    <a:pt x="465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4" name="Google Shape;3924;p15"/>
            <p:cNvSpPr/>
            <p:nvPr/>
          </p:nvSpPr>
          <p:spPr>
            <a:xfrm>
              <a:off x="88799" y="412322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1"/>
                  </a:moveTo>
                  <a:cubicBezTo>
                    <a:pt x="4892" y="1"/>
                    <a:pt x="4823" y="2"/>
                    <a:pt x="4752" y="4"/>
                  </a:cubicBezTo>
                  <a:cubicBezTo>
                    <a:pt x="1101" y="113"/>
                    <a:pt x="186" y="2565"/>
                    <a:pt x="88" y="3469"/>
                  </a:cubicBezTo>
                  <a:cubicBezTo>
                    <a:pt x="0" y="4374"/>
                    <a:pt x="480" y="5616"/>
                    <a:pt x="480" y="5616"/>
                  </a:cubicBezTo>
                  <a:cubicBezTo>
                    <a:pt x="480" y="5616"/>
                    <a:pt x="752" y="11054"/>
                    <a:pt x="3292" y="11501"/>
                  </a:cubicBezTo>
                  <a:cubicBezTo>
                    <a:pt x="3689" y="11573"/>
                    <a:pt x="4053" y="11607"/>
                    <a:pt x="4388" y="11607"/>
                  </a:cubicBezTo>
                  <a:cubicBezTo>
                    <a:pt x="6195" y="11607"/>
                    <a:pt x="7140" y="10617"/>
                    <a:pt x="7673" y="9202"/>
                  </a:cubicBezTo>
                  <a:cubicBezTo>
                    <a:pt x="8305" y="7523"/>
                    <a:pt x="8240" y="5256"/>
                    <a:pt x="8240" y="5256"/>
                  </a:cubicBezTo>
                  <a:cubicBezTo>
                    <a:pt x="8240" y="5256"/>
                    <a:pt x="10161" y="1"/>
                    <a:pt x="49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5" name="Google Shape;3925;p15"/>
            <p:cNvSpPr/>
            <p:nvPr/>
          </p:nvSpPr>
          <p:spPr>
            <a:xfrm>
              <a:off x="37538" y="265136"/>
              <a:ext cx="407331" cy="411159"/>
            </a:xfrm>
            <a:custGeom>
              <a:avLst/>
              <a:gdLst/>
              <a:ahLst/>
              <a:cxnLst/>
              <a:rect l="l" t="t" r="r" b="b"/>
              <a:pathLst>
                <a:path w="11172" h="11277" extrusionOk="0">
                  <a:moveTo>
                    <a:pt x="6808" y="0"/>
                  </a:moveTo>
                  <a:cubicBezTo>
                    <a:pt x="6664" y="0"/>
                    <a:pt x="6419" y="500"/>
                    <a:pt x="5744" y="1000"/>
                  </a:cubicBezTo>
                  <a:cubicBezTo>
                    <a:pt x="4894" y="1632"/>
                    <a:pt x="3401" y="1774"/>
                    <a:pt x="2660" y="2373"/>
                  </a:cubicBezTo>
                  <a:cubicBezTo>
                    <a:pt x="2093" y="2820"/>
                    <a:pt x="1908" y="3801"/>
                    <a:pt x="1853" y="4237"/>
                  </a:cubicBezTo>
                  <a:cubicBezTo>
                    <a:pt x="1832" y="4280"/>
                    <a:pt x="1821" y="4313"/>
                    <a:pt x="1821" y="4313"/>
                  </a:cubicBezTo>
                  <a:cubicBezTo>
                    <a:pt x="1821" y="4313"/>
                    <a:pt x="687" y="4487"/>
                    <a:pt x="349" y="5686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7" y="6602"/>
                    <a:pt x="2671" y="5697"/>
                  </a:cubicBezTo>
                  <a:lnTo>
                    <a:pt x="2671" y="5697"/>
                  </a:lnTo>
                  <a:cubicBezTo>
                    <a:pt x="2671" y="5697"/>
                    <a:pt x="4992" y="5991"/>
                    <a:pt x="6649" y="6100"/>
                  </a:cubicBezTo>
                  <a:cubicBezTo>
                    <a:pt x="6813" y="6112"/>
                    <a:pt x="6969" y="6118"/>
                    <a:pt x="7118" y="6118"/>
                  </a:cubicBezTo>
                  <a:cubicBezTo>
                    <a:pt x="8471" y="6118"/>
                    <a:pt x="9188" y="5675"/>
                    <a:pt x="9188" y="5675"/>
                  </a:cubicBezTo>
                  <a:lnTo>
                    <a:pt x="9188" y="5675"/>
                  </a:lnTo>
                  <a:cubicBezTo>
                    <a:pt x="9188" y="5675"/>
                    <a:pt x="8883" y="7822"/>
                    <a:pt x="8981" y="8411"/>
                  </a:cubicBezTo>
                  <a:cubicBezTo>
                    <a:pt x="9079" y="9054"/>
                    <a:pt x="9547" y="11113"/>
                    <a:pt x="9547" y="11113"/>
                  </a:cubicBezTo>
                  <a:cubicBezTo>
                    <a:pt x="9547" y="11113"/>
                    <a:pt x="10463" y="10601"/>
                    <a:pt x="10714" y="8879"/>
                  </a:cubicBezTo>
                  <a:cubicBezTo>
                    <a:pt x="11171" y="7822"/>
                    <a:pt x="11084" y="5425"/>
                    <a:pt x="10812" y="4869"/>
                  </a:cubicBezTo>
                  <a:cubicBezTo>
                    <a:pt x="10594" y="4422"/>
                    <a:pt x="10190" y="4248"/>
                    <a:pt x="10049" y="4193"/>
                  </a:cubicBezTo>
                  <a:cubicBezTo>
                    <a:pt x="10038" y="4171"/>
                    <a:pt x="10027" y="4150"/>
                    <a:pt x="10016" y="4128"/>
                  </a:cubicBezTo>
                  <a:cubicBezTo>
                    <a:pt x="10038" y="4073"/>
                    <a:pt x="10081" y="3899"/>
                    <a:pt x="10136" y="3452"/>
                  </a:cubicBezTo>
                  <a:cubicBezTo>
                    <a:pt x="10234" y="2733"/>
                    <a:pt x="10038" y="1414"/>
                    <a:pt x="9722" y="1000"/>
                  </a:cubicBezTo>
                  <a:cubicBezTo>
                    <a:pt x="9674" y="939"/>
                    <a:pt x="9605" y="913"/>
                    <a:pt x="9523" y="913"/>
                  </a:cubicBezTo>
                  <a:cubicBezTo>
                    <a:pt x="9062" y="913"/>
                    <a:pt x="8174" y="1730"/>
                    <a:pt x="8174" y="1730"/>
                  </a:cubicBezTo>
                  <a:cubicBezTo>
                    <a:pt x="8174" y="1730"/>
                    <a:pt x="8686" y="695"/>
                    <a:pt x="8283" y="313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5"/>
                    <a:pt x="6899" y="1305"/>
                  </a:cubicBezTo>
                  <a:cubicBezTo>
                    <a:pt x="6899" y="1305"/>
                    <a:pt x="7052" y="444"/>
                    <a:pt x="6899" y="95"/>
                  </a:cubicBezTo>
                  <a:cubicBezTo>
                    <a:pt x="6872" y="30"/>
                    <a:pt x="6843" y="0"/>
                    <a:pt x="68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6" name="Google Shape;3926;p15"/>
            <p:cNvSpPr/>
            <p:nvPr/>
          </p:nvSpPr>
          <p:spPr>
            <a:xfrm>
              <a:off x="53726" y="625718"/>
              <a:ext cx="73649" cy="107812"/>
            </a:xfrm>
            <a:custGeom>
              <a:avLst/>
              <a:gdLst/>
              <a:ahLst/>
              <a:cxnLst/>
              <a:rect l="l" t="t" r="r" b="b"/>
              <a:pathLst>
                <a:path w="2020" h="2957" extrusionOk="0">
                  <a:moveTo>
                    <a:pt x="1225" y="1"/>
                  </a:moveTo>
                  <a:cubicBezTo>
                    <a:pt x="773" y="1"/>
                    <a:pt x="1" y="463"/>
                    <a:pt x="309" y="1387"/>
                  </a:cubicBezTo>
                  <a:cubicBezTo>
                    <a:pt x="690" y="2531"/>
                    <a:pt x="2020" y="2956"/>
                    <a:pt x="2020" y="2956"/>
                  </a:cubicBezTo>
                  <a:lnTo>
                    <a:pt x="1475" y="79"/>
                  </a:lnTo>
                  <a:cubicBezTo>
                    <a:pt x="1422" y="27"/>
                    <a:pt x="1333" y="1"/>
                    <a:pt x="122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15"/>
            <p:cNvSpPr/>
            <p:nvPr/>
          </p:nvSpPr>
          <p:spPr>
            <a:xfrm>
              <a:off x="376062" y="613504"/>
              <a:ext cx="73576" cy="108906"/>
            </a:xfrm>
            <a:custGeom>
              <a:avLst/>
              <a:gdLst/>
              <a:ahLst/>
              <a:cxnLst/>
              <a:rect l="l" t="t" r="r" b="b"/>
              <a:pathLst>
                <a:path w="2018" h="2987" extrusionOk="0">
                  <a:moveTo>
                    <a:pt x="1002" y="0"/>
                  </a:moveTo>
                  <a:cubicBezTo>
                    <a:pt x="669" y="0"/>
                    <a:pt x="361" y="229"/>
                    <a:pt x="361" y="229"/>
                  </a:cubicBezTo>
                  <a:lnTo>
                    <a:pt x="1" y="2986"/>
                  </a:lnTo>
                  <a:cubicBezTo>
                    <a:pt x="807" y="2899"/>
                    <a:pt x="2017" y="1384"/>
                    <a:pt x="1636" y="480"/>
                  </a:cubicBezTo>
                  <a:cubicBezTo>
                    <a:pt x="1475" y="110"/>
                    <a:pt x="1233" y="0"/>
                    <a:pt x="1002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15"/>
            <p:cNvSpPr/>
            <p:nvPr/>
          </p:nvSpPr>
          <p:spPr>
            <a:xfrm>
              <a:off x="1806507" y="1015978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1"/>
                  </a:moveTo>
                  <a:cubicBezTo>
                    <a:pt x="2540" y="1548"/>
                    <a:pt x="850" y="3336"/>
                    <a:pt x="556" y="4229"/>
                  </a:cubicBezTo>
                  <a:cubicBezTo>
                    <a:pt x="0" y="5995"/>
                    <a:pt x="1232" y="24086"/>
                    <a:pt x="1232" y="24086"/>
                  </a:cubicBezTo>
                  <a:lnTo>
                    <a:pt x="4926" y="24086"/>
                  </a:lnTo>
                  <a:lnTo>
                    <a:pt x="49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15"/>
            <p:cNvSpPr/>
            <p:nvPr/>
          </p:nvSpPr>
          <p:spPr>
            <a:xfrm>
              <a:off x="146405" y="561513"/>
              <a:ext cx="75363" cy="30955"/>
            </a:xfrm>
            <a:custGeom>
              <a:avLst/>
              <a:gdLst/>
              <a:ahLst/>
              <a:cxnLst/>
              <a:rect l="l" t="t" r="r" b="b"/>
              <a:pathLst>
                <a:path w="2067" h="849" extrusionOk="0">
                  <a:moveTo>
                    <a:pt x="1115" y="0"/>
                  </a:moveTo>
                  <a:cubicBezTo>
                    <a:pt x="1074" y="0"/>
                    <a:pt x="1033" y="3"/>
                    <a:pt x="992" y="9"/>
                  </a:cubicBezTo>
                  <a:cubicBezTo>
                    <a:pt x="491" y="96"/>
                    <a:pt x="1" y="511"/>
                    <a:pt x="164" y="848"/>
                  </a:cubicBezTo>
                  <a:cubicBezTo>
                    <a:pt x="164" y="848"/>
                    <a:pt x="426" y="347"/>
                    <a:pt x="1025" y="347"/>
                  </a:cubicBezTo>
                  <a:cubicBezTo>
                    <a:pt x="1507" y="347"/>
                    <a:pt x="1820" y="594"/>
                    <a:pt x="1953" y="594"/>
                  </a:cubicBezTo>
                  <a:cubicBezTo>
                    <a:pt x="1985" y="594"/>
                    <a:pt x="2006" y="580"/>
                    <a:pt x="2017" y="543"/>
                  </a:cubicBezTo>
                  <a:cubicBezTo>
                    <a:pt x="2067" y="373"/>
                    <a:pt x="1583" y="0"/>
                    <a:pt x="11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15"/>
            <p:cNvSpPr/>
            <p:nvPr/>
          </p:nvSpPr>
          <p:spPr>
            <a:xfrm>
              <a:off x="285680" y="561513"/>
              <a:ext cx="75727" cy="30955"/>
            </a:xfrm>
            <a:custGeom>
              <a:avLst/>
              <a:gdLst/>
              <a:ahLst/>
              <a:cxnLst/>
              <a:rect l="l" t="t" r="r" b="b"/>
              <a:pathLst>
                <a:path w="2077" h="849" extrusionOk="0">
                  <a:moveTo>
                    <a:pt x="960" y="0"/>
                  </a:moveTo>
                  <a:cubicBezTo>
                    <a:pt x="483" y="0"/>
                    <a:pt x="0" y="373"/>
                    <a:pt x="60" y="543"/>
                  </a:cubicBezTo>
                  <a:cubicBezTo>
                    <a:pt x="71" y="580"/>
                    <a:pt x="92" y="594"/>
                    <a:pt x="124" y="594"/>
                  </a:cubicBezTo>
                  <a:cubicBezTo>
                    <a:pt x="254" y="594"/>
                    <a:pt x="561" y="347"/>
                    <a:pt x="1052" y="347"/>
                  </a:cubicBezTo>
                  <a:cubicBezTo>
                    <a:pt x="1652" y="347"/>
                    <a:pt x="1902" y="848"/>
                    <a:pt x="1902" y="848"/>
                  </a:cubicBezTo>
                  <a:cubicBezTo>
                    <a:pt x="2077" y="511"/>
                    <a:pt x="1586" y="96"/>
                    <a:pt x="1085" y="9"/>
                  </a:cubicBezTo>
                  <a:cubicBezTo>
                    <a:pt x="1043" y="3"/>
                    <a:pt x="1002" y="0"/>
                    <a:pt x="9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15"/>
            <p:cNvSpPr/>
            <p:nvPr/>
          </p:nvSpPr>
          <p:spPr>
            <a:xfrm>
              <a:off x="1526390" y="1651318"/>
              <a:ext cx="476824" cy="997400"/>
            </a:xfrm>
            <a:custGeom>
              <a:avLst/>
              <a:gdLst/>
              <a:ahLst/>
              <a:cxnLst/>
              <a:rect l="l" t="t" r="r" b="b"/>
              <a:pathLst>
                <a:path w="13078" h="27356" extrusionOk="0">
                  <a:moveTo>
                    <a:pt x="7912" y="1"/>
                  </a:moveTo>
                  <a:lnTo>
                    <a:pt x="7912" y="1"/>
                  </a:lnTo>
                  <a:cubicBezTo>
                    <a:pt x="7226" y="361"/>
                    <a:pt x="0" y="4229"/>
                    <a:pt x="87" y="11814"/>
                  </a:cubicBezTo>
                  <a:cubicBezTo>
                    <a:pt x="98" y="13231"/>
                    <a:pt x="371" y="26189"/>
                    <a:pt x="371" y="26189"/>
                  </a:cubicBezTo>
                  <a:lnTo>
                    <a:pt x="5013" y="27355"/>
                  </a:lnTo>
                  <a:lnTo>
                    <a:pt x="12609" y="27355"/>
                  </a:lnTo>
                  <a:lnTo>
                    <a:pt x="12609" y="12904"/>
                  </a:lnTo>
                  <a:lnTo>
                    <a:pt x="12914" y="7368"/>
                  </a:lnTo>
                  <a:lnTo>
                    <a:pt x="13078" y="4960"/>
                  </a:lnTo>
                  <a:lnTo>
                    <a:pt x="12914" y="3401"/>
                  </a:lnTo>
                  <a:lnTo>
                    <a:pt x="12914" y="2279"/>
                  </a:lnTo>
                  <a:lnTo>
                    <a:pt x="12609" y="1963"/>
                  </a:lnTo>
                  <a:cubicBezTo>
                    <a:pt x="11981" y="2301"/>
                    <a:pt x="11190" y="2622"/>
                    <a:pt x="10502" y="2622"/>
                  </a:cubicBezTo>
                  <a:cubicBezTo>
                    <a:pt x="10414" y="2622"/>
                    <a:pt x="10328" y="2617"/>
                    <a:pt x="10244" y="2606"/>
                  </a:cubicBezTo>
                  <a:cubicBezTo>
                    <a:pt x="8337" y="2344"/>
                    <a:pt x="7869" y="1025"/>
                    <a:pt x="7869" y="1025"/>
                  </a:cubicBezTo>
                  <a:lnTo>
                    <a:pt x="79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15"/>
            <p:cNvSpPr/>
            <p:nvPr/>
          </p:nvSpPr>
          <p:spPr>
            <a:xfrm>
              <a:off x="1813252" y="1598890"/>
              <a:ext cx="212635" cy="148064"/>
            </a:xfrm>
            <a:custGeom>
              <a:avLst/>
              <a:gdLst/>
              <a:ahLst/>
              <a:cxnLst/>
              <a:rect l="l" t="t" r="r" b="b"/>
              <a:pathLst>
                <a:path w="5832" h="4061" extrusionOk="0">
                  <a:moveTo>
                    <a:pt x="5624" y="0"/>
                  </a:moveTo>
                  <a:cubicBezTo>
                    <a:pt x="5352" y="306"/>
                    <a:pt x="5046" y="578"/>
                    <a:pt x="4730" y="807"/>
                  </a:cubicBezTo>
                  <a:cubicBezTo>
                    <a:pt x="4240" y="1166"/>
                    <a:pt x="3728" y="1406"/>
                    <a:pt x="3314" y="1439"/>
                  </a:cubicBezTo>
                  <a:cubicBezTo>
                    <a:pt x="3261" y="1444"/>
                    <a:pt x="3206" y="1446"/>
                    <a:pt x="3148" y="1446"/>
                  </a:cubicBezTo>
                  <a:cubicBezTo>
                    <a:pt x="2261" y="1446"/>
                    <a:pt x="877" y="902"/>
                    <a:pt x="110" y="175"/>
                  </a:cubicBezTo>
                  <a:lnTo>
                    <a:pt x="44" y="1439"/>
                  </a:lnTo>
                  <a:lnTo>
                    <a:pt x="1" y="2463"/>
                  </a:lnTo>
                  <a:cubicBezTo>
                    <a:pt x="1" y="2463"/>
                    <a:pt x="469" y="3782"/>
                    <a:pt x="2376" y="4044"/>
                  </a:cubicBezTo>
                  <a:cubicBezTo>
                    <a:pt x="2462" y="4055"/>
                    <a:pt x="2550" y="4060"/>
                    <a:pt x="2640" y="4060"/>
                  </a:cubicBezTo>
                  <a:cubicBezTo>
                    <a:pt x="3327" y="4060"/>
                    <a:pt x="4114" y="3747"/>
                    <a:pt x="4730" y="3401"/>
                  </a:cubicBezTo>
                  <a:cubicBezTo>
                    <a:pt x="5373" y="3052"/>
                    <a:pt x="5831" y="2670"/>
                    <a:pt x="5831" y="2561"/>
                  </a:cubicBezTo>
                  <a:cubicBezTo>
                    <a:pt x="5831" y="2507"/>
                    <a:pt x="5809" y="2169"/>
                    <a:pt x="5766" y="1679"/>
                  </a:cubicBezTo>
                  <a:cubicBezTo>
                    <a:pt x="5733" y="1210"/>
                    <a:pt x="5679" y="600"/>
                    <a:pt x="5624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15"/>
            <p:cNvSpPr/>
            <p:nvPr/>
          </p:nvSpPr>
          <p:spPr>
            <a:xfrm>
              <a:off x="1817226" y="1559149"/>
              <a:ext cx="201113" cy="92463"/>
            </a:xfrm>
            <a:custGeom>
              <a:avLst/>
              <a:gdLst/>
              <a:ahLst/>
              <a:cxnLst/>
              <a:rect l="l" t="t" r="r" b="b"/>
              <a:pathLst>
                <a:path w="5516" h="2536" extrusionOk="0">
                  <a:moveTo>
                    <a:pt x="5428" y="1"/>
                  </a:moveTo>
                  <a:cubicBezTo>
                    <a:pt x="5177" y="273"/>
                    <a:pt x="4905" y="513"/>
                    <a:pt x="4621" y="709"/>
                  </a:cubicBezTo>
                  <a:cubicBezTo>
                    <a:pt x="4131" y="1069"/>
                    <a:pt x="3619" y="1308"/>
                    <a:pt x="3205" y="1341"/>
                  </a:cubicBezTo>
                  <a:cubicBezTo>
                    <a:pt x="3151" y="1346"/>
                    <a:pt x="3096" y="1348"/>
                    <a:pt x="3038" y="1348"/>
                  </a:cubicBezTo>
                  <a:cubicBezTo>
                    <a:pt x="2173" y="1348"/>
                    <a:pt x="831" y="825"/>
                    <a:pt x="55" y="120"/>
                  </a:cubicBezTo>
                  <a:lnTo>
                    <a:pt x="1" y="1265"/>
                  </a:lnTo>
                  <a:cubicBezTo>
                    <a:pt x="768" y="1992"/>
                    <a:pt x="2152" y="2536"/>
                    <a:pt x="3039" y="2536"/>
                  </a:cubicBezTo>
                  <a:cubicBezTo>
                    <a:pt x="3097" y="2536"/>
                    <a:pt x="3152" y="2534"/>
                    <a:pt x="3205" y="2529"/>
                  </a:cubicBezTo>
                  <a:cubicBezTo>
                    <a:pt x="3619" y="2496"/>
                    <a:pt x="4131" y="2256"/>
                    <a:pt x="4621" y="1897"/>
                  </a:cubicBezTo>
                  <a:cubicBezTo>
                    <a:pt x="4937" y="1668"/>
                    <a:pt x="5243" y="1396"/>
                    <a:pt x="5515" y="1090"/>
                  </a:cubicBezTo>
                  <a:cubicBezTo>
                    <a:pt x="5493" y="818"/>
                    <a:pt x="5471" y="556"/>
                    <a:pt x="5450" y="306"/>
                  </a:cubicBezTo>
                  <a:cubicBezTo>
                    <a:pt x="5439" y="197"/>
                    <a:pt x="5439" y="99"/>
                    <a:pt x="5428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15"/>
            <p:cNvSpPr/>
            <p:nvPr/>
          </p:nvSpPr>
          <p:spPr>
            <a:xfrm>
              <a:off x="1819231" y="1509492"/>
              <a:ext cx="2406" cy="54070"/>
            </a:xfrm>
            <a:custGeom>
              <a:avLst/>
              <a:gdLst/>
              <a:ahLst/>
              <a:cxnLst/>
              <a:rect l="l" t="t" r="r" b="b"/>
              <a:pathLst>
                <a:path w="66" h="1483" extrusionOk="0">
                  <a:moveTo>
                    <a:pt x="65" y="0"/>
                  </a:moveTo>
                  <a:lnTo>
                    <a:pt x="0" y="1482"/>
                  </a:lnTo>
                  <a:lnTo>
                    <a:pt x="0" y="148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15"/>
            <p:cNvSpPr/>
            <p:nvPr/>
          </p:nvSpPr>
          <p:spPr>
            <a:xfrm>
              <a:off x="1821601" y="1509492"/>
              <a:ext cx="104130" cy="2807"/>
            </a:xfrm>
            <a:custGeom>
              <a:avLst/>
              <a:gdLst/>
              <a:ahLst/>
              <a:cxnLst/>
              <a:rect l="l" t="t" r="r" b="b"/>
              <a:pathLst>
                <a:path w="2856" h="77" extrusionOk="0">
                  <a:moveTo>
                    <a:pt x="2856" y="7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15"/>
            <p:cNvSpPr/>
            <p:nvPr/>
          </p:nvSpPr>
          <p:spPr>
            <a:xfrm>
              <a:off x="1710728" y="1044089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27" y="1"/>
                  </a:moveTo>
                  <a:cubicBezTo>
                    <a:pt x="6318" y="1"/>
                    <a:pt x="6200" y="5"/>
                    <a:pt x="6071" y="15"/>
                  </a:cubicBezTo>
                  <a:cubicBezTo>
                    <a:pt x="4011" y="156"/>
                    <a:pt x="3554" y="1453"/>
                    <a:pt x="3554" y="1453"/>
                  </a:cubicBezTo>
                  <a:cubicBezTo>
                    <a:pt x="3554" y="1453"/>
                    <a:pt x="2224" y="1486"/>
                    <a:pt x="1330" y="2336"/>
                  </a:cubicBezTo>
                  <a:cubicBezTo>
                    <a:pt x="143" y="3458"/>
                    <a:pt x="1" y="5812"/>
                    <a:pt x="611" y="7818"/>
                  </a:cubicBezTo>
                  <a:cubicBezTo>
                    <a:pt x="718" y="7738"/>
                    <a:pt x="832" y="7690"/>
                    <a:pt x="947" y="7690"/>
                  </a:cubicBezTo>
                  <a:cubicBezTo>
                    <a:pt x="1021" y="7690"/>
                    <a:pt x="1095" y="7710"/>
                    <a:pt x="1167" y="7752"/>
                  </a:cubicBezTo>
                  <a:cubicBezTo>
                    <a:pt x="1189" y="7763"/>
                    <a:pt x="1211" y="7763"/>
                    <a:pt x="1221" y="7774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5"/>
                  </a:cubicBezTo>
                  <a:lnTo>
                    <a:pt x="1810" y="6205"/>
                  </a:lnTo>
                  <a:cubicBezTo>
                    <a:pt x="1810" y="6205"/>
                    <a:pt x="4350" y="7079"/>
                    <a:pt x="6064" y="7079"/>
                  </a:cubicBezTo>
                  <a:cubicBezTo>
                    <a:pt x="6114" y="7079"/>
                    <a:pt x="6164" y="7078"/>
                    <a:pt x="6213" y="7076"/>
                  </a:cubicBezTo>
                  <a:cubicBezTo>
                    <a:pt x="7335" y="7044"/>
                    <a:pt x="7226" y="6161"/>
                    <a:pt x="7226" y="6161"/>
                  </a:cubicBezTo>
                  <a:lnTo>
                    <a:pt x="7226" y="6161"/>
                  </a:lnTo>
                  <a:cubicBezTo>
                    <a:pt x="7226" y="6161"/>
                    <a:pt x="7346" y="6335"/>
                    <a:pt x="7542" y="6553"/>
                  </a:cubicBezTo>
                  <a:cubicBezTo>
                    <a:pt x="7914" y="6964"/>
                    <a:pt x="8549" y="7559"/>
                    <a:pt x="9100" y="7559"/>
                  </a:cubicBezTo>
                  <a:cubicBezTo>
                    <a:pt x="9163" y="7559"/>
                    <a:pt x="9226" y="7551"/>
                    <a:pt x="9286" y="7534"/>
                  </a:cubicBezTo>
                  <a:cubicBezTo>
                    <a:pt x="9286" y="7534"/>
                    <a:pt x="9439" y="10052"/>
                    <a:pt x="9689" y="10597"/>
                  </a:cubicBezTo>
                  <a:lnTo>
                    <a:pt x="9951" y="8362"/>
                  </a:lnTo>
                  <a:cubicBezTo>
                    <a:pt x="10173" y="8234"/>
                    <a:pt x="10363" y="8180"/>
                    <a:pt x="10524" y="8180"/>
                  </a:cubicBezTo>
                  <a:cubicBezTo>
                    <a:pt x="10774" y="8180"/>
                    <a:pt x="10954" y="8312"/>
                    <a:pt x="11073" y="8504"/>
                  </a:cubicBezTo>
                  <a:cubicBezTo>
                    <a:pt x="11531" y="7785"/>
                    <a:pt x="12000" y="6989"/>
                    <a:pt x="12316" y="6314"/>
                  </a:cubicBezTo>
                  <a:cubicBezTo>
                    <a:pt x="13144" y="4548"/>
                    <a:pt x="12000" y="3676"/>
                    <a:pt x="12000" y="3676"/>
                  </a:cubicBezTo>
                  <a:cubicBezTo>
                    <a:pt x="12000" y="3676"/>
                    <a:pt x="14681" y="1987"/>
                    <a:pt x="12588" y="821"/>
                  </a:cubicBezTo>
                  <a:cubicBezTo>
                    <a:pt x="11939" y="458"/>
                    <a:pt x="11219" y="332"/>
                    <a:pt x="10532" y="332"/>
                  </a:cubicBezTo>
                  <a:cubicBezTo>
                    <a:pt x="8995" y="332"/>
                    <a:pt x="7630" y="963"/>
                    <a:pt x="7630" y="963"/>
                  </a:cubicBezTo>
                  <a:cubicBezTo>
                    <a:pt x="7630" y="963"/>
                    <a:pt x="7782" y="614"/>
                    <a:pt x="7542" y="331"/>
                  </a:cubicBezTo>
                  <a:cubicBezTo>
                    <a:pt x="7393" y="154"/>
                    <a:pt x="7069" y="1"/>
                    <a:pt x="64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15"/>
            <p:cNvSpPr/>
            <p:nvPr/>
          </p:nvSpPr>
          <p:spPr>
            <a:xfrm>
              <a:off x="1706754" y="1268714"/>
              <a:ext cx="357272" cy="339734"/>
            </a:xfrm>
            <a:custGeom>
              <a:avLst/>
              <a:gdLst/>
              <a:ahLst/>
              <a:cxnLst/>
              <a:rect l="l" t="t" r="r" b="b"/>
              <a:pathLst>
                <a:path w="9799" h="9318" extrusionOk="0">
                  <a:moveTo>
                    <a:pt x="4142" y="2779"/>
                  </a:moveTo>
                  <a:cubicBezTo>
                    <a:pt x="4872" y="2779"/>
                    <a:pt x="5428" y="3487"/>
                    <a:pt x="5352" y="3618"/>
                  </a:cubicBezTo>
                  <a:cubicBezTo>
                    <a:pt x="5344" y="3631"/>
                    <a:pt x="5333" y="3637"/>
                    <a:pt x="5317" y="3637"/>
                  </a:cubicBezTo>
                  <a:cubicBezTo>
                    <a:pt x="5194" y="3637"/>
                    <a:pt x="4829" y="3256"/>
                    <a:pt x="4311" y="3256"/>
                  </a:cubicBezTo>
                  <a:cubicBezTo>
                    <a:pt x="4256" y="3256"/>
                    <a:pt x="4200" y="3260"/>
                    <a:pt x="4142" y="3269"/>
                  </a:cubicBezTo>
                  <a:cubicBezTo>
                    <a:pt x="3592" y="3365"/>
                    <a:pt x="2965" y="3769"/>
                    <a:pt x="2816" y="3769"/>
                  </a:cubicBezTo>
                  <a:cubicBezTo>
                    <a:pt x="2779" y="3769"/>
                    <a:pt x="2771" y="3744"/>
                    <a:pt x="2802" y="3684"/>
                  </a:cubicBezTo>
                  <a:cubicBezTo>
                    <a:pt x="2802" y="3684"/>
                    <a:pt x="3412" y="2779"/>
                    <a:pt x="4142" y="2779"/>
                  </a:cubicBezTo>
                  <a:close/>
                  <a:moveTo>
                    <a:pt x="7651" y="2779"/>
                  </a:moveTo>
                  <a:cubicBezTo>
                    <a:pt x="8371" y="2801"/>
                    <a:pt x="8970" y="3684"/>
                    <a:pt x="8970" y="3684"/>
                  </a:cubicBezTo>
                  <a:cubicBezTo>
                    <a:pt x="9001" y="3745"/>
                    <a:pt x="8993" y="3770"/>
                    <a:pt x="8955" y="3770"/>
                  </a:cubicBezTo>
                  <a:cubicBezTo>
                    <a:pt x="8806" y="3770"/>
                    <a:pt x="8191" y="3376"/>
                    <a:pt x="7651" y="3280"/>
                  </a:cubicBezTo>
                  <a:cubicBezTo>
                    <a:pt x="7651" y="3280"/>
                    <a:pt x="7640" y="3269"/>
                    <a:pt x="7630" y="3269"/>
                  </a:cubicBezTo>
                  <a:cubicBezTo>
                    <a:pt x="7572" y="3260"/>
                    <a:pt x="7516" y="3256"/>
                    <a:pt x="7461" y="3256"/>
                  </a:cubicBezTo>
                  <a:cubicBezTo>
                    <a:pt x="6943" y="3256"/>
                    <a:pt x="6578" y="3637"/>
                    <a:pt x="6454" y="3637"/>
                  </a:cubicBezTo>
                  <a:cubicBezTo>
                    <a:pt x="6439" y="3637"/>
                    <a:pt x="6428" y="3631"/>
                    <a:pt x="6420" y="3618"/>
                  </a:cubicBezTo>
                  <a:cubicBezTo>
                    <a:pt x="6344" y="3487"/>
                    <a:pt x="6899" y="2779"/>
                    <a:pt x="7630" y="2779"/>
                  </a:cubicBezTo>
                  <a:close/>
                  <a:moveTo>
                    <a:pt x="4131" y="3771"/>
                  </a:moveTo>
                  <a:cubicBezTo>
                    <a:pt x="4338" y="3771"/>
                    <a:pt x="4513" y="3978"/>
                    <a:pt x="4513" y="4239"/>
                  </a:cubicBezTo>
                  <a:cubicBezTo>
                    <a:pt x="4513" y="4501"/>
                    <a:pt x="4338" y="4708"/>
                    <a:pt x="4131" y="4708"/>
                  </a:cubicBezTo>
                  <a:cubicBezTo>
                    <a:pt x="3924" y="4708"/>
                    <a:pt x="3750" y="4501"/>
                    <a:pt x="3750" y="4239"/>
                  </a:cubicBezTo>
                  <a:cubicBezTo>
                    <a:pt x="3750" y="3978"/>
                    <a:pt x="3924" y="3771"/>
                    <a:pt x="4131" y="3771"/>
                  </a:cubicBezTo>
                  <a:close/>
                  <a:moveTo>
                    <a:pt x="7531" y="3771"/>
                  </a:moveTo>
                  <a:cubicBezTo>
                    <a:pt x="7575" y="3771"/>
                    <a:pt x="7619" y="3782"/>
                    <a:pt x="7651" y="3793"/>
                  </a:cubicBezTo>
                  <a:cubicBezTo>
                    <a:pt x="7804" y="3858"/>
                    <a:pt x="7913" y="4032"/>
                    <a:pt x="7913" y="4239"/>
                  </a:cubicBezTo>
                  <a:cubicBezTo>
                    <a:pt x="7913" y="4446"/>
                    <a:pt x="7804" y="4621"/>
                    <a:pt x="7651" y="4686"/>
                  </a:cubicBezTo>
                  <a:cubicBezTo>
                    <a:pt x="7619" y="4697"/>
                    <a:pt x="7575" y="4708"/>
                    <a:pt x="7531" y="4708"/>
                  </a:cubicBezTo>
                  <a:cubicBezTo>
                    <a:pt x="7324" y="4708"/>
                    <a:pt x="7161" y="4501"/>
                    <a:pt x="7161" y="4239"/>
                  </a:cubicBezTo>
                  <a:cubicBezTo>
                    <a:pt x="7161" y="3978"/>
                    <a:pt x="7324" y="3771"/>
                    <a:pt x="7531" y="3771"/>
                  </a:cubicBezTo>
                  <a:close/>
                  <a:moveTo>
                    <a:pt x="6006" y="3836"/>
                  </a:moveTo>
                  <a:cubicBezTo>
                    <a:pt x="6006" y="3837"/>
                    <a:pt x="7030" y="6179"/>
                    <a:pt x="6856" y="6408"/>
                  </a:cubicBezTo>
                  <a:cubicBezTo>
                    <a:pt x="6758" y="6517"/>
                    <a:pt x="6431" y="6626"/>
                    <a:pt x="6169" y="6691"/>
                  </a:cubicBezTo>
                  <a:cubicBezTo>
                    <a:pt x="6104" y="6691"/>
                    <a:pt x="6049" y="6691"/>
                    <a:pt x="6006" y="6681"/>
                  </a:cubicBezTo>
                  <a:cubicBezTo>
                    <a:pt x="5810" y="6626"/>
                    <a:pt x="6496" y="6528"/>
                    <a:pt x="6594" y="6288"/>
                  </a:cubicBezTo>
                  <a:cubicBezTo>
                    <a:pt x="6703" y="6049"/>
                    <a:pt x="6006" y="3837"/>
                    <a:pt x="6006" y="3836"/>
                  </a:cubicBezTo>
                  <a:close/>
                  <a:moveTo>
                    <a:pt x="7081" y="7240"/>
                  </a:moveTo>
                  <a:cubicBezTo>
                    <a:pt x="7096" y="7240"/>
                    <a:pt x="7105" y="7246"/>
                    <a:pt x="7106" y="7258"/>
                  </a:cubicBezTo>
                  <a:cubicBezTo>
                    <a:pt x="7117" y="7356"/>
                    <a:pt x="6725" y="7661"/>
                    <a:pt x="6147" y="7738"/>
                  </a:cubicBezTo>
                  <a:cubicBezTo>
                    <a:pt x="6079" y="7747"/>
                    <a:pt x="6011" y="7751"/>
                    <a:pt x="5944" y="7751"/>
                  </a:cubicBezTo>
                  <a:cubicBezTo>
                    <a:pt x="5452" y="7751"/>
                    <a:pt x="5039" y="7525"/>
                    <a:pt x="4981" y="7400"/>
                  </a:cubicBezTo>
                  <a:cubicBezTo>
                    <a:pt x="4965" y="7358"/>
                    <a:pt x="4973" y="7343"/>
                    <a:pt x="4994" y="7343"/>
                  </a:cubicBezTo>
                  <a:cubicBezTo>
                    <a:pt x="5044" y="7343"/>
                    <a:pt x="5170" y="7431"/>
                    <a:pt x="5232" y="7454"/>
                  </a:cubicBezTo>
                  <a:cubicBezTo>
                    <a:pt x="5232" y="7454"/>
                    <a:pt x="5418" y="7561"/>
                    <a:pt x="5790" y="7561"/>
                  </a:cubicBezTo>
                  <a:cubicBezTo>
                    <a:pt x="5894" y="7561"/>
                    <a:pt x="6013" y="7552"/>
                    <a:pt x="6147" y="7531"/>
                  </a:cubicBezTo>
                  <a:cubicBezTo>
                    <a:pt x="6661" y="7437"/>
                    <a:pt x="6990" y="7240"/>
                    <a:pt x="7081" y="7240"/>
                  </a:cubicBezTo>
                  <a:close/>
                  <a:moveTo>
                    <a:pt x="7335" y="0"/>
                  </a:moveTo>
                  <a:lnTo>
                    <a:pt x="7335" y="0"/>
                  </a:lnTo>
                  <a:cubicBezTo>
                    <a:pt x="7335" y="0"/>
                    <a:pt x="7444" y="883"/>
                    <a:pt x="6322" y="915"/>
                  </a:cubicBezTo>
                  <a:cubicBezTo>
                    <a:pt x="6273" y="917"/>
                    <a:pt x="6223" y="918"/>
                    <a:pt x="6173" y="918"/>
                  </a:cubicBezTo>
                  <a:cubicBezTo>
                    <a:pt x="4459" y="918"/>
                    <a:pt x="1919" y="44"/>
                    <a:pt x="1919" y="44"/>
                  </a:cubicBezTo>
                  <a:lnTo>
                    <a:pt x="1919" y="44"/>
                  </a:lnTo>
                  <a:cubicBezTo>
                    <a:pt x="2300" y="1569"/>
                    <a:pt x="1723" y="3694"/>
                    <a:pt x="1723" y="3694"/>
                  </a:cubicBezTo>
                  <a:lnTo>
                    <a:pt x="1330" y="1613"/>
                  </a:lnTo>
                  <a:cubicBezTo>
                    <a:pt x="1320" y="1602"/>
                    <a:pt x="1298" y="1602"/>
                    <a:pt x="1276" y="1591"/>
                  </a:cubicBezTo>
                  <a:cubicBezTo>
                    <a:pt x="1204" y="1549"/>
                    <a:pt x="1130" y="1529"/>
                    <a:pt x="1056" y="1529"/>
                  </a:cubicBezTo>
                  <a:cubicBezTo>
                    <a:pt x="941" y="1529"/>
                    <a:pt x="827" y="1577"/>
                    <a:pt x="720" y="1657"/>
                  </a:cubicBezTo>
                  <a:cubicBezTo>
                    <a:pt x="295" y="1973"/>
                    <a:pt x="1" y="2823"/>
                    <a:pt x="219" y="3444"/>
                  </a:cubicBezTo>
                  <a:cubicBezTo>
                    <a:pt x="491" y="4229"/>
                    <a:pt x="1570" y="4664"/>
                    <a:pt x="1854" y="4763"/>
                  </a:cubicBezTo>
                  <a:cubicBezTo>
                    <a:pt x="2137" y="6103"/>
                    <a:pt x="2475" y="7422"/>
                    <a:pt x="2813" y="7814"/>
                  </a:cubicBezTo>
                  <a:cubicBezTo>
                    <a:pt x="2889" y="7912"/>
                    <a:pt x="2987" y="7999"/>
                    <a:pt x="3085" y="8086"/>
                  </a:cubicBezTo>
                  <a:cubicBezTo>
                    <a:pt x="3870" y="8795"/>
                    <a:pt x="5210" y="9318"/>
                    <a:pt x="6082" y="9318"/>
                  </a:cubicBezTo>
                  <a:cubicBezTo>
                    <a:pt x="6137" y="9318"/>
                    <a:pt x="6191" y="9318"/>
                    <a:pt x="6235" y="9307"/>
                  </a:cubicBezTo>
                  <a:cubicBezTo>
                    <a:pt x="6649" y="9274"/>
                    <a:pt x="7161" y="9035"/>
                    <a:pt x="7651" y="8675"/>
                  </a:cubicBezTo>
                  <a:cubicBezTo>
                    <a:pt x="7935" y="8479"/>
                    <a:pt x="8207" y="8239"/>
                    <a:pt x="8458" y="7967"/>
                  </a:cubicBezTo>
                  <a:cubicBezTo>
                    <a:pt x="8796" y="7607"/>
                    <a:pt x="9090" y="7204"/>
                    <a:pt x="9286" y="6779"/>
                  </a:cubicBezTo>
                  <a:cubicBezTo>
                    <a:pt x="9493" y="6343"/>
                    <a:pt x="9646" y="5613"/>
                    <a:pt x="9777" y="4839"/>
                  </a:cubicBezTo>
                  <a:lnTo>
                    <a:pt x="9777" y="4839"/>
                  </a:lnTo>
                  <a:cubicBezTo>
                    <a:pt x="9755" y="4850"/>
                    <a:pt x="9744" y="4850"/>
                    <a:pt x="9744" y="4850"/>
                  </a:cubicBezTo>
                  <a:lnTo>
                    <a:pt x="9798" y="4436"/>
                  </a:lnTo>
                  <a:cubicBezTo>
                    <a:pt x="9548" y="3891"/>
                    <a:pt x="9395" y="1373"/>
                    <a:pt x="9395" y="1373"/>
                  </a:cubicBezTo>
                  <a:cubicBezTo>
                    <a:pt x="9335" y="1390"/>
                    <a:pt x="9272" y="1398"/>
                    <a:pt x="9209" y="1398"/>
                  </a:cubicBezTo>
                  <a:cubicBezTo>
                    <a:pt x="8658" y="1398"/>
                    <a:pt x="8023" y="803"/>
                    <a:pt x="7651" y="392"/>
                  </a:cubicBezTo>
                  <a:cubicBezTo>
                    <a:pt x="7455" y="17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15"/>
            <p:cNvSpPr/>
            <p:nvPr/>
          </p:nvSpPr>
          <p:spPr>
            <a:xfrm>
              <a:off x="1807783" y="1370035"/>
              <a:ext cx="96911" cy="36132"/>
            </a:xfrm>
            <a:custGeom>
              <a:avLst/>
              <a:gdLst/>
              <a:ahLst/>
              <a:cxnLst/>
              <a:rect l="l" t="t" r="r" b="b"/>
              <a:pathLst>
                <a:path w="2658" h="991" extrusionOk="0">
                  <a:moveTo>
                    <a:pt x="1371" y="0"/>
                  </a:moveTo>
                  <a:cubicBezTo>
                    <a:pt x="641" y="0"/>
                    <a:pt x="31" y="905"/>
                    <a:pt x="31" y="905"/>
                  </a:cubicBezTo>
                  <a:cubicBezTo>
                    <a:pt x="0" y="965"/>
                    <a:pt x="8" y="990"/>
                    <a:pt x="45" y="990"/>
                  </a:cubicBezTo>
                  <a:cubicBezTo>
                    <a:pt x="194" y="990"/>
                    <a:pt x="821" y="586"/>
                    <a:pt x="1371" y="490"/>
                  </a:cubicBezTo>
                  <a:cubicBezTo>
                    <a:pt x="1429" y="481"/>
                    <a:pt x="1485" y="477"/>
                    <a:pt x="1540" y="477"/>
                  </a:cubicBezTo>
                  <a:cubicBezTo>
                    <a:pt x="2058" y="477"/>
                    <a:pt x="2423" y="858"/>
                    <a:pt x="2546" y="858"/>
                  </a:cubicBezTo>
                  <a:cubicBezTo>
                    <a:pt x="2562" y="858"/>
                    <a:pt x="2573" y="852"/>
                    <a:pt x="2581" y="839"/>
                  </a:cubicBezTo>
                  <a:cubicBezTo>
                    <a:pt x="2657" y="708"/>
                    <a:pt x="2101" y="0"/>
                    <a:pt x="1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15"/>
            <p:cNvSpPr/>
            <p:nvPr/>
          </p:nvSpPr>
          <p:spPr>
            <a:xfrm>
              <a:off x="1938015" y="1370035"/>
              <a:ext cx="48127" cy="31319"/>
            </a:xfrm>
            <a:custGeom>
              <a:avLst/>
              <a:gdLst/>
              <a:ahLst/>
              <a:cxnLst/>
              <a:rect l="l" t="t" r="r" b="b"/>
              <a:pathLst>
                <a:path w="1320" h="859" extrusionOk="0">
                  <a:moveTo>
                    <a:pt x="1287" y="0"/>
                  </a:moveTo>
                  <a:cubicBezTo>
                    <a:pt x="556" y="0"/>
                    <a:pt x="1" y="708"/>
                    <a:pt x="77" y="839"/>
                  </a:cubicBezTo>
                  <a:cubicBezTo>
                    <a:pt x="85" y="852"/>
                    <a:pt x="96" y="858"/>
                    <a:pt x="111" y="858"/>
                  </a:cubicBezTo>
                  <a:cubicBezTo>
                    <a:pt x="235" y="858"/>
                    <a:pt x="601" y="477"/>
                    <a:pt x="1126" y="477"/>
                  </a:cubicBezTo>
                  <a:cubicBezTo>
                    <a:pt x="1182" y="477"/>
                    <a:pt x="1239" y="481"/>
                    <a:pt x="1297" y="490"/>
                  </a:cubicBezTo>
                  <a:cubicBezTo>
                    <a:pt x="1297" y="490"/>
                    <a:pt x="1308" y="501"/>
                    <a:pt x="1319" y="501"/>
                  </a:cubicBezTo>
                  <a:lnTo>
                    <a:pt x="13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15"/>
            <p:cNvSpPr/>
            <p:nvPr/>
          </p:nvSpPr>
          <p:spPr>
            <a:xfrm>
              <a:off x="1887738" y="1532680"/>
              <a:ext cx="78535" cy="18631"/>
            </a:xfrm>
            <a:custGeom>
              <a:avLst/>
              <a:gdLst/>
              <a:ahLst/>
              <a:cxnLst/>
              <a:rect l="l" t="t" r="r" b="b"/>
              <a:pathLst>
                <a:path w="2154" h="511" extrusionOk="0">
                  <a:moveTo>
                    <a:pt x="2117" y="0"/>
                  </a:moveTo>
                  <a:cubicBezTo>
                    <a:pt x="2026" y="0"/>
                    <a:pt x="1697" y="197"/>
                    <a:pt x="1183" y="291"/>
                  </a:cubicBezTo>
                  <a:cubicBezTo>
                    <a:pt x="1049" y="312"/>
                    <a:pt x="930" y="321"/>
                    <a:pt x="826" y="321"/>
                  </a:cubicBezTo>
                  <a:cubicBezTo>
                    <a:pt x="454" y="321"/>
                    <a:pt x="268" y="214"/>
                    <a:pt x="268" y="214"/>
                  </a:cubicBezTo>
                  <a:cubicBezTo>
                    <a:pt x="207" y="184"/>
                    <a:pt x="83" y="101"/>
                    <a:pt x="32" y="101"/>
                  </a:cubicBezTo>
                  <a:cubicBezTo>
                    <a:pt x="9" y="101"/>
                    <a:pt x="1" y="117"/>
                    <a:pt x="17" y="160"/>
                  </a:cubicBezTo>
                  <a:cubicBezTo>
                    <a:pt x="75" y="285"/>
                    <a:pt x="488" y="511"/>
                    <a:pt x="980" y="511"/>
                  </a:cubicBezTo>
                  <a:cubicBezTo>
                    <a:pt x="1047" y="511"/>
                    <a:pt x="1115" y="507"/>
                    <a:pt x="1183" y="498"/>
                  </a:cubicBezTo>
                  <a:cubicBezTo>
                    <a:pt x="1761" y="421"/>
                    <a:pt x="2153" y="105"/>
                    <a:pt x="2142" y="18"/>
                  </a:cubicBezTo>
                  <a:cubicBezTo>
                    <a:pt x="2141" y="6"/>
                    <a:pt x="2132" y="0"/>
                    <a:pt x="2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1" name="Google Shape;3941;p15"/>
            <p:cNvSpPr/>
            <p:nvPr/>
          </p:nvSpPr>
          <p:spPr>
            <a:xfrm>
              <a:off x="1843440" y="1406166"/>
              <a:ext cx="27855" cy="34236"/>
            </a:xfrm>
            <a:custGeom>
              <a:avLst/>
              <a:gdLst/>
              <a:ahLst/>
              <a:cxnLst/>
              <a:rect l="l" t="t" r="r" b="b"/>
              <a:pathLst>
                <a:path w="764" h="939" extrusionOk="0">
                  <a:moveTo>
                    <a:pt x="382" y="1"/>
                  </a:moveTo>
                  <a:cubicBezTo>
                    <a:pt x="175" y="1"/>
                    <a:pt x="1" y="208"/>
                    <a:pt x="1" y="469"/>
                  </a:cubicBezTo>
                  <a:cubicBezTo>
                    <a:pt x="1" y="731"/>
                    <a:pt x="175" y="938"/>
                    <a:pt x="382" y="938"/>
                  </a:cubicBezTo>
                  <a:cubicBezTo>
                    <a:pt x="589" y="938"/>
                    <a:pt x="764" y="731"/>
                    <a:pt x="764" y="469"/>
                  </a:cubicBezTo>
                  <a:cubicBezTo>
                    <a:pt x="764" y="208"/>
                    <a:pt x="589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2" name="Google Shape;3942;p15"/>
            <p:cNvSpPr/>
            <p:nvPr/>
          </p:nvSpPr>
          <p:spPr>
            <a:xfrm>
              <a:off x="1967803" y="1406166"/>
              <a:ext cx="18339" cy="34236"/>
            </a:xfrm>
            <a:custGeom>
              <a:avLst/>
              <a:gdLst/>
              <a:ahLst/>
              <a:cxnLst/>
              <a:rect l="l" t="t" r="r" b="b"/>
              <a:pathLst>
                <a:path w="503" h="939" extrusionOk="0">
                  <a:moveTo>
                    <a:pt x="382" y="1"/>
                  </a:moveTo>
                  <a:cubicBezTo>
                    <a:pt x="164" y="1"/>
                    <a:pt x="1" y="208"/>
                    <a:pt x="1" y="469"/>
                  </a:cubicBezTo>
                  <a:cubicBezTo>
                    <a:pt x="1" y="731"/>
                    <a:pt x="164" y="938"/>
                    <a:pt x="382" y="938"/>
                  </a:cubicBezTo>
                  <a:cubicBezTo>
                    <a:pt x="415" y="938"/>
                    <a:pt x="459" y="927"/>
                    <a:pt x="502" y="916"/>
                  </a:cubicBezTo>
                  <a:lnTo>
                    <a:pt x="502" y="23"/>
                  </a:lnTo>
                  <a:cubicBezTo>
                    <a:pt x="459" y="12"/>
                    <a:pt x="415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3" name="Google Shape;3943;p15"/>
            <p:cNvSpPr/>
            <p:nvPr/>
          </p:nvSpPr>
          <p:spPr>
            <a:xfrm>
              <a:off x="1918546" y="1408572"/>
              <a:ext cx="44554" cy="103729"/>
            </a:xfrm>
            <a:custGeom>
              <a:avLst/>
              <a:gdLst/>
              <a:ahLst/>
              <a:cxnLst/>
              <a:rect l="l" t="t" r="r" b="b"/>
              <a:pathLst>
                <a:path w="1222" h="2845" extrusionOk="0">
                  <a:moveTo>
                    <a:pt x="197" y="0"/>
                  </a:moveTo>
                  <a:cubicBezTo>
                    <a:pt x="197" y="1"/>
                    <a:pt x="894" y="2213"/>
                    <a:pt x="785" y="2452"/>
                  </a:cubicBezTo>
                  <a:cubicBezTo>
                    <a:pt x="687" y="2692"/>
                    <a:pt x="1" y="2790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2"/>
                  </a:cubicBezTo>
                  <a:cubicBezTo>
                    <a:pt x="1221" y="2343"/>
                    <a:pt x="197" y="1"/>
                    <a:pt x="197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4" name="Google Shape;3944;p15"/>
            <p:cNvSpPr/>
            <p:nvPr/>
          </p:nvSpPr>
          <p:spPr>
            <a:xfrm>
              <a:off x="1930067" y="1507887"/>
              <a:ext cx="36" cy="8787"/>
            </a:xfrm>
            <a:custGeom>
              <a:avLst/>
              <a:gdLst/>
              <a:ahLst/>
              <a:cxnLst/>
              <a:rect l="l" t="t" r="r" b="b"/>
              <a:pathLst>
                <a:path w="1" h="241" extrusionOk="0">
                  <a:moveTo>
                    <a:pt x="1" y="1"/>
                  </a:moveTo>
                  <a:lnTo>
                    <a:pt x="1" y="1"/>
                  </a:lnTo>
                  <a:lnTo>
                    <a:pt x="1" y="240"/>
                  </a:lnTo>
                  <a:lnTo>
                    <a:pt x="1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5" name="Google Shape;3945;p15"/>
            <p:cNvSpPr/>
            <p:nvPr/>
          </p:nvSpPr>
          <p:spPr>
            <a:xfrm>
              <a:off x="1925692" y="1512262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1"/>
                  </a:moveTo>
                  <a:cubicBezTo>
                    <a:pt x="28" y="6"/>
                    <a:pt x="63" y="9"/>
                    <a:pt x="104" y="9"/>
                  </a:cubicBezTo>
                  <a:cubicBezTo>
                    <a:pt x="145" y="9"/>
                    <a:pt x="191" y="6"/>
                    <a:pt x="24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6" name="Google Shape;3946;p15"/>
            <p:cNvSpPr/>
            <p:nvPr/>
          </p:nvSpPr>
          <p:spPr>
            <a:xfrm>
              <a:off x="46288" y="1780056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1"/>
                  </a:moveTo>
                  <a:cubicBezTo>
                    <a:pt x="164" y="99"/>
                    <a:pt x="327" y="208"/>
                    <a:pt x="491" y="317"/>
                  </a:cubicBezTo>
                  <a:cubicBezTo>
                    <a:pt x="327" y="208"/>
                    <a:pt x="164" y="99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15"/>
            <p:cNvSpPr/>
            <p:nvPr/>
          </p:nvSpPr>
          <p:spPr>
            <a:xfrm>
              <a:off x="28386" y="1769337"/>
              <a:ext cx="17938" cy="10756"/>
            </a:xfrm>
            <a:custGeom>
              <a:avLst/>
              <a:gdLst/>
              <a:ahLst/>
              <a:cxnLst/>
              <a:rect l="l" t="t" r="r" b="b"/>
              <a:pathLst>
                <a:path w="492" h="295" extrusionOk="0">
                  <a:moveTo>
                    <a:pt x="1" y="1"/>
                  </a:moveTo>
                  <a:cubicBezTo>
                    <a:pt x="164" y="99"/>
                    <a:pt x="328" y="197"/>
                    <a:pt x="491" y="295"/>
                  </a:cubicBezTo>
                  <a:cubicBezTo>
                    <a:pt x="328" y="197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8" name="Google Shape;3948;p15"/>
            <p:cNvSpPr/>
            <p:nvPr/>
          </p:nvSpPr>
          <p:spPr>
            <a:xfrm>
              <a:off x="-10151" y="1749467"/>
              <a:ext cx="34236" cy="17537"/>
            </a:xfrm>
            <a:custGeom>
              <a:avLst/>
              <a:gdLst/>
              <a:ahLst/>
              <a:cxnLst/>
              <a:rect l="l" t="t" r="r" b="b"/>
              <a:pathLst>
                <a:path w="939" h="481" extrusionOk="0">
                  <a:moveTo>
                    <a:pt x="1" y="1"/>
                  </a:moveTo>
                  <a:cubicBezTo>
                    <a:pt x="306" y="142"/>
                    <a:pt x="622" y="306"/>
                    <a:pt x="938" y="480"/>
                  </a:cubicBezTo>
                  <a:cubicBezTo>
                    <a:pt x="622" y="306"/>
                    <a:pt x="306" y="142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9" name="Google Shape;3949;p15"/>
            <p:cNvSpPr/>
            <p:nvPr/>
          </p:nvSpPr>
          <p:spPr>
            <a:xfrm>
              <a:off x="-30787" y="1739951"/>
              <a:ext cx="16699" cy="7584"/>
            </a:xfrm>
            <a:custGeom>
              <a:avLst/>
              <a:gdLst/>
              <a:ahLst/>
              <a:cxnLst/>
              <a:rect l="l" t="t" r="r" b="b"/>
              <a:pathLst>
                <a:path w="458" h="208" extrusionOk="0">
                  <a:moveTo>
                    <a:pt x="0" y="0"/>
                  </a:moveTo>
                  <a:cubicBezTo>
                    <a:pt x="153" y="66"/>
                    <a:pt x="305" y="131"/>
                    <a:pt x="458" y="207"/>
                  </a:cubicBezTo>
                  <a:cubicBezTo>
                    <a:pt x="305" y="131"/>
                    <a:pt x="153" y="66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0" name="Google Shape;3950;p15"/>
            <p:cNvSpPr/>
            <p:nvPr/>
          </p:nvSpPr>
          <p:spPr>
            <a:xfrm>
              <a:off x="-30787" y="1739951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1" name="Google Shape;3951;p15"/>
            <p:cNvSpPr/>
            <p:nvPr/>
          </p:nvSpPr>
          <p:spPr>
            <a:xfrm>
              <a:off x="24048" y="1766967"/>
              <a:ext cx="4375" cy="2406"/>
            </a:xfrm>
            <a:custGeom>
              <a:avLst/>
              <a:gdLst/>
              <a:ahLst/>
              <a:cxnLst/>
              <a:rect l="l" t="t" r="r" b="b"/>
              <a:pathLst>
                <a:path w="120" h="66" extrusionOk="0">
                  <a:moveTo>
                    <a:pt x="0" y="0"/>
                  </a:moveTo>
                  <a:cubicBezTo>
                    <a:pt x="44" y="22"/>
                    <a:pt x="87" y="44"/>
                    <a:pt x="120" y="66"/>
                  </a:cubicBezTo>
                  <a:cubicBezTo>
                    <a:pt x="87" y="44"/>
                    <a:pt x="44" y="22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2" name="Google Shape;3952;p15"/>
            <p:cNvSpPr/>
            <p:nvPr/>
          </p:nvSpPr>
          <p:spPr>
            <a:xfrm>
              <a:off x="-14125" y="1747498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cubicBezTo>
                    <a:pt x="34" y="22"/>
                    <a:pt x="66" y="33"/>
                    <a:pt x="110" y="55"/>
                  </a:cubicBezTo>
                  <a:cubicBezTo>
                    <a:pt x="66" y="33"/>
                    <a:pt x="34" y="11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3" name="Google Shape;3953;p15"/>
            <p:cNvSpPr/>
            <p:nvPr/>
          </p:nvSpPr>
          <p:spPr>
            <a:xfrm>
              <a:off x="46288" y="1780056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4" name="Google Shape;3954;p15"/>
            <p:cNvSpPr/>
            <p:nvPr/>
          </p:nvSpPr>
          <p:spPr>
            <a:xfrm>
              <a:off x="-104690" y="1739951"/>
              <a:ext cx="302399" cy="769671"/>
            </a:xfrm>
            <a:custGeom>
              <a:avLst/>
              <a:gdLst/>
              <a:ahLst/>
              <a:cxnLst/>
              <a:rect l="l" t="t" r="r" b="b"/>
              <a:pathLst>
                <a:path w="8294" h="21110" extrusionOk="0">
                  <a:moveTo>
                    <a:pt x="2027" y="0"/>
                  </a:moveTo>
                  <a:cubicBezTo>
                    <a:pt x="2027" y="0"/>
                    <a:pt x="458" y="15094"/>
                    <a:pt x="0" y="21110"/>
                  </a:cubicBezTo>
                  <a:lnTo>
                    <a:pt x="8130" y="19148"/>
                  </a:lnTo>
                  <a:cubicBezTo>
                    <a:pt x="8294" y="18603"/>
                    <a:pt x="7825" y="9743"/>
                    <a:pt x="7934" y="9122"/>
                  </a:cubicBezTo>
                  <a:cubicBezTo>
                    <a:pt x="8021" y="8675"/>
                    <a:pt x="8076" y="8217"/>
                    <a:pt x="8108" y="7760"/>
                  </a:cubicBezTo>
                  <a:cubicBezTo>
                    <a:pt x="8119" y="7607"/>
                    <a:pt x="8119" y="7455"/>
                    <a:pt x="8119" y="7302"/>
                  </a:cubicBezTo>
                  <a:cubicBezTo>
                    <a:pt x="8130" y="6997"/>
                    <a:pt x="8119" y="6681"/>
                    <a:pt x="8087" y="6386"/>
                  </a:cubicBezTo>
                  <a:cubicBezTo>
                    <a:pt x="7967" y="5013"/>
                    <a:pt x="7476" y="3716"/>
                    <a:pt x="6365" y="2736"/>
                  </a:cubicBezTo>
                  <a:cubicBezTo>
                    <a:pt x="6190" y="2594"/>
                    <a:pt x="6027" y="2452"/>
                    <a:pt x="5863" y="2321"/>
                  </a:cubicBezTo>
                  <a:cubicBezTo>
                    <a:pt x="5820" y="2289"/>
                    <a:pt x="5787" y="2256"/>
                    <a:pt x="5743" y="2223"/>
                  </a:cubicBezTo>
                  <a:cubicBezTo>
                    <a:pt x="5580" y="2093"/>
                    <a:pt x="5416" y="1962"/>
                    <a:pt x="5242" y="1842"/>
                  </a:cubicBezTo>
                  <a:cubicBezTo>
                    <a:pt x="5079" y="1722"/>
                    <a:pt x="4915" y="1602"/>
                    <a:pt x="4752" y="1493"/>
                  </a:cubicBezTo>
                  <a:cubicBezTo>
                    <a:pt x="4708" y="1471"/>
                    <a:pt x="4665" y="1439"/>
                    <a:pt x="4632" y="1417"/>
                  </a:cubicBezTo>
                  <a:cubicBezTo>
                    <a:pt x="4468" y="1308"/>
                    <a:pt x="4305" y="1199"/>
                    <a:pt x="4141" y="1101"/>
                  </a:cubicBezTo>
                  <a:cubicBezTo>
                    <a:pt x="3978" y="1003"/>
                    <a:pt x="3814" y="905"/>
                    <a:pt x="3651" y="807"/>
                  </a:cubicBezTo>
                  <a:cubicBezTo>
                    <a:pt x="3618" y="785"/>
                    <a:pt x="3575" y="763"/>
                    <a:pt x="3531" y="741"/>
                  </a:cubicBezTo>
                  <a:cubicBezTo>
                    <a:pt x="3215" y="567"/>
                    <a:pt x="2899" y="403"/>
                    <a:pt x="2594" y="262"/>
                  </a:cubicBezTo>
                  <a:cubicBezTo>
                    <a:pt x="2550" y="240"/>
                    <a:pt x="2518" y="218"/>
                    <a:pt x="2485" y="207"/>
                  </a:cubicBezTo>
                  <a:cubicBezTo>
                    <a:pt x="2332" y="131"/>
                    <a:pt x="2180" y="66"/>
                    <a:pt x="20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5" name="Google Shape;3955;p15"/>
            <p:cNvSpPr/>
            <p:nvPr/>
          </p:nvSpPr>
          <p:spPr>
            <a:xfrm>
              <a:off x="194094" y="1639031"/>
              <a:ext cx="767301" cy="996561"/>
            </a:xfrm>
            <a:custGeom>
              <a:avLst/>
              <a:gdLst/>
              <a:ahLst/>
              <a:cxnLst/>
              <a:rect l="l" t="t" r="r" b="b"/>
              <a:pathLst>
                <a:path w="21045" h="27333" extrusionOk="0">
                  <a:moveTo>
                    <a:pt x="11607" y="0"/>
                  </a:moveTo>
                  <a:cubicBezTo>
                    <a:pt x="1559" y="0"/>
                    <a:pt x="469" y="5307"/>
                    <a:pt x="469" y="5307"/>
                  </a:cubicBezTo>
                  <a:lnTo>
                    <a:pt x="1" y="15377"/>
                  </a:lnTo>
                  <a:lnTo>
                    <a:pt x="6158" y="27333"/>
                  </a:lnTo>
                  <a:lnTo>
                    <a:pt x="20228" y="27333"/>
                  </a:lnTo>
                  <a:cubicBezTo>
                    <a:pt x="20228" y="27333"/>
                    <a:pt x="21045" y="3923"/>
                    <a:pt x="20064" y="2866"/>
                  </a:cubicBezTo>
                  <a:cubicBezTo>
                    <a:pt x="19072" y="1809"/>
                    <a:pt x="14855" y="0"/>
                    <a:pt x="116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6" name="Google Shape;3956;p15"/>
            <p:cNvSpPr/>
            <p:nvPr/>
          </p:nvSpPr>
          <p:spPr>
            <a:xfrm>
              <a:off x="515957" y="1639031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5" y="0"/>
                  </a:moveTo>
                  <a:cubicBezTo>
                    <a:pt x="1515" y="11"/>
                    <a:pt x="730" y="65"/>
                    <a:pt x="0" y="153"/>
                  </a:cubicBezTo>
                  <a:lnTo>
                    <a:pt x="1297" y="24270"/>
                  </a:lnTo>
                  <a:lnTo>
                    <a:pt x="2888" y="24183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15"/>
            <p:cNvSpPr/>
            <p:nvPr/>
          </p:nvSpPr>
          <p:spPr>
            <a:xfrm>
              <a:off x="351452" y="1666449"/>
              <a:ext cx="104130" cy="824506"/>
            </a:xfrm>
            <a:custGeom>
              <a:avLst/>
              <a:gdLst/>
              <a:ahLst/>
              <a:cxnLst/>
              <a:rect l="l" t="t" r="r" b="b"/>
              <a:pathLst>
                <a:path w="2856" h="22614" extrusionOk="0">
                  <a:moveTo>
                    <a:pt x="1559" y="0"/>
                  </a:moveTo>
                  <a:cubicBezTo>
                    <a:pt x="981" y="174"/>
                    <a:pt x="469" y="371"/>
                    <a:pt x="0" y="589"/>
                  </a:cubicBezTo>
                  <a:lnTo>
                    <a:pt x="1264" y="22614"/>
                  </a:lnTo>
                  <a:lnTo>
                    <a:pt x="2856" y="22614"/>
                  </a:lnTo>
                  <a:lnTo>
                    <a:pt x="15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15"/>
            <p:cNvSpPr/>
            <p:nvPr/>
          </p:nvSpPr>
          <p:spPr>
            <a:xfrm>
              <a:off x="702701" y="1658100"/>
              <a:ext cx="112880" cy="977493"/>
            </a:xfrm>
            <a:custGeom>
              <a:avLst/>
              <a:gdLst/>
              <a:ahLst/>
              <a:cxnLst/>
              <a:rect l="l" t="t" r="r" b="b"/>
              <a:pathLst>
                <a:path w="3096" h="26810" extrusionOk="0">
                  <a:moveTo>
                    <a:pt x="1123" y="0"/>
                  </a:moveTo>
                  <a:lnTo>
                    <a:pt x="0" y="26810"/>
                  </a:lnTo>
                  <a:lnTo>
                    <a:pt x="578" y="26810"/>
                  </a:lnTo>
                  <a:lnTo>
                    <a:pt x="2016" y="26319"/>
                  </a:lnTo>
                  <a:lnTo>
                    <a:pt x="3095" y="654"/>
                  </a:lnTo>
                  <a:cubicBezTo>
                    <a:pt x="2485" y="414"/>
                    <a:pt x="1809" y="185"/>
                    <a:pt x="11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15"/>
            <p:cNvSpPr/>
            <p:nvPr/>
          </p:nvSpPr>
          <p:spPr>
            <a:xfrm>
              <a:off x="209188" y="1841271"/>
              <a:ext cx="732336" cy="133808"/>
            </a:xfrm>
            <a:custGeom>
              <a:avLst/>
              <a:gdLst/>
              <a:ahLst/>
              <a:cxnLst/>
              <a:rect l="l" t="t" r="r" b="b"/>
              <a:pathLst>
                <a:path w="20086" h="3670" extrusionOk="0">
                  <a:moveTo>
                    <a:pt x="44" y="0"/>
                  </a:moveTo>
                  <a:lnTo>
                    <a:pt x="1" y="937"/>
                  </a:lnTo>
                  <a:cubicBezTo>
                    <a:pt x="1330" y="1766"/>
                    <a:pt x="3891" y="2921"/>
                    <a:pt x="8294" y="3433"/>
                  </a:cubicBezTo>
                  <a:cubicBezTo>
                    <a:pt x="9747" y="3600"/>
                    <a:pt x="11052" y="3670"/>
                    <a:pt x="12221" y="3670"/>
                  </a:cubicBezTo>
                  <a:cubicBezTo>
                    <a:pt x="16412" y="3670"/>
                    <a:pt x="18854" y="2764"/>
                    <a:pt x="20064" y="2125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792" y="414"/>
                  </a:lnTo>
                  <a:cubicBezTo>
                    <a:pt x="17253" y="1614"/>
                    <a:pt x="14527" y="2028"/>
                    <a:pt x="11976" y="2028"/>
                  </a:cubicBezTo>
                  <a:cubicBezTo>
                    <a:pt x="6327" y="2028"/>
                    <a:pt x="1537" y="0"/>
                    <a:pt x="153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15"/>
            <p:cNvSpPr/>
            <p:nvPr/>
          </p:nvSpPr>
          <p:spPr>
            <a:xfrm>
              <a:off x="248127" y="1720883"/>
              <a:ext cx="689823" cy="122506"/>
            </a:xfrm>
            <a:custGeom>
              <a:avLst/>
              <a:gdLst/>
              <a:ahLst/>
              <a:cxnLst/>
              <a:rect l="l" t="t" r="r" b="b"/>
              <a:pathLst>
                <a:path w="18920" h="3360" extrusionOk="0">
                  <a:moveTo>
                    <a:pt x="1287" y="0"/>
                  </a:moveTo>
                  <a:cubicBezTo>
                    <a:pt x="742" y="403"/>
                    <a:pt x="317" y="817"/>
                    <a:pt x="1" y="1210"/>
                  </a:cubicBezTo>
                  <a:cubicBezTo>
                    <a:pt x="1483" y="1929"/>
                    <a:pt x="3793" y="2725"/>
                    <a:pt x="7226" y="3117"/>
                  </a:cubicBezTo>
                  <a:cubicBezTo>
                    <a:pt x="8688" y="3287"/>
                    <a:pt x="10002" y="3359"/>
                    <a:pt x="11177" y="3359"/>
                  </a:cubicBezTo>
                  <a:cubicBezTo>
                    <a:pt x="15268" y="3359"/>
                    <a:pt x="17692" y="2488"/>
                    <a:pt x="18920" y="1853"/>
                  </a:cubicBezTo>
                  <a:cubicBezTo>
                    <a:pt x="18854" y="1242"/>
                    <a:pt x="18746" y="796"/>
                    <a:pt x="18582" y="621"/>
                  </a:cubicBezTo>
                  <a:cubicBezTo>
                    <a:pt x="18495" y="534"/>
                    <a:pt x="18375" y="425"/>
                    <a:pt x="18233" y="327"/>
                  </a:cubicBezTo>
                  <a:cubicBezTo>
                    <a:pt x="15833" y="1354"/>
                    <a:pt x="13291" y="1716"/>
                    <a:pt x="10902" y="1716"/>
                  </a:cubicBezTo>
                  <a:cubicBezTo>
                    <a:pt x="6653" y="1716"/>
                    <a:pt x="2891" y="572"/>
                    <a:pt x="1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15"/>
            <p:cNvSpPr/>
            <p:nvPr/>
          </p:nvSpPr>
          <p:spPr>
            <a:xfrm>
              <a:off x="203245" y="1973181"/>
              <a:ext cx="734304" cy="133553"/>
            </a:xfrm>
            <a:custGeom>
              <a:avLst/>
              <a:gdLst/>
              <a:ahLst/>
              <a:cxnLst/>
              <a:rect l="l" t="t" r="r" b="b"/>
              <a:pathLst>
                <a:path w="20140" h="3663" extrusionOk="0">
                  <a:moveTo>
                    <a:pt x="44" y="0"/>
                  </a:moveTo>
                  <a:lnTo>
                    <a:pt x="0" y="829"/>
                  </a:lnTo>
                  <a:cubicBezTo>
                    <a:pt x="1275" y="1657"/>
                    <a:pt x="3858" y="2888"/>
                    <a:pt x="8457" y="3422"/>
                  </a:cubicBezTo>
                  <a:cubicBezTo>
                    <a:pt x="9917" y="3591"/>
                    <a:pt x="11229" y="3663"/>
                    <a:pt x="12404" y="3663"/>
                  </a:cubicBezTo>
                  <a:cubicBezTo>
                    <a:pt x="16384" y="3663"/>
                    <a:pt x="18788" y="2841"/>
                    <a:pt x="20042" y="2202"/>
                  </a:cubicBezTo>
                  <a:cubicBezTo>
                    <a:pt x="20075" y="1690"/>
                    <a:pt x="20118" y="1134"/>
                    <a:pt x="20140" y="567"/>
                  </a:cubicBezTo>
                  <a:lnTo>
                    <a:pt x="19955" y="404"/>
                  </a:lnTo>
                  <a:cubicBezTo>
                    <a:pt x="17408" y="1606"/>
                    <a:pt x="14675" y="2020"/>
                    <a:pt x="12121" y="2020"/>
                  </a:cubicBezTo>
                  <a:cubicBezTo>
                    <a:pt x="6477" y="2020"/>
                    <a:pt x="1700" y="0"/>
                    <a:pt x="17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15"/>
            <p:cNvSpPr/>
            <p:nvPr/>
          </p:nvSpPr>
          <p:spPr>
            <a:xfrm>
              <a:off x="513806" y="1525789"/>
              <a:ext cx="199254" cy="217776"/>
            </a:xfrm>
            <a:custGeom>
              <a:avLst/>
              <a:gdLst/>
              <a:ahLst/>
              <a:cxnLst/>
              <a:rect l="l" t="t" r="r" b="b"/>
              <a:pathLst>
                <a:path w="5465" h="5973" extrusionOk="0">
                  <a:moveTo>
                    <a:pt x="658" y="0"/>
                  </a:moveTo>
                  <a:cubicBezTo>
                    <a:pt x="658" y="0"/>
                    <a:pt x="833" y="2234"/>
                    <a:pt x="626" y="3106"/>
                  </a:cubicBezTo>
                  <a:cubicBezTo>
                    <a:pt x="440" y="3913"/>
                    <a:pt x="223" y="4065"/>
                    <a:pt x="114" y="4457"/>
                  </a:cubicBezTo>
                  <a:cubicBezTo>
                    <a:pt x="0" y="4839"/>
                    <a:pt x="1097" y="5973"/>
                    <a:pt x="2305" y="5973"/>
                  </a:cubicBezTo>
                  <a:cubicBezTo>
                    <a:pt x="2374" y="5973"/>
                    <a:pt x="2442" y="5969"/>
                    <a:pt x="2511" y="5961"/>
                  </a:cubicBezTo>
                  <a:cubicBezTo>
                    <a:pt x="3786" y="5820"/>
                    <a:pt x="5465" y="4163"/>
                    <a:pt x="4778" y="3804"/>
                  </a:cubicBezTo>
                  <a:cubicBezTo>
                    <a:pt x="4102" y="3455"/>
                    <a:pt x="4440" y="0"/>
                    <a:pt x="444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15"/>
            <p:cNvSpPr/>
            <p:nvPr/>
          </p:nvSpPr>
          <p:spPr>
            <a:xfrm>
              <a:off x="537796" y="1525789"/>
              <a:ext cx="137928" cy="113099"/>
            </a:xfrm>
            <a:custGeom>
              <a:avLst/>
              <a:gdLst/>
              <a:ahLst/>
              <a:cxnLst/>
              <a:rect l="l" t="t" r="r" b="b"/>
              <a:pathLst>
                <a:path w="3783" h="3102" extrusionOk="0">
                  <a:moveTo>
                    <a:pt x="0" y="0"/>
                  </a:moveTo>
                  <a:cubicBezTo>
                    <a:pt x="0" y="0"/>
                    <a:pt x="99" y="1253"/>
                    <a:pt x="66" y="2256"/>
                  </a:cubicBezTo>
                  <a:cubicBezTo>
                    <a:pt x="676" y="2692"/>
                    <a:pt x="1363" y="3041"/>
                    <a:pt x="1897" y="3095"/>
                  </a:cubicBezTo>
                  <a:cubicBezTo>
                    <a:pt x="1930" y="3099"/>
                    <a:pt x="1963" y="3101"/>
                    <a:pt x="1997" y="3101"/>
                  </a:cubicBezTo>
                  <a:cubicBezTo>
                    <a:pt x="2524" y="3101"/>
                    <a:pt x="3163" y="2638"/>
                    <a:pt x="3706" y="2136"/>
                  </a:cubicBezTo>
                  <a:cubicBezTo>
                    <a:pt x="3673" y="1112"/>
                    <a:pt x="3782" y="0"/>
                    <a:pt x="3782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15"/>
            <p:cNvSpPr/>
            <p:nvPr/>
          </p:nvSpPr>
          <p:spPr>
            <a:xfrm>
              <a:off x="443220" y="1216650"/>
              <a:ext cx="314358" cy="369777"/>
            </a:xfrm>
            <a:custGeom>
              <a:avLst/>
              <a:gdLst/>
              <a:ahLst/>
              <a:cxnLst/>
              <a:rect l="l" t="t" r="r" b="b"/>
              <a:pathLst>
                <a:path w="8622" h="10142" extrusionOk="0">
                  <a:moveTo>
                    <a:pt x="1" y="0"/>
                  </a:moveTo>
                  <a:cubicBezTo>
                    <a:pt x="1" y="0"/>
                    <a:pt x="785" y="7084"/>
                    <a:pt x="1298" y="7945"/>
                  </a:cubicBezTo>
                  <a:cubicBezTo>
                    <a:pt x="1821" y="8817"/>
                    <a:pt x="3455" y="10027"/>
                    <a:pt x="4491" y="10136"/>
                  </a:cubicBezTo>
                  <a:cubicBezTo>
                    <a:pt x="4523" y="10139"/>
                    <a:pt x="4556" y="10141"/>
                    <a:pt x="4589" y="10141"/>
                  </a:cubicBezTo>
                  <a:cubicBezTo>
                    <a:pt x="5612" y="10141"/>
                    <a:pt x="7084" y="8399"/>
                    <a:pt x="7390" y="7945"/>
                  </a:cubicBezTo>
                  <a:cubicBezTo>
                    <a:pt x="8076" y="6964"/>
                    <a:pt x="8621" y="0"/>
                    <a:pt x="8621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15"/>
            <p:cNvSpPr/>
            <p:nvPr/>
          </p:nvSpPr>
          <p:spPr>
            <a:xfrm>
              <a:off x="369718" y="1027682"/>
              <a:ext cx="444265" cy="372585"/>
            </a:xfrm>
            <a:custGeom>
              <a:avLst/>
              <a:gdLst/>
              <a:ahLst/>
              <a:cxnLst/>
              <a:rect l="l" t="t" r="r" b="b"/>
              <a:pathLst>
                <a:path w="12185" h="10219" extrusionOk="0">
                  <a:moveTo>
                    <a:pt x="7919" y="1"/>
                  </a:moveTo>
                  <a:cubicBezTo>
                    <a:pt x="7656" y="1"/>
                    <a:pt x="7433" y="61"/>
                    <a:pt x="7313" y="203"/>
                  </a:cubicBezTo>
                  <a:cubicBezTo>
                    <a:pt x="7137" y="413"/>
                    <a:pt x="6779" y="495"/>
                    <a:pt x="6360" y="495"/>
                  </a:cubicBezTo>
                  <a:cubicBezTo>
                    <a:pt x="5821" y="495"/>
                    <a:pt x="5182" y="359"/>
                    <a:pt x="4698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0" y="101"/>
                    <a:pt x="2264" y="718"/>
                    <a:pt x="2355" y="1380"/>
                  </a:cubicBezTo>
                  <a:cubicBezTo>
                    <a:pt x="2463" y="2186"/>
                    <a:pt x="1766" y="2383"/>
                    <a:pt x="883" y="2775"/>
                  </a:cubicBezTo>
                  <a:cubicBezTo>
                    <a:pt x="1" y="3167"/>
                    <a:pt x="447" y="4987"/>
                    <a:pt x="676" y="5183"/>
                  </a:cubicBezTo>
                  <a:cubicBezTo>
                    <a:pt x="905" y="5390"/>
                    <a:pt x="1090" y="6404"/>
                    <a:pt x="611" y="6851"/>
                  </a:cubicBezTo>
                  <a:cubicBezTo>
                    <a:pt x="131" y="7309"/>
                    <a:pt x="654" y="7995"/>
                    <a:pt x="883" y="8442"/>
                  </a:cubicBezTo>
                  <a:cubicBezTo>
                    <a:pt x="1112" y="8878"/>
                    <a:pt x="927" y="9063"/>
                    <a:pt x="1047" y="9597"/>
                  </a:cubicBezTo>
                  <a:cubicBezTo>
                    <a:pt x="1156" y="10131"/>
                    <a:pt x="2671" y="10218"/>
                    <a:pt x="267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19" y="7352"/>
                  </a:cubicBezTo>
                  <a:cubicBezTo>
                    <a:pt x="3190" y="7282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67" y="6532"/>
                    <a:pt x="3642" y="6551"/>
                    <a:pt x="3721" y="6551"/>
                  </a:cubicBezTo>
                  <a:cubicBezTo>
                    <a:pt x="3957" y="6551"/>
                    <a:pt x="4232" y="6382"/>
                    <a:pt x="4501" y="6121"/>
                  </a:cubicBezTo>
                  <a:cubicBezTo>
                    <a:pt x="4630" y="6004"/>
                    <a:pt x="4777" y="5955"/>
                    <a:pt x="4922" y="5955"/>
                  </a:cubicBezTo>
                  <a:cubicBezTo>
                    <a:pt x="5197" y="5955"/>
                    <a:pt x="5467" y="6129"/>
                    <a:pt x="5602" y="6349"/>
                  </a:cubicBezTo>
                  <a:cubicBezTo>
                    <a:pt x="5743" y="6600"/>
                    <a:pt x="6394" y="6749"/>
                    <a:pt x="7012" y="6749"/>
                  </a:cubicBezTo>
                  <a:cubicBezTo>
                    <a:pt x="7256" y="6749"/>
                    <a:pt x="7494" y="6726"/>
                    <a:pt x="7695" y="6676"/>
                  </a:cubicBezTo>
                  <a:cubicBezTo>
                    <a:pt x="8058" y="6580"/>
                    <a:pt x="8458" y="6510"/>
                    <a:pt x="8764" y="6510"/>
                  </a:cubicBezTo>
                  <a:cubicBezTo>
                    <a:pt x="9046" y="6510"/>
                    <a:pt x="9249" y="6569"/>
                    <a:pt x="9275" y="6720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9"/>
                    <a:pt x="10005" y="9979"/>
                  </a:cubicBezTo>
                  <a:cubicBezTo>
                    <a:pt x="10005" y="9979"/>
                    <a:pt x="10910" y="9641"/>
                    <a:pt x="10866" y="9183"/>
                  </a:cubicBezTo>
                  <a:cubicBezTo>
                    <a:pt x="10822" y="8725"/>
                    <a:pt x="11367" y="7853"/>
                    <a:pt x="11520" y="7646"/>
                  </a:cubicBezTo>
                  <a:cubicBezTo>
                    <a:pt x="11672" y="7428"/>
                    <a:pt x="12032" y="6557"/>
                    <a:pt x="11781" y="6219"/>
                  </a:cubicBezTo>
                  <a:cubicBezTo>
                    <a:pt x="11531" y="5870"/>
                    <a:pt x="11509" y="5739"/>
                    <a:pt x="11847" y="4573"/>
                  </a:cubicBezTo>
                  <a:cubicBezTo>
                    <a:pt x="12185" y="3418"/>
                    <a:pt x="11509" y="1958"/>
                    <a:pt x="10572" y="1958"/>
                  </a:cubicBezTo>
                  <a:cubicBezTo>
                    <a:pt x="9634" y="1958"/>
                    <a:pt x="9929" y="1227"/>
                    <a:pt x="9613" y="704"/>
                  </a:cubicBezTo>
                  <a:cubicBezTo>
                    <a:pt x="9390" y="336"/>
                    <a:pt x="8543" y="1"/>
                    <a:pt x="79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15"/>
            <p:cNvSpPr/>
            <p:nvPr/>
          </p:nvSpPr>
          <p:spPr>
            <a:xfrm>
              <a:off x="720165" y="1348378"/>
              <a:ext cx="84296" cy="93192"/>
            </a:xfrm>
            <a:custGeom>
              <a:avLst/>
              <a:gdLst/>
              <a:ahLst/>
              <a:cxnLst/>
              <a:rect l="l" t="t" r="r" b="b"/>
              <a:pathLst>
                <a:path w="2312" h="2556" extrusionOk="0">
                  <a:moveTo>
                    <a:pt x="1167" y="1"/>
                  </a:moveTo>
                  <a:cubicBezTo>
                    <a:pt x="595" y="1"/>
                    <a:pt x="426" y="540"/>
                    <a:pt x="426" y="540"/>
                  </a:cubicBezTo>
                  <a:lnTo>
                    <a:pt x="1" y="2556"/>
                  </a:lnTo>
                  <a:cubicBezTo>
                    <a:pt x="1984" y="2403"/>
                    <a:pt x="2311" y="300"/>
                    <a:pt x="1483" y="49"/>
                  </a:cubicBezTo>
                  <a:cubicBezTo>
                    <a:pt x="1366" y="15"/>
                    <a:pt x="1261" y="1"/>
                    <a:pt x="1167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15"/>
            <p:cNvSpPr/>
            <p:nvPr/>
          </p:nvSpPr>
          <p:spPr>
            <a:xfrm>
              <a:off x="406287" y="1354685"/>
              <a:ext cx="86629" cy="83202"/>
            </a:xfrm>
            <a:custGeom>
              <a:avLst/>
              <a:gdLst/>
              <a:ahLst/>
              <a:cxnLst/>
              <a:rect l="l" t="t" r="r" b="b"/>
              <a:pathLst>
                <a:path w="2376" h="2282" extrusionOk="0">
                  <a:moveTo>
                    <a:pt x="839" y="0"/>
                  </a:moveTo>
                  <a:cubicBezTo>
                    <a:pt x="766" y="0"/>
                    <a:pt x="693" y="9"/>
                    <a:pt x="621" y="29"/>
                  </a:cubicBezTo>
                  <a:cubicBezTo>
                    <a:pt x="0" y="203"/>
                    <a:pt x="469" y="2165"/>
                    <a:pt x="1319" y="2263"/>
                  </a:cubicBezTo>
                  <a:cubicBezTo>
                    <a:pt x="1451" y="2276"/>
                    <a:pt x="1568" y="2282"/>
                    <a:pt x="1671" y="2282"/>
                  </a:cubicBezTo>
                  <a:cubicBezTo>
                    <a:pt x="2235" y="2282"/>
                    <a:pt x="2376" y="2110"/>
                    <a:pt x="2376" y="2110"/>
                  </a:cubicBezTo>
                  <a:lnTo>
                    <a:pt x="2027" y="541"/>
                  </a:lnTo>
                  <a:cubicBezTo>
                    <a:pt x="2027" y="541"/>
                    <a:pt x="1418" y="0"/>
                    <a:pt x="839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15"/>
            <p:cNvSpPr/>
            <p:nvPr/>
          </p:nvSpPr>
          <p:spPr>
            <a:xfrm>
              <a:off x="573489" y="1493377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1" y="1"/>
                  </a:moveTo>
                  <a:cubicBezTo>
                    <a:pt x="1626" y="1"/>
                    <a:pt x="1367" y="160"/>
                    <a:pt x="950" y="224"/>
                  </a:cubicBezTo>
                  <a:cubicBezTo>
                    <a:pt x="838" y="245"/>
                    <a:pt x="737" y="253"/>
                    <a:pt x="649" y="253"/>
                  </a:cubicBezTo>
                  <a:cubicBezTo>
                    <a:pt x="362" y="253"/>
                    <a:pt x="209" y="170"/>
                    <a:pt x="209" y="170"/>
                  </a:cubicBezTo>
                  <a:cubicBezTo>
                    <a:pt x="164" y="147"/>
                    <a:pt x="65" y="81"/>
                    <a:pt x="24" y="81"/>
                  </a:cubicBezTo>
                  <a:cubicBezTo>
                    <a:pt x="7" y="81"/>
                    <a:pt x="0" y="94"/>
                    <a:pt x="13" y="126"/>
                  </a:cubicBezTo>
                  <a:cubicBezTo>
                    <a:pt x="61" y="222"/>
                    <a:pt x="395" y="410"/>
                    <a:pt x="786" y="410"/>
                  </a:cubicBezTo>
                  <a:cubicBezTo>
                    <a:pt x="840" y="410"/>
                    <a:pt x="895" y="407"/>
                    <a:pt x="950" y="399"/>
                  </a:cubicBezTo>
                  <a:cubicBezTo>
                    <a:pt x="1419" y="344"/>
                    <a:pt x="1735" y="83"/>
                    <a:pt x="1724" y="17"/>
                  </a:cubicBezTo>
                  <a:cubicBezTo>
                    <a:pt x="1723" y="6"/>
                    <a:pt x="1715" y="1"/>
                    <a:pt x="1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9" name="Google Shape;3969;p15"/>
            <p:cNvSpPr/>
            <p:nvPr/>
          </p:nvSpPr>
          <p:spPr>
            <a:xfrm>
              <a:off x="540968" y="1382322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589"/>
                    <a:pt x="131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75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0" name="Google Shape;3970;p15"/>
            <p:cNvSpPr/>
            <p:nvPr/>
          </p:nvSpPr>
          <p:spPr>
            <a:xfrm>
              <a:off x="650236" y="1377582"/>
              <a:ext cx="22277" cy="27819"/>
            </a:xfrm>
            <a:custGeom>
              <a:avLst/>
              <a:gdLst/>
              <a:ahLst/>
              <a:cxnLst/>
              <a:rect l="l" t="t" r="r" b="b"/>
              <a:pathLst>
                <a:path w="611" h="763" extrusionOk="0">
                  <a:moveTo>
                    <a:pt x="306" y="0"/>
                  </a:moveTo>
                  <a:cubicBezTo>
                    <a:pt x="131" y="0"/>
                    <a:pt x="1" y="174"/>
                    <a:pt x="1" y="382"/>
                  </a:cubicBezTo>
                  <a:cubicBezTo>
                    <a:pt x="1" y="600"/>
                    <a:pt x="131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15"/>
            <p:cNvSpPr/>
            <p:nvPr/>
          </p:nvSpPr>
          <p:spPr>
            <a:xfrm>
              <a:off x="185745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42" y="0"/>
                    <a:pt x="1" y="164"/>
                    <a:pt x="1" y="382"/>
                  </a:cubicBezTo>
                  <a:cubicBezTo>
                    <a:pt x="1" y="589"/>
                    <a:pt x="142" y="763"/>
                    <a:pt x="306" y="763"/>
                  </a:cubicBezTo>
                  <a:cubicBezTo>
                    <a:pt x="480" y="763"/>
                    <a:pt x="611" y="589"/>
                    <a:pt x="611" y="382"/>
                  </a:cubicBezTo>
                  <a:cubicBezTo>
                    <a:pt x="611" y="164"/>
                    <a:pt x="48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15"/>
            <p:cNvSpPr/>
            <p:nvPr/>
          </p:nvSpPr>
          <p:spPr>
            <a:xfrm>
              <a:off x="299789" y="611900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0" y="164"/>
                    <a:pt x="0" y="382"/>
                  </a:cubicBezTo>
                  <a:cubicBezTo>
                    <a:pt x="0" y="589"/>
                    <a:pt x="131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64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15"/>
            <p:cNvSpPr/>
            <p:nvPr/>
          </p:nvSpPr>
          <p:spPr>
            <a:xfrm>
              <a:off x="498493" y="1345206"/>
              <a:ext cx="87832" cy="25376"/>
            </a:xfrm>
            <a:custGeom>
              <a:avLst/>
              <a:gdLst/>
              <a:ahLst/>
              <a:cxnLst/>
              <a:rect l="l" t="t" r="r" b="b"/>
              <a:pathLst>
                <a:path w="2409" h="696" extrusionOk="0">
                  <a:moveTo>
                    <a:pt x="1278" y="1"/>
                  </a:moveTo>
                  <a:cubicBezTo>
                    <a:pt x="1153" y="1"/>
                    <a:pt x="1035" y="13"/>
                    <a:pt x="926" y="38"/>
                  </a:cubicBezTo>
                  <a:cubicBezTo>
                    <a:pt x="488" y="153"/>
                    <a:pt x="1" y="696"/>
                    <a:pt x="225" y="696"/>
                  </a:cubicBezTo>
                  <a:cubicBezTo>
                    <a:pt x="236" y="696"/>
                    <a:pt x="248" y="694"/>
                    <a:pt x="261" y="692"/>
                  </a:cubicBezTo>
                  <a:cubicBezTo>
                    <a:pt x="501" y="659"/>
                    <a:pt x="512" y="343"/>
                    <a:pt x="1133" y="256"/>
                  </a:cubicBezTo>
                  <a:cubicBezTo>
                    <a:pt x="1179" y="250"/>
                    <a:pt x="1224" y="247"/>
                    <a:pt x="1268" y="247"/>
                  </a:cubicBezTo>
                  <a:cubicBezTo>
                    <a:pt x="1723" y="247"/>
                    <a:pt x="2067" y="555"/>
                    <a:pt x="2225" y="555"/>
                  </a:cubicBezTo>
                  <a:cubicBezTo>
                    <a:pt x="2236" y="555"/>
                    <a:pt x="2246" y="554"/>
                    <a:pt x="2255" y="550"/>
                  </a:cubicBezTo>
                  <a:cubicBezTo>
                    <a:pt x="2408" y="496"/>
                    <a:pt x="2288" y="191"/>
                    <a:pt x="1918" y="93"/>
                  </a:cubicBezTo>
                  <a:cubicBezTo>
                    <a:pt x="1696" y="32"/>
                    <a:pt x="1479" y="1"/>
                    <a:pt x="12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15"/>
            <p:cNvSpPr/>
            <p:nvPr/>
          </p:nvSpPr>
          <p:spPr>
            <a:xfrm>
              <a:off x="629965" y="1345206"/>
              <a:ext cx="88160" cy="25376"/>
            </a:xfrm>
            <a:custGeom>
              <a:avLst/>
              <a:gdLst/>
              <a:ahLst/>
              <a:cxnLst/>
              <a:rect l="l" t="t" r="r" b="b"/>
              <a:pathLst>
                <a:path w="2418" h="696" extrusionOk="0">
                  <a:moveTo>
                    <a:pt x="1138" y="1"/>
                  </a:moveTo>
                  <a:cubicBezTo>
                    <a:pt x="939" y="1"/>
                    <a:pt x="719" y="32"/>
                    <a:pt x="491" y="93"/>
                  </a:cubicBezTo>
                  <a:cubicBezTo>
                    <a:pt x="121" y="191"/>
                    <a:pt x="1" y="496"/>
                    <a:pt x="153" y="550"/>
                  </a:cubicBezTo>
                  <a:cubicBezTo>
                    <a:pt x="163" y="554"/>
                    <a:pt x="173" y="555"/>
                    <a:pt x="184" y="555"/>
                  </a:cubicBezTo>
                  <a:cubicBezTo>
                    <a:pt x="343" y="555"/>
                    <a:pt x="695" y="247"/>
                    <a:pt x="1152" y="247"/>
                  </a:cubicBezTo>
                  <a:cubicBezTo>
                    <a:pt x="1196" y="247"/>
                    <a:pt x="1241" y="250"/>
                    <a:pt x="1287" y="256"/>
                  </a:cubicBezTo>
                  <a:cubicBezTo>
                    <a:pt x="1908" y="343"/>
                    <a:pt x="1908" y="659"/>
                    <a:pt x="2148" y="692"/>
                  </a:cubicBezTo>
                  <a:cubicBezTo>
                    <a:pt x="2162" y="694"/>
                    <a:pt x="2174" y="696"/>
                    <a:pt x="2185" y="696"/>
                  </a:cubicBezTo>
                  <a:cubicBezTo>
                    <a:pt x="2418" y="696"/>
                    <a:pt x="1921" y="153"/>
                    <a:pt x="1483" y="38"/>
                  </a:cubicBezTo>
                  <a:cubicBezTo>
                    <a:pt x="1378" y="13"/>
                    <a:pt x="1262" y="1"/>
                    <a:pt x="1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15"/>
            <p:cNvSpPr/>
            <p:nvPr/>
          </p:nvSpPr>
          <p:spPr>
            <a:xfrm>
              <a:off x="1208902" y="1818229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0"/>
                  </a:moveTo>
                  <a:cubicBezTo>
                    <a:pt x="382" y="44"/>
                    <a:pt x="218" y="98"/>
                    <a:pt x="0" y="174"/>
                  </a:cubicBezTo>
                  <a:cubicBezTo>
                    <a:pt x="218" y="98"/>
                    <a:pt x="382" y="44"/>
                    <a:pt x="491" y="0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15"/>
            <p:cNvSpPr/>
            <p:nvPr/>
          </p:nvSpPr>
          <p:spPr>
            <a:xfrm>
              <a:off x="996709" y="1110153"/>
              <a:ext cx="565458" cy="659233"/>
            </a:xfrm>
            <a:custGeom>
              <a:avLst/>
              <a:gdLst/>
              <a:ahLst/>
              <a:cxnLst/>
              <a:rect l="l" t="t" r="r" b="b"/>
              <a:pathLst>
                <a:path w="15509" h="18081" extrusionOk="0">
                  <a:moveTo>
                    <a:pt x="7684" y="1"/>
                  </a:moveTo>
                  <a:cubicBezTo>
                    <a:pt x="6267" y="1"/>
                    <a:pt x="3990" y="611"/>
                    <a:pt x="2627" y="2845"/>
                  </a:cubicBezTo>
                  <a:cubicBezTo>
                    <a:pt x="1" y="7150"/>
                    <a:pt x="1363" y="17579"/>
                    <a:pt x="1363" y="17579"/>
                  </a:cubicBezTo>
                  <a:lnTo>
                    <a:pt x="14190" y="18081"/>
                  </a:lnTo>
                  <a:cubicBezTo>
                    <a:pt x="14190" y="18081"/>
                    <a:pt x="15509" y="7847"/>
                    <a:pt x="12632" y="3030"/>
                  </a:cubicBezTo>
                  <a:cubicBezTo>
                    <a:pt x="11215" y="644"/>
                    <a:pt x="9460" y="1"/>
                    <a:pt x="76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15"/>
            <p:cNvSpPr/>
            <p:nvPr/>
          </p:nvSpPr>
          <p:spPr>
            <a:xfrm>
              <a:off x="907311" y="1655475"/>
              <a:ext cx="772077" cy="927652"/>
            </a:xfrm>
            <a:custGeom>
              <a:avLst/>
              <a:gdLst/>
              <a:ahLst/>
              <a:cxnLst/>
              <a:rect l="l" t="t" r="r" b="b"/>
              <a:pathLst>
                <a:path w="21176" h="25443" extrusionOk="0">
                  <a:moveTo>
                    <a:pt x="10124" y="1"/>
                  </a:moveTo>
                  <a:cubicBezTo>
                    <a:pt x="8615" y="1"/>
                    <a:pt x="6309" y="159"/>
                    <a:pt x="4578" y="988"/>
                  </a:cubicBezTo>
                  <a:cubicBezTo>
                    <a:pt x="3009" y="1729"/>
                    <a:pt x="796" y="5499"/>
                    <a:pt x="1" y="6720"/>
                  </a:cubicBezTo>
                  <a:lnTo>
                    <a:pt x="1755" y="25443"/>
                  </a:lnTo>
                  <a:lnTo>
                    <a:pt x="19748" y="22261"/>
                  </a:lnTo>
                  <a:lnTo>
                    <a:pt x="21176" y="6785"/>
                  </a:lnTo>
                  <a:cubicBezTo>
                    <a:pt x="21176" y="6785"/>
                    <a:pt x="17362" y="2045"/>
                    <a:pt x="16217" y="1358"/>
                  </a:cubicBezTo>
                  <a:cubicBezTo>
                    <a:pt x="15073" y="672"/>
                    <a:pt x="11684" y="61"/>
                    <a:pt x="11684" y="61"/>
                  </a:cubicBezTo>
                  <a:cubicBezTo>
                    <a:pt x="11684" y="61"/>
                    <a:pt x="11056" y="1"/>
                    <a:pt x="10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15"/>
            <p:cNvSpPr/>
            <p:nvPr/>
          </p:nvSpPr>
          <p:spPr>
            <a:xfrm>
              <a:off x="1088258" y="1858188"/>
              <a:ext cx="380533" cy="326244"/>
            </a:xfrm>
            <a:custGeom>
              <a:avLst/>
              <a:gdLst/>
              <a:ahLst/>
              <a:cxnLst/>
              <a:rect l="l" t="t" r="r" b="b"/>
              <a:pathLst>
                <a:path w="10437" h="8948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1999"/>
                    <a:pt x="3549" y="1149"/>
                  </a:cubicBezTo>
                  <a:cubicBezTo>
                    <a:pt x="3296" y="966"/>
                    <a:pt x="2981" y="878"/>
                    <a:pt x="2649" y="878"/>
                  </a:cubicBezTo>
                  <a:cubicBezTo>
                    <a:pt x="1440" y="878"/>
                    <a:pt x="1" y="2047"/>
                    <a:pt x="454" y="4048"/>
                  </a:cubicBezTo>
                  <a:cubicBezTo>
                    <a:pt x="901" y="5977"/>
                    <a:pt x="3506" y="7928"/>
                    <a:pt x="4737" y="8767"/>
                  </a:cubicBezTo>
                  <a:cubicBezTo>
                    <a:pt x="4918" y="8888"/>
                    <a:pt x="5129" y="8948"/>
                    <a:pt x="5341" y="8948"/>
                  </a:cubicBezTo>
                  <a:cubicBezTo>
                    <a:pt x="5588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50" y="375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15"/>
            <p:cNvSpPr/>
            <p:nvPr/>
          </p:nvSpPr>
          <p:spPr>
            <a:xfrm>
              <a:off x="1182287" y="1521815"/>
              <a:ext cx="204249" cy="259267"/>
            </a:xfrm>
            <a:custGeom>
              <a:avLst/>
              <a:gdLst/>
              <a:ahLst/>
              <a:cxnLst/>
              <a:rect l="l" t="t" r="r" b="b"/>
              <a:pathLst>
                <a:path w="5602" h="7111" extrusionOk="0">
                  <a:moveTo>
                    <a:pt x="4436" y="0"/>
                  </a:moveTo>
                  <a:lnTo>
                    <a:pt x="1254" y="774"/>
                  </a:lnTo>
                  <a:cubicBezTo>
                    <a:pt x="1254" y="774"/>
                    <a:pt x="1188" y="2637"/>
                    <a:pt x="1014" y="3705"/>
                  </a:cubicBezTo>
                  <a:cubicBezTo>
                    <a:pt x="839" y="4763"/>
                    <a:pt x="0" y="5002"/>
                    <a:pt x="0" y="5002"/>
                  </a:cubicBezTo>
                  <a:cubicBezTo>
                    <a:pt x="0" y="5002"/>
                    <a:pt x="578" y="6855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2" y="7111"/>
                    <a:pt x="5602" y="4828"/>
                    <a:pt x="5602" y="4828"/>
                  </a:cubicBezTo>
                  <a:cubicBezTo>
                    <a:pt x="5602" y="4828"/>
                    <a:pt x="5068" y="4556"/>
                    <a:pt x="4719" y="4011"/>
                  </a:cubicBezTo>
                  <a:cubicBezTo>
                    <a:pt x="4370" y="3455"/>
                    <a:pt x="4436" y="0"/>
                    <a:pt x="4436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15"/>
            <p:cNvSpPr/>
            <p:nvPr/>
          </p:nvSpPr>
          <p:spPr>
            <a:xfrm>
              <a:off x="1222793" y="1521815"/>
              <a:ext cx="124037" cy="133589"/>
            </a:xfrm>
            <a:custGeom>
              <a:avLst/>
              <a:gdLst/>
              <a:ahLst/>
              <a:cxnLst/>
              <a:rect l="l" t="t" r="r" b="b"/>
              <a:pathLst>
                <a:path w="3402" h="3664" extrusionOk="0">
                  <a:moveTo>
                    <a:pt x="3325" y="0"/>
                  </a:moveTo>
                  <a:lnTo>
                    <a:pt x="143" y="774"/>
                  </a:lnTo>
                  <a:cubicBezTo>
                    <a:pt x="143" y="774"/>
                    <a:pt x="110" y="1929"/>
                    <a:pt x="1" y="2932"/>
                  </a:cubicBezTo>
                  <a:cubicBezTo>
                    <a:pt x="469" y="3368"/>
                    <a:pt x="1036" y="3640"/>
                    <a:pt x="1701" y="3662"/>
                  </a:cubicBezTo>
                  <a:cubicBezTo>
                    <a:pt x="1728" y="3663"/>
                    <a:pt x="1754" y="3663"/>
                    <a:pt x="1780" y="3663"/>
                  </a:cubicBezTo>
                  <a:cubicBezTo>
                    <a:pt x="2431" y="3663"/>
                    <a:pt x="2961" y="3405"/>
                    <a:pt x="3401" y="2986"/>
                  </a:cubicBezTo>
                  <a:cubicBezTo>
                    <a:pt x="3281" y="1777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15"/>
            <p:cNvSpPr/>
            <p:nvPr/>
          </p:nvSpPr>
          <p:spPr>
            <a:xfrm>
              <a:off x="1135400" y="1357712"/>
              <a:ext cx="287706" cy="245631"/>
            </a:xfrm>
            <a:custGeom>
              <a:avLst/>
              <a:gdLst/>
              <a:ahLst/>
              <a:cxnLst/>
              <a:rect l="l" t="t" r="r" b="b"/>
              <a:pathLst>
                <a:path w="7891" h="6737" extrusionOk="0">
                  <a:moveTo>
                    <a:pt x="7891" y="0"/>
                  </a:moveTo>
                  <a:lnTo>
                    <a:pt x="0" y="11"/>
                  </a:lnTo>
                  <a:cubicBezTo>
                    <a:pt x="0" y="11"/>
                    <a:pt x="545" y="6615"/>
                    <a:pt x="4098" y="6735"/>
                  </a:cubicBezTo>
                  <a:cubicBezTo>
                    <a:pt x="4126" y="6736"/>
                    <a:pt x="4154" y="6737"/>
                    <a:pt x="4182" y="6737"/>
                  </a:cubicBezTo>
                  <a:cubicBezTo>
                    <a:pt x="7655" y="6737"/>
                    <a:pt x="7891" y="0"/>
                    <a:pt x="789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15"/>
            <p:cNvSpPr/>
            <p:nvPr/>
          </p:nvSpPr>
          <p:spPr>
            <a:xfrm>
              <a:off x="1156437" y="1342763"/>
              <a:ext cx="102744" cy="31720"/>
            </a:xfrm>
            <a:custGeom>
              <a:avLst/>
              <a:gdLst/>
              <a:ahLst/>
              <a:cxnLst/>
              <a:rect l="l" t="t" r="r" b="b"/>
              <a:pathLst>
                <a:path w="2818" h="870" extrusionOk="0">
                  <a:moveTo>
                    <a:pt x="1481" y="1"/>
                  </a:moveTo>
                  <a:cubicBezTo>
                    <a:pt x="1445" y="1"/>
                    <a:pt x="1410" y="3"/>
                    <a:pt x="1374" y="7"/>
                  </a:cubicBezTo>
                  <a:cubicBezTo>
                    <a:pt x="655" y="83"/>
                    <a:pt x="1" y="595"/>
                    <a:pt x="1" y="595"/>
                  </a:cubicBezTo>
                  <a:cubicBezTo>
                    <a:pt x="1" y="595"/>
                    <a:pt x="607" y="285"/>
                    <a:pt x="1275" y="285"/>
                  </a:cubicBezTo>
                  <a:cubicBezTo>
                    <a:pt x="1704" y="285"/>
                    <a:pt x="2160" y="413"/>
                    <a:pt x="2497" y="835"/>
                  </a:cubicBezTo>
                  <a:cubicBezTo>
                    <a:pt x="2497" y="835"/>
                    <a:pt x="2540" y="869"/>
                    <a:pt x="2602" y="869"/>
                  </a:cubicBezTo>
                  <a:cubicBezTo>
                    <a:pt x="2632" y="869"/>
                    <a:pt x="2667" y="861"/>
                    <a:pt x="2704" y="835"/>
                  </a:cubicBezTo>
                  <a:cubicBezTo>
                    <a:pt x="2818" y="773"/>
                    <a:pt x="2172" y="1"/>
                    <a:pt x="1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3" name="Google Shape;3983;p15"/>
            <p:cNvSpPr/>
            <p:nvPr/>
          </p:nvSpPr>
          <p:spPr>
            <a:xfrm>
              <a:off x="1319520" y="1346774"/>
              <a:ext cx="100411" cy="31283"/>
            </a:xfrm>
            <a:custGeom>
              <a:avLst/>
              <a:gdLst/>
              <a:ahLst/>
              <a:cxnLst/>
              <a:rect l="l" t="t" r="r" b="b"/>
              <a:pathLst>
                <a:path w="2754" h="858" extrusionOk="0">
                  <a:moveTo>
                    <a:pt x="1317" y="1"/>
                  </a:moveTo>
                  <a:cubicBezTo>
                    <a:pt x="633" y="1"/>
                    <a:pt x="1" y="750"/>
                    <a:pt x="105" y="823"/>
                  </a:cubicBezTo>
                  <a:cubicBezTo>
                    <a:pt x="141" y="849"/>
                    <a:pt x="177" y="857"/>
                    <a:pt x="207" y="857"/>
                  </a:cubicBezTo>
                  <a:cubicBezTo>
                    <a:pt x="269" y="857"/>
                    <a:pt x="312" y="823"/>
                    <a:pt x="312" y="823"/>
                  </a:cubicBezTo>
                  <a:cubicBezTo>
                    <a:pt x="641" y="405"/>
                    <a:pt x="1087" y="277"/>
                    <a:pt x="1508" y="277"/>
                  </a:cubicBezTo>
                  <a:cubicBezTo>
                    <a:pt x="2161" y="277"/>
                    <a:pt x="2753" y="584"/>
                    <a:pt x="2753" y="584"/>
                  </a:cubicBezTo>
                  <a:cubicBezTo>
                    <a:pt x="2753" y="584"/>
                    <a:pt x="2121" y="82"/>
                    <a:pt x="1413" y="6"/>
                  </a:cubicBezTo>
                  <a:cubicBezTo>
                    <a:pt x="1381" y="3"/>
                    <a:pt x="1349" y="1"/>
                    <a:pt x="13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4" name="Google Shape;3984;p15"/>
            <p:cNvSpPr/>
            <p:nvPr/>
          </p:nvSpPr>
          <p:spPr>
            <a:xfrm>
              <a:off x="1278430" y="1396249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15" y="0"/>
                  </a:moveTo>
                  <a:cubicBezTo>
                    <a:pt x="415" y="1"/>
                    <a:pt x="349" y="1101"/>
                    <a:pt x="491" y="1417"/>
                  </a:cubicBezTo>
                  <a:cubicBezTo>
                    <a:pt x="622" y="1733"/>
                    <a:pt x="665" y="1799"/>
                    <a:pt x="676" y="1995"/>
                  </a:cubicBezTo>
                  <a:cubicBezTo>
                    <a:pt x="686" y="2170"/>
                    <a:pt x="396" y="2338"/>
                    <a:pt x="135" y="2338"/>
                  </a:cubicBezTo>
                  <a:cubicBezTo>
                    <a:pt x="89" y="2338"/>
                    <a:pt x="43" y="2333"/>
                    <a:pt x="1" y="2322"/>
                  </a:cubicBezTo>
                  <a:lnTo>
                    <a:pt x="1" y="2322"/>
                  </a:lnTo>
                  <a:cubicBezTo>
                    <a:pt x="1" y="2322"/>
                    <a:pt x="200" y="2381"/>
                    <a:pt x="407" y="2381"/>
                  </a:cubicBezTo>
                  <a:cubicBezTo>
                    <a:pt x="565" y="2381"/>
                    <a:pt x="727" y="2346"/>
                    <a:pt x="807" y="2224"/>
                  </a:cubicBezTo>
                  <a:cubicBezTo>
                    <a:pt x="1003" y="1940"/>
                    <a:pt x="644" y="1406"/>
                    <a:pt x="578" y="1210"/>
                  </a:cubicBezTo>
                  <a:cubicBezTo>
                    <a:pt x="513" y="1025"/>
                    <a:pt x="415" y="1"/>
                    <a:pt x="41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5" name="Google Shape;3985;p15"/>
            <p:cNvSpPr/>
            <p:nvPr/>
          </p:nvSpPr>
          <p:spPr>
            <a:xfrm>
              <a:off x="1182287" y="1418890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2"/>
                    <a:pt x="0" y="327"/>
                  </a:cubicBezTo>
                  <a:cubicBezTo>
                    <a:pt x="0" y="513"/>
                    <a:pt x="360" y="654"/>
                    <a:pt x="796" y="654"/>
                  </a:cubicBezTo>
                  <a:cubicBezTo>
                    <a:pt x="1243" y="654"/>
                    <a:pt x="1602" y="513"/>
                    <a:pt x="1602" y="327"/>
                  </a:cubicBezTo>
                  <a:cubicBezTo>
                    <a:pt x="1602" y="142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6" name="Google Shape;3986;p15"/>
            <p:cNvSpPr/>
            <p:nvPr/>
          </p:nvSpPr>
          <p:spPr>
            <a:xfrm>
              <a:off x="1330494" y="1421260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1"/>
                  </a:moveTo>
                  <a:cubicBezTo>
                    <a:pt x="349" y="1"/>
                    <a:pt x="0" y="153"/>
                    <a:pt x="0" y="328"/>
                  </a:cubicBezTo>
                  <a:cubicBezTo>
                    <a:pt x="0" y="513"/>
                    <a:pt x="349" y="655"/>
                    <a:pt x="785" y="655"/>
                  </a:cubicBezTo>
                  <a:cubicBezTo>
                    <a:pt x="1221" y="655"/>
                    <a:pt x="1570" y="502"/>
                    <a:pt x="1570" y="328"/>
                  </a:cubicBezTo>
                  <a:cubicBezTo>
                    <a:pt x="1570" y="153"/>
                    <a:pt x="1221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7" name="Google Shape;3987;p15"/>
            <p:cNvSpPr/>
            <p:nvPr/>
          </p:nvSpPr>
          <p:spPr>
            <a:xfrm>
              <a:off x="1255789" y="1507085"/>
              <a:ext cx="74743" cy="26798"/>
            </a:xfrm>
            <a:custGeom>
              <a:avLst/>
              <a:gdLst/>
              <a:ahLst/>
              <a:cxnLst/>
              <a:rect l="l" t="t" r="r" b="b"/>
              <a:pathLst>
                <a:path w="2050" h="735" extrusionOk="0">
                  <a:moveTo>
                    <a:pt x="2049" y="1"/>
                  </a:moveTo>
                  <a:lnTo>
                    <a:pt x="2049" y="1"/>
                  </a:lnTo>
                  <a:cubicBezTo>
                    <a:pt x="2049" y="1"/>
                    <a:pt x="1483" y="328"/>
                    <a:pt x="894" y="350"/>
                  </a:cubicBezTo>
                  <a:cubicBezTo>
                    <a:pt x="867" y="351"/>
                    <a:pt x="841" y="351"/>
                    <a:pt x="816" y="351"/>
                  </a:cubicBezTo>
                  <a:cubicBezTo>
                    <a:pt x="279" y="351"/>
                    <a:pt x="0" y="143"/>
                    <a:pt x="0" y="143"/>
                  </a:cubicBezTo>
                  <a:lnTo>
                    <a:pt x="0" y="143"/>
                  </a:lnTo>
                  <a:cubicBezTo>
                    <a:pt x="0" y="143"/>
                    <a:pt x="452" y="734"/>
                    <a:pt x="989" y="734"/>
                  </a:cubicBezTo>
                  <a:cubicBezTo>
                    <a:pt x="1012" y="734"/>
                    <a:pt x="1035" y="733"/>
                    <a:pt x="1058" y="731"/>
                  </a:cubicBezTo>
                  <a:cubicBezTo>
                    <a:pt x="1613" y="677"/>
                    <a:pt x="2049" y="1"/>
                    <a:pt x="20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8" name="Google Shape;3988;p15"/>
            <p:cNvSpPr/>
            <p:nvPr/>
          </p:nvSpPr>
          <p:spPr>
            <a:xfrm>
              <a:off x="-182203" y="2277543"/>
              <a:ext cx="803505" cy="371163"/>
            </a:xfrm>
            <a:custGeom>
              <a:avLst/>
              <a:gdLst/>
              <a:ahLst/>
              <a:cxnLst/>
              <a:rect l="l" t="t" r="r" b="b"/>
              <a:pathLst>
                <a:path w="22038" h="10180" extrusionOk="0">
                  <a:moveTo>
                    <a:pt x="8218" y="0"/>
                  </a:moveTo>
                  <a:lnTo>
                    <a:pt x="1647" y="4414"/>
                  </a:lnTo>
                  <a:lnTo>
                    <a:pt x="208" y="7215"/>
                  </a:lnTo>
                  <a:lnTo>
                    <a:pt x="1" y="10179"/>
                  </a:lnTo>
                  <a:lnTo>
                    <a:pt x="22037" y="10179"/>
                  </a:lnTo>
                  <a:cubicBezTo>
                    <a:pt x="21656" y="7280"/>
                    <a:pt x="21252" y="4621"/>
                    <a:pt x="20958" y="4054"/>
                  </a:cubicBezTo>
                  <a:cubicBezTo>
                    <a:pt x="20282" y="2703"/>
                    <a:pt x="14136" y="284"/>
                    <a:pt x="14136" y="284"/>
                  </a:cubicBezTo>
                  <a:lnTo>
                    <a:pt x="82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9" name="Google Shape;3989;p15"/>
            <p:cNvSpPr/>
            <p:nvPr/>
          </p:nvSpPr>
          <p:spPr>
            <a:xfrm>
              <a:off x="82456" y="2277543"/>
              <a:ext cx="315124" cy="112333"/>
            </a:xfrm>
            <a:custGeom>
              <a:avLst/>
              <a:gdLst/>
              <a:ahLst/>
              <a:cxnLst/>
              <a:rect l="l" t="t" r="r" b="b"/>
              <a:pathLst>
                <a:path w="8643" h="3081" extrusionOk="0">
                  <a:moveTo>
                    <a:pt x="959" y="0"/>
                  </a:moveTo>
                  <a:lnTo>
                    <a:pt x="11" y="632"/>
                  </a:lnTo>
                  <a:cubicBezTo>
                    <a:pt x="0" y="1145"/>
                    <a:pt x="164" y="2300"/>
                    <a:pt x="1766" y="2758"/>
                  </a:cubicBezTo>
                  <a:cubicBezTo>
                    <a:pt x="2555" y="2980"/>
                    <a:pt x="3356" y="3081"/>
                    <a:pt x="4116" y="3081"/>
                  </a:cubicBezTo>
                  <a:cubicBezTo>
                    <a:pt x="5370" y="3081"/>
                    <a:pt x="6510" y="2805"/>
                    <a:pt x="7291" y="2343"/>
                  </a:cubicBezTo>
                  <a:cubicBezTo>
                    <a:pt x="8032" y="1897"/>
                    <a:pt x="8435" y="1373"/>
                    <a:pt x="8642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0" name="Google Shape;3990;p15"/>
            <p:cNvSpPr/>
            <p:nvPr/>
          </p:nvSpPr>
          <p:spPr>
            <a:xfrm>
              <a:off x="107467" y="2148404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51" y="0"/>
                  </a:moveTo>
                  <a:lnTo>
                    <a:pt x="1" y="4305"/>
                  </a:lnTo>
                  <a:cubicBezTo>
                    <a:pt x="1" y="4305"/>
                    <a:pt x="1080" y="5744"/>
                    <a:pt x="2834" y="5984"/>
                  </a:cubicBezTo>
                  <a:cubicBezTo>
                    <a:pt x="2913" y="5995"/>
                    <a:pt x="2998" y="6000"/>
                    <a:pt x="3087" y="6000"/>
                  </a:cubicBezTo>
                  <a:cubicBezTo>
                    <a:pt x="4450" y="6000"/>
                    <a:pt x="6823" y="4740"/>
                    <a:pt x="6823" y="4556"/>
                  </a:cubicBezTo>
                  <a:cubicBezTo>
                    <a:pt x="6823" y="4349"/>
                    <a:pt x="5657" y="120"/>
                    <a:pt x="5657" y="120"/>
                  </a:cubicBezTo>
                  <a:lnTo>
                    <a:pt x="851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1" name="Google Shape;3991;p15"/>
            <p:cNvSpPr/>
            <p:nvPr/>
          </p:nvSpPr>
          <p:spPr>
            <a:xfrm>
              <a:off x="129342" y="2148404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51" y="0"/>
                  </a:moveTo>
                  <a:lnTo>
                    <a:pt x="0" y="1308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5" y="2623"/>
                    <a:pt x="3046" y="2620"/>
                    <a:pt x="3095" y="2616"/>
                  </a:cubicBezTo>
                  <a:cubicBezTo>
                    <a:pt x="3749" y="2562"/>
                    <a:pt x="4675" y="1951"/>
                    <a:pt x="5340" y="1156"/>
                  </a:cubicBezTo>
                  <a:cubicBezTo>
                    <a:pt x="5177" y="556"/>
                    <a:pt x="5057" y="120"/>
                    <a:pt x="5057" y="120"/>
                  </a:cubicBezTo>
                  <a:lnTo>
                    <a:pt x="251" y="0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2" name="Google Shape;3992;p15"/>
            <p:cNvSpPr/>
            <p:nvPr/>
          </p:nvSpPr>
          <p:spPr>
            <a:xfrm>
              <a:off x="74908" y="1799817"/>
              <a:ext cx="297222" cy="406857"/>
            </a:xfrm>
            <a:custGeom>
              <a:avLst/>
              <a:gdLst/>
              <a:ahLst/>
              <a:cxnLst/>
              <a:rect l="l" t="t" r="r" b="b"/>
              <a:pathLst>
                <a:path w="8152" h="11159" extrusionOk="0">
                  <a:moveTo>
                    <a:pt x="2676" y="1"/>
                  </a:moveTo>
                  <a:cubicBezTo>
                    <a:pt x="2451" y="1"/>
                    <a:pt x="2244" y="53"/>
                    <a:pt x="2060" y="167"/>
                  </a:cubicBezTo>
                  <a:cubicBezTo>
                    <a:pt x="207" y="1333"/>
                    <a:pt x="0" y="3894"/>
                    <a:pt x="0" y="3894"/>
                  </a:cubicBezTo>
                  <a:cubicBezTo>
                    <a:pt x="0" y="3894"/>
                    <a:pt x="752" y="8951"/>
                    <a:pt x="1439" y="9769"/>
                  </a:cubicBezTo>
                  <a:cubicBezTo>
                    <a:pt x="2088" y="10542"/>
                    <a:pt x="3547" y="11159"/>
                    <a:pt x="4450" y="11159"/>
                  </a:cubicBezTo>
                  <a:cubicBezTo>
                    <a:pt x="4501" y="11159"/>
                    <a:pt x="4551" y="11157"/>
                    <a:pt x="4599" y="11153"/>
                  </a:cubicBezTo>
                  <a:cubicBezTo>
                    <a:pt x="5482" y="11076"/>
                    <a:pt x="6866" y="9986"/>
                    <a:pt x="7411" y="8820"/>
                  </a:cubicBezTo>
                  <a:cubicBezTo>
                    <a:pt x="7956" y="7643"/>
                    <a:pt x="8152" y="4254"/>
                    <a:pt x="8152" y="4254"/>
                  </a:cubicBezTo>
                  <a:cubicBezTo>
                    <a:pt x="8152" y="4254"/>
                    <a:pt x="4712" y="1"/>
                    <a:pt x="267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3" name="Google Shape;3993;p15"/>
            <p:cNvSpPr/>
            <p:nvPr/>
          </p:nvSpPr>
          <p:spPr>
            <a:xfrm>
              <a:off x="29991" y="1702908"/>
              <a:ext cx="454984" cy="337875"/>
            </a:xfrm>
            <a:custGeom>
              <a:avLst/>
              <a:gdLst/>
              <a:ahLst/>
              <a:cxnLst/>
              <a:rect l="l" t="t" r="r" b="b"/>
              <a:pathLst>
                <a:path w="12479" h="9267" extrusionOk="0">
                  <a:moveTo>
                    <a:pt x="4882" y="1"/>
                  </a:moveTo>
                  <a:cubicBezTo>
                    <a:pt x="4845" y="1"/>
                    <a:pt x="4809" y="2"/>
                    <a:pt x="4774" y="3"/>
                  </a:cubicBezTo>
                  <a:cubicBezTo>
                    <a:pt x="3455" y="46"/>
                    <a:pt x="1635" y="1648"/>
                    <a:pt x="1635" y="1648"/>
                  </a:cubicBezTo>
                  <a:cubicBezTo>
                    <a:pt x="1635" y="1648"/>
                    <a:pt x="611" y="2738"/>
                    <a:pt x="306" y="4536"/>
                  </a:cubicBezTo>
                  <a:cubicBezTo>
                    <a:pt x="1" y="6324"/>
                    <a:pt x="1613" y="8743"/>
                    <a:pt x="1613" y="8743"/>
                  </a:cubicBezTo>
                  <a:lnTo>
                    <a:pt x="1712" y="6945"/>
                  </a:lnTo>
                  <a:cubicBezTo>
                    <a:pt x="1712" y="6945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098" y="5985"/>
                    <a:pt x="6244" y="6013"/>
                    <a:pt x="6369" y="6013"/>
                  </a:cubicBezTo>
                  <a:cubicBezTo>
                    <a:pt x="7021" y="6013"/>
                    <a:pt x="7128" y="5277"/>
                    <a:pt x="7128" y="5277"/>
                  </a:cubicBezTo>
                  <a:cubicBezTo>
                    <a:pt x="7128" y="5277"/>
                    <a:pt x="8131" y="6694"/>
                    <a:pt x="8567" y="6890"/>
                  </a:cubicBezTo>
                  <a:cubicBezTo>
                    <a:pt x="9013" y="7097"/>
                    <a:pt x="8926" y="7566"/>
                    <a:pt x="8926" y="7566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50"/>
                  </a:cubicBezTo>
                  <a:cubicBezTo>
                    <a:pt x="10278" y="5245"/>
                    <a:pt x="11149" y="4645"/>
                    <a:pt x="11542" y="4536"/>
                  </a:cubicBezTo>
                  <a:cubicBezTo>
                    <a:pt x="11934" y="4416"/>
                    <a:pt x="12479" y="3763"/>
                    <a:pt x="12065" y="2989"/>
                  </a:cubicBezTo>
                  <a:cubicBezTo>
                    <a:pt x="11651" y="2215"/>
                    <a:pt x="10604" y="2487"/>
                    <a:pt x="10550" y="2324"/>
                  </a:cubicBezTo>
                  <a:cubicBezTo>
                    <a:pt x="10496" y="2160"/>
                    <a:pt x="11291" y="1823"/>
                    <a:pt x="11193" y="1376"/>
                  </a:cubicBezTo>
                  <a:cubicBezTo>
                    <a:pt x="11117" y="998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6" y="615"/>
                    <a:pt x="9217" y="622"/>
                    <a:pt x="9118" y="622"/>
                  </a:cubicBezTo>
                  <a:cubicBezTo>
                    <a:pt x="8117" y="622"/>
                    <a:pt x="6100" y="1"/>
                    <a:pt x="48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4" name="Google Shape;3994;p15"/>
            <p:cNvSpPr/>
            <p:nvPr/>
          </p:nvSpPr>
          <p:spPr>
            <a:xfrm>
              <a:off x="31048" y="1954988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3" y="1"/>
                  </a:moveTo>
                  <a:cubicBezTo>
                    <a:pt x="486" y="1"/>
                    <a:pt x="1" y="1050"/>
                    <a:pt x="255" y="1774"/>
                  </a:cubicBezTo>
                  <a:cubicBezTo>
                    <a:pt x="538" y="2614"/>
                    <a:pt x="1824" y="3006"/>
                    <a:pt x="1824" y="3006"/>
                  </a:cubicBezTo>
                  <a:lnTo>
                    <a:pt x="1279" y="85"/>
                  </a:lnTo>
                  <a:cubicBezTo>
                    <a:pt x="1194" y="27"/>
                    <a:pt x="1108" y="1"/>
                    <a:pt x="1023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5" name="Google Shape;3995;p15"/>
            <p:cNvSpPr/>
            <p:nvPr/>
          </p:nvSpPr>
          <p:spPr>
            <a:xfrm>
              <a:off x="360567" y="1971467"/>
              <a:ext cx="59393" cy="95525"/>
            </a:xfrm>
            <a:custGeom>
              <a:avLst/>
              <a:gdLst/>
              <a:ahLst/>
              <a:cxnLst/>
              <a:rect l="l" t="t" r="r" b="b"/>
              <a:pathLst>
                <a:path w="1629" h="2620" extrusionOk="0">
                  <a:moveTo>
                    <a:pt x="811" y="0"/>
                  </a:moveTo>
                  <a:cubicBezTo>
                    <a:pt x="662" y="0"/>
                    <a:pt x="487" y="50"/>
                    <a:pt x="284" y="167"/>
                  </a:cubicBezTo>
                  <a:lnTo>
                    <a:pt x="1" y="2619"/>
                  </a:lnTo>
                  <a:cubicBezTo>
                    <a:pt x="1" y="2619"/>
                    <a:pt x="1014" y="1987"/>
                    <a:pt x="1352" y="1442"/>
                  </a:cubicBezTo>
                  <a:cubicBezTo>
                    <a:pt x="1629" y="1006"/>
                    <a:pt x="1482" y="0"/>
                    <a:pt x="81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6" name="Google Shape;3996;p15"/>
            <p:cNvSpPr/>
            <p:nvPr/>
          </p:nvSpPr>
          <p:spPr>
            <a:xfrm>
              <a:off x="135176" y="2009640"/>
              <a:ext cx="67305" cy="21985"/>
            </a:xfrm>
            <a:custGeom>
              <a:avLst/>
              <a:gdLst/>
              <a:ahLst/>
              <a:cxnLst/>
              <a:rect l="l" t="t" r="r" b="b"/>
              <a:pathLst>
                <a:path w="1846" h="603" extrusionOk="0">
                  <a:moveTo>
                    <a:pt x="1012" y="1"/>
                  </a:moveTo>
                  <a:cubicBezTo>
                    <a:pt x="428" y="1"/>
                    <a:pt x="25" y="504"/>
                    <a:pt x="25" y="504"/>
                  </a:cubicBezTo>
                  <a:cubicBezTo>
                    <a:pt x="1" y="575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3"/>
                    <a:pt x="1733" y="593"/>
                  </a:cubicBezTo>
                  <a:cubicBezTo>
                    <a:pt x="1738" y="593"/>
                    <a:pt x="1743" y="593"/>
                    <a:pt x="1747" y="592"/>
                  </a:cubicBezTo>
                  <a:cubicBezTo>
                    <a:pt x="1845" y="559"/>
                    <a:pt x="1715" y="58"/>
                    <a:pt x="1083" y="3"/>
                  </a:cubicBezTo>
                  <a:cubicBezTo>
                    <a:pt x="1059" y="1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7" name="Google Shape;3997;p15"/>
            <p:cNvSpPr/>
            <p:nvPr/>
          </p:nvSpPr>
          <p:spPr>
            <a:xfrm>
              <a:off x="234637" y="2015510"/>
              <a:ext cx="34199" cy="83348"/>
            </a:xfrm>
            <a:custGeom>
              <a:avLst/>
              <a:gdLst/>
              <a:ahLst/>
              <a:cxnLst/>
              <a:rect l="l" t="t" r="r" b="b"/>
              <a:pathLst>
                <a:path w="938" h="2286" extrusionOk="0">
                  <a:moveTo>
                    <a:pt x="64" y="1"/>
                  </a:moveTo>
                  <a:cubicBezTo>
                    <a:pt x="42" y="1"/>
                    <a:pt x="21" y="32"/>
                    <a:pt x="0" y="104"/>
                  </a:cubicBezTo>
                  <a:cubicBezTo>
                    <a:pt x="0" y="104"/>
                    <a:pt x="164" y="1390"/>
                    <a:pt x="469" y="1586"/>
                  </a:cubicBezTo>
                  <a:cubicBezTo>
                    <a:pt x="774" y="1782"/>
                    <a:pt x="458" y="2098"/>
                    <a:pt x="185" y="2240"/>
                  </a:cubicBezTo>
                  <a:cubicBezTo>
                    <a:pt x="127" y="2271"/>
                    <a:pt x="123" y="2285"/>
                    <a:pt x="153" y="2285"/>
                  </a:cubicBezTo>
                  <a:cubicBezTo>
                    <a:pt x="258" y="2285"/>
                    <a:pt x="772" y="2122"/>
                    <a:pt x="839" y="1978"/>
                  </a:cubicBezTo>
                  <a:cubicBezTo>
                    <a:pt x="937" y="1793"/>
                    <a:pt x="600" y="1618"/>
                    <a:pt x="425" y="1128"/>
                  </a:cubicBezTo>
                  <a:cubicBezTo>
                    <a:pt x="281" y="713"/>
                    <a:pt x="167" y="1"/>
                    <a:pt x="64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8" name="Google Shape;3998;p15"/>
            <p:cNvSpPr/>
            <p:nvPr/>
          </p:nvSpPr>
          <p:spPr>
            <a:xfrm>
              <a:off x="111915" y="1954915"/>
              <a:ext cx="100885" cy="33288"/>
            </a:xfrm>
            <a:custGeom>
              <a:avLst/>
              <a:gdLst/>
              <a:ahLst/>
              <a:cxnLst/>
              <a:rect l="l" t="t" r="r" b="b"/>
              <a:pathLst>
                <a:path w="2767" h="913" extrusionOk="0">
                  <a:moveTo>
                    <a:pt x="1437" y="0"/>
                  </a:moveTo>
                  <a:cubicBezTo>
                    <a:pt x="674" y="0"/>
                    <a:pt x="31" y="828"/>
                    <a:pt x="31" y="828"/>
                  </a:cubicBezTo>
                  <a:cubicBezTo>
                    <a:pt x="0" y="888"/>
                    <a:pt x="10" y="912"/>
                    <a:pt x="51" y="912"/>
                  </a:cubicBezTo>
                  <a:cubicBezTo>
                    <a:pt x="213" y="912"/>
                    <a:pt x="861" y="536"/>
                    <a:pt x="1426" y="458"/>
                  </a:cubicBezTo>
                  <a:cubicBezTo>
                    <a:pt x="1490" y="448"/>
                    <a:pt x="1552" y="444"/>
                    <a:pt x="1612" y="444"/>
                  </a:cubicBezTo>
                  <a:cubicBezTo>
                    <a:pt x="2147" y="444"/>
                    <a:pt x="2524" y="794"/>
                    <a:pt x="2653" y="794"/>
                  </a:cubicBezTo>
                  <a:cubicBezTo>
                    <a:pt x="2670" y="794"/>
                    <a:pt x="2682" y="788"/>
                    <a:pt x="2690" y="774"/>
                  </a:cubicBezTo>
                  <a:cubicBezTo>
                    <a:pt x="2767" y="654"/>
                    <a:pt x="2189" y="0"/>
                    <a:pt x="14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9" name="Google Shape;3999;p15"/>
            <p:cNvSpPr/>
            <p:nvPr/>
          </p:nvSpPr>
          <p:spPr>
            <a:xfrm>
              <a:off x="258080" y="2009640"/>
              <a:ext cx="67269" cy="21985"/>
            </a:xfrm>
            <a:custGeom>
              <a:avLst/>
              <a:gdLst/>
              <a:ahLst/>
              <a:cxnLst/>
              <a:rect l="l" t="t" r="r" b="b"/>
              <a:pathLst>
                <a:path w="1845" h="603" extrusionOk="0">
                  <a:moveTo>
                    <a:pt x="834" y="1"/>
                  </a:moveTo>
                  <a:cubicBezTo>
                    <a:pt x="811" y="1"/>
                    <a:pt x="787" y="1"/>
                    <a:pt x="763" y="3"/>
                  </a:cubicBezTo>
                  <a:cubicBezTo>
                    <a:pt x="131" y="58"/>
                    <a:pt x="0" y="559"/>
                    <a:pt x="98" y="592"/>
                  </a:cubicBezTo>
                  <a:cubicBezTo>
                    <a:pt x="103" y="593"/>
                    <a:pt x="107" y="593"/>
                    <a:pt x="113" y="593"/>
                  </a:cubicBezTo>
                  <a:cubicBezTo>
                    <a:pt x="228" y="593"/>
                    <a:pt x="499" y="264"/>
                    <a:pt x="821" y="264"/>
                  </a:cubicBezTo>
                  <a:cubicBezTo>
                    <a:pt x="831" y="264"/>
                    <a:pt x="840" y="264"/>
                    <a:pt x="850" y="265"/>
                  </a:cubicBezTo>
                  <a:cubicBezTo>
                    <a:pt x="1121" y="273"/>
                    <a:pt x="1621" y="603"/>
                    <a:pt x="1781" y="603"/>
                  </a:cubicBezTo>
                  <a:cubicBezTo>
                    <a:pt x="1827" y="603"/>
                    <a:pt x="1845" y="575"/>
                    <a:pt x="1820" y="504"/>
                  </a:cubicBezTo>
                  <a:cubicBezTo>
                    <a:pt x="1820" y="504"/>
                    <a:pt x="1417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0" name="Google Shape;4000;p15"/>
            <p:cNvSpPr/>
            <p:nvPr/>
          </p:nvSpPr>
          <p:spPr>
            <a:xfrm>
              <a:off x="247726" y="1954915"/>
              <a:ext cx="100921" cy="33288"/>
            </a:xfrm>
            <a:custGeom>
              <a:avLst/>
              <a:gdLst/>
              <a:ahLst/>
              <a:cxnLst/>
              <a:rect l="l" t="t" r="r" b="b"/>
              <a:pathLst>
                <a:path w="2768" h="913" extrusionOk="0">
                  <a:moveTo>
                    <a:pt x="1330" y="0"/>
                  </a:moveTo>
                  <a:cubicBezTo>
                    <a:pt x="578" y="0"/>
                    <a:pt x="1" y="654"/>
                    <a:pt x="77" y="774"/>
                  </a:cubicBezTo>
                  <a:cubicBezTo>
                    <a:pt x="85" y="788"/>
                    <a:pt x="98" y="794"/>
                    <a:pt x="115" y="794"/>
                  </a:cubicBezTo>
                  <a:cubicBezTo>
                    <a:pt x="243" y="794"/>
                    <a:pt x="620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6" y="536"/>
                    <a:pt x="2554" y="912"/>
                    <a:pt x="2716" y="912"/>
                  </a:cubicBezTo>
                  <a:cubicBezTo>
                    <a:pt x="2757" y="912"/>
                    <a:pt x="2767" y="888"/>
                    <a:pt x="2736" y="828"/>
                  </a:cubicBezTo>
                  <a:cubicBezTo>
                    <a:pt x="2736" y="828"/>
                    <a:pt x="2093" y="0"/>
                    <a:pt x="1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1" name="Google Shape;4001;p15"/>
            <p:cNvSpPr/>
            <p:nvPr/>
          </p:nvSpPr>
          <p:spPr>
            <a:xfrm>
              <a:off x="199490" y="2127841"/>
              <a:ext cx="72118" cy="17136"/>
            </a:xfrm>
            <a:custGeom>
              <a:avLst/>
              <a:gdLst/>
              <a:ahLst/>
              <a:cxnLst/>
              <a:rect l="l" t="t" r="r" b="b"/>
              <a:pathLst>
                <a:path w="1978" h="470" extrusionOk="0">
                  <a:moveTo>
                    <a:pt x="1942" y="1"/>
                  </a:moveTo>
                  <a:cubicBezTo>
                    <a:pt x="1856" y="1"/>
                    <a:pt x="1557" y="185"/>
                    <a:pt x="1084" y="259"/>
                  </a:cubicBezTo>
                  <a:cubicBezTo>
                    <a:pt x="956" y="282"/>
                    <a:pt x="841" y="291"/>
                    <a:pt x="741" y="291"/>
                  </a:cubicBezTo>
                  <a:cubicBezTo>
                    <a:pt x="408" y="291"/>
                    <a:pt x="234" y="194"/>
                    <a:pt x="234" y="194"/>
                  </a:cubicBezTo>
                  <a:cubicBezTo>
                    <a:pt x="180" y="171"/>
                    <a:pt x="64" y="92"/>
                    <a:pt x="22" y="92"/>
                  </a:cubicBezTo>
                  <a:cubicBezTo>
                    <a:pt x="5" y="92"/>
                    <a:pt x="0" y="105"/>
                    <a:pt x="16" y="139"/>
                  </a:cubicBezTo>
                  <a:cubicBezTo>
                    <a:pt x="64" y="254"/>
                    <a:pt x="438" y="469"/>
                    <a:pt x="889" y="469"/>
                  </a:cubicBezTo>
                  <a:cubicBezTo>
                    <a:pt x="953" y="469"/>
                    <a:pt x="1018" y="465"/>
                    <a:pt x="1084" y="455"/>
                  </a:cubicBezTo>
                  <a:cubicBezTo>
                    <a:pt x="1618" y="390"/>
                    <a:pt x="1978" y="96"/>
                    <a:pt x="1967" y="20"/>
                  </a:cubicBezTo>
                  <a:cubicBezTo>
                    <a:pt x="1965" y="6"/>
                    <a:pt x="1957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2" name="Google Shape;4002;p15"/>
            <p:cNvSpPr/>
            <p:nvPr/>
          </p:nvSpPr>
          <p:spPr>
            <a:xfrm>
              <a:off x="1437721" y="2005557"/>
              <a:ext cx="82327" cy="110620"/>
            </a:xfrm>
            <a:custGeom>
              <a:avLst/>
              <a:gdLst/>
              <a:ahLst/>
              <a:cxnLst/>
              <a:rect l="l" t="t" r="r" b="b"/>
              <a:pathLst>
                <a:path w="2258" h="3034" extrusionOk="0">
                  <a:moveTo>
                    <a:pt x="532" y="1"/>
                  </a:moveTo>
                  <a:cubicBezTo>
                    <a:pt x="436" y="1"/>
                    <a:pt x="350" y="39"/>
                    <a:pt x="285" y="137"/>
                  </a:cubicBezTo>
                  <a:cubicBezTo>
                    <a:pt x="1" y="563"/>
                    <a:pt x="625" y="3034"/>
                    <a:pt x="1328" y="3034"/>
                  </a:cubicBezTo>
                  <a:cubicBezTo>
                    <a:pt x="1380" y="3034"/>
                    <a:pt x="1432" y="3020"/>
                    <a:pt x="1484" y="2992"/>
                  </a:cubicBezTo>
                  <a:cubicBezTo>
                    <a:pt x="2258" y="2589"/>
                    <a:pt x="1331" y="486"/>
                    <a:pt x="1331" y="486"/>
                  </a:cubicBezTo>
                  <a:cubicBezTo>
                    <a:pt x="1331" y="486"/>
                    <a:pt x="873" y="1"/>
                    <a:pt x="53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3" name="Google Shape;4003;p15"/>
            <p:cNvSpPr/>
            <p:nvPr/>
          </p:nvSpPr>
          <p:spPr>
            <a:xfrm>
              <a:off x="1260966" y="2298908"/>
              <a:ext cx="696167" cy="349797"/>
            </a:xfrm>
            <a:custGeom>
              <a:avLst/>
              <a:gdLst/>
              <a:ahLst/>
              <a:cxnLst/>
              <a:rect l="l" t="t" r="r" b="b"/>
              <a:pathLst>
                <a:path w="19094" h="9594" extrusionOk="0">
                  <a:moveTo>
                    <a:pt x="7760" y="0"/>
                  </a:moveTo>
                  <a:cubicBezTo>
                    <a:pt x="7663" y="0"/>
                    <a:pt x="7568" y="1"/>
                    <a:pt x="7476" y="3"/>
                  </a:cubicBezTo>
                  <a:cubicBezTo>
                    <a:pt x="5733" y="36"/>
                    <a:pt x="2321" y="2106"/>
                    <a:pt x="817" y="3392"/>
                  </a:cubicBezTo>
                  <a:cubicBezTo>
                    <a:pt x="142" y="3970"/>
                    <a:pt x="0" y="6738"/>
                    <a:pt x="44" y="9593"/>
                  </a:cubicBezTo>
                  <a:lnTo>
                    <a:pt x="19094" y="9593"/>
                  </a:lnTo>
                  <a:cubicBezTo>
                    <a:pt x="18952" y="7054"/>
                    <a:pt x="18669" y="4645"/>
                    <a:pt x="18102" y="3752"/>
                  </a:cubicBezTo>
                  <a:cubicBezTo>
                    <a:pt x="16696" y="1550"/>
                    <a:pt x="12043" y="264"/>
                    <a:pt x="12043" y="264"/>
                  </a:cubicBezTo>
                  <a:cubicBezTo>
                    <a:pt x="12043" y="264"/>
                    <a:pt x="9509" y="0"/>
                    <a:pt x="77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4" name="Google Shape;4004;p15"/>
            <p:cNvSpPr/>
            <p:nvPr/>
          </p:nvSpPr>
          <p:spPr>
            <a:xfrm>
              <a:off x="1718676" y="2005557"/>
              <a:ext cx="81962" cy="110620"/>
            </a:xfrm>
            <a:custGeom>
              <a:avLst/>
              <a:gdLst/>
              <a:ahLst/>
              <a:cxnLst/>
              <a:rect l="l" t="t" r="r" b="b"/>
              <a:pathLst>
                <a:path w="2248" h="3034" extrusionOk="0">
                  <a:moveTo>
                    <a:pt x="1722" y="1"/>
                  </a:moveTo>
                  <a:cubicBezTo>
                    <a:pt x="1379" y="1"/>
                    <a:pt x="927" y="486"/>
                    <a:pt x="927" y="486"/>
                  </a:cubicBezTo>
                  <a:cubicBezTo>
                    <a:pt x="927" y="486"/>
                    <a:pt x="1" y="2589"/>
                    <a:pt x="764" y="2992"/>
                  </a:cubicBezTo>
                  <a:cubicBezTo>
                    <a:pt x="816" y="3020"/>
                    <a:pt x="869" y="3034"/>
                    <a:pt x="921" y="3034"/>
                  </a:cubicBezTo>
                  <a:cubicBezTo>
                    <a:pt x="1632" y="3034"/>
                    <a:pt x="2248" y="563"/>
                    <a:pt x="1973" y="137"/>
                  </a:cubicBezTo>
                  <a:cubicBezTo>
                    <a:pt x="1906" y="39"/>
                    <a:pt x="1819" y="1"/>
                    <a:pt x="172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5" name="Google Shape;4005;p15"/>
            <p:cNvSpPr/>
            <p:nvPr/>
          </p:nvSpPr>
          <p:spPr>
            <a:xfrm>
              <a:off x="1526754" y="2178994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1"/>
                  </a:moveTo>
                  <a:lnTo>
                    <a:pt x="393" y="1199"/>
                  </a:lnTo>
                  <a:cubicBezTo>
                    <a:pt x="524" y="2246"/>
                    <a:pt x="1" y="4044"/>
                    <a:pt x="1" y="4044"/>
                  </a:cubicBezTo>
                  <a:cubicBezTo>
                    <a:pt x="1" y="4044"/>
                    <a:pt x="1385" y="5524"/>
                    <a:pt x="2745" y="5524"/>
                  </a:cubicBezTo>
                  <a:cubicBezTo>
                    <a:pt x="2833" y="5524"/>
                    <a:pt x="2921" y="5517"/>
                    <a:pt x="3009" y="5504"/>
                  </a:cubicBezTo>
                  <a:cubicBezTo>
                    <a:pt x="4437" y="5286"/>
                    <a:pt x="5003" y="4044"/>
                    <a:pt x="5003" y="4044"/>
                  </a:cubicBezTo>
                  <a:cubicBezTo>
                    <a:pt x="4404" y="3423"/>
                    <a:pt x="4360" y="1"/>
                    <a:pt x="4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6" name="Google Shape;4006;p15"/>
            <p:cNvSpPr/>
            <p:nvPr/>
          </p:nvSpPr>
          <p:spPr>
            <a:xfrm>
              <a:off x="1538677" y="2178994"/>
              <a:ext cx="155429" cy="124438"/>
            </a:xfrm>
            <a:custGeom>
              <a:avLst/>
              <a:gdLst/>
              <a:ahLst/>
              <a:cxnLst/>
              <a:rect l="l" t="t" r="r" b="b"/>
              <a:pathLst>
                <a:path w="4263" h="3413" extrusionOk="0">
                  <a:moveTo>
                    <a:pt x="4033" y="1"/>
                  </a:moveTo>
                  <a:lnTo>
                    <a:pt x="66" y="1199"/>
                  </a:lnTo>
                  <a:cubicBezTo>
                    <a:pt x="110" y="1592"/>
                    <a:pt x="66" y="2082"/>
                    <a:pt x="1" y="2551"/>
                  </a:cubicBezTo>
                  <a:cubicBezTo>
                    <a:pt x="763" y="3059"/>
                    <a:pt x="1741" y="3413"/>
                    <a:pt x="2625" y="3413"/>
                  </a:cubicBezTo>
                  <a:cubicBezTo>
                    <a:pt x="2651" y="3413"/>
                    <a:pt x="2678" y="3412"/>
                    <a:pt x="2704" y="3412"/>
                  </a:cubicBezTo>
                  <a:cubicBezTo>
                    <a:pt x="3249" y="3390"/>
                    <a:pt x="3783" y="3172"/>
                    <a:pt x="4262" y="2856"/>
                  </a:cubicBezTo>
                  <a:cubicBezTo>
                    <a:pt x="4055" y="1646"/>
                    <a:pt x="4033" y="1"/>
                    <a:pt x="4033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7" name="Google Shape;4007;p15"/>
            <p:cNvSpPr/>
            <p:nvPr/>
          </p:nvSpPr>
          <p:spPr>
            <a:xfrm>
              <a:off x="1462805" y="1828547"/>
              <a:ext cx="301634" cy="426764"/>
            </a:xfrm>
            <a:custGeom>
              <a:avLst/>
              <a:gdLst/>
              <a:ahLst/>
              <a:cxnLst/>
              <a:rect l="l" t="t" r="r" b="b"/>
              <a:pathLst>
                <a:path w="8273" h="11705" extrusionOk="0">
                  <a:moveTo>
                    <a:pt x="5878" y="1"/>
                  </a:moveTo>
                  <a:cubicBezTo>
                    <a:pt x="4473" y="1"/>
                    <a:pt x="2323" y="689"/>
                    <a:pt x="1286" y="1243"/>
                  </a:cubicBezTo>
                  <a:cubicBezTo>
                    <a:pt x="0" y="1929"/>
                    <a:pt x="491" y="4687"/>
                    <a:pt x="676" y="7618"/>
                  </a:cubicBezTo>
                  <a:cubicBezTo>
                    <a:pt x="907" y="11285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7"/>
                    <a:pt x="7248" y="10724"/>
                    <a:pt x="7760" y="9046"/>
                  </a:cubicBezTo>
                  <a:cubicBezTo>
                    <a:pt x="8272" y="7378"/>
                    <a:pt x="8141" y="2322"/>
                    <a:pt x="8141" y="2322"/>
                  </a:cubicBezTo>
                  <a:cubicBezTo>
                    <a:pt x="8141" y="2322"/>
                    <a:pt x="7891" y="600"/>
                    <a:pt x="6735" y="131"/>
                  </a:cubicBezTo>
                  <a:cubicBezTo>
                    <a:pt x="6510" y="41"/>
                    <a:pt x="6215" y="1"/>
                    <a:pt x="5878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8" name="Google Shape;4008;p15"/>
            <p:cNvSpPr/>
            <p:nvPr/>
          </p:nvSpPr>
          <p:spPr>
            <a:xfrm>
              <a:off x="1435387" y="1666267"/>
              <a:ext cx="381080" cy="412654"/>
            </a:xfrm>
            <a:custGeom>
              <a:avLst/>
              <a:gdLst/>
              <a:ahLst/>
              <a:cxnLst/>
              <a:rect l="l" t="t" r="r" b="b"/>
              <a:pathLst>
                <a:path w="10452" h="11318" extrusionOk="0">
                  <a:moveTo>
                    <a:pt x="4782" y="1"/>
                  </a:moveTo>
                  <a:cubicBezTo>
                    <a:pt x="4527" y="1"/>
                    <a:pt x="4237" y="23"/>
                    <a:pt x="3913" y="81"/>
                  </a:cubicBezTo>
                  <a:cubicBezTo>
                    <a:pt x="2452" y="343"/>
                    <a:pt x="1134" y="3678"/>
                    <a:pt x="1134" y="3678"/>
                  </a:cubicBezTo>
                  <a:cubicBezTo>
                    <a:pt x="1134" y="3678"/>
                    <a:pt x="164" y="4659"/>
                    <a:pt x="88" y="6173"/>
                  </a:cubicBezTo>
                  <a:cubicBezTo>
                    <a:pt x="0" y="7688"/>
                    <a:pt x="1428" y="11176"/>
                    <a:pt x="1428" y="11176"/>
                  </a:cubicBezTo>
                  <a:lnTo>
                    <a:pt x="1352" y="7972"/>
                  </a:lnTo>
                  <a:cubicBezTo>
                    <a:pt x="1352" y="7972"/>
                    <a:pt x="1428" y="7743"/>
                    <a:pt x="1624" y="7623"/>
                  </a:cubicBezTo>
                  <a:cubicBezTo>
                    <a:pt x="1820" y="7514"/>
                    <a:pt x="2965" y="5737"/>
                    <a:pt x="2965" y="5737"/>
                  </a:cubicBezTo>
                  <a:cubicBezTo>
                    <a:pt x="2965" y="5737"/>
                    <a:pt x="4203" y="6068"/>
                    <a:pt x="5266" y="6068"/>
                  </a:cubicBezTo>
                  <a:cubicBezTo>
                    <a:pt x="5526" y="6068"/>
                    <a:pt x="5776" y="6048"/>
                    <a:pt x="5994" y="5999"/>
                  </a:cubicBezTo>
                  <a:cubicBezTo>
                    <a:pt x="7117" y="5737"/>
                    <a:pt x="7596" y="5356"/>
                    <a:pt x="7596" y="5356"/>
                  </a:cubicBezTo>
                  <a:cubicBezTo>
                    <a:pt x="7596" y="5727"/>
                    <a:pt x="8250" y="7568"/>
                    <a:pt x="8545" y="8113"/>
                  </a:cubicBezTo>
                  <a:cubicBezTo>
                    <a:pt x="8828" y="8658"/>
                    <a:pt x="8817" y="11317"/>
                    <a:pt x="8817" y="11317"/>
                  </a:cubicBezTo>
                  <a:cubicBezTo>
                    <a:pt x="8893" y="10511"/>
                    <a:pt x="10452" y="7394"/>
                    <a:pt x="10452" y="5999"/>
                  </a:cubicBezTo>
                  <a:cubicBezTo>
                    <a:pt x="10452" y="4593"/>
                    <a:pt x="9395" y="3057"/>
                    <a:pt x="9395" y="3057"/>
                  </a:cubicBezTo>
                  <a:cubicBezTo>
                    <a:pt x="9395" y="3057"/>
                    <a:pt x="9972" y="1771"/>
                    <a:pt x="9536" y="768"/>
                  </a:cubicBezTo>
                  <a:cubicBezTo>
                    <a:pt x="9326" y="272"/>
                    <a:pt x="8492" y="147"/>
                    <a:pt x="7703" y="147"/>
                  </a:cubicBezTo>
                  <a:cubicBezTo>
                    <a:pt x="6896" y="147"/>
                    <a:pt x="6136" y="277"/>
                    <a:pt x="6136" y="277"/>
                  </a:cubicBezTo>
                  <a:cubicBezTo>
                    <a:pt x="6136" y="277"/>
                    <a:pt x="5675" y="1"/>
                    <a:pt x="4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9" name="Google Shape;4009;p15"/>
            <p:cNvSpPr/>
            <p:nvPr/>
          </p:nvSpPr>
          <p:spPr>
            <a:xfrm>
              <a:off x="1538276" y="2009640"/>
              <a:ext cx="64425" cy="20928"/>
            </a:xfrm>
            <a:custGeom>
              <a:avLst/>
              <a:gdLst/>
              <a:ahLst/>
              <a:cxnLst/>
              <a:rect l="l" t="t" r="r" b="b"/>
              <a:pathLst>
                <a:path w="1767" h="574" extrusionOk="0">
                  <a:moveTo>
                    <a:pt x="965" y="0"/>
                  </a:moveTo>
                  <a:cubicBezTo>
                    <a:pt x="404" y="0"/>
                    <a:pt x="23" y="483"/>
                    <a:pt x="23" y="483"/>
                  </a:cubicBezTo>
                  <a:cubicBezTo>
                    <a:pt x="1" y="548"/>
                    <a:pt x="19" y="574"/>
                    <a:pt x="63" y="574"/>
                  </a:cubicBezTo>
                  <a:cubicBezTo>
                    <a:pt x="217" y="574"/>
                    <a:pt x="695" y="262"/>
                    <a:pt x="949" y="254"/>
                  </a:cubicBezTo>
                  <a:cubicBezTo>
                    <a:pt x="959" y="253"/>
                    <a:pt x="968" y="253"/>
                    <a:pt x="977" y="253"/>
                  </a:cubicBezTo>
                  <a:cubicBezTo>
                    <a:pt x="1278" y="253"/>
                    <a:pt x="1539" y="572"/>
                    <a:pt x="1644" y="572"/>
                  </a:cubicBezTo>
                  <a:cubicBezTo>
                    <a:pt x="1649" y="572"/>
                    <a:pt x="1653" y="571"/>
                    <a:pt x="1658" y="570"/>
                  </a:cubicBezTo>
                  <a:cubicBezTo>
                    <a:pt x="1767" y="537"/>
                    <a:pt x="1625" y="47"/>
                    <a:pt x="1036" y="3"/>
                  </a:cubicBezTo>
                  <a:cubicBezTo>
                    <a:pt x="1012" y="1"/>
                    <a:pt x="989" y="0"/>
                    <a:pt x="9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0" name="Google Shape;4010;p15"/>
            <p:cNvSpPr/>
            <p:nvPr/>
          </p:nvSpPr>
          <p:spPr>
            <a:xfrm>
              <a:off x="1655128" y="2009640"/>
              <a:ext cx="64388" cy="20928"/>
            </a:xfrm>
            <a:custGeom>
              <a:avLst/>
              <a:gdLst/>
              <a:ahLst/>
              <a:cxnLst/>
              <a:rect l="l" t="t" r="r" b="b"/>
              <a:pathLst>
                <a:path w="1766" h="574" extrusionOk="0">
                  <a:moveTo>
                    <a:pt x="801" y="0"/>
                  </a:moveTo>
                  <a:cubicBezTo>
                    <a:pt x="778" y="0"/>
                    <a:pt x="754" y="1"/>
                    <a:pt x="730" y="3"/>
                  </a:cubicBezTo>
                  <a:cubicBezTo>
                    <a:pt x="131" y="47"/>
                    <a:pt x="0" y="537"/>
                    <a:pt x="98" y="570"/>
                  </a:cubicBezTo>
                  <a:cubicBezTo>
                    <a:pt x="102" y="571"/>
                    <a:pt x="107" y="572"/>
                    <a:pt x="112" y="572"/>
                  </a:cubicBezTo>
                  <a:cubicBezTo>
                    <a:pt x="217" y="572"/>
                    <a:pt x="477" y="253"/>
                    <a:pt x="779" y="253"/>
                  </a:cubicBezTo>
                  <a:cubicBezTo>
                    <a:pt x="788" y="253"/>
                    <a:pt x="797" y="253"/>
                    <a:pt x="807" y="254"/>
                  </a:cubicBezTo>
                  <a:cubicBezTo>
                    <a:pt x="1069" y="262"/>
                    <a:pt x="1549" y="574"/>
                    <a:pt x="1704" y="574"/>
                  </a:cubicBezTo>
                  <a:cubicBezTo>
                    <a:pt x="1748" y="574"/>
                    <a:pt x="1766" y="548"/>
                    <a:pt x="1744" y="483"/>
                  </a:cubicBezTo>
                  <a:cubicBezTo>
                    <a:pt x="1744" y="483"/>
                    <a:pt x="1362" y="0"/>
                    <a:pt x="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1" name="Google Shape;4011;p15"/>
            <p:cNvSpPr/>
            <p:nvPr/>
          </p:nvSpPr>
          <p:spPr>
            <a:xfrm>
              <a:off x="1510931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405" y="0"/>
                  </a:moveTo>
                  <a:cubicBezTo>
                    <a:pt x="664" y="0"/>
                    <a:pt x="32" y="785"/>
                    <a:pt x="32" y="785"/>
                  </a:cubicBezTo>
                  <a:cubicBezTo>
                    <a:pt x="1" y="840"/>
                    <a:pt x="10" y="863"/>
                    <a:pt x="50" y="863"/>
                  </a:cubicBezTo>
                  <a:cubicBezTo>
                    <a:pt x="209" y="863"/>
                    <a:pt x="846" y="512"/>
                    <a:pt x="1394" y="425"/>
                  </a:cubicBezTo>
                  <a:cubicBezTo>
                    <a:pt x="1454" y="417"/>
                    <a:pt x="1513" y="413"/>
                    <a:pt x="1570" y="413"/>
                  </a:cubicBezTo>
                  <a:cubicBezTo>
                    <a:pt x="2107" y="413"/>
                    <a:pt x="2482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0"/>
                    <a:pt x="14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2" name="Google Shape;4012;p15"/>
            <p:cNvSpPr/>
            <p:nvPr/>
          </p:nvSpPr>
          <p:spPr>
            <a:xfrm>
              <a:off x="1643971" y="1961259"/>
              <a:ext cx="98916" cy="31465"/>
            </a:xfrm>
            <a:custGeom>
              <a:avLst/>
              <a:gdLst/>
              <a:ahLst/>
              <a:cxnLst/>
              <a:rect l="l" t="t" r="r" b="b"/>
              <a:pathLst>
                <a:path w="2713" h="863" extrusionOk="0">
                  <a:moveTo>
                    <a:pt x="1309" y="0"/>
                  </a:moveTo>
                  <a:cubicBezTo>
                    <a:pt x="568" y="0"/>
                    <a:pt x="1" y="622"/>
                    <a:pt x="77" y="742"/>
                  </a:cubicBezTo>
                  <a:cubicBezTo>
                    <a:pt x="84" y="752"/>
                    <a:pt x="95" y="757"/>
                    <a:pt x="110" y="757"/>
                  </a:cubicBezTo>
                  <a:cubicBezTo>
                    <a:pt x="232" y="757"/>
                    <a:pt x="607" y="413"/>
                    <a:pt x="1144" y="413"/>
                  </a:cubicBezTo>
                  <a:cubicBezTo>
                    <a:pt x="1201" y="413"/>
                    <a:pt x="1259" y="417"/>
                    <a:pt x="1320" y="425"/>
                  </a:cubicBezTo>
                  <a:cubicBezTo>
                    <a:pt x="1867" y="512"/>
                    <a:pt x="2505" y="863"/>
                    <a:pt x="2663" y="863"/>
                  </a:cubicBezTo>
                  <a:cubicBezTo>
                    <a:pt x="2703" y="863"/>
                    <a:pt x="2713" y="840"/>
                    <a:pt x="2682" y="785"/>
                  </a:cubicBezTo>
                  <a:cubicBezTo>
                    <a:pt x="2682" y="785"/>
                    <a:pt x="2050" y="0"/>
                    <a:pt x="1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3" name="Google Shape;4013;p15"/>
            <p:cNvSpPr/>
            <p:nvPr/>
          </p:nvSpPr>
          <p:spPr>
            <a:xfrm>
              <a:off x="1581589" y="2147602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1"/>
                  </a:moveTo>
                  <a:cubicBezTo>
                    <a:pt x="1" y="1"/>
                    <a:pt x="404" y="949"/>
                    <a:pt x="1036" y="949"/>
                  </a:cubicBezTo>
                  <a:cubicBezTo>
                    <a:pt x="2170" y="949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4" name="Google Shape;4014;p15"/>
            <p:cNvSpPr/>
            <p:nvPr/>
          </p:nvSpPr>
          <p:spPr>
            <a:xfrm>
              <a:off x="1581589" y="2147602"/>
              <a:ext cx="91843" cy="13964"/>
            </a:xfrm>
            <a:custGeom>
              <a:avLst/>
              <a:gdLst/>
              <a:ahLst/>
              <a:cxnLst/>
              <a:rect l="l" t="t" r="r" b="b"/>
              <a:pathLst>
                <a:path w="2519" h="383" extrusionOk="0">
                  <a:moveTo>
                    <a:pt x="1" y="1"/>
                  </a:moveTo>
                  <a:cubicBezTo>
                    <a:pt x="1" y="1"/>
                    <a:pt x="77" y="186"/>
                    <a:pt x="219" y="382"/>
                  </a:cubicBezTo>
                  <a:lnTo>
                    <a:pt x="2279" y="382"/>
                  </a:lnTo>
                  <a:cubicBezTo>
                    <a:pt x="2453" y="186"/>
                    <a:pt x="2518" y="1"/>
                    <a:pt x="2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5" name="Google Shape;4015;p15"/>
            <p:cNvSpPr/>
            <p:nvPr/>
          </p:nvSpPr>
          <p:spPr>
            <a:xfrm>
              <a:off x="1627309" y="2025609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0" y="1"/>
                  </a:moveTo>
                  <a:cubicBezTo>
                    <a:pt x="0" y="1"/>
                    <a:pt x="589" y="1178"/>
                    <a:pt x="567" y="1559"/>
                  </a:cubicBezTo>
                  <a:cubicBezTo>
                    <a:pt x="556" y="1941"/>
                    <a:pt x="87" y="2137"/>
                    <a:pt x="87" y="2137"/>
                  </a:cubicBezTo>
                  <a:cubicBezTo>
                    <a:pt x="87" y="2137"/>
                    <a:pt x="1199" y="2115"/>
                    <a:pt x="1155" y="1723"/>
                  </a:cubicBezTo>
                  <a:cubicBezTo>
                    <a:pt x="1101" y="134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6" name="Google Shape;4016;p15"/>
            <p:cNvSpPr/>
            <p:nvPr/>
          </p:nvSpPr>
          <p:spPr>
            <a:xfrm>
              <a:off x="696722" y="1797228"/>
              <a:ext cx="539790" cy="711444"/>
            </a:xfrm>
            <a:custGeom>
              <a:avLst/>
              <a:gdLst/>
              <a:ahLst/>
              <a:cxnLst/>
              <a:rect l="l" t="t" r="r" b="b"/>
              <a:pathLst>
                <a:path w="14805" h="19513" extrusionOk="0">
                  <a:moveTo>
                    <a:pt x="7013" y="1"/>
                  </a:moveTo>
                  <a:cubicBezTo>
                    <a:pt x="4558" y="1"/>
                    <a:pt x="3030" y="2026"/>
                    <a:pt x="3030" y="2026"/>
                  </a:cubicBezTo>
                  <a:cubicBezTo>
                    <a:pt x="1" y="2461"/>
                    <a:pt x="709" y="5818"/>
                    <a:pt x="709" y="8292"/>
                  </a:cubicBezTo>
                  <a:cubicBezTo>
                    <a:pt x="709" y="10755"/>
                    <a:pt x="448" y="16847"/>
                    <a:pt x="4371" y="18405"/>
                  </a:cubicBezTo>
                  <a:cubicBezTo>
                    <a:pt x="5624" y="18907"/>
                    <a:pt x="5875" y="19386"/>
                    <a:pt x="8011" y="19506"/>
                  </a:cubicBezTo>
                  <a:cubicBezTo>
                    <a:pt x="8078" y="19510"/>
                    <a:pt x="8147" y="19512"/>
                    <a:pt x="8219" y="19512"/>
                  </a:cubicBezTo>
                  <a:cubicBezTo>
                    <a:pt x="10435" y="19512"/>
                    <a:pt x="14804" y="17547"/>
                    <a:pt x="14245" y="13251"/>
                  </a:cubicBezTo>
                  <a:cubicBezTo>
                    <a:pt x="14059" y="11856"/>
                    <a:pt x="11858" y="9916"/>
                    <a:pt x="12468" y="8020"/>
                  </a:cubicBezTo>
                  <a:cubicBezTo>
                    <a:pt x="13471" y="4935"/>
                    <a:pt x="11880" y="1372"/>
                    <a:pt x="8545" y="260"/>
                  </a:cubicBezTo>
                  <a:cubicBezTo>
                    <a:pt x="8002" y="77"/>
                    <a:pt x="7490" y="1"/>
                    <a:pt x="70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7" name="Google Shape;4017;p15"/>
            <p:cNvSpPr/>
            <p:nvPr/>
          </p:nvSpPr>
          <p:spPr>
            <a:xfrm>
              <a:off x="542171" y="2396328"/>
              <a:ext cx="747430" cy="252376"/>
            </a:xfrm>
            <a:custGeom>
              <a:avLst/>
              <a:gdLst/>
              <a:ahLst/>
              <a:cxnLst/>
              <a:rect l="l" t="t" r="r" b="b"/>
              <a:pathLst>
                <a:path w="20500" h="6922" extrusionOk="0">
                  <a:moveTo>
                    <a:pt x="10337" y="1"/>
                  </a:moveTo>
                  <a:cubicBezTo>
                    <a:pt x="9007" y="1"/>
                    <a:pt x="7561" y="553"/>
                    <a:pt x="6180" y="1330"/>
                  </a:cubicBezTo>
                  <a:cubicBezTo>
                    <a:pt x="3313" y="2954"/>
                    <a:pt x="741" y="5559"/>
                    <a:pt x="131" y="6180"/>
                  </a:cubicBezTo>
                  <a:cubicBezTo>
                    <a:pt x="131" y="6191"/>
                    <a:pt x="131" y="6191"/>
                    <a:pt x="131" y="6191"/>
                  </a:cubicBezTo>
                  <a:cubicBezTo>
                    <a:pt x="98" y="6224"/>
                    <a:pt x="66" y="6256"/>
                    <a:pt x="44" y="6278"/>
                  </a:cubicBezTo>
                  <a:cubicBezTo>
                    <a:pt x="44" y="6289"/>
                    <a:pt x="33" y="6289"/>
                    <a:pt x="33" y="6289"/>
                  </a:cubicBezTo>
                  <a:cubicBezTo>
                    <a:pt x="22" y="6311"/>
                    <a:pt x="0" y="6322"/>
                    <a:pt x="0" y="6322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60" y="5810"/>
                    <a:pt x="19759" y="4774"/>
                    <a:pt x="18832" y="3968"/>
                  </a:cubicBezTo>
                  <a:cubicBezTo>
                    <a:pt x="18669" y="3815"/>
                    <a:pt x="18495" y="3674"/>
                    <a:pt x="18320" y="3532"/>
                  </a:cubicBezTo>
                  <a:cubicBezTo>
                    <a:pt x="18277" y="3499"/>
                    <a:pt x="18233" y="3466"/>
                    <a:pt x="18200" y="3434"/>
                  </a:cubicBezTo>
                  <a:cubicBezTo>
                    <a:pt x="18026" y="3303"/>
                    <a:pt x="17852" y="3172"/>
                    <a:pt x="17688" y="3041"/>
                  </a:cubicBezTo>
                  <a:cubicBezTo>
                    <a:pt x="17514" y="2922"/>
                    <a:pt x="17339" y="2802"/>
                    <a:pt x="17176" y="2682"/>
                  </a:cubicBezTo>
                  <a:cubicBezTo>
                    <a:pt x="17132" y="2660"/>
                    <a:pt x="17089" y="2627"/>
                    <a:pt x="17045" y="2595"/>
                  </a:cubicBezTo>
                  <a:cubicBezTo>
                    <a:pt x="16882" y="2486"/>
                    <a:pt x="16707" y="2377"/>
                    <a:pt x="16544" y="2279"/>
                  </a:cubicBezTo>
                  <a:cubicBezTo>
                    <a:pt x="16369" y="2170"/>
                    <a:pt x="16206" y="2072"/>
                    <a:pt x="16042" y="1973"/>
                  </a:cubicBezTo>
                  <a:cubicBezTo>
                    <a:pt x="15999" y="1952"/>
                    <a:pt x="15966" y="1930"/>
                    <a:pt x="15923" y="1908"/>
                  </a:cubicBezTo>
                  <a:cubicBezTo>
                    <a:pt x="15585" y="1723"/>
                    <a:pt x="15269" y="1559"/>
                    <a:pt x="14942" y="1407"/>
                  </a:cubicBezTo>
                  <a:cubicBezTo>
                    <a:pt x="14909" y="1385"/>
                    <a:pt x="14876" y="1374"/>
                    <a:pt x="14833" y="1352"/>
                  </a:cubicBezTo>
                  <a:cubicBezTo>
                    <a:pt x="14680" y="1276"/>
                    <a:pt x="14528" y="1211"/>
                    <a:pt x="14364" y="1145"/>
                  </a:cubicBezTo>
                  <a:lnTo>
                    <a:pt x="14375" y="1145"/>
                  </a:lnTo>
                  <a:cubicBezTo>
                    <a:pt x="12097" y="153"/>
                    <a:pt x="10375" y="1"/>
                    <a:pt x="10375" y="1"/>
                  </a:cubicBezTo>
                  <a:cubicBezTo>
                    <a:pt x="10362" y="1"/>
                    <a:pt x="10350" y="1"/>
                    <a:pt x="103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8" name="Google Shape;4018;p15"/>
            <p:cNvSpPr/>
            <p:nvPr/>
          </p:nvSpPr>
          <p:spPr>
            <a:xfrm>
              <a:off x="1145317" y="2479382"/>
              <a:ext cx="18339" cy="11558"/>
            </a:xfrm>
            <a:custGeom>
              <a:avLst/>
              <a:gdLst/>
              <a:ahLst/>
              <a:cxnLst/>
              <a:rect l="l" t="t" r="r" b="b"/>
              <a:pathLst>
                <a:path w="503" h="317" extrusionOk="0">
                  <a:moveTo>
                    <a:pt x="1" y="1"/>
                  </a:moveTo>
                  <a:cubicBezTo>
                    <a:pt x="164" y="99"/>
                    <a:pt x="339" y="208"/>
                    <a:pt x="502" y="317"/>
                  </a:cubicBezTo>
                  <a:cubicBezTo>
                    <a:pt x="339" y="208"/>
                    <a:pt x="164" y="99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9" name="Google Shape;4019;p15"/>
            <p:cNvSpPr/>
            <p:nvPr/>
          </p:nvSpPr>
          <p:spPr>
            <a:xfrm>
              <a:off x="1127051" y="2468262"/>
              <a:ext cx="18303" cy="11157"/>
            </a:xfrm>
            <a:custGeom>
              <a:avLst/>
              <a:gdLst/>
              <a:ahLst/>
              <a:cxnLst/>
              <a:rect l="l" t="t" r="r" b="b"/>
              <a:pathLst>
                <a:path w="502" h="306" extrusionOk="0">
                  <a:moveTo>
                    <a:pt x="0" y="0"/>
                  </a:moveTo>
                  <a:cubicBezTo>
                    <a:pt x="164" y="99"/>
                    <a:pt x="327" y="197"/>
                    <a:pt x="502" y="306"/>
                  </a:cubicBezTo>
                  <a:cubicBezTo>
                    <a:pt x="327" y="197"/>
                    <a:pt x="164" y="99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0" name="Google Shape;4020;p15"/>
            <p:cNvSpPr/>
            <p:nvPr/>
          </p:nvSpPr>
          <p:spPr>
            <a:xfrm>
              <a:off x="1086909" y="2447589"/>
              <a:ext cx="35804" cy="18339"/>
            </a:xfrm>
            <a:custGeom>
              <a:avLst/>
              <a:gdLst/>
              <a:ahLst/>
              <a:cxnLst/>
              <a:rect l="l" t="t" r="r" b="b"/>
              <a:pathLst>
                <a:path w="982" h="503" extrusionOk="0">
                  <a:moveTo>
                    <a:pt x="1" y="1"/>
                  </a:moveTo>
                  <a:cubicBezTo>
                    <a:pt x="328" y="153"/>
                    <a:pt x="644" y="317"/>
                    <a:pt x="982" y="502"/>
                  </a:cubicBezTo>
                  <a:cubicBezTo>
                    <a:pt x="644" y="317"/>
                    <a:pt x="328" y="153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1" name="Google Shape;4021;p15"/>
            <p:cNvSpPr/>
            <p:nvPr/>
          </p:nvSpPr>
          <p:spPr>
            <a:xfrm>
              <a:off x="1066237" y="2438074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0"/>
                  </a:moveTo>
                  <a:cubicBezTo>
                    <a:pt x="154" y="66"/>
                    <a:pt x="306" y="131"/>
                    <a:pt x="459" y="207"/>
                  </a:cubicBezTo>
                  <a:cubicBezTo>
                    <a:pt x="306" y="131"/>
                    <a:pt x="154" y="66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2" name="Google Shape;4022;p15"/>
            <p:cNvSpPr/>
            <p:nvPr/>
          </p:nvSpPr>
          <p:spPr>
            <a:xfrm>
              <a:off x="830637" y="2286658"/>
              <a:ext cx="176466" cy="201259"/>
            </a:xfrm>
            <a:custGeom>
              <a:avLst/>
              <a:gdLst/>
              <a:ahLst/>
              <a:cxnLst/>
              <a:rect l="l" t="t" r="r" b="b"/>
              <a:pathLst>
                <a:path w="4840" h="5520" extrusionOk="0">
                  <a:moveTo>
                    <a:pt x="916" y="1"/>
                  </a:moveTo>
                  <a:cubicBezTo>
                    <a:pt x="1014" y="1690"/>
                    <a:pt x="0" y="3979"/>
                    <a:pt x="0" y="3979"/>
                  </a:cubicBezTo>
                  <a:cubicBezTo>
                    <a:pt x="0" y="3979"/>
                    <a:pt x="1134" y="5428"/>
                    <a:pt x="2202" y="5515"/>
                  </a:cubicBezTo>
                  <a:cubicBezTo>
                    <a:pt x="2232" y="5518"/>
                    <a:pt x="2262" y="5519"/>
                    <a:pt x="2293" y="5519"/>
                  </a:cubicBezTo>
                  <a:cubicBezTo>
                    <a:pt x="3357" y="5519"/>
                    <a:pt x="4839" y="4099"/>
                    <a:pt x="4839" y="4099"/>
                  </a:cubicBezTo>
                  <a:cubicBezTo>
                    <a:pt x="4131" y="3031"/>
                    <a:pt x="4153" y="1"/>
                    <a:pt x="4153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3" name="Google Shape;4023;p15"/>
            <p:cNvSpPr/>
            <p:nvPr/>
          </p:nvSpPr>
          <p:spPr>
            <a:xfrm>
              <a:off x="860825" y="2286658"/>
              <a:ext cx="123235" cy="84405"/>
            </a:xfrm>
            <a:custGeom>
              <a:avLst/>
              <a:gdLst/>
              <a:ahLst/>
              <a:cxnLst/>
              <a:rect l="l" t="t" r="r" b="b"/>
              <a:pathLst>
                <a:path w="3380" h="2315" extrusionOk="0">
                  <a:moveTo>
                    <a:pt x="88" y="1"/>
                  </a:moveTo>
                  <a:cubicBezTo>
                    <a:pt x="110" y="404"/>
                    <a:pt x="77" y="840"/>
                    <a:pt x="1" y="1265"/>
                  </a:cubicBezTo>
                  <a:cubicBezTo>
                    <a:pt x="621" y="1937"/>
                    <a:pt x="1241" y="2315"/>
                    <a:pt x="1777" y="2315"/>
                  </a:cubicBezTo>
                  <a:cubicBezTo>
                    <a:pt x="1807" y="2315"/>
                    <a:pt x="1836" y="2314"/>
                    <a:pt x="1864" y="2311"/>
                  </a:cubicBezTo>
                  <a:cubicBezTo>
                    <a:pt x="2311" y="2279"/>
                    <a:pt x="2834" y="1930"/>
                    <a:pt x="3379" y="1363"/>
                  </a:cubicBezTo>
                  <a:cubicBezTo>
                    <a:pt x="3325" y="600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4" name="Google Shape;4024;p15"/>
            <p:cNvSpPr/>
            <p:nvPr/>
          </p:nvSpPr>
          <p:spPr>
            <a:xfrm>
              <a:off x="1066237" y="24380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5" name="Google Shape;4025;p15"/>
            <p:cNvSpPr/>
            <p:nvPr/>
          </p:nvSpPr>
          <p:spPr>
            <a:xfrm>
              <a:off x="1122676" y="2465892"/>
              <a:ext cx="4412" cy="2406"/>
            </a:xfrm>
            <a:custGeom>
              <a:avLst/>
              <a:gdLst/>
              <a:ahLst/>
              <a:cxnLst/>
              <a:rect l="l" t="t" r="r" b="b"/>
              <a:pathLst>
                <a:path w="121" h="66" extrusionOk="0">
                  <a:moveTo>
                    <a:pt x="1" y="0"/>
                  </a:moveTo>
                  <a:cubicBezTo>
                    <a:pt x="44" y="22"/>
                    <a:pt x="77" y="44"/>
                    <a:pt x="120" y="65"/>
                  </a:cubicBezTo>
                  <a:cubicBezTo>
                    <a:pt x="77" y="44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6" name="Google Shape;4026;p15"/>
            <p:cNvSpPr/>
            <p:nvPr/>
          </p:nvSpPr>
          <p:spPr>
            <a:xfrm>
              <a:off x="1082935" y="2445621"/>
              <a:ext cx="4011" cy="2005"/>
            </a:xfrm>
            <a:custGeom>
              <a:avLst/>
              <a:gdLst/>
              <a:ahLst/>
              <a:cxnLst/>
              <a:rect l="l" t="t" r="r" b="b"/>
              <a:pathLst>
                <a:path w="110" h="55" extrusionOk="0">
                  <a:moveTo>
                    <a:pt x="1" y="0"/>
                  </a:moveTo>
                  <a:cubicBezTo>
                    <a:pt x="44" y="22"/>
                    <a:pt x="77" y="33"/>
                    <a:pt x="110" y="55"/>
                  </a:cubicBezTo>
                  <a:cubicBezTo>
                    <a:pt x="77" y="33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7" name="Google Shape;4027;p15"/>
            <p:cNvSpPr/>
            <p:nvPr/>
          </p:nvSpPr>
          <p:spPr>
            <a:xfrm>
              <a:off x="1145317" y="2479382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8" name="Google Shape;4028;p15"/>
            <p:cNvSpPr/>
            <p:nvPr/>
          </p:nvSpPr>
          <p:spPr>
            <a:xfrm>
              <a:off x="790094" y="1994036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37" y="1"/>
                  </a:moveTo>
                  <a:cubicBezTo>
                    <a:pt x="1190" y="1"/>
                    <a:pt x="938" y="169"/>
                    <a:pt x="938" y="169"/>
                  </a:cubicBezTo>
                  <a:cubicBezTo>
                    <a:pt x="862" y="965"/>
                    <a:pt x="251" y="2632"/>
                    <a:pt x="1" y="3134"/>
                  </a:cubicBezTo>
                  <a:cubicBezTo>
                    <a:pt x="88" y="3962"/>
                    <a:pt x="382" y="6207"/>
                    <a:pt x="1112" y="7308"/>
                  </a:cubicBezTo>
                  <a:cubicBezTo>
                    <a:pt x="1982" y="8628"/>
                    <a:pt x="2943" y="9415"/>
                    <a:pt x="3713" y="9415"/>
                  </a:cubicBezTo>
                  <a:cubicBezTo>
                    <a:pt x="3744" y="9415"/>
                    <a:pt x="3774" y="9414"/>
                    <a:pt x="3804" y="9411"/>
                  </a:cubicBezTo>
                  <a:cubicBezTo>
                    <a:pt x="4578" y="9346"/>
                    <a:pt x="5559" y="8387"/>
                    <a:pt x="6518" y="6915"/>
                  </a:cubicBezTo>
                  <a:cubicBezTo>
                    <a:pt x="7063" y="6076"/>
                    <a:pt x="7488" y="3341"/>
                    <a:pt x="7531" y="2077"/>
                  </a:cubicBezTo>
                  <a:lnTo>
                    <a:pt x="7531" y="2077"/>
                  </a:lnTo>
                  <a:cubicBezTo>
                    <a:pt x="7531" y="2077"/>
                    <a:pt x="6587" y="2258"/>
                    <a:pt x="5543" y="2258"/>
                  </a:cubicBezTo>
                  <a:cubicBezTo>
                    <a:pt x="4447" y="2258"/>
                    <a:pt x="3240" y="2058"/>
                    <a:pt x="2900" y="1237"/>
                  </a:cubicBezTo>
                  <a:cubicBezTo>
                    <a:pt x="2482" y="232"/>
                    <a:pt x="1944" y="1"/>
                    <a:pt x="1537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9" name="Google Shape;4029;p15"/>
            <p:cNvSpPr/>
            <p:nvPr/>
          </p:nvSpPr>
          <p:spPr>
            <a:xfrm>
              <a:off x="846934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38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0" name="Google Shape;4030;p15"/>
            <p:cNvSpPr/>
            <p:nvPr/>
          </p:nvSpPr>
          <p:spPr>
            <a:xfrm>
              <a:off x="971297" y="2128534"/>
              <a:ext cx="25048" cy="31429"/>
            </a:xfrm>
            <a:custGeom>
              <a:avLst/>
              <a:gdLst/>
              <a:ahLst/>
              <a:cxnLst/>
              <a:rect l="l" t="t" r="r" b="b"/>
              <a:pathLst>
                <a:path w="687" h="862" extrusionOk="0">
                  <a:moveTo>
                    <a:pt x="349" y="1"/>
                  </a:moveTo>
                  <a:cubicBezTo>
                    <a:pt x="153" y="1"/>
                    <a:pt x="0" y="197"/>
                    <a:pt x="0" y="42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26"/>
                  </a:cubicBezTo>
                  <a:cubicBezTo>
                    <a:pt x="687" y="197"/>
                    <a:pt x="534" y="1"/>
                    <a:pt x="3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1" name="Google Shape;4031;p15"/>
            <p:cNvSpPr/>
            <p:nvPr/>
          </p:nvSpPr>
          <p:spPr>
            <a:xfrm>
              <a:off x="943770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186" y="1"/>
                  </a:moveTo>
                  <a:cubicBezTo>
                    <a:pt x="608" y="1"/>
                    <a:pt x="0" y="604"/>
                    <a:pt x="80" y="684"/>
                  </a:cubicBezTo>
                  <a:cubicBezTo>
                    <a:pt x="115" y="719"/>
                    <a:pt x="151" y="729"/>
                    <a:pt x="183" y="729"/>
                  </a:cubicBezTo>
                  <a:cubicBezTo>
                    <a:pt x="230" y="729"/>
                    <a:pt x="265" y="706"/>
                    <a:pt x="265" y="706"/>
                  </a:cubicBezTo>
                  <a:cubicBezTo>
                    <a:pt x="549" y="400"/>
                    <a:pt x="871" y="296"/>
                    <a:pt x="1177" y="296"/>
                  </a:cubicBezTo>
                  <a:cubicBezTo>
                    <a:pt x="1845" y="296"/>
                    <a:pt x="2445" y="793"/>
                    <a:pt x="2445" y="793"/>
                  </a:cubicBezTo>
                  <a:cubicBezTo>
                    <a:pt x="2445" y="793"/>
                    <a:pt x="2194" y="215"/>
                    <a:pt x="1355" y="19"/>
                  </a:cubicBezTo>
                  <a:cubicBezTo>
                    <a:pt x="1299" y="6"/>
                    <a:pt x="1243" y="1"/>
                    <a:pt x="118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2" name="Google Shape;4032;p15"/>
            <p:cNvSpPr/>
            <p:nvPr/>
          </p:nvSpPr>
          <p:spPr>
            <a:xfrm>
              <a:off x="806793" y="2087335"/>
              <a:ext cx="89145" cy="28913"/>
            </a:xfrm>
            <a:custGeom>
              <a:avLst/>
              <a:gdLst/>
              <a:ahLst/>
              <a:cxnLst/>
              <a:rect l="l" t="t" r="r" b="b"/>
              <a:pathLst>
                <a:path w="2445" h="793" extrusionOk="0">
                  <a:moveTo>
                    <a:pt x="1269" y="1"/>
                  </a:moveTo>
                  <a:cubicBezTo>
                    <a:pt x="1213" y="1"/>
                    <a:pt x="1157" y="6"/>
                    <a:pt x="1101" y="19"/>
                  </a:cubicBezTo>
                  <a:cubicBezTo>
                    <a:pt x="251" y="215"/>
                    <a:pt x="0" y="793"/>
                    <a:pt x="0" y="793"/>
                  </a:cubicBezTo>
                  <a:cubicBezTo>
                    <a:pt x="0" y="793"/>
                    <a:pt x="600" y="296"/>
                    <a:pt x="1271" y="296"/>
                  </a:cubicBezTo>
                  <a:cubicBezTo>
                    <a:pt x="1580" y="296"/>
                    <a:pt x="1903" y="400"/>
                    <a:pt x="2191" y="706"/>
                  </a:cubicBezTo>
                  <a:cubicBezTo>
                    <a:pt x="2191" y="706"/>
                    <a:pt x="2222" y="729"/>
                    <a:pt x="2266" y="729"/>
                  </a:cubicBezTo>
                  <a:cubicBezTo>
                    <a:pt x="2296" y="729"/>
                    <a:pt x="2331" y="719"/>
                    <a:pt x="2365" y="684"/>
                  </a:cubicBezTo>
                  <a:cubicBezTo>
                    <a:pt x="2445" y="604"/>
                    <a:pt x="1846" y="1"/>
                    <a:pt x="12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3" name="Google Shape;4033;p15"/>
            <p:cNvSpPr/>
            <p:nvPr/>
          </p:nvSpPr>
          <p:spPr>
            <a:xfrm>
              <a:off x="833809" y="2180598"/>
              <a:ext cx="58846" cy="24246"/>
            </a:xfrm>
            <a:custGeom>
              <a:avLst/>
              <a:gdLst/>
              <a:ahLst/>
              <a:cxnLst/>
              <a:rect l="l" t="t" r="r" b="b"/>
              <a:pathLst>
                <a:path w="1614" h="665" extrusionOk="0">
                  <a:moveTo>
                    <a:pt x="807" y="0"/>
                  </a:moveTo>
                  <a:cubicBezTo>
                    <a:pt x="360" y="0"/>
                    <a:pt x="1" y="153"/>
                    <a:pt x="1" y="338"/>
                  </a:cubicBezTo>
                  <a:cubicBezTo>
                    <a:pt x="1" y="523"/>
                    <a:pt x="360" y="665"/>
                    <a:pt x="807" y="665"/>
                  </a:cubicBezTo>
                  <a:cubicBezTo>
                    <a:pt x="1254" y="665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4" name="Google Shape;4034;p15"/>
            <p:cNvSpPr/>
            <p:nvPr/>
          </p:nvSpPr>
          <p:spPr>
            <a:xfrm>
              <a:off x="959375" y="2178593"/>
              <a:ext cx="58846" cy="24683"/>
            </a:xfrm>
            <a:custGeom>
              <a:avLst/>
              <a:gdLst/>
              <a:ahLst/>
              <a:cxnLst/>
              <a:rect l="l" t="t" r="r" b="b"/>
              <a:pathLst>
                <a:path w="1614" h="677" extrusionOk="0">
                  <a:moveTo>
                    <a:pt x="807" y="1"/>
                  </a:moveTo>
                  <a:cubicBezTo>
                    <a:pt x="360" y="1"/>
                    <a:pt x="0" y="153"/>
                    <a:pt x="0" y="339"/>
                  </a:cubicBezTo>
                  <a:cubicBezTo>
                    <a:pt x="0" y="524"/>
                    <a:pt x="360" y="676"/>
                    <a:pt x="807" y="676"/>
                  </a:cubicBezTo>
                  <a:cubicBezTo>
                    <a:pt x="1254" y="676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5" name="Google Shape;4035;p15"/>
            <p:cNvSpPr/>
            <p:nvPr/>
          </p:nvSpPr>
          <p:spPr>
            <a:xfrm>
              <a:off x="921238" y="2140857"/>
              <a:ext cx="29423" cy="93629"/>
            </a:xfrm>
            <a:custGeom>
              <a:avLst/>
              <a:gdLst/>
              <a:ahLst/>
              <a:cxnLst/>
              <a:rect l="l" t="t" r="r" b="b"/>
              <a:pathLst>
                <a:path w="807" h="2568" extrusionOk="0">
                  <a:moveTo>
                    <a:pt x="338" y="0"/>
                  </a:moveTo>
                  <a:cubicBezTo>
                    <a:pt x="338" y="1"/>
                    <a:pt x="567" y="1602"/>
                    <a:pt x="600" y="1918"/>
                  </a:cubicBezTo>
                  <a:cubicBezTo>
                    <a:pt x="632" y="2224"/>
                    <a:pt x="0" y="2529"/>
                    <a:pt x="131" y="2561"/>
                  </a:cubicBezTo>
                  <a:cubicBezTo>
                    <a:pt x="144" y="2565"/>
                    <a:pt x="160" y="2567"/>
                    <a:pt x="179" y="2567"/>
                  </a:cubicBezTo>
                  <a:cubicBezTo>
                    <a:pt x="366" y="2567"/>
                    <a:pt x="807" y="2371"/>
                    <a:pt x="807" y="1995"/>
                  </a:cubicBezTo>
                  <a:cubicBezTo>
                    <a:pt x="807" y="1581"/>
                    <a:pt x="338" y="1"/>
                    <a:pt x="33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6" name="Google Shape;4036;p15"/>
            <p:cNvSpPr/>
            <p:nvPr/>
          </p:nvSpPr>
          <p:spPr>
            <a:xfrm>
              <a:off x="903738" y="2261246"/>
              <a:ext cx="55674" cy="18303"/>
            </a:xfrm>
            <a:custGeom>
              <a:avLst/>
              <a:gdLst/>
              <a:ahLst/>
              <a:cxnLst/>
              <a:rect l="l" t="t" r="r" b="b"/>
              <a:pathLst>
                <a:path w="1527" h="502" extrusionOk="0">
                  <a:moveTo>
                    <a:pt x="1526" y="1"/>
                  </a:moveTo>
                  <a:lnTo>
                    <a:pt x="1526" y="1"/>
                  </a:lnTo>
                  <a:cubicBezTo>
                    <a:pt x="1526" y="1"/>
                    <a:pt x="1024" y="164"/>
                    <a:pt x="735" y="164"/>
                  </a:cubicBezTo>
                  <a:cubicBezTo>
                    <a:pt x="726" y="164"/>
                    <a:pt x="718" y="164"/>
                    <a:pt x="709" y="164"/>
                  </a:cubicBezTo>
                  <a:cubicBezTo>
                    <a:pt x="426" y="14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91"/>
                    <a:pt x="687" y="502"/>
                  </a:cubicBezTo>
                  <a:cubicBezTo>
                    <a:pt x="1090" y="502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7" name="Google Shape;4037;p15"/>
            <p:cNvSpPr/>
            <p:nvPr/>
          </p:nvSpPr>
          <p:spPr>
            <a:xfrm>
              <a:off x="1127452" y="1170165"/>
              <a:ext cx="299628" cy="135121"/>
            </a:xfrm>
            <a:custGeom>
              <a:avLst/>
              <a:gdLst/>
              <a:ahLst/>
              <a:cxnLst/>
              <a:rect l="l" t="t" r="r" b="b"/>
              <a:pathLst>
                <a:path w="8218" h="3706" extrusionOk="0">
                  <a:moveTo>
                    <a:pt x="4163" y="0"/>
                  </a:moveTo>
                  <a:cubicBezTo>
                    <a:pt x="2867" y="0"/>
                    <a:pt x="338" y="1559"/>
                    <a:pt x="175" y="2049"/>
                  </a:cubicBezTo>
                  <a:cubicBezTo>
                    <a:pt x="0" y="2540"/>
                    <a:pt x="77" y="3706"/>
                    <a:pt x="77" y="3706"/>
                  </a:cubicBezTo>
                  <a:cubicBezTo>
                    <a:pt x="77" y="3706"/>
                    <a:pt x="1690" y="1275"/>
                    <a:pt x="4163" y="1254"/>
                  </a:cubicBezTo>
                  <a:cubicBezTo>
                    <a:pt x="4169" y="1254"/>
                    <a:pt x="4174" y="1254"/>
                    <a:pt x="4180" y="1254"/>
                  </a:cubicBezTo>
                  <a:cubicBezTo>
                    <a:pt x="6644" y="1254"/>
                    <a:pt x="8218" y="3706"/>
                    <a:pt x="8218" y="3706"/>
                  </a:cubicBezTo>
                  <a:cubicBezTo>
                    <a:pt x="8218" y="3706"/>
                    <a:pt x="8174" y="1853"/>
                    <a:pt x="8054" y="1515"/>
                  </a:cubicBezTo>
                  <a:cubicBezTo>
                    <a:pt x="7934" y="1188"/>
                    <a:pt x="5460" y="0"/>
                    <a:pt x="4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8" name="Google Shape;4038;p15"/>
            <p:cNvSpPr/>
            <p:nvPr/>
          </p:nvSpPr>
          <p:spPr>
            <a:xfrm>
              <a:off x="-217933" y="2444819"/>
              <a:ext cx="272611" cy="203884"/>
            </a:xfrm>
            <a:custGeom>
              <a:avLst/>
              <a:gdLst/>
              <a:ahLst/>
              <a:cxnLst/>
              <a:rect l="l" t="t" r="r" b="b"/>
              <a:pathLst>
                <a:path w="7477" h="5592" extrusionOk="0">
                  <a:moveTo>
                    <a:pt x="4567" y="1"/>
                  </a:moveTo>
                  <a:cubicBezTo>
                    <a:pt x="3156" y="1"/>
                    <a:pt x="1602" y="187"/>
                    <a:pt x="76" y="731"/>
                  </a:cubicBezTo>
                  <a:cubicBezTo>
                    <a:pt x="66" y="818"/>
                    <a:pt x="44" y="905"/>
                    <a:pt x="44" y="1014"/>
                  </a:cubicBezTo>
                  <a:cubicBezTo>
                    <a:pt x="0" y="1799"/>
                    <a:pt x="360" y="3096"/>
                    <a:pt x="708" y="4185"/>
                  </a:cubicBezTo>
                  <a:cubicBezTo>
                    <a:pt x="905" y="4752"/>
                    <a:pt x="1090" y="5253"/>
                    <a:pt x="1210" y="5591"/>
                  </a:cubicBezTo>
                  <a:lnTo>
                    <a:pt x="1373" y="5591"/>
                  </a:lnTo>
                  <a:lnTo>
                    <a:pt x="1308" y="2812"/>
                  </a:lnTo>
                  <a:cubicBezTo>
                    <a:pt x="1308" y="2812"/>
                    <a:pt x="1384" y="2583"/>
                    <a:pt x="1580" y="2474"/>
                  </a:cubicBezTo>
                  <a:cubicBezTo>
                    <a:pt x="1787" y="2354"/>
                    <a:pt x="2921" y="589"/>
                    <a:pt x="2921" y="589"/>
                  </a:cubicBezTo>
                  <a:cubicBezTo>
                    <a:pt x="2921" y="589"/>
                    <a:pt x="4138" y="914"/>
                    <a:pt x="5195" y="914"/>
                  </a:cubicBezTo>
                  <a:cubicBezTo>
                    <a:pt x="5465" y="914"/>
                    <a:pt x="5724" y="893"/>
                    <a:pt x="5951" y="840"/>
                  </a:cubicBezTo>
                  <a:cubicBezTo>
                    <a:pt x="6822" y="643"/>
                    <a:pt x="7313" y="371"/>
                    <a:pt x="7476" y="251"/>
                  </a:cubicBezTo>
                  <a:cubicBezTo>
                    <a:pt x="6641" y="109"/>
                    <a:pt x="5646" y="1"/>
                    <a:pt x="4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9" name="Google Shape;4039;p15"/>
            <p:cNvSpPr/>
            <p:nvPr/>
          </p:nvSpPr>
          <p:spPr>
            <a:xfrm>
              <a:off x="57809" y="2454736"/>
              <a:ext cx="103729" cy="193967"/>
            </a:xfrm>
            <a:custGeom>
              <a:avLst/>
              <a:gdLst/>
              <a:ahLst/>
              <a:cxnLst/>
              <a:rect l="l" t="t" r="r" b="b"/>
              <a:pathLst>
                <a:path w="2845" h="5320" extrusionOk="0">
                  <a:moveTo>
                    <a:pt x="0" y="1"/>
                  </a:moveTo>
                  <a:lnTo>
                    <a:pt x="0" y="1"/>
                  </a:lnTo>
                  <a:cubicBezTo>
                    <a:pt x="55" y="470"/>
                    <a:pt x="665" y="2170"/>
                    <a:pt x="938" y="2682"/>
                  </a:cubicBezTo>
                  <a:cubicBezTo>
                    <a:pt x="1134" y="3063"/>
                    <a:pt x="1199" y="4502"/>
                    <a:pt x="1210" y="5319"/>
                  </a:cubicBezTo>
                  <a:lnTo>
                    <a:pt x="1363" y="5319"/>
                  </a:lnTo>
                  <a:cubicBezTo>
                    <a:pt x="1483" y="4927"/>
                    <a:pt x="1679" y="4426"/>
                    <a:pt x="1897" y="3881"/>
                  </a:cubicBezTo>
                  <a:cubicBezTo>
                    <a:pt x="2344" y="2715"/>
                    <a:pt x="2845" y="1363"/>
                    <a:pt x="2845" y="568"/>
                  </a:cubicBezTo>
                  <a:cubicBezTo>
                    <a:pt x="2845" y="415"/>
                    <a:pt x="2747" y="284"/>
                    <a:pt x="2562" y="175"/>
                  </a:cubicBezTo>
                  <a:lnTo>
                    <a:pt x="2562" y="426"/>
                  </a:lnTo>
                  <a:lnTo>
                    <a:pt x="2551" y="426"/>
                  </a:lnTo>
                  <a:cubicBezTo>
                    <a:pt x="2562" y="491"/>
                    <a:pt x="2562" y="557"/>
                    <a:pt x="2562" y="611"/>
                  </a:cubicBezTo>
                  <a:cubicBezTo>
                    <a:pt x="2562" y="717"/>
                    <a:pt x="2551" y="752"/>
                    <a:pt x="2536" y="752"/>
                  </a:cubicBezTo>
                  <a:cubicBezTo>
                    <a:pt x="2507" y="752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0" name="Google Shape;4040;p15"/>
            <p:cNvSpPr/>
            <p:nvPr/>
          </p:nvSpPr>
          <p:spPr>
            <a:xfrm>
              <a:off x="-24443" y="-71931"/>
              <a:ext cx="40580" cy="45757"/>
            </a:xfrm>
            <a:custGeom>
              <a:avLst/>
              <a:gdLst/>
              <a:ahLst/>
              <a:cxnLst/>
              <a:rect l="l" t="t" r="r" b="b"/>
              <a:pathLst>
                <a:path w="1113" h="1255" extrusionOk="0">
                  <a:moveTo>
                    <a:pt x="306" y="1"/>
                  </a:moveTo>
                  <a:cubicBezTo>
                    <a:pt x="415" y="273"/>
                    <a:pt x="491" y="535"/>
                    <a:pt x="480" y="676"/>
                  </a:cubicBezTo>
                  <a:cubicBezTo>
                    <a:pt x="469" y="1058"/>
                    <a:pt x="1" y="1254"/>
                    <a:pt x="1" y="1254"/>
                  </a:cubicBezTo>
                  <a:cubicBezTo>
                    <a:pt x="1" y="1254"/>
                    <a:pt x="1112" y="1232"/>
                    <a:pt x="1069" y="851"/>
                  </a:cubicBezTo>
                  <a:cubicBezTo>
                    <a:pt x="1047" y="687"/>
                    <a:pt x="829" y="339"/>
                    <a:pt x="589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1" name="Google Shape;4041;p15"/>
            <p:cNvSpPr/>
            <p:nvPr/>
          </p:nvSpPr>
          <p:spPr>
            <a:xfrm>
              <a:off x="484565" y="2261282"/>
              <a:ext cx="437885" cy="387424"/>
            </a:xfrm>
            <a:custGeom>
              <a:avLst/>
              <a:gdLst/>
              <a:ahLst/>
              <a:cxnLst/>
              <a:rect l="l" t="t" r="r" b="b"/>
              <a:pathLst>
                <a:path w="12010" h="10626" extrusionOk="0">
                  <a:moveTo>
                    <a:pt x="7906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11" y="189"/>
                    <a:pt x="3965" y="189"/>
                  </a:cubicBezTo>
                  <a:cubicBezTo>
                    <a:pt x="3901" y="189"/>
                    <a:pt x="3836" y="191"/>
                    <a:pt x="3771" y="196"/>
                  </a:cubicBezTo>
                  <a:cubicBezTo>
                    <a:pt x="1820" y="337"/>
                    <a:pt x="3357" y="2561"/>
                    <a:pt x="3357" y="2561"/>
                  </a:cubicBezTo>
                  <a:cubicBezTo>
                    <a:pt x="3357" y="2561"/>
                    <a:pt x="2093" y="2593"/>
                    <a:pt x="1253" y="3389"/>
                  </a:cubicBezTo>
                  <a:cubicBezTo>
                    <a:pt x="120" y="4468"/>
                    <a:pt x="0" y="6691"/>
                    <a:pt x="578" y="8587"/>
                  </a:cubicBezTo>
                  <a:cubicBezTo>
                    <a:pt x="675" y="8516"/>
                    <a:pt x="781" y="8475"/>
                    <a:pt x="887" y="8475"/>
                  </a:cubicBezTo>
                  <a:cubicBezTo>
                    <a:pt x="959" y="8475"/>
                    <a:pt x="1031" y="8493"/>
                    <a:pt x="1101" y="8533"/>
                  </a:cubicBezTo>
                  <a:cubicBezTo>
                    <a:pt x="1123" y="8544"/>
                    <a:pt x="1133" y="8544"/>
                    <a:pt x="1155" y="8555"/>
                  </a:cubicBezTo>
                  <a:lnTo>
                    <a:pt x="1515" y="10527"/>
                  </a:lnTo>
                  <a:cubicBezTo>
                    <a:pt x="1515" y="10527"/>
                    <a:pt x="2071" y="8511"/>
                    <a:pt x="1711" y="7061"/>
                  </a:cubicBezTo>
                  <a:lnTo>
                    <a:pt x="1711" y="7061"/>
                  </a:lnTo>
                  <a:cubicBezTo>
                    <a:pt x="1711" y="7062"/>
                    <a:pt x="4111" y="7892"/>
                    <a:pt x="5737" y="7892"/>
                  </a:cubicBezTo>
                  <a:cubicBezTo>
                    <a:pt x="5787" y="7892"/>
                    <a:pt x="5836" y="7891"/>
                    <a:pt x="5885" y="7890"/>
                  </a:cubicBezTo>
                  <a:cubicBezTo>
                    <a:pt x="6953" y="7857"/>
                    <a:pt x="6844" y="7029"/>
                    <a:pt x="6844" y="7029"/>
                  </a:cubicBezTo>
                  <a:lnTo>
                    <a:pt x="6844" y="7029"/>
                  </a:lnTo>
                  <a:cubicBezTo>
                    <a:pt x="6844" y="7029"/>
                    <a:pt x="7816" y="8349"/>
                    <a:pt x="8626" y="8349"/>
                  </a:cubicBezTo>
                  <a:cubicBezTo>
                    <a:pt x="8687" y="8349"/>
                    <a:pt x="8747" y="8342"/>
                    <a:pt x="8806" y="8326"/>
                  </a:cubicBezTo>
                  <a:cubicBezTo>
                    <a:pt x="8806" y="8326"/>
                    <a:pt x="8882" y="9732"/>
                    <a:pt x="9035" y="10625"/>
                  </a:cubicBezTo>
                  <a:lnTo>
                    <a:pt x="9253" y="10625"/>
                  </a:lnTo>
                  <a:lnTo>
                    <a:pt x="9427" y="9110"/>
                  </a:lnTo>
                  <a:cubicBezTo>
                    <a:pt x="9635" y="8991"/>
                    <a:pt x="9815" y="8940"/>
                    <a:pt x="9968" y="8940"/>
                  </a:cubicBezTo>
                  <a:cubicBezTo>
                    <a:pt x="10208" y="8940"/>
                    <a:pt x="10382" y="9066"/>
                    <a:pt x="10495" y="9252"/>
                  </a:cubicBezTo>
                  <a:cubicBezTo>
                    <a:pt x="10920" y="8565"/>
                    <a:pt x="11476" y="7857"/>
                    <a:pt x="11672" y="7160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69" y="1362"/>
                    <a:pt x="8675" y="250"/>
                  </a:cubicBezTo>
                  <a:cubicBezTo>
                    <a:pt x="8359" y="74"/>
                    <a:pt x="8107" y="0"/>
                    <a:pt x="7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2" name="Google Shape;4042;p15"/>
            <p:cNvSpPr/>
            <p:nvPr/>
          </p:nvSpPr>
          <p:spPr>
            <a:xfrm>
              <a:off x="1311025" y="141065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0" y="218"/>
                  </a:moveTo>
                  <a:cubicBezTo>
                    <a:pt x="11" y="142"/>
                    <a:pt x="11" y="76"/>
                    <a:pt x="11" y="0"/>
                  </a:cubicBezTo>
                  <a:cubicBezTo>
                    <a:pt x="11" y="76"/>
                    <a:pt x="11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3" name="Google Shape;4043;p15"/>
            <p:cNvSpPr/>
            <p:nvPr/>
          </p:nvSpPr>
          <p:spPr>
            <a:xfrm>
              <a:off x="1311426" y="132314"/>
              <a:ext cx="36" cy="5979"/>
            </a:xfrm>
            <a:custGeom>
              <a:avLst/>
              <a:gdLst/>
              <a:ahLst/>
              <a:cxnLst/>
              <a:rect l="l" t="t" r="r" b="b"/>
              <a:pathLst>
                <a:path w="1" h="164" extrusionOk="0">
                  <a:moveTo>
                    <a:pt x="0" y="164"/>
                  </a:moveTo>
                  <a:cubicBezTo>
                    <a:pt x="0" y="109"/>
                    <a:pt x="0" y="55"/>
                    <a:pt x="0" y="0"/>
                  </a:cubicBezTo>
                  <a:cubicBezTo>
                    <a:pt x="0" y="55"/>
                    <a:pt x="0" y="109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4" name="Google Shape;4044;p15"/>
            <p:cNvSpPr/>
            <p:nvPr/>
          </p:nvSpPr>
          <p:spPr>
            <a:xfrm>
              <a:off x="1311426" y="121194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0"/>
                  </a:moveTo>
                  <a:cubicBezTo>
                    <a:pt x="0" y="77"/>
                    <a:pt x="0" y="153"/>
                    <a:pt x="0" y="229"/>
                  </a:cubicBezTo>
                  <a:cubicBezTo>
                    <a:pt x="0" y="153"/>
                    <a:pt x="0" y="77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5" name="Google Shape;4045;p15"/>
            <p:cNvSpPr/>
            <p:nvPr/>
          </p:nvSpPr>
          <p:spPr>
            <a:xfrm>
              <a:off x="1443737" y="109673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11" y="0"/>
                  </a:moveTo>
                  <a:cubicBezTo>
                    <a:pt x="11" y="66"/>
                    <a:pt x="11" y="142"/>
                    <a:pt x="0" y="218"/>
                  </a:cubicBezTo>
                  <a:cubicBezTo>
                    <a:pt x="11" y="142"/>
                    <a:pt x="11" y="66"/>
                    <a:pt x="1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6" name="Google Shape;4046;p15"/>
            <p:cNvSpPr/>
            <p:nvPr/>
          </p:nvSpPr>
          <p:spPr>
            <a:xfrm>
              <a:off x="1443737" y="121996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5"/>
                    <a:pt x="0" y="131"/>
                    <a:pt x="0" y="196"/>
                  </a:cubicBezTo>
                  <a:cubicBezTo>
                    <a:pt x="0" y="131"/>
                    <a:pt x="0" y="65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7" name="Google Shape;4047;p15"/>
            <p:cNvSpPr/>
            <p:nvPr/>
          </p:nvSpPr>
          <p:spPr>
            <a:xfrm>
              <a:off x="1311426" y="112845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8"/>
                  </a:moveTo>
                  <a:cubicBezTo>
                    <a:pt x="0" y="142"/>
                    <a:pt x="0" y="66"/>
                    <a:pt x="0" y="0"/>
                  </a:cubicBezTo>
                  <a:cubicBezTo>
                    <a:pt x="0" y="66"/>
                    <a:pt x="0" y="142"/>
                    <a:pt x="0" y="218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8" name="Google Shape;4048;p15"/>
            <p:cNvSpPr/>
            <p:nvPr/>
          </p:nvSpPr>
          <p:spPr>
            <a:xfrm>
              <a:off x="1443737" y="134283"/>
              <a:ext cx="36" cy="7219"/>
            </a:xfrm>
            <a:custGeom>
              <a:avLst/>
              <a:gdLst/>
              <a:ahLst/>
              <a:cxnLst/>
              <a:rect l="l" t="t" r="r" b="b"/>
              <a:pathLst>
                <a:path w="1" h="198" extrusionOk="0">
                  <a:moveTo>
                    <a:pt x="0" y="1"/>
                  </a:moveTo>
                  <a:cubicBezTo>
                    <a:pt x="0" y="66"/>
                    <a:pt x="0" y="132"/>
                    <a:pt x="0" y="197"/>
                  </a:cubicBezTo>
                  <a:cubicBezTo>
                    <a:pt x="0" y="132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9" name="Google Shape;4049;p15"/>
            <p:cNvSpPr/>
            <p:nvPr/>
          </p:nvSpPr>
          <p:spPr>
            <a:xfrm>
              <a:off x="1311426" y="110074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6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6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0" name="Google Shape;4050;p15"/>
            <p:cNvSpPr/>
            <p:nvPr/>
          </p:nvSpPr>
          <p:spPr>
            <a:xfrm>
              <a:off x="1311426" y="12079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1" name="Google Shape;4051;p15"/>
            <p:cNvSpPr/>
            <p:nvPr/>
          </p:nvSpPr>
          <p:spPr>
            <a:xfrm>
              <a:off x="1443737" y="117621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0"/>
                  </a:moveTo>
                  <a:cubicBezTo>
                    <a:pt x="0" y="33"/>
                    <a:pt x="0" y="76"/>
                    <a:pt x="0" y="120"/>
                  </a:cubicBezTo>
                  <a:cubicBezTo>
                    <a:pt x="0" y="76"/>
                    <a:pt x="0" y="33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2" name="Google Shape;4052;p15"/>
            <p:cNvSpPr/>
            <p:nvPr/>
          </p:nvSpPr>
          <p:spPr>
            <a:xfrm>
              <a:off x="1444138" y="105298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0"/>
                  </a:moveTo>
                  <a:cubicBezTo>
                    <a:pt x="0" y="33"/>
                    <a:pt x="0" y="77"/>
                    <a:pt x="0" y="120"/>
                  </a:cubicBezTo>
                  <a:cubicBezTo>
                    <a:pt x="0" y="77"/>
                    <a:pt x="0" y="33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3" name="Google Shape;4053;p15"/>
            <p:cNvSpPr/>
            <p:nvPr/>
          </p:nvSpPr>
          <p:spPr>
            <a:xfrm>
              <a:off x="1311426" y="138257"/>
              <a:ext cx="36" cy="2844"/>
            </a:xfrm>
            <a:custGeom>
              <a:avLst/>
              <a:gdLst/>
              <a:ahLst/>
              <a:cxnLst/>
              <a:rect l="l" t="t" r="r" b="b"/>
              <a:pathLst>
                <a:path w="1" h="78" extrusionOk="0">
                  <a:moveTo>
                    <a:pt x="0" y="77"/>
                  </a:moveTo>
                  <a:cubicBezTo>
                    <a:pt x="0" y="55"/>
                    <a:pt x="0" y="23"/>
                    <a:pt x="0" y="1"/>
                  </a:cubicBezTo>
                  <a:cubicBezTo>
                    <a:pt x="0" y="23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4" name="Google Shape;4054;p15"/>
            <p:cNvSpPr/>
            <p:nvPr/>
          </p:nvSpPr>
          <p:spPr>
            <a:xfrm>
              <a:off x="1311025" y="149013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1"/>
                  </a:moveTo>
                  <a:cubicBezTo>
                    <a:pt x="0" y="11"/>
                    <a:pt x="0" y="0"/>
                    <a:pt x="0" y="0"/>
                  </a:cubicBezTo>
                  <a:cubicBezTo>
                    <a:pt x="0" y="0"/>
                    <a:pt x="0" y="11"/>
                    <a:pt x="0" y="1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5" name="Google Shape;4055;p15"/>
            <p:cNvSpPr/>
            <p:nvPr/>
          </p:nvSpPr>
          <p:spPr>
            <a:xfrm>
              <a:off x="1443737" y="141466"/>
              <a:ext cx="36" cy="3610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98"/>
                  </a:moveTo>
                  <a:cubicBezTo>
                    <a:pt x="0" y="65"/>
                    <a:pt x="0" y="33"/>
                    <a:pt x="0" y="0"/>
                  </a:cubicBezTo>
                  <a:cubicBezTo>
                    <a:pt x="0" y="33"/>
                    <a:pt x="0" y="65"/>
                    <a:pt x="0" y="98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6" name="Google Shape;4056;p15"/>
            <p:cNvSpPr/>
            <p:nvPr/>
          </p:nvSpPr>
          <p:spPr>
            <a:xfrm>
              <a:off x="1443737" y="129142"/>
              <a:ext cx="36" cy="5177"/>
            </a:xfrm>
            <a:custGeom>
              <a:avLst/>
              <a:gdLst/>
              <a:ahLst/>
              <a:cxnLst/>
              <a:rect l="l" t="t" r="r" b="b"/>
              <a:pathLst>
                <a:path w="1" h="142" extrusionOk="0">
                  <a:moveTo>
                    <a:pt x="0" y="142"/>
                  </a:moveTo>
                  <a:cubicBezTo>
                    <a:pt x="0" y="98"/>
                    <a:pt x="0" y="44"/>
                    <a:pt x="0" y="0"/>
                  </a:cubicBezTo>
                  <a:cubicBezTo>
                    <a:pt x="0" y="44"/>
                    <a:pt x="0" y="98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7" name="Google Shape;4057;p15"/>
            <p:cNvSpPr/>
            <p:nvPr/>
          </p:nvSpPr>
          <p:spPr>
            <a:xfrm>
              <a:off x="1311426" y="129543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0"/>
                  </a:moveTo>
                  <a:cubicBezTo>
                    <a:pt x="0" y="22"/>
                    <a:pt x="0" y="44"/>
                    <a:pt x="0" y="76"/>
                  </a:cubicBezTo>
                  <a:cubicBezTo>
                    <a:pt x="0" y="44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8" name="Google Shape;4058;p15"/>
            <p:cNvSpPr/>
            <p:nvPr/>
          </p:nvSpPr>
          <p:spPr>
            <a:xfrm>
              <a:off x="1177912" y="2371718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0"/>
                  </a:moveTo>
                  <a:cubicBezTo>
                    <a:pt x="3215" y="0"/>
                    <a:pt x="1188" y="1918"/>
                    <a:pt x="1188" y="1918"/>
                  </a:cubicBezTo>
                  <a:cubicBezTo>
                    <a:pt x="1188" y="1918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04" y="1428"/>
                    <a:pt x="818" y="1907"/>
                    <a:pt x="818" y="1907"/>
                  </a:cubicBezTo>
                  <a:cubicBezTo>
                    <a:pt x="818" y="1907"/>
                    <a:pt x="644" y="1880"/>
                    <a:pt x="456" y="1880"/>
                  </a:cubicBezTo>
                  <a:cubicBezTo>
                    <a:pt x="237" y="1880"/>
                    <a:pt x="0" y="1917"/>
                    <a:pt x="0" y="2082"/>
                  </a:cubicBezTo>
                  <a:cubicBezTo>
                    <a:pt x="0" y="2387"/>
                    <a:pt x="556" y="2539"/>
                    <a:pt x="556" y="2539"/>
                  </a:cubicBezTo>
                  <a:cubicBezTo>
                    <a:pt x="556" y="2539"/>
                    <a:pt x="578" y="3455"/>
                    <a:pt x="589" y="4501"/>
                  </a:cubicBezTo>
                  <a:cubicBezTo>
                    <a:pt x="600" y="5318"/>
                    <a:pt x="1210" y="6724"/>
                    <a:pt x="1472" y="7313"/>
                  </a:cubicBezTo>
                  <a:cubicBezTo>
                    <a:pt x="1559" y="7487"/>
                    <a:pt x="1602" y="7596"/>
                    <a:pt x="1602" y="7596"/>
                  </a:cubicBezTo>
                  <a:cubicBezTo>
                    <a:pt x="1602" y="7585"/>
                    <a:pt x="1602" y="7509"/>
                    <a:pt x="1602" y="7389"/>
                  </a:cubicBezTo>
                  <a:cubicBezTo>
                    <a:pt x="1602" y="7051"/>
                    <a:pt x="1613" y="6386"/>
                    <a:pt x="1700" y="6190"/>
                  </a:cubicBezTo>
                  <a:cubicBezTo>
                    <a:pt x="1820" y="5918"/>
                    <a:pt x="2583" y="4370"/>
                    <a:pt x="2561" y="4087"/>
                  </a:cubicBezTo>
                  <a:lnTo>
                    <a:pt x="2561" y="4087"/>
                  </a:lnTo>
                  <a:cubicBezTo>
                    <a:pt x="2562" y="4087"/>
                    <a:pt x="4316" y="5090"/>
                    <a:pt x="5460" y="5253"/>
                  </a:cubicBezTo>
                  <a:cubicBezTo>
                    <a:pt x="6045" y="5337"/>
                    <a:pt x="6476" y="5384"/>
                    <a:pt x="6733" y="5384"/>
                  </a:cubicBezTo>
                  <a:cubicBezTo>
                    <a:pt x="6976" y="5384"/>
                    <a:pt x="7065" y="5343"/>
                    <a:pt x="6986" y="5253"/>
                  </a:cubicBezTo>
                  <a:cubicBezTo>
                    <a:pt x="6823" y="5068"/>
                    <a:pt x="6681" y="4817"/>
                    <a:pt x="6681" y="4817"/>
                  </a:cubicBezTo>
                  <a:lnTo>
                    <a:pt x="6681" y="4817"/>
                  </a:lnTo>
                  <a:cubicBezTo>
                    <a:pt x="6681" y="4817"/>
                    <a:pt x="7329" y="5177"/>
                    <a:pt x="7750" y="5177"/>
                  </a:cubicBezTo>
                  <a:cubicBezTo>
                    <a:pt x="7792" y="5177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1" y="6964"/>
                  </a:cubicBezTo>
                  <a:lnTo>
                    <a:pt x="8991" y="7160"/>
                  </a:lnTo>
                  <a:lnTo>
                    <a:pt x="8991" y="7596"/>
                  </a:lnTo>
                  <a:lnTo>
                    <a:pt x="9177" y="7596"/>
                  </a:lnTo>
                  <a:cubicBezTo>
                    <a:pt x="9242" y="7433"/>
                    <a:pt x="9318" y="7247"/>
                    <a:pt x="9395" y="7051"/>
                  </a:cubicBezTo>
                  <a:cubicBezTo>
                    <a:pt x="9536" y="6713"/>
                    <a:pt x="9667" y="6343"/>
                    <a:pt x="9754" y="6049"/>
                  </a:cubicBezTo>
                  <a:cubicBezTo>
                    <a:pt x="9972" y="5297"/>
                    <a:pt x="10386" y="3204"/>
                    <a:pt x="9863" y="2180"/>
                  </a:cubicBezTo>
                  <a:cubicBezTo>
                    <a:pt x="9209" y="916"/>
                    <a:pt x="6616" y="0"/>
                    <a:pt x="5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9" name="Google Shape;4059;p15"/>
            <p:cNvSpPr/>
            <p:nvPr/>
          </p:nvSpPr>
          <p:spPr>
            <a:xfrm>
              <a:off x="1174594" y="1386697"/>
              <a:ext cx="64133" cy="19142"/>
            </a:xfrm>
            <a:custGeom>
              <a:avLst/>
              <a:gdLst/>
              <a:ahLst/>
              <a:cxnLst/>
              <a:rect l="l" t="t" r="r" b="b"/>
              <a:pathLst>
                <a:path w="1759" h="525" extrusionOk="0">
                  <a:moveTo>
                    <a:pt x="1061" y="1"/>
                  </a:moveTo>
                  <a:cubicBezTo>
                    <a:pt x="843" y="1"/>
                    <a:pt x="495" y="328"/>
                    <a:pt x="375" y="328"/>
                  </a:cubicBezTo>
                  <a:cubicBezTo>
                    <a:pt x="326" y="323"/>
                    <a:pt x="249" y="317"/>
                    <a:pt x="181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191" y="524"/>
                    <a:pt x="298" y="524"/>
                  </a:cubicBezTo>
                  <a:cubicBezTo>
                    <a:pt x="302" y="524"/>
                    <a:pt x="306" y="524"/>
                    <a:pt x="309" y="524"/>
                  </a:cubicBezTo>
                  <a:cubicBezTo>
                    <a:pt x="412" y="514"/>
                    <a:pt x="690" y="271"/>
                    <a:pt x="1004" y="271"/>
                  </a:cubicBezTo>
                  <a:cubicBezTo>
                    <a:pt x="1023" y="271"/>
                    <a:pt x="1042" y="271"/>
                    <a:pt x="1061" y="273"/>
                  </a:cubicBezTo>
                  <a:cubicBezTo>
                    <a:pt x="1332" y="309"/>
                    <a:pt x="1527" y="472"/>
                    <a:pt x="1630" y="472"/>
                  </a:cubicBezTo>
                  <a:cubicBezTo>
                    <a:pt x="1652" y="472"/>
                    <a:pt x="1669" y="465"/>
                    <a:pt x="1683" y="448"/>
                  </a:cubicBezTo>
                  <a:cubicBezTo>
                    <a:pt x="1759" y="360"/>
                    <a:pt x="1268" y="1"/>
                    <a:pt x="10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15"/>
            <p:cNvSpPr/>
            <p:nvPr/>
          </p:nvSpPr>
          <p:spPr>
            <a:xfrm>
              <a:off x="1332463" y="1383926"/>
              <a:ext cx="64170" cy="19105"/>
            </a:xfrm>
            <a:custGeom>
              <a:avLst/>
              <a:gdLst/>
              <a:ahLst/>
              <a:cxnLst/>
              <a:rect l="l" t="t" r="r" b="b"/>
              <a:pathLst>
                <a:path w="1760" h="524" extrusionOk="0">
                  <a:moveTo>
                    <a:pt x="698" y="0"/>
                  </a:moveTo>
                  <a:cubicBezTo>
                    <a:pt x="491" y="0"/>
                    <a:pt x="1" y="349"/>
                    <a:pt x="77" y="447"/>
                  </a:cubicBezTo>
                  <a:cubicBezTo>
                    <a:pt x="89" y="461"/>
                    <a:pt x="105" y="467"/>
                    <a:pt x="124" y="467"/>
                  </a:cubicBezTo>
                  <a:cubicBezTo>
                    <a:pt x="225" y="467"/>
                    <a:pt x="423" y="300"/>
                    <a:pt x="698" y="273"/>
                  </a:cubicBezTo>
                  <a:cubicBezTo>
                    <a:pt x="717" y="271"/>
                    <a:pt x="736" y="270"/>
                    <a:pt x="755" y="270"/>
                  </a:cubicBezTo>
                  <a:cubicBezTo>
                    <a:pt x="1070" y="270"/>
                    <a:pt x="1347" y="513"/>
                    <a:pt x="1450" y="524"/>
                  </a:cubicBezTo>
                  <a:cubicBezTo>
                    <a:pt x="1559" y="524"/>
                    <a:pt x="1701" y="371"/>
                    <a:pt x="1701" y="371"/>
                  </a:cubicBezTo>
                  <a:cubicBezTo>
                    <a:pt x="1759" y="319"/>
                    <a:pt x="1679" y="306"/>
                    <a:pt x="1579" y="306"/>
                  </a:cubicBezTo>
                  <a:cubicBezTo>
                    <a:pt x="1511" y="306"/>
                    <a:pt x="1433" y="312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4" y="317"/>
                    <a:pt x="913" y="0"/>
                    <a:pt x="6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1" name="Google Shape;4061;p15"/>
            <p:cNvSpPr/>
            <p:nvPr/>
          </p:nvSpPr>
          <p:spPr>
            <a:xfrm>
              <a:off x="206782" y="749971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1"/>
                  </a:moveTo>
                  <a:cubicBezTo>
                    <a:pt x="2261" y="1"/>
                    <a:pt x="2157" y="32"/>
                    <a:pt x="1996" y="137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3"/>
                    <a:pt x="263" y="71"/>
                  </a:cubicBezTo>
                  <a:cubicBezTo>
                    <a:pt x="226" y="59"/>
                    <a:pt x="176" y="51"/>
                    <a:pt x="131" y="51"/>
                  </a:cubicBezTo>
                  <a:cubicBezTo>
                    <a:pt x="59" y="51"/>
                    <a:pt x="0" y="72"/>
                    <a:pt x="34" y="126"/>
                  </a:cubicBezTo>
                  <a:cubicBezTo>
                    <a:pt x="97" y="220"/>
                    <a:pt x="787" y="487"/>
                    <a:pt x="1422" y="487"/>
                  </a:cubicBezTo>
                  <a:cubicBezTo>
                    <a:pt x="1446" y="487"/>
                    <a:pt x="1470" y="486"/>
                    <a:pt x="1494" y="486"/>
                  </a:cubicBezTo>
                  <a:cubicBezTo>
                    <a:pt x="2159" y="453"/>
                    <a:pt x="2442" y="71"/>
                    <a:pt x="2442" y="71"/>
                  </a:cubicBezTo>
                  <a:cubicBezTo>
                    <a:pt x="2442" y="71"/>
                    <a:pt x="2427" y="1"/>
                    <a:pt x="2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2" name="Google Shape;4062;p15"/>
            <p:cNvSpPr/>
            <p:nvPr/>
          </p:nvSpPr>
          <p:spPr>
            <a:xfrm>
              <a:off x="253450" y="629364"/>
              <a:ext cx="34856" cy="91442"/>
            </a:xfrm>
            <a:custGeom>
              <a:avLst/>
              <a:gdLst/>
              <a:ahLst/>
              <a:cxnLst/>
              <a:rect l="l" t="t" r="r" b="b"/>
              <a:pathLst>
                <a:path w="956" h="2508" extrusionOk="0">
                  <a:moveTo>
                    <a:pt x="94" y="1"/>
                  </a:moveTo>
                  <a:cubicBezTo>
                    <a:pt x="94" y="1"/>
                    <a:pt x="400" y="1134"/>
                    <a:pt x="563" y="1374"/>
                  </a:cubicBezTo>
                  <a:cubicBezTo>
                    <a:pt x="727" y="1625"/>
                    <a:pt x="672" y="2061"/>
                    <a:pt x="367" y="2191"/>
                  </a:cubicBezTo>
                  <a:cubicBezTo>
                    <a:pt x="61" y="2308"/>
                    <a:pt x="0" y="2464"/>
                    <a:pt x="165" y="2464"/>
                  </a:cubicBezTo>
                  <a:cubicBezTo>
                    <a:pt x="170" y="2464"/>
                    <a:pt x="176" y="2464"/>
                    <a:pt x="182" y="2464"/>
                  </a:cubicBezTo>
                  <a:cubicBezTo>
                    <a:pt x="367" y="2453"/>
                    <a:pt x="661" y="2508"/>
                    <a:pt x="814" y="1919"/>
                  </a:cubicBezTo>
                  <a:cubicBezTo>
                    <a:pt x="955" y="1320"/>
                    <a:pt x="94" y="1"/>
                    <a:pt x="94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3" name="Google Shape;4063;p15"/>
            <p:cNvSpPr/>
            <p:nvPr/>
          </p:nvSpPr>
          <p:spPr>
            <a:xfrm>
              <a:off x="813939" y="2648663"/>
              <a:ext cx="7985" cy="21876"/>
            </a:xfrm>
            <a:custGeom>
              <a:avLst/>
              <a:gdLst/>
              <a:ahLst/>
              <a:cxnLst/>
              <a:rect l="l" t="t" r="r" b="b"/>
              <a:pathLst>
                <a:path w="219" h="600" extrusionOk="0">
                  <a:moveTo>
                    <a:pt x="1" y="0"/>
                  </a:moveTo>
                  <a:cubicBezTo>
                    <a:pt x="44" y="262"/>
                    <a:pt x="88" y="480"/>
                    <a:pt x="142" y="600"/>
                  </a:cubicBezTo>
                  <a:lnTo>
                    <a:pt x="219" y="0"/>
                  </a:lnTo>
                  <a:close/>
                </a:path>
              </a:pathLst>
            </a:custGeom>
            <a:solidFill>
              <a:srgbClr val="E66F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4" name="Google Shape;4064;p15"/>
            <p:cNvSpPr/>
            <p:nvPr/>
          </p:nvSpPr>
          <p:spPr>
            <a:xfrm>
              <a:off x="102326" y="266929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5" name="Google Shape;4065;p15"/>
            <p:cNvSpPr/>
            <p:nvPr/>
          </p:nvSpPr>
          <p:spPr>
            <a:xfrm>
              <a:off x="1505717" y="2648663"/>
              <a:ext cx="6782" cy="14730"/>
            </a:xfrm>
            <a:custGeom>
              <a:avLst/>
              <a:gdLst/>
              <a:ahLst/>
              <a:cxnLst/>
              <a:rect l="l" t="t" r="r" b="b"/>
              <a:pathLst>
                <a:path w="186" h="404" extrusionOk="0">
                  <a:moveTo>
                    <a:pt x="0" y="0"/>
                  </a:moveTo>
                  <a:lnTo>
                    <a:pt x="0" y="55"/>
                  </a:lnTo>
                  <a:lnTo>
                    <a:pt x="0" y="403"/>
                  </a:lnTo>
                  <a:cubicBezTo>
                    <a:pt x="0" y="403"/>
                    <a:pt x="44" y="305"/>
                    <a:pt x="109" y="153"/>
                  </a:cubicBezTo>
                  <a:cubicBezTo>
                    <a:pt x="131" y="109"/>
                    <a:pt x="153" y="55"/>
                    <a:pt x="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6" name="Google Shape;4066;p15"/>
            <p:cNvSpPr/>
            <p:nvPr/>
          </p:nvSpPr>
          <p:spPr>
            <a:xfrm>
              <a:off x="1362286" y="2643084"/>
              <a:ext cx="579349" cy="390632"/>
            </a:xfrm>
            <a:custGeom>
              <a:avLst/>
              <a:gdLst/>
              <a:ahLst/>
              <a:cxnLst/>
              <a:rect l="l" t="t" r="r" b="b"/>
              <a:pathLst>
                <a:path w="15890" h="10714" extrusionOk="0">
                  <a:moveTo>
                    <a:pt x="5569" y="1"/>
                  </a:moveTo>
                  <a:lnTo>
                    <a:pt x="5438" y="153"/>
                  </a:lnTo>
                  <a:lnTo>
                    <a:pt x="0" y="153"/>
                  </a:lnTo>
                  <a:lnTo>
                    <a:pt x="709" y="3728"/>
                  </a:lnTo>
                  <a:lnTo>
                    <a:pt x="2332" y="7804"/>
                  </a:lnTo>
                  <a:lnTo>
                    <a:pt x="8512" y="10713"/>
                  </a:lnTo>
                  <a:lnTo>
                    <a:pt x="14015" y="8763"/>
                  </a:lnTo>
                  <a:lnTo>
                    <a:pt x="15606" y="7063"/>
                  </a:lnTo>
                  <a:lnTo>
                    <a:pt x="15890" y="3183"/>
                  </a:lnTo>
                  <a:lnTo>
                    <a:pt x="14081" y="153"/>
                  </a:lnTo>
                  <a:lnTo>
                    <a:pt x="11084" y="153"/>
                  </a:lnTo>
                  <a:lnTo>
                    <a:pt x="10877" y="66"/>
                  </a:lnTo>
                  <a:lnTo>
                    <a:pt x="556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7" name="Google Shape;4067;p15"/>
            <p:cNvSpPr/>
            <p:nvPr/>
          </p:nvSpPr>
          <p:spPr>
            <a:xfrm>
              <a:off x="716993" y="2639912"/>
              <a:ext cx="636592" cy="423191"/>
            </a:xfrm>
            <a:custGeom>
              <a:avLst/>
              <a:gdLst/>
              <a:ahLst/>
              <a:cxnLst/>
              <a:rect l="l" t="t" r="r" b="b"/>
              <a:pathLst>
                <a:path w="17460" h="11607" extrusionOk="0">
                  <a:moveTo>
                    <a:pt x="12642" y="0"/>
                  </a:moveTo>
                  <a:lnTo>
                    <a:pt x="4327" y="66"/>
                  </a:lnTo>
                  <a:lnTo>
                    <a:pt x="4066" y="240"/>
                  </a:lnTo>
                  <a:lnTo>
                    <a:pt x="1537" y="240"/>
                  </a:lnTo>
                  <a:lnTo>
                    <a:pt x="1" y="6921"/>
                  </a:lnTo>
                  <a:lnTo>
                    <a:pt x="6736" y="11607"/>
                  </a:lnTo>
                  <a:lnTo>
                    <a:pt x="17459" y="8861"/>
                  </a:lnTo>
                  <a:lnTo>
                    <a:pt x="16577" y="240"/>
                  </a:lnTo>
                  <a:lnTo>
                    <a:pt x="12904" y="240"/>
                  </a:lnTo>
                  <a:lnTo>
                    <a:pt x="126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8" name="Google Shape;4068;p15"/>
            <p:cNvSpPr/>
            <p:nvPr/>
          </p:nvSpPr>
          <p:spPr>
            <a:xfrm>
              <a:off x="-2969" y="2637141"/>
              <a:ext cx="628607" cy="409701"/>
            </a:xfrm>
            <a:custGeom>
              <a:avLst/>
              <a:gdLst/>
              <a:ahLst/>
              <a:cxnLst/>
              <a:rect l="l" t="t" r="r" b="b"/>
              <a:pathLst>
                <a:path w="17241" h="11237" extrusionOk="0">
                  <a:moveTo>
                    <a:pt x="4229" y="0"/>
                  </a:moveTo>
                  <a:lnTo>
                    <a:pt x="3869" y="316"/>
                  </a:lnTo>
                  <a:lnTo>
                    <a:pt x="0" y="316"/>
                  </a:lnTo>
                  <a:lnTo>
                    <a:pt x="0" y="9144"/>
                  </a:lnTo>
                  <a:lnTo>
                    <a:pt x="3869" y="11236"/>
                  </a:lnTo>
                  <a:lnTo>
                    <a:pt x="10288" y="11073"/>
                  </a:lnTo>
                  <a:lnTo>
                    <a:pt x="16816" y="7836"/>
                  </a:lnTo>
                  <a:lnTo>
                    <a:pt x="17241" y="3760"/>
                  </a:lnTo>
                  <a:lnTo>
                    <a:pt x="16184" y="316"/>
                  </a:lnTo>
                  <a:lnTo>
                    <a:pt x="13394" y="316"/>
                  </a:lnTo>
                  <a:lnTo>
                    <a:pt x="130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9" name="Google Shape;4069;p15"/>
            <p:cNvSpPr/>
            <p:nvPr/>
          </p:nvSpPr>
          <p:spPr>
            <a:xfrm>
              <a:off x="162301" y="2880289"/>
              <a:ext cx="961231" cy="1044652"/>
            </a:xfrm>
            <a:custGeom>
              <a:avLst/>
              <a:gdLst/>
              <a:ahLst/>
              <a:cxnLst/>
              <a:rect l="l" t="t" r="r" b="b"/>
              <a:pathLst>
                <a:path w="26364" h="28652" extrusionOk="0">
                  <a:moveTo>
                    <a:pt x="11542" y="1"/>
                  </a:moveTo>
                  <a:cubicBezTo>
                    <a:pt x="11542" y="1"/>
                    <a:pt x="3739" y="2213"/>
                    <a:pt x="1723" y="3924"/>
                  </a:cubicBezTo>
                  <a:cubicBezTo>
                    <a:pt x="1090" y="4458"/>
                    <a:pt x="1" y="6758"/>
                    <a:pt x="1" y="6758"/>
                  </a:cubicBezTo>
                  <a:lnTo>
                    <a:pt x="1733" y="9417"/>
                  </a:lnTo>
                  <a:lnTo>
                    <a:pt x="1853" y="22396"/>
                  </a:lnTo>
                  <a:lnTo>
                    <a:pt x="8381" y="28652"/>
                  </a:lnTo>
                  <a:lnTo>
                    <a:pt x="23617" y="25273"/>
                  </a:lnTo>
                  <a:lnTo>
                    <a:pt x="26363" y="3641"/>
                  </a:lnTo>
                  <a:cubicBezTo>
                    <a:pt x="23715" y="1897"/>
                    <a:pt x="17187" y="241"/>
                    <a:pt x="17187" y="241"/>
                  </a:cubicBezTo>
                  <a:lnTo>
                    <a:pt x="16969" y="230"/>
                  </a:lnTo>
                  <a:lnTo>
                    <a:pt x="16969" y="230"/>
                  </a:lnTo>
                  <a:cubicBezTo>
                    <a:pt x="17002" y="687"/>
                    <a:pt x="17034" y="1003"/>
                    <a:pt x="17034" y="1058"/>
                  </a:cubicBezTo>
                  <a:cubicBezTo>
                    <a:pt x="17034" y="1252"/>
                    <a:pt x="15320" y="2481"/>
                    <a:pt x="14001" y="2481"/>
                  </a:cubicBezTo>
                  <a:cubicBezTo>
                    <a:pt x="13913" y="2481"/>
                    <a:pt x="13827" y="2475"/>
                    <a:pt x="13743" y="2464"/>
                  </a:cubicBezTo>
                  <a:cubicBezTo>
                    <a:pt x="11945" y="2213"/>
                    <a:pt x="11498" y="971"/>
                    <a:pt x="11498" y="971"/>
                  </a:cubicBezTo>
                  <a:lnTo>
                    <a:pt x="115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0" name="Google Shape;4070;p15"/>
            <p:cNvSpPr/>
            <p:nvPr/>
          </p:nvSpPr>
          <p:spPr>
            <a:xfrm>
              <a:off x="343905" y="2933957"/>
              <a:ext cx="639363" cy="107703"/>
            </a:xfrm>
            <a:custGeom>
              <a:avLst/>
              <a:gdLst/>
              <a:ahLst/>
              <a:cxnLst/>
              <a:rect l="l" t="t" r="r" b="b"/>
              <a:pathLst>
                <a:path w="17536" h="2954" extrusionOk="0">
                  <a:moveTo>
                    <a:pt x="16380" y="0"/>
                  </a:moveTo>
                  <a:cubicBezTo>
                    <a:pt x="14272" y="1149"/>
                    <a:pt x="11706" y="2063"/>
                    <a:pt x="8908" y="2063"/>
                  </a:cubicBezTo>
                  <a:cubicBezTo>
                    <a:pt x="8812" y="2063"/>
                    <a:pt x="8717" y="2062"/>
                    <a:pt x="8621" y="2060"/>
                  </a:cubicBezTo>
                  <a:cubicBezTo>
                    <a:pt x="5558" y="1983"/>
                    <a:pt x="3073" y="1242"/>
                    <a:pt x="1144" y="305"/>
                  </a:cubicBezTo>
                  <a:cubicBezTo>
                    <a:pt x="763" y="447"/>
                    <a:pt x="371" y="599"/>
                    <a:pt x="0" y="752"/>
                  </a:cubicBezTo>
                  <a:cubicBezTo>
                    <a:pt x="2114" y="1896"/>
                    <a:pt x="4959" y="2866"/>
                    <a:pt x="8599" y="2953"/>
                  </a:cubicBezTo>
                  <a:lnTo>
                    <a:pt x="8926" y="2953"/>
                  </a:lnTo>
                  <a:cubicBezTo>
                    <a:pt x="12239" y="2953"/>
                    <a:pt x="15203" y="1776"/>
                    <a:pt x="17535" y="403"/>
                  </a:cubicBezTo>
                  <a:cubicBezTo>
                    <a:pt x="17143" y="262"/>
                    <a:pt x="16762" y="131"/>
                    <a:pt x="16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1" name="Google Shape;4071;p15"/>
            <p:cNvSpPr/>
            <p:nvPr/>
          </p:nvSpPr>
          <p:spPr>
            <a:xfrm>
              <a:off x="227855" y="3494591"/>
              <a:ext cx="831689" cy="207822"/>
            </a:xfrm>
            <a:custGeom>
              <a:avLst/>
              <a:gdLst/>
              <a:ahLst/>
              <a:cxnLst/>
              <a:rect l="l" t="t" r="r" b="b"/>
              <a:pathLst>
                <a:path w="22811" h="5700" extrusionOk="0">
                  <a:moveTo>
                    <a:pt x="1" y="0"/>
                  </a:moveTo>
                  <a:lnTo>
                    <a:pt x="12" y="1264"/>
                  </a:lnTo>
                  <a:cubicBezTo>
                    <a:pt x="2006" y="3063"/>
                    <a:pt x="5842" y="5558"/>
                    <a:pt x="11782" y="5689"/>
                  </a:cubicBezTo>
                  <a:cubicBezTo>
                    <a:pt x="11891" y="5700"/>
                    <a:pt x="12000" y="5700"/>
                    <a:pt x="12109" y="5700"/>
                  </a:cubicBezTo>
                  <a:cubicBezTo>
                    <a:pt x="16424" y="5700"/>
                    <a:pt x="20152" y="3695"/>
                    <a:pt x="22658" y="1864"/>
                  </a:cubicBezTo>
                  <a:lnTo>
                    <a:pt x="22811" y="589"/>
                  </a:lnTo>
                  <a:lnTo>
                    <a:pt x="22811" y="589"/>
                  </a:lnTo>
                  <a:cubicBezTo>
                    <a:pt x="20434" y="2465"/>
                    <a:pt x="16567" y="4799"/>
                    <a:pt x="12106" y="4799"/>
                  </a:cubicBezTo>
                  <a:cubicBezTo>
                    <a:pt x="12005" y="4799"/>
                    <a:pt x="11905" y="4798"/>
                    <a:pt x="11804" y="4795"/>
                  </a:cubicBezTo>
                  <a:cubicBezTo>
                    <a:pt x="5494" y="4654"/>
                    <a:pt x="1646" y="164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2" name="Google Shape;4072;p15"/>
            <p:cNvSpPr/>
            <p:nvPr/>
          </p:nvSpPr>
          <p:spPr>
            <a:xfrm>
              <a:off x="226689" y="3383318"/>
              <a:ext cx="848351" cy="209062"/>
            </a:xfrm>
            <a:custGeom>
              <a:avLst/>
              <a:gdLst/>
              <a:ahLst/>
              <a:cxnLst/>
              <a:rect l="l" t="t" r="r" b="b"/>
              <a:pathLst>
                <a:path w="23268" h="5734" extrusionOk="0">
                  <a:moveTo>
                    <a:pt x="0" y="1"/>
                  </a:moveTo>
                  <a:lnTo>
                    <a:pt x="11" y="1276"/>
                  </a:lnTo>
                  <a:cubicBezTo>
                    <a:pt x="2005" y="3063"/>
                    <a:pt x="5842" y="5581"/>
                    <a:pt x="11814" y="5722"/>
                  </a:cubicBezTo>
                  <a:cubicBezTo>
                    <a:pt x="11923" y="5733"/>
                    <a:pt x="12032" y="5733"/>
                    <a:pt x="12141" y="5733"/>
                  </a:cubicBezTo>
                  <a:cubicBezTo>
                    <a:pt x="16707" y="5733"/>
                    <a:pt x="20609" y="3488"/>
                    <a:pt x="23104" y="1581"/>
                  </a:cubicBezTo>
                  <a:lnTo>
                    <a:pt x="23268" y="284"/>
                  </a:lnTo>
                  <a:lnTo>
                    <a:pt x="23268" y="284"/>
                  </a:lnTo>
                  <a:cubicBezTo>
                    <a:pt x="20943" y="2193"/>
                    <a:pt x="16875" y="4832"/>
                    <a:pt x="12147" y="4832"/>
                  </a:cubicBezTo>
                  <a:cubicBezTo>
                    <a:pt x="12044" y="4832"/>
                    <a:pt x="11940" y="4831"/>
                    <a:pt x="11836" y="4829"/>
                  </a:cubicBezTo>
                  <a:cubicBezTo>
                    <a:pt x="5493" y="4687"/>
                    <a:pt x="1635" y="1635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3" name="Google Shape;4073;p15"/>
            <p:cNvSpPr/>
            <p:nvPr/>
          </p:nvSpPr>
          <p:spPr>
            <a:xfrm>
              <a:off x="171854" y="3125842"/>
              <a:ext cx="934579" cy="246397"/>
            </a:xfrm>
            <a:custGeom>
              <a:avLst/>
              <a:gdLst/>
              <a:ahLst/>
              <a:cxnLst/>
              <a:rect l="l" t="t" r="r" b="b"/>
              <a:pathLst>
                <a:path w="25633" h="6758" extrusionOk="0">
                  <a:moveTo>
                    <a:pt x="611" y="1"/>
                  </a:moveTo>
                  <a:lnTo>
                    <a:pt x="0" y="426"/>
                  </a:lnTo>
                  <a:lnTo>
                    <a:pt x="687" y="1472"/>
                  </a:lnTo>
                  <a:cubicBezTo>
                    <a:pt x="2300" y="3194"/>
                    <a:pt x="6354" y="6583"/>
                    <a:pt x="13318" y="6747"/>
                  </a:cubicBezTo>
                  <a:cubicBezTo>
                    <a:pt x="13427" y="6747"/>
                    <a:pt x="13536" y="6758"/>
                    <a:pt x="13645" y="6758"/>
                  </a:cubicBezTo>
                  <a:cubicBezTo>
                    <a:pt x="18767" y="6758"/>
                    <a:pt x="23061" y="3935"/>
                    <a:pt x="25458" y="1919"/>
                  </a:cubicBezTo>
                  <a:lnTo>
                    <a:pt x="25633" y="568"/>
                  </a:lnTo>
                  <a:lnTo>
                    <a:pt x="25633" y="568"/>
                  </a:lnTo>
                  <a:cubicBezTo>
                    <a:pt x="23546" y="2451"/>
                    <a:pt x="19023" y="5857"/>
                    <a:pt x="13641" y="5857"/>
                  </a:cubicBezTo>
                  <a:cubicBezTo>
                    <a:pt x="13541" y="5857"/>
                    <a:pt x="13440" y="5855"/>
                    <a:pt x="13340" y="5853"/>
                  </a:cubicBezTo>
                  <a:cubicBezTo>
                    <a:pt x="4686" y="5646"/>
                    <a:pt x="643" y="55"/>
                    <a:pt x="6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4" name="Google Shape;4074;p15"/>
            <p:cNvSpPr/>
            <p:nvPr/>
          </p:nvSpPr>
          <p:spPr>
            <a:xfrm>
              <a:off x="194094" y="3021751"/>
              <a:ext cx="928235" cy="240417"/>
            </a:xfrm>
            <a:custGeom>
              <a:avLst/>
              <a:gdLst/>
              <a:ahLst/>
              <a:cxnLst/>
              <a:rect l="l" t="t" r="r" b="b"/>
              <a:pathLst>
                <a:path w="25459" h="6594" extrusionOk="0">
                  <a:moveTo>
                    <a:pt x="25459" y="0"/>
                  </a:moveTo>
                  <a:lnTo>
                    <a:pt x="25459" y="0"/>
                  </a:lnTo>
                  <a:cubicBezTo>
                    <a:pt x="23616" y="1746"/>
                    <a:pt x="18826" y="5693"/>
                    <a:pt x="13033" y="5693"/>
                  </a:cubicBezTo>
                  <a:cubicBezTo>
                    <a:pt x="12932" y="5693"/>
                    <a:pt x="12831" y="5692"/>
                    <a:pt x="12730" y="5689"/>
                  </a:cubicBezTo>
                  <a:cubicBezTo>
                    <a:pt x="5787" y="5526"/>
                    <a:pt x="1821" y="1908"/>
                    <a:pt x="502" y="436"/>
                  </a:cubicBezTo>
                  <a:cubicBezTo>
                    <a:pt x="338" y="665"/>
                    <a:pt x="164" y="938"/>
                    <a:pt x="1" y="1232"/>
                  </a:cubicBezTo>
                  <a:cubicBezTo>
                    <a:pt x="1559" y="2910"/>
                    <a:pt x="5635" y="6419"/>
                    <a:pt x="12708" y="6583"/>
                  </a:cubicBezTo>
                  <a:cubicBezTo>
                    <a:pt x="12817" y="6583"/>
                    <a:pt x="12926" y="6594"/>
                    <a:pt x="13035" y="6594"/>
                  </a:cubicBezTo>
                  <a:cubicBezTo>
                    <a:pt x="18484" y="6594"/>
                    <a:pt x="22985" y="3401"/>
                    <a:pt x="25284" y="1385"/>
                  </a:cubicBezTo>
                  <a:lnTo>
                    <a:pt x="254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5" name="Google Shape;4075;p15"/>
            <p:cNvSpPr/>
            <p:nvPr/>
          </p:nvSpPr>
          <p:spPr>
            <a:xfrm>
              <a:off x="248127" y="2974463"/>
              <a:ext cx="834460" cy="177670"/>
            </a:xfrm>
            <a:custGeom>
              <a:avLst/>
              <a:gdLst/>
              <a:ahLst/>
              <a:cxnLst/>
              <a:rect l="l" t="t" r="r" b="b"/>
              <a:pathLst>
                <a:path w="22887" h="4873" extrusionOk="0">
                  <a:moveTo>
                    <a:pt x="21950" y="1"/>
                  </a:moveTo>
                  <a:cubicBezTo>
                    <a:pt x="19550" y="1824"/>
                    <a:pt x="15816" y="3971"/>
                    <a:pt x="11532" y="3971"/>
                  </a:cubicBezTo>
                  <a:cubicBezTo>
                    <a:pt x="11437" y="3971"/>
                    <a:pt x="11343" y="3970"/>
                    <a:pt x="11248" y="3968"/>
                  </a:cubicBezTo>
                  <a:cubicBezTo>
                    <a:pt x="6343" y="3859"/>
                    <a:pt x="2921" y="2006"/>
                    <a:pt x="873" y="415"/>
                  </a:cubicBezTo>
                  <a:cubicBezTo>
                    <a:pt x="546" y="578"/>
                    <a:pt x="251" y="742"/>
                    <a:pt x="1" y="894"/>
                  </a:cubicBezTo>
                  <a:cubicBezTo>
                    <a:pt x="2115" y="2627"/>
                    <a:pt x="5777" y="4730"/>
                    <a:pt x="11226" y="4861"/>
                  </a:cubicBezTo>
                  <a:cubicBezTo>
                    <a:pt x="11335" y="4861"/>
                    <a:pt x="11444" y="4872"/>
                    <a:pt x="11553" y="4872"/>
                  </a:cubicBezTo>
                  <a:cubicBezTo>
                    <a:pt x="16359" y="4872"/>
                    <a:pt x="20413" y="2398"/>
                    <a:pt x="22887" y="426"/>
                  </a:cubicBezTo>
                  <a:cubicBezTo>
                    <a:pt x="22593" y="284"/>
                    <a:pt x="22277" y="142"/>
                    <a:pt x="219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6" name="Google Shape;4076;p15"/>
            <p:cNvSpPr/>
            <p:nvPr/>
          </p:nvSpPr>
          <p:spPr>
            <a:xfrm>
              <a:off x="225886" y="3270476"/>
              <a:ext cx="865050" cy="211833"/>
            </a:xfrm>
            <a:custGeom>
              <a:avLst/>
              <a:gdLst/>
              <a:ahLst/>
              <a:cxnLst/>
              <a:rect l="l" t="t" r="r" b="b"/>
              <a:pathLst>
                <a:path w="23726" h="5810" extrusionOk="0">
                  <a:moveTo>
                    <a:pt x="23726" y="1"/>
                  </a:moveTo>
                  <a:lnTo>
                    <a:pt x="23726" y="1"/>
                  </a:lnTo>
                  <a:cubicBezTo>
                    <a:pt x="21481" y="1925"/>
                    <a:pt x="17191" y="4908"/>
                    <a:pt x="12152" y="4908"/>
                  </a:cubicBezTo>
                  <a:cubicBezTo>
                    <a:pt x="12054" y="4908"/>
                    <a:pt x="11956" y="4907"/>
                    <a:pt x="11858" y="4905"/>
                  </a:cubicBezTo>
                  <a:cubicBezTo>
                    <a:pt x="5471" y="4752"/>
                    <a:pt x="1602" y="1679"/>
                    <a:pt x="0" y="44"/>
                  </a:cubicBezTo>
                  <a:lnTo>
                    <a:pt x="0" y="44"/>
                  </a:lnTo>
                  <a:lnTo>
                    <a:pt x="11" y="1319"/>
                  </a:lnTo>
                  <a:cubicBezTo>
                    <a:pt x="1995" y="3118"/>
                    <a:pt x="5831" y="5657"/>
                    <a:pt x="11836" y="5799"/>
                  </a:cubicBezTo>
                  <a:cubicBezTo>
                    <a:pt x="11945" y="5809"/>
                    <a:pt x="12054" y="5809"/>
                    <a:pt x="12163" y="5809"/>
                  </a:cubicBezTo>
                  <a:cubicBezTo>
                    <a:pt x="17002" y="5809"/>
                    <a:pt x="21088" y="3292"/>
                    <a:pt x="23551" y="1319"/>
                  </a:cubicBezTo>
                  <a:lnTo>
                    <a:pt x="2372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7" name="Google Shape;4077;p15"/>
            <p:cNvSpPr/>
            <p:nvPr/>
          </p:nvSpPr>
          <p:spPr>
            <a:xfrm>
              <a:off x="963349" y="2904133"/>
              <a:ext cx="769306" cy="979899"/>
            </a:xfrm>
            <a:custGeom>
              <a:avLst/>
              <a:gdLst/>
              <a:ahLst/>
              <a:cxnLst/>
              <a:rect l="l" t="t" r="r" b="b"/>
              <a:pathLst>
                <a:path w="21100" h="26876" extrusionOk="0">
                  <a:moveTo>
                    <a:pt x="9427" y="1"/>
                  </a:moveTo>
                  <a:cubicBezTo>
                    <a:pt x="1450" y="720"/>
                    <a:pt x="0" y="7161"/>
                    <a:pt x="0" y="7161"/>
                  </a:cubicBezTo>
                  <a:lnTo>
                    <a:pt x="436" y="24184"/>
                  </a:lnTo>
                  <a:lnTo>
                    <a:pt x="7368" y="26875"/>
                  </a:lnTo>
                  <a:lnTo>
                    <a:pt x="20445" y="22614"/>
                  </a:lnTo>
                  <a:cubicBezTo>
                    <a:pt x="20445" y="22614"/>
                    <a:pt x="21099" y="3826"/>
                    <a:pt x="20118" y="2769"/>
                  </a:cubicBezTo>
                  <a:cubicBezTo>
                    <a:pt x="19290" y="1886"/>
                    <a:pt x="16195" y="469"/>
                    <a:pt x="13296" y="33"/>
                  </a:cubicBezTo>
                  <a:lnTo>
                    <a:pt x="13296" y="33"/>
                  </a:lnTo>
                  <a:cubicBezTo>
                    <a:pt x="13362" y="317"/>
                    <a:pt x="13460" y="535"/>
                    <a:pt x="13601" y="600"/>
                  </a:cubicBezTo>
                  <a:cubicBezTo>
                    <a:pt x="14277" y="960"/>
                    <a:pt x="12610" y="2627"/>
                    <a:pt x="11324" y="2758"/>
                  </a:cubicBezTo>
                  <a:cubicBezTo>
                    <a:pt x="11255" y="2765"/>
                    <a:pt x="11187" y="2769"/>
                    <a:pt x="11120" y="2769"/>
                  </a:cubicBezTo>
                  <a:cubicBezTo>
                    <a:pt x="9921" y="2769"/>
                    <a:pt x="8823" y="1636"/>
                    <a:pt x="8937" y="1265"/>
                  </a:cubicBezTo>
                  <a:cubicBezTo>
                    <a:pt x="9046" y="883"/>
                    <a:pt x="9242" y="720"/>
                    <a:pt x="94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8" name="Google Shape;4078;p15"/>
            <p:cNvSpPr/>
            <p:nvPr/>
          </p:nvSpPr>
          <p:spPr>
            <a:xfrm>
              <a:off x="977240" y="2954593"/>
              <a:ext cx="717241" cy="929438"/>
            </a:xfrm>
            <a:custGeom>
              <a:avLst/>
              <a:gdLst/>
              <a:ahLst/>
              <a:cxnLst/>
              <a:rect l="l" t="t" r="r" b="b"/>
              <a:pathLst>
                <a:path w="19672" h="25492" extrusionOk="0">
                  <a:moveTo>
                    <a:pt x="14114" y="1"/>
                  </a:moveTo>
                  <a:cubicBezTo>
                    <a:pt x="13694" y="954"/>
                    <a:pt x="12117" y="2196"/>
                    <a:pt x="10626" y="2196"/>
                  </a:cubicBezTo>
                  <a:cubicBezTo>
                    <a:pt x="10531" y="2196"/>
                    <a:pt x="10437" y="2191"/>
                    <a:pt x="10343" y="2180"/>
                  </a:cubicBezTo>
                  <a:cubicBezTo>
                    <a:pt x="8774" y="1995"/>
                    <a:pt x="8283" y="546"/>
                    <a:pt x="8283" y="546"/>
                  </a:cubicBezTo>
                  <a:cubicBezTo>
                    <a:pt x="8283" y="546"/>
                    <a:pt x="4905" y="1341"/>
                    <a:pt x="3456" y="3837"/>
                  </a:cubicBezTo>
                  <a:cubicBezTo>
                    <a:pt x="2235" y="5907"/>
                    <a:pt x="535" y="16762"/>
                    <a:pt x="1" y="20315"/>
                  </a:cubicBezTo>
                  <a:lnTo>
                    <a:pt x="34" y="21655"/>
                  </a:lnTo>
                  <a:lnTo>
                    <a:pt x="1712" y="23443"/>
                  </a:lnTo>
                  <a:lnTo>
                    <a:pt x="6987" y="25491"/>
                  </a:lnTo>
                  <a:lnTo>
                    <a:pt x="15781" y="22636"/>
                  </a:lnTo>
                  <a:lnTo>
                    <a:pt x="19247" y="20478"/>
                  </a:lnTo>
                  <a:cubicBezTo>
                    <a:pt x="19247" y="20478"/>
                    <a:pt x="19672" y="8316"/>
                    <a:pt x="18168" y="4698"/>
                  </a:cubicBezTo>
                  <a:cubicBezTo>
                    <a:pt x="16664" y="1069"/>
                    <a:pt x="14114" y="1"/>
                    <a:pt x="141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9" name="Google Shape;4079;p15"/>
            <p:cNvSpPr/>
            <p:nvPr/>
          </p:nvSpPr>
          <p:spPr>
            <a:xfrm>
              <a:off x="1285029" y="2865194"/>
              <a:ext cx="198853" cy="139933"/>
            </a:xfrm>
            <a:custGeom>
              <a:avLst/>
              <a:gdLst/>
              <a:ahLst/>
              <a:cxnLst/>
              <a:rect l="l" t="t" r="r" b="b"/>
              <a:pathLst>
                <a:path w="5454" h="3838" extrusionOk="0">
                  <a:moveTo>
                    <a:pt x="4353" y="1"/>
                  </a:moveTo>
                  <a:cubicBezTo>
                    <a:pt x="3822" y="512"/>
                    <a:pt x="3175" y="966"/>
                    <a:pt x="2656" y="966"/>
                  </a:cubicBezTo>
                  <a:cubicBezTo>
                    <a:pt x="2622" y="966"/>
                    <a:pt x="2588" y="964"/>
                    <a:pt x="2555" y="960"/>
                  </a:cubicBezTo>
                  <a:cubicBezTo>
                    <a:pt x="2021" y="905"/>
                    <a:pt x="1334" y="556"/>
                    <a:pt x="713" y="121"/>
                  </a:cubicBezTo>
                  <a:cubicBezTo>
                    <a:pt x="702" y="447"/>
                    <a:pt x="681" y="753"/>
                    <a:pt x="626" y="971"/>
                  </a:cubicBezTo>
                  <a:cubicBezTo>
                    <a:pt x="615" y="1003"/>
                    <a:pt x="604" y="1036"/>
                    <a:pt x="604" y="1069"/>
                  </a:cubicBezTo>
                  <a:cubicBezTo>
                    <a:pt x="419" y="1788"/>
                    <a:pt x="223" y="1951"/>
                    <a:pt x="114" y="2333"/>
                  </a:cubicBezTo>
                  <a:cubicBezTo>
                    <a:pt x="0" y="2704"/>
                    <a:pt x="1098" y="3837"/>
                    <a:pt x="2297" y="3837"/>
                  </a:cubicBezTo>
                  <a:cubicBezTo>
                    <a:pt x="2364" y="3837"/>
                    <a:pt x="2432" y="3833"/>
                    <a:pt x="2501" y="3826"/>
                  </a:cubicBezTo>
                  <a:cubicBezTo>
                    <a:pt x="3787" y="3695"/>
                    <a:pt x="5454" y="2028"/>
                    <a:pt x="4778" y="1668"/>
                  </a:cubicBezTo>
                  <a:cubicBezTo>
                    <a:pt x="4637" y="1603"/>
                    <a:pt x="4539" y="1385"/>
                    <a:pt x="4473" y="1101"/>
                  </a:cubicBezTo>
                  <a:cubicBezTo>
                    <a:pt x="4408" y="796"/>
                    <a:pt x="4375" y="415"/>
                    <a:pt x="435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0" name="Google Shape;4080;p15"/>
            <p:cNvSpPr/>
            <p:nvPr/>
          </p:nvSpPr>
          <p:spPr>
            <a:xfrm>
              <a:off x="1310624" y="2811964"/>
              <a:ext cx="134319" cy="88452"/>
            </a:xfrm>
            <a:custGeom>
              <a:avLst/>
              <a:gdLst/>
              <a:ahLst/>
              <a:cxnLst/>
              <a:rect l="l" t="t" r="r" b="b"/>
              <a:pathLst>
                <a:path w="3684" h="2426" extrusionOk="0">
                  <a:moveTo>
                    <a:pt x="3684" y="0"/>
                  </a:moveTo>
                  <a:cubicBezTo>
                    <a:pt x="3141" y="513"/>
                    <a:pt x="2482" y="987"/>
                    <a:pt x="1952" y="987"/>
                  </a:cubicBezTo>
                  <a:cubicBezTo>
                    <a:pt x="1918" y="987"/>
                    <a:pt x="1885" y="985"/>
                    <a:pt x="1853" y="981"/>
                  </a:cubicBezTo>
                  <a:cubicBezTo>
                    <a:pt x="1319" y="927"/>
                    <a:pt x="622" y="578"/>
                    <a:pt x="0" y="131"/>
                  </a:cubicBezTo>
                  <a:lnTo>
                    <a:pt x="0" y="131"/>
                  </a:lnTo>
                  <a:cubicBezTo>
                    <a:pt x="11" y="186"/>
                    <a:pt x="11" y="229"/>
                    <a:pt x="11" y="284"/>
                  </a:cubicBezTo>
                  <a:cubicBezTo>
                    <a:pt x="11" y="305"/>
                    <a:pt x="11" y="327"/>
                    <a:pt x="11" y="349"/>
                  </a:cubicBezTo>
                  <a:cubicBezTo>
                    <a:pt x="11" y="404"/>
                    <a:pt x="11" y="447"/>
                    <a:pt x="22" y="502"/>
                  </a:cubicBezTo>
                  <a:cubicBezTo>
                    <a:pt x="22" y="523"/>
                    <a:pt x="22" y="556"/>
                    <a:pt x="22" y="578"/>
                  </a:cubicBezTo>
                  <a:cubicBezTo>
                    <a:pt x="22" y="643"/>
                    <a:pt x="22" y="720"/>
                    <a:pt x="22" y="796"/>
                  </a:cubicBezTo>
                  <a:cubicBezTo>
                    <a:pt x="22" y="796"/>
                    <a:pt x="22" y="807"/>
                    <a:pt x="22" y="807"/>
                  </a:cubicBezTo>
                  <a:cubicBezTo>
                    <a:pt x="22" y="883"/>
                    <a:pt x="22" y="959"/>
                    <a:pt x="22" y="1036"/>
                  </a:cubicBezTo>
                  <a:cubicBezTo>
                    <a:pt x="22" y="1057"/>
                    <a:pt x="22" y="1079"/>
                    <a:pt x="22" y="1112"/>
                  </a:cubicBezTo>
                  <a:cubicBezTo>
                    <a:pt x="22" y="1166"/>
                    <a:pt x="22" y="1221"/>
                    <a:pt x="22" y="1275"/>
                  </a:cubicBezTo>
                  <a:cubicBezTo>
                    <a:pt x="22" y="1297"/>
                    <a:pt x="22" y="1330"/>
                    <a:pt x="22" y="1352"/>
                  </a:cubicBezTo>
                  <a:cubicBezTo>
                    <a:pt x="22" y="1428"/>
                    <a:pt x="22" y="1493"/>
                    <a:pt x="22" y="1570"/>
                  </a:cubicBezTo>
                  <a:cubicBezTo>
                    <a:pt x="22" y="1570"/>
                    <a:pt x="22" y="1581"/>
                    <a:pt x="11" y="1581"/>
                  </a:cubicBezTo>
                  <a:cubicBezTo>
                    <a:pt x="632" y="2016"/>
                    <a:pt x="1319" y="2365"/>
                    <a:pt x="1853" y="2420"/>
                  </a:cubicBezTo>
                  <a:cubicBezTo>
                    <a:pt x="1887" y="2424"/>
                    <a:pt x="1921" y="2426"/>
                    <a:pt x="1955" y="2426"/>
                  </a:cubicBezTo>
                  <a:cubicBezTo>
                    <a:pt x="2482" y="2426"/>
                    <a:pt x="3120" y="1972"/>
                    <a:pt x="3651" y="1461"/>
                  </a:cubicBezTo>
                  <a:cubicBezTo>
                    <a:pt x="3651" y="1428"/>
                    <a:pt x="3651" y="1395"/>
                    <a:pt x="3651" y="1363"/>
                  </a:cubicBezTo>
                  <a:cubicBezTo>
                    <a:pt x="3651" y="1297"/>
                    <a:pt x="3651" y="1232"/>
                    <a:pt x="3651" y="1166"/>
                  </a:cubicBezTo>
                  <a:cubicBezTo>
                    <a:pt x="3651" y="1123"/>
                    <a:pt x="3651" y="1068"/>
                    <a:pt x="3651" y="1025"/>
                  </a:cubicBezTo>
                  <a:cubicBezTo>
                    <a:pt x="3651" y="959"/>
                    <a:pt x="3651" y="894"/>
                    <a:pt x="3651" y="829"/>
                  </a:cubicBezTo>
                  <a:cubicBezTo>
                    <a:pt x="3651" y="785"/>
                    <a:pt x="3651" y="752"/>
                    <a:pt x="3651" y="709"/>
                  </a:cubicBezTo>
                  <a:cubicBezTo>
                    <a:pt x="3662" y="632"/>
                    <a:pt x="3662" y="556"/>
                    <a:pt x="3662" y="491"/>
                  </a:cubicBezTo>
                  <a:cubicBezTo>
                    <a:pt x="3662" y="447"/>
                    <a:pt x="3662" y="404"/>
                    <a:pt x="3662" y="371"/>
                  </a:cubicBezTo>
                  <a:cubicBezTo>
                    <a:pt x="3673" y="305"/>
                    <a:pt x="3673" y="240"/>
                    <a:pt x="3673" y="175"/>
                  </a:cubicBezTo>
                  <a:cubicBezTo>
                    <a:pt x="3673" y="142"/>
                    <a:pt x="3684" y="98"/>
                    <a:pt x="3684" y="66"/>
                  </a:cubicBezTo>
                  <a:cubicBezTo>
                    <a:pt x="3684" y="44"/>
                    <a:pt x="3684" y="22"/>
                    <a:pt x="368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1" name="Google Shape;4081;p15"/>
            <p:cNvSpPr/>
            <p:nvPr/>
          </p:nvSpPr>
          <p:spPr>
            <a:xfrm>
              <a:off x="1187428" y="2520690"/>
              <a:ext cx="375939" cy="327265"/>
            </a:xfrm>
            <a:custGeom>
              <a:avLst/>
              <a:gdLst/>
              <a:ahLst/>
              <a:cxnLst/>
              <a:rect l="l" t="t" r="r" b="b"/>
              <a:pathLst>
                <a:path w="10311" h="8976" extrusionOk="0">
                  <a:moveTo>
                    <a:pt x="3562" y="2368"/>
                  </a:moveTo>
                  <a:cubicBezTo>
                    <a:pt x="3755" y="2368"/>
                    <a:pt x="3965" y="2396"/>
                    <a:pt x="4175" y="2453"/>
                  </a:cubicBezTo>
                  <a:cubicBezTo>
                    <a:pt x="4545" y="2551"/>
                    <a:pt x="4665" y="2867"/>
                    <a:pt x="4513" y="2911"/>
                  </a:cubicBezTo>
                  <a:cubicBezTo>
                    <a:pt x="4503" y="2914"/>
                    <a:pt x="4493" y="2916"/>
                    <a:pt x="4481" y="2916"/>
                  </a:cubicBezTo>
                  <a:cubicBezTo>
                    <a:pt x="4324" y="2916"/>
                    <a:pt x="3981" y="2618"/>
                    <a:pt x="3529" y="2618"/>
                  </a:cubicBezTo>
                  <a:cubicBezTo>
                    <a:pt x="3484" y="2618"/>
                    <a:pt x="3437" y="2621"/>
                    <a:pt x="3390" y="2627"/>
                  </a:cubicBezTo>
                  <a:cubicBezTo>
                    <a:pt x="2769" y="2704"/>
                    <a:pt x="2758" y="3020"/>
                    <a:pt x="2518" y="3063"/>
                  </a:cubicBezTo>
                  <a:cubicBezTo>
                    <a:pt x="2507" y="3065"/>
                    <a:pt x="2497" y="3066"/>
                    <a:pt x="2488" y="3066"/>
                  </a:cubicBezTo>
                  <a:cubicBezTo>
                    <a:pt x="2240" y="3066"/>
                    <a:pt x="2742" y="2515"/>
                    <a:pt x="3183" y="2409"/>
                  </a:cubicBezTo>
                  <a:cubicBezTo>
                    <a:pt x="3297" y="2382"/>
                    <a:pt x="3425" y="2368"/>
                    <a:pt x="3562" y="2368"/>
                  </a:cubicBezTo>
                  <a:close/>
                  <a:moveTo>
                    <a:pt x="6976" y="2364"/>
                  </a:moveTo>
                  <a:cubicBezTo>
                    <a:pt x="7110" y="2364"/>
                    <a:pt x="7235" y="2378"/>
                    <a:pt x="7346" y="2409"/>
                  </a:cubicBezTo>
                  <a:cubicBezTo>
                    <a:pt x="7788" y="2515"/>
                    <a:pt x="8290" y="3066"/>
                    <a:pt x="8042" y="3066"/>
                  </a:cubicBezTo>
                  <a:cubicBezTo>
                    <a:pt x="8033" y="3066"/>
                    <a:pt x="8022" y="3065"/>
                    <a:pt x="8011" y="3063"/>
                  </a:cubicBezTo>
                  <a:cubicBezTo>
                    <a:pt x="7771" y="3020"/>
                    <a:pt x="7760" y="2704"/>
                    <a:pt x="7139" y="2627"/>
                  </a:cubicBezTo>
                  <a:cubicBezTo>
                    <a:pt x="7092" y="2621"/>
                    <a:pt x="7046" y="2618"/>
                    <a:pt x="7001" y="2618"/>
                  </a:cubicBezTo>
                  <a:cubicBezTo>
                    <a:pt x="6548" y="2618"/>
                    <a:pt x="6206" y="2916"/>
                    <a:pt x="6048" y="2916"/>
                  </a:cubicBezTo>
                  <a:cubicBezTo>
                    <a:pt x="6037" y="2916"/>
                    <a:pt x="6026" y="2914"/>
                    <a:pt x="6017" y="2911"/>
                  </a:cubicBezTo>
                  <a:cubicBezTo>
                    <a:pt x="5864" y="2867"/>
                    <a:pt x="5984" y="2551"/>
                    <a:pt x="6355" y="2453"/>
                  </a:cubicBezTo>
                  <a:cubicBezTo>
                    <a:pt x="6568" y="2395"/>
                    <a:pt x="6781" y="2364"/>
                    <a:pt x="6976" y="2364"/>
                  </a:cubicBezTo>
                  <a:close/>
                  <a:moveTo>
                    <a:pt x="3728" y="3826"/>
                  </a:moveTo>
                  <a:cubicBezTo>
                    <a:pt x="3892" y="3826"/>
                    <a:pt x="4033" y="4001"/>
                    <a:pt x="4033" y="4208"/>
                  </a:cubicBezTo>
                  <a:cubicBezTo>
                    <a:pt x="4033" y="4415"/>
                    <a:pt x="3892" y="4589"/>
                    <a:pt x="3728" y="4589"/>
                  </a:cubicBezTo>
                  <a:cubicBezTo>
                    <a:pt x="3554" y="4589"/>
                    <a:pt x="3423" y="4415"/>
                    <a:pt x="3423" y="4208"/>
                  </a:cubicBezTo>
                  <a:cubicBezTo>
                    <a:pt x="3423" y="4001"/>
                    <a:pt x="3554" y="3826"/>
                    <a:pt x="3728" y="3826"/>
                  </a:cubicBezTo>
                  <a:close/>
                  <a:moveTo>
                    <a:pt x="6725" y="3826"/>
                  </a:moveTo>
                  <a:cubicBezTo>
                    <a:pt x="6889" y="3826"/>
                    <a:pt x="7030" y="4001"/>
                    <a:pt x="7030" y="4208"/>
                  </a:cubicBezTo>
                  <a:cubicBezTo>
                    <a:pt x="7030" y="4415"/>
                    <a:pt x="6889" y="4589"/>
                    <a:pt x="6725" y="4589"/>
                  </a:cubicBezTo>
                  <a:cubicBezTo>
                    <a:pt x="6551" y="4589"/>
                    <a:pt x="6420" y="4415"/>
                    <a:pt x="6420" y="4208"/>
                  </a:cubicBezTo>
                  <a:cubicBezTo>
                    <a:pt x="6420" y="4001"/>
                    <a:pt x="6551" y="3826"/>
                    <a:pt x="6725" y="3826"/>
                  </a:cubicBezTo>
                  <a:close/>
                  <a:moveTo>
                    <a:pt x="6016" y="6425"/>
                  </a:moveTo>
                  <a:cubicBezTo>
                    <a:pt x="6029" y="6425"/>
                    <a:pt x="6037" y="6430"/>
                    <a:pt x="6039" y="6442"/>
                  </a:cubicBezTo>
                  <a:cubicBezTo>
                    <a:pt x="6049" y="6518"/>
                    <a:pt x="5733" y="6769"/>
                    <a:pt x="5265" y="6823"/>
                  </a:cubicBezTo>
                  <a:cubicBezTo>
                    <a:pt x="5208" y="6831"/>
                    <a:pt x="5152" y="6835"/>
                    <a:pt x="5097" y="6835"/>
                  </a:cubicBezTo>
                  <a:cubicBezTo>
                    <a:pt x="4701" y="6835"/>
                    <a:pt x="4375" y="6646"/>
                    <a:pt x="4328" y="6551"/>
                  </a:cubicBezTo>
                  <a:cubicBezTo>
                    <a:pt x="4314" y="6518"/>
                    <a:pt x="4321" y="6506"/>
                    <a:pt x="4338" y="6506"/>
                  </a:cubicBezTo>
                  <a:cubicBezTo>
                    <a:pt x="4379" y="6506"/>
                    <a:pt x="4478" y="6571"/>
                    <a:pt x="4524" y="6594"/>
                  </a:cubicBezTo>
                  <a:cubicBezTo>
                    <a:pt x="4524" y="6594"/>
                    <a:pt x="4679" y="6682"/>
                    <a:pt x="4985" y="6682"/>
                  </a:cubicBezTo>
                  <a:cubicBezTo>
                    <a:pt x="5067" y="6682"/>
                    <a:pt x="5161" y="6676"/>
                    <a:pt x="5265" y="6660"/>
                  </a:cubicBezTo>
                  <a:cubicBezTo>
                    <a:pt x="5681" y="6586"/>
                    <a:pt x="5940" y="6425"/>
                    <a:pt x="6016" y="6425"/>
                  </a:cubicBezTo>
                  <a:close/>
                  <a:moveTo>
                    <a:pt x="2300" y="1"/>
                  </a:moveTo>
                  <a:lnTo>
                    <a:pt x="2300" y="1"/>
                  </a:lnTo>
                  <a:cubicBezTo>
                    <a:pt x="2322" y="273"/>
                    <a:pt x="1559" y="1832"/>
                    <a:pt x="1439" y="2104"/>
                  </a:cubicBezTo>
                  <a:cubicBezTo>
                    <a:pt x="1352" y="2300"/>
                    <a:pt x="1341" y="2954"/>
                    <a:pt x="1341" y="3303"/>
                  </a:cubicBezTo>
                  <a:cubicBezTo>
                    <a:pt x="1341" y="3423"/>
                    <a:pt x="1341" y="3499"/>
                    <a:pt x="1341" y="3499"/>
                  </a:cubicBezTo>
                  <a:cubicBezTo>
                    <a:pt x="1341" y="3488"/>
                    <a:pt x="1287" y="3390"/>
                    <a:pt x="1211" y="3227"/>
                  </a:cubicBezTo>
                  <a:cubicBezTo>
                    <a:pt x="1013" y="3128"/>
                    <a:pt x="783" y="3047"/>
                    <a:pt x="560" y="3047"/>
                  </a:cubicBezTo>
                  <a:cubicBezTo>
                    <a:pt x="489" y="3047"/>
                    <a:pt x="418" y="3056"/>
                    <a:pt x="350" y="3074"/>
                  </a:cubicBezTo>
                  <a:cubicBezTo>
                    <a:pt x="186" y="3118"/>
                    <a:pt x="99" y="3281"/>
                    <a:pt x="77" y="3510"/>
                  </a:cubicBezTo>
                  <a:cubicBezTo>
                    <a:pt x="1" y="4142"/>
                    <a:pt x="415" y="5232"/>
                    <a:pt x="1047" y="5297"/>
                  </a:cubicBezTo>
                  <a:cubicBezTo>
                    <a:pt x="1191" y="5315"/>
                    <a:pt x="1312" y="5324"/>
                    <a:pt x="1417" y="5324"/>
                  </a:cubicBezTo>
                  <a:cubicBezTo>
                    <a:pt x="1503" y="5324"/>
                    <a:pt x="1578" y="5318"/>
                    <a:pt x="1647" y="5308"/>
                  </a:cubicBezTo>
                  <a:cubicBezTo>
                    <a:pt x="1777" y="6028"/>
                    <a:pt x="1919" y="6583"/>
                    <a:pt x="2039" y="6791"/>
                  </a:cubicBezTo>
                  <a:cubicBezTo>
                    <a:pt x="2290" y="7205"/>
                    <a:pt x="2802" y="7706"/>
                    <a:pt x="3379" y="8120"/>
                  </a:cubicBezTo>
                  <a:cubicBezTo>
                    <a:pt x="4001" y="8567"/>
                    <a:pt x="4698" y="8916"/>
                    <a:pt x="5232" y="8970"/>
                  </a:cubicBezTo>
                  <a:cubicBezTo>
                    <a:pt x="5264" y="8974"/>
                    <a:pt x="5297" y="8976"/>
                    <a:pt x="5331" y="8976"/>
                  </a:cubicBezTo>
                  <a:cubicBezTo>
                    <a:pt x="5861" y="8976"/>
                    <a:pt x="6520" y="8502"/>
                    <a:pt x="7063" y="7989"/>
                  </a:cubicBezTo>
                  <a:cubicBezTo>
                    <a:pt x="7564" y="7510"/>
                    <a:pt x="7989" y="6998"/>
                    <a:pt x="8131" y="6791"/>
                  </a:cubicBezTo>
                  <a:cubicBezTo>
                    <a:pt x="8284" y="6573"/>
                    <a:pt x="8425" y="6060"/>
                    <a:pt x="8556" y="5396"/>
                  </a:cubicBezTo>
                  <a:cubicBezTo>
                    <a:pt x="9809" y="5199"/>
                    <a:pt x="10311" y="4175"/>
                    <a:pt x="10223" y="3510"/>
                  </a:cubicBezTo>
                  <a:cubicBezTo>
                    <a:pt x="10191" y="3216"/>
                    <a:pt x="10049" y="2998"/>
                    <a:pt x="9820" y="2922"/>
                  </a:cubicBezTo>
                  <a:cubicBezTo>
                    <a:pt x="9704" y="2888"/>
                    <a:pt x="9600" y="2874"/>
                    <a:pt x="9507" y="2874"/>
                  </a:cubicBezTo>
                  <a:cubicBezTo>
                    <a:pt x="9356" y="2874"/>
                    <a:pt x="9235" y="2911"/>
                    <a:pt x="9134" y="2965"/>
                  </a:cubicBezTo>
                  <a:cubicBezTo>
                    <a:pt x="9057" y="3161"/>
                    <a:pt x="8981" y="3347"/>
                    <a:pt x="8916" y="3510"/>
                  </a:cubicBezTo>
                  <a:cubicBezTo>
                    <a:pt x="8914" y="3513"/>
                    <a:pt x="8912" y="3514"/>
                    <a:pt x="8910" y="3514"/>
                  </a:cubicBezTo>
                  <a:cubicBezTo>
                    <a:pt x="8867" y="3514"/>
                    <a:pt x="8730" y="3074"/>
                    <a:pt x="8730" y="3074"/>
                  </a:cubicBezTo>
                  <a:lnTo>
                    <a:pt x="8600" y="2878"/>
                  </a:lnTo>
                  <a:cubicBezTo>
                    <a:pt x="8458" y="2671"/>
                    <a:pt x="8022" y="982"/>
                    <a:pt x="8022" y="982"/>
                  </a:cubicBezTo>
                  <a:lnTo>
                    <a:pt x="7608" y="1080"/>
                  </a:lnTo>
                  <a:cubicBezTo>
                    <a:pt x="7570" y="1088"/>
                    <a:pt x="7528" y="1092"/>
                    <a:pt x="7484" y="1092"/>
                  </a:cubicBezTo>
                  <a:cubicBezTo>
                    <a:pt x="7076" y="1092"/>
                    <a:pt x="6459" y="761"/>
                    <a:pt x="6420" y="731"/>
                  </a:cubicBezTo>
                  <a:lnTo>
                    <a:pt x="6420" y="731"/>
                  </a:lnTo>
                  <a:cubicBezTo>
                    <a:pt x="6431" y="753"/>
                    <a:pt x="6562" y="993"/>
                    <a:pt x="6725" y="1167"/>
                  </a:cubicBezTo>
                  <a:cubicBezTo>
                    <a:pt x="6804" y="1257"/>
                    <a:pt x="6715" y="1298"/>
                    <a:pt x="6472" y="1298"/>
                  </a:cubicBezTo>
                  <a:cubicBezTo>
                    <a:pt x="6215" y="1298"/>
                    <a:pt x="5784" y="1251"/>
                    <a:pt x="5199" y="1167"/>
                  </a:cubicBezTo>
                  <a:cubicBezTo>
                    <a:pt x="4055" y="1004"/>
                    <a:pt x="2301" y="1"/>
                    <a:pt x="230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2" name="Google Shape;4082;p15"/>
            <p:cNvSpPr/>
            <p:nvPr/>
          </p:nvSpPr>
          <p:spPr>
            <a:xfrm>
              <a:off x="581510" y="2796870"/>
              <a:ext cx="201879" cy="173878"/>
            </a:xfrm>
            <a:custGeom>
              <a:avLst/>
              <a:gdLst/>
              <a:ahLst/>
              <a:cxnLst/>
              <a:rect l="l" t="t" r="r" b="b"/>
              <a:pathLst>
                <a:path w="5537" h="4769" extrusionOk="0">
                  <a:moveTo>
                    <a:pt x="153" y="0"/>
                  </a:moveTo>
                  <a:lnTo>
                    <a:pt x="98" y="1079"/>
                  </a:lnTo>
                  <a:cubicBezTo>
                    <a:pt x="99" y="1080"/>
                    <a:pt x="100" y="1081"/>
                    <a:pt x="101" y="1082"/>
                  </a:cubicBezTo>
                  <a:lnTo>
                    <a:pt x="101" y="1082"/>
                  </a:lnTo>
                  <a:lnTo>
                    <a:pt x="153" y="0"/>
                  </a:lnTo>
                  <a:close/>
                  <a:moveTo>
                    <a:pt x="5340" y="916"/>
                  </a:moveTo>
                  <a:cubicBezTo>
                    <a:pt x="4665" y="1668"/>
                    <a:pt x="3782" y="2234"/>
                    <a:pt x="3150" y="2289"/>
                  </a:cubicBezTo>
                  <a:cubicBezTo>
                    <a:pt x="3104" y="2292"/>
                    <a:pt x="3056" y="2294"/>
                    <a:pt x="3006" y="2294"/>
                  </a:cubicBezTo>
                  <a:cubicBezTo>
                    <a:pt x="2165" y="2294"/>
                    <a:pt x="843" y="1780"/>
                    <a:pt x="101" y="1082"/>
                  </a:cubicBezTo>
                  <a:lnTo>
                    <a:pt x="101" y="1082"/>
                  </a:lnTo>
                  <a:lnTo>
                    <a:pt x="44" y="2289"/>
                  </a:lnTo>
                  <a:lnTo>
                    <a:pt x="0" y="3259"/>
                  </a:lnTo>
                  <a:cubicBezTo>
                    <a:pt x="0" y="3259"/>
                    <a:pt x="447" y="4501"/>
                    <a:pt x="2245" y="4752"/>
                  </a:cubicBezTo>
                  <a:cubicBezTo>
                    <a:pt x="2329" y="4763"/>
                    <a:pt x="2415" y="4769"/>
                    <a:pt x="2503" y="4769"/>
                  </a:cubicBezTo>
                  <a:cubicBezTo>
                    <a:pt x="3822" y="4769"/>
                    <a:pt x="5536" y="3540"/>
                    <a:pt x="5536" y="3346"/>
                  </a:cubicBezTo>
                  <a:cubicBezTo>
                    <a:pt x="5536" y="3291"/>
                    <a:pt x="5504" y="2975"/>
                    <a:pt x="5471" y="2518"/>
                  </a:cubicBezTo>
                  <a:cubicBezTo>
                    <a:pt x="5438" y="2071"/>
                    <a:pt x="5384" y="1482"/>
                    <a:pt x="5340" y="916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3" name="Google Shape;4083;p15"/>
            <p:cNvSpPr/>
            <p:nvPr/>
          </p:nvSpPr>
          <p:spPr>
            <a:xfrm>
              <a:off x="585083" y="2792896"/>
              <a:ext cx="191160" cy="87650"/>
            </a:xfrm>
            <a:custGeom>
              <a:avLst/>
              <a:gdLst/>
              <a:ahLst/>
              <a:cxnLst/>
              <a:rect l="l" t="t" r="r" b="b"/>
              <a:pathLst>
                <a:path w="5243" h="2404" extrusionOk="0">
                  <a:moveTo>
                    <a:pt x="5144" y="0"/>
                  </a:moveTo>
                  <a:cubicBezTo>
                    <a:pt x="4490" y="698"/>
                    <a:pt x="3662" y="1221"/>
                    <a:pt x="3052" y="1275"/>
                  </a:cubicBezTo>
                  <a:cubicBezTo>
                    <a:pt x="3005" y="1279"/>
                    <a:pt x="2956" y="1281"/>
                    <a:pt x="2905" y="1281"/>
                  </a:cubicBezTo>
                  <a:cubicBezTo>
                    <a:pt x="2076" y="1281"/>
                    <a:pt x="794" y="787"/>
                    <a:pt x="55" y="109"/>
                  </a:cubicBezTo>
                  <a:lnTo>
                    <a:pt x="0" y="1188"/>
                  </a:lnTo>
                  <a:cubicBezTo>
                    <a:pt x="741" y="1888"/>
                    <a:pt x="2066" y="2403"/>
                    <a:pt x="2908" y="2403"/>
                  </a:cubicBezTo>
                  <a:cubicBezTo>
                    <a:pt x="2958" y="2403"/>
                    <a:pt x="3006" y="2401"/>
                    <a:pt x="3052" y="2398"/>
                  </a:cubicBezTo>
                  <a:cubicBezTo>
                    <a:pt x="3684" y="2343"/>
                    <a:pt x="4567" y="1777"/>
                    <a:pt x="5242" y="1025"/>
                  </a:cubicBezTo>
                  <a:cubicBezTo>
                    <a:pt x="5210" y="665"/>
                    <a:pt x="5177" y="316"/>
                    <a:pt x="5144" y="0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4" name="Google Shape;4084;p15"/>
            <p:cNvSpPr/>
            <p:nvPr/>
          </p:nvSpPr>
          <p:spPr>
            <a:xfrm>
              <a:off x="587052" y="2746009"/>
              <a:ext cx="2443" cy="50898"/>
            </a:xfrm>
            <a:custGeom>
              <a:avLst/>
              <a:gdLst/>
              <a:ahLst/>
              <a:cxnLst/>
              <a:rect l="l" t="t" r="r" b="b"/>
              <a:pathLst>
                <a:path w="67" h="1396" extrusionOk="0">
                  <a:moveTo>
                    <a:pt x="66" y="0"/>
                  </a:moveTo>
                  <a:lnTo>
                    <a:pt x="1" y="1395"/>
                  </a:lnTo>
                  <a:lnTo>
                    <a:pt x="1" y="1395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5" name="Google Shape;4085;p15"/>
            <p:cNvSpPr/>
            <p:nvPr/>
          </p:nvSpPr>
          <p:spPr>
            <a:xfrm>
              <a:off x="480591" y="2517518"/>
              <a:ext cx="394206" cy="321905"/>
            </a:xfrm>
            <a:custGeom>
              <a:avLst/>
              <a:gdLst/>
              <a:ahLst/>
              <a:cxnLst/>
              <a:rect l="l" t="t" r="r" b="b"/>
              <a:pathLst>
                <a:path w="10812" h="8829" extrusionOk="0">
                  <a:moveTo>
                    <a:pt x="3923" y="2159"/>
                  </a:moveTo>
                  <a:cubicBezTo>
                    <a:pt x="4621" y="2170"/>
                    <a:pt x="5144" y="2834"/>
                    <a:pt x="5068" y="2965"/>
                  </a:cubicBezTo>
                  <a:cubicBezTo>
                    <a:pt x="5061" y="2977"/>
                    <a:pt x="5052" y="2982"/>
                    <a:pt x="5039" y="2982"/>
                  </a:cubicBezTo>
                  <a:cubicBezTo>
                    <a:pt x="4928" y="2982"/>
                    <a:pt x="4582" y="2613"/>
                    <a:pt x="4089" y="2613"/>
                  </a:cubicBezTo>
                  <a:cubicBezTo>
                    <a:pt x="4036" y="2613"/>
                    <a:pt x="3980" y="2618"/>
                    <a:pt x="3923" y="2627"/>
                  </a:cubicBezTo>
                  <a:cubicBezTo>
                    <a:pt x="3409" y="2715"/>
                    <a:pt x="2810" y="3102"/>
                    <a:pt x="2664" y="3102"/>
                  </a:cubicBezTo>
                  <a:cubicBezTo>
                    <a:pt x="2628" y="3102"/>
                    <a:pt x="2620" y="3078"/>
                    <a:pt x="2648" y="3020"/>
                  </a:cubicBezTo>
                  <a:cubicBezTo>
                    <a:pt x="2648" y="3020"/>
                    <a:pt x="3237" y="2159"/>
                    <a:pt x="3923" y="2159"/>
                  </a:cubicBezTo>
                  <a:close/>
                  <a:moveTo>
                    <a:pt x="7226" y="2159"/>
                  </a:moveTo>
                  <a:cubicBezTo>
                    <a:pt x="7923" y="2159"/>
                    <a:pt x="8501" y="3020"/>
                    <a:pt x="8501" y="3020"/>
                  </a:cubicBezTo>
                  <a:cubicBezTo>
                    <a:pt x="8531" y="3078"/>
                    <a:pt x="8525" y="3102"/>
                    <a:pt x="8490" y="3102"/>
                  </a:cubicBezTo>
                  <a:cubicBezTo>
                    <a:pt x="8350" y="3102"/>
                    <a:pt x="7751" y="2715"/>
                    <a:pt x="7236" y="2627"/>
                  </a:cubicBezTo>
                  <a:cubicBezTo>
                    <a:pt x="7184" y="2619"/>
                    <a:pt x="7133" y="2616"/>
                    <a:pt x="7083" y="2616"/>
                  </a:cubicBezTo>
                  <a:cubicBezTo>
                    <a:pt x="6584" y="2616"/>
                    <a:pt x="6233" y="2982"/>
                    <a:pt x="6114" y="2982"/>
                  </a:cubicBezTo>
                  <a:cubicBezTo>
                    <a:pt x="6100" y="2982"/>
                    <a:pt x="6089" y="2977"/>
                    <a:pt x="6081" y="2965"/>
                  </a:cubicBezTo>
                  <a:cubicBezTo>
                    <a:pt x="6016" y="2834"/>
                    <a:pt x="6539" y="2159"/>
                    <a:pt x="7226" y="2159"/>
                  </a:cubicBezTo>
                  <a:close/>
                  <a:moveTo>
                    <a:pt x="6953" y="1"/>
                  </a:moveTo>
                  <a:lnTo>
                    <a:pt x="6953" y="1"/>
                  </a:lnTo>
                  <a:cubicBezTo>
                    <a:pt x="6953" y="1"/>
                    <a:pt x="7062" y="829"/>
                    <a:pt x="5994" y="862"/>
                  </a:cubicBezTo>
                  <a:cubicBezTo>
                    <a:pt x="5945" y="863"/>
                    <a:pt x="5896" y="864"/>
                    <a:pt x="5846" y="864"/>
                  </a:cubicBezTo>
                  <a:cubicBezTo>
                    <a:pt x="4220" y="864"/>
                    <a:pt x="1820" y="34"/>
                    <a:pt x="1820" y="33"/>
                  </a:cubicBezTo>
                  <a:lnTo>
                    <a:pt x="1820" y="33"/>
                  </a:lnTo>
                  <a:cubicBezTo>
                    <a:pt x="2180" y="1483"/>
                    <a:pt x="1624" y="3488"/>
                    <a:pt x="1624" y="3488"/>
                  </a:cubicBezTo>
                  <a:lnTo>
                    <a:pt x="1264" y="1527"/>
                  </a:lnTo>
                  <a:cubicBezTo>
                    <a:pt x="1242" y="1516"/>
                    <a:pt x="1232" y="1516"/>
                    <a:pt x="1210" y="1505"/>
                  </a:cubicBezTo>
                  <a:cubicBezTo>
                    <a:pt x="1140" y="1465"/>
                    <a:pt x="1068" y="1447"/>
                    <a:pt x="996" y="1447"/>
                  </a:cubicBezTo>
                  <a:cubicBezTo>
                    <a:pt x="890" y="1447"/>
                    <a:pt x="784" y="1488"/>
                    <a:pt x="687" y="1559"/>
                  </a:cubicBezTo>
                  <a:cubicBezTo>
                    <a:pt x="283" y="1864"/>
                    <a:pt x="0" y="2671"/>
                    <a:pt x="207" y="3270"/>
                  </a:cubicBezTo>
                  <a:cubicBezTo>
                    <a:pt x="251" y="3379"/>
                    <a:pt x="305" y="3488"/>
                    <a:pt x="382" y="3597"/>
                  </a:cubicBezTo>
                  <a:cubicBezTo>
                    <a:pt x="774" y="4131"/>
                    <a:pt x="1526" y="4425"/>
                    <a:pt x="1755" y="4513"/>
                  </a:cubicBezTo>
                  <a:cubicBezTo>
                    <a:pt x="2016" y="5777"/>
                    <a:pt x="2343" y="7030"/>
                    <a:pt x="2659" y="7412"/>
                  </a:cubicBezTo>
                  <a:cubicBezTo>
                    <a:pt x="2736" y="7499"/>
                    <a:pt x="2823" y="7586"/>
                    <a:pt x="2921" y="7662"/>
                  </a:cubicBezTo>
                  <a:cubicBezTo>
                    <a:pt x="3662" y="8338"/>
                    <a:pt x="4937" y="8828"/>
                    <a:pt x="5765" y="8828"/>
                  </a:cubicBezTo>
                  <a:lnTo>
                    <a:pt x="5918" y="8828"/>
                  </a:lnTo>
                  <a:cubicBezTo>
                    <a:pt x="6528" y="8774"/>
                    <a:pt x="7356" y="8251"/>
                    <a:pt x="8010" y="7553"/>
                  </a:cubicBezTo>
                  <a:cubicBezTo>
                    <a:pt x="8337" y="7204"/>
                    <a:pt x="8610" y="6823"/>
                    <a:pt x="8795" y="6420"/>
                  </a:cubicBezTo>
                  <a:cubicBezTo>
                    <a:pt x="8991" y="6006"/>
                    <a:pt x="9144" y="5308"/>
                    <a:pt x="9264" y="4578"/>
                  </a:cubicBezTo>
                  <a:cubicBezTo>
                    <a:pt x="9394" y="4502"/>
                    <a:pt x="10081" y="4044"/>
                    <a:pt x="10473" y="3597"/>
                  </a:cubicBezTo>
                  <a:cubicBezTo>
                    <a:pt x="10528" y="3521"/>
                    <a:pt x="10582" y="3455"/>
                    <a:pt x="10626" y="3390"/>
                  </a:cubicBezTo>
                  <a:cubicBezTo>
                    <a:pt x="10811" y="3096"/>
                    <a:pt x="10811" y="2562"/>
                    <a:pt x="10604" y="2224"/>
                  </a:cubicBezTo>
                  <a:cubicBezTo>
                    <a:pt x="10491" y="2038"/>
                    <a:pt x="10317" y="1912"/>
                    <a:pt x="10077" y="1912"/>
                  </a:cubicBezTo>
                  <a:cubicBezTo>
                    <a:pt x="9924" y="1912"/>
                    <a:pt x="9744" y="1963"/>
                    <a:pt x="9536" y="2082"/>
                  </a:cubicBezTo>
                  <a:lnTo>
                    <a:pt x="9362" y="3597"/>
                  </a:lnTo>
                  <a:lnTo>
                    <a:pt x="9144" y="3597"/>
                  </a:lnTo>
                  <a:cubicBezTo>
                    <a:pt x="8991" y="2704"/>
                    <a:pt x="8915" y="1298"/>
                    <a:pt x="8915" y="1298"/>
                  </a:cubicBezTo>
                  <a:cubicBezTo>
                    <a:pt x="8856" y="1314"/>
                    <a:pt x="8796" y="1321"/>
                    <a:pt x="8735" y="1321"/>
                  </a:cubicBezTo>
                  <a:cubicBezTo>
                    <a:pt x="7925" y="1321"/>
                    <a:pt x="6953" y="1"/>
                    <a:pt x="6953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6" name="Google Shape;4086;p15"/>
            <p:cNvSpPr/>
            <p:nvPr/>
          </p:nvSpPr>
          <p:spPr>
            <a:xfrm>
              <a:off x="727712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7" name="Google Shape;4087;p15"/>
            <p:cNvSpPr/>
            <p:nvPr/>
          </p:nvSpPr>
          <p:spPr>
            <a:xfrm>
              <a:off x="610095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8"/>
                  </a:cubicBezTo>
                  <a:cubicBezTo>
                    <a:pt x="720" y="208"/>
                    <a:pt x="568" y="1"/>
                    <a:pt x="36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8" name="Google Shape;4088;p15"/>
            <p:cNvSpPr/>
            <p:nvPr/>
          </p:nvSpPr>
          <p:spPr>
            <a:xfrm>
              <a:off x="681628" y="2649829"/>
              <a:ext cx="41747" cy="98843"/>
            </a:xfrm>
            <a:custGeom>
              <a:avLst/>
              <a:gdLst/>
              <a:ahLst/>
              <a:cxnLst/>
              <a:rect l="l" t="t" r="r" b="b"/>
              <a:pathLst>
                <a:path w="1145" h="2711" extrusionOk="0">
                  <a:moveTo>
                    <a:pt x="175" y="1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2"/>
                    <a:pt x="1" y="2649"/>
                    <a:pt x="175" y="2693"/>
                  </a:cubicBezTo>
                  <a:cubicBezTo>
                    <a:pt x="207" y="2705"/>
                    <a:pt x="250" y="2711"/>
                    <a:pt x="298" y="2711"/>
                  </a:cubicBezTo>
                  <a:cubicBezTo>
                    <a:pt x="332" y="2711"/>
                    <a:pt x="368" y="2708"/>
                    <a:pt x="404" y="2704"/>
                  </a:cubicBezTo>
                  <a:cubicBezTo>
                    <a:pt x="611" y="2682"/>
                    <a:pt x="862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9" name="Google Shape;4089;p15"/>
            <p:cNvSpPr/>
            <p:nvPr/>
          </p:nvSpPr>
          <p:spPr>
            <a:xfrm>
              <a:off x="652059" y="2767702"/>
              <a:ext cx="74524" cy="17756"/>
            </a:xfrm>
            <a:custGeom>
              <a:avLst/>
              <a:gdLst/>
              <a:ahLst/>
              <a:cxnLst/>
              <a:rect l="l" t="t" r="r" b="b"/>
              <a:pathLst>
                <a:path w="2044" h="487" extrusionOk="0">
                  <a:moveTo>
                    <a:pt x="2011" y="1"/>
                  </a:moveTo>
                  <a:cubicBezTo>
                    <a:pt x="1929" y="1"/>
                    <a:pt x="1618" y="191"/>
                    <a:pt x="1128" y="266"/>
                  </a:cubicBezTo>
                  <a:cubicBezTo>
                    <a:pt x="994" y="289"/>
                    <a:pt x="876" y="297"/>
                    <a:pt x="773" y="297"/>
                  </a:cubicBezTo>
                  <a:cubicBezTo>
                    <a:pt x="430" y="297"/>
                    <a:pt x="256" y="201"/>
                    <a:pt x="256" y="201"/>
                  </a:cubicBezTo>
                  <a:cubicBezTo>
                    <a:pt x="194" y="178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1"/>
                    <a:pt x="461" y="486"/>
                    <a:pt x="932" y="486"/>
                  </a:cubicBezTo>
                  <a:cubicBezTo>
                    <a:pt x="996" y="486"/>
                    <a:pt x="1061" y="482"/>
                    <a:pt x="1128" y="473"/>
                  </a:cubicBezTo>
                  <a:cubicBezTo>
                    <a:pt x="1673" y="397"/>
                    <a:pt x="2043" y="103"/>
                    <a:pt x="2032" y="16"/>
                  </a:cubicBezTo>
                  <a:cubicBezTo>
                    <a:pt x="2031" y="5"/>
                    <a:pt x="2024" y="1"/>
                    <a:pt x="201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0" name="Google Shape;4090;p15"/>
            <p:cNvSpPr/>
            <p:nvPr/>
          </p:nvSpPr>
          <p:spPr>
            <a:xfrm>
              <a:off x="687972" y="2747978"/>
              <a:ext cx="8386" cy="693"/>
            </a:xfrm>
            <a:custGeom>
              <a:avLst/>
              <a:gdLst/>
              <a:ahLst/>
              <a:cxnLst/>
              <a:rect l="l" t="t" r="r" b="b"/>
              <a:pathLst>
                <a:path w="230" h="19" extrusionOk="0">
                  <a:moveTo>
                    <a:pt x="1" y="1"/>
                  </a:moveTo>
                  <a:lnTo>
                    <a:pt x="1" y="1"/>
                  </a:lnTo>
                  <a:cubicBezTo>
                    <a:pt x="33" y="13"/>
                    <a:pt x="76" y="19"/>
                    <a:pt x="124" y="19"/>
                  </a:cubicBezTo>
                  <a:cubicBezTo>
                    <a:pt x="158" y="19"/>
                    <a:pt x="194" y="16"/>
                    <a:pt x="230" y="1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1" name="Google Shape;4091;p15"/>
            <p:cNvSpPr/>
            <p:nvPr/>
          </p:nvSpPr>
          <p:spPr>
            <a:xfrm>
              <a:off x="1746094" y="2377259"/>
              <a:ext cx="410503" cy="646144"/>
            </a:xfrm>
            <a:custGeom>
              <a:avLst/>
              <a:gdLst/>
              <a:ahLst/>
              <a:cxnLst/>
              <a:rect l="l" t="t" r="r" b="b"/>
              <a:pathLst>
                <a:path w="11259" h="17722" extrusionOk="0">
                  <a:moveTo>
                    <a:pt x="5701" y="1"/>
                  </a:moveTo>
                  <a:cubicBezTo>
                    <a:pt x="4284" y="1"/>
                    <a:pt x="1101" y="197"/>
                    <a:pt x="448" y="2736"/>
                  </a:cubicBezTo>
                  <a:cubicBezTo>
                    <a:pt x="1" y="4469"/>
                    <a:pt x="153" y="6060"/>
                    <a:pt x="578" y="7422"/>
                  </a:cubicBezTo>
                  <a:lnTo>
                    <a:pt x="546" y="7444"/>
                  </a:lnTo>
                  <a:cubicBezTo>
                    <a:pt x="1200" y="9526"/>
                    <a:pt x="2496" y="11095"/>
                    <a:pt x="3259" y="11891"/>
                  </a:cubicBezTo>
                  <a:cubicBezTo>
                    <a:pt x="2802" y="12370"/>
                    <a:pt x="1853" y="13471"/>
                    <a:pt x="1505" y="14670"/>
                  </a:cubicBezTo>
                  <a:lnTo>
                    <a:pt x="1025" y="16293"/>
                  </a:lnTo>
                  <a:lnTo>
                    <a:pt x="1025" y="16293"/>
                  </a:lnTo>
                  <a:lnTo>
                    <a:pt x="1461" y="16108"/>
                  </a:lnTo>
                  <a:cubicBezTo>
                    <a:pt x="1461" y="16108"/>
                    <a:pt x="2159" y="14735"/>
                    <a:pt x="2823" y="13776"/>
                  </a:cubicBezTo>
                  <a:lnTo>
                    <a:pt x="2823" y="13776"/>
                  </a:lnTo>
                  <a:cubicBezTo>
                    <a:pt x="2823" y="13776"/>
                    <a:pt x="2387" y="15988"/>
                    <a:pt x="2366" y="16697"/>
                  </a:cubicBezTo>
                  <a:cubicBezTo>
                    <a:pt x="2344" y="17405"/>
                    <a:pt x="6115" y="17721"/>
                    <a:pt x="6115" y="17721"/>
                  </a:cubicBezTo>
                  <a:lnTo>
                    <a:pt x="6551" y="17547"/>
                  </a:lnTo>
                  <a:lnTo>
                    <a:pt x="6551" y="7444"/>
                  </a:lnTo>
                  <a:lnTo>
                    <a:pt x="6572" y="7444"/>
                  </a:lnTo>
                  <a:lnTo>
                    <a:pt x="6572" y="17547"/>
                  </a:lnTo>
                  <a:lnTo>
                    <a:pt x="9439" y="16381"/>
                  </a:lnTo>
                  <a:cubicBezTo>
                    <a:pt x="9439" y="16381"/>
                    <a:pt x="9286" y="13863"/>
                    <a:pt x="8327" y="12130"/>
                  </a:cubicBezTo>
                  <a:cubicBezTo>
                    <a:pt x="8926" y="11280"/>
                    <a:pt x="10103" y="9460"/>
                    <a:pt x="10692" y="7444"/>
                  </a:cubicBezTo>
                  <a:cubicBezTo>
                    <a:pt x="11128" y="5984"/>
                    <a:pt x="11259" y="4414"/>
                    <a:pt x="10648" y="3020"/>
                  </a:cubicBezTo>
                  <a:cubicBezTo>
                    <a:pt x="9722" y="894"/>
                    <a:pt x="8120" y="208"/>
                    <a:pt x="6572" y="44"/>
                  </a:cubicBezTo>
                  <a:cubicBezTo>
                    <a:pt x="6278" y="12"/>
                    <a:pt x="5984" y="1"/>
                    <a:pt x="5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2" name="Google Shape;4092;p15"/>
            <p:cNvSpPr/>
            <p:nvPr/>
          </p:nvSpPr>
          <p:spPr>
            <a:xfrm>
              <a:off x="1584397" y="2922326"/>
              <a:ext cx="401753" cy="1002614"/>
            </a:xfrm>
            <a:custGeom>
              <a:avLst/>
              <a:gdLst/>
              <a:ahLst/>
              <a:cxnLst/>
              <a:rect l="l" t="t" r="r" b="b"/>
              <a:pathLst>
                <a:path w="11019" h="27499" extrusionOk="0">
                  <a:moveTo>
                    <a:pt x="10199" y="0"/>
                  </a:moveTo>
                  <a:cubicBezTo>
                    <a:pt x="8688" y="0"/>
                    <a:pt x="6338" y="144"/>
                    <a:pt x="4577" y="984"/>
                  </a:cubicBezTo>
                  <a:cubicBezTo>
                    <a:pt x="3008" y="1736"/>
                    <a:pt x="796" y="5507"/>
                    <a:pt x="0" y="6716"/>
                  </a:cubicBezTo>
                  <a:lnTo>
                    <a:pt x="959" y="27499"/>
                  </a:lnTo>
                  <a:lnTo>
                    <a:pt x="11018" y="27499"/>
                  </a:lnTo>
                  <a:lnTo>
                    <a:pt x="11018" y="14"/>
                  </a:lnTo>
                  <a:cubicBezTo>
                    <a:pt x="10790" y="6"/>
                    <a:pt x="10513" y="0"/>
                    <a:pt x="101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3" name="Google Shape;4093;p15"/>
            <p:cNvSpPr/>
            <p:nvPr/>
          </p:nvSpPr>
          <p:spPr>
            <a:xfrm>
              <a:off x="1810882" y="2964546"/>
              <a:ext cx="335396" cy="398945"/>
            </a:xfrm>
            <a:custGeom>
              <a:avLst/>
              <a:gdLst/>
              <a:ahLst/>
              <a:cxnLst/>
              <a:rect l="l" t="t" r="r" b="b"/>
              <a:pathLst>
                <a:path w="9199" h="10942" extrusionOk="0">
                  <a:moveTo>
                    <a:pt x="6921" y="0"/>
                  </a:moveTo>
                  <a:lnTo>
                    <a:pt x="4795" y="66"/>
                  </a:lnTo>
                  <a:lnTo>
                    <a:pt x="1330" y="185"/>
                  </a:lnTo>
                  <a:cubicBezTo>
                    <a:pt x="1330" y="185"/>
                    <a:pt x="0" y="2572"/>
                    <a:pt x="1101" y="5482"/>
                  </a:cubicBezTo>
                  <a:cubicBezTo>
                    <a:pt x="2191" y="8392"/>
                    <a:pt x="4131" y="10942"/>
                    <a:pt x="4131" y="10942"/>
                  </a:cubicBezTo>
                  <a:cubicBezTo>
                    <a:pt x="4131" y="10942"/>
                    <a:pt x="4403" y="10582"/>
                    <a:pt x="4795" y="9983"/>
                  </a:cubicBezTo>
                  <a:cubicBezTo>
                    <a:pt x="6212" y="7858"/>
                    <a:pt x="9198" y="2681"/>
                    <a:pt x="69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4" name="Google Shape;4094;p15"/>
            <p:cNvSpPr/>
            <p:nvPr/>
          </p:nvSpPr>
          <p:spPr>
            <a:xfrm>
              <a:off x="1859336" y="2788520"/>
              <a:ext cx="203884" cy="259559"/>
            </a:xfrm>
            <a:custGeom>
              <a:avLst/>
              <a:gdLst/>
              <a:ahLst/>
              <a:cxnLst/>
              <a:rect l="l" t="t" r="r" b="b"/>
              <a:pathLst>
                <a:path w="5592" h="7119" extrusionOk="0">
                  <a:moveTo>
                    <a:pt x="4425" y="0"/>
                  </a:moveTo>
                  <a:lnTo>
                    <a:pt x="3466" y="240"/>
                  </a:lnTo>
                  <a:lnTo>
                    <a:pt x="1254" y="774"/>
                  </a:lnTo>
                  <a:cubicBezTo>
                    <a:pt x="1254" y="774"/>
                    <a:pt x="1189" y="2649"/>
                    <a:pt x="1014" y="3706"/>
                  </a:cubicBezTo>
                  <a:cubicBezTo>
                    <a:pt x="840" y="4763"/>
                    <a:pt x="1" y="5013"/>
                    <a:pt x="1" y="5013"/>
                  </a:cubicBezTo>
                  <a:cubicBezTo>
                    <a:pt x="1" y="5013"/>
                    <a:pt x="567" y="6855"/>
                    <a:pt x="2366" y="7106"/>
                  </a:cubicBezTo>
                  <a:cubicBezTo>
                    <a:pt x="2440" y="7114"/>
                    <a:pt x="2513" y="7118"/>
                    <a:pt x="2585" y="7118"/>
                  </a:cubicBezTo>
                  <a:cubicBezTo>
                    <a:pt x="2896" y="7118"/>
                    <a:pt x="3192" y="7044"/>
                    <a:pt x="3466" y="6921"/>
                  </a:cubicBezTo>
                  <a:cubicBezTo>
                    <a:pt x="4720" y="6376"/>
                    <a:pt x="5592" y="4828"/>
                    <a:pt x="5592" y="4828"/>
                  </a:cubicBezTo>
                  <a:cubicBezTo>
                    <a:pt x="5592" y="4828"/>
                    <a:pt x="5068" y="4567"/>
                    <a:pt x="4720" y="4011"/>
                  </a:cubicBezTo>
                  <a:cubicBezTo>
                    <a:pt x="4360" y="3466"/>
                    <a:pt x="4425" y="0"/>
                    <a:pt x="4425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5" name="Google Shape;4095;p15"/>
            <p:cNvSpPr/>
            <p:nvPr/>
          </p:nvSpPr>
          <p:spPr>
            <a:xfrm>
              <a:off x="1899879" y="2788520"/>
              <a:ext cx="123599" cy="133918"/>
            </a:xfrm>
            <a:custGeom>
              <a:avLst/>
              <a:gdLst/>
              <a:ahLst/>
              <a:cxnLst/>
              <a:rect l="l" t="t" r="r" b="b"/>
              <a:pathLst>
                <a:path w="3390" h="3673" extrusionOk="0">
                  <a:moveTo>
                    <a:pt x="3313" y="0"/>
                  </a:moveTo>
                  <a:lnTo>
                    <a:pt x="2354" y="240"/>
                  </a:lnTo>
                  <a:lnTo>
                    <a:pt x="142" y="774"/>
                  </a:lnTo>
                  <a:cubicBezTo>
                    <a:pt x="142" y="774"/>
                    <a:pt x="98" y="1929"/>
                    <a:pt x="0" y="2943"/>
                  </a:cubicBezTo>
                  <a:cubicBezTo>
                    <a:pt x="469" y="3368"/>
                    <a:pt x="1036" y="3651"/>
                    <a:pt x="1700" y="3673"/>
                  </a:cubicBezTo>
                  <a:cubicBezTo>
                    <a:pt x="1929" y="3673"/>
                    <a:pt x="2147" y="3651"/>
                    <a:pt x="2354" y="3597"/>
                  </a:cubicBezTo>
                  <a:cubicBezTo>
                    <a:pt x="2747" y="3488"/>
                    <a:pt x="3095" y="3281"/>
                    <a:pt x="3390" y="2986"/>
                  </a:cubicBezTo>
                  <a:cubicBezTo>
                    <a:pt x="3281" y="1777"/>
                    <a:pt x="3313" y="0"/>
                    <a:pt x="3313" y="0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6" name="Google Shape;4096;p15"/>
            <p:cNvSpPr/>
            <p:nvPr/>
          </p:nvSpPr>
          <p:spPr>
            <a:xfrm>
              <a:off x="1778688" y="2681330"/>
              <a:ext cx="68764" cy="73066"/>
            </a:xfrm>
            <a:custGeom>
              <a:avLst/>
              <a:gdLst/>
              <a:ahLst/>
              <a:cxnLst/>
              <a:rect l="l" t="t" r="r" b="b"/>
              <a:pathLst>
                <a:path w="1886" h="2004" extrusionOk="0">
                  <a:moveTo>
                    <a:pt x="558" y="0"/>
                  </a:moveTo>
                  <a:cubicBezTo>
                    <a:pt x="455" y="0"/>
                    <a:pt x="362" y="36"/>
                    <a:pt x="295" y="129"/>
                  </a:cubicBezTo>
                  <a:cubicBezTo>
                    <a:pt x="0" y="521"/>
                    <a:pt x="774" y="1894"/>
                    <a:pt x="1886" y="2003"/>
                  </a:cubicBezTo>
                  <a:lnTo>
                    <a:pt x="1363" y="401"/>
                  </a:lnTo>
                  <a:cubicBezTo>
                    <a:pt x="1363" y="401"/>
                    <a:pt x="904" y="0"/>
                    <a:pt x="558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7" name="Google Shape;4097;p15"/>
            <p:cNvSpPr/>
            <p:nvPr/>
          </p:nvSpPr>
          <p:spPr>
            <a:xfrm>
              <a:off x="-418605" y="2912883"/>
              <a:ext cx="735544" cy="1045563"/>
            </a:xfrm>
            <a:custGeom>
              <a:avLst/>
              <a:gdLst/>
              <a:ahLst/>
              <a:cxnLst/>
              <a:rect l="l" t="t" r="r" b="b"/>
              <a:pathLst>
                <a:path w="20174" h="28677" extrusionOk="0">
                  <a:moveTo>
                    <a:pt x="8163" y="0"/>
                  </a:moveTo>
                  <a:cubicBezTo>
                    <a:pt x="6420" y="22"/>
                    <a:pt x="2998" y="2104"/>
                    <a:pt x="1504" y="3390"/>
                  </a:cubicBezTo>
                  <a:cubicBezTo>
                    <a:pt x="1" y="4676"/>
                    <a:pt x="251" y="22570"/>
                    <a:pt x="251" y="22570"/>
                  </a:cubicBezTo>
                  <a:cubicBezTo>
                    <a:pt x="251" y="22570"/>
                    <a:pt x="4698" y="28009"/>
                    <a:pt x="9068" y="28652"/>
                  </a:cubicBezTo>
                  <a:cubicBezTo>
                    <a:pt x="9182" y="28668"/>
                    <a:pt x="9297" y="28676"/>
                    <a:pt x="9413" y="28676"/>
                  </a:cubicBezTo>
                  <a:cubicBezTo>
                    <a:pt x="13778" y="28676"/>
                    <a:pt x="19857" y="17241"/>
                    <a:pt x="19857" y="17241"/>
                  </a:cubicBezTo>
                  <a:cubicBezTo>
                    <a:pt x="19857" y="17241"/>
                    <a:pt x="20173" y="5951"/>
                    <a:pt x="18778" y="3749"/>
                  </a:cubicBezTo>
                  <a:cubicBezTo>
                    <a:pt x="17383" y="1559"/>
                    <a:pt x="12784" y="284"/>
                    <a:pt x="12719" y="262"/>
                  </a:cubicBezTo>
                  <a:lnTo>
                    <a:pt x="12719" y="262"/>
                  </a:lnTo>
                  <a:cubicBezTo>
                    <a:pt x="12795" y="480"/>
                    <a:pt x="12871" y="654"/>
                    <a:pt x="12969" y="752"/>
                  </a:cubicBezTo>
                  <a:cubicBezTo>
                    <a:pt x="12969" y="752"/>
                    <a:pt x="12414" y="1995"/>
                    <a:pt x="10975" y="2213"/>
                  </a:cubicBezTo>
                  <a:cubicBezTo>
                    <a:pt x="10887" y="2226"/>
                    <a:pt x="10799" y="2232"/>
                    <a:pt x="10711" y="2232"/>
                  </a:cubicBezTo>
                  <a:cubicBezTo>
                    <a:pt x="9352" y="2232"/>
                    <a:pt x="7978" y="752"/>
                    <a:pt x="7978" y="752"/>
                  </a:cubicBezTo>
                  <a:cubicBezTo>
                    <a:pt x="7978" y="752"/>
                    <a:pt x="8065" y="436"/>
                    <a:pt x="81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8" name="Google Shape;4098;p15"/>
            <p:cNvSpPr/>
            <p:nvPr/>
          </p:nvSpPr>
          <p:spPr>
            <a:xfrm>
              <a:off x="-214761" y="3148738"/>
              <a:ext cx="314358" cy="351657"/>
            </a:xfrm>
            <a:custGeom>
              <a:avLst/>
              <a:gdLst/>
              <a:ahLst/>
              <a:cxnLst/>
              <a:rect l="l" t="t" r="r" b="b"/>
              <a:pathLst>
                <a:path w="8622" h="9645" extrusionOk="0">
                  <a:moveTo>
                    <a:pt x="4217" y="1"/>
                  </a:moveTo>
                  <a:cubicBezTo>
                    <a:pt x="4068" y="1"/>
                    <a:pt x="3919" y="85"/>
                    <a:pt x="3858" y="256"/>
                  </a:cubicBezTo>
                  <a:lnTo>
                    <a:pt x="2877" y="3144"/>
                  </a:lnTo>
                  <a:cubicBezTo>
                    <a:pt x="2834" y="3296"/>
                    <a:pt x="2703" y="3394"/>
                    <a:pt x="2550" y="3405"/>
                  </a:cubicBezTo>
                  <a:lnTo>
                    <a:pt x="480" y="3569"/>
                  </a:lnTo>
                  <a:cubicBezTo>
                    <a:pt x="131" y="3601"/>
                    <a:pt x="0" y="4048"/>
                    <a:pt x="295" y="4255"/>
                  </a:cubicBezTo>
                  <a:lnTo>
                    <a:pt x="1842" y="5356"/>
                  </a:lnTo>
                  <a:cubicBezTo>
                    <a:pt x="1984" y="5454"/>
                    <a:pt x="2038" y="5628"/>
                    <a:pt x="1984" y="5792"/>
                  </a:cubicBezTo>
                  <a:lnTo>
                    <a:pt x="839" y="9138"/>
                  </a:lnTo>
                  <a:cubicBezTo>
                    <a:pt x="751" y="9412"/>
                    <a:pt x="967" y="9645"/>
                    <a:pt x="1205" y="9645"/>
                  </a:cubicBezTo>
                  <a:cubicBezTo>
                    <a:pt x="1288" y="9645"/>
                    <a:pt x="1374" y="9617"/>
                    <a:pt x="1450" y="9552"/>
                  </a:cubicBezTo>
                  <a:lnTo>
                    <a:pt x="4076" y="7296"/>
                  </a:lnTo>
                  <a:cubicBezTo>
                    <a:pt x="4147" y="7237"/>
                    <a:pt x="4236" y="7207"/>
                    <a:pt x="4326" y="7207"/>
                  </a:cubicBezTo>
                  <a:cubicBezTo>
                    <a:pt x="4403" y="7207"/>
                    <a:pt x="4480" y="7229"/>
                    <a:pt x="4545" y="7274"/>
                  </a:cubicBezTo>
                  <a:lnTo>
                    <a:pt x="7084" y="9072"/>
                  </a:lnTo>
                  <a:cubicBezTo>
                    <a:pt x="7155" y="9123"/>
                    <a:pt x="7232" y="9145"/>
                    <a:pt x="7306" y="9145"/>
                  </a:cubicBezTo>
                  <a:cubicBezTo>
                    <a:pt x="7548" y="9145"/>
                    <a:pt x="7762" y="8904"/>
                    <a:pt x="7662" y="8636"/>
                  </a:cubicBezTo>
                  <a:lnTo>
                    <a:pt x="6517" y="5530"/>
                  </a:lnTo>
                  <a:cubicBezTo>
                    <a:pt x="6463" y="5378"/>
                    <a:pt x="6507" y="5214"/>
                    <a:pt x="6626" y="5116"/>
                  </a:cubicBezTo>
                  <a:lnTo>
                    <a:pt x="8348" y="3634"/>
                  </a:lnTo>
                  <a:cubicBezTo>
                    <a:pt x="8622" y="3402"/>
                    <a:pt x="8448" y="2968"/>
                    <a:pt x="8102" y="2968"/>
                  </a:cubicBezTo>
                  <a:cubicBezTo>
                    <a:pt x="8090" y="2968"/>
                    <a:pt x="8078" y="2968"/>
                    <a:pt x="8065" y="2969"/>
                  </a:cubicBezTo>
                  <a:lnTo>
                    <a:pt x="5929" y="3133"/>
                  </a:lnTo>
                  <a:cubicBezTo>
                    <a:pt x="5915" y="3135"/>
                    <a:pt x="5901" y="3135"/>
                    <a:pt x="5887" y="3135"/>
                  </a:cubicBezTo>
                  <a:cubicBezTo>
                    <a:pt x="5738" y="3135"/>
                    <a:pt x="5597" y="3032"/>
                    <a:pt x="5547" y="2893"/>
                  </a:cubicBezTo>
                  <a:lnTo>
                    <a:pt x="4578" y="245"/>
                  </a:lnTo>
                  <a:cubicBezTo>
                    <a:pt x="4513" y="83"/>
                    <a:pt x="4365" y="1"/>
                    <a:pt x="42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9" name="Google Shape;4099;p15"/>
            <p:cNvSpPr/>
            <p:nvPr/>
          </p:nvSpPr>
          <p:spPr>
            <a:xfrm>
              <a:off x="-114643" y="2871939"/>
              <a:ext cx="438" cy="2443"/>
            </a:xfrm>
            <a:custGeom>
              <a:avLst/>
              <a:gdLst/>
              <a:ahLst/>
              <a:cxnLst/>
              <a:rect l="l" t="t" r="r" b="b"/>
              <a:pathLst>
                <a:path w="12" h="67" extrusionOk="0">
                  <a:moveTo>
                    <a:pt x="1" y="66"/>
                  </a:moveTo>
                  <a:cubicBezTo>
                    <a:pt x="1" y="45"/>
                    <a:pt x="1" y="23"/>
                    <a:pt x="12" y="1"/>
                  </a:cubicBezTo>
                  <a:cubicBezTo>
                    <a:pt x="1" y="23"/>
                    <a:pt x="1" y="45"/>
                    <a:pt x="1" y="66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0" name="Google Shape;4100;p15"/>
            <p:cNvSpPr/>
            <p:nvPr/>
          </p:nvSpPr>
          <p:spPr>
            <a:xfrm>
              <a:off x="34366" y="2860017"/>
              <a:ext cx="839" cy="8787"/>
            </a:xfrm>
            <a:custGeom>
              <a:avLst/>
              <a:gdLst/>
              <a:ahLst/>
              <a:cxnLst/>
              <a:rect l="l" t="t" r="r" b="b"/>
              <a:pathLst>
                <a:path w="23" h="241" extrusionOk="0">
                  <a:moveTo>
                    <a:pt x="0" y="1"/>
                  </a:moveTo>
                  <a:cubicBezTo>
                    <a:pt x="11" y="77"/>
                    <a:pt x="11" y="154"/>
                    <a:pt x="22" y="241"/>
                  </a:cubicBezTo>
                  <a:cubicBezTo>
                    <a:pt x="11" y="154"/>
                    <a:pt x="11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1" name="Google Shape;4101;p15"/>
            <p:cNvSpPr/>
            <p:nvPr/>
          </p:nvSpPr>
          <p:spPr>
            <a:xfrm>
              <a:off x="-113039" y="2847329"/>
              <a:ext cx="36" cy="2005"/>
            </a:xfrm>
            <a:custGeom>
              <a:avLst/>
              <a:gdLst/>
              <a:ahLst/>
              <a:cxnLst/>
              <a:rect l="l" t="t" r="r" b="b"/>
              <a:pathLst>
                <a:path w="1" h="55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2"/>
                    <a:pt x="0" y="33"/>
                    <a:pt x="0" y="55"/>
                  </a:cubicBezTo>
                  <a:cubicBezTo>
                    <a:pt x="0" y="33"/>
                    <a:pt x="0" y="22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2" name="Google Shape;4102;p15"/>
            <p:cNvSpPr/>
            <p:nvPr/>
          </p:nvSpPr>
          <p:spPr>
            <a:xfrm>
              <a:off x="-113440" y="286001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3" name="Google Shape;4103;p15"/>
            <p:cNvSpPr/>
            <p:nvPr/>
          </p:nvSpPr>
          <p:spPr>
            <a:xfrm>
              <a:off x="37538" y="2885867"/>
              <a:ext cx="1240" cy="7985"/>
            </a:xfrm>
            <a:custGeom>
              <a:avLst/>
              <a:gdLst/>
              <a:ahLst/>
              <a:cxnLst/>
              <a:rect l="l" t="t" r="r" b="b"/>
              <a:pathLst>
                <a:path w="34" h="219" extrusionOk="0">
                  <a:moveTo>
                    <a:pt x="1" y="0"/>
                  </a:moveTo>
                  <a:cubicBezTo>
                    <a:pt x="12" y="77"/>
                    <a:pt x="22" y="142"/>
                    <a:pt x="33" y="218"/>
                  </a:cubicBezTo>
                  <a:cubicBezTo>
                    <a:pt x="22" y="142"/>
                    <a:pt x="12" y="77"/>
                    <a:pt x="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15"/>
            <p:cNvSpPr/>
            <p:nvPr/>
          </p:nvSpPr>
          <p:spPr>
            <a:xfrm>
              <a:off x="35569" y="2872741"/>
              <a:ext cx="1203" cy="9188"/>
            </a:xfrm>
            <a:custGeom>
              <a:avLst/>
              <a:gdLst/>
              <a:ahLst/>
              <a:cxnLst/>
              <a:rect l="l" t="t" r="r" b="b"/>
              <a:pathLst>
                <a:path w="33" h="252" extrusionOk="0">
                  <a:moveTo>
                    <a:pt x="0" y="1"/>
                  </a:moveTo>
                  <a:cubicBezTo>
                    <a:pt x="11" y="88"/>
                    <a:pt x="22" y="164"/>
                    <a:pt x="33" y="251"/>
                  </a:cubicBezTo>
                  <a:cubicBezTo>
                    <a:pt x="22" y="164"/>
                    <a:pt x="11" y="88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15"/>
            <p:cNvSpPr/>
            <p:nvPr/>
          </p:nvSpPr>
          <p:spPr>
            <a:xfrm>
              <a:off x="-127769" y="2885867"/>
              <a:ext cx="182045" cy="108432"/>
            </a:xfrm>
            <a:custGeom>
              <a:avLst/>
              <a:gdLst/>
              <a:ahLst/>
              <a:cxnLst/>
              <a:rect l="l" t="t" r="r" b="b"/>
              <a:pathLst>
                <a:path w="4993" h="2974" extrusionOk="0">
                  <a:moveTo>
                    <a:pt x="317" y="0"/>
                  </a:moveTo>
                  <a:cubicBezTo>
                    <a:pt x="273" y="262"/>
                    <a:pt x="230" y="513"/>
                    <a:pt x="186" y="741"/>
                  </a:cubicBezTo>
                  <a:cubicBezTo>
                    <a:pt x="88" y="1177"/>
                    <a:pt x="1" y="1493"/>
                    <a:pt x="1" y="1493"/>
                  </a:cubicBezTo>
                  <a:cubicBezTo>
                    <a:pt x="1" y="1493"/>
                    <a:pt x="1375" y="2973"/>
                    <a:pt x="2734" y="2973"/>
                  </a:cubicBezTo>
                  <a:cubicBezTo>
                    <a:pt x="2822" y="2973"/>
                    <a:pt x="2910" y="2967"/>
                    <a:pt x="2998" y="2954"/>
                  </a:cubicBezTo>
                  <a:cubicBezTo>
                    <a:pt x="4437" y="2736"/>
                    <a:pt x="4992" y="1493"/>
                    <a:pt x="4992" y="1493"/>
                  </a:cubicBezTo>
                  <a:cubicBezTo>
                    <a:pt x="4894" y="1395"/>
                    <a:pt x="4818" y="1221"/>
                    <a:pt x="4742" y="1003"/>
                  </a:cubicBezTo>
                  <a:cubicBezTo>
                    <a:pt x="4676" y="796"/>
                    <a:pt x="4622" y="567"/>
                    <a:pt x="4578" y="295"/>
                  </a:cubicBezTo>
                  <a:cubicBezTo>
                    <a:pt x="4578" y="305"/>
                    <a:pt x="4578" y="305"/>
                    <a:pt x="4578" y="305"/>
                  </a:cubicBezTo>
                  <a:cubicBezTo>
                    <a:pt x="4099" y="622"/>
                    <a:pt x="3565" y="839"/>
                    <a:pt x="3020" y="861"/>
                  </a:cubicBezTo>
                  <a:cubicBezTo>
                    <a:pt x="2994" y="862"/>
                    <a:pt x="2968" y="862"/>
                    <a:pt x="2941" y="862"/>
                  </a:cubicBezTo>
                  <a:cubicBezTo>
                    <a:pt x="2057" y="862"/>
                    <a:pt x="1079" y="508"/>
                    <a:pt x="3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6" name="Google Shape;4106;p15"/>
            <p:cNvSpPr/>
            <p:nvPr/>
          </p:nvSpPr>
          <p:spPr>
            <a:xfrm>
              <a:off x="-116211" y="2847329"/>
              <a:ext cx="155393" cy="70003"/>
            </a:xfrm>
            <a:custGeom>
              <a:avLst/>
              <a:gdLst/>
              <a:ahLst/>
              <a:cxnLst/>
              <a:rect l="l" t="t" r="r" b="b"/>
              <a:pathLst>
                <a:path w="4262" h="1920" extrusionOk="0">
                  <a:moveTo>
                    <a:pt x="87" y="0"/>
                  </a:moveTo>
                  <a:cubicBezTo>
                    <a:pt x="87" y="22"/>
                    <a:pt x="87" y="33"/>
                    <a:pt x="87" y="55"/>
                  </a:cubicBezTo>
                  <a:cubicBezTo>
                    <a:pt x="87" y="153"/>
                    <a:pt x="87" y="251"/>
                    <a:pt x="76" y="349"/>
                  </a:cubicBezTo>
                  <a:cubicBezTo>
                    <a:pt x="65" y="458"/>
                    <a:pt x="65" y="567"/>
                    <a:pt x="55" y="676"/>
                  </a:cubicBezTo>
                  <a:cubicBezTo>
                    <a:pt x="44" y="698"/>
                    <a:pt x="44" y="720"/>
                    <a:pt x="44" y="741"/>
                  </a:cubicBezTo>
                  <a:cubicBezTo>
                    <a:pt x="33" y="839"/>
                    <a:pt x="11" y="948"/>
                    <a:pt x="0" y="1057"/>
                  </a:cubicBezTo>
                  <a:cubicBezTo>
                    <a:pt x="762" y="1565"/>
                    <a:pt x="1740" y="1919"/>
                    <a:pt x="2624" y="1919"/>
                  </a:cubicBezTo>
                  <a:cubicBezTo>
                    <a:pt x="2651" y="1919"/>
                    <a:pt x="2677" y="1919"/>
                    <a:pt x="2703" y="1918"/>
                  </a:cubicBezTo>
                  <a:cubicBezTo>
                    <a:pt x="3248" y="1896"/>
                    <a:pt x="3782" y="1679"/>
                    <a:pt x="4261" y="1362"/>
                  </a:cubicBezTo>
                  <a:cubicBezTo>
                    <a:pt x="4261" y="1362"/>
                    <a:pt x="4261" y="1362"/>
                    <a:pt x="4261" y="1352"/>
                  </a:cubicBezTo>
                  <a:cubicBezTo>
                    <a:pt x="4261" y="1330"/>
                    <a:pt x="4250" y="1297"/>
                    <a:pt x="4250" y="1275"/>
                  </a:cubicBezTo>
                  <a:cubicBezTo>
                    <a:pt x="4239" y="1199"/>
                    <a:pt x="4229" y="1134"/>
                    <a:pt x="4218" y="1057"/>
                  </a:cubicBezTo>
                  <a:cubicBezTo>
                    <a:pt x="4207" y="1014"/>
                    <a:pt x="4207" y="981"/>
                    <a:pt x="4196" y="948"/>
                  </a:cubicBezTo>
                  <a:cubicBezTo>
                    <a:pt x="4185" y="861"/>
                    <a:pt x="4174" y="785"/>
                    <a:pt x="4163" y="698"/>
                  </a:cubicBezTo>
                  <a:cubicBezTo>
                    <a:pt x="4163" y="665"/>
                    <a:pt x="4163" y="621"/>
                    <a:pt x="4152" y="589"/>
                  </a:cubicBezTo>
                  <a:cubicBezTo>
                    <a:pt x="4141" y="502"/>
                    <a:pt x="4141" y="425"/>
                    <a:pt x="4130" y="349"/>
                  </a:cubicBezTo>
                  <a:cubicBezTo>
                    <a:pt x="4130" y="338"/>
                    <a:pt x="4130" y="338"/>
                    <a:pt x="4130" y="338"/>
                  </a:cubicBezTo>
                  <a:cubicBezTo>
                    <a:pt x="3684" y="600"/>
                    <a:pt x="3204" y="785"/>
                    <a:pt x="2703" y="807"/>
                  </a:cubicBezTo>
                  <a:cubicBezTo>
                    <a:pt x="2675" y="807"/>
                    <a:pt x="2648" y="808"/>
                    <a:pt x="2620" y="808"/>
                  </a:cubicBezTo>
                  <a:cubicBezTo>
                    <a:pt x="1770" y="808"/>
                    <a:pt x="837" y="486"/>
                    <a:pt x="87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7" name="Google Shape;4107;p15"/>
            <p:cNvSpPr/>
            <p:nvPr/>
          </p:nvSpPr>
          <p:spPr>
            <a:xfrm>
              <a:off x="101925" y="2648663"/>
              <a:ext cx="5578" cy="20673"/>
            </a:xfrm>
            <a:custGeom>
              <a:avLst/>
              <a:gdLst/>
              <a:ahLst/>
              <a:cxnLst/>
              <a:rect l="l" t="t" r="r" b="b"/>
              <a:pathLst>
                <a:path w="153" h="567" extrusionOk="0">
                  <a:moveTo>
                    <a:pt x="0" y="0"/>
                  </a:moveTo>
                  <a:cubicBezTo>
                    <a:pt x="11" y="327"/>
                    <a:pt x="11" y="556"/>
                    <a:pt x="11" y="567"/>
                  </a:cubicBezTo>
                  <a:cubicBezTo>
                    <a:pt x="22" y="436"/>
                    <a:pt x="66" y="240"/>
                    <a:pt x="1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8" name="Google Shape;4108;p15"/>
            <p:cNvSpPr/>
            <p:nvPr/>
          </p:nvSpPr>
          <p:spPr>
            <a:xfrm>
              <a:off x="-173853" y="2648663"/>
              <a:ext cx="290914" cy="228130"/>
            </a:xfrm>
            <a:custGeom>
              <a:avLst/>
              <a:gdLst/>
              <a:ahLst/>
              <a:cxnLst/>
              <a:rect l="l" t="t" r="r" b="b"/>
              <a:pathLst>
                <a:path w="7979" h="6257" extrusionOk="0">
                  <a:moveTo>
                    <a:pt x="1" y="0"/>
                  </a:moveTo>
                  <a:cubicBezTo>
                    <a:pt x="44" y="109"/>
                    <a:pt x="88" y="196"/>
                    <a:pt x="110" y="273"/>
                  </a:cubicBezTo>
                  <a:cubicBezTo>
                    <a:pt x="110" y="360"/>
                    <a:pt x="88" y="905"/>
                    <a:pt x="110" y="1591"/>
                  </a:cubicBezTo>
                  <a:cubicBezTo>
                    <a:pt x="121" y="2311"/>
                    <a:pt x="164" y="3182"/>
                    <a:pt x="284" y="3793"/>
                  </a:cubicBezTo>
                  <a:cubicBezTo>
                    <a:pt x="415" y="4381"/>
                    <a:pt x="949" y="4981"/>
                    <a:pt x="1668" y="5449"/>
                  </a:cubicBezTo>
                  <a:cubicBezTo>
                    <a:pt x="2418" y="5935"/>
                    <a:pt x="3351" y="6257"/>
                    <a:pt x="4201" y="6257"/>
                  </a:cubicBezTo>
                  <a:cubicBezTo>
                    <a:pt x="4229" y="6257"/>
                    <a:pt x="4256" y="6256"/>
                    <a:pt x="4284" y="6256"/>
                  </a:cubicBezTo>
                  <a:cubicBezTo>
                    <a:pt x="4785" y="6234"/>
                    <a:pt x="5265" y="6049"/>
                    <a:pt x="5711" y="5787"/>
                  </a:cubicBezTo>
                  <a:cubicBezTo>
                    <a:pt x="6790" y="5133"/>
                    <a:pt x="7651" y="3967"/>
                    <a:pt x="7837" y="3335"/>
                  </a:cubicBezTo>
                  <a:cubicBezTo>
                    <a:pt x="7978" y="2845"/>
                    <a:pt x="7880" y="2038"/>
                    <a:pt x="7760" y="1428"/>
                  </a:cubicBezTo>
                  <a:cubicBezTo>
                    <a:pt x="7673" y="937"/>
                    <a:pt x="7575" y="567"/>
                    <a:pt x="7575" y="567"/>
                  </a:cubicBezTo>
                  <a:cubicBezTo>
                    <a:pt x="7564" y="567"/>
                    <a:pt x="6376" y="1766"/>
                    <a:pt x="6093" y="1766"/>
                  </a:cubicBezTo>
                  <a:cubicBezTo>
                    <a:pt x="5799" y="1766"/>
                    <a:pt x="5319" y="1341"/>
                    <a:pt x="3946" y="1308"/>
                  </a:cubicBezTo>
                  <a:cubicBezTo>
                    <a:pt x="3917" y="1307"/>
                    <a:pt x="3888" y="1307"/>
                    <a:pt x="3860" y="1307"/>
                  </a:cubicBezTo>
                  <a:cubicBezTo>
                    <a:pt x="2558" y="1307"/>
                    <a:pt x="2218" y="2027"/>
                    <a:pt x="1461" y="2027"/>
                  </a:cubicBezTo>
                  <a:cubicBezTo>
                    <a:pt x="840" y="2027"/>
                    <a:pt x="350" y="883"/>
                    <a:pt x="175" y="436"/>
                  </a:cubicBezTo>
                  <a:lnTo>
                    <a:pt x="1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9" name="Google Shape;4109;p15"/>
            <p:cNvSpPr/>
            <p:nvPr/>
          </p:nvSpPr>
          <p:spPr>
            <a:xfrm>
              <a:off x="-170280" y="2453970"/>
              <a:ext cx="272648" cy="268637"/>
            </a:xfrm>
            <a:custGeom>
              <a:avLst/>
              <a:gdLst/>
              <a:ahLst/>
              <a:cxnLst/>
              <a:rect l="l" t="t" r="r" b="b"/>
              <a:pathLst>
                <a:path w="7478" h="7368" extrusionOk="0">
                  <a:moveTo>
                    <a:pt x="2126" y="2681"/>
                  </a:moveTo>
                  <a:cubicBezTo>
                    <a:pt x="2867" y="2681"/>
                    <a:pt x="3434" y="3302"/>
                    <a:pt x="3358" y="3422"/>
                  </a:cubicBezTo>
                  <a:cubicBezTo>
                    <a:pt x="3350" y="3435"/>
                    <a:pt x="3337" y="3440"/>
                    <a:pt x="3321" y="3440"/>
                  </a:cubicBezTo>
                  <a:cubicBezTo>
                    <a:pt x="3195" y="3440"/>
                    <a:pt x="2823" y="3105"/>
                    <a:pt x="2291" y="3105"/>
                  </a:cubicBezTo>
                  <a:cubicBezTo>
                    <a:pt x="2234" y="3105"/>
                    <a:pt x="2176" y="3108"/>
                    <a:pt x="2115" y="3117"/>
                  </a:cubicBezTo>
                  <a:cubicBezTo>
                    <a:pt x="1566" y="3195"/>
                    <a:pt x="925" y="3553"/>
                    <a:pt x="770" y="3553"/>
                  </a:cubicBezTo>
                  <a:cubicBezTo>
                    <a:pt x="731" y="3553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20" y="2681"/>
                    <a:pt x="7052" y="3477"/>
                    <a:pt x="7052" y="3477"/>
                  </a:cubicBezTo>
                  <a:cubicBezTo>
                    <a:pt x="7082" y="3531"/>
                    <a:pt x="7074" y="3553"/>
                    <a:pt x="7035" y="3553"/>
                  </a:cubicBezTo>
                  <a:cubicBezTo>
                    <a:pt x="6880" y="3553"/>
                    <a:pt x="6239" y="3195"/>
                    <a:pt x="5690" y="3117"/>
                  </a:cubicBezTo>
                  <a:cubicBezTo>
                    <a:pt x="5629" y="3108"/>
                    <a:pt x="5571" y="3105"/>
                    <a:pt x="5514" y="3105"/>
                  </a:cubicBezTo>
                  <a:cubicBezTo>
                    <a:pt x="4982" y="3105"/>
                    <a:pt x="4610" y="3440"/>
                    <a:pt x="4484" y="3440"/>
                  </a:cubicBezTo>
                  <a:cubicBezTo>
                    <a:pt x="4467" y="3440"/>
                    <a:pt x="4455" y="3435"/>
                    <a:pt x="4447" y="3422"/>
                  </a:cubicBezTo>
                  <a:cubicBezTo>
                    <a:pt x="4371" y="3302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9" y="4018"/>
                    <a:pt x="2478" y="4019"/>
                    <a:pt x="2507" y="4022"/>
                  </a:cubicBezTo>
                  <a:cubicBezTo>
                    <a:pt x="3096" y="4065"/>
                    <a:pt x="3238" y="4545"/>
                    <a:pt x="3140" y="4577"/>
                  </a:cubicBezTo>
                  <a:cubicBezTo>
                    <a:pt x="3135" y="4579"/>
                    <a:pt x="3130" y="4579"/>
                    <a:pt x="3124" y="4579"/>
                  </a:cubicBezTo>
                  <a:cubicBezTo>
                    <a:pt x="3009" y="4579"/>
                    <a:pt x="2752" y="4261"/>
                    <a:pt x="2435" y="4261"/>
                  </a:cubicBezTo>
                  <a:cubicBezTo>
                    <a:pt x="2430" y="4261"/>
                    <a:pt x="2425" y="4261"/>
                    <a:pt x="2420" y="4261"/>
                  </a:cubicBezTo>
                  <a:cubicBezTo>
                    <a:pt x="2168" y="4278"/>
                    <a:pt x="1695" y="4587"/>
                    <a:pt x="1537" y="4587"/>
                  </a:cubicBezTo>
                  <a:cubicBezTo>
                    <a:pt x="1491" y="4587"/>
                    <a:pt x="1472" y="4560"/>
                    <a:pt x="1494" y="4490"/>
                  </a:cubicBezTo>
                  <a:cubicBezTo>
                    <a:pt x="1494" y="4490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0"/>
                    <a:pt x="6420" y="4490"/>
                  </a:cubicBezTo>
                  <a:cubicBezTo>
                    <a:pt x="6442" y="4560"/>
                    <a:pt x="6423" y="4587"/>
                    <a:pt x="6377" y="4587"/>
                  </a:cubicBezTo>
                  <a:cubicBezTo>
                    <a:pt x="6219" y="4587"/>
                    <a:pt x="5746" y="4278"/>
                    <a:pt x="5494" y="4261"/>
                  </a:cubicBezTo>
                  <a:cubicBezTo>
                    <a:pt x="5489" y="4261"/>
                    <a:pt x="5483" y="4261"/>
                    <a:pt x="5478" y="4261"/>
                  </a:cubicBezTo>
                  <a:cubicBezTo>
                    <a:pt x="5162" y="4261"/>
                    <a:pt x="4895" y="4579"/>
                    <a:pt x="4788" y="4579"/>
                  </a:cubicBezTo>
                  <a:cubicBezTo>
                    <a:pt x="4783" y="4579"/>
                    <a:pt x="4779" y="4579"/>
                    <a:pt x="4774" y="4577"/>
                  </a:cubicBezTo>
                  <a:cubicBezTo>
                    <a:pt x="4676" y="4545"/>
                    <a:pt x="4807" y="4065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3913" y="4447"/>
                  </a:moveTo>
                  <a:cubicBezTo>
                    <a:pt x="3913" y="4447"/>
                    <a:pt x="4273" y="4882"/>
                    <a:pt x="4589" y="5340"/>
                  </a:cubicBezTo>
                  <a:cubicBezTo>
                    <a:pt x="4829" y="5667"/>
                    <a:pt x="5047" y="6016"/>
                    <a:pt x="5069" y="6179"/>
                  </a:cubicBezTo>
                  <a:cubicBezTo>
                    <a:pt x="5112" y="6561"/>
                    <a:pt x="4001" y="6583"/>
                    <a:pt x="4001" y="6583"/>
                  </a:cubicBezTo>
                  <a:cubicBezTo>
                    <a:pt x="4001" y="6583"/>
                    <a:pt x="4469" y="6386"/>
                    <a:pt x="4480" y="6005"/>
                  </a:cubicBezTo>
                  <a:cubicBezTo>
                    <a:pt x="4491" y="5863"/>
                    <a:pt x="4415" y="5602"/>
                    <a:pt x="4306" y="5340"/>
                  </a:cubicBezTo>
                  <a:cubicBezTo>
                    <a:pt x="4142" y="4904"/>
                    <a:pt x="3913" y="4447"/>
                    <a:pt x="3913" y="4447"/>
                  </a:cubicBezTo>
                  <a:close/>
                  <a:moveTo>
                    <a:pt x="6169" y="0"/>
                  </a:moveTo>
                  <a:cubicBezTo>
                    <a:pt x="6006" y="120"/>
                    <a:pt x="5515" y="392"/>
                    <a:pt x="4644" y="589"/>
                  </a:cubicBezTo>
                  <a:cubicBezTo>
                    <a:pt x="4417" y="642"/>
                    <a:pt x="4158" y="663"/>
                    <a:pt x="3888" y="663"/>
                  </a:cubicBezTo>
                  <a:cubicBezTo>
                    <a:pt x="2831" y="663"/>
                    <a:pt x="1614" y="338"/>
                    <a:pt x="1614" y="338"/>
                  </a:cubicBezTo>
                  <a:cubicBezTo>
                    <a:pt x="1614" y="338"/>
                    <a:pt x="480" y="2103"/>
                    <a:pt x="273" y="2223"/>
                  </a:cubicBezTo>
                  <a:cubicBezTo>
                    <a:pt x="77" y="2332"/>
                    <a:pt x="1" y="2561"/>
                    <a:pt x="1" y="2561"/>
                  </a:cubicBezTo>
                  <a:lnTo>
                    <a:pt x="66" y="5340"/>
                  </a:lnTo>
                  <a:lnTo>
                    <a:pt x="77" y="5776"/>
                  </a:lnTo>
                  <a:cubicBezTo>
                    <a:pt x="252" y="6223"/>
                    <a:pt x="742" y="7367"/>
                    <a:pt x="1363" y="7367"/>
                  </a:cubicBezTo>
                  <a:cubicBezTo>
                    <a:pt x="2120" y="7367"/>
                    <a:pt x="2460" y="6647"/>
                    <a:pt x="3762" y="6647"/>
                  </a:cubicBezTo>
                  <a:cubicBezTo>
                    <a:pt x="3790" y="6647"/>
                    <a:pt x="3819" y="6647"/>
                    <a:pt x="3848" y="6648"/>
                  </a:cubicBezTo>
                  <a:cubicBezTo>
                    <a:pt x="5221" y="6681"/>
                    <a:pt x="5701" y="7106"/>
                    <a:pt x="5995" y="7106"/>
                  </a:cubicBezTo>
                  <a:cubicBezTo>
                    <a:pt x="6278" y="7106"/>
                    <a:pt x="7466" y="5907"/>
                    <a:pt x="7477" y="5907"/>
                  </a:cubicBezTo>
                  <a:cubicBezTo>
                    <a:pt x="7477" y="5896"/>
                    <a:pt x="7477" y="5667"/>
                    <a:pt x="7466" y="5340"/>
                  </a:cubicBezTo>
                  <a:cubicBezTo>
                    <a:pt x="7444" y="4523"/>
                    <a:pt x="7390" y="3084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0" name="Google Shape;4110;p15"/>
            <p:cNvSpPr/>
            <p:nvPr/>
          </p:nvSpPr>
          <p:spPr>
            <a:xfrm>
              <a:off x="-211188" y="2596307"/>
              <a:ext cx="41346" cy="110401"/>
            </a:xfrm>
            <a:custGeom>
              <a:avLst/>
              <a:gdLst/>
              <a:ahLst/>
              <a:cxnLst/>
              <a:rect l="l" t="t" r="r" b="b"/>
              <a:pathLst>
                <a:path w="1134" h="3028" extrusionOk="0">
                  <a:moveTo>
                    <a:pt x="367" y="0"/>
                  </a:moveTo>
                  <a:cubicBezTo>
                    <a:pt x="272" y="0"/>
                    <a:pt x="184" y="40"/>
                    <a:pt x="120" y="139"/>
                  </a:cubicBezTo>
                  <a:cubicBezTo>
                    <a:pt x="0" y="314"/>
                    <a:pt x="44" y="859"/>
                    <a:pt x="186" y="1436"/>
                  </a:cubicBezTo>
                  <a:cubicBezTo>
                    <a:pt x="371" y="2177"/>
                    <a:pt x="731" y="2973"/>
                    <a:pt x="1123" y="3027"/>
                  </a:cubicBezTo>
                  <a:cubicBezTo>
                    <a:pt x="1112" y="2341"/>
                    <a:pt x="1134" y="1796"/>
                    <a:pt x="1134" y="1709"/>
                  </a:cubicBezTo>
                  <a:cubicBezTo>
                    <a:pt x="1112" y="1632"/>
                    <a:pt x="1068" y="1545"/>
                    <a:pt x="1025" y="1436"/>
                  </a:cubicBezTo>
                  <a:cubicBezTo>
                    <a:pt x="905" y="1098"/>
                    <a:pt x="709" y="597"/>
                    <a:pt x="523" y="30"/>
                  </a:cubicBezTo>
                  <a:cubicBezTo>
                    <a:pt x="471" y="11"/>
                    <a:pt x="418" y="0"/>
                    <a:pt x="36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1" name="Google Shape;4111;p15"/>
            <p:cNvSpPr/>
            <p:nvPr/>
          </p:nvSpPr>
          <p:spPr>
            <a:xfrm>
              <a:off x="102326" y="2596198"/>
              <a:ext cx="37773" cy="104531"/>
            </a:xfrm>
            <a:custGeom>
              <a:avLst/>
              <a:gdLst/>
              <a:ahLst/>
              <a:cxnLst/>
              <a:rect l="l" t="t" r="r" b="b"/>
              <a:pathLst>
                <a:path w="1036" h="2867" extrusionOk="0">
                  <a:moveTo>
                    <a:pt x="676" y="1"/>
                  </a:moveTo>
                  <a:cubicBezTo>
                    <a:pt x="458" y="546"/>
                    <a:pt x="262" y="1047"/>
                    <a:pt x="142" y="1439"/>
                  </a:cubicBezTo>
                  <a:cubicBezTo>
                    <a:pt x="55" y="1679"/>
                    <a:pt x="11" y="1875"/>
                    <a:pt x="0" y="2006"/>
                  </a:cubicBezTo>
                  <a:cubicBezTo>
                    <a:pt x="0" y="2006"/>
                    <a:pt x="98" y="2376"/>
                    <a:pt x="185" y="2867"/>
                  </a:cubicBezTo>
                  <a:cubicBezTo>
                    <a:pt x="469" y="2583"/>
                    <a:pt x="708" y="1995"/>
                    <a:pt x="850" y="1439"/>
                  </a:cubicBezTo>
                  <a:cubicBezTo>
                    <a:pt x="992" y="862"/>
                    <a:pt x="1035" y="317"/>
                    <a:pt x="915" y="142"/>
                  </a:cubicBezTo>
                  <a:cubicBezTo>
                    <a:pt x="850" y="44"/>
                    <a:pt x="763" y="12"/>
                    <a:pt x="676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2" name="Google Shape;4112;p15"/>
            <p:cNvSpPr/>
            <p:nvPr/>
          </p:nvSpPr>
          <p:spPr>
            <a:xfrm>
              <a:off x="1351531" y="3077606"/>
              <a:ext cx="678338" cy="753154"/>
            </a:xfrm>
            <a:custGeom>
              <a:avLst/>
              <a:gdLst/>
              <a:ahLst/>
              <a:cxnLst/>
              <a:rect l="l" t="t" r="r" b="b"/>
              <a:pathLst>
                <a:path w="18605" h="20657" extrusionOk="0">
                  <a:moveTo>
                    <a:pt x="7285" y="0"/>
                  </a:moveTo>
                  <a:cubicBezTo>
                    <a:pt x="7176" y="0"/>
                    <a:pt x="7072" y="5"/>
                    <a:pt x="6976" y="16"/>
                  </a:cubicBezTo>
                  <a:cubicBezTo>
                    <a:pt x="3848" y="365"/>
                    <a:pt x="4229" y="3264"/>
                    <a:pt x="2791" y="3852"/>
                  </a:cubicBezTo>
                  <a:cubicBezTo>
                    <a:pt x="1363" y="4430"/>
                    <a:pt x="1" y="6348"/>
                    <a:pt x="557" y="8277"/>
                  </a:cubicBezTo>
                  <a:cubicBezTo>
                    <a:pt x="1112" y="10206"/>
                    <a:pt x="1472" y="11274"/>
                    <a:pt x="3107" y="12832"/>
                  </a:cubicBezTo>
                  <a:cubicBezTo>
                    <a:pt x="5352" y="14957"/>
                    <a:pt x="1625" y="15502"/>
                    <a:pt x="3107" y="18848"/>
                  </a:cubicBezTo>
                  <a:cubicBezTo>
                    <a:pt x="3397" y="19498"/>
                    <a:pt x="3472" y="19931"/>
                    <a:pt x="3442" y="20210"/>
                  </a:cubicBezTo>
                  <a:lnTo>
                    <a:pt x="3442" y="20210"/>
                  </a:lnTo>
                  <a:cubicBezTo>
                    <a:pt x="3667" y="20169"/>
                    <a:pt x="3971" y="20143"/>
                    <a:pt x="4373" y="20143"/>
                  </a:cubicBezTo>
                  <a:cubicBezTo>
                    <a:pt x="4664" y="20143"/>
                    <a:pt x="5006" y="20157"/>
                    <a:pt x="5406" y="20188"/>
                  </a:cubicBezTo>
                  <a:cubicBezTo>
                    <a:pt x="6333" y="20263"/>
                    <a:pt x="7326" y="20299"/>
                    <a:pt x="8327" y="20299"/>
                  </a:cubicBezTo>
                  <a:cubicBezTo>
                    <a:pt x="12728" y="20299"/>
                    <a:pt x="17294" y="19607"/>
                    <a:pt x="17187" y="18488"/>
                  </a:cubicBezTo>
                  <a:cubicBezTo>
                    <a:pt x="17067" y="17126"/>
                    <a:pt x="14790" y="14696"/>
                    <a:pt x="16828" y="10947"/>
                  </a:cubicBezTo>
                  <a:cubicBezTo>
                    <a:pt x="18604" y="7688"/>
                    <a:pt x="15444" y="4866"/>
                    <a:pt x="15444" y="4866"/>
                  </a:cubicBezTo>
                  <a:cubicBezTo>
                    <a:pt x="15444" y="4866"/>
                    <a:pt x="15411" y="1444"/>
                    <a:pt x="12240" y="1324"/>
                  </a:cubicBezTo>
                  <a:cubicBezTo>
                    <a:pt x="12240" y="1324"/>
                    <a:pt x="9041" y="0"/>
                    <a:pt x="7285" y="0"/>
                  </a:cubicBezTo>
                  <a:close/>
                  <a:moveTo>
                    <a:pt x="3442" y="20210"/>
                  </a:moveTo>
                  <a:cubicBezTo>
                    <a:pt x="2665" y="20348"/>
                    <a:pt x="2819" y="20657"/>
                    <a:pt x="3068" y="20657"/>
                  </a:cubicBezTo>
                  <a:cubicBezTo>
                    <a:pt x="3220" y="20657"/>
                    <a:pt x="3406" y="20543"/>
                    <a:pt x="3442" y="202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3" name="Google Shape;4113;p15"/>
            <p:cNvSpPr/>
            <p:nvPr/>
          </p:nvSpPr>
          <p:spPr>
            <a:xfrm>
              <a:off x="1213277" y="3644585"/>
              <a:ext cx="772879" cy="1055225"/>
            </a:xfrm>
            <a:custGeom>
              <a:avLst/>
              <a:gdLst/>
              <a:ahLst/>
              <a:cxnLst/>
              <a:rect l="l" t="t" r="r" b="b"/>
              <a:pathLst>
                <a:path w="21198" h="28942" extrusionOk="0">
                  <a:moveTo>
                    <a:pt x="11918" y="1"/>
                  </a:moveTo>
                  <a:cubicBezTo>
                    <a:pt x="5703" y="1"/>
                    <a:pt x="2220" y="3631"/>
                    <a:pt x="1156" y="5640"/>
                  </a:cubicBezTo>
                  <a:cubicBezTo>
                    <a:pt x="0" y="7809"/>
                    <a:pt x="1156" y="26259"/>
                    <a:pt x="1156" y="26259"/>
                  </a:cubicBezTo>
                  <a:cubicBezTo>
                    <a:pt x="1156" y="26259"/>
                    <a:pt x="5440" y="28941"/>
                    <a:pt x="10444" y="28941"/>
                  </a:cubicBezTo>
                  <a:cubicBezTo>
                    <a:pt x="10493" y="28941"/>
                    <a:pt x="10543" y="28941"/>
                    <a:pt x="10593" y="28940"/>
                  </a:cubicBezTo>
                  <a:cubicBezTo>
                    <a:pt x="13863" y="28908"/>
                    <a:pt x="18407" y="27262"/>
                    <a:pt x="21197" y="26107"/>
                  </a:cubicBezTo>
                  <a:lnTo>
                    <a:pt x="21197" y="3144"/>
                  </a:lnTo>
                  <a:cubicBezTo>
                    <a:pt x="20707" y="2654"/>
                    <a:pt x="20151" y="2229"/>
                    <a:pt x="19552" y="1848"/>
                  </a:cubicBezTo>
                  <a:cubicBezTo>
                    <a:pt x="17895" y="801"/>
                    <a:pt x="13558" y="82"/>
                    <a:pt x="13558" y="82"/>
                  </a:cubicBezTo>
                  <a:cubicBezTo>
                    <a:pt x="12991" y="27"/>
                    <a:pt x="12445" y="1"/>
                    <a:pt x="119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4" name="Google Shape;4114;p15"/>
            <p:cNvSpPr/>
            <p:nvPr/>
          </p:nvSpPr>
          <p:spPr>
            <a:xfrm>
              <a:off x="1531130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5" name="Google Shape;4115;p15"/>
            <p:cNvSpPr/>
            <p:nvPr/>
          </p:nvSpPr>
          <p:spPr>
            <a:xfrm>
              <a:off x="1531130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6" name="Google Shape;4116;p15"/>
            <p:cNvSpPr/>
            <p:nvPr/>
          </p:nvSpPr>
          <p:spPr>
            <a:xfrm>
              <a:off x="1531130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7" name="Google Shape;4117;p15"/>
            <p:cNvSpPr/>
            <p:nvPr/>
          </p:nvSpPr>
          <p:spPr>
            <a:xfrm>
              <a:off x="1531130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8" name="Google Shape;4118;p15"/>
            <p:cNvSpPr/>
            <p:nvPr/>
          </p:nvSpPr>
          <p:spPr>
            <a:xfrm>
              <a:off x="1301873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5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9" name="Google Shape;4119;p15"/>
            <p:cNvSpPr/>
            <p:nvPr/>
          </p:nvSpPr>
          <p:spPr>
            <a:xfrm>
              <a:off x="1531130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0" name="Google Shape;4120;p15"/>
            <p:cNvSpPr/>
            <p:nvPr/>
          </p:nvSpPr>
          <p:spPr>
            <a:xfrm>
              <a:off x="1301873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1" name="Google Shape;4121;p15"/>
            <p:cNvSpPr/>
            <p:nvPr/>
          </p:nvSpPr>
          <p:spPr>
            <a:xfrm>
              <a:off x="1301873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2" name="Google Shape;4122;p15"/>
            <p:cNvSpPr/>
            <p:nvPr/>
          </p:nvSpPr>
          <p:spPr>
            <a:xfrm>
              <a:off x="1301873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3" name="Google Shape;4123;p15"/>
            <p:cNvSpPr/>
            <p:nvPr/>
          </p:nvSpPr>
          <p:spPr>
            <a:xfrm>
              <a:off x="1607439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4" name="Google Shape;4124;p15"/>
            <p:cNvSpPr/>
            <p:nvPr/>
          </p:nvSpPr>
          <p:spPr>
            <a:xfrm>
              <a:off x="1301873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5" name="Google Shape;4125;p15"/>
            <p:cNvSpPr/>
            <p:nvPr/>
          </p:nvSpPr>
          <p:spPr>
            <a:xfrm>
              <a:off x="1301873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6" name="Google Shape;4126;p15"/>
            <p:cNvSpPr/>
            <p:nvPr/>
          </p:nvSpPr>
          <p:spPr>
            <a:xfrm>
              <a:off x="1607439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7" name="Google Shape;4127;p15"/>
            <p:cNvSpPr/>
            <p:nvPr/>
          </p:nvSpPr>
          <p:spPr>
            <a:xfrm>
              <a:off x="1454857" y="3671382"/>
              <a:ext cx="39778" cy="38611"/>
            </a:xfrm>
            <a:custGeom>
              <a:avLst/>
              <a:gdLst/>
              <a:ahLst/>
              <a:cxnLst/>
              <a:rect l="l" t="t" r="r" b="b"/>
              <a:pathLst>
                <a:path w="1091" h="1059" extrusionOk="0">
                  <a:moveTo>
                    <a:pt x="731" y="1"/>
                  </a:moveTo>
                  <a:cubicBezTo>
                    <a:pt x="502" y="77"/>
                    <a:pt x="284" y="164"/>
                    <a:pt x="66" y="252"/>
                  </a:cubicBezTo>
                  <a:cubicBezTo>
                    <a:pt x="22" y="328"/>
                    <a:pt x="0" y="415"/>
                    <a:pt x="0" y="513"/>
                  </a:cubicBezTo>
                  <a:cubicBezTo>
                    <a:pt x="0" y="818"/>
                    <a:pt x="240" y="1058"/>
                    <a:pt x="545" y="1058"/>
                  </a:cubicBezTo>
                  <a:cubicBezTo>
                    <a:pt x="850" y="1058"/>
                    <a:pt x="1090" y="818"/>
                    <a:pt x="1090" y="513"/>
                  </a:cubicBezTo>
                  <a:cubicBezTo>
                    <a:pt x="1090" y="273"/>
                    <a:pt x="938" y="77"/>
                    <a:pt x="7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8" name="Google Shape;4128;p15"/>
            <p:cNvSpPr/>
            <p:nvPr/>
          </p:nvSpPr>
          <p:spPr>
            <a:xfrm>
              <a:off x="1531130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9" name="Google Shape;4129;p15"/>
            <p:cNvSpPr/>
            <p:nvPr/>
          </p:nvSpPr>
          <p:spPr>
            <a:xfrm>
              <a:off x="1607439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0" name="Google Shape;4130;p15"/>
            <p:cNvSpPr/>
            <p:nvPr/>
          </p:nvSpPr>
          <p:spPr>
            <a:xfrm>
              <a:off x="1607439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1" name="Google Shape;4131;p15"/>
            <p:cNvSpPr/>
            <p:nvPr/>
          </p:nvSpPr>
          <p:spPr>
            <a:xfrm>
              <a:off x="1607439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2" name="Google Shape;4132;p15"/>
            <p:cNvSpPr/>
            <p:nvPr/>
          </p:nvSpPr>
          <p:spPr>
            <a:xfrm>
              <a:off x="1531130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3" name="Google Shape;4133;p15"/>
            <p:cNvSpPr/>
            <p:nvPr/>
          </p:nvSpPr>
          <p:spPr>
            <a:xfrm>
              <a:off x="1531130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4" name="Google Shape;4134;p15"/>
            <p:cNvSpPr/>
            <p:nvPr/>
          </p:nvSpPr>
          <p:spPr>
            <a:xfrm>
              <a:off x="1531130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5" name="Google Shape;4135;p15"/>
            <p:cNvSpPr/>
            <p:nvPr/>
          </p:nvSpPr>
          <p:spPr>
            <a:xfrm>
              <a:off x="1531130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6" name="Google Shape;4136;p15"/>
            <p:cNvSpPr/>
            <p:nvPr/>
          </p:nvSpPr>
          <p:spPr>
            <a:xfrm>
              <a:off x="1531130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7" name="Google Shape;4137;p15"/>
            <p:cNvSpPr/>
            <p:nvPr/>
          </p:nvSpPr>
          <p:spPr>
            <a:xfrm>
              <a:off x="1301873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5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8" name="Google Shape;4138;p15"/>
            <p:cNvSpPr/>
            <p:nvPr/>
          </p:nvSpPr>
          <p:spPr>
            <a:xfrm>
              <a:off x="1454857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9" name="Google Shape;4139;p15"/>
            <p:cNvSpPr/>
            <p:nvPr/>
          </p:nvSpPr>
          <p:spPr>
            <a:xfrm>
              <a:off x="1454857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0" name="Google Shape;4140;p15"/>
            <p:cNvSpPr/>
            <p:nvPr/>
          </p:nvSpPr>
          <p:spPr>
            <a:xfrm>
              <a:off x="1454857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15"/>
            <p:cNvSpPr/>
            <p:nvPr/>
          </p:nvSpPr>
          <p:spPr>
            <a:xfrm>
              <a:off x="1454857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2" name="Google Shape;4142;p15"/>
            <p:cNvSpPr/>
            <p:nvPr/>
          </p:nvSpPr>
          <p:spPr>
            <a:xfrm>
              <a:off x="1454857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0" y="240"/>
                    <a:pt x="0" y="545"/>
                  </a:cubicBezTo>
                  <a:cubicBezTo>
                    <a:pt x="0" y="850"/>
                    <a:pt x="240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3" name="Google Shape;4143;p15"/>
            <p:cNvSpPr/>
            <p:nvPr/>
          </p:nvSpPr>
          <p:spPr>
            <a:xfrm>
              <a:off x="1454857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15"/>
            <p:cNvSpPr/>
            <p:nvPr/>
          </p:nvSpPr>
          <p:spPr>
            <a:xfrm>
              <a:off x="1309019" y="3752067"/>
              <a:ext cx="33033" cy="31830"/>
            </a:xfrm>
            <a:custGeom>
              <a:avLst/>
              <a:gdLst/>
              <a:ahLst/>
              <a:cxnLst/>
              <a:rect l="l" t="t" r="r" b="b"/>
              <a:pathLst>
                <a:path w="906" h="873" extrusionOk="0">
                  <a:moveTo>
                    <a:pt x="796" y="0"/>
                  </a:moveTo>
                  <a:cubicBezTo>
                    <a:pt x="502" y="251"/>
                    <a:pt x="241" y="491"/>
                    <a:pt x="1" y="741"/>
                  </a:cubicBezTo>
                  <a:cubicBezTo>
                    <a:pt x="99" y="818"/>
                    <a:pt x="219" y="872"/>
                    <a:pt x="360" y="872"/>
                  </a:cubicBezTo>
                  <a:cubicBezTo>
                    <a:pt x="655" y="872"/>
                    <a:pt x="905" y="632"/>
                    <a:pt x="905" y="327"/>
                  </a:cubicBezTo>
                  <a:cubicBezTo>
                    <a:pt x="905" y="207"/>
                    <a:pt x="862" y="98"/>
                    <a:pt x="7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15"/>
            <p:cNvSpPr/>
            <p:nvPr/>
          </p:nvSpPr>
          <p:spPr>
            <a:xfrm>
              <a:off x="1454857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5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5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15"/>
            <p:cNvSpPr/>
            <p:nvPr/>
          </p:nvSpPr>
          <p:spPr>
            <a:xfrm>
              <a:off x="1454857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15"/>
            <p:cNvSpPr/>
            <p:nvPr/>
          </p:nvSpPr>
          <p:spPr>
            <a:xfrm>
              <a:off x="1378183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8" name="Google Shape;4148;p15"/>
            <p:cNvSpPr/>
            <p:nvPr/>
          </p:nvSpPr>
          <p:spPr>
            <a:xfrm>
              <a:off x="1454857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9" name="Google Shape;4149;p15"/>
            <p:cNvSpPr/>
            <p:nvPr/>
          </p:nvSpPr>
          <p:spPr>
            <a:xfrm>
              <a:off x="1454857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0" y="240"/>
                    <a:pt x="0" y="546"/>
                  </a:cubicBezTo>
                  <a:cubicBezTo>
                    <a:pt x="0" y="851"/>
                    <a:pt x="240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0" name="Google Shape;4150;p15"/>
            <p:cNvSpPr/>
            <p:nvPr/>
          </p:nvSpPr>
          <p:spPr>
            <a:xfrm>
              <a:off x="1397251" y="3699602"/>
              <a:ext cx="18303" cy="10391"/>
            </a:xfrm>
            <a:custGeom>
              <a:avLst/>
              <a:gdLst/>
              <a:ahLst/>
              <a:cxnLst/>
              <a:rect l="l" t="t" r="r" b="b"/>
              <a:pathLst>
                <a:path w="502" h="285" extrusionOk="0">
                  <a:moveTo>
                    <a:pt x="501" y="1"/>
                  </a:moveTo>
                  <a:lnTo>
                    <a:pt x="501" y="1"/>
                  </a:lnTo>
                  <a:cubicBezTo>
                    <a:pt x="338" y="99"/>
                    <a:pt x="164" y="186"/>
                    <a:pt x="0" y="284"/>
                  </a:cubicBezTo>
                  <a:lnTo>
                    <a:pt x="33" y="284"/>
                  </a:lnTo>
                  <a:cubicBezTo>
                    <a:pt x="229" y="284"/>
                    <a:pt x="414" y="175"/>
                    <a:pt x="50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1" name="Google Shape;4151;p15"/>
            <p:cNvSpPr/>
            <p:nvPr/>
          </p:nvSpPr>
          <p:spPr>
            <a:xfrm>
              <a:off x="1378183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2" name="Google Shape;4152;p15"/>
            <p:cNvSpPr/>
            <p:nvPr/>
          </p:nvSpPr>
          <p:spPr>
            <a:xfrm>
              <a:off x="1378183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3" name="Google Shape;4153;p15"/>
            <p:cNvSpPr/>
            <p:nvPr/>
          </p:nvSpPr>
          <p:spPr>
            <a:xfrm>
              <a:off x="1378183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4" name="Google Shape;4154;p15"/>
            <p:cNvSpPr/>
            <p:nvPr/>
          </p:nvSpPr>
          <p:spPr>
            <a:xfrm>
              <a:off x="1301873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5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5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5" name="Google Shape;4155;p15"/>
            <p:cNvSpPr/>
            <p:nvPr/>
          </p:nvSpPr>
          <p:spPr>
            <a:xfrm>
              <a:off x="1301873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6" name="Google Shape;4156;p15"/>
            <p:cNvSpPr/>
            <p:nvPr/>
          </p:nvSpPr>
          <p:spPr>
            <a:xfrm>
              <a:off x="1378183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7" name="Google Shape;4157;p15"/>
            <p:cNvSpPr/>
            <p:nvPr/>
          </p:nvSpPr>
          <p:spPr>
            <a:xfrm>
              <a:off x="1378183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8" name="Google Shape;4158;p15"/>
            <p:cNvSpPr/>
            <p:nvPr/>
          </p:nvSpPr>
          <p:spPr>
            <a:xfrm>
              <a:off x="1378183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9" name="Google Shape;4159;p15"/>
            <p:cNvSpPr/>
            <p:nvPr/>
          </p:nvSpPr>
          <p:spPr>
            <a:xfrm>
              <a:off x="1378183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0" name="Google Shape;4160;p15"/>
            <p:cNvSpPr/>
            <p:nvPr/>
          </p:nvSpPr>
          <p:spPr>
            <a:xfrm>
              <a:off x="1378183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1" name="Google Shape;4161;p15"/>
            <p:cNvSpPr/>
            <p:nvPr/>
          </p:nvSpPr>
          <p:spPr>
            <a:xfrm>
              <a:off x="1378183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2" name="Google Shape;4162;p15"/>
            <p:cNvSpPr/>
            <p:nvPr/>
          </p:nvSpPr>
          <p:spPr>
            <a:xfrm>
              <a:off x="1607439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45" y="1090"/>
                  </a:cubicBezTo>
                  <a:cubicBezTo>
                    <a:pt x="850" y="1090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3" name="Google Shape;4163;p15"/>
            <p:cNvSpPr/>
            <p:nvPr/>
          </p:nvSpPr>
          <p:spPr>
            <a:xfrm>
              <a:off x="1760021" y="3818022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4" name="Google Shape;4164;p15"/>
            <p:cNvSpPr/>
            <p:nvPr/>
          </p:nvSpPr>
          <p:spPr>
            <a:xfrm>
              <a:off x="1760021" y="3891925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5" name="Google Shape;4165;p15"/>
            <p:cNvSpPr/>
            <p:nvPr/>
          </p:nvSpPr>
          <p:spPr>
            <a:xfrm>
              <a:off x="1760021" y="4039731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6" name="Google Shape;4166;p15"/>
            <p:cNvSpPr/>
            <p:nvPr/>
          </p:nvSpPr>
          <p:spPr>
            <a:xfrm>
              <a:off x="1760021" y="3965828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7" name="Google Shape;4167;p15"/>
            <p:cNvSpPr/>
            <p:nvPr/>
          </p:nvSpPr>
          <p:spPr>
            <a:xfrm>
              <a:off x="1760021" y="3744119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8" name="Google Shape;4168;p15"/>
            <p:cNvSpPr/>
            <p:nvPr/>
          </p:nvSpPr>
          <p:spPr>
            <a:xfrm>
              <a:off x="1760021" y="367021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56" y="1090"/>
                  </a:cubicBezTo>
                  <a:cubicBezTo>
                    <a:pt x="850" y="1090"/>
                    <a:pt x="1101" y="850"/>
                    <a:pt x="1101" y="545"/>
                  </a:cubicBezTo>
                  <a:cubicBezTo>
                    <a:pt x="1101" y="240"/>
                    <a:pt x="850" y="0"/>
                    <a:pt x="5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9" name="Google Shape;4169;p15"/>
            <p:cNvSpPr/>
            <p:nvPr/>
          </p:nvSpPr>
          <p:spPr>
            <a:xfrm>
              <a:off x="1760021" y="4261440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0" name="Google Shape;4170;p15"/>
            <p:cNvSpPr/>
            <p:nvPr/>
          </p:nvSpPr>
          <p:spPr>
            <a:xfrm>
              <a:off x="1760021" y="4113634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1" name="Google Shape;4171;p15"/>
            <p:cNvSpPr/>
            <p:nvPr/>
          </p:nvSpPr>
          <p:spPr>
            <a:xfrm>
              <a:off x="1760021" y="4335343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2" name="Google Shape;4172;p15"/>
            <p:cNvSpPr/>
            <p:nvPr/>
          </p:nvSpPr>
          <p:spPr>
            <a:xfrm>
              <a:off x="1760021" y="4409246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56" y="1091"/>
                  </a:cubicBezTo>
                  <a:cubicBezTo>
                    <a:pt x="850" y="1091"/>
                    <a:pt x="1101" y="851"/>
                    <a:pt x="1101" y="546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3" name="Google Shape;4173;p15"/>
            <p:cNvSpPr/>
            <p:nvPr/>
          </p:nvSpPr>
          <p:spPr>
            <a:xfrm>
              <a:off x="1760021" y="4187537"/>
              <a:ext cx="40142" cy="39778"/>
            </a:xfrm>
            <a:custGeom>
              <a:avLst/>
              <a:gdLst/>
              <a:ahLst/>
              <a:cxnLst/>
              <a:rect l="l" t="t" r="r" b="b"/>
              <a:pathLst>
                <a:path w="1101" h="1091" extrusionOk="0">
                  <a:moveTo>
                    <a:pt x="556" y="1"/>
                  </a:moveTo>
                  <a:cubicBezTo>
                    <a:pt x="251" y="1"/>
                    <a:pt x="0" y="240"/>
                    <a:pt x="0" y="545"/>
                  </a:cubicBezTo>
                  <a:cubicBezTo>
                    <a:pt x="0" y="851"/>
                    <a:pt x="251" y="1090"/>
                    <a:pt x="556" y="1090"/>
                  </a:cubicBezTo>
                  <a:cubicBezTo>
                    <a:pt x="850" y="1090"/>
                    <a:pt x="1101" y="851"/>
                    <a:pt x="1101" y="545"/>
                  </a:cubicBezTo>
                  <a:cubicBezTo>
                    <a:pt x="1101" y="240"/>
                    <a:pt x="850" y="1"/>
                    <a:pt x="5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4" name="Google Shape;4174;p15"/>
            <p:cNvSpPr/>
            <p:nvPr/>
          </p:nvSpPr>
          <p:spPr>
            <a:xfrm>
              <a:off x="1683712" y="367021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5" name="Google Shape;4175;p15"/>
            <p:cNvSpPr/>
            <p:nvPr/>
          </p:nvSpPr>
          <p:spPr>
            <a:xfrm>
              <a:off x="1836695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6" name="Google Shape;4176;p15"/>
            <p:cNvSpPr/>
            <p:nvPr/>
          </p:nvSpPr>
          <p:spPr>
            <a:xfrm>
              <a:off x="1683712" y="3744119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7" name="Google Shape;4177;p15"/>
            <p:cNvSpPr/>
            <p:nvPr/>
          </p:nvSpPr>
          <p:spPr>
            <a:xfrm>
              <a:off x="1683712" y="3818022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8" name="Google Shape;4178;p15"/>
            <p:cNvSpPr/>
            <p:nvPr/>
          </p:nvSpPr>
          <p:spPr>
            <a:xfrm>
              <a:off x="1683712" y="3891925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9" name="Google Shape;4179;p15"/>
            <p:cNvSpPr/>
            <p:nvPr/>
          </p:nvSpPr>
          <p:spPr>
            <a:xfrm>
              <a:off x="1683712" y="4409246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1"/>
                    <a:pt x="546" y="1091"/>
                  </a:cubicBezTo>
                  <a:cubicBezTo>
                    <a:pt x="851" y="1091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0" name="Google Shape;4180;p15"/>
            <p:cNvSpPr/>
            <p:nvPr/>
          </p:nvSpPr>
          <p:spPr>
            <a:xfrm>
              <a:off x="1912968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1" name="Google Shape;4181;p15"/>
            <p:cNvSpPr/>
            <p:nvPr/>
          </p:nvSpPr>
          <p:spPr>
            <a:xfrm>
              <a:off x="1683712" y="4187537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2" name="Google Shape;4182;p15"/>
            <p:cNvSpPr/>
            <p:nvPr/>
          </p:nvSpPr>
          <p:spPr>
            <a:xfrm>
              <a:off x="1683712" y="4261440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3" name="Google Shape;4183;p15"/>
            <p:cNvSpPr/>
            <p:nvPr/>
          </p:nvSpPr>
          <p:spPr>
            <a:xfrm>
              <a:off x="1683712" y="4335343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6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6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4" name="Google Shape;4184;p15"/>
            <p:cNvSpPr/>
            <p:nvPr/>
          </p:nvSpPr>
          <p:spPr>
            <a:xfrm>
              <a:off x="1683712" y="3965828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0"/>
                    <a:pt x="251" y="1090"/>
                    <a:pt x="546" y="1090"/>
                  </a:cubicBezTo>
                  <a:cubicBezTo>
                    <a:pt x="851" y="1090"/>
                    <a:pt x="1101" y="850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5" name="Google Shape;4185;p15"/>
            <p:cNvSpPr/>
            <p:nvPr/>
          </p:nvSpPr>
          <p:spPr>
            <a:xfrm>
              <a:off x="1683712" y="4113634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1"/>
                  </a:moveTo>
                  <a:cubicBezTo>
                    <a:pt x="251" y="1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6" name="Google Shape;4186;p15"/>
            <p:cNvSpPr/>
            <p:nvPr/>
          </p:nvSpPr>
          <p:spPr>
            <a:xfrm>
              <a:off x="1683712" y="4039731"/>
              <a:ext cx="40179" cy="39778"/>
            </a:xfrm>
            <a:custGeom>
              <a:avLst/>
              <a:gdLst/>
              <a:ahLst/>
              <a:cxnLst/>
              <a:rect l="l" t="t" r="r" b="b"/>
              <a:pathLst>
                <a:path w="1102" h="1091" extrusionOk="0">
                  <a:moveTo>
                    <a:pt x="546" y="0"/>
                  </a:moveTo>
                  <a:cubicBezTo>
                    <a:pt x="251" y="0"/>
                    <a:pt x="1" y="240"/>
                    <a:pt x="1" y="545"/>
                  </a:cubicBezTo>
                  <a:cubicBezTo>
                    <a:pt x="1" y="851"/>
                    <a:pt x="251" y="1090"/>
                    <a:pt x="546" y="1090"/>
                  </a:cubicBezTo>
                  <a:cubicBezTo>
                    <a:pt x="851" y="1090"/>
                    <a:pt x="1101" y="851"/>
                    <a:pt x="1101" y="545"/>
                  </a:cubicBezTo>
                  <a:cubicBezTo>
                    <a:pt x="110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7" name="Google Shape;4187;p15"/>
            <p:cNvSpPr/>
            <p:nvPr/>
          </p:nvSpPr>
          <p:spPr>
            <a:xfrm>
              <a:off x="1912968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8" name="Google Shape;4188;p15"/>
            <p:cNvSpPr/>
            <p:nvPr/>
          </p:nvSpPr>
          <p:spPr>
            <a:xfrm>
              <a:off x="1912968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9" name="Google Shape;4189;p15"/>
            <p:cNvSpPr/>
            <p:nvPr/>
          </p:nvSpPr>
          <p:spPr>
            <a:xfrm>
              <a:off x="1912968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0" name="Google Shape;4190;p15"/>
            <p:cNvSpPr/>
            <p:nvPr/>
          </p:nvSpPr>
          <p:spPr>
            <a:xfrm>
              <a:off x="1607439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1" name="Google Shape;4191;p15"/>
            <p:cNvSpPr/>
            <p:nvPr/>
          </p:nvSpPr>
          <p:spPr>
            <a:xfrm>
              <a:off x="1912968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1"/>
                    <a:pt x="546" y="1091"/>
                  </a:cubicBezTo>
                  <a:cubicBezTo>
                    <a:pt x="851" y="1091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2" name="Google Shape;4192;p15"/>
            <p:cNvSpPr/>
            <p:nvPr/>
          </p:nvSpPr>
          <p:spPr>
            <a:xfrm>
              <a:off x="1912968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5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5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3" name="Google Shape;4193;p15"/>
            <p:cNvSpPr/>
            <p:nvPr/>
          </p:nvSpPr>
          <p:spPr>
            <a:xfrm>
              <a:off x="1912968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4" name="Google Shape;4194;p15"/>
            <p:cNvSpPr/>
            <p:nvPr/>
          </p:nvSpPr>
          <p:spPr>
            <a:xfrm>
              <a:off x="1607439" y="3744119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5" name="Google Shape;4195;p15"/>
            <p:cNvSpPr/>
            <p:nvPr/>
          </p:nvSpPr>
          <p:spPr>
            <a:xfrm>
              <a:off x="1607439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6" name="Google Shape;4196;p15"/>
            <p:cNvSpPr/>
            <p:nvPr/>
          </p:nvSpPr>
          <p:spPr>
            <a:xfrm>
              <a:off x="1607439" y="367021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51" y="0"/>
                    <a:pt x="0" y="240"/>
                    <a:pt x="0" y="545"/>
                  </a:cubicBezTo>
                  <a:cubicBezTo>
                    <a:pt x="0" y="850"/>
                    <a:pt x="251" y="1090"/>
                    <a:pt x="545" y="1090"/>
                  </a:cubicBezTo>
                  <a:cubicBezTo>
                    <a:pt x="850" y="1090"/>
                    <a:pt x="1090" y="850"/>
                    <a:pt x="1090" y="545"/>
                  </a:cubicBezTo>
                  <a:cubicBezTo>
                    <a:pt x="1090" y="240"/>
                    <a:pt x="850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7" name="Google Shape;4197;p15"/>
            <p:cNvSpPr/>
            <p:nvPr/>
          </p:nvSpPr>
          <p:spPr>
            <a:xfrm>
              <a:off x="1912968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1"/>
                  </a:moveTo>
                  <a:cubicBezTo>
                    <a:pt x="241" y="1"/>
                    <a:pt x="1" y="240"/>
                    <a:pt x="1" y="546"/>
                  </a:cubicBezTo>
                  <a:cubicBezTo>
                    <a:pt x="1" y="851"/>
                    <a:pt x="241" y="1090"/>
                    <a:pt x="546" y="1090"/>
                  </a:cubicBezTo>
                  <a:cubicBezTo>
                    <a:pt x="851" y="1090"/>
                    <a:pt x="1091" y="851"/>
                    <a:pt x="1091" y="546"/>
                  </a:cubicBezTo>
                  <a:cubicBezTo>
                    <a:pt x="1091" y="240"/>
                    <a:pt x="851" y="1"/>
                    <a:pt x="5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8" name="Google Shape;4198;p15"/>
            <p:cNvSpPr/>
            <p:nvPr/>
          </p:nvSpPr>
          <p:spPr>
            <a:xfrm>
              <a:off x="1607439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51" y="1"/>
                    <a:pt x="0" y="240"/>
                    <a:pt x="0" y="546"/>
                  </a:cubicBezTo>
                  <a:cubicBezTo>
                    <a:pt x="0" y="851"/>
                    <a:pt x="251" y="1091"/>
                    <a:pt x="545" y="1091"/>
                  </a:cubicBezTo>
                  <a:cubicBezTo>
                    <a:pt x="850" y="1091"/>
                    <a:pt x="1090" y="851"/>
                    <a:pt x="1090" y="546"/>
                  </a:cubicBezTo>
                  <a:cubicBezTo>
                    <a:pt x="1090" y="240"/>
                    <a:pt x="850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9" name="Google Shape;4199;p15"/>
            <p:cNvSpPr/>
            <p:nvPr/>
          </p:nvSpPr>
          <p:spPr>
            <a:xfrm>
              <a:off x="1912968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0" name="Google Shape;4200;p15"/>
            <p:cNvSpPr/>
            <p:nvPr/>
          </p:nvSpPr>
          <p:spPr>
            <a:xfrm>
              <a:off x="1836695" y="4187537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1" name="Google Shape;4201;p15"/>
            <p:cNvSpPr/>
            <p:nvPr/>
          </p:nvSpPr>
          <p:spPr>
            <a:xfrm>
              <a:off x="1836695" y="4113634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2" name="Google Shape;4202;p15"/>
            <p:cNvSpPr/>
            <p:nvPr/>
          </p:nvSpPr>
          <p:spPr>
            <a:xfrm>
              <a:off x="1836695" y="4039731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3" name="Google Shape;4203;p15"/>
            <p:cNvSpPr/>
            <p:nvPr/>
          </p:nvSpPr>
          <p:spPr>
            <a:xfrm>
              <a:off x="1836695" y="3965828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4" name="Google Shape;4204;p15"/>
            <p:cNvSpPr/>
            <p:nvPr/>
          </p:nvSpPr>
          <p:spPr>
            <a:xfrm>
              <a:off x="1836695" y="3891925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5" name="Google Shape;4205;p15"/>
            <p:cNvSpPr/>
            <p:nvPr/>
          </p:nvSpPr>
          <p:spPr>
            <a:xfrm>
              <a:off x="1912968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6" y="0"/>
                  </a:moveTo>
                  <a:cubicBezTo>
                    <a:pt x="241" y="0"/>
                    <a:pt x="1" y="240"/>
                    <a:pt x="1" y="545"/>
                  </a:cubicBezTo>
                  <a:cubicBezTo>
                    <a:pt x="1" y="850"/>
                    <a:pt x="241" y="1090"/>
                    <a:pt x="546" y="1090"/>
                  </a:cubicBezTo>
                  <a:cubicBezTo>
                    <a:pt x="851" y="1090"/>
                    <a:pt x="1091" y="850"/>
                    <a:pt x="1091" y="545"/>
                  </a:cubicBezTo>
                  <a:cubicBezTo>
                    <a:pt x="1091" y="240"/>
                    <a:pt x="851" y="0"/>
                    <a:pt x="5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6" name="Google Shape;4206;p15"/>
            <p:cNvSpPr/>
            <p:nvPr/>
          </p:nvSpPr>
          <p:spPr>
            <a:xfrm>
              <a:off x="1836695" y="3677763"/>
              <a:ext cx="39778" cy="32231"/>
            </a:xfrm>
            <a:custGeom>
              <a:avLst/>
              <a:gdLst/>
              <a:ahLst/>
              <a:cxnLst/>
              <a:rect l="l" t="t" r="r" b="b"/>
              <a:pathLst>
                <a:path w="1091" h="884" extrusionOk="0">
                  <a:moveTo>
                    <a:pt x="120" y="0"/>
                  </a:moveTo>
                  <a:cubicBezTo>
                    <a:pt x="44" y="98"/>
                    <a:pt x="1" y="207"/>
                    <a:pt x="1" y="338"/>
                  </a:cubicBezTo>
                  <a:cubicBezTo>
                    <a:pt x="1" y="643"/>
                    <a:pt x="240" y="883"/>
                    <a:pt x="545" y="883"/>
                  </a:cubicBezTo>
                  <a:cubicBezTo>
                    <a:pt x="851" y="883"/>
                    <a:pt x="1090" y="643"/>
                    <a:pt x="1090" y="338"/>
                  </a:cubicBezTo>
                  <a:cubicBezTo>
                    <a:pt x="1090" y="327"/>
                    <a:pt x="1090" y="316"/>
                    <a:pt x="1090" y="316"/>
                  </a:cubicBezTo>
                  <a:cubicBezTo>
                    <a:pt x="774" y="196"/>
                    <a:pt x="447" y="98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7" name="Google Shape;4207;p15"/>
            <p:cNvSpPr/>
            <p:nvPr/>
          </p:nvSpPr>
          <p:spPr>
            <a:xfrm>
              <a:off x="1836695" y="3818022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0"/>
                  </a:moveTo>
                  <a:cubicBezTo>
                    <a:pt x="240" y="0"/>
                    <a:pt x="1" y="240"/>
                    <a:pt x="1" y="545"/>
                  </a:cubicBezTo>
                  <a:cubicBezTo>
                    <a:pt x="1" y="850"/>
                    <a:pt x="240" y="1090"/>
                    <a:pt x="545" y="1090"/>
                  </a:cubicBezTo>
                  <a:cubicBezTo>
                    <a:pt x="851" y="1090"/>
                    <a:pt x="1090" y="850"/>
                    <a:pt x="1090" y="545"/>
                  </a:cubicBezTo>
                  <a:cubicBezTo>
                    <a:pt x="1090" y="240"/>
                    <a:pt x="851" y="0"/>
                    <a:pt x="5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8" name="Google Shape;4208;p15"/>
            <p:cNvSpPr/>
            <p:nvPr/>
          </p:nvSpPr>
          <p:spPr>
            <a:xfrm>
              <a:off x="1836695" y="4261440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9" name="Google Shape;4209;p15"/>
            <p:cNvSpPr/>
            <p:nvPr/>
          </p:nvSpPr>
          <p:spPr>
            <a:xfrm>
              <a:off x="1836695" y="4335343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0"/>
                    <a:pt x="545" y="1090"/>
                  </a:cubicBezTo>
                  <a:cubicBezTo>
                    <a:pt x="851" y="1090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0" name="Google Shape;4210;p15"/>
            <p:cNvSpPr/>
            <p:nvPr/>
          </p:nvSpPr>
          <p:spPr>
            <a:xfrm>
              <a:off x="1836695" y="4409246"/>
              <a:ext cx="39778" cy="39778"/>
            </a:xfrm>
            <a:custGeom>
              <a:avLst/>
              <a:gdLst/>
              <a:ahLst/>
              <a:cxnLst/>
              <a:rect l="l" t="t" r="r" b="b"/>
              <a:pathLst>
                <a:path w="1091" h="1091" extrusionOk="0">
                  <a:moveTo>
                    <a:pt x="545" y="1"/>
                  </a:moveTo>
                  <a:cubicBezTo>
                    <a:pt x="240" y="1"/>
                    <a:pt x="1" y="240"/>
                    <a:pt x="1" y="546"/>
                  </a:cubicBezTo>
                  <a:cubicBezTo>
                    <a:pt x="1" y="851"/>
                    <a:pt x="240" y="1091"/>
                    <a:pt x="545" y="1091"/>
                  </a:cubicBezTo>
                  <a:cubicBezTo>
                    <a:pt x="851" y="1091"/>
                    <a:pt x="1090" y="851"/>
                    <a:pt x="1090" y="546"/>
                  </a:cubicBezTo>
                  <a:cubicBezTo>
                    <a:pt x="1090" y="240"/>
                    <a:pt x="851" y="1"/>
                    <a:pt x="5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1" name="Google Shape;4211;p15"/>
            <p:cNvSpPr/>
            <p:nvPr/>
          </p:nvSpPr>
          <p:spPr>
            <a:xfrm>
              <a:off x="1555448" y="3506915"/>
              <a:ext cx="232432" cy="321577"/>
            </a:xfrm>
            <a:custGeom>
              <a:avLst/>
              <a:gdLst/>
              <a:ahLst/>
              <a:cxnLst/>
              <a:rect l="l" t="t" r="r" b="b"/>
              <a:pathLst>
                <a:path w="6375" h="8820" extrusionOk="0">
                  <a:moveTo>
                    <a:pt x="1383" y="0"/>
                  </a:moveTo>
                  <a:cubicBezTo>
                    <a:pt x="1383" y="0"/>
                    <a:pt x="1383" y="3978"/>
                    <a:pt x="674" y="4850"/>
                  </a:cubicBezTo>
                  <a:cubicBezTo>
                    <a:pt x="0" y="5690"/>
                    <a:pt x="362" y="8820"/>
                    <a:pt x="2766" y="8820"/>
                  </a:cubicBezTo>
                  <a:cubicBezTo>
                    <a:pt x="2888" y="8820"/>
                    <a:pt x="3015" y="8812"/>
                    <a:pt x="3148" y="8795"/>
                  </a:cubicBezTo>
                  <a:cubicBezTo>
                    <a:pt x="5905" y="8446"/>
                    <a:pt x="6374" y="5961"/>
                    <a:pt x="5895" y="5253"/>
                  </a:cubicBezTo>
                  <a:cubicBezTo>
                    <a:pt x="5426" y="4545"/>
                    <a:pt x="5023" y="4381"/>
                    <a:pt x="4892" y="3368"/>
                  </a:cubicBezTo>
                  <a:cubicBezTo>
                    <a:pt x="4750" y="2354"/>
                    <a:pt x="4750" y="305"/>
                    <a:pt x="4750" y="305"/>
                  </a:cubicBezTo>
                  <a:lnTo>
                    <a:pt x="1383" y="0"/>
                  </a:ln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2" name="Google Shape;4212;p15"/>
            <p:cNvSpPr/>
            <p:nvPr/>
          </p:nvSpPr>
          <p:spPr>
            <a:xfrm>
              <a:off x="1600293" y="3506915"/>
              <a:ext cx="133517" cy="133990"/>
            </a:xfrm>
            <a:custGeom>
              <a:avLst/>
              <a:gdLst/>
              <a:ahLst/>
              <a:cxnLst/>
              <a:rect l="l" t="t" r="r" b="b"/>
              <a:pathLst>
                <a:path w="3662" h="3675" extrusionOk="0">
                  <a:moveTo>
                    <a:pt x="153" y="0"/>
                  </a:moveTo>
                  <a:cubicBezTo>
                    <a:pt x="153" y="0"/>
                    <a:pt x="153" y="1450"/>
                    <a:pt x="0" y="2790"/>
                  </a:cubicBezTo>
                  <a:cubicBezTo>
                    <a:pt x="669" y="3329"/>
                    <a:pt x="1546" y="3674"/>
                    <a:pt x="2398" y="3674"/>
                  </a:cubicBezTo>
                  <a:cubicBezTo>
                    <a:pt x="2837" y="3674"/>
                    <a:pt x="3269" y="3582"/>
                    <a:pt x="3662" y="3379"/>
                  </a:cubicBezTo>
                  <a:cubicBezTo>
                    <a:pt x="3662" y="3379"/>
                    <a:pt x="3662" y="3368"/>
                    <a:pt x="3662" y="3368"/>
                  </a:cubicBezTo>
                  <a:cubicBezTo>
                    <a:pt x="3520" y="2354"/>
                    <a:pt x="3520" y="305"/>
                    <a:pt x="3520" y="305"/>
                  </a:cubicBezTo>
                  <a:lnTo>
                    <a:pt x="153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3" name="Google Shape;4213;p15"/>
            <p:cNvSpPr/>
            <p:nvPr/>
          </p:nvSpPr>
          <p:spPr>
            <a:xfrm>
              <a:off x="1545458" y="3245064"/>
              <a:ext cx="267033" cy="357272"/>
            </a:xfrm>
            <a:custGeom>
              <a:avLst/>
              <a:gdLst/>
              <a:ahLst/>
              <a:cxnLst/>
              <a:rect l="l" t="t" r="r" b="b"/>
              <a:pathLst>
                <a:path w="7324" h="9799" extrusionOk="0">
                  <a:moveTo>
                    <a:pt x="1679" y="0"/>
                  </a:moveTo>
                  <a:cubicBezTo>
                    <a:pt x="1624" y="1352"/>
                    <a:pt x="872" y="2550"/>
                    <a:pt x="0" y="3662"/>
                  </a:cubicBezTo>
                  <a:cubicBezTo>
                    <a:pt x="523" y="5482"/>
                    <a:pt x="567" y="8043"/>
                    <a:pt x="1253" y="8697"/>
                  </a:cubicBezTo>
                  <a:cubicBezTo>
                    <a:pt x="1950" y="9365"/>
                    <a:pt x="2938" y="9799"/>
                    <a:pt x="3893" y="9799"/>
                  </a:cubicBezTo>
                  <a:cubicBezTo>
                    <a:pt x="4793" y="9799"/>
                    <a:pt x="5663" y="9414"/>
                    <a:pt x="6234" y="8479"/>
                  </a:cubicBezTo>
                  <a:cubicBezTo>
                    <a:pt x="6713" y="7705"/>
                    <a:pt x="6910" y="5297"/>
                    <a:pt x="7324" y="3706"/>
                  </a:cubicBezTo>
                  <a:cubicBezTo>
                    <a:pt x="6997" y="3270"/>
                    <a:pt x="6724" y="2856"/>
                    <a:pt x="6724" y="2856"/>
                  </a:cubicBezTo>
                  <a:cubicBezTo>
                    <a:pt x="6693" y="2856"/>
                    <a:pt x="6661" y="2857"/>
                    <a:pt x="6630" y="2857"/>
                  </a:cubicBezTo>
                  <a:cubicBezTo>
                    <a:pt x="3821" y="2857"/>
                    <a:pt x="1679" y="0"/>
                    <a:pt x="1679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4" name="Google Shape;4214;p15"/>
            <p:cNvSpPr/>
            <p:nvPr/>
          </p:nvSpPr>
          <p:spPr>
            <a:xfrm>
              <a:off x="1584397" y="3405594"/>
              <a:ext cx="63586" cy="18704"/>
            </a:xfrm>
            <a:custGeom>
              <a:avLst/>
              <a:gdLst/>
              <a:ahLst/>
              <a:cxnLst/>
              <a:rect l="l" t="t" r="r" b="b"/>
              <a:pathLst>
                <a:path w="1744" h="513" extrusionOk="0">
                  <a:moveTo>
                    <a:pt x="229" y="0"/>
                  </a:moveTo>
                  <a:cubicBezTo>
                    <a:pt x="229" y="0"/>
                    <a:pt x="0" y="109"/>
                    <a:pt x="33" y="185"/>
                  </a:cubicBezTo>
                  <a:cubicBezTo>
                    <a:pt x="66" y="262"/>
                    <a:pt x="284" y="512"/>
                    <a:pt x="1068" y="512"/>
                  </a:cubicBezTo>
                  <a:cubicBezTo>
                    <a:pt x="1504" y="512"/>
                    <a:pt x="1744" y="98"/>
                    <a:pt x="1744" y="98"/>
                  </a:cubicBezTo>
                  <a:lnTo>
                    <a:pt x="1744" y="98"/>
                  </a:lnTo>
                  <a:cubicBezTo>
                    <a:pt x="1744" y="98"/>
                    <a:pt x="1613" y="283"/>
                    <a:pt x="1090" y="349"/>
                  </a:cubicBezTo>
                  <a:cubicBezTo>
                    <a:pt x="1046" y="355"/>
                    <a:pt x="1003" y="358"/>
                    <a:pt x="962" y="358"/>
                  </a:cubicBezTo>
                  <a:cubicBezTo>
                    <a:pt x="504" y="358"/>
                    <a:pt x="229" y="0"/>
                    <a:pt x="2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5" name="Google Shape;4215;p15"/>
            <p:cNvSpPr/>
            <p:nvPr/>
          </p:nvSpPr>
          <p:spPr>
            <a:xfrm>
              <a:off x="1562521" y="3335738"/>
              <a:ext cx="94832" cy="39122"/>
            </a:xfrm>
            <a:custGeom>
              <a:avLst/>
              <a:gdLst/>
              <a:ahLst/>
              <a:cxnLst/>
              <a:rect l="l" t="t" r="r" b="b"/>
              <a:pathLst>
                <a:path w="2601" h="1073" extrusionOk="0">
                  <a:moveTo>
                    <a:pt x="1317" y="0"/>
                  </a:moveTo>
                  <a:cubicBezTo>
                    <a:pt x="1272" y="0"/>
                    <a:pt x="1225" y="3"/>
                    <a:pt x="1178" y="9"/>
                  </a:cubicBezTo>
                  <a:cubicBezTo>
                    <a:pt x="273" y="118"/>
                    <a:pt x="1" y="1001"/>
                    <a:pt x="1" y="1001"/>
                  </a:cubicBezTo>
                  <a:cubicBezTo>
                    <a:pt x="1" y="1001"/>
                    <a:pt x="579" y="300"/>
                    <a:pt x="1139" y="300"/>
                  </a:cubicBezTo>
                  <a:cubicBezTo>
                    <a:pt x="1159" y="300"/>
                    <a:pt x="1179" y="301"/>
                    <a:pt x="1200" y="303"/>
                  </a:cubicBezTo>
                  <a:cubicBezTo>
                    <a:pt x="1777" y="347"/>
                    <a:pt x="2235" y="1055"/>
                    <a:pt x="2235" y="1055"/>
                  </a:cubicBezTo>
                  <a:cubicBezTo>
                    <a:pt x="2235" y="1055"/>
                    <a:pt x="2291" y="1073"/>
                    <a:pt x="2356" y="1073"/>
                  </a:cubicBezTo>
                  <a:cubicBezTo>
                    <a:pt x="2415" y="1073"/>
                    <a:pt x="2482" y="1058"/>
                    <a:pt x="2518" y="1001"/>
                  </a:cubicBezTo>
                  <a:cubicBezTo>
                    <a:pt x="2601" y="887"/>
                    <a:pt x="2136" y="0"/>
                    <a:pt x="1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6" name="Google Shape;4216;p15"/>
            <p:cNvSpPr/>
            <p:nvPr/>
          </p:nvSpPr>
          <p:spPr>
            <a:xfrm>
              <a:off x="1720280" y="3405594"/>
              <a:ext cx="63623" cy="18704"/>
            </a:xfrm>
            <a:custGeom>
              <a:avLst/>
              <a:gdLst/>
              <a:ahLst/>
              <a:cxnLst/>
              <a:rect l="l" t="t" r="r" b="b"/>
              <a:pathLst>
                <a:path w="1745" h="513" extrusionOk="0">
                  <a:moveTo>
                    <a:pt x="1515" y="0"/>
                  </a:moveTo>
                  <a:cubicBezTo>
                    <a:pt x="1515" y="0"/>
                    <a:pt x="1240" y="358"/>
                    <a:pt x="782" y="358"/>
                  </a:cubicBezTo>
                  <a:cubicBezTo>
                    <a:pt x="741" y="358"/>
                    <a:pt x="698" y="355"/>
                    <a:pt x="654" y="349"/>
                  </a:cubicBezTo>
                  <a:cubicBezTo>
                    <a:pt x="131" y="283"/>
                    <a:pt x="0" y="98"/>
                    <a:pt x="0" y="98"/>
                  </a:cubicBezTo>
                  <a:lnTo>
                    <a:pt x="0" y="98"/>
                  </a:lnTo>
                  <a:cubicBezTo>
                    <a:pt x="0" y="98"/>
                    <a:pt x="240" y="512"/>
                    <a:pt x="676" y="512"/>
                  </a:cubicBezTo>
                  <a:cubicBezTo>
                    <a:pt x="1461" y="512"/>
                    <a:pt x="1679" y="262"/>
                    <a:pt x="1711" y="185"/>
                  </a:cubicBezTo>
                  <a:cubicBezTo>
                    <a:pt x="1744" y="109"/>
                    <a:pt x="1515" y="0"/>
                    <a:pt x="1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7" name="Google Shape;4217;p15"/>
            <p:cNvSpPr/>
            <p:nvPr/>
          </p:nvSpPr>
          <p:spPr>
            <a:xfrm>
              <a:off x="1706900" y="3335738"/>
              <a:ext cx="94869" cy="39122"/>
            </a:xfrm>
            <a:custGeom>
              <a:avLst/>
              <a:gdLst/>
              <a:ahLst/>
              <a:cxnLst/>
              <a:rect l="l" t="t" r="r" b="b"/>
              <a:pathLst>
                <a:path w="2602" h="1073" extrusionOk="0">
                  <a:moveTo>
                    <a:pt x="1285" y="0"/>
                  </a:moveTo>
                  <a:cubicBezTo>
                    <a:pt x="467" y="0"/>
                    <a:pt x="1" y="887"/>
                    <a:pt x="73" y="1001"/>
                  </a:cubicBezTo>
                  <a:cubicBezTo>
                    <a:pt x="115" y="1058"/>
                    <a:pt x="184" y="1073"/>
                    <a:pt x="245" y="1073"/>
                  </a:cubicBezTo>
                  <a:cubicBezTo>
                    <a:pt x="311" y="1073"/>
                    <a:pt x="367" y="1055"/>
                    <a:pt x="367" y="1055"/>
                  </a:cubicBezTo>
                  <a:cubicBezTo>
                    <a:pt x="367" y="1055"/>
                    <a:pt x="825" y="347"/>
                    <a:pt x="1403" y="303"/>
                  </a:cubicBezTo>
                  <a:cubicBezTo>
                    <a:pt x="1423" y="301"/>
                    <a:pt x="1443" y="300"/>
                    <a:pt x="1463" y="300"/>
                  </a:cubicBezTo>
                  <a:cubicBezTo>
                    <a:pt x="2023" y="300"/>
                    <a:pt x="2602" y="1001"/>
                    <a:pt x="2602" y="1001"/>
                  </a:cubicBezTo>
                  <a:cubicBezTo>
                    <a:pt x="2602" y="1001"/>
                    <a:pt x="2329" y="118"/>
                    <a:pt x="1425" y="9"/>
                  </a:cubicBezTo>
                  <a:cubicBezTo>
                    <a:pt x="1377" y="3"/>
                    <a:pt x="1331" y="0"/>
                    <a:pt x="1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8" name="Google Shape;4218;p15"/>
            <p:cNvSpPr/>
            <p:nvPr/>
          </p:nvSpPr>
          <p:spPr>
            <a:xfrm>
              <a:off x="1667815" y="3403589"/>
              <a:ext cx="38976" cy="91697"/>
            </a:xfrm>
            <a:custGeom>
              <a:avLst/>
              <a:gdLst/>
              <a:ahLst/>
              <a:cxnLst/>
              <a:rect l="l" t="t" r="r" b="b"/>
              <a:pathLst>
                <a:path w="1069" h="2515" extrusionOk="0">
                  <a:moveTo>
                    <a:pt x="1" y="2453"/>
                  </a:moveTo>
                  <a:cubicBezTo>
                    <a:pt x="1" y="2453"/>
                    <a:pt x="2" y="2453"/>
                    <a:pt x="3" y="2453"/>
                  </a:cubicBezTo>
                  <a:lnTo>
                    <a:pt x="3" y="2453"/>
                  </a:lnTo>
                  <a:cubicBezTo>
                    <a:pt x="3" y="2453"/>
                    <a:pt x="2" y="2453"/>
                    <a:pt x="1" y="2453"/>
                  </a:cubicBezTo>
                  <a:close/>
                  <a:moveTo>
                    <a:pt x="3" y="2453"/>
                  </a:moveTo>
                  <a:lnTo>
                    <a:pt x="3" y="2453"/>
                  </a:lnTo>
                  <a:cubicBezTo>
                    <a:pt x="4" y="2454"/>
                    <a:pt x="4" y="2454"/>
                    <a:pt x="5" y="2454"/>
                  </a:cubicBezTo>
                  <a:lnTo>
                    <a:pt x="5" y="2454"/>
                  </a:lnTo>
                  <a:cubicBezTo>
                    <a:pt x="4" y="2454"/>
                    <a:pt x="4" y="2454"/>
                    <a:pt x="3" y="2453"/>
                  </a:cubicBezTo>
                  <a:close/>
                  <a:moveTo>
                    <a:pt x="448" y="1"/>
                  </a:moveTo>
                  <a:cubicBezTo>
                    <a:pt x="448" y="1"/>
                    <a:pt x="371" y="1156"/>
                    <a:pt x="513" y="1494"/>
                  </a:cubicBezTo>
                  <a:cubicBezTo>
                    <a:pt x="666" y="1831"/>
                    <a:pt x="709" y="1897"/>
                    <a:pt x="720" y="2115"/>
                  </a:cubicBezTo>
                  <a:cubicBezTo>
                    <a:pt x="720" y="2298"/>
                    <a:pt x="421" y="2473"/>
                    <a:pt x="150" y="2473"/>
                  </a:cubicBezTo>
                  <a:cubicBezTo>
                    <a:pt x="100" y="2473"/>
                    <a:pt x="51" y="2467"/>
                    <a:pt x="5" y="2454"/>
                  </a:cubicBezTo>
                  <a:lnTo>
                    <a:pt x="5" y="2454"/>
                  </a:lnTo>
                  <a:cubicBezTo>
                    <a:pt x="34" y="2462"/>
                    <a:pt x="225" y="2515"/>
                    <a:pt x="426" y="2515"/>
                  </a:cubicBezTo>
                  <a:cubicBezTo>
                    <a:pt x="595" y="2515"/>
                    <a:pt x="771" y="2477"/>
                    <a:pt x="862" y="2344"/>
                  </a:cubicBezTo>
                  <a:cubicBezTo>
                    <a:pt x="1069" y="2049"/>
                    <a:pt x="687" y="1483"/>
                    <a:pt x="611" y="1287"/>
                  </a:cubicBezTo>
                  <a:cubicBezTo>
                    <a:pt x="546" y="1090"/>
                    <a:pt x="448" y="1"/>
                    <a:pt x="44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9" name="Google Shape;4219;p15"/>
            <p:cNvSpPr/>
            <p:nvPr/>
          </p:nvSpPr>
          <p:spPr>
            <a:xfrm>
              <a:off x="1587167" y="3436585"/>
              <a:ext cx="61617" cy="25850"/>
            </a:xfrm>
            <a:custGeom>
              <a:avLst/>
              <a:gdLst/>
              <a:ahLst/>
              <a:cxnLst/>
              <a:rect l="l" t="t" r="r" b="b"/>
              <a:pathLst>
                <a:path w="1690" h="709" extrusionOk="0">
                  <a:moveTo>
                    <a:pt x="851" y="0"/>
                  </a:moveTo>
                  <a:cubicBezTo>
                    <a:pt x="382" y="0"/>
                    <a:pt x="0" y="164"/>
                    <a:pt x="0" y="360"/>
                  </a:cubicBezTo>
                  <a:cubicBezTo>
                    <a:pt x="0" y="545"/>
                    <a:pt x="382" y="709"/>
                    <a:pt x="851" y="709"/>
                  </a:cubicBezTo>
                  <a:cubicBezTo>
                    <a:pt x="1319" y="709"/>
                    <a:pt x="1690" y="545"/>
                    <a:pt x="1690" y="360"/>
                  </a:cubicBezTo>
                  <a:cubicBezTo>
                    <a:pt x="1690" y="164"/>
                    <a:pt x="1319" y="0"/>
                    <a:pt x="8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0" name="Google Shape;4220;p15"/>
            <p:cNvSpPr/>
            <p:nvPr/>
          </p:nvSpPr>
          <p:spPr>
            <a:xfrm>
              <a:off x="1722650" y="3436585"/>
              <a:ext cx="61253" cy="25850"/>
            </a:xfrm>
            <a:custGeom>
              <a:avLst/>
              <a:gdLst/>
              <a:ahLst/>
              <a:cxnLst/>
              <a:rect l="l" t="t" r="r" b="b"/>
              <a:pathLst>
                <a:path w="1680" h="709" extrusionOk="0">
                  <a:moveTo>
                    <a:pt x="840" y="0"/>
                  </a:moveTo>
                  <a:cubicBezTo>
                    <a:pt x="371" y="0"/>
                    <a:pt x="1" y="164"/>
                    <a:pt x="1" y="360"/>
                  </a:cubicBezTo>
                  <a:cubicBezTo>
                    <a:pt x="1" y="545"/>
                    <a:pt x="371" y="709"/>
                    <a:pt x="840" y="709"/>
                  </a:cubicBezTo>
                  <a:cubicBezTo>
                    <a:pt x="1309" y="709"/>
                    <a:pt x="1679" y="545"/>
                    <a:pt x="1679" y="360"/>
                  </a:cubicBezTo>
                  <a:cubicBezTo>
                    <a:pt x="1679" y="164"/>
                    <a:pt x="1309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1" name="Google Shape;4221;p15"/>
            <p:cNvSpPr/>
            <p:nvPr/>
          </p:nvSpPr>
          <p:spPr>
            <a:xfrm>
              <a:off x="1654982" y="3517998"/>
              <a:ext cx="56185" cy="15605"/>
            </a:xfrm>
            <a:custGeom>
              <a:avLst/>
              <a:gdLst/>
              <a:ahLst/>
              <a:cxnLst/>
              <a:rect l="l" t="t" r="r" b="b"/>
              <a:pathLst>
                <a:path w="1541" h="428" extrusionOk="0">
                  <a:moveTo>
                    <a:pt x="1507" y="1"/>
                  </a:moveTo>
                  <a:cubicBezTo>
                    <a:pt x="1457" y="1"/>
                    <a:pt x="1318" y="164"/>
                    <a:pt x="898" y="208"/>
                  </a:cubicBezTo>
                  <a:cubicBezTo>
                    <a:pt x="815" y="219"/>
                    <a:pt x="739" y="223"/>
                    <a:pt x="669" y="223"/>
                  </a:cubicBezTo>
                  <a:cubicBezTo>
                    <a:pt x="295" y="223"/>
                    <a:pt x="102" y="99"/>
                    <a:pt x="102" y="99"/>
                  </a:cubicBezTo>
                  <a:cubicBezTo>
                    <a:pt x="85" y="92"/>
                    <a:pt x="73" y="88"/>
                    <a:pt x="66" y="88"/>
                  </a:cubicBezTo>
                  <a:cubicBezTo>
                    <a:pt x="0" y="88"/>
                    <a:pt x="421" y="428"/>
                    <a:pt x="691" y="428"/>
                  </a:cubicBezTo>
                  <a:cubicBezTo>
                    <a:pt x="702" y="428"/>
                    <a:pt x="713" y="427"/>
                    <a:pt x="723" y="426"/>
                  </a:cubicBezTo>
                  <a:cubicBezTo>
                    <a:pt x="1007" y="404"/>
                    <a:pt x="1541" y="154"/>
                    <a:pt x="1530" y="34"/>
                  </a:cubicBezTo>
                  <a:cubicBezTo>
                    <a:pt x="1526" y="10"/>
                    <a:pt x="1519" y="1"/>
                    <a:pt x="15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2" name="Google Shape;4222;p15"/>
            <p:cNvSpPr/>
            <p:nvPr/>
          </p:nvSpPr>
          <p:spPr>
            <a:xfrm>
              <a:off x="746780" y="3156832"/>
              <a:ext cx="417248" cy="534066"/>
            </a:xfrm>
            <a:custGeom>
              <a:avLst/>
              <a:gdLst/>
              <a:ahLst/>
              <a:cxnLst/>
              <a:rect l="l" t="t" r="r" b="b"/>
              <a:pathLst>
                <a:path w="11444" h="14648" extrusionOk="0">
                  <a:moveTo>
                    <a:pt x="5441" y="0"/>
                  </a:moveTo>
                  <a:cubicBezTo>
                    <a:pt x="4627" y="0"/>
                    <a:pt x="3295" y="314"/>
                    <a:pt x="2028" y="2006"/>
                  </a:cubicBezTo>
                  <a:cubicBezTo>
                    <a:pt x="1" y="4687"/>
                    <a:pt x="1799" y="7194"/>
                    <a:pt x="2398" y="7956"/>
                  </a:cubicBezTo>
                  <a:cubicBezTo>
                    <a:pt x="2987" y="8708"/>
                    <a:pt x="4992" y="11368"/>
                    <a:pt x="4992" y="11368"/>
                  </a:cubicBezTo>
                  <a:lnTo>
                    <a:pt x="11444" y="14648"/>
                  </a:lnTo>
                  <a:cubicBezTo>
                    <a:pt x="11444" y="14648"/>
                    <a:pt x="10845" y="5101"/>
                    <a:pt x="10169" y="2900"/>
                  </a:cubicBezTo>
                  <a:cubicBezTo>
                    <a:pt x="9482" y="698"/>
                    <a:pt x="6224" y="110"/>
                    <a:pt x="6224" y="110"/>
                  </a:cubicBezTo>
                  <a:cubicBezTo>
                    <a:pt x="6224" y="110"/>
                    <a:pt x="5923" y="0"/>
                    <a:pt x="54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3" name="Google Shape;4223;p15"/>
            <p:cNvSpPr/>
            <p:nvPr/>
          </p:nvSpPr>
          <p:spPr>
            <a:xfrm>
              <a:off x="727457" y="3150999"/>
              <a:ext cx="176321" cy="169174"/>
            </a:xfrm>
            <a:custGeom>
              <a:avLst/>
              <a:gdLst/>
              <a:ahLst/>
              <a:cxnLst/>
              <a:rect l="l" t="t" r="r" b="b"/>
              <a:pathLst>
                <a:path w="4836" h="4640" extrusionOk="0">
                  <a:moveTo>
                    <a:pt x="2651" y="0"/>
                  </a:moveTo>
                  <a:cubicBezTo>
                    <a:pt x="662" y="0"/>
                    <a:pt x="0" y="1632"/>
                    <a:pt x="324" y="3049"/>
                  </a:cubicBezTo>
                  <a:cubicBezTo>
                    <a:pt x="673" y="4564"/>
                    <a:pt x="2122" y="4640"/>
                    <a:pt x="2122" y="4640"/>
                  </a:cubicBezTo>
                  <a:lnTo>
                    <a:pt x="4280" y="2558"/>
                  </a:lnTo>
                  <a:cubicBezTo>
                    <a:pt x="4280" y="2558"/>
                    <a:pt x="4836" y="226"/>
                    <a:pt x="3136" y="30"/>
                  </a:cubicBezTo>
                  <a:cubicBezTo>
                    <a:pt x="2966" y="10"/>
                    <a:pt x="2805" y="0"/>
                    <a:pt x="26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4" name="Google Shape;4224;p15"/>
            <p:cNvSpPr/>
            <p:nvPr/>
          </p:nvSpPr>
          <p:spPr>
            <a:xfrm>
              <a:off x="593032" y="3677289"/>
              <a:ext cx="700943" cy="915584"/>
            </a:xfrm>
            <a:custGeom>
              <a:avLst/>
              <a:gdLst/>
              <a:ahLst/>
              <a:cxnLst/>
              <a:rect l="l" t="t" r="r" b="b"/>
              <a:pathLst>
                <a:path w="19225" h="25112" extrusionOk="0">
                  <a:moveTo>
                    <a:pt x="9423" y="0"/>
                  </a:moveTo>
                  <a:cubicBezTo>
                    <a:pt x="4644" y="0"/>
                    <a:pt x="1452" y="2794"/>
                    <a:pt x="0" y="4787"/>
                  </a:cubicBezTo>
                  <a:lnTo>
                    <a:pt x="0" y="25112"/>
                  </a:lnTo>
                  <a:lnTo>
                    <a:pt x="19225" y="25112"/>
                  </a:lnTo>
                  <a:cubicBezTo>
                    <a:pt x="19148" y="22398"/>
                    <a:pt x="19018" y="6999"/>
                    <a:pt x="18811" y="6345"/>
                  </a:cubicBezTo>
                  <a:cubicBezTo>
                    <a:pt x="18222" y="4482"/>
                    <a:pt x="17132" y="3239"/>
                    <a:pt x="15672" y="2269"/>
                  </a:cubicBezTo>
                  <a:cubicBezTo>
                    <a:pt x="14201" y="1310"/>
                    <a:pt x="10724" y="68"/>
                    <a:pt x="10724" y="68"/>
                  </a:cubicBezTo>
                  <a:cubicBezTo>
                    <a:pt x="10278" y="22"/>
                    <a:pt x="9844" y="0"/>
                    <a:pt x="94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5" name="Google Shape;4225;p15"/>
            <p:cNvSpPr/>
            <p:nvPr/>
          </p:nvSpPr>
          <p:spPr>
            <a:xfrm>
              <a:off x="854408" y="3552598"/>
              <a:ext cx="214676" cy="296857"/>
            </a:xfrm>
            <a:custGeom>
              <a:avLst/>
              <a:gdLst/>
              <a:ahLst/>
              <a:cxnLst/>
              <a:rect l="l" t="t" r="r" b="b"/>
              <a:pathLst>
                <a:path w="5888" h="8142" extrusionOk="0">
                  <a:moveTo>
                    <a:pt x="1277" y="0"/>
                  </a:moveTo>
                  <a:cubicBezTo>
                    <a:pt x="1277" y="0"/>
                    <a:pt x="1277" y="3673"/>
                    <a:pt x="623" y="4479"/>
                  </a:cubicBezTo>
                  <a:cubicBezTo>
                    <a:pt x="1" y="5248"/>
                    <a:pt x="337" y="8142"/>
                    <a:pt x="2565" y="8142"/>
                  </a:cubicBezTo>
                  <a:cubicBezTo>
                    <a:pt x="2676" y="8142"/>
                    <a:pt x="2791" y="8134"/>
                    <a:pt x="2912" y="8119"/>
                  </a:cubicBezTo>
                  <a:cubicBezTo>
                    <a:pt x="5451" y="7803"/>
                    <a:pt x="5887" y="5504"/>
                    <a:pt x="5451" y="4850"/>
                  </a:cubicBezTo>
                  <a:cubicBezTo>
                    <a:pt x="5015" y="4196"/>
                    <a:pt x="4645" y="4044"/>
                    <a:pt x="4514" y="3106"/>
                  </a:cubicBezTo>
                  <a:cubicBezTo>
                    <a:pt x="4394" y="2180"/>
                    <a:pt x="4394" y="273"/>
                    <a:pt x="4394" y="273"/>
                  </a:cubicBezTo>
                  <a:lnTo>
                    <a:pt x="1277" y="0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6" name="Google Shape;4226;p15"/>
            <p:cNvSpPr/>
            <p:nvPr/>
          </p:nvSpPr>
          <p:spPr>
            <a:xfrm>
              <a:off x="898196" y="3552598"/>
              <a:ext cx="118422" cy="94650"/>
            </a:xfrm>
            <a:custGeom>
              <a:avLst/>
              <a:gdLst/>
              <a:ahLst/>
              <a:cxnLst/>
              <a:rect l="l" t="t" r="r" b="b"/>
              <a:pathLst>
                <a:path w="3248" h="2596" extrusionOk="0">
                  <a:moveTo>
                    <a:pt x="76" y="0"/>
                  </a:moveTo>
                  <a:cubicBezTo>
                    <a:pt x="76" y="0"/>
                    <a:pt x="76" y="905"/>
                    <a:pt x="0" y="1918"/>
                  </a:cubicBezTo>
                  <a:cubicBezTo>
                    <a:pt x="22" y="1940"/>
                    <a:pt x="55" y="1962"/>
                    <a:pt x="76" y="1984"/>
                  </a:cubicBezTo>
                  <a:cubicBezTo>
                    <a:pt x="679" y="2390"/>
                    <a:pt x="1383" y="2595"/>
                    <a:pt x="2041" y="2595"/>
                  </a:cubicBezTo>
                  <a:cubicBezTo>
                    <a:pt x="2479" y="2595"/>
                    <a:pt x="2895" y="2504"/>
                    <a:pt x="3248" y="2322"/>
                  </a:cubicBezTo>
                  <a:cubicBezTo>
                    <a:pt x="3193" y="1384"/>
                    <a:pt x="3193" y="273"/>
                    <a:pt x="3193" y="273"/>
                  </a:cubicBezTo>
                  <a:lnTo>
                    <a:pt x="76" y="0"/>
                  </a:ln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15"/>
            <p:cNvSpPr/>
            <p:nvPr/>
          </p:nvSpPr>
          <p:spPr>
            <a:xfrm>
              <a:off x="782255" y="3283127"/>
              <a:ext cx="375429" cy="322233"/>
            </a:xfrm>
            <a:custGeom>
              <a:avLst/>
              <a:gdLst/>
              <a:ahLst/>
              <a:cxnLst/>
              <a:rect l="l" t="t" r="r" b="b"/>
              <a:pathLst>
                <a:path w="10297" h="8838" extrusionOk="0">
                  <a:moveTo>
                    <a:pt x="4449" y="1"/>
                  </a:moveTo>
                  <a:cubicBezTo>
                    <a:pt x="3696" y="1"/>
                    <a:pt x="2985" y="164"/>
                    <a:pt x="2450" y="569"/>
                  </a:cubicBezTo>
                  <a:cubicBezTo>
                    <a:pt x="2450" y="569"/>
                    <a:pt x="1011" y="2476"/>
                    <a:pt x="1404" y="3980"/>
                  </a:cubicBezTo>
                  <a:cubicBezTo>
                    <a:pt x="1143" y="3735"/>
                    <a:pt x="808" y="3467"/>
                    <a:pt x="560" y="3467"/>
                  </a:cubicBezTo>
                  <a:cubicBezTo>
                    <a:pt x="466" y="3467"/>
                    <a:pt x="385" y="3506"/>
                    <a:pt x="325" y="3599"/>
                  </a:cubicBezTo>
                  <a:cubicBezTo>
                    <a:pt x="0" y="4100"/>
                    <a:pt x="1033" y="6048"/>
                    <a:pt x="1734" y="6048"/>
                  </a:cubicBezTo>
                  <a:cubicBezTo>
                    <a:pt x="1810" y="6048"/>
                    <a:pt x="1882" y="6025"/>
                    <a:pt x="1949" y="5975"/>
                  </a:cubicBezTo>
                  <a:cubicBezTo>
                    <a:pt x="1970" y="5964"/>
                    <a:pt x="1981" y="5953"/>
                    <a:pt x="1992" y="5942"/>
                  </a:cubicBezTo>
                  <a:cubicBezTo>
                    <a:pt x="2374" y="7010"/>
                    <a:pt x="2799" y="7925"/>
                    <a:pt x="3256" y="8231"/>
                  </a:cubicBezTo>
                  <a:cubicBezTo>
                    <a:pt x="3854" y="8634"/>
                    <a:pt x="4557" y="8838"/>
                    <a:pt x="5213" y="8838"/>
                  </a:cubicBezTo>
                  <a:cubicBezTo>
                    <a:pt x="6030" y="8838"/>
                    <a:pt x="6772" y="8522"/>
                    <a:pt x="7147" y="7882"/>
                  </a:cubicBezTo>
                  <a:cubicBezTo>
                    <a:pt x="7387" y="7479"/>
                    <a:pt x="7681" y="6770"/>
                    <a:pt x="7953" y="5975"/>
                  </a:cubicBezTo>
                  <a:cubicBezTo>
                    <a:pt x="7966" y="5975"/>
                    <a:pt x="7978" y="5975"/>
                    <a:pt x="7991" y="5975"/>
                  </a:cubicBezTo>
                  <a:cubicBezTo>
                    <a:pt x="9020" y="5975"/>
                    <a:pt x="10297" y="4213"/>
                    <a:pt x="9414" y="3632"/>
                  </a:cubicBezTo>
                  <a:cubicBezTo>
                    <a:pt x="9328" y="3575"/>
                    <a:pt x="9244" y="3552"/>
                    <a:pt x="9163" y="3552"/>
                  </a:cubicBezTo>
                  <a:cubicBezTo>
                    <a:pt x="8824" y="3552"/>
                    <a:pt x="8553" y="3958"/>
                    <a:pt x="8553" y="3958"/>
                  </a:cubicBezTo>
                  <a:cubicBezTo>
                    <a:pt x="8553" y="3958"/>
                    <a:pt x="8553" y="3958"/>
                    <a:pt x="8542" y="3980"/>
                  </a:cubicBezTo>
                  <a:cubicBezTo>
                    <a:pt x="8738" y="3141"/>
                    <a:pt x="8847" y="2389"/>
                    <a:pt x="8782" y="1964"/>
                  </a:cubicBezTo>
                  <a:cubicBezTo>
                    <a:pt x="8656" y="1113"/>
                    <a:pt x="6412" y="1"/>
                    <a:pt x="444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15"/>
            <p:cNvSpPr/>
            <p:nvPr/>
          </p:nvSpPr>
          <p:spPr>
            <a:xfrm>
              <a:off x="991459" y="3362718"/>
              <a:ext cx="93520" cy="30590"/>
            </a:xfrm>
            <a:custGeom>
              <a:avLst/>
              <a:gdLst/>
              <a:ahLst/>
              <a:cxnLst/>
              <a:rect l="l" t="t" r="r" b="b"/>
              <a:pathLst>
                <a:path w="2565" h="839" extrusionOk="0">
                  <a:moveTo>
                    <a:pt x="1230" y="1"/>
                  </a:moveTo>
                  <a:cubicBezTo>
                    <a:pt x="631" y="1"/>
                    <a:pt x="0" y="628"/>
                    <a:pt x="79" y="707"/>
                  </a:cubicBezTo>
                  <a:cubicBezTo>
                    <a:pt x="117" y="749"/>
                    <a:pt x="158" y="762"/>
                    <a:pt x="193" y="762"/>
                  </a:cubicBezTo>
                  <a:cubicBezTo>
                    <a:pt x="240" y="762"/>
                    <a:pt x="276" y="740"/>
                    <a:pt x="276" y="740"/>
                  </a:cubicBezTo>
                  <a:cubicBezTo>
                    <a:pt x="572" y="423"/>
                    <a:pt x="908" y="314"/>
                    <a:pt x="1228" y="314"/>
                  </a:cubicBezTo>
                  <a:cubicBezTo>
                    <a:pt x="1932" y="314"/>
                    <a:pt x="2564" y="838"/>
                    <a:pt x="2564" y="838"/>
                  </a:cubicBezTo>
                  <a:cubicBezTo>
                    <a:pt x="2564" y="838"/>
                    <a:pt x="2303" y="228"/>
                    <a:pt x="1409" y="21"/>
                  </a:cubicBezTo>
                  <a:cubicBezTo>
                    <a:pt x="1350" y="7"/>
                    <a:pt x="1290" y="1"/>
                    <a:pt x="12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9" name="Google Shape;4229;p15"/>
            <p:cNvSpPr/>
            <p:nvPr/>
          </p:nvSpPr>
          <p:spPr>
            <a:xfrm>
              <a:off x="847736" y="3362718"/>
              <a:ext cx="93483" cy="30590"/>
            </a:xfrm>
            <a:custGeom>
              <a:avLst/>
              <a:gdLst/>
              <a:ahLst/>
              <a:cxnLst/>
              <a:rect l="l" t="t" r="r" b="b"/>
              <a:pathLst>
                <a:path w="2564" h="839" extrusionOk="0">
                  <a:moveTo>
                    <a:pt x="1326" y="1"/>
                  </a:moveTo>
                  <a:cubicBezTo>
                    <a:pt x="1265" y="1"/>
                    <a:pt x="1204" y="7"/>
                    <a:pt x="1144" y="21"/>
                  </a:cubicBezTo>
                  <a:cubicBezTo>
                    <a:pt x="262" y="228"/>
                    <a:pt x="0" y="838"/>
                    <a:pt x="0" y="838"/>
                  </a:cubicBezTo>
                  <a:cubicBezTo>
                    <a:pt x="0" y="838"/>
                    <a:pt x="632" y="314"/>
                    <a:pt x="1336" y="314"/>
                  </a:cubicBezTo>
                  <a:cubicBezTo>
                    <a:pt x="1656" y="314"/>
                    <a:pt x="1992" y="423"/>
                    <a:pt x="2289" y="740"/>
                  </a:cubicBezTo>
                  <a:cubicBezTo>
                    <a:pt x="2289" y="740"/>
                    <a:pt x="2324" y="762"/>
                    <a:pt x="2371" y="762"/>
                  </a:cubicBezTo>
                  <a:cubicBezTo>
                    <a:pt x="2406" y="762"/>
                    <a:pt x="2447" y="749"/>
                    <a:pt x="2485" y="707"/>
                  </a:cubicBezTo>
                  <a:cubicBezTo>
                    <a:pt x="2564" y="628"/>
                    <a:pt x="1933" y="1"/>
                    <a:pt x="13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0" name="Google Shape;4230;p15"/>
            <p:cNvSpPr/>
            <p:nvPr/>
          </p:nvSpPr>
          <p:spPr>
            <a:xfrm>
              <a:off x="871544" y="3279591"/>
              <a:ext cx="254345" cy="97093"/>
            </a:xfrm>
            <a:custGeom>
              <a:avLst/>
              <a:gdLst/>
              <a:ahLst/>
              <a:cxnLst/>
              <a:rect l="l" t="t" r="r" b="b"/>
              <a:pathLst>
                <a:path w="6976" h="2663" extrusionOk="0">
                  <a:moveTo>
                    <a:pt x="1955" y="1"/>
                  </a:moveTo>
                  <a:cubicBezTo>
                    <a:pt x="1148" y="1"/>
                    <a:pt x="424" y="172"/>
                    <a:pt x="1" y="666"/>
                  </a:cubicBezTo>
                  <a:cubicBezTo>
                    <a:pt x="1" y="666"/>
                    <a:pt x="1494" y="1756"/>
                    <a:pt x="2954" y="2192"/>
                  </a:cubicBezTo>
                  <a:cubicBezTo>
                    <a:pt x="4011" y="2507"/>
                    <a:pt x="5285" y="2663"/>
                    <a:pt x="6036" y="2663"/>
                  </a:cubicBezTo>
                  <a:cubicBezTo>
                    <a:pt x="6323" y="2663"/>
                    <a:pt x="6534" y="2640"/>
                    <a:pt x="6627" y="2595"/>
                  </a:cubicBezTo>
                  <a:cubicBezTo>
                    <a:pt x="6976" y="2443"/>
                    <a:pt x="6474" y="950"/>
                    <a:pt x="6158" y="884"/>
                  </a:cubicBezTo>
                  <a:cubicBezTo>
                    <a:pt x="5948" y="847"/>
                    <a:pt x="3748" y="1"/>
                    <a:pt x="1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1" name="Google Shape;4231;p15"/>
            <p:cNvSpPr/>
            <p:nvPr/>
          </p:nvSpPr>
          <p:spPr>
            <a:xfrm>
              <a:off x="81634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1"/>
                  </a:moveTo>
                  <a:cubicBezTo>
                    <a:pt x="1199" y="1"/>
                    <a:pt x="142" y="81"/>
                    <a:pt x="142" y="81"/>
                  </a:cubicBezTo>
                  <a:cubicBezTo>
                    <a:pt x="0" y="114"/>
                    <a:pt x="469" y="1738"/>
                    <a:pt x="752" y="1977"/>
                  </a:cubicBezTo>
                  <a:cubicBezTo>
                    <a:pt x="908" y="2115"/>
                    <a:pt x="1470" y="2217"/>
                    <a:pt x="2043" y="2217"/>
                  </a:cubicBezTo>
                  <a:cubicBezTo>
                    <a:pt x="2512" y="2217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5"/>
                  </a:cubicBezTo>
                  <a:cubicBezTo>
                    <a:pt x="3206" y="30"/>
                    <a:pt x="2690" y="1"/>
                    <a:pt x="2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2" name="Google Shape;4232;p15"/>
            <p:cNvSpPr/>
            <p:nvPr/>
          </p:nvSpPr>
          <p:spPr>
            <a:xfrm>
              <a:off x="966922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1"/>
                  </a:moveTo>
                  <a:cubicBezTo>
                    <a:pt x="1254" y="1"/>
                    <a:pt x="740" y="30"/>
                    <a:pt x="534" y="125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7"/>
                    <a:pt x="1893" y="2217"/>
                  </a:cubicBezTo>
                  <a:cubicBezTo>
                    <a:pt x="2465" y="2217"/>
                    <a:pt x="3027" y="2115"/>
                    <a:pt x="3183" y="1977"/>
                  </a:cubicBezTo>
                  <a:cubicBezTo>
                    <a:pt x="3466" y="1738"/>
                    <a:pt x="3946" y="114"/>
                    <a:pt x="3793" y="81"/>
                  </a:cubicBezTo>
                  <a:cubicBezTo>
                    <a:pt x="3793" y="81"/>
                    <a:pt x="2740" y="1"/>
                    <a:pt x="1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3" name="Google Shape;4233;p15"/>
            <p:cNvSpPr/>
            <p:nvPr/>
          </p:nvSpPr>
          <p:spPr>
            <a:xfrm>
              <a:off x="816345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2128" y="1"/>
                  </a:moveTo>
                  <a:cubicBezTo>
                    <a:pt x="1199" y="1"/>
                    <a:pt x="142" y="81"/>
                    <a:pt x="142" y="81"/>
                  </a:cubicBezTo>
                  <a:cubicBezTo>
                    <a:pt x="0" y="114"/>
                    <a:pt x="469" y="1738"/>
                    <a:pt x="752" y="1977"/>
                  </a:cubicBezTo>
                  <a:cubicBezTo>
                    <a:pt x="908" y="2115"/>
                    <a:pt x="1470" y="2217"/>
                    <a:pt x="2043" y="2217"/>
                  </a:cubicBezTo>
                  <a:cubicBezTo>
                    <a:pt x="2512" y="2217"/>
                    <a:pt x="2989" y="2149"/>
                    <a:pt x="3259" y="1977"/>
                  </a:cubicBezTo>
                  <a:cubicBezTo>
                    <a:pt x="3847" y="1596"/>
                    <a:pt x="3945" y="375"/>
                    <a:pt x="3411" y="125"/>
                  </a:cubicBezTo>
                  <a:cubicBezTo>
                    <a:pt x="3206" y="30"/>
                    <a:pt x="2690" y="1"/>
                    <a:pt x="2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4" name="Google Shape;4234;p15"/>
            <p:cNvSpPr/>
            <p:nvPr/>
          </p:nvSpPr>
          <p:spPr>
            <a:xfrm>
              <a:off x="966922" y="3390719"/>
              <a:ext cx="143871" cy="80832"/>
            </a:xfrm>
            <a:custGeom>
              <a:avLst/>
              <a:gdLst/>
              <a:ahLst/>
              <a:cxnLst/>
              <a:rect l="l" t="t" r="r" b="b"/>
              <a:pathLst>
                <a:path w="3946" h="2217" extrusionOk="0">
                  <a:moveTo>
                    <a:pt x="1814" y="1"/>
                  </a:moveTo>
                  <a:cubicBezTo>
                    <a:pt x="1254" y="1"/>
                    <a:pt x="740" y="30"/>
                    <a:pt x="534" y="125"/>
                  </a:cubicBezTo>
                  <a:cubicBezTo>
                    <a:pt x="0" y="375"/>
                    <a:pt x="88" y="1596"/>
                    <a:pt x="687" y="1977"/>
                  </a:cubicBezTo>
                  <a:cubicBezTo>
                    <a:pt x="952" y="2149"/>
                    <a:pt x="1426" y="2217"/>
                    <a:pt x="1893" y="2217"/>
                  </a:cubicBezTo>
                  <a:cubicBezTo>
                    <a:pt x="2465" y="2217"/>
                    <a:pt x="3027" y="2115"/>
                    <a:pt x="3183" y="1977"/>
                  </a:cubicBezTo>
                  <a:cubicBezTo>
                    <a:pt x="3466" y="1738"/>
                    <a:pt x="3946" y="114"/>
                    <a:pt x="3793" y="81"/>
                  </a:cubicBezTo>
                  <a:cubicBezTo>
                    <a:pt x="3793" y="81"/>
                    <a:pt x="2740" y="1"/>
                    <a:pt x="1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5" name="Google Shape;4235;p15"/>
            <p:cNvSpPr/>
            <p:nvPr/>
          </p:nvSpPr>
          <p:spPr>
            <a:xfrm>
              <a:off x="813136" y="3385432"/>
              <a:ext cx="300831" cy="91296"/>
            </a:xfrm>
            <a:custGeom>
              <a:avLst/>
              <a:gdLst/>
              <a:ahLst/>
              <a:cxnLst/>
              <a:rect l="l" t="t" r="r" b="b"/>
              <a:pathLst>
                <a:path w="8251" h="2504" extrusionOk="0">
                  <a:moveTo>
                    <a:pt x="2166" y="289"/>
                  </a:moveTo>
                  <a:cubicBezTo>
                    <a:pt x="2755" y="289"/>
                    <a:pt x="3254" y="319"/>
                    <a:pt x="3434" y="401"/>
                  </a:cubicBezTo>
                  <a:cubicBezTo>
                    <a:pt x="3586" y="477"/>
                    <a:pt x="3684" y="673"/>
                    <a:pt x="3706" y="945"/>
                  </a:cubicBezTo>
                  <a:cubicBezTo>
                    <a:pt x="3728" y="1316"/>
                    <a:pt x="3586" y="1806"/>
                    <a:pt x="3270" y="2003"/>
                  </a:cubicBezTo>
                  <a:cubicBezTo>
                    <a:pt x="3021" y="2159"/>
                    <a:pt x="2573" y="2219"/>
                    <a:pt x="2134" y="2219"/>
                  </a:cubicBezTo>
                  <a:cubicBezTo>
                    <a:pt x="1593" y="2219"/>
                    <a:pt x="1064" y="2128"/>
                    <a:pt x="938" y="2013"/>
                  </a:cubicBezTo>
                  <a:cubicBezTo>
                    <a:pt x="731" y="1828"/>
                    <a:pt x="382" y="695"/>
                    <a:pt x="350" y="357"/>
                  </a:cubicBezTo>
                  <a:cubicBezTo>
                    <a:pt x="895" y="319"/>
                    <a:pt x="1576" y="289"/>
                    <a:pt x="2166" y="289"/>
                  </a:cubicBezTo>
                  <a:close/>
                  <a:moveTo>
                    <a:pt x="6060" y="292"/>
                  </a:moveTo>
                  <a:cubicBezTo>
                    <a:pt x="6660" y="292"/>
                    <a:pt x="7346" y="324"/>
                    <a:pt x="7902" y="357"/>
                  </a:cubicBezTo>
                  <a:cubicBezTo>
                    <a:pt x="7869" y="695"/>
                    <a:pt x="7521" y="1828"/>
                    <a:pt x="7314" y="2013"/>
                  </a:cubicBezTo>
                  <a:cubicBezTo>
                    <a:pt x="7181" y="2128"/>
                    <a:pt x="6650" y="2219"/>
                    <a:pt x="6110" y="2219"/>
                  </a:cubicBezTo>
                  <a:cubicBezTo>
                    <a:pt x="5671" y="2219"/>
                    <a:pt x="5225" y="2159"/>
                    <a:pt x="4981" y="2003"/>
                  </a:cubicBezTo>
                  <a:cubicBezTo>
                    <a:pt x="4665" y="1806"/>
                    <a:pt x="4524" y="1316"/>
                    <a:pt x="4545" y="945"/>
                  </a:cubicBezTo>
                  <a:cubicBezTo>
                    <a:pt x="4567" y="673"/>
                    <a:pt x="4665" y="477"/>
                    <a:pt x="4818" y="401"/>
                  </a:cubicBezTo>
                  <a:cubicBezTo>
                    <a:pt x="4992" y="313"/>
                    <a:pt x="5483" y="292"/>
                    <a:pt x="6060" y="292"/>
                  </a:cubicBezTo>
                  <a:close/>
                  <a:moveTo>
                    <a:pt x="2203" y="0"/>
                  </a:moveTo>
                  <a:cubicBezTo>
                    <a:pt x="1341" y="0"/>
                    <a:pt x="388" y="71"/>
                    <a:pt x="219" y="84"/>
                  </a:cubicBezTo>
                  <a:lnTo>
                    <a:pt x="208" y="84"/>
                  </a:lnTo>
                  <a:cubicBezTo>
                    <a:pt x="175" y="84"/>
                    <a:pt x="99" y="117"/>
                    <a:pt x="77" y="215"/>
                  </a:cubicBezTo>
                  <a:cubicBezTo>
                    <a:pt x="1" y="520"/>
                    <a:pt x="459" y="1970"/>
                    <a:pt x="753" y="2231"/>
                  </a:cubicBezTo>
                  <a:cubicBezTo>
                    <a:pt x="938" y="2395"/>
                    <a:pt x="1527" y="2504"/>
                    <a:pt x="2126" y="2504"/>
                  </a:cubicBezTo>
                  <a:cubicBezTo>
                    <a:pt x="2627" y="2504"/>
                    <a:pt x="3140" y="2428"/>
                    <a:pt x="3423" y="2242"/>
                  </a:cubicBezTo>
                  <a:cubicBezTo>
                    <a:pt x="3859" y="1970"/>
                    <a:pt x="4022" y="1370"/>
                    <a:pt x="3990" y="924"/>
                  </a:cubicBezTo>
                  <a:cubicBezTo>
                    <a:pt x="3990" y="924"/>
                    <a:pt x="3990" y="913"/>
                    <a:pt x="3990" y="913"/>
                  </a:cubicBezTo>
                  <a:cubicBezTo>
                    <a:pt x="4028" y="894"/>
                    <a:pt x="4077" y="882"/>
                    <a:pt x="4132" y="882"/>
                  </a:cubicBezTo>
                  <a:cubicBezTo>
                    <a:pt x="4173" y="882"/>
                    <a:pt x="4216" y="888"/>
                    <a:pt x="4262" y="902"/>
                  </a:cubicBezTo>
                  <a:cubicBezTo>
                    <a:pt x="4262" y="913"/>
                    <a:pt x="4262" y="924"/>
                    <a:pt x="4262" y="924"/>
                  </a:cubicBezTo>
                  <a:cubicBezTo>
                    <a:pt x="4229" y="1370"/>
                    <a:pt x="4393" y="1970"/>
                    <a:pt x="4829" y="2242"/>
                  </a:cubicBezTo>
                  <a:cubicBezTo>
                    <a:pt x="5112" y="2428"/>
                    <a:pt x="5624" y="2504"/>
                    <a:pt x="6126" y="2504"/>
                  </a:cubicBezTo>
                  <a:cubicBezTo>
                    <a:pt x="6725" y="2504"/>
                    <a:pt x="7314" y="2395"/>
                    <a:pt x="7499" y="2231"/>
                  </a:cubicBezTo>
                  <a:cubicBezTo>
                    <a:pt x="7793" y="1970"/>
                    <a:pt x="8251" y="520"/>
                    <a:pt x="8174" y="215"/>
                  </a:cubicBezTo>
                  <a:cubicBezTo>
                    <a:pt x="8153" y="117"/>
                    <a:pt x="8076" y="84"/>
                    <a:pt x="8044" y="84"/>
                  </a:cubicBezTo>
                  <a:lnTo>
                    <a:pt x="8022" y="84"/>
                  </a:lnTo>
                  <a:cubicBezTo>
                    <a:pt x="7860" y="71"/>
                    <a:pt x="6908" y="0"/>
                    <a:pt x="6048" y="0"/>
                  </a:cubicBezTo>
                  <a:cubicBezTo>
                    <a:pt x="5465" y="0"/>
                    <a:pt x="4923" y="33"/>
                    <a:pt x="4698" y="139"/>
                  </a:cubicBezTo>
                  <a:cubicBezTo>
                    <a:pt x="4480" y="237"/>
                    <a:pt x="4338" y="466"/>
                    <a:pt x="4284" y="760"/>
                  </a:cubicBezTo>
                  <a:cubicBezTo>
                    <a:pt x="4230" y="745"/>
                    <a:pt x="4178" y="740"/>
                    <a:pt x="4129" y="740"/>
                  </a:cubicBezTo>
                  <a:cubicBezTo>
                    <a:pt x="4070" y="740"/>
                    <a:pt x="4016" y="748"/>
                    <a:pt x="3968" y="760"/>
                  </a:cubicBezTo>
                  <a:cubicBezTo>
                    <a:pt x="3913" y="466"/>
                    <a:pt x="3772" y="237"/>
                    <a:pt x="3554" y="139"/>
                  </a:cubicBezTo>
                  <a:cubicBezTo>
                    <a:pt x="3329" y="33"/>
                    <a:pt x="2787" y="0"/>
                    <a:pt x="2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6" name="Google Shape;4236;p15"/>
            <p:cNvSpPr/>
            <p:nvPr/>
          </p:nvSpPr>
          <p:spPr>
            <a:xfrm>
              <a:off x="966521" y="3455653"/>
              <a:ext cx="27855" cy="45356"/>
            </a:xfrm>
            <a:custGeom>
              <a:avLst/>
              <a:gdLst/>
              <a:ahLst/>
              <a:cxnLst/>
              <a:rect l="l" t="t" r="r" b="b"/>
              <a:pathLst>
                <a:path w="764" h="1244" extrusionOk="0">
                  <a:moveTo>
                    <a:pt x="44" y="0"/>
                  </a:moveTo>
                  <a:lnTo>
                    <a:pt x="44" y="0"/>
                  </a:lnTo>
                  <a:cubicBezTo>
                    <a:pt x="44" y="0"/>
                    <a:pt x="502" y="807"/>
                    <a:pt x="524" y="937"/>
                  </a:cubicBezTo>
                  <a:cubicBezTo>
                    <a:pt x="545" y="1057"/>
                    <a:pt x="1" y="1243"/>
                    <a:pt x="1" y="1243"/>
                  </a:cubicBezTo>
                  <a:cubicBezTo>
                    <a:pt x="1" y="1243"/>
                    <a:pt x="33" y="1244"/>
                    <a:pt x="84" y="1244"/>
                  </a:cubicBezTo>
                  <a:cubicBezTo>
                    <a:pt x="262" y="1244"/>
                    <a:pt x="667" y="1231"/>
                    <a:pt x="709" y="1112"/>
                  </a:cubicBezTo>
                  <a:cubicBezTo>
                    <a:pt x="763" y="948"/>
                    <a:pt x="44" y="0"/>
                    <a:pt x="4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7" name="Google Shape;4237;p15"/>
            <p:cNvSpPr/>
            <p:nvPr/>
          </p:nvSpPr>
          <p:spPr>
            <a:xfrm>
              <a:off x="945848" y="3529592"/>
              <a:ext cx="50497" cy="15897"/>
            </a:xfrm>
            <a:custGeom>
              <a:avLst/>
              <a:gdLst/>
              <a:ahLst/>
              <a:cxnLst/>
              <a:rect l="l" t="t" r="r" b="b"/>
              <a:pathLst>
                <a:path w="1385" h="436" extrusionOk="0">
                  <a:moveTo>
                    <a:pt x="932" y="0"/>
                  </a:moveTo>
                  <a:cubicBezTo>
                    <a:pt x="899" y="0"/>
                    <a:pt x="871" y="7"/>
                    <a:pt x="851" y="21"/>
                  </a:cubicBezTo>
                  <a:cubicBezTo>
                    <a:pt x="779" y="73"/>
                    <a:pt x="716" y="90"/>
                    <a:pt x="659" y="90"/>
                  </a:cubicBezTo>
                  <a:cubicBezTo>
                    <a:pt x="561" y="90"/>
                    <a:pt x="480" y="39"/>
                    <a:pt x="404" y="32"/>
                  </a:cubicBezTo>
                  <a:cubicBezTo>
                    <a:pt x="396" y="30"/>
                    <a:pt x="386" y="30"/>
                    <a:pt x="376" y="30"/>
                  </a:cubicBezTo>
                  <a:cubicBezTo>
                    <a:pt x="245" y="30"/>
                    <a:pt x="1" y="152"/>
                    <a:pt x="1" y="152"/>
                  </a:cubicBezTo>
                  <a:cubicBezTo>
                    <a:pt x="1" y="152"/>
                    <a:pt x="350" y="435"/>
                    <a:pt x="633" y="435"/>
                  </a:cubicBezTo>
                  <a:cubicBezTo>
                    <a:pt x="1003" y="435"/>
                    <a:pt x="1385" y="152"/>
                    <a:pt x="1385" y="152"/>
                  </a:cubicBezTo>
                  <a:cubicBezTo>
                    <a:pt x="1385" y="152"/>
                    <a:pt x="1097" y="0"/>
                    <a:pt x="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8" name="Google Shape;4238;p15"/>
            <p:cNvSpPr/>
            <p:nvPr/>
          </p:nvSpPr>
          <p:spPr>
            <a:xfrm>
              <a:off x="-151978" y="3622272"/>
              <a:ext cx="827314" cy="1077502"/>
            </a:xfrm>
            <a:custGeom>
              <a:avLst/>
              <a:gdLst/>
              <a:ahLst/>
              <a:cxnLst/>
              <a:rect l="l" t="t" r="r" b="b"/>
              <a:pathLst>
                <a:path w="22691" h="29553" extrusionOk="0">
                  <a:moveTo>
                    <a:pt x="10010" y="0"/>
                  </a:moveTo>
                  <a:cubicBezTo>
                    <a:pt x="9328" y="0"/>
                    <a:pt x="8643" y="47"/>
                    <a:pt x="7967" y="149"/>
                  </a:cubicBezTo>
                  <a:cubicBezTo>
                    <a:pt x="218" y="1326"/>
                    <a:pt x="0" y="5249"/>
                    <a:pt x="0" y="5249"/>
                  </a:cubicBezTo>
                  <a:lnTo>
                    <a:pt x="992" y="19482"/>
                  </a:lnTo>
                  <a:lnTo>
                    <a:pt x="981" y="29552"/>
                  </a:lnTo>
                  <a:lnTo>
                    <a:pt x="18364" y="27002"/>
                  </a:lnTo>
                  <a:lnTo>
                    <a:pt x="21034" y="17161"/>
                  </a:lnTo>
                  <a:cubicBezTo>
                    <a:pt x="21034" y="17161"/>
                    <a:pt x="22690" y="4323"/>
                    <a:pt x="18113" y="1980"/>
                  </a:cubicBezTo>
                  <a:cubicBezTo>
                    <a:pt x="16140" y="953"/>
                    <a:pt x="13100" y="0"/>
                    <a:pt x="100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9" name="Google Shape;4239;p15"/>
            <p:cNvSpPr/>
            <p:nvPr/>
          </p:nvSpPr>
          <p:spPr>
            <a:xfrm>
              <a:off x="-115847" y="4338114"/>
              <a:ext cx="706121" cy="53305"/>
            </a:xfrm>
            <a:custGeom>
              <a:avLst/>
              <a:gdLst/>
              <a:ahLst/>
              <a:cxnLst/>
              <a:rect l="l" t="t" r="r" b="b"/>
              <a:pathLst>
                <a:path w="19367" h="1462" extrusionOk="0">
                  <a:moveTo>
                    <a:pt x="1" y="1"/>
                  </a:moveTo>
                  <a:lnTo>
                    <a:pt x="1" y="1461"/>
                  </a:lnTo>
                  <a:lnTo>
                    <a:pt x="18975" y="1461"/>
                  </a:lnTo>
                  <a:lnTo>
                    <a:pt x="1936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0" name="Google Shape;4240;p15"/>
            <p:cNvSpPr/>
            <p:nvPr/>
          </p:nvSpPr>
          <p:spPr>
            <a:xfrm>
              <a:off x="-127368" y="4167667"/>
              <a:ext cx="749435" cy="52903"/>
            </a:xfrm>
            <a:custGeom>
              <a:avLst/>
              <a:gdLst/>
              <a:ahLst/>
              <a:cxnLst/>
              <a:rect l="l" t="t" r="r" b="b"/>
              <a:pathLst>
                <a:path w="20555" h="1451" extrusionOk="0">
                  <a:moveTo>
                    <a:pt x="1" y="1"/>
                  </a:moveTo>
                  <a:lnTo>
                    <a:pt x="99" y="1450"/>
                  </a:lnTo>
                  <a:lnTo>
                    <a:pt x="20435" y="1450"/>
                  </a:lnTo>
                  <a:cubicBezTo>
                    <a:pt x="20479" y="1080"/>
                    <a:pt x="20511" y="578"/>
                    <a:pt x="205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1" name="Google Shape;4241;p15"/>
            <p:cNvSpPr/>
            <p:nvPr/>
          </p:nvSpPr>
          <p:spPr>
            <a:xfrm>
              <a:off x="-151978" y="3818022"/>
              <a:ext cx="760957" cy="52867"/>
            </a:xfrm>
            <a:custGeom>
              <a:avLst/>
              <a:gdLst/>
              <a:ahLst/>
              <a:cxnLst/>
              <a:rect l="l" t="t" r="r" b="b"/>
              <a:pathLst>
                <a:path w="20871" h="1450" extrusionOk="0">
                  <a:moveTo>
                    <a:pt x="0" y="0"/>
                  </a:moveTo>
                  <a:lnTo>
                    <a:pt x="109" y="1450"/>
                  </a:lnTo>
                  <a:lnTo>
                    <a:pt x="20870" y="1450"/>
                  </a:lnTo>
                  <a:cubicBezTo>
                    <a:pt x="20772" y="948"/>
                    <a:pt x="20652" y="458"/>
                    <a:pt x="205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2" name="Google Shape;4242;p15"/>
            <p:cNvSpPr/>
            <p:nvPr/>
          </p:nvSpPr>
          <p:spPr>
            <a:xfrm>
              <a:off x="-140056" y="3988469"/>
              <a:ext cx="765332" cy="53268"/>
            </a:xfrm>
            <a:custGeom>
              <a:avLst/>
              <a:gdLst/>
              <a:ahLst/>
              <a:cxnLst/>
              <a:rect l="l" t="t" r="r" b="b"/>
              <a:pathLst>
                <a:path w="20991" h="1461" extrusionOk="0">
                  <a:moveTo>
                    <a:pt x="0" y="1"/>
                  </a:moveTo>
                  <a:lnTo>
                    <a:pt x="109" y="1461"/>
                  </a:lnTo>
                  <a:lnTo>
                    <a:pt x="20990" y="1461"/>
                  </a:lnTo>
                  <a:cubicBezTo>
                    <a:pt x="20979" y="981"/>
                    <a:pt x="20968" y="491"/>
                    <a:pt x="20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3" name="Google Shape;4243;p15"/>
            <p:cNvSpPr/>
            <p:nvPr/>
          </p:nvSpPr>
          <p:spPr>
            <a:xfrm>
              <a:off x="120191" y="3483471"/>
              <a:ext cx="209827" cy="245230"/>
            </a:xfrm>
            <a:custGeom>
              <a:avLst/>
              <a:gdLst/>
              <a:ahLst/>
              <a:cxnLst/>
              <a:rect l="l" t="t" r="r" b="b"/>
              <a:pathLst>
                <a:path w="5755" h="6726" extrusionOk="0">
                  <a:moveTo>
                    <a:pt x="5210" y="0"/>
                  </a:moveTo>
                  <a:lnTo>
                    <a:pt x="905" y="153"/>
                  </a:lnTo>
                  <a:cubicBezTo>
                    <a:pt x="905" y="153"/>
                    <a:pt x="0" y="4032"/>
                    <a:pt x="44" y="4370"/>
                  </a:cubicBezTo>
                  <a:cubicBezTo>
                    <a:pt x="86" y="4694"/>
                    <a:pt x="1936" y="6726"/>
                    <a:pt x="3088" y="6726"/>
                  </a:cubicBezTo>
                  <a:cubicBezTo>
                    <a:pt x="3139" y="6726"/>
                    <a:pt x="3189" y="6722"/>
                    <a:pt x="3237" y="6713"/>
                  </a:cubicBezTo>
                  <a:cubicBezTo>
                    <a:pt x="4371" y="6517"/>
                    <a:pt x="5635" y="4948"/>
                    <a:pt x="5700" y="4120"/>
                  </a:cubicBezTo>
                  <a:cubicBezTo>
                    <a:pt x="5755" y="3302"/>
                    <a:pt x="5210" y="0"/>
                    <a:pt x="521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4" name="Google Shape;4244;p15"/>
            <p:cNvSpPr/>
            <p:nvPr/>
          </p:nvSpPr>
          <p:spPr>
            <a:xfrm>
              <a:off x="140462" y="3483471"/>
              <a:ext cx="183613" cy="123709"/>
            </a:xfrm>
            <a:custGeom>
              <a:avLst/>
              <a:gdLst/>
              <a:ahLst/>
              <a:cxnLst/>
              <a:rect l="l" t="t" r="r" b="b"/>
              <a:pathLst>
                <a:path w="5036" h="3393" extrusionOk="0">
                  <a:moveTo>
                    <a:pt x="4654" y="0"/>
                  </a:moveTo>
                  <a:lnTo>
                    <a:pt x="349" y="153"/>
                  </a:lnTo>
                  <a:cubicBezTo>
                    <a:pt x="349" y="153"/>
                    <a:pt x="186" y="850"/>
                    <a:pt x="0" y="1689"/>
                  </a:cubicBezTo>
                  <a:cubicBezTo>
                    <a:pt x="414" y="2496"/>
                    <a:pt x="992" y="3150"/>
                    <a:pt x="1798" y="3291"/>
                  </a:cubicBezTo>
                  <a:cubicBezTo>
                    <a:pt x="2187" y="3360"/>
                    <a:pt x="2545" y="3393"/>
                    <a:pt x="2874" y="3393"/>
                  </a:cubicBezTo>
                  <a:cubicBezTo>
                    <a:pt x="3802" y="3393"/>
                    <a:pt x="4505" y="3134"/>
                    <a:pt x="5035" y="2692"/>
                  </a:cubicBezTo>
                  <a:cubicBezTo>
                    <a:pt x="4894" y="1471"/>
                    <a:pt x="4654" y="0"/>
                    <a:pt x="465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5" name="Google Shape;4245;p15"/>
            <p:cNvSpPr/>
            <p:nvPr/>
          </p:nvSpPr>
          <p:spPr>
            <a:xfrm>
              <a:off x="88799" y="3132514"/>
              <a:ext cx="370507" cy="423191"/>
            </a:xfrm>
            <a:custGeom>
              <a:avLst/>
              <a:gdLst/>
              <a:ahLst/>
              <a:cxnLst/>
              <a:rect l="l" t="t" r="r" b="b"/>
              <a:pathLst>
                <a:path w="10162" h="11607" extrusionOk="0">
                  <a:moveTo>
                    <a:pt x="4961" y="0"/>
                  </a:moveTo>
                  <a:cubicBezTo>
                    <a:pt x="4892" y="0"/>
                    <a:pt x="4823" y="1"/>
                    <a:pt x="4752" y="3"/>
                  </a:cubicBezTo>
                  <a:cubicBezTo>
                    <a:pt x="1101" y="112"/>
                    <a:pt x="186" y="2564"/>
                    <a:pt x="88" y="3469"/>
                  </a:cubicBezTo>
                  <a:cubicBezTo>
                    <a:pt x="0" y="4384"/>
                    <a:pt x="480" y="5616"/>
                    <a:pt x="480" y="5616"/>
                  </a:cubicBezTo>
                  <a:cubicBezTo>
                    <a:pt x="480" y="5616"/>
                    <a:pt x="752" y="11054"/>
                    <a:pt x="3292" y="11501"/>
                  </a:cubicBezTo>
                  <a:cubicBezTo>
                    <a:pt x="3689" y="11572"/>
                    <a:pt x="4053" y="11606"/>
                    <a:pt x="4388" y="11606"/>
                  </a:cubicBezTo>
                  <a:cubicBezTo>
                    <a:pt x="6195" y="11606"/>
                    <a:pt x="7140" y="10617"/>
                    <a:pt x="7673" y="9201"/>
                  </a:cubicBezTo>
                  <a:cubicBezTo>
                    <a:pt x="8305" y="7523"/>
                    <a:pt x="8240" y="5256"/>
                    <a:pt x="8240" y="5256"/>
                  </a:cubicBezTo>
                  <a:cubicBezTo>
                    <a:pt x="8240" y="5256"/>
                    <a:pt x="10161" y="0"/>
                    <a:pt x="4961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6" name="Google Shape;4246;p15"/>
            <p:cNvSpPr/>
            <p:nvPr/>
          </p:nvSpPr>
          <p:spPr>
            <a:xfrm>
              <a:off x="37538" y="2985291"/>
              <a:ext cx="407331" cy="411196"/>
            </a:xfrm>
            <a:custGeom>
              <a:avLst/>
              <a:gdLst/>
              <a:ahLst/>
              <a:cxnLst/>
              <a:rect l="l" t="t" r="r" b="b"/>
              <a:pathLst>
                <a:path w="11172" h="11278" extrusionOk="0">
                  <a:moveTo>
                    <a:pt x="6808" y="1"/>
                  </a:moveTo>
                  <a:cubicBezTo>
                    <a:pt x="6664" y="1"/>
                    <a:pt x="6419" y="501"/>
                    <a:pt x="5744" y="1000"/>
                  </a:cubicBezTo>
                  <a:cubicBezTo>
                    <a:pt x="4894" y="1633"/>
                    <a:pt x="3401" y="1774"/>
                    <a:pt x="2660" y="2374"/>
                  </a:cubicBezTo>
                  <a:cubicBezTo>
                    <a:pt x="2093" y="2820"/>
                    <a:pt x="1908" y="3801"/>
                    <a:pt x="1853" y="4248"/>
                  </a:cubicBezTo>
                  <a:cubicBezTo>
                    <a:pt x="1832" y="4281"/>
                    <a:pt x="1821" y="4314"/>
                    <a:pt x="1821" y="4314"/>
                  </a:cubicBezTo>
                  <a:cubicBezTo>
                    <a:pt x="1821" y="4314"/>
                    <a:pt x="687" y="4488"/>
                    <a:pt x="349" y="5698"/>
                  </a:cubicBezTo>
                  <a:cubicBezTo>
                    <a:pt x="1" y="6896"/>
                    <a:pt x="1439" y="10765"/>
                    <a:pt x="2093" y="11277"/>
                  </a:cubicBezTo>
                  <a:cubicBezTo>
                    <a:pt x="2093" y="11277"/>
                    <a:pt x="3107" y="6602"/>
                    <a:pt x="2671" y="5698"/>
                  </a:cubicBezTo>
                  <a:lnTo>
                    <a:pt x="2671" y="5698"/>
                  </a:lnTo>
                  <a:cubicBezTo>
                    <a:pt x="2671" y="5698"/>
                    <a:pt x="4992" y="5992"/>
                    <a:pt x="6649" y="6101"/>
                  </a:cubicBezTo>
                  <a:cubicBezTo>
                    <a:pt x="6813" y="6113"/>
                    <a:pt x="6969" y="6118"/>
                    <a:pt x="7118" y="6118"/>
                  </a:cubicBezTo>
                  <a:cubicBezTo>
                    <a:pt x="8471" y="6118"/>
                    <a:pt x="9188" y="5676"/>
                    <a:pt x="9188" y="5676"/>
                  </a:cubicBezTo>
                  <a:lnTo>
                    <a:pt x="9188" y="5676"/>
                  </a:lnTo>
                  <a:cubicBezTo>
                    <a:pt x="9188" y="5676"/>
                    <a:pt x="8883" y="7823"/>
                    <a:pt x="8981" y="8411"/>
                  </a:cubicBezTo>
                  <a:cubicBezTo>
                    <a:pt x="9079" y="9054"/>
                    <a:pt x="9547" y="11114"/>
                    <a:pt x="9547" y="11114"/>
                  </a:cubicBezTo>
                  <a:cubicBezTo>
                    <a:pt x="9547" y="11114"/>
                    <a:pt x="10463" y="10602"/>
                    <a:pt x="10714" y="8880"/>
                  </a:cubicBezTo>
                  <a:cubicBezTo>
                    <a:pt x="11171" y="7823"/>
                    <a:pt x="11084" y="5425"/>
                    <a:pt x="10812" y="4869"/>
                  </a:cubicBezTo>
                  <a:cubicBezTo>
                    <a:pt x="10594" y="4423"/>
                    <a:pt x="10190" y="4248"/>
                    <a:pt x="10049" y="4194"/>
                  </a:cubicBezTo>
                  <a:cubicBezTo>
                    <a:pt x="10038" y="4172"/>
                    <a:pt x="10027" y="4150"/>
                    <a:pt x="10016" y="4139"/>
                  </a:cubicBezTo>
                  <a:cubicBezTo>
                    <a:pt x="10038" y="4074"/>
                    <a:pt x="10081" y="3899"/>
                    <a:pt x="10136" y="3453"/>
                  </a:cubicBezTo>
                  <a:cubicBezTo>
                    <a:pt x="10234" y="2733"/>
                    <a:pt x="10038" y="1415"/>
                    <a:pt x="9722" y="1000"/>
                  </a:cubicBezTo>
                  <a:cubicBezTo>
                    <a:pt x="9674" y="940"/>
                    <a:pt x="9605" y="914"/>
                    <a:pt x="9523" y="914"/>
                  </a:cubicBezTo>
                  <a:cubicBezTo>
                    <a:pt x="9062" y="914"/>
                    <a:pt x="8174" y="1731"/>
                    <a:pt x="8174" y="1731"/>
                  </a:cubicBezTo>
                  <a:cubicBezTo>
                    <a:pt x="8174" y="1731"/>
                    <a:pt x="8686" y="695"/>
                    <a:pt x="8283" y="314"/>
                  </a:cubicBezTo>
                  <a:cubicBezTo>
                    <a:pt x="8234" y="267"/>
                    <a:pt x="8176" y="247"/>
                    <a:pt x="8113" y="247"/>
                  </a:cubicBezTo>
                  <a:cubicBezTo>
                    <a:pt x="7655" y="247"/>
                    <a:pt x="6899" y="1306"/>
                    <a:pt x="6899" y="1306"/>
                  </a:cubicBezTo>
                  <a:cubicBezTo>
                    <a:pt x="6899" y="1306"/>
                    <a:pt x="7052" y="445"/>
                    <a:pt x="6899" y="96"/>
                  </a:cubicBezTo>
                  <a:cubicBezTo>
                    <a:pt x="6872" y="30"/>
                    <a:pt x="6843" y="1"/>
                    <a:pt x="680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7" name="Google Shape;4247;p15"/>
            <p:cNvSpPr/>
            <p:nvPr/>
          </p:nvSpPr>
          <p:spPr>
            <a:xfrm>
              <a:off x="53726" y="3345910"/>
              <a:ext cx="73649" cy="107776"/>
            </a:xfrm>
            <a:custGeom>
              <a:avLst/>
              <a:gdLst/>
              <a:ahLst/>
              <a:cxnLst/>
              <a:rect l="l" t="t" r="r" b="b"/>
              <a:pathLst>
                <a:path w="2020" h="2956" extrusionOk="0">
                  <a:moveTo>
                    <a:pt x="1225" y="0"/>
                  </a:moveTo>
                  <a:cubicBezTo>
                    <a:pt x="773" y="0"/>
                    <a:pt x="1" y="462"/>
                    <a:pt x="309" y="1386"/>
                  </a:cubicBezTo>
                  <a:cubicBezTo>
                    <a:pt x="690" y="2531"/>
                    <a:pt x="2020" y="2956"/>
                    <a:pt x="2020" y="2956"/>
                  </a:cubicBezTo>
                  <a:lnTo>
                    <a:pt x="1475" y="79"/>
                  </a:lnTo>
                  <a:cubicBezTo>
                    <a:pt x="1422" y="26"/>
                    <a:pt x="1333" y="0"/>
                    <a:pt x="122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8" name="Google Shape;4248;p15"/>
            <p:cNvSpPr/>
            <p:nvPr/>
          </p:nvSpPr>
          <p:spPr>
            <a:xfrm>
              <a:off x="376062" y="3333806"/>
              <a:ext cx="73576" cy="109161"/>
            </a:xfrm>
            <a:custGeom>
              <a:avLst/>
              <a:gdLst/>
              <a:ahLst/>
              <a:cxnLst/>
              <a:rect l="l" t="t" r="r" b="b"/>
              <a:pathLst>
                <a:path w="2018" h="2994" extrusionOk="0">
                  <a:moveTo>
                    <a:pt x="1009" y="1"/>
                  </a:moveTo>
                  <a:cubicBezTo>
                    <a:pt x="673" y="1"/>
                    <a:pt x="361" y="236"/>
                    <a:pt x="361" y="236"/>
                  </a:cubicBezTo>
                  <a:lnTo>
                    <a:pt x="1" y="2993"/>
                  </a:lnTo>
                  <a:cubicBezTo>
                    <a:pt x="807" y="2895"/>
                    <a:pt x="2017" y="1381"/>
                    <a:pt x="1636" y="476"/>
                  </a:cubicBezTo>
                  <a:cubicBezTo>
                    <a:pt x="1477" y="110"/>
                    <a:pt x="1238" y="1"/>
                    <a:pt x="100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9" name="Google Shape;4249;p15"/>
            <p:cNvSpPr/>
            <p:nvPr/>
          </p:nvSpPr>
          <p:spPr>
            <a:xfrm>
              <a:off x="1806507" y="3736171"/>
              <a:ext cx="179638" cy="878176"/>
            </a:xfrm>
            <a:custGeom>
              <a:avLst/>
              <a:gdLst/>
              <a:ahLst/>
              <a:cxnLst/>
              <a:rect l="l" t="t" r="r" b="b"/>
              <a:pathLst>
                <a:path w="4927" h="24086" extrusionOk="0">
                  <a:moveTo>
                    <a:pt x="4926" y="0"/>
                  </a:moveTo>
                  <a:cubicBezTo>
                    <a:pt x="2540" y="1548"/>
                    <a:pt x="850" y="3335"/>
                    <a:pt x="556" y="4229"/>
                  </a:cubicBezTo>
                  <a:cubicBezTo>
                    <a:pt x="0" y="5994"/>
                    <a:pt x="1232" y="24085"/>
                    <a:pt x="1232" y="24085"/>
                  </a:cubicBezTo>
                  <a:lnTo>
                    <a:pt x="4926" y="24085"/>
                  </a:lnTo>
                  <a:lnTo>
                    <a:pt x="49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0" name="Google Shape;4250;p15"/>
            <p:cNvSpPr/>
            <p:nvPr/>
          </p:nvSpPr>
          <p:spPr>
            <a:xfrm>
              <a:off x="146405" y="3281997"/>
              <a:ext cx="75363" cy="30626"/>
            </a:xfrm>
            <a:custGeom>
              <a:avLst/>
              <a:gdLst/>
              <a:ahLst/>
              <a:cxnLst/>
              <a:rect l="l" t="t" r="r" b="b"/>
              <a:pathLst>
                <a:path w="2067" h="840" extrusionOk="0">
                  <a:moveTo>
                    <a:pt x="1131" y="0"/>
                  </a:moveTo>
                  <a:cubicBezTo>
                    <a:pt x="1085" y="0"/>
                    <a:pt x="1038" y="4"/>
                    <a:pt x="992" y="12"/>
                  </a:cubicBezTo>
                  <a:cubicBezTo>
                    <a:pt x="491" y="88"/>
                    <a:pt x="1" y="502"/>
                    <a:pt x="164" y="840"/>
                  </a:cubicBezTo>
                  <a:cubicBezTo>
                    <a:pt x="164" y="840"/>
                    <a:pt x="426" y="339"/>
                    <a:pt x="1025" y="339"/>
                  </a:cubicBezTo>
                  <a:cubicBezTo>
                    <a:pt x="1507" y="339"/>
                    <a:pt x="1820" y="586"/>
                    <a:pt x="1953" y="586"/>
                  </a:cubicBezTo>
                  <a:cubicBezTo>
                    <a:pt x="1985" y="586"/>
                    <a:pt x="2006" y="571"/>
                    <a:pt x="2017" y="535"/>
                  </a:cubicBezTo>
                  <a:cubicBezTo>
                    <a:pt x="2066" y="366"/>
                    <a:pt x="1594" y="0"/>
                    <a:pt x="1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1" name="Google Shape;4251;p15"/>
            <p:cNvSpPr/>
            <p:nvPr/>
          </p:nvSpPr>
          <p:spPr>
            <a:xfrm>
              <a:off x="285716" y="3281997"/>
              <a:ext cx="75691" cy="30626"/>
            </a:xfrm>
            <a:custGeom>
              <a:avLst/>
              <a:gdLst/>
              <a:ahLst/>
              <a:cxnLst/>
              <a:rect l="l" t="t" r="r" b="b"/>
              <a:pathLst>
                <a:path w="2076" h="840" extrusionOk="0">
                  <a:moveTo>
                    <a:pt x="943" y="0"/>
                  </a:moveTo>
                  <a:cubicBezTo>
                    <a:pt x="472" y="0"/>
                    <a:pt x="0" y="366"/>
                    <a:pt x="59" y="535"/>
                  </a:cubicBezTo>
                  <a:cubicBezTo>
                    <a:pt x="70" y="571"/>
                    <a:pt x="91" y="586"/>
                    <a:pt x="123" y="586"/>
                  </a:cubicBezTo>
                  <a:cubicBezTo>
                    <a:pt x="253" y="586"/>
                    <a:pt x="560" y="339"/>
                    <a:pt x="1051" y="339"/>
                  </a:cubicBezTo>
                  <a:cubicBezTo>
                    <a:pt x="1651" y="339"/>
                    <a:pt x="1901" y="840"/>
                    <a:pt x="1901" y="840"/>
                  </a:cubicBezTo>
                  <a:cubicBezTo>
                    <a:pt x="2076" y="502"/>
                    <a:pt x="1585" y="88"/>
                    <a:pt x="1084" y="12"/>
                  </a:cubicBezTo>
                  <a:cubicBezTo>
                    <a:pt x="1037" y="4"/>
                    <a:pt x="990" y="0"/>
                    <a:pt x="9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2" name="Google Shape;4252;p15"/>
            <p:cNvSpPr/>
            <p:nvPr/>
          </p:nvSpPr>
          <p:spPr>
            <a:xfrm>
              <a:off x="1526390" y="4371510"/>
              <a:ext cx="472084" cy="997363"/>
            </a:xfrm>
            <a:custGeom>
              <a:avLst/>
              <a:gdLst/>
              <a:ahLst/>
              <a:cxnLst/>
              <a:rect l="l" t="t" r="r" b="b"/>
              <a:pathLst>
                <a:path w="12948" h="27355" extrusionOk="0">
                  <a:moveTo>
                    <a:pt x="7912" y="0"/>
                  </a:moveTo>
                  <a:cubicBezTo>
                    <a:pt x="7226" y="360"/>
                    <a:pt x="0" y="4229"/>
                    <a:pt x="87" y="11814"/>
                  </a:cubicBezTo>
                  <a:cubicBezTo>
                    <a:pt x="98" y="13231"/>
                    <a:pt x="371" y="26189"/>
                    <a:pt x="371" y="26189"/>
                  </a:cubicBezTo>
                  <a:lnTo>
                    <a:pt x="5013" y="27355"/>
                  </a:lnTo>
                  <a:lnTo>
                    <a:pt x="12609" y="27355"/>
                  </a:lnTo>
                  <a:lnTo>
                    <a:pt x="12609" y="19944"/>
                  </a:lnTo>
                  <a:lnTo>
                    <a:pt x="12947" y="17710"/>
                  </a:lnTo>
                  <a:lnTo>
                    <a:pt x="12947" y="6659"/>
                  </a:lnTo>
                  <a:lnTo>
                    <a:pt x="12947" y="3891"/>
                  </a:lnTo>
                  <a:lnTo>
                    <a:pt x="12805" y="2027"/>
                  </a:lnTo>
                  <a:lnTo>
                    <a:pt x="12609" y="1962"/>
                  </a:lnTo>
                  <a:cubicBezTo>
                    <a:pt x="11983" y="2309"/>
                    <a:pt x="11195" y="2622"/>
                    <a:pt x="10508" y="2622"/>
                  </a:cubicBezTo>
                  <a:cubicBezTo>
                    <a:pt x="10418" y="2622"/>
                    <a:pt x="10330" y="2616"/>
                    <a:pt x="10244" y="2605"/>
                  </a:cubicBezTo>
                  <a:cubicBezTo>
                    <a:pt x="8337" y="2343"/>
                    <a:pt x="7869" y="1025"/>
                    <a:pt x="7869" y="1025"/>
                  </a:cubicBezTo>
                  <a:lnTo>
                    <a:pt x="791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3" name="Google Shape;4253;p15"/>
            <p:cNvSpPr/>
            <p:nvPr/>
          </p:nvSpPr>
          <p:spPr>
            <a:xfrm>
              <a:off x="1813252" y="4319046"/>
              <a:ext cx="212635" cy="148064"/>
            </a:xfrm>
            <a:custGeom>
              <a:avLst/>
              <a:gdLst/>
              <a:ahLst/>
              <a:cxnLst/>
              <a:rect l="l" t="t" r="r" b="b"/>
              <a:pathLst>
                <a:path w="5832" h="4061" extrusionOk="0">
                  <a:moveTo>
                    <a:pt x="5624" y="1"/>
                  </a:moveTo>
                  <a:cubicBezTo>
                    <a:pt x="5352" y="306"/>
                    <a:pt x="5046" y="578"/>
                    <a:pt x="4730" y="807"/>
                  </a:cubicBezTo>
                  <a:cubicBezTo>
                    <a:pt x="4240" y="1167"/>
                    <a:pt x="3728" y="1407"/>
                    <a:pt x="3314" y="1439"/>
                  </a:cubicBezTo>
                  <a:cubicBezTo>
                    <a:pt x="3261" y="1444"/>
                    <a:pt x="3206" y="1446"/>
                    <a:pt x="3148" y="1446"/>
                  </a:cubicBezTo>
                  <a:cubicBezTo>
                    <a:pt x="2261" y="1446"/>
                    <a:pt x="877" y="902"/>
                    <a:pt x="110" y="175"/>
                  </a:cubicBezTo>
                  <a:lnTo>
                    <a:pt x="44" y="1439"/>
                  </a:lnTo>
                  <a:lnTo>
                    <a:pt x="1" y="2464"/>
                  </a:lnTo>
                  <a:cubicBezTo>
                    <a:pt x="1" y="2464"/>
                    <a:pt x="469" y="3782"/>
                    <a:pt x="2376" y="4044"/>
                  </a:cubicBezTo>
                  <a:cubicBezTo>
                    <a:pt x="2462" y="4055"/>
                    <a:pt x="2550" y="4061"/>
                    <a:pt x="2640" y="4061"/>
                  </a:cubicBezTo>
                  <a:cubicBezTo>
                    <a:pt x="3327" y="4061"/>
                    <a:pt x="4114" y="3748"/>
                    <a:pt x="4730" y="3401"/>
                  </a:cubicBezTo>
                  <a:cubicBezTo>
                    <a:pt x="5373" y="3052"/>
                    <a:pt x="5831" y="2671"/>
                    <a:pt x="5831" y="2562"/>
                  </a:cubicBezTo>
                  <a:cubicBezTo>
                    <a:pt x="5831" y="2507"/>
                    <a:pt x="5809" y="2170"/>
                    <a:pt x="5766" y="1690"/>
                  </a:cubicBezTo>
                  <a:cubicBezTo>
                    <a:pt x="5733" y="1211"/>
                    <a:pt x="5679" y="600"/>
                    <a:pt x="5624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4" name="Google Shape;4254;p15"/>
            <p:cNvSpPr/>
            <p:nvPr/>
          </p:nvSpPr>
          <p:spPr>
            <a:xfrm>
              <a:off x="1817226" y="4279341"/>
              <a:ext cx="201113" cy="92463"/>
            </a:xfrm>
            <a:custGeom>
              <a:avLst/>
              <a:gdLst/>
              <a:ahLst/>
              <a:cxnLst/>
              <a:rect l="l" t="t" r="r" b="b"/>
              <a:pathLst>
                <a:path w="5516" h="2536" extrusionOk="0">
                  <a:moveTo>
                    <a:pt x="5428" y="0"/>
                  </a:moveTo>
                  <a:cubicBezTo>
                    <a:pt x="5177" y="272"/>
                    <a:pt x="4905" y="512"/>
                    <a:pt x="4621" y="708"/>
                  </a:cubicBezTo>
                  <a:cubicBezTo>
                    <a:pt x="4131" y="1068"/>
                    <a:pt x="3619" y="1308"/>
                    <a:pt x="3205" y="1340"/>
                  </a:cubicBezTo>
                  <a:cubicBezTo>
                    <a:pt x="3151" y="1345"/>
                    <a:pt x="3096" y="1348"/>
                    <a:pt x="3038" y="1348"/>
                  </a:cubicBezTo>
                  <a:cubicBezTo>
                    <a:pt x="2173" y="1348"/>
                    <a:pt x="831" y="825"/>
                    <a:pt x="55" y="120"/>
                  </a:cubicBezTo>
                  <a:lnTo>
                    <a:pt x="1" y="1264"/>
                  </a:lnTo>
                  <a:cubicBezTo>
                    <a:pt x="768" y="1991"/>
                    <a:pt x="2152" y="2535"/>
                    <a:pt x="3039" y="2535"/>
                  </a:cubicBezTo>
                  <a:cubicBezTo>
                    <a:pt x="3097" y="2535"/>
                    <a:pt x="3152" y="2533"/>
                    <a:pt x="3205" y="2528"/>
                  </a:cubicBezTo>
                  <a:cubicBezTo>
                    <a:pt x="3619" y="2496"/>
                    <a:pt x="4131" y="2256"/>
                    <a:pt x="4621" y="1896"/>
                  </a:cubicBezTo>
                  <a:cubicBezTo>
                    <a:pt x="4937" y="1667"/>
                    <a:pt x="5243" y="1395"/>
                    <a:pt x="5515" y="1090"/>
                  </a:cubicBezTo>
                  <a:cubicBezTo>
                    <a:pt x="5493" y="817"/>
                    <a:pt x="5471" y="556"/>
                    <a:pt x="5450" y="305"/>
                  </a:cubicBezTo>
                  <a:cubicBezTo>
                    <a:pt x="5439" y="196"/>
                    <a:pt x="5439" y="98"/>
                    <a:pt x="5428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5" name="Google Shape;4255;p15"/>
            <p:cNvSpPr/>
            <p:nvPr/>
          </p:nvSpPr>
          <p:spPr>
            <a:xfrm>
              <a:off x="1819231" y="4230048"/>
              <a:ext cx="2406" cy="53669"/>
            </a:xfrm>
            <a:custGeom>
              <a:avLst/>
              <a:gdLst/>
              <a:ahLst/>
              <a:cxnLst/>
              <a:rect l="l" t="t" r="r" b="b"/>
              <a:pathLst>
                <a:path w="66" h="1472" extrusionOk="0">
                  <a:moveTo>
                    <a:pt x="65" y="1"/>
                  </a:moveTo>
                  <a:lnTo>
                    <a:pt x="0" y="1472"/>
                  </a:lnTo>
                  <a:lnTo>
                    <a:pt x="0" y="1472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6" name="Google Shape;4256;p15"/>
            <p:cNvSpPr/>
            <p:nvPr/>
          </p:nvSpPr>
          <p:spPr>
            <a:xfrm>
              <a:off x="1821601" y="4230048"/>
              <a:ext cx="104130" cy="2443"/>
            </a:xfrm>
            <a:custGeom>
              <a:avLst/>
              <a:gdLst/>
              <a:ahLst/>
              <a:cxnLst/>
              <a:rect l="l" t="t" r="r" b="b"/>
              <a:pathLst>
                <a:path w="2856" h="67" extrusionOk="0">
                  <a:moveTo>
                    <a:pt x="2856" y="66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7" name="Google Shape;4257;p15"/>
            <p:cNvSpPr/>
            <p:nvPr/>
          </p:nvSpPr>
          <p:spPr>
            <a:xfrm>
              <a:off x="1710728" y="3764281"/>
              <a:ext cx="535269" cy="386367"/>
            </a:xfrm>
            <a:custGeom>
              <a:avLst/>
              <a:gdLst/>
              <a:ahLst/>
              <a:cxnLst/>
              <a:rect l="l" t="t" r="r" b="b"/>
              <a:pathLst>
                <a:path w="14681" h="10597" extrusionOk="0">
                  <a:moveTo>
                    <a:pt x="6427" y="0"/>
                  </a:moveTo>
                  <a:cubicBezTo>
                    <a:pt x="6318" y="0"/>
                    <a:pt x="6200" y="4"/>
                    <a:pt x="6071" y="14"/>
                  </a:cubicBezTo>
                  <a:cubicBezTo>
                    <a:pt x="4011" y="156"/>
                    <a:pt x="3554" y="1453"/>
                    <a:pt x="3554" y="1453"/>
                  </a:cubicBezTo>
                  <a:cubicBezTo>
                    <a:pt x="3554" y="1453"/>
                    <a:pt x="2224" y="1485"/>
                    <a:pt x="1330" y="2335"/>
                  </a:cubicBezTo>
                  <a:cubicBezTo>
                    <a:pt x="143" y="3458"/>
                    <a:pt x="1" y="5812"/>
                    <a:pt x="611" y="7817"/>
                  </a:cubicBezTo>
                  <a:cubicBezTo>
                    <a:pt x="717" y="7738"/>
                    <a:pt x="830" y="7695"/>
                    <a:pt x="945" y="7695"/>
                  </a:cubicBezTo>
                  <a:cubicBezTo>
                    <a:pt x="1019" y="7695"/>
                    <a:pt x="1094" y="7713"/>
                    <a:pt x="1167" y="7752"/>
                  </a:cubicBezTo>
                  <a:cubicBezTo>
                    <a:pt x="1189" y="7763"/>
                    <a:pt x="1211" y="7763"/>
                    <a:pt x="1221" y="7773"/>
                  </a:cubicBezTo>
                  <a:lnTo>
                    <a:pt x="1614" y="9855"/>
                  </a:lnTo>
                  <a:cubicBezTo>
                    <a:pt x="1614" y="9855"/>
                    <a:pt x="2191" y="7730"/>
                    <a:pt x="1810" y="6204"/>
                  </a:cubicBezTo>
                  <a:lnTo>
                    <a:pt x="1810" y="6204"/>
                  </a:lnTo>
                  <a:cubicBezTo>
                    <a:pt x="1810" y="6204"/>
                    <a:pt x="4350" y="7078"/>
                    <a:pt x="6064" y="7078"/>
                  </a:cubicBezTo>
                  <a:cubicBezTo>
                    <a:pt x="6114" y="7078"/>
                    <a:pt x="6164" y="7077"/>
                    <a:pt x="6213" y="7076"/>
                  </a:cubicBezTo>
                  <a:cubicBezTo>
                    <a:pt x="7335" y="7043"/>
                    <a:pt x="7226" y="6172"/>
                    <a:pt x="7226" y="6171"/>
                  </a:cubicBezTo>
                  <a:lnTo>
                    <a:pt x="7226" y="6171"/>
                  </a:lnTo>
                  <a:cubicBezTo>
                    <a:pt x="7226" y="6171"/>
                    <a:pt x="7346" y="6335"/>
                    <a:pt x="7542" y="6553"/>
                  </a:cubicBezTo>
                  <a:cubicBezTo>
                    <a:pt x="7913" y="6973"/>
                    <a:pt x="8547" y="7559"/>
                    <a:pt x="9098" y="7559"/>
                  </a:cubicBezTo>
                  <a:cubicBezTo>
                    <a:pt x="9162" y="7559"/>
                    <a:pt x="9225" y="7551"/>
                    <a:pt x="9286" y="7534"/>
                  </a:cubicBezTo>
                  <a:cubicBezTo>
                    <a:pt x="9286" y="7534"/>
                    <a:pt x="9439" y="10051"/>
                    <a:pt x="9689" y="10596"/>
                  </a:cubicBezTo>
                  <a:lnTo>
                    <a:pt x="9951" y="8362"/>
                  </a:lnTo>
                  <a:cubicBezTo>
                    <a:pt x="10171" y="8235"/>
                    <a:pt x="10360" y="8180"/>
                    <a:pt x="10521" y="8180"/>
                  </a:cubicBezTo>
                  <a:cubicBezTo>
                    <a:pt x="10773" y="8180"/>
                    <a:pt x="10954" y="8315"/>
                    <a:pt x="11073" y="8514"/>
                  </a:cubicBezTo>
                  <a:cubicBezTo>
                    <a:pt x="11531" y="7784"/>
                    <a:pt x="12000" y="6989"/>
                    <a:pt x="12316" y="6313"/>
                  </a:cubicBezTo>
                  <a:cubicBezTo>
                    <a:pt x="13144" y="4558"/>
                    <a:pt x="12000" y="3676"/>
                    <a:pt x="12000" y="3676"/>
                  </a:cubicBezTo>
                  <a:cubicBezTo>
                    <a:pt x="12000" y="3676"/>
                    <a:pt x="14681" y="1987"/>
                    <a:pt x="12588" y="820"/>
                  </a:cubicBezTo>
                  <a:cubicBezTo>
                    <a:pt x="11939" y="457"/>
                    <a:pt x="11219" y="332"/>
                    <a:pt x="10532" y="332"/>
                  </a:cubicBezTo>
                  <a:cubicBezTo>
                    <a:pt x="8995" y="332"/>
                    <a:pt x="7630" y="962"/>
                    <a:pt x="7630" y="962"/>
                  </a:cubicBezTo>
                  <a:cubicBezTo>
                    <a:pt x="7630" y="962"/>
                    <a:pt x="7782" y="613"/>
                    <a:pt x="7542" y="330"/>
                  </a:cubicBezTo>
                  <a:cubicBezTo>
                    <a:pt x="7393" y="153"/>
                    <a:pt x="7069" y="0"/>
                    <a:pt x="6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8" name="Google Shape;4258;p15"/>
            <p:cNvSpPr/>
            <p:nvPr/>
          </p:nvSpPr>
          <p:spPr>
            <a:xfrm>
              <a:off x="1706754" y="3989271"/>
              <a:ext cx="357272" cy="339370"/>
            </a:xfrm>
            <a:custGeom>
              <a:avLst/>
              <a:gdLst/>
              <a:ahLst/>
              <a:cxnLst/>
              <a:rect l="l" t="t" r="r" b="b"/>
              <a:pathLst>
                <a:path w="9799" h="9308" extrusionOk="0">
                  <a:moveTo>
                    <a:pt x="4142" y="2769"/>
                  </a:moveTo>
                  <a:cubicBezTo>
                    <a:pt x="4872" y="2769"/>
                    <a:pt x="5428" y="3477"/>
                    <a:pt x="5352" y="3608"/>
                  </a:cubicBezTo>
                  <a:cubicBezTo>
                    <a:pt x="5344" y="3621"/>
                    <a:pt x="5333" y="3627"/>
                    <a:pt x="5317" y="3627"/>
                  </a:cubicBezTo>
                  <a:cubicBezTo>
                    <a:pt x="5194" y="3627"/>
                    <a:pt x="4829" y="3245"/>
                    <a:pt x="4311" y="3245"/>
                  </a:cubicBezTo>
                  <a:cubicBezTo>
                    <a:pt x="4256" y="3245"/>
                    <a:pt x="4200" y="3250"/>
                    <a:pt x="4142" y="3259"/>
                  </a:cubicBezTo>
                  <a:cubicBezTo>
                    <a:pt x="3592" y="3355"/>
                    <a:pt x="2965" y="3759"/>
                    <a:pt x="2816" y="3759"/>
                  </a:cubicBezTo>
                  <a:cubicBezTo>
                    <a:pt x="2779" y="3759"/>
                    <a:pt x="2771" y="3734"/>
                    <a:pt x="2802" y="3673"/>
                  </a:cubicBezTo>
                  <a:cubicBezTo>
                    <a:pt x="2802" y="3673"/>
                    <a:pt x="3412" y="2769"/>
                    <a:pt x="4142" y="2769"/>
                  </a:cubicBezTo>
                  <a:close/>
                  <a:moveTo>
                    <a:pt x="7651" y="2769"/>
                  </a:moveTo>
                  <a:cubicBezTo>
                    <a:pt x="8371" y="2790"/>
                    <a:pt x="8970" y="3673"/>
                    <a:pt x="8970" y="3673"/>
                  </a:cubicBezTo>
                  <a:cubicBezTo>
                    <a:pt x="9001" y="3735"/>
                    <a:pt x="8993" y="3760"/>
                    <a:pt x="8955" y="3760"/>
                  </a:cubicBezTo>
                  <a:cubicBezTo>
                    <a:pt x="8806" y="3760"/>
                    <a:pt x="8191" y="3366"/>
                    <a:pt x="7651" y="3270"/>
                  </a:cubicBezTo>
                  <a:cubicBezTo>
                    <a:pt x="7651" y="3270"/>
                    <a:pt x="7640" y="3270"/>
                    <a:pt x="7630" y="3259"/>
                  </a:cubicBezTo>
                  <a:cubicBezTo>
                    <a:pt x="7573" y="3250"/>
                    <a:pt x="7517" y="3246"/>
                    <a:pt x="7464" y="3246"/>
                  </a:cubicBezTo>
                  <a:cubicBezTo>
                    <a:pt x="6948" y="3246"/>
                    <a:pt x="6583" y="3629"/>
                    <a:pt x="6457" y="3629"/>
                  </a:cubicBezTo>
                  <a:cubicBezTo>
                    <a:pt x="6440" y="3629"/>
                    <a:pt x="6428" y="3623"/>
                    <a:pt x="6420" y="3608"/>
                  </a:cubicBezTo>
                  <a:cubicBezTo>
                    <a:pt x="6344" y="3477"/>
                    <a:pt x="6899" y="2769"/>
                    <a:pt x="7630" y="2769"/>
                  </a:cubicBezTo>
                  <a:close/>
                  <a:moveTo>
                    <a:pt x="4131" y="3760"/>
                  </a:moveTo>
                  <a:cubicBezTo>
                    <a:pt x="4338" y="3760"/>
                    <a:pt x="4513" y="3967"/>
                    <a:pt x="4513" y="4229"/>
                  </a:cubicBezTo>
                  <a:cubicBezTo>
                    <a:pt x="4513" y="4490"/>
                    <a:pt x="4338" y="4697"/>
                    <a:pt x="4131" y="4697"/>
                  </a:cubicBezTo>
                  <a:cubicBezTo>
                    <a:pt x="3924" y="4697"/>
                    <a:pt x="3750" y="4490"/>
                    <a:pt x="3750" y="4229"/>
                  </a:cubicBezTo>
                  <a:cubicBezTo>
                    <a:pt x="3750" y="3967"/>
                    <a:pt x="3924" y="3760"/>
                    <a:pt x="4131" y="3760"/>
                  </a:cubicBezTo>
                  <a:close/>
                  <a:moveTo>
                    <a:pt x="7531" y="3760"/>
                  </a:moveTo>
                  <a:cubicBezTo>
                    <a:pt x="7575" y="3760"/>
                    <a:pt x="7619" y="3771"/>
                    <a:pt x="7651" y="3793"/>
                  </a:cubicBezTo>
                  <a:cubicBezTo>
                    <a:pt x="7804" y="3847"/>
                    <a:pt x="7913" y="4022"/>
                    <a:pt x="7913" y="4229"/>
                  </a:cubicBezTo>
                  <a:cubicBezTo>
                    <a:pt x="7913" y="4436"/>
                    <a:pt x="7804" y="4610"/>
                    <a:pt x="7651" y="4676"/>
                  </a:cubicBezTo>
                  <a:cubicBezTo>
                    <a:pt x="7619" y="4687"/>
                    <a:pt x="7575" y="4697"/>
                    <a:pt x="7531" y="4697"/>
                  </a:cubicBezTo>
                  <a:cubicBezTo>
                    <a:pt x="7324" y="4697"/>
                    <a:pt x="7161" y="4490"/>
                    <a:pt x="7161" y="4229"/>
                  </a:cubicBezTo>
                  <a:cubicBezTo>
                    <a:pt x="7161" y="3967"/>
                    <a:pt x="7324" y="3760"/>
                    <a:pt x="7531" y="3760"/>
                  </a:cubicBezTo>
                  <a:close/>
                  <a:moveTo>
                    <a:pt x="6006" y="3826"/>
                  </a:moveTo>
                  <a:cubicBezTo>
                    <a:pt x="6006" y="3826"/>
                    <a:pt x="7030" y="6169"/>
                    <a:pt x="6856" y="6398"/>
                  </a:cubicBezTo>
                  <a:cubicBezTo>
                    <a:pt x="6758" y="6507"/>
                    <a:pt x="6431" y="6616"/>
                    <a:pt x="6169" y="6681"/>
                  </a:cubicBezTo>
                  <a:cubicBezTo>
                    <a:pt x="6104" y="6681"/>
                    <a:pt x="6049" y="6681"/>
                    <a:pt x="6006" y="6670"/>
                  </a:cubicBezTo>
                  <a:cubicBezTo>
                    <a:pt x="5810" y="6616"/>
                    <a:pt x="6496" y="6517"/>
                    <a:pt x="6594" y="6278"/>
                  </a:cubicBezTo>
                  <a:cubicBezTo>
                    <a:pt x="6703" y="6038"/>
                    <a:pt x="6006" y="3826"/>
                    <a:pt x="6006" y="3826"/>
                  </a:cubicBezTo>
                  <a:close/>
                  <a:moveTo>
                    <a:pt x="7082" y="7230"/>
                  </a:moveTo>
                  <a:cubicBezTo>
                    <a:pt x="7097" y="7230"/>
                    <a:pt x="7105" y="7236"/>
                    <a:pt x="7106" y="7248"/>
                  </a:cubicBezTo>
                  <a:cubicBezTo>
                    <a:pt x="7117" y="7346"/>
                    <a:pt x="6725" y="7662"/>
                    <a:pt x="6147" y="7727"/>
                  </a:cubicBezTo>
                  <a:cubicBezTo>
                    <a:pt x="6079" y="7736"/>
                    <a:pt x="6011" y="7740"/>
                    <a:pt x="5944" y="7740"/>
                  </a:cubicBezTo>
                  <a:cubicBezTo>
                    <a:pt x="5452" y="7740"/>
                    <a:pt x="5039" y="7514"/>
                    <a:pt x="4981" y="7389"/>
                  </a:cubicBezTo>
                  <a:cubicBezTo>
                    <a:pt x="4965" y="7351"/>
                    <a:pt x="4973" y="7337"/>
                    <a:pt x="4993" y="7337"/>
                  </a:cubicBezTo>
                  <a:cubicBezTo>
                    <a:pt x="5043" y="7337"/>
                    <a:pt x="5170" y="7421"/>
                    <a:pt x="5232" y="7444"/>
                  </a:cubicBezTo>
                  <a:cubicBezTo>
                    <a:pt x="5232" y="7444"/>
                    <a:pt x="5418" y="7550"/>
                    <a:pt x="5790" y="7550"/>
                  </a:cubicBezTo>
                  <a:cubicBezTo>
                    <a:pt x="5894" y="7550"/>
                    <a:pt x="6013" y="7542"/>
                    <a:pt x="6147" y="7520"/>
                  </a:cubicBezTo>
                  <a:cubicBezTo>
                    <a:pt x="6663" y="7436"/>
                    <a:pt x="6994" y="7230"/>
                    <a:pt x="7082" y="7230"/>
                  </a:cubicBezTo>
                  <a:close/>
                  <a:moveTo>
                    <a:pt x="7335" y="0"/>
                  </a:moveTo>
                  <a:cubicBezTo>
                    <a:pt x="7335" y="1"/>
                    <a:pt x="7444" y="872"/>
                    <a:pt x="6322" y="905"/>
                  </a:cubicBezTo>
                  <a:cubicBezTo>
                    <a:pt x="6273" y="906"/>
                    <a:pt x="6223" y="907"/>
                    <a:pt x="6173" y="907"/>
                  </a:cubicBezTo>
                  <a:cubicBezTo>
                    <a:pt x="4459" y="907"/>
                    <a:pt x="1919" y="33"/>
                    <a:pt x="1919" y="33"/>
                  </a:cubicBezTo>
                  <a:lnTo>
                    <a:pt x="1919" y="33"/>
                  </a:lnTo>
                  <a:cubicBezTo>
                    <a:pt x="2300" y="1559"/>
                    <a:pt x="1723" y="3684"/>
                    <a:pt x="1723" y="3684"/>
                  </a:cubicBezTo>
                  <a:lnTo>
                    <a:pt x="1330" y="1602"/>
                  </a:lnTo>
                  <a:cubicBezTo>
                    <a:pt x="1320" y="1592"/>
                    <a:pt x="1298" y="1592"/>
                    <a:pt x="1276" y="1581"/>
                  </a:cubicBezTo>
                  <a:cubicBezTo>
                    <a:pt x="1203" y="1542"/>
                    <a:pt x="1128" y="1524"/>
                    <a:pt x="1054" y="1524"/>
                  </a:cubicBezTo>
                  <a:cubicBezTo>
                    <a:pt x="939" y="1524"/>
                    <a:pt x="826" y="1567"/>
                    <a:pt x="720" y="1646"/>
                  </a:cubicBezTo>
                  <a:cubicBezTo>
                    <a:pt x="295" y="1962"/>
                    <a:pt x="1" y="2812"/>
                    <a:pt x="219" y="3433"/>
                  </a:cubicBezTo>
                  <a:cubicBezTo>
                    <a:pt x="491" y="4218"/>
                    <a:pt x="1570" y="4654"/>
                    <a:pt x="1854" y="4752"/>
                  </a:cubicBezTo>
                  <a:cubicBezTo>
                    <a:pt x="2137" y="6092"/>
                    <a:pt x="2475" y="7411"/>
                    <a:pt x="2813" y="7803"/>
                  </a:cubicBezTo>
                  <a:cubicBezTo>
                    <a:pt x="2889" y="7902"/>
                    <a:pt x="2987" y="7989"/>
                    <a:pt x="3085" y="8076"/>
                  </a:cubicBezTo>
                  <a:cubicBezTo>
                    <a:pt x="3859" y="8784"/>
                    <a:pt x="5210" y="9307"/>
                    <a:pt x="6082" y="9307"/>
                  </a:cubicBezTo>
                  <a:cubicBezTo>
                    <a:pt x="6137" y="9307"/>
                    <a:pt x="6191" y="9307"/>
                    <a:pt x="6235" y="9296"/>
                  </a:cubicBezTo>
                  <a:cubicBezTo>
                    <a:pt x="6649" y="9264"/>
                    <a:pt x="7161" y="9024"/>
                    <a:pt x="7651" y="8664"/>
                  </a:cubicBezTo>
                  <a:cubicBezTo>
                    <a:pt x="7935" y="8468"/>
                    <a:pt x="8207" y="8218"/>
                    <a:pt x="8458" y="7956"/>
                  </a:cubicBezTo>
                  <a:cubicBezTo>
                    <a:pt x="8796" y="7596"/>
                    <a:pt x="9090" y="7193"/>
                    <a:pt x="9286" y="6768"/>
                  </a:cubicBezTo>
                  <a:cubicBezTo>
                    <a:pt x="9493" y="6332"/>
                    <a:pt x="9646" y="5591"/>
                    <a:pt x="9777" y="4828"/>
                  </a:cubicBezTo>
                  <a:lnTo>
                    <a:pt x="9777" y="4828"/>
                  </a:lnTo>
                  <a:cubicBezTo>
                    <a:pt x="9755" y="4839"/>
                    <a:pt x="9744" y="4839"/>
                    <a:pt x="9744" y="4839"/>
                  </a:cubicBezTo>
                  <a:lnTo>
                    <a:pt x="9798" y="4425"/>
                  </a:lnTo>
                  <a:cubicBezTo>
                    <a:pt x="9548" y="3880"/>
                    <a:pt x="9395" y="1363"/>
                    <a:pt x="9395" y="1363"/>
                  </a:cubicBezTo>
                  <a:cubicBezTo>
                    <a:pt x="9334" y="1380"/>
                    <a:pt x="9271" y="1388"/>
                    <a:pt x="9207" y="1388"/>
                  </a:cubicBezTo>
                  <a:cubicBezTo>
                    <a:pt x="8656" y="1388"/>
                    <a:pt x="8022" y="802"/>
                    <a:pt x="7651" y="382"/>
                  </a:cubicBezTo>
                  <a:cubicBezTo>
                    <a:pt x="7455" y="164"/>
                    <a:pt x="7335" y="0"/>
                    <a:pt x="73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9" name="Google Shape;4259;p15"/>
            <p:cNvSpPr/>
            <p:nvPr/>
          </p:nvSpPr>
          <p:spPr>
            <a:xfrm>
              <a:off x="1807783" y="4090191"/>
              <a:ext cx="96911" cy="36132"/>
            </a:xfrm>
            <a:custGeom>
              <a:avLst/>
              <a:gdLst/>
              <a:ahLst/>
              <a:cxnLst/>
              <a:rect l="l" t="t" r="r" b="b"/>
              <a:pathLst>
                <a:path w="2658" h="991" extrusionOk="0">
                  <a:moveTo>
                    <a:pt x="1371" y="1"/>
                  </a:moveTo>
                  <a:cubicBezTo>
                    <a:pt x="641" y="1"/>
                    <a:pt x="31" y="905"/>
                    <a:pt x="31" y="905"/>
                  </a:cubicBezTo>
                  <a:cubicBezTo>
                    <a:pt x="0" y="966"/>
                    <a:pt x="8" y="991"/>
                    <a:pt x="45" y="991"/>
                  </a:cubicBezTo>
                  <a:cubicBezTo>
                    <a:pt x="194" y="991"/>
                    <a:pt x="821" y="587"/>
                    <a:pt x="1371" y="491"/>
                  </a:cubicBezTo>
                  <a:cubicBezTo>
                    <a:pt x="1428" y="482"/>
                    <a:pt x="1483" y="478"/>
                    <a:pt x="1537" y="478"/>
                  </a:cubicBezTo>
                  <a:cubicBezTo>
                    <a:pt x="2053" y="478"/>
                    <a:pt x="2417" y="861"/>
                    <a:pt x="2544" y="861"/>
                  </a:cubicBezTo>
                  <a:cubicBezTo>
                    <a:pt x="2560" y="861"/>
                    <a:pt x="2573" y="855"/>
                    <a:pt x="2581" y="840"/>
                  </a:cubicBezTo>
                  <a:cubicBezTo>
                    <a:pt x="2657" y="709"/>
                    <a:pt x="2101" y="1"/>
                    <a:pt x="1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0" name="Google Shape;4260;p15"/>
            <p:cNvSpPr/>
            <p:nvPr/>
          </p:nvSpPr>
          <p:spPr>
            <a:xfrm>
              <a:off x="1938015" y="4090191"/>
              <a:ext cx="96911" cy="36168"/>
            </a:xfrm>
            <a:custGeom>
              <a:avLst/>
              <a:gdLst/>
              <a:ahLst/>
              <a:cxnLst/>
              <a:rect l="l" t="t" r="r" b="b"/>
              <a:pathLst>
                <a:path w="2658" h="992" extrusionOk="0">
                  <a:moveTo>
                    <a:pt x="1287" y="1"/>
                  </a:moveTo>
                  <a:cubicBezTo>
                    <a:pt x="556" y="1"/>
                    <a:pt x="1" y="709"/>
                    <a:pt x="77" y="840"/>
                  </a:cubicBezTo>
                  <a:cubicBezTo>
                    <a:pt x="85" y="855"/>
                    <a:pt x="97" y="861"/>
                    <a:pt x="114" y="861"/>
                  </a:cubicBezTo>
                  <a:cubicBezTo>
                    <a:pt x="240" y="861"/>
                    <a:pt x="605" y="478"/>
                    <a:pt x="1121" y="478"/>
                  </a:cubicBezTo>
                  <a:cubicBezTo>
                    <a:pt x="1174" y="478"/>
                    <a:pt x="1230" y="482"/>
                    <a:pt x="1287" y="491"/>
                  </a:cubicBezTo>
                  <a:cubicBezTo>
                    <a:pt x="1297" y="502"/>
                    <a:pt x="1308" y="502"/>
                    <a:pt x="1308" y="502"/>
                  </a:cubicBezTo>
                  <a:cubicBezTo>
                    <a:pt x="1848" y="598"/>
                    <a:pt x="2463" y="992"/>
                    <a:pt x="2612" y="992"/>
                  </a:cubicBezTo>
                  <a:cubicBezTo>
                    <a:pt x="2650" y="992"/>
                    <a:pt x="2658" y="967"/>
                    <a:pt x="2627" y="905"/>
                  </a:cubicBezTo>
                  <a:cubicBezTo>
                    <a:pt x="2627" y="905"/>
                    <a:pt x="2028" y="22"/>
                    <a:pt x="13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1" name="Google Shape;4261;p15"/>
            <p:cNvSpPr/>
            <p:nvPr/>
          </p:nvSpPr>
          <p:spPr>
            <a:xfrm>
              <a:off x="1887774" y="4252835"/>
              <a:ext cx="78498" cy="18668"/>
            </a:xfrm>
            <a:custGeom>
              <a:avLst/>
              <a:gdLst/>
              <a:ahLst/>
              <a:cxnLst/>
              <a:rect l="l" t="t" r="r" b="b"/>
              <a:pathLst>
                <a:path w="2153" h="512" extrusionOk="0">
                  <a:moveTo>
                    <a:pt x="2116" y="1"/>
                  </a:moveTo>
                  <a:cubicBezTo>
                    <a:pt x="2025" y="1"/>
                    <a:pt x="1696" y="198"/>
                    <a:pt x="1182" y="291"/>
                  </a:cubicBezTo>
                  <a:cubicBezTo>
                    <a:pt x="1048" y="313"/>
                    <a:pt x="929" y="321"/>
                    <a:pt x="825" y="321"/>
                  </a:cubicBezTo>
                  <a:cubicBezTo>
                    <a:pt x="453" y="321"/>
                    <a:pt x="267" y="215"/>
                    <a:pt x="267" y="215"/>
                  </a:cubicBezTo>
                  <a:cubicBezTo>
                    <a:pt x="205" y="192"/>
                    <a:pt x="79" y="103"/>
                    <a:pt x="29" y="103"/>
                  </a:cubicBezTo>
                  <a:cubicBezTo>
                    <a:pt x="8" y="103"/>
                    <a:pt x="0" y="119"/>
                    <a:pt x="16" y="160"/>
                  </a:cubicBezTo>
                  <a:cubicBezTo>
                    <a:pt x="74" y="285"/>
                    <a:pt x="487" y="511"/>
                    <a:pt x="979" y="511"/>
                  </a:cubicBezTo>
                  <a:cubicBezTo>
                    <a:pt x="1046" y="511"/>
                    <a:pt x="1114" y="507"/>
                    <a:pt x="1182" y="498"/>
                  </a:cubicBezTo>
                  <a:cubicBezTo>
                    <a:pt x="1760" y="422"/>
                    <a:pt x="2152" y="117"/>
                    <a:pt x="2141" y="19"/>
                  </a:cubicBezTo>
                  <a:cubicBezTo>
                    <a:pt x="2140" y="6"/>
                    <a:pt x="2131" y="1"/>
                    <a:pt x="2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2" name="Google Shape;4262;p15"/>
            <p:cNvSpPr/>
            <p:nvPr/>
          </p:nvSpPr>
          <p:spPr>
            <a:xfrm>
              <a:off x="1843440" y="4126358"/>
              <a:ext cx="27855" cy="34199"/>
            </a:xfrm>
            <a:custGeom>
              <a:avLst/>
              <a:gdLst/>
              <a:ahLst/>
              <a:cxnLst/>
              <a:rect l="l" t="t" r="r" b="b"/>
              <a:pathLst>
                <a:path w="764" h="938" extrusionOk="0">
                  <a:moveTo>
                    <a:pt x="382" y="0"/>
                  </a:moveTo>
                  <a:cubicBezTo>
                    <a:pt x="175" y="0"/>
                    <a:pt x="1" y="207"/>
                    <a:pt x="1" y="469"/>
                  </a:cubicBezTo>
                  <a:cubicBezTo>
                    <a:pt x="1" y="730"/>
                    <a:pt x="175" y="937"/>
                    <a:pt x="382" y="937"/>
                  </a:cubicBezTo>
                  <a:cubicBezTo>
                    <a:pt x="589" y="937"/>
                    <a:pt x="764" y="730"/>
                    <a:pt x="764" y="469"/>
                  </a:cubicBezTo>
                  <a:cubicBezTo>
                    <a:pt x="764" y="207"/>
                    <a:pt x="589" y="0"/>
                    <a:pt x="3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3" name="Google Shape;4263;p15"/>
            <p:cNvSpPr/>
            <p:nvPr/>
          </p:nvSpPr>
          <p:spPr>
            <a:xfrm>
              <a:off x="1967803" y="4126358"/>
              <a:ext cx="27454" cy="34199"/>
            </a:xfrm>
            <a:custGeom>
              <a:avLst/>
              <a:gdLst/>
              <a:ahLst/>
              <a:cxnLst/>
              <a:rect l="l" t="t" r="r" b="b"/>
              <a:pathLst>
                <a:path w="753" h="938" extrusionOk="0">
                  <a:moveTo>
                    <a:pt x="371" y="0"/>
                  </a:moveTo>
                  <a:cubicBezTo>
                    <a:pt x="164" y="0"/>
                    <a:pt x="1" y="207"/>
                    <a:pt x="1" y="469"/>
                  </a:cubicBezTo>
                  <a:cubicBezTo>
                    <a:pt x="1" y="730"/>
                    <a:pt x="164" y="937"/>
                    <a:pt x="371" y="937"/>
                  </a:cubicBezTo>
                  <a:cubicBezTo>
                    <a:pt x="415" y="937"/>
                    <a:pt x="459" y="927"/>
                    <a:pt x="491" y="916"/>
                  </a:cubicBezTo>
                  <a:cubicBezTo>
                    <a:pt x="644" y="850"/>
                    <a:pt x="753" y="676"/>
                    <a:pt x="753" y="469"/>
                  </a:cubicBezTo>
                  <a:cubicBezTo>
                    <a:pt x="753" y="262"/>
                    <a:pt x="644" y="87"/>
                    <a:pt x="491" y="33"/>
                  </a:cubicBezTo>
                  <a:cubicBezTo>
                    <a:pt x="459" y="11"/>
                    <a:pt x="415" y="0"/>
                    <a:pt x="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4" name="Google Shape;4264;p15"/>
            <p:cNvSpPr/>
            <p:nvPr/>
          </p:nvSpPr>
          <p:spPr>
            <a:xfrm>
              <a:off x="1918546" y="4128728"/>
              <a:ext cx="44554" cy="103765"/>
            </a:xfrm>
            <a:custGeom>
              <a:avLst/>
              <a:gdLst/>
              <a:ahLst/>
              <a:cxnLst/>
              <a:rect l="l" t="t" r="r" b="b"/>
              <a:pathLst>
                <a:path w="1222" h="2846" extrusionOk="0">
                  <a:moveTo>
                    <a:pt x="197" y="1"/>
                  </a:moveTo>
                  <a:lnTo>
                    <a:pt x="197" y="1"/>
                  </a:lnTo>
                  <a:cubicBezTo>
                    <a:pt x="197" y="1"/>
                    <a:pt x="894" y="2213"/>
                    <a:pt x="785" y="2453"/>
                  </a:cubicBezTo>
                  <a:cubicBezTo>
                    <a:pt x="687" y="2692"/>
                    <a:pt x="1" y="2791"/>
                    <a:pt x="197" y="2845"/>
                  </a:cubicBezTo>
                  <a:lnTo>
                    <a:pt x="436" y="2845"/>
                  </a:lnTo>
                  <a:cubicBezTo>
                    <a:pt x="654" y="2823"/>
                    <a:pt x="916" y="2725"/>
                    <a:pt x="1047" y="2573"/>
                  </a:cubicBezTo>
                  <a:cubicBezTo>
                    <a:pt x="1221" y="2344"/>
                    <a:pt x="197" y="1"/>
                    <a:pt x="197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5" name="Google Shape;4265;p15"/>
            <p:cNvSpPr/>
            <p:nvPr/>
          </p:nvSpPr>
          <p:spPr>
            <a:xfrm>
              <a:off x="1930067" y="4228080"/>
              <a:ext cx="36" cy="8750"/>
            </a:xfrm>
            <a:custGeom>
              <a:avLst/>
              <a:gdLst/>
              <a:ahLst/>
              <a:cxnLst/>
              <a:rect l="l" t="t" r="r" b="b"/>
              <a:pathLst>
                <a:path w="1" h="240" extrusionOk="0">
                  <a:moveTo>
                    <a:pt x="1" y="0"/>
                  </a:moveTo>
                  <a:lnTo>
                    <a:pt x="1" y="0"/>
                  </a:lnTo>
                  <a:lnTo>
                    <a:pt x="1" y="240"/>
                  </a:lnTo>
                  <a:lnTo>
                    <a:pt x="1" y="240"/>
                  </a:ln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6" name="Google Shape;4266;p15"/>
            <p:cNvSpPr/>
            <p:nvPr/>
          </p:nvSpPr>
          <p:spPr>
            <a:xfrm>
              <a:off x="1925692" y="4232455"/>
              <a:ext cx="8787" cy="328"/>
            </a:xfrm>
            <a:custGeom>
              <a:avLst/>
              <a:gdLst/>
              <a:ahLst/>
              <a:cxnLst/>
              <a:rect l="l" t="t" r="r" b="b"/>
              <a:pathLst>
                <a:path w="241" h="9" extrusionOk="0">
                  <a:moveTo>
                    <a:pt x="1" y="0"/>
                  </a:moveTo>
                  <a:cubicBezTo>
                    <a:pt x="28" y="5"/>
                    <a:pt x="63" y="8"/>
                    <a:pt x="104" y="8"/>
                  </a:cubicBezTo>
                  <a:cubicBezTo>
                    <a:pt x="145" y="8"/>
                    <a:pt x="191" y="5"/>
                    <a:pt x="24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7" name="Google Shape;4267;p15"/>
            <p:cNvSpPr/>
            <p:nvPr/>
          </p:nvSpPr>
          <p:spPr>
            <a:xfrm>
              <a:off x="46288" y="4500248"/>
              <a:ext cx="17902" cy="11558"/>
            </a:xfrm>
            <a:custGeom>
              <a:avLst/>
              <a:gdLst/>
              <a:ahLst/>
              <a:cxnLst/>
              <a:rect l="l" t="t" r="r" b="b"/>
              <a:pathLst>
                <a:path w="491" h="317" extrusionOk="0">
                  <a:moveTo>
                    <a:pt x="0" y="0"/>
                  </a:moveTo>
                  <a:cubicBezTo>
                    <a:pt x="164" y="98"/>
                    <a:pt x="327" y="207"/>
                    <a:pt x="491" y="316"/>
                  </a:cubicBezTo>
                  <a:cubicBezTo>
                    <a:pt x="327" y="207"/>
                    <a:pt x="164" y="98"/>
                    <a:pt x="0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8" name="Google Shape;4268;p15"/>
            <p:cNvSpPr/>
            <p:nvPr/>
          </p:nvSpPr>
          <p:spPr>
            <a:xfrm>
              <a:off x="28386" y="4489930"/>
              <a:ext cx="17938" cy="10355"/>
            </a:xfrm>
            <a:custGeom>
              <a:avLst/>
              <a:gdLst/>
              <a:ahLst/>
              <a:cxnLst/>
              <a:rect l="l" t="t" r="r" b="b"/>
              <a:pathLst>
                <a:path w="492" h="284" extrusionOk="0">
                  <a:moveTo>
                    <a:pt x="1" y="0"/>
                  </a:moveTo>
                  <a:cubicBezTo>
                    <a:pt x="164" y="87"/>
                    <a:pt x="328" y="185"/>
                    <a:pt x="491" y="283"/>
                  </a:cubicBezTo>
                  <a:cubicBezTo>
                    <a:pt x="328" y="185"/>
                    <a:pt x="164" y="87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9" name="Google Shape;4269;p15"/>
            <p:cNvSpPr/>
            <p:nvPr/>
          </p:nvSpPr>
          <p:spPr>
            <a:xfrm>
              <a:off x="-10151" y="4469659"/>
              <a:ext cx="34236" cy="17902"/>
            </a:xfrm>
            <a:custGeom>
              <a:avLst/>
              <a:gdLst/>
              <a:ahLst/>
              <a:cxnLst/>
              <a:rect l="l" t="t" r="r" b="b"/>
              <a:pathLst>
                <a:path w="939" h="491" extrusionOk="0">
                  <a:moveTo>
                    <a:pt x="1" y="0"/>
                  </a:moveTo>
                  <a:cubicBezTo>
                    <a:pt x="306" y="142"/>
                    <a:pt x="622" y="305"/>
                    <a:pt x="938" y="491"/>
                  </a:cubicBezTo>
                  <a:cubicBezTo>
                    <a:pt x="622" y="305"/>
                    <a:pt x="306" y="142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0" name="Google Shape;4270;p15"/>
            <p:cNvSpPr/>
            <p:nvPr/>
          </p:nvSpPr>
          <p:spPr>
            <a:xfrm>
              <a:off x="-30787" y="4460107"/>
              <a:ext cx="16699" cy="7584"/>
            </a:xfrm>
            <a:custGeom>
              <a:avLst/>
              <a:gdLst/>
              <a:ahLst/>
              <a:cxnLst/>
              <a:rect l="l" t="t" r="r" b="b"/>
              <a:pathLst>
                <a:path w="458" h="208" extrusionOk="0">
                  <a:moveTo>
                    <a:pt x="0" y="1"/>
                  </a:moveTo>
                  <a:cubicBezTo>
                    <a:pt x="153" y="66"/>
                    <a:pt x="305" y="131"/>
                    <a:pt x="458" y="208"/>
                  </a:cubicBezTo>
                  <a:cubicBezTo>
                    <a:pt x="305" y="131"/>
                    <a:pt x="153" y="66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1" name="Google Shape;4271;p15"/>
            <p:cNvSpPr/>
            <p:nvPr/>
          </p:nvSpPr>
          <p:spPr>
            <a:xfrm>
              <a:off x="-30787" y="4460107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2" name="Google Shape;4272;p15"/>
            <p:cNvSpPr/>
            <p:nvPr/>
          </p:nvSpPr>
          <p:spPr>
            <a:xfrm>
              <a:off x="24048" y="4487524"/>
              <a:ext cx="4375" cy="2443"/>
            </a:xfrm>
            <a:custGeom>
              <a:avLst/>
              <a:gdLst/>
              <a:ahLst/>
              <a:cxnLst/>
              <a:rect l="l" t="t" r="r" b="b"/>
              <a:pathLst>
                <a:path w="120" h="67" extrusionOk="0">
                  <a:moveTo>
                    <a:pt x="0" y="1"/>
                  </a:moveTo>
                  <a:cubicBezTo>
                    <a:pt x="44" y="22"/>
                    <a:pt x="87" y="44"/>
                    <a:pt x="120" y="66"/>
                  </a:cubicBezTo>
                  <a:cubicBezTo>
                    <a:pt x="87" y="44"/>
                    <a:pt x="44" y="22"/>
                    <a:pt x="0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3" name="Google Shape;4273;p15"/>
            <p:cNvSpPr/>
            <p:nvPr/>
          </p:nvSpPr>
          <p:spPr>
            <a:xfrm>
              <a:off x="-14125" y="4467654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34" y="23"/>
                    <a:pt x="66" y="33"/>
                    <a:pt x="110" y="55"/>
                  </a:cubicBezTo>
                  <a:cubicBezTo>
                    <a:pt x="66" y="33"/>
                    <a:pt x="34" y="23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4" name="Google Shape;4274;p15"/>
            <p:cNvSpPr/>
            <p:nvPr/>
          </p:nvSpPr>
          <p:spPr>
            <a:xfrm>
              <a:off x="46288" y="4500248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5" name="Google Shape;4275;p15"/>
            <p:cNvSpPr/>
            <p:nvPr/>
          </p:nvSpPr>
          <p:spPr>
            <a:xfrm>
              <a:off x="-104690" y="4460107"/>
              <a:ext cx="302399" cy="769707"/>
            </a:xfrm>
            <a:custGeom>
              <a:avLst/>
              <a:gdLst/>
              <a:ahLst/>
              <a:cxnLst/>
              <a:rect l="l" t="t" r="r" b="b"/>
              <a:pathLst>
                <a:path w="8294" h="21111" extrusionOk="0">
                  <a:moveTo>
                    <a:pt x="2027" y="1"/>
                  </a:moveTo>
                  <a:cubicBezTo>
                    <a:pt x="2027" y="1"/>
                    <a:pt x="458" y="15095"/>
                    <a:pt x="0" y="21110"/>
                  </a:cubicBezTo>
                  <a:lnTo>
                    <a:pt x="8130" y="19149"/>
                  </a:lnTo>
                  <a:cubicBezTo>
                    <a:pt x="8294" y="18604"/>
                    <a:pt x="7825" y="9744"/>
                    <a:pt x="7934" y="9122"/>
                  </a:cubicBezTo>
                  <a:cubicBezTo>
                    <a:pt x="8021" y="8676"/>
                    <a:pt x="8076" y="8218"/>
                    <a:pt x="8108" y="7760"/>
                  </a:cubicBezTo>
                  <a:cubicBezTo>
                    <a:pt x="8119" y="7608"/>
                    <a:pt x="8119" y="7455"/>
                    <a:pt x="8119" y="7302"/>
                  </a:cubicBezTo>
                  <a:cubicBezTo>
                    <a:pt x="8130" y="6997"/>
                    <a:pt x="8119" y="6692"/>
                    <a:pt x="8087" y="6387"/>
                  </a:cubicBezTo>
                  <a:cubicBezTo>
                    <a:pt x="7967" y="5025"/>
                    <a:pt x="7476" y="3717"/>
                    <a:pt x="6365" y="2736"/>
                  </a:cubicBezTo>
                  <a:cubicBezTo>
                    <a:pt x="6190" y="2594"/>
                    <a:pt x="6027" y="2453"/>
                    <a:pt x="5863" y="2322"/>
                  </a:cubicBezTo>
                  <a:cubicBezTo>
                    <a:pt x="5820" y="2289"/>
                    <a:pt x="5787" y="2257"/>
                    <a:pt x="5743" y="2224"/>
                  </a:cubicBezTo>
                  <a:cubicBezTo>
                    <a:pt x="5580" y="2093"/>
                    <a:pt x="5416" y="1962"/>
                    <a:pt x="5242" y="1842"/>
                  </a:cubicBezTo>
                  <a:cubicBezTo>
                    <a:pt x="5079" y="1723"/>
                    <a:pt x="4915" y="1603"/>
                    <a:pt x="4752" y="1494"/>
                  </a:cubicBezTo>
                  <a:cubicBezTo>
                    <a:pt x="4708" y="1472"/>
                    <a:pt x="4665" y="1439"/>
                    <a:pt x="4632" y="1417"/>
                  </a:cubicBezTo>
                  <a:cubicBezTo>
                    <a:pt x="4468" y="1308"/>
                    <a:pt x="4305" y="1199"/>
                    <a:pt x="4141" y="1101"/>
                  </a:cubicBezTo>
                  <a:cubicBezTo>
                    <a:pt x="3978" y="1003"/>
                    <a:pt x="3814" y="905"/>
                    <a:pt x="3651" y="818"/>
                  </a:cubicBezTo>
                  <a:cubicBezTo>
                    <a:pt x="3618" y="796"/>
                    <a:pt x="3575" y="774"/>
                    <a:pt x="3531" y="753"/>
                  </a:cubicBezTo>
                  <a:cubicBezTo>
                    <a:pt x="3215" y="567"/>
                    <a:pt x="2899" y="404"/>
                    <a:pt x="2594" y="262"/>
                  </a:cubicBezTo>
                  <a:cubicBezTo>
                    <a:pt x="2550" y="240"/>
                    <a:pt x="2518" y="230"/>
                    <a:pt x="2485" y="208"/>
                  </a:cubicBezTo>
                  <a:cubicBezTo>
                    <a:pt x="2332" y="142"/>
                    <a:pt x="2180" y="66"/>
                    <a:pt x="20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6" name="Google Shape;4276;p15"/>
            <p:cNvSpPr/>
            <p:nvPr/>
          </p:nvSpPr>
          <p:spPr>
            <a:xfrm>
              <a:off x="194094" y="4359187"/>
              <a:ext cx="767301" cy="996962"/>
            </a:xfrm>
            <a:custGeom>
              <a:avLst/>
              <a:gdLst/>
              <a:ahLst/>
              <a:cxnLst/>
              <a:rect l="l" t="t" r="r" b="b"/>
              <a:pathLst>
                <a:path w="21045" h="27344" extrusionOk="0">
                  <a:moveTo>
                    <a:pt x="11607" y="1"/>
                  </a:moveTo>
                  <a:cubicBezTo>
                    <a:pt x="1559" y="1"/>
                    <a:pt x="469" y="5308"/>
                    <a:pt x="469" y="5308"/>
                  </a:cubicBezTo>
                  <a:lnTo>
                    <a:pt x="1" y="15378"/>
                  </a:lnTo>
                  <a:lnTo>
                    <a:pt x="6158" y="27344"/>
                  </a:lnTo>
                  <a:lnTo>
                    <a:pt x="20228" y="27344"/>
                  </a:lnTo>
                  <a:cubicBezTo>
                    <a:pt x="20228" y="27344"/>
                    <a:pt x="21045" y="3924"/>
                    <a:pt x="20064" y="2867"/>
                  </a:cubicBezTo>
                  <a:cubicBezTo>
                    <a:pt x="19072" y="1821"/>
                    <a:pt x="14855" y="1"/>
                    <a:pt x="11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7" name="Google Shape;4277;p15"/>
            <p:cNvSpPr/>
            <p:nvPr/>
          </p:nvSpPr>
          <p:spPr>
            <a:xfrm>
              <a:off x="515957" y="4359187"/>
              <a:ext cx="105333" cy="884921"/>
            </a:xfrm>
            <a:custGeom>
              <a:avLst/>
              <a:gdLst/>
              <a:ahLst/>
              <a:cxnLst/>
              <a:rect l="l" t="t" r="r" b="b"/>
              <a:pathLst>
                <a:path w="2889" h="24271" extrusionOk="0">
                  <a:moveTo>
                    <a:pt x="2365" y="1"/>
                  </a:moveTo>
                  <a:cubicBezTo>
                    <a:pt x="1515" y="11"/>
                    <a:pt x="730" y="66"/>
                    <a:pt x="0" y="153"/>
                  </a:cubicBezTo>
                  <a:lnTo>
                    <a:pt x="1297" y="24271"/>
                  </a:lnTo>
                  <a:lnTo>
                    <a:pt x="2888" y="24183"/>
                  </a:lnTo>
                  <a:lnTo>
                    <a:pt x="236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8" name="Google Shape;4278;p15"/>
            <p:cNvSpPr/>
            <p:nvPr/>
          </p:nvSpPr>
          <p:spPr>
            <a:xfrm>
              <a:off x="351452" y="4386605"/>
              <a:ext cx="104130" cy="824907"/>
            </a:xfrm>
            <a:custGeom>
              <a:avLst/>
              <a:gdLst/>
              <a:ahLst/>
              <a:cxnLst/>
              <a:rect l="l" t="t" r="r" b="b"/>
              <a:pathLst>
                <a:path w="2856" h="22625" extrusionOk="0">
                  <a:moveTo>
                    <a:pt x="1559" y="1"/>
                  </a:moveTo>
                  <a:cubicBezTo>
                    <a:pt x="981" y="175"/>
                    <a:pt x="469" y="371"/>
                    <a:pt x="0" y="589"/>
                  </a:cubicBezTo>
                  <a:lnTo>
                    <a:pt x="1264" y="22625"/>
                  </a:lnTo>
                  <a:lnTo>
                    <a:pt x="2856" y="22625"/>
                  </a:lnTo>
                  <a:lnTo>
                    <a:pt x="15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9" name="Google Shape;4279;p15"/>
            <p:cNvSpPr/>
            <p:nvPr/>
          </p:nvSpPr>
          <p:spPr>
            <a:xfrm>
              <a:off x="702701" y="4378255"/>
              <a:ext cx="112880" cy="977894"/>
            </a:xfrm>
            <a:custGeom>
              <a:avLst/>
              <a:gdLst/>
              <a:ahLst/>
              <a:cxnLst/>
              <a:rect l="l" t="t" r="r" b="b"/>
              <a:pathLst>
                <a:path w="3096" h="26821" extrusionOk="0">
                  <a:moveTo>
                    <a:pt x="1123" y="1"/>
                  </a:moveTo>
                  <a:lnTo>
                    <a:pt x="0" y="26821"/>
                  </a:lnTo>
                  <a:lnTo>
                    <a:pt x="578" y="26821"/>
                  </a:lnTo>
                  <a:lnTo>
                    <a:pt x="2016" y="26330"/>
                  </a:lnTo>
                  <a:lnTo>
                    <a:pt x="3095" y="655"/>
                  </a:lnTo>
                  <a:cubicBezTo>
                    <a:pt x="2485" y="415"/>
                    <a:pt x="1809" y="186"/>
                    <a:pt x="11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0" name="Google Shape;4280;p15"/>
            <p:cNvSpPr/>
            <p:nvPr/>
          </p:nvSpPr>
          <p:spPr>
            <a:xfrm>
              <a:off x="209188" y="4561427"/>
              <a:ext cx="732336" cy="133845"/>
            </a:xfrm>
            <a:custGeom>
              <a:avLst/>
              <a:gdLst/>
              <a:ahLst/>
              <a:cxnLst/>
              <a:rect l="l" t="t" r="r" b="b"/>
              <a:pathLst>
                <a:path w="20086" h="3671" extrusionOk="0">
                  <a:moveTo>
                    <a:pt x="44" y="1"/>
                  </a:moveTo>
                  <a:lnTo>
                    <a:pt x="1" y="938"/>
                  </a:lnTo>
                  <a:cubicBezTo>
                    <a:pt x="1330" y="1766"/>
                    <a:pt x="3891" y="2921"/>
                    <a:pt x="8294" y="3434"/>
                  </a:cubicBezTo>
                  <a:cubicBezTo>
                    <a:pt x="9747" y="3600"/>
                    <a:pt x="11052" y="3670"/>
                    <a:pt x="12221" y="3670"/>
                  </a:cubicBezTo>
                  <a:cubicBezTo>
                    <a:pt x="16412" y="3670"/>
                    <a:pt x="18854" y="2765"/>
                    <a:pt x="20064" y="2126"/>
                  </a:cubicBezTo>
                  <a:cubicBezTo>
                    <a:pt x="20075" y="1624"/>
                    <a:pt x="20086" y="1134"/>
                    <a:pt x="20075" y="665"/>
                  </a:cubicBezTo>
                  <a:lnTo>
                    <a:pt x="19792" y="415"/>
                  </a:lnTo>
                  <a:cubicBezTo>
                    <a:pt x="17253" y="1615"/>
                    <a:pt x="14527" y="2028"/>
                    <a:pt x="11976" y="2028"/>
                  </a:cubicBezTo>
                  <a:cubicBezTo>
                    <a:pt x="6327" y="2028"/>
                    <a:pt x="1537" y="1"/>
                    <a:pt x="153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1" name="Google Shape;4281;p15"/>
            <p:cNvSpPr/>
            <p:nvPr/>
          </p:nvSpPr>
          <p:spPr>
            <a:xfrm>
              <a:off x="248127" y="4441439"/>
              <a:ext cx="689823" cy="122105"/>
            </a:xfrm>
            <a:custGeom>
              <a:avLst/>
              <a:gdLst/>
              <a:ahLst/>
              <a:cxnLst/>
              <a:rect l="l" t="t" r="r" b="b"/>
              <a:pathLst>
                <a:path w="18920" h="3349" extrusionOk="0">
                  <a:moveTo>
                    <a:pt x="1287" y="0"/>
                  </a:moveTo>
                  <a:cubicBezTo>
                    <a:pt x="742" y="393"/>
                    <a:pt x="317" y="807"/>
                    <a:pt x="1" y="1199"/>
                  </a:cubicBezTo>
                  <a:cubicBezTo>
                    <a:pt x="1483" y="1919"/>
                    <a:pt x="3793" y="2714"/>
                    <a:pt x="7226" y="3106"/>
                  </a:cubicBezTo>
                  <a:cubicBezTo>
                    <a:pt x="8688" y="3277"/>
                    <a:pt x="10002" y="3349"/>
                    <a:pt x="11177" y="3349"/>
                  </a:cubicBezTo>
                  <a:cubicBezTo>
                    <a:pt x="15268" y="3349"/>
                    <a:pt x="17692" y="2477"/>
                    <a:pt x="18920" y="1842"/>
                  </a:cubicBezTo>
                  <a:cubicBezTo>
                    <a:pt x="18854" y="1232"/>
                    <a:pt x="18746" y="785"/>
                    <a:pt x="18582" y="611"/>
                  </a:cubicBezTo>
                  <a:cubicBezTo>
                    <a:pt x="18495" y="524"/>
                    <a:pt x="18375" y="415"/>
                    <a:pt x="18233" y="316"/>
                  </a:cubicBezTo>
                  <a:cubicBezTo>
                    <a:pt x="15832" y="1345"/>
                    <a:pt x="13287" y="1706"/>
                    <a:pt x="10897" y="1706"/>
                  </a:cubicBezTo>
                  <a:cubicBezTo>
                    <a:pt x="6650" y="1706"/>
                    <a:pt x="2891" y="565"/>
                    <a:pt x="1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2" name="Google Shape;4282;p15"/>
            <p:cNvSpPr/>
            <p:nvPr/>
          </p:nvSpPr>
          <p:spPr>
            <a:xfrm>
              <a:off x="203245" y="4693337"/>
              <a:ext cx="734304" cy="133589"/>
            </a:xfrm>
            <a:custGeom>
              <a:avLst/>
              <a:gdLst/>
              <a:ahLst/>
              <a:cxnLst/>
              <a:rect l="l" t="t" r="r" b="b"/>
              <a:pathLst>
                <a:path w="20140" h="3664" extrusionOk="0">
                  <a:moveTo>
                    <a:pt x="44" y="1"/>
                  </a:moveTo>
                  <a:lnTo>
                    <a:pt x="0" y="829"/>
                  </a:lnTo>
                  <a:cubicBezTo>
                    <a:pt x="1275" y="1657"/>
                    <a:pt x="3858" y="2889"/>
                    <a:pt x="8457" y="3423"/>
                  </a:cubicBezTo>
                  <a:cubicBezTo>
                    <a:pt x="9919" y="3592"/>
                    <a:pt x="11232" y="3663"/>
                    <a:pt x="12407" y="3663"/>
                  </a:cubicBezTo>
                  <a:cubicBezTo>
                    <a:pt x="16385" y="3663"/>
                    <a:pt x="18788" y="2844"/>
                    <a:pt x="20042" y="2213"/>
                  </a:cubicBezTo>
                  <a:cubicBezTo>
                    <a:pt x="20075" y="1690"/>
                    <a:pt x="20118" y="1134"/>
                    <a:pt x="20140" y="568"/>
                  </a:cubicBezTo>
                  <a:lnTo>
                    <a:pt x="19955" y="404"/>
                  </a:lnTo>
                  <a:cubicBezTo>
                    <a:pt x="17408" y="1606"/>
                    <a:pt x="14675" y="2020"/>
                    <a:pt x="12121" y="2020"/>
                  </a:cubicBezTo>
                  <a:cubicBezTo>
                    <a:pt x="6477" y="2020"/>
                    <a:pt x="1700" y="1"/>
                    <a:pt x="17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3" name="Google Shape;4283;p15"/>
            <p:cNvSpPr/>
            <p:nvPr/>
          </p:nvSpPr>
          <p:spPr>
            <a:xfrm>
              <a:off x="513806" y="4245945"/>
              <a:ext cx="199254" cy="217812"/>
            </a:xfrm>
            <a:custGeom>
              <a:avLst/>
              <a:gdLst/>
              <a:ahLst/>
              <a:cxnLst/>
              <a:rect l="l" t="t" r="r" b="b"/>
              <a:pathLst>
                <a:path w="5465" h="5974" extrusionOk="0">
                  <a:moveTo>
                    <a:pt x="658" y="1"/>
                  </a:moveTo>
                  <a:cubicBezTo>
                    <a:pt x="658" y="1"/>
                    <a:pt x="833" y="2235"/>
                    <a:pt x="626" y="3107"/>
                  </a:cubicBezTo>
                  <a:cubicBezTo>
                    <a:pt x="440" y="3913"/>
                    <a:pt x="223" y="4066"/>
                    <a:pt x="114" y="4458"/>
                  </a:cubicBezTo>
                  <a:cubicBezTo>
                    <a:pt x="0" y="4840"/>
                    <a:pt x="1097" y="5973"/>
                    <a:pt x="2305" y="5973"/>
                  </a:cubicBezTo>
                  <a:cubicBezTo>
                    <a:pt x="2374" y="5973"/>
                    <a:pt x="2442" y="5969"/>
                    <a:pt x="2511" y="5962"/>
                  </a:cubicBezTo>
                  <a:cubicBezTo>
                    <a:pt x="3786" y="5820"/>
                    <a:pt x="5465" y="4164"/>
                    <a:pt x="4778" y="3804"/>
                  </a:cubicBezTo>
                  <a:cubicBezTo>
                    <a:pt x="4102" y="3455"/>
                    <a:pt x="4440" y="1"/>
                    <a:pt x="4440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4" name="Google Shape;4284;p15"/>
            <p:cNvSpPr/>
            <p:nvPr/>
          </p:nvSpPr>
          <p:spPr>
            <a:xfrm>
              <a:off x="537796" y="4245945"/>
              <a:ext cx="137928" cy="113099"/>
            </a:xfrm>
            <a:custGeom>
              <a:avLst/>
              <a:gdLst/>
              <a:ahLst/>
              <a:cxnLst/>
              <a:rect l="l" t="t" r="r" b="b"/>
              <a:pathLst>
                <a:path w="3783" h="3102" extrusionOk="0">
                  <a:moveTo>
                    <a:pt x="0" y="1"/>
                  </a:moveTo>
                  <a:cubicBezTo>
                    <a:pt x="0" y="1"/>
                    <a:pt x="99" y="1254"/>
                    <a:pt x="66" y="2256"/>
                  </a:cubicBezTo>
                  <a:cubicBezTo>
                    <a:pt x="676" y="2692"/>
                    <a:pt x="1363" y="3041"/>
                    <a:pt x="1897" y="3096"/>
                  </a:cubicBezTo>
                  <a:cubicBezTo>
                    <a:pt x="1930" y="3100"/>
                    <a:pt x="1963" y="3102"/>
                    <a:pt x="1997" y="3102"/>
                  </a:cubicBezTo>
                  <a:cubicBezTo>
                    <a:pt x="2524" y="3102"/>
                    <a:pt x="3163" y="2638"/>
                    <a:pt x="3706" y="2137"/>
                  </a:cubicBezTo>
                  <a:cubicBezTo>
                    <a:pt x="3673" y="1112"/>
                    <a:pt x="3782" y="1"/>
                    <a:pt x="3782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5" name="Google Shape;4285;p15"/>
            <p:cNvSpPr/>
            <p:nvPr/>
          </p:nvSpPr>
          <p:spPr>
            <a:xfrm>
              <a:off x="443220" y="3937207"/>
              <a:ext cx="314358" cy="369376"/>
            </a:xfrm>
            <a:custGeom>
              <a:avLst/>
              <a:gdLst/>
              <a:ahLst/>
              <a:cxnLst/>
              <a:rect l="l" t="t" r="r" b="b"/>
              <a:pathLst>
                <a:path w="8622" h="10131" extrusionOk="0">
                  <a:moveTo>
                    <a:pt x="1" y="1"/>
                  </a:moveTo>
                  <a:cubicBezTo>
                    <a:pt x="1" y="1"/>
                    <a:pt x="785" y="7074"/>
                    <a:pt x="1298" y="7935"/>
                  </a:cubicBezTo>
                  <a:cubicBezTo>
                    <a:pt x="1821" y="8806"/>
                    <a:pt x="3455" y="10016"/>
                    <a:pt x="4491" y="10125"/>
                  </a:cubicBezTo>
                  <a:cubicBezTo>
                    <a:pt x="4523" y="10129"/>
                    <a:pt x="4556" y="10131"/>
                    <a:pt x="4589" y="10131"/>
                  </a:cubicBezTo>
                  <a:cubicBezTo>
                    <a:pt x="5612" y="10131"/>
                    <a:pt x="7084" y="8388"/>
                    <a:pt x="7390" y="7935"/>
                  </a:cubicBezTo>
                  <a:cubicBezTo>
                    <a:pt x="8076" y="6954"/>
                    <a:pt x="8621" y="1"/>
                    <a:pt x="8621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6" name="Google Shape;4286;p15"/>
            <p:cNvSpPr/>
            <p:nvPr/>
          </p:nvSpPr>
          <p:spPr>
            <a:xfrm>
              <a:off x="369718" y="3747874"/>
              <a:ext cx="444265" cy="372548"/>
            </a:xfrm>
            <a:custGeom>
              <a:avLst/>
              <a:gdLst/>
              <a:ahLst/>
              <a:cxnLst/>
              <a:rect l="l" t="t" r="r" b="b"/>
              <a:pathLst>
                <a:path w="12185" h="10218" extrusionOk="0">
                  <a:moveTo>
                    <a:pt x="7919" y="0"/>
                  </a:moveTo>
                  <a:cubicBezTo>
                    <a:pt x="7656" y="0"/>
                    <a:pt x="7433" y="60"/>
                    <a:pt x="7313" y="202"/>
                  </a:cubicBezTo>
                  <a:cubicBezTo>
                    <a:pt x="7137" y="412"/>
                    <a:pt x="6779" y="495"/>
                    <a:pt x="6360" y="495"/>
                  </a:cubicBezTo>
                  <a:cubicBezTo>
                    <a:pt x="5821" y="495"/>
                    <a:pt x="5182" y="358"/>
                    <a:pt x="4698" y="181"/>
                  </a:cubicBezTo>
                  <a:cubicBezTo>
                    <a:pt x="4553" y="126"/>
                    <a:pt x="4388" y="101"/>
                    <a:pt x="4214" y="101"/>
                  </a:cubicBezTo>
                  <a:cubicBezTo>
                    <a:pt x="3351" y="101"/>
                    <a:pt x="2264" y="719"/>
                    <a:pt x="2355" y="1390"/>
                  </a:cubicBezTo>
                  <a:cubicBezTo>
                    <a:pt x="2463" y="2186"/>
                    <a:pt x="1766" y="2393"/>
                    <a:pt x="883" y="2774"/>
                  </a:cubicBezTo>
                  <a:cubicBezTo>
                    <a:pt x="1" y="3167"/>
                    <a:pt x="447" y="4987"/>
                    <a:pt x="676" y="5194"/>
                  </a:cubicBezTo>
                  <a:cubicBezTo>
                    <a:pt x="905" y="5390"/>
                    <a:pt x="1090" y="6403"/>
                    <a:pt x="611" y="6861"/>
                  </a:cubicBezTo>
                  <a:cubicBezTo>
                    <a:pt x="131" y="7308"/>
                    <a:pt x="654" y="7995"/>
                    <a:pt x="883" y="8441"/>
                  </a:cubicBezTo>
                  <a:cubicBezTo>
                    <a:pt x="1112" y="8888"/>
                    <a:pt x="927" y="9063"/>
                    <a:pt x="1047" y="9597"/>
                  </a:cubicBezTo>
                  <a:cubicBezTo>
                    <a:pt x="1156" y="10141"/>
                    <a:pt x="2671" y="10218"/>
                    <a:pt x="2671" y="10218"/>
                  </a:cubicBezTo>
                  <a:lnTo>
                    <a:pt x="2801" y="7646"/>
                  </a:lnTo>
                  <a:cubicBezTo>
                    <a:pt x="2801" y="7646"/>
                    <a:pt x="2845" y="7428"/>
                    <a:pt x="3019" y="7352"/>
                  </a:cubicBezTo>
                  <a:cubicBezTo>
                    <a:pt x="3190" y="7281"/>
                    <a:pt x="3222" y="6472"/>
                    <a:pt x="3439" y="6472"/>
                  </a:cubicBezTo>
                  <a:cubicBezTo>
                    <a:pt x="3457" y="6472"/>
                    <a:pt x="3477" y="6478"/>
                    <a:pt x="3499" y="6491"/>
                  </a:cubicBezTo>
                  <a:cubicBezTo>
                    <a:pt x="3568" y="6532"/>
                    <a:pt x="3643" y="6551"/>
                    <a:pt x="3722" y="6551"/>
                  </a:cubicBezTo>
                  <a:cubicBezTo>
                    <a:pt x="3958" y="6551"/>
                    <a:pt x="4233" y="6384"/>
                    <a:pt x="4501" y="6131"/>
                  </a:cubicBezTo>
                  <a:cubicBezTo>
                    <a:pt x="4632" y="6008"/>
                    <a:pt x="4781" y="5957"/>
                    <a:pt x="4929" y="5957"/>
                  </a:cubicBezTo>
                  <a:cubicBezTo>
                    <a:pt x="5201" y="5957"/>
                    <a:pt x="5468" y="6130"/>
                    <a:pt x="5602" y="6349"/>
                  </a:cubicBezTo>
                  <a:cubicBezTo>
                    <a:pt x="5743" y="6599"/>
                    <a:pt x="6394" y="6748"/>
                    <a:pt x="7012" y="6748"/>
                  </a:cubicBezTo>
                  <a:cubicBezTo>
                    <a:pt x="7256" y="6748"/>
                    <a:pt x="7494" y="6725"/>
                    <a:pt x="7695" y="6676"/>
                  </a:cubicBezTo>
                  <a:cubicBezTo>
                    <a:pt x="8058" y="6579"/>
                    <a:pt x="8458" y="6509"/>
                    <a:pt x="8764" y="6509"/>
                  </a:cubicBezTo>
                  <a:cubicBezTo>
                    <a:pt x="9046" y="6509"/>
                    <a:pt x="9249" y="6568"/>
                    <a:pt x="9275" y="6719"/>
                  </a:cubicBezTo>
                  <a:cubicBezTo>
                    <a:pt x="9318" y="7036"/>
                    <a:pt x="9754" y="7537"/>
                    <a:pt x="9929" y="7537"/>
                  </a:cubicBezTo>
                  <a:cubicBezTo>
                    <a:pt x="10114" y="7537"/>
                    <a:pt x="10005" y="9978"/>
                    <a:pt x="10005" y="9978"/>
                  </a:cubicBezTo>
                  <a:cubicBezTo>
                    <a:pt x="10005" y="9978"/>
                    <a:pt x="10910" y="9640"/>
                    <a:pt x="10866" y="9182"/>
                  </a:cubicBezTo>
                  <a:cubicBezTo>
                    <a:pt x="10822" y="8725"/>
                    <a:pt x="11367" y="7864"/>
                    <a:pt x="11520" y="7646"/>
                  </a:cubicBezTo>
                  <a:cubicBezTo>
                    <a:pt x="11672" y="7428"/>
                    <a:pt x="12032" y="6556"/>
                    <a:pt x="11781" y="6218"/>
                  </a:cubicBezTo>
                  <a:cubicBezTo>
                    <a:pt x="11531" y="5880"/>
                    <a:pt x="11509" y="5739"/>
                    <a:pt x="11847" y="4573"/>
                  </a:cubicBezTo>
                  <a:cubicBezTo>
                    <a:pt x="12185" y="3417"/>
                    <a:pt x="11509" y="1957"/>
                    <a:pt x="10572" y="1957"/>
                  </a:cubicBezTo>
                  <a:cubicBezTo>
                    <a:pt x="9634" y="1957"/>
                    <a:pt x="9929" y="1227"/>
                    <a:pt x="9613" y="704"/>
                  </a:cubicBezTo>
                  <a:cubicBezTo>
                    <a:pt x="9390" y="336"/>
                    <a:pt x="8543" y="0"/>
                    <a:pt x="79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7" name="Google Shape;4287;p15"/>
            <p:cNvSpPr/>
            <p:nvPr/>
          </p:nvSpPr>
          <p:spPr>
            <a:xfrm>
              <a:off x="720165" y="4068825"/>
              <a:ext cx="84296" cy="92937"/>
            </a:xfrm>
            <a:custGeom>
              <a:avLst/>
              <a:gdLst/>
              <a:ahLst/>
              <a:cxnLst/>
              <a:rect l="l" t="t" r="r" b="b"/>
              <a:pathLst>
                <a:path w="2312" h="2549" extrusionOk="0">
                  <a:moveTo>
                    <a:pt x="1156" y="0"/>
                  </a:moveTo>
                  <a:cubicBezTo>
                    <a:pt x="592" y="0"/>
                    <a:pt x="426" y="532"/>
                    <a:pt x="426" y="532"/>
                  </a:cubicBezTo>
                  <a:lnTo>
                    <a:pt x="1" y="2548"/>
                  </a:lnTo>
                  <a:cubicBezTo>
                    <a:pt x="1984" y="2396"/>
                    <a:pt x="2311" y="292"/>
                    <a:pt x="1483" y="53"/>
                  </a:cubicBezTo>
                  <a:cubicBezTo>
                    <a:pt x="1362" y="16"/>
                    <a:pt x="1253" y="0"/>
                    <a:pt x="115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8" name="Google Shape;4288;p15"/>
            <p:cNvSpPr/>
            <p:nvPr/>
          </p:nvSpPr>
          <p:spPr>
            <a:xfrm>
              <a:off x="406287" y="4074841"/>
              <a:ext cx="86629" cy="83384"/>
            </a:xfrm>
            <a:custGeom>
              <a:avLst/>
              <a:gdLst/>
              <a:ahLst/>
              <a:cxnLst/>
              <a:rect l="l" t="t" r="r" b="b"/>
              <a:pathLst>
                <a:path w="2376" h="2287" extrusionOk="0">
                  <a:moveTo>
                    <a:pt x="839" y="1"/>
                  </a:moveTo>
                  <a:cubicBezTo>
                    <a:pt x="766" y="1"/>
                    <a:pt x="693" y="10"/>
                    <a:pt x="621" y="29"/>
                  </a:cubicBezTo>
                  <a:cubicBezTo>
                    <a:pt x="0" y="204"/>
                    <a:pt x="469" y="2165"/>
                    <a:pt x="1319" y="2263"/>
                  </a:cubicBezTo>
                  <a:cubicBezTo>
                    <a:pt x="1460" y="2279"/>
                    <a:pt x="1583" y="2286"/>
                    <a:pt x="1690" y="2286"/>
                  </a:cubicBezTo>
                  <a:cubicBezTo>
                    <a:pt x="2239" y="2286"/>
                    <a:pt x="2376" y="2111"/>
                    <a:pt x="2376" y="2111"/>
                  </a:cubicBezTo>
                  <a:lnTo>
                    <a:pt x="2027" y="541"/>
                  </a:lnTo>
                  <a:cubicBezTo>
                    <a:pt x="2027" y="541"/>
                    <a:pt x="1418" y="1"/>
                    <a:pt x="839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9" name="Google Shape;4289;p15"/>
            <p:cNvSpPr/>
            <p:nvPr/>
          </p:nvSpPr>
          <p:spPr>
            <a:xfrm>
              <a:off x="573489" y="4213569"/>
              <a:ext cx="63295" cy="14949"/>
            </a:xfrm>
            <a:custGeom>
              <a:avLst/>
              <a:gdLst/>
              <a:ahLst/>
              <a:cxnLst/>
              <a:rect l="l" t="t" r="r" b="b"/>
              <a:pathLst>
                <a:path w="1736" h="410" extrusionOk="0">
                  <a:moveTo>
                    <a:pt x="1701" y="0"/>
                  </a:moveTo>
                  <a:cubicBezTo>
                    <a:pt x="1626" y="0"/>
                    <a:pt x="1367" y="159"/>
                    <a:pt x="950" y="224"/>
                  </a:cubicBezTo>
                  <a:cubicBezTo>
                    <a:pt x="838" y="244"/>
                    <a:pt x="737" y="252"/>
                    <a:pt x="649" y="252"/>
                  </a:cubicBezTo>
                  <a:cubicBezTo>
                    <a:pt x="362" y="252"/>
                    <a:pt x="209" y="169"/>
                    <a:pt x="209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3" y="126"/>
                  </a:cubicBezTo>
                  <a:cubicBezTo>
                    <a:pt x="61" y="221"/>
                    <a:pt x="395" y="410"/>
                    <a:pt x="786" y="410"/>
                  </a:cubicBezTo>
                  <a:cubicBezTo>
                    <a:pt x="840" y="410"/>
                    <a:pt x="895" y="406"/>
                    <a:pt x="950" y="398"/>
                  </a:cubicBezTo>
                  <a:cubicBezTo>
                    <a:pt x="1419" y="344"/>
                    <a:pt x="1735" y="82"/>
                    <a:pt x="1724" y="17"/>
                  </a:cubicBezTo>
                  <a:cubicBezTo>
                    <a:pt x="1723" y="5"/>
                    <a:pt x="1715" y="0"/>
                    <a:pt x="1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0" name="Google Shape;4290;p15"/>
            <p:cNvSpPr/>
            <p:nvPr/>
          </p:nvSpPr>
          <p:spPr>
            <a:xfrm>
              <a:off x="540968" y="4102514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0"/>
                  </a:moveTo>
                  <a:cubicBezTo>
                    <a:pt x="131" y="0"/>
                    <a:pt x="1" y="175"/>
                    <a:pt x="1" y="382"/>
                  </a:cubicBezTo>
                  <a:cubicBezTo>
                    <a:pt x="1" y="589"/>
                    <a:pt x="131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1" name="Google Shape;4291;p15"/>
            <p:cNvSpPr/>
            <p:nvPr/>
          </p:nvSpPr>
          <p:spPr>
            <a:xfrm>
              <a:off x="650236" y="4097738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1" y="175"/>
                    <a:pt x="1" y="382"/>
                  </a:cubicBezTo>
                  <a:cubicBezTo>
                    <a:pt x="1" y="600"/>
                    <a:pt x="131" y="763"/>
                    <a:pt x="306" y="763"/>
                  </a:cubicBezTo>
                  <a:cubicBezTo>
                    <a:pt x="480" y="763"/>
                    <a:pt x="611" y="600"/>
                    <a:pt x="611" y="382"/>
                  </a:cubicBezTo>
                  <a:cubicBezTo>
                    <a:pt x="611" y="175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2" name="Google Shape;4292;p15"/>
            <p:cNvSpPr/>
            <p:nvPr/>
          </p:nvSpPr>
          <p:spPr>
            <a:xfrm>
              <a:off x="185745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42" y="1"/>
                    <a:pt x="1" y="164"/>
                    <a:pt x="1" y="382"/>
                  </a:cubicBezTo>
                  <a:cubicBezTo>
                    <a:pt x="1" y="589"/>
                    <a:pt x="142" y="764"/>
                    <a:pt x="306" y="764"/>
                  </a:cubicBezTo>
                  <a:cubicBezTo>
                    <a:pt x="480" y="764"/>
                    <a:pt x="611" y="589"/>
                    <a:pt x="611" y="382"/>
                  </a:cubicBezTo>
                  <a:cubicBezTo>
                    <a:pt x="611" y="164"/>
                    <a:pt x="480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3" name="Google Shape;4293;p15"/>
            <p:cNvSpPr/>
            <p:nvPr/>
          </p:nvSpPr>
          <p:spPr>
            <a:xfrm>
              <a:off x="299789" y="3332056"/>
              <a:ext cx="22277" cy="27855"/>
            </a:xfrm>
            <a:custGeom>
              <a:avLst/>
              <a:gdLst/>
              <a:ahLst/>
              <a:cxnLst/>
              <a:rect l="l" t="t" r="r" b="b"/>
              <a:pathLst>
                <a:path w="611" h="764" extrusionOk="0">
                  <a:moveTo>
                    <a:pt x="306" y="1"/>
                  </a:moveTo>
                  <a:cubicBezTo>
                    <a:pt x="131" y="1"/>
                    <a:pt x="0" y="164"/>
                    <a:pt x="0" y="382"/>
                  </a:cubicBezTo>
                  <a:cubicBezTo>
                    <a:pt x="0" y="589"/>
                    <a:pt x="131" y="764"/>
                    <a:pt x="306" y="764"/>
                  </a:cubicBezTo>
                  <a:cubicBezTo>
                    <a:pt x="469" y="764"/>
                    <a:pt x="611" y="589"/>
                    <a:pt x="611" y="382"/>
                  </a:cubicBezTo>
                  <a:cubicBezTo>
                    <a:pt x="611" y="164"/>
                    <a:pt x="469" y="1"/>
                    <a:pt x="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4" name="Google Shape;4294;p15"/>
            <p:cNvSpPr/>
            <p:nvPr/>
          </p:nvSpPr>
          <p:spPr>
            <a:xfrm>
              <a:off x="498493" y="4065471"/>
              <a:ext cx="87832" cy="25267"/>
            </a:xfrm>
            <a:custGeom>
              <a:avLst/>
              <a:gdLst/>
              <a:ahLst/>
              <a:cxnLst/>
              <a:rect l="l" t="t" r="r" b="b"/>
              <a:pathLst>
                <a:path w="2409" h="693" extrusionOk="0">
                  <a:moveTo>
                    <a:pt x="1301" y="1"/>
                  </a:moveTo>
                  <a:cubicBezTo>
                    <a:pt x="1168" y="1"/>
                    <a:pt x="1041" y="15"/>
                    <a:pt x="926" y="46"/>
                  </a:cubicBezTo>
                  <a:cubicBezTo>
                    <a:pt x="488" y="151"/>
                    <a:pt x="1" y="693"/>
                    <a:pt x="225" y="693"/>
                  </a:cubicBezTo>
                  <a:cubicBezTo>
                    <a:pt x="236" y="693"/>
                    <a:pt x="248" y="692"/>
                    <a:pt x="261" y="689"/>
                  </a:cubicBezTo>
                  <a:cubicBezTo>
                    <a:pt x="501" y="657"/>
                    <a:pt x="512" y="341"/>
                    <a:pt x="1133" y="253"/>
                  </a:cubicBezTo>
                  <a:cubicBezTo>
                    <a:pt x="1174" y="249"/>
                    <a:pt x="1214" y="246"/>
                    <a:pt x="1253" y="246"/>
                  </a:cubicBezTo>
                  <a:cubicBezTo>
                    <a:pt x="1715" y="246"/>
                    <a:pt x="2065" y="553"/>
                    <a:pt x="2224" y="553"/>
                  </a:cubicBezTo>
                  <a:cubicBezTo>
                    <a:pt x="2235" y="553"/>
                    <a:pt x="2246" y="551"/>
                    <a:pt x="2255" y="548"/>
                  </a:cubicBezTo>
                  <a:cubicBezTo>
                    <a:pt x="2408" y="504"/>
                    <a:pt x="2288" y="188"/>
                    <a:pt x="1918" y="90"/>
                  </a:cubicBezTo>
                  <a:cubicBezTo>
                    <a:pt x="1704" y="32"/>
                    <a:pt x="1495" y="1"/>
                    <a:pt x="1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5" name="Google Shape;4295;p15"/>
            <p:cNvSpPr/>
            <p:nvPr/>
          </p:nvSpPr>
          <p:spPr>
            <a:xfrm>
              <a:off x="629965" y="4065471"/>
              <a:ext cx="88160" cy="25267"/>
            </a:xfrm>
            <a:custGeom>
              <a:avLst/>
              <a:gdLst/>
              <a:ahLst/>
              <a:cxnLst/>
              <a:rect l="l" t="t" r="r" b="b"/>
              <a:pathLst>
                <a:path w="2418" h="693" extrusionOk="0">
                  <a:moveTo>
                    <a:pt x="1116" y="1"/>
                  </a:moveTo>
                  <a:cubicBezTo>
                    <a:pt x="923" y="1"/>
                    <a:pt x="711" y="32"/>
                    <a:pt x="491" y="90"/>
                  </a:cubicBezTo>
                  <a:cubicBezTo>
                    <a:pt x="121" y="188"/>
                    <a:pt x="1" y="504"/>
                    <a:pt x="153" y="548"/>
                  </a:cubicBezTo>
                  <a:cubicBezTo>
                    <a:pt x="163" y="551"/>
                    <a:pt x="173" y="553"/>
                    <a:pt x="185" y="553"/>
                  </a:cubicBezTo>
                  <a:cubicBezTo>
                    <a:pt x="346" y="553"/>
                    <a:pt x="703" y="246"/>
                    <a:pt x="1166" y="246"/>
                  </a:cubicBezTo>
                  <a:cubicBezTo>
                    <a:pt x="1206" y="246"/>
                    <a:pt x="1246" y="249"/>
                    <a:pt x="1287" y="253"/>
                  </a:cubicBezTo>
                  <a:cubicBezTo>
                    <a:pt x="1908" y="341"/>
                    <a:pt x="1908" y="657"/>
                    <a:pt x="2148" y="689"/>
                  </a:cubicBezTo>
                  <a:cubicBezTo>
                    <a:pt x="2162" y="692"/>
                    <a:pt x="2174" y="693"/>
                    <a:pt x="2185" y="693"/>
                  </a:cubicBezTo>
                  <a:cubicBezTo>
                    <a:pt x="2418" y="693"/>
                    <a:pt x="1921" y="151"/>
                    <a:pt x="1483" y="46"/>
                  </a:cubicBezTo>
                  <a:cubicBezTo>
                    <a:pt x="1372" y="15"/>
                    <a:pt x="1248" y="1"/>
                    <a:pt x="1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6" name="Google Shape;4296;p15"/>
            <p:cNvSpPr/>
            <p:nvPr/>
          </p:nvSpPr>
          <p:spPr>
            <a:xfrm>
              <a:off x="1208902" y="4538385"/>
              <a:ext cx="17902" cy="6381"/>
            </a:xfrm>
            <a:custGeom>
              <a:avLst/>
              <a:gdLst/>
              <a:ahLst/>
              <a:cxnLst/>
              <a:rect l="l" t="t" r="r" b="b"/>
              <a:pathLst>
                <a:path w="491" h="175" extrusionOk="0">
                  <a:moveTo>
                    <a:pt x="491" y="1"/>
                  </a:moveTo>
                  <a:cubicBezTo>
                    <a:pt x="382" y="44"/>
                    <a:pt x="218" y="99"/>
                    <a:pt x="0" y="175"/>
                  </a:cubicBezTo>
                  <a:cubicBezTo>
                    <a:pt x="218" y="99"/>
                    <a:pt x="382" y="44"/>
                    <a:pt x="491" y="1"/>
                  </a:cubicBezTo>
                  <a:close/>
                </a:path>
              </a:pathLst>
            </a:custGeom>
            <a:solidFill>
              <a:srgbClr val="7EB6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7" name="Google Shape;4297;p15"/>
            <p:cNvSpPr/>
            <p:nvPr/>
          </p:nvSpPr>
          <p:spPr>
            <a:xfrm>
              <a:off x="996709" y="3830345"/>
              <a:ext cx="565458" cy="659233"/>
            </a:xfrm>
            <a:custGeom>
              <a:avLst/>
              <a:gdLst/>
              <a:ahLst/>
              <a:cxnLst/>
              <a:rect l="l" t="t" r="r" b="b"/>
              <a:pathLst>
                <a:path w="15509" h="18081" extrusionOk="0">
                  <a:moveTo>
                    <a:pt x="7684" y="0"/>
                  </a:moveTo>
                  <a:cubicBezTo>
                    <a:pt x="6267" y="0"/>
                    <a:pt x="3990" y="610"/>
                    <a:pt x="2627" y="2845"/>
                  </a:cubicBezTo>
                  <a:cubicBezTo>
                    <a:pt x="1" y="7149"/>
                    <a:pt x="1363" y="17579"/>
                    <a:pt x="1363" y="17579"/>
                  </a:cubicBezTo>
                  <a:lnTo>
                    <a:pt x="14190" y="18080"/>
                  </a:lnTo>
                  <a:cubicBezTo>
                    <a:pt x="14190" y="18080"/>
                    <a:pt x="15509" y="7847"/>
                    <a:pt x="12632" y="3030"/>
                  </a:cubicBezTo>
                  <a:cubicBezTo>
                    <a:pt x="11215" y="643"/>
                    <a:pt x="9460" y="0"/>
                    <a:pt x="7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8" name="Google Shape;4298;p15"/>
            <p:cNvSpPr/>
            <p:nvPr/>
          </p:nvSpPr>
          <p:spPr>
            <a:xfrm>
              <a:off x="907311" y="4375776"/>
              <a:ext cx="772077" cy="927542"/>
            </a:xfrm>
            <a:custGeom>
              <a:avLst/>
              <a:gdLst/>
              <a:ahLst/>
              <a:cxnLst/>
              <a:rect l="l" t="t" r="r" b="b"/>
              <a:pathLst>
                <a:path w="21176" h="25440" extrusionOk="0">
                  <a:moveTo>
                    <a:pt x="10155" y="0"/>
                  </a:moveTo>
                  <a:cubicBezTo>
                    <a:pt x="8647" y="0"/>
                    <a:pt x="6321" y="157"/>
                    <a:pt x="4578" y="984"/>
                  </a:cubicBezTo>
                  <a:cubicBezTo>
                    <a:pt x="3009" y="1725"/>
                    <a:pt x="796" y="5496"/>
                    <a:pt x="1" y="6716"/>
                  </a:cubicBezTo>
                  <a:lnTo>
                    <a:pt x="1755" y="25439"/>
                  </a:lnTo>
                  <a:lnTo>
                    <a:pt x="19748" y="22257"/>
                  </a:lnTo>
                  <a:lnTo>
                    <a:pt x="21176" y="6782"/>
                  </a:lnTo>
                  <a:cubicBezTo>
                    <a:pt x="21176" y="6782"/>
                    <a:pt x="17362" y="2041"/>
                    <a:pt x="16217" y="1355"/>
                  </a:cubicBezTo>
                  <a:cubicBezTo>
                    <a:pt x="15073" y="668"/>
                    <a:pt x="11684" y="58"/>
                    <a:pt x="11684" y="58"/>
                  </a:cubicBezTo>
                  <a:cubicBezTo>
                    <a:pt x="11684" y="58"/>
                    <a:pt x="11070" y="0"/>
                    <a:pt x="10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9" name="Google Shape;4299;p15"/>
            <p:cNvSpPr/>
            <p:nvPr/>
          </p:nvSpPr>
          <p:spPr>
            <a:xfrm>
              <a:off x="1088258" y="4578344"/>
              <a:ext cx="380533" cy="326281"/>
            </a:xfrm>
            <a:custGeom>
              <a:avLst/>
              <a:gdLst/>
              <a:ahLst/>
              <a:cxnLst/>
              <a:rect l="l" t="t" r="r" b="b"/>
              <a:pathLst>
                <a:path w="10437" h="8949" extrusionOk="0">
                  <a:moveTo>
                    <a:pt x="7692" y="0"/>
                  </a:moveTo>
                  <a:cubicBezTo>
                    <a:pt x="6202" y="0"/>
                    <a:pt x="5020" y="2566"/>
                    <a:pt x="5020" y="2566"/>
                  </a:cubicBezTo>
                  <a:cubicBezTo>
                    <a:pt x="5020" y="2566"/>
                    <a:pt x="4726" y="2000"/>
                    <a:pt x="3549" y="1150"/>
                  </a:cubicBezTo>
                  <a:cubicBezTo>
                    <a:pt x="3297" y="970"/>
                    <a:pt x="2983" y="883"/>
                    <a:pt x="2653" y="883"/>
                  </a:cubicBezTo>
                  <a:cubicBezTo>
                    <a:pt x="1443" y="883"/>
                    <a:pt x="0" y="2045"/>
                    <a:pt x="454" y="4048"/>
                  </a:cubicBezTo>
                  <a:cubicBezTo>
                    <a:pt x="901" y="5977"/>
                    <a:pt x="3506" y="7939"/>
                    <a:pt x="4737" y="8767"/>
                  </a:cubicBezTo>
                  <a:cubicBezTo>
                    <a:pt x="4918" y="8888"/>
                    <a:pt x="5129" y="8948"/>
                    <a:pt x="5341" y="8948"/>
                  </a:cubicBezTo>
                  <a:cubicBezTo>
                    <a:pt x="5588" y="8948"/>
                    <a:pt x="5834" y="8866"/>
                    <a:pt x="6034" y="8702"/>
                  </a:cubicBezTo>
                  <a:cubicBezTo>
                    <a:pt x="8976" y="6326"/>
                    <a:pt x="10437" y="1814"/>
                    <a:pt x="8650" y="376"/>
                  </a:cubicBezTo>
                  <a:cubicBezTo>
                    <a:pt x="8322" y="110"/>
                    <a:pt x="8001" y="0"/>
                    <a:pt x="76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0" name="Google Shape;4300;p15"/>
            <p:cNvSpPr/>
            <p:nvPr/>
          </p:nvSpPr>
          <p:spPr>
            <a:xfrm>
              <a:off x="1182287" y="4241971"/>
              <a:ext cx="204249" cy="259304"/>
            </a:xfrm>
            <a:custGeom>
              <a:avLst/>
              <a:gdLst/>
              <a:ahLst/>
              <a:cxnLst/>
              <a:rect l="l" t="t" r="r" b="b"/>
              <a:pathLst>
                <a:path w="5602" h="7112" extrusionOk="0">
                  <a:moveTo>
                    <a:pt x="4436" y="1"/>
                  </a:moveTo>
                  <a:lnTo>
                    <a:pt x="1254" y="774"/>
                  </a:lnTo>
                  <a:cubicBezTo>
                    <a:pt x="1254" y="774"/>
                    <a:pt x="1188" y="2649"/>
                    <a:pt x="1014" y="3706"/>
                  </a:cubicBezTo>
                  <a:cubicBezTo>
                    <a:pt x="839" y="4763"/>
                    <a:pt x="0" y="5003"/>
                    <a:pt x="0" y="5003"/>
                  </a:cubicBezTo>
                  <a:cubicBezTo>
                    <a:pt x="0" y="5003"/>
                    <a:pt x="578" y="6856"/>
                    <a:pt x="2376" y="7095"/>
                  </a:cubicBezTo>
                  <a:cubicBezTo>
                    <a:pt x="2458" y="7106"/>
                    <a:pt x="2539" y="7111"/>
                    <a:pt x="2620" y="7111"/>
                  </a:cubicBezTo>
                  <a:cubicBezTo>
                    <a:pt x="4302" y="7111"/>
                    <a:pt x="5602" y="4828"/>
                    <a:pt x="5602" y="4828"/>
                  </a:cubicBezTo>
                  <a:cubicBezTo>
                    <a:pt x="5602" y="4828"/>
                    <a:pt x="5068" y="4567"/>
                    <a:pt x="4719" y="4011"/>
                  </a:cubicBezTo>
                  <a:cubicBezTo>
                    <a:pt x="4370" y="3455"/>
                    <a:pt x="4436" y="1"/>
                    <a:pt x="4436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1" name="Google Shape;4301;p15"/>
            <p:cNvSpPr/>
            <p:nvPr/>
          </p:nvSpPr>
          <p:spPr>
            <a:xfrm>
              <a:off x="1222793" y="4241971"/>
              <a:ext cx="124037" cy="133589"/>
            </a:xfrm>
            <a:custGeom>
              <a:avLst/>
              <a:gdLst/>
              <a:ahLst/>
              <a:cxnLst/>
              <a:rect l="l" t="t" r="r" b="b"/>
              <a:pathLst>
                <a:path w="3402" h="3664" extrusionOk="0">
                  <a:moveTo>
                    <a:pt x="3325" y="1"/>
                  </a:moveTo>
                  <a:lnTo>
                    <a:pt x="143" y="774"/>
                  </a:lnTo>
                  <a:cubicBezTo>
                    <a:pt x="143" y="774"/>
                    <a:pt x="110" y="1930"/>
                    <a:pt x="1" y="2932"/>
                  </a:cubicBezTo>
                  <a:cubicBezTo>
                    <a:pt x="469" y="3368"/>
                    <a:pt x="1036" y="3641"/>
                    <a:pt x="1701" y="3662"/>
                  </a:cubicBezTo>
                  <a:cubicBezTo>
                    <a:pt x="1728" y="3663"/>
                    <a:pt x="1754" y="3664"/>
                    <a:pt x="1780" y="3664"/>
                  </a:cubicBezTo>
                  <a:cubicBezTo>
                    <a:pt x="2431" y="3664"/>
                    <a:pt x="2961" y="3406"/>
                    <a:pt x="3401" y="2987"/>
                  </a:cubicBezTo>
                  <a:cubicBezTo>
                    <a:pt x="3281" y="1777"/>
                    <a:pt x="3325" y="1"/>
                    <a:pt x="3325" y="1"/>
                  </a:cubicBez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2" name="Google Shape;4302;p15"/>
            <p:cNvSpPr/>
            <p:nvPr/>
          </p:nvSpPr>
          <p:spPr>
            <a:xfrm>
              <a:off x="1135400" y="4077867"/>
              <a:ext cx="287706" cy="245667"/>
            </a:xfrm>
            <a:custGeom>
              <a:avLst/>
              <a:gdLst/>
              <a:ahLst/>
              <a:cxnLst/>
              <a:rect l="l" t="t" r="r" b="b"/>
              <a:pathLst>
                <a:path w="7891" h="6738" extrusionOk="0">
                  <a:moveTo>
                    <a:pt x="7891" y="1"/>
                  </a:moveTo>
                  <a:lnTo>
                    <a:pt x="0" y="12"/>
                  </a:lnTo>
                  <a:cubicBezTo>
                    <a:pt x="0" y="12"/>
                    <a:pt x="545" y="6616"/>
                    <a:pt x="4098" y="6736"/>
                  </a:cubicBezTo>
                  <a:cubicBezTo>
                    <a:pt x="4129" y="6737"/>
                    <a:pt x="4159" y="6737"/>
                    <a:pt x="4190" y="6737"/>
                  </a:cubicBezTo>
                  <a:cubicBezTo>
                    <a:pt x="7655" y="6737"/>
                    <a:pt x="7891" y="1"/>
                    <a:pt x="7891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3" name="Google Shape;4303;p15"/>
            <p:cNvSpPr/>
            <p:nvPr/>
          </p:nvSpPr>
          <p:spPr>
            <a:xfrm>
              <a:off x="1156437" y="4062992"/>
              <a:ext cx="102781" cy="31647"/>
            </a:xfrm>
            <a:custGeom>
              <a:avLst/>
              <a:gdLst/>
              <a:ahLst/>
              <a:cxnLst/>
              <a:rect l="l" t="t" r="r" b="b"/>
              <a:pathLst>
                <a:path w="2819" h="868" extrusionOk="0">
                  <a:moveTo>
                    <a:pt x="1469" y="1"/>
                  </a:moveTo>
                  <a:cubicBezTo>
                    <a:pt x="1437" y="1"/>
                    <a:pt x="1406" y="2"/>
                    <a:pt x="1374" y="5"/>
                  </a:cubicBezTo>
                  <a:cubicBezTo>
                    <a:pt x="655" y="82"/>
                    <a:pt x="1" y="594"/>
                    <a:pt x="1" y="594"/>
                  </a:cubicBezTo>
                  <a:cubicBezTo>
                    <a:pt x="1" y="594"/>
                    <a:pt x="607" y="283"/>
                    <a:pt x="1275" y="283"/>
                  </a:cubicBezTo>
                  <a:cubicBezTo>
                    <a:pt x="1704" y="283"/>
                    <a:pt x="2160" y="412"/>
                    <a:pt x="2497" y="834"/>
                  </a:cubicBezTo>
                  <a:cubicBezTo>
                    <a:pt x="2497" y="834"/>
                    <a:pt x="2540" y="868"/>
                    <a:pt x="2602" y="868"/>
                  </a:cubicBezTo>
                  <a:cubicBezTo>
                    <a:pt x="2632" y="868"/>
                    <a:pt x="2667" y="859"/>
                    <a:pt x="2704" y="834"/>
                  </a:cubicBezTo>
                  <a:cubicBezTo>
                    <a:pt x="2818" y="771"/>
                    <a:pt x="2165" y="1"/>
                    <a:pt x="14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4" name="Google Shape;4304;p15"/>
            <p:cNvSpPr/>
            <p:nvPr/>
          </p:nvSpPr>
          <p:spPr>
            <a:xfrm>
              <a:off x="1319520" y="4066966"/>
              <a:ext cx="100411" cy="31246"/>
            </a:xfrm>
            <a:custGeom>
              <a:avLst/>
              <a:gdLst/>
              <a:ahLst/>
              <a:cxnLst/>
              <a:rect l="l" t="t" r="r" b="b"/>
              <a:pathLst>
                <a:path w="2754" h="857" extrusionOk="0">
                  <a:moveTo>
                    <a:pt x="1318" y="0"/>
                  </a:moveTo>
                  <a:cubicBezTo>
                    <a:pt x="634" y="0"/>
                    <a:pt x="1" y="760"/>
                    <a:pt x="105" y="823"/>
                  </a:cubicBezTo>
                  <a:cubicBezTo>
                    <a:pt x="141" y="848"/>
                    <a:pt x="177" y="857"/>
                    <a:pt x="207" y="857"/>
                  </a:cubicBezTo>
                  <a:cubicBezTo>
                    <a:pt x="269" y="857"/>
                    <a:pt x="312" y="823"/>
                    <a:pt x="312" y="823"/>
                  </a:cubicBezTo>
                  <a:cubicBezTo>
                    <a:pt x="641" y="404"/>
                    <a:pt x="1087" y="277"/>
                    <a:pt x="1508" y="277"/>
                  </a:cubicBezTo>
                  <a:cubicBezTo>
                    <a:pt x="2161" y="277"/>
                    <a:pt x="2753" y="583"/>
                    <a:pt x="2753" y="583"/>
                  </a:cubicBezTo>
                  <a:cubicBezTo>
                    <a:pt x="2753" y="583"/>
                    <a:pt x="2121" y="82"/>
                    <a:pt x="1413" y="5"/>
                  </a:cubicBezTo>
                  <a:cubicBezTo>
                    <a:pt x="1381" y="2"/>
                    <a:pt x="1350" y="0"/>
                    <a:pt x="1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5" name="Google Shape;4305;p15"/>
            <p:cNvSpPr/>
            <p:nvPr/>
          </p:nvSpPr>
          <p:spPr>
            <a:xfrm>
              <a:off x="1278430" y="4116405"/>
              <a:ext cx="36606" cy="86848"/>
            </a:xfrm>
            <a:custGeom>
              <a:avLst/>
              <a:gdLst/>
              <a:ahLst/>
              <a:cxnLst/>
              <a:rect l="l" t="t" r="r" b="b"/>
              <a:pathLst>
                <a:path w="1004" h="2382" extrusionOk="0">
                  <a:moveTo>
                    <a:pt x="415" y="1"/>
                  </a:moveTo>
                  <a:cubicBezTo>
                    <a:pt x="415" y="1"/>
                    <a:pt x="349" y="1102"/>
                    <a:pt x="491" y="1418"/>
                  </a:cubicBezTo>
                  <a:cubicBezTo>
                    <a:pt x="622" y="1734"/>
                    <a:pt x="665" y="1799"/>
                    <a:pt x="676" y="2006"/>
                  </a:cubicBezTo>
                  <a:cubicBezTo>
                    <a:pt x="686" y="2172"/>
                    <a:pt x="397" y="2339"/>
                    <a:pt x="136" y="2339"/>
                  </a:cubicBezTo>
                  <a:cubicBezTo>
                    <a:pt x="89" y="2339"/>
                    <a:pt x="44" y="2334"/>
                    <a:pt x="1" y="2322"/>
                  </a:cubicBezTo>
                  <a:lnTo>
                    <a:pt x="1" y="2322"/>
                  </a:lnTo>
                  <a:cubicBezTo>
                    <a:pt x="1" y="2322"/>
                    <a:pt x="200" y="2382"/>
                    <a:pt x="407" y="2382"/>
                  </a:cubicBezTo>
                  <a:cubicBezTo>
                    <a:pt x="565" y="2382"/>
                    <a:pt x="727" y="2347"/>
                    <a:pt x="807" y="2224"/>
                  </a:cubicBezTo>
                  <a:cubicBezTo>
                    <a:pt x="1003" y="1941"/>
                    <a:pt x="644" y="1407"/>
                    <a:pt x="578" y="1221"/>
                  </a:cubicBezTo>
                  <a:cubicBezTo>
                    <a:pt x="513" y="1025"/>
                    <a:pt x="415" y="1"/>
                    <a:pt x="415" y="1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6" name="Google Shape;4306;p15"/>
            <p:cNvSpPr/>
            <p:nvPr/>
          </p:nvSpPr>
          <p:spPr>
            <a:xfrm>
              <a:off x="1182287" y="4139046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796" y="1"/>
                  </a:moveTo>
                  <a:cubicBezTo>
                    <a:pt x="360" y="1"/>
                    <a:pt x="0" y="143"/>
                    <a:pt x="0" y="328"/>
                  </a:cubicBezTo>
                  <a:cubicBezTo>
                    <a:pt x="0" y="513"/>
                    <a:pt x="360" y="655"/>
                    <a:pt x="796" y="655"/>
                  </a:cubicBezTo>
                  <a:cubicBezTo>
                    <a:pt x="1243" y="655"/>
                    <a:pt x="1602" y="513"/>
                    <a:pt x="1602" y="328"/>
                  </a:cubicBezTo>
                  <a:cubicBezTo>
                    <a:pt x="1602" y="143"/>
                    <a:pt x="1243" y="1"/>
                    <a:pt x="7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7" name="Google Shape;4307;p15"/>
            <p:cNvSpPr/>
            <p:nvPr/>
          </p:nvSpPr>
          <p:spPr>
            <a:xfrm>
              <a:off x="1330494" y="4141452"/>
              <a:ext cx="57242" cy="23881"/>
            </a:xfrm>
            <a:custGeom>
              <a:avLst/>
              <a:gdLst/>
              <a:ahLst/>
              <a:cxnLst/>
              <a:rect l="l" t="t" r="r" b="b"/>
              <a:pathLst>
                <a:path w="1570" h="655" extrusionOk="0">
                  <a:moveTo>
                    <a:pt x="785" y="0"/>
                  </a:moveTo>
                  <a:cubicBezTo>
                    <a:pt x="349" y="0"/>
                    <a:pt x="0" y="153"/>
                    <a:pt x="0" y="327"/>
                  </a:cubicBezTo>
                  <a:cubicBezTo>
                    <a:pt x="0" y="513"/>
                    <a:pt x="349" y="654"/>
                    <a:pt x="785" y="654"/>
                  </a:cubicBezTo>
                  <a:cubicBezTo>
                    <a:pt x="1221" y="654"/>
                    <a:pt x="1570" y="513"/>
                    <a:pt x="1570" y="327"/>
                  </a:cubicBezTo>
                  <a:cubicBezTo>
                    <a:pt x="1570" y="153"/>
                    <a:pt x="1221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8" name="Google Shape;4308;p15"/>
            <p:cNvSpPr/>
            <p:nvPr/>
          </p:nvSpPr>
          <p:spPr>
            <a:xfrm>
              <a:off x="1255789" y="4227679"/>
              <a:ext cx="74743" cy="26361"/>
            </a:xfrm>
            <a:custGeom>
              <a:avLst/>
              <a:gdLst/>
              <a:ahLst/>
              <a:cxnLst/>
              <a:rect l="l" t="t" r="r" b="b"/>
              <a:pathLst>
                <a:path w="2050" h="723" extrusionOk="0">
                  <a:moveTo>
                    <a:pt x="2049" y="0"/>
                  </a:moveTo>
                  <a:cubicBezTo>
                    <a:pt x="2049" y="0"/>
                    <a:pt x="1483" y="316"/>
                    <a:pt x="894" y="338"/>
                  </a:cubicBezTo>
                  <a:cubicBezTo>
                    <a:pt x="867" y="339"/>
                    <a:pt x="841" y="340"/>
                    <a:pt x="816" y="340"/>
                  </a:cubicBezTo>
                  <a:cubicBezTo>
                    <a:pt x="279" y="340"/>
                    <a:pt x="0" y="131"/>
                    <a:pt x="0" y="131"/>
                  </a:cubicBezTo>
                  <a:lnTo>
                    <a:pt x="0" y="131"/>
                  </a:lnTo>
                  <a:cubicBezTo>
                    <a:pt x="0" y="131"/>
                    <a:pt x="452" y="723"/>
                    <a:pt x="989" y="723"/>
                  </a:cubicBezTo>
                  <a:cubicBezTo>
                    <a:pt x="1012" y="723"/>
                    <a:pt x="1035" y="722"/>
                    <a:pt x="1058" y="720"/>
                  </a:cubicBezTo>
                  <a:cubicBezTo>
                    <a:pt x="1613" y="665"/>
                    <a:pt x="2049" y="0"/>
                    <a:pt x="2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15"/>
            <p:cNvSpPr/>
            <p:nvPr/>
          </p:nvSpPr>
          <p:spPr>
            <a:xfrm>
              <a:off x="1176709" y="5201543"/>
              <a:ext cx="17136" cy="12360"/>
            </a:xfrm>
            <a:custGeom>
              <a:avLst/>
              <a:gdLst/>
              <a:ahLst/>
              <a:cxnLst/>
              <a:rect l="l" t="t" r="r" b="b"/>
              <a:pathLst>
                <a:path w="470" h="339" extrusionOk="0">
                  <a:moveTo>
                    <a:pt x="1" y="1"/>
                  </a:moveTo>
                  <a:cubicBezTo>
                    <a:pt x="153" y="110"/>
                    <a:pt x="317" y="218"/>
                    <a:pt x="469" y="338"/>
                  </a:cubicBezTo>
                  <a:cubicBezTo>
                    <a:pt x="317" y="218"/>
                    <a:pt x="153" y="110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0" name="Google Shape;4310;p15"/>
            <p:cNvSpPr/>
            <p:nvPr/>
          </p:nvSpPr>
          <p:spPr>
            <a:xfrm>
              <a:off x="1172333" y="5198772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0"/>
                  </a:moveTo>
                  <a:cubicBezTo>
                    <a:pt x="44" y="22"/>
                    <a:pt x="77" y="55"/>
                    <a:pt x="121" y="77"/>
                  </a:cubicBezTo>
                  <a:cubicBezTo>
                    <a:pt x="77" y="55"/>
                    <a:pt x="44" y="22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1" name="Google Shape;4311;p15"/>
            <p:cNvSpPr/>
            <p:nvPr/>
          </p:nvSpPr>
          <p:spPr>
            <a:xfrm>
              <a:off x="-182203" y="4997699"/>
              <a:ext cx="803505" cy="371163"/>
            </a:xfrm>
            <a:custGeom>
              <a:avLst/>
              <a:gdLst/>
              <a:ahLst/>
              <a:cxnLst/>
              <a:rect l="l" t="t" r="r" b="b"/>
              <a:pathLst>
                <a:path w="22038" h="10180" extrusionOk="0">
                  <a:moveTo>
                    <a:pt x="8218" y="1"/>
                  </a:moveTo>
                  <a:lnTo>
                    <a:pt x="1647" y="4415"/>
                  </a:lnTo>
                  <a:lnTo>
                    <a:pt x="208" y="7215"/>
                  </a:lnTo>
                  <a:lnTo>
                    <a:pt x="1" y="10180"/>
                  </a:lnTo>
                  <a:lnTo>
                    <a:pt x="22037" y="10180"/>
                  </a:lnTo>
                  <a:cubicBezTo>
                    <a:pt x="21656" y="7281"/>
                    <a:pt x="21252" y="4622"/>
                    <a:pt x="20958" y="4055"/>
                  </a:cubicBezTo>
                  <a:cubicBezTo>
                    <a:pt x="20282" y="2704"/>
                    <a:pt x="14136" y="284"/>
                    <a:pt x="14136" y="284"/>
                  </a:cubicBezTo>
                  <a:lnTo>
                    <a:pt x="82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2" name="Google Shape;4312;p15"/>
            <p:cNvSpPr/>
            <p:nvPr/>
          </p:nvSpPr>
          <p:spPr>
            <a:xfrm>
              <a:off x="82456" y="4997699"/>
              <a:ext cx="315124" cy="112370"/>
            </a:xfrm>
            <a:custGeom>
              <a:avLst/>
              <a:gdLst/>
              <a:ahLst/>
              <a:cxnLst/>
              <a:rect l="l" t="t" r="r" b="b"/>
              <a:pathLst>
                <a:path w="8643" h="3082" extrusionOk="0">
                  <a:moveTo>
                    <a:pt x="959" y="1"/>
                  </a:moveTo>
                  <a:lnTo>
                    <a:pt x="11" y="633"/>
                  </a:lnTo>
                  <a:cubicBezTo>
                    <a:pt x="0" y="1145"/>
                    <a:pt x="164" y="2311"/>
                    <a:pt x="1766" y="2758"/>
                  </a:cubicBezTo>
                  <a:cubicBezTo>
                    <a:pt x="2555" y="2980"/>
                    <a:pt x="3356" y="3081"/>
                    <a:pt x="4116" y="3081"/>
                  </a:cubicBezTo>
                  <a:cubicBezTo>
                    <a:pt x="5370" y="3081"/>
                    <a:pt x="6510" y="2805"/>
                    <a:pt x="7291" y="2344"/>
                  </a:cubicBezTo>
                  <a:cubicBezTo>
                    <a:pt x="8032" y="1897"/>
                    <a:pt x="8435" y="1374"/>
                    <a:pt x="8642" y="1025"/>
                  </a:cubicBezTo>
                  <a:cubicBezTo>
                    <a:pt x="7629" y="578"/>
                    <a:pt x="6877" y="284"/>
                    <a:pt x="6877" y="284"/>
                  </a:cubicBezTo>
                  <a:lnTo>
                    <a:pt x="9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3" name="Google Shape;4313;p15"/>
            <p:cNvSpPr/>
            <p:nvPr/>
          </p:nvSpPr>
          <p:spPr>
            <a:xfrm>
              <a:off x="107467" y="4868560"/>
              <a:ext cx="248767" cy="218796"/>
            </a:xfrm>
            <a:custGeom>
              <a:avLst/>
              <a:gdLst/>
              <a:ahLst/>
              <a:cxnLst/>
              <a:rect l="l" t="t" r="r" b="b"/>
              <a:pathLst>
                <a:path w="6823" h="6001" extrusionOk="0">
                  <a:moveTo>
                    <a:pt x="851" y="1"/>
                  </a:moveTo>
                  <a:lnTo>
                    <a:pt x="1" y="4306"/>
                  </a:lnTo>
                  <a:cubicBezTo>
                    <a:pt x="1" y="4306"/>
                    <a:pt x="1080" y="5744"/>
                    <a:pt x="2834" y="5984"/>
                  </a:cubicBezTo>
                  <a:cubicBezTo>
                    <a:pt x="2913" y="5995"/>
                    <a:pt x="2998" y="6001"/>
                    <a:pt x="3087" y="6001"/>
                  </a:cubicBezTo>
                  <a:cubicBezTo>
                    <a:pt x="4450" y="6001"/>
                    <a:pt x="6823" y="4741"/>
                    <a:pt x="6823" y="4556"/>
                  </a:cubicBezTo>
                  <a:cubicBezTo>
                    <a:pt x="6823" y="4349"/>
                    <a:pt x="5657" y="121"/>
                    <a:pt x="5657" y="121"/>
                  </a:cubicBezTo>
                  <a:lnTo>
                    <a:pt x="851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4" name="Google Shape;4314;p15"/>
            <p:cNvSpPr/>
            <p:nvPr/>
          </p:nvSpPr>
          <p:spPr>
            <a:xfrm>
              <a:off x="129342" y="4868560"/>
              <a:ext cx="194733" cy="95635"/>
            </a:xfrm>
            <a:custGeom>
              <a:avLst/>
              <a:gdLst/>
              <a:ahLst/>
              <a:cxnLst/>
              <a:rect l="l" t="t" r="r" b="b"/>
              <a:pathLst>
                <a:path w="5341" h="2623" extrusionOk="0">
                  <a:moveTo>
                    <a:pt x="251" y="1"/>
                  </a:moveTo>
                  <a:lnTo>
                    <a:pt x="0" y="1309"/>
                  </a:lnTo>
                  <a:cubicBezTo>
                    <a:pt x="668" y="2048"/>
                    <a:pt x="2071" y="2623"/>
                    <a:pt x="2942" y="2623"/>
                  </a:cubicBezTo>
                  <a:cubicBezTo>
                    <a:pt x="2995" y="2623"/>
                    <a:pt x="3046" y="2621"/>
                    <a:pt x="3095" y="2616"/>
                  </a:cubicBezTo>
                  <a:cubicBezTo>
                    <a:pt x="3749" y="2562"/>
                    <a:pt x="4675" y="1952"/>
                    <a:pt x="5340" y="1156"/>
                  </a:cubicBezTo>
                  <a:cubicBezTo>
                    <a:pt x="5177" y="557"/>
                    <a:pt x="5057" y="121"/>
                    <a:pt x="5057" y="121"/>
                  </a:cubicBezTo>
                  <a:lnTo>
                    <a:pt x="251" y="1"/>
                  </a:lnTo>
                  <a:close/>
                </a:path>
              </a:pathLst>
            </a:custGeom>
            <a:solidFill>
              <a:srgbClr val="E8C2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5" name="Google Shape;4315;p15"/>
            <p:cNvSpPr/>
            <p:nvPr/>
          </p:nvSpPr>
          <p:spPr>
            <a:xfrm>
              <a:off x="74908" y="4520301"/>
              <a:ext cx="297222" cy="406565"/>
            </a:xfrm>
            <a:custGeom>
              <a:avLst/>
              <a:gdLst/>
              <a:ahLst/>
              <a:cxnLst/>
              <a:rect l="l" t="t" r="r" b="b"/>
              <a:pathLst>
                <a:path w="8152" h="11151" extrusionOk="0">
                  <a:moveTo>
                    <a:pt x="2681" y="0"/>
                  </a:moveTo>
                  <a:cubicBezTo>
                    <a:pt x="2455" y="0"/>
                    <a:pt x="2245" y="53"/>
                    <a:pt x="2060" y="170"/>
                  </a:cubicBezTo>
                  <a:cubicBezTo>
                    <a:pt x="207" y="1325"/>
                    <a:pt x="0" y="3886"/>
                    <a:pt x="0" y="3886"/>
                  </a:cubicBezTo>
                  <a:cubicBezTo>
                    <a:pt x="0" y="3886"/>
                    <a:pt x="752" y="8943"/>
                    <a:pt x="1439" y="9760"/>
                  </a:cubicBezTo>
                  <a:cubicBezTo>
                    <a:pt x="2087" y="10543"/>
                    <a:pt x="3544" y="11150"/>
                    <a:pt x="4447" y="11150"/>
                  </a:cubicBezTo>
                  <a:cubicBezTo>
                    <a:pt x="4500" y="11150"/>
                    <a:pt x="4551" y="11148"/>
                    <a:pt x="4599" y="11144"/>
                  </a:cubicBezTo>
                  <a:cubicBezTo>
                    <a:pt x="5482" y="11068"/>
                    <a:pt x="6866" y="9978"/>
                    <a:pt x="7411" y="8812"/>
                  </a:cubicBezTo>
                  <a:cubicBezTo>
                    <a:pt x="7956" y="7635"/>
                    <a:pt x="8152" y="4246"/>
                    <a:pt x="8152" y="4246"/>
                  </a:cubicBezTo>
                  <a:cubicBezTo>
                    <a:pt x="8152" y="4246"/>
                    <a:pt x="4719" y="0"/>
                    <a:pt x="2681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6" name="Google Shape;4316;p15"/>
            <p:cNvSpPr/>
            <p:nvPr/>
          </p:nvSpPr>
          <p:spPr>
            <a:xfrm>
              <a:off x="29991" y="4423100"/>
              <a:ext cx="454984" cy="337838"/>
            </a:xfrm>
            <a:custGeom>
              <a:avLst/>
              <a:gdLst/>
              <a:ahLst/>
              <a:cxnLst/>
              <a:rect l="l" t="t" r="r" b="b"/>
              <a:pathLst>
                <a:path w="12479" h="9266" extrusionOk="0">
                  <a:moveTo>
                    <a:pt x="4881" y="0"/>
                  </a:moveTo>
                  <a:cubicBezTo>
                    <a:pt x="4844" y="0"/>
                    <a:pt x="4809" y="1"/>
                    <a:pt x="4774" y="2"/>
                  </a:cubicBezTo>
                  <a:cubicBezTo>
                    <a:pt x="3455" y="46"/>
                    <a:pt x="1635" y="1659"/>
                    <a:pt x="1635" y="1659"/>
                  </a:cubicBezTo>
                  <a:cubicBezTo>
                    <a:pt x="1635" y="1659"/>
                    <a:pt x="611" y="2748"/>
                    <a:pt x="306" y="4536"/>
                  </a:cubicBezTo>
                  <a:cubicBezTo>
                    <a:pt x="1" y="6323"/>
                    <a:pt x="1613" y="8742"/>
                    <a:pt x="1613" y="8742"/>
                  </a:cubicBezTo>
                  <a:lnTo>
                    <a:pt x="1712" y="6944"/>
                  </a:lnTo>
                  <a:cubicBezTo>
                    <a:pt x="1712" y="6944"/>
                    <a:pt x="3651" y="4536"/>
                    <a:pt x="3902" y="3468"/>
                  </a:cubicBezTo>
                  <a:cubicBezTo>
                    <a:pt x="3902" y="3468"/>
                    <a:pt x="4894" y="5517"/>
                    <a:pt x="5929" y="5920"/>
                  </a:cubicBezTo>
                  <a:cubicBezTo>
                    <a:pt x="6101" y="5988"/>
                    <a:pt x="6248" y="6016"/>
                    <a:pt x="6375" y="6016"/>
                  </a:cubicBezTo>
                  <a:cubicBezTo>
                    <a:pt x="7021" y="6016"/>
                    <a:pt x="7128" y="5277"/>
                    <a:pt x="7128" y="5277"/>
                  </a:cubicBezTo>
                  <a:cubicBezTo>
                    <a:pt x="7128" y="5277"/>
                    <a:pt x="8131" y="6694"/>
                    <a:pt x="8567" y="6901"/>
                  </a:cubicBezTo>
                  <a:cubicBezTo>
                    <a:pt x="9013" y="7097"/>
                    <a:pt x="8926" y="7565"/>
                    <a:pt x="8926" y="7565"/>
                  </a:cubicBezTo>
                  <a:lnTo>
                    <a:pt x="9155" y="9266"/>
                  </a:lnTo>
                  <a:cubicBezTo>
                    <a:pt x="9155" y="9266"/>
                    <a:pt x="9624" y="8067"/>
                    <a:pt x="9983" y="7260"/>
                  </a:cubicBezTo>
                  <a:cubicBezTo>
                    <a:pt x="10278" y="5244"/>
                    <a:pt x="11149" y="4656"/>
                    <a:pt x="11542" y="4536"/>
                  </a:cubicBezTo>
                  <a:cubicBezTo>
                    <a:pt x="11934" y="4416"/>
                    <a:pt x="12479" y="3762"/>
                    <a:pt x="12065" y="2988"/>
                  </a:cubicBezTo>
                  <a:cubicBezTo>
                    <a:pt x="11651" y="2214"/>
                    <a:pt x="10604" y="2487"/>
                    <a:pt x="10550" y="2323"/>
                  </a:cubicBezTo>
                  <a:cubicBezTo>
                    <a:pt x="10496" y="2171"/>
                    <a:pt x="11291" y="1822"/>
                    <a:pt x="11193" y="1375"/>
                  </a:cubicBezTo>
                  <a:cubicBezTo>
                    <a:pt x="11117" y="997"/>
                    <a:pt x="10476" y="570"/>
                    <a:pt x="9731" y="570"/>
                  </a:cubicBezTo>
                  <a:cubicBezTo>
                    <a:pt x="9617" y="570"/>
                    <a:pt x="9501" y="580"/>
                    <a:pt x="9384" y="602"/>
                  </a:cubicBezTo>
                  <a:cubicBezTo>
                    <a:pt x="9302" y="617"/>
                    <a:pt x="9208" y="623"/>
                    <a:pt x="9103" y="623"/>
                  </a:cubicBezTo>
                  <a:cubicBezTo>
                    <a:pt x="8096" y="623"/>
                    <a:pt x="6092" y="0"/>
                    <a:pt x="48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7" name="Google Shape;4317;p15"/>
            <p:cNvSpPr/>
            <p:nvPr/>
          </p:nvSpPr>
          <p:spPr>
            <a:xfrm>
              <a:off x="31048" y="4675180"/>
              <a:ext cx="66540" cy="109599"/>
            </a:xfrm>
            <a:custGeom>
              <a:avLst/>
              <a:gdLst/>
              <a:ahLst/>
              <a:cxnLst/>
              <a:rect l="l" t="t" r="r" b="b"/>
              <a:pathLst>
                <a:path w="1825" h="3006" extrusionOk="0">
                  <a:moveTo>
                    <a:pt x="1023" y="0"/>
                  </a:moveTo>
                  <a:cubicBezTo>
                    <a:pt x="486" y="0"/>
                    <a:pt x="1" y="1050"/>
                    <a:pt x="255" y="1774"/>
                  </a:cubicBezTo>
                  <a:cubicBezTo>
                    <a:pt x="538" y="2613"/>
                    <a:pt x="1824" y="3005"/>
                    <a:pt x="1824" y="3005"/>
                  </a:cubicBezTo>
                  <a:lnTo>
                    <a:pt x="1279" y="85"/>
                  </a:lnTo>
                  <a:cubicBezTo>
                    <a:pt x="1194" y="27"/>
                    <a:pt x="1108" y="0"/>
                    <a:pt x="1023" y="0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8" name="Google Shape;4318;p15"/>
            <p:cNvSpPr/>
            <p:nvPr/>
          </p:nvSpPr>
          <p:spPr>
            <a:xfrm>
              <a:off x="360567" y="4691842"/>
              <a:ext cx="59357" cy="95306"/>
            </a:xfrm>
            <a:custGeom>
              <a:avLst/>
              <a:gdLst/>
              <a:ahLst/>
              <a:cxnLst/>
              <a:rect l="l" t="t" r="r" b="b"/>
              <a:pathLst>
                <a:path w="1628" h="2614" extrusionOk="0">
                  <a:moveTo>
                    <a:pt x="817" y="1"/>
                  </a:moveTo>
                  <a:cubicBezTo>
                    <a:pt x="667" y="1"/>
                    <a:pt x="489" y="52"/>
                    <a:pt x="284" y="173"/>
                  </a:cubicBezTo>
                  <a:lnTo>
                    <a:pt x="1" y="2614"/>
                  </a:lnTo>
                  <a:cubicBezTo>
                    <a:pt x="1" y="2614"/>
                    <a:pt x="1014" y="1982"/>
                    <a:pt x="1352" y="1437"/>
                  </a:cubicBezTo>
                  <a:cubicBezTo>
                    <a:pt x="1628" y="1001"/>
                    <a:pt x="1483" y="1"/>
                    <a:pt x="817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9" name="Google Shape;4319;p15"/>
            <p:cNvSpPr/>
            <p:nvPr/>
          </p:nvSpPr>
          <p:spPr>
            <a:xfrm>
              <a:off x="135176" y="4729796"/>
              <a:ext cx="67305" cy="22022"/>
            </a:xfrm>
            <a:custGeom>
              <a:avLst/>
              <a:gdLst/>
              <a:ahLst/>
              <a:cxnLst/>
              <a:rect l="l" t="t" r="r" b="b"/>
              <a:pathLst>
                <a:path w="1846" h="604" extrusionOk="0">
                  <a:moveTo>
                    <a:pt x="1012" y="1"/>
                  </a:moveTo>
                  <a:cubicBezTo>
                    <a:pt x="428" y="1"/>
                    <a:pt x="25" y="505"/>
                    <a:pt x="25" y="505"/>
                  </a:cubicBezTo>
                  <a:cubicBezTo>
                    <a:pt x="1" y="576"/>
                    <a:pt x="19" y="603"/>
                    <a:pt x="65" y="603"/>
                  </a:cubicBezTo>
                  <a:cubicBezTo>
                    <a:pt x="225" y="603"/>
                    <a:pt x="725" y="273"/>
                    <a:pt x="995" y="265"/>
                  </a:cubicBezTo>
                  <a:cubicBezTo>
                    <a:pt x="1005" y="264"/>
                    <a:pt x="1015" y="264"/>
                    <a:pt x="1024" y="264"/>
                  </a:cubicBezTo>
                  <a:cubicBezTo>
                    <a:pt x="1346" y="264"/>
                    <a:pt x="1617" y="594"/>
                    <a:pt x="1733" y="594"/>
                  </a:cubicBezTo>
                  <a:cubicBezTo>
                    <a:pt x="1738" y="594"/>
                    <a:pt x="1743" y="593"/>
                    <a:pt x="1747" y="592"/>
                  </a:cubicBezTo>
                  <a:cubicBezTo>
                    <a:pt x="1845" y="559"/>
                    <a:pt x="1715" y="58"/>
                    <a:pt x="1083" y="3"/>
                  </a:cubicBezTo>
                  <a:cubicBezTo>
                    <a:pt x="1059" y="2"/>
                    <a:pt x="1035" y="1"/>
                    <a:pt x="10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0" name="Google Shape;4320;p15"/>
            <p:cNvSpPr/>
            <p:nvPr/>
          </p:nvSpPr>
          <p:spPr>
            <a:xfrm>
              <a:off x="234637" y="4735702"/>
              <a:ext cx="34199" cy="83348"/>
            </a:xfrm>
            <a:custGeom>
              <a:avLst/>
              <a:gdLst/>
              <a:ahLst/>
              <a:cxnLst/>
              <a:rect l="l" t="t" r="r" b="b"/>
              <a:pathLst>
                <a:path w="938" h="2286" extrusionOk="0">
                  <a:moveTo>
                    <a:pt x="64" y="0"/>
                  </a:moveTo>
                  <a:cubicBezTo>
                    <a:pt x="42" y="0"/>
                    <a:pt x="21" y="31"/>
                    <a:pt x="0" y="103"/>
                  </a:cubicBezTo>
                  <a:cubicBezTo>
                    <a:pt x="0" y="103"/>
                    <a:pt x="164" y="1389"/>
                    <a:pt x="469" y="1585"/>
                  </a:cubicBezTo>
                  <a:cubicBezTo>
                    <a:pt x="774" y="1781"/>
                    <a:pt x="458" y="2097"/>
                    <a:pt x="185" y="2239"/>
                  </a:cubicBezTo>
                  <a:cubicBezTo>
                    <a:pt x="125" y="2272"/>
                    <a:pt x="123" y="2286"/>
                    <a:pt x="156" y="2286"/>
                  </a:cubicBezTo>
                  <a:cubicBezTo>
                    <a:pt x="266" y="2286"/>
                    <a:pt x="772" y="2128"/>
                    <a:pt x="839" y="1978"/>
                  </a:cubicBezTo>
                  <a:cubicBezTo>
                    <a:pt x="937" y="1792"/>
                    <a:pt x="600" y="1618"/>
                    <a:pt x="425" y="1127"/>
                  </a:cubicBezTo>
                  <a:cubicBezTo>
                    <a:pt x="281" y="713"/>
                    <a:pt x="167" y="0"/>
                    <a:pt x="64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1" name="Google Shape;4321;p15"/>
            <p:cNvSpPr/>
            <p:nvPr/>
          </p:nvSpPr>
          <p:spPr>
            <a:xfrm>
              <a:off x="111878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438" y="1"/>
                  </a:moveTo>
                  <a:cubicBezTo>
                    <a:pt x="675" y="1"/>
                    <a:pt x="32" y="829"/>
                    <a:pt x="32" y="829"/>
                  </a:cubicBezTo>
                  <a:cubicBezTo>
                    <a:pt x="1" y="889"/>
                    <a:pt x="11" y="914"/>
                    <a:pt x="54" y="914"/>
                  </a:cubicBezTo>
                  <a:cubicBezTo>
                    <a:pt x="219" y="914"/>
                    <a:pt x="864" y="545"/>
                    <a:pt x="1427" y="458"/>
                  </a:cubicBezTo>
                  <a:cubicBezTo>
                    <a:pt x="1491" y="448"/>
                    <a:pt x="1553" y="444"/>
                    <a:pt x="1613" y="444"/>
                  </a:cubicBezTo>
                  <a:cubicBezTo>
                    <a:pt x="2153" y="444"/>
                    <a:pt x="2533" y="802"/>
                    <a:pt x="2657" y="802"/>
                  </a:cubicBezTo>
                  <a:cubicBezTo>
                    <a:pt x="2673" y="802"/>
                    <a:pt x="2684" y="797"/>
                    <a:pt x="2691" y="785"/>
                  </a:cubicBezTo>
                  <a:cubicBezTo>
                    <a:pt x="2768" y="654"/>
                    <a:pt x="2190" y="1"/>
                    <a:pt x="14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2" name="Google Shape;4322;p15"/>
            <p:cNvSpPr/>
            <p:nvPr/>
          </p:nvSpPr>
          <p:spPr>
            <a:xfrm>
              <a:off x="258080" y="4729796"/>
              <a:ext cx="67269" cy="22022"/>
            </a:xfrm>
            <a:custGeom>
              <a:avLst/>
              <a:gdLst/>
              <a:ahLst/>
              <a:cxnLst/>
              <a:rect l="l" t="t" r="r" b="b"/>
              <a:pathLst>
                <a:path w="1845" h="604" extrusionOk="0">
                  <a:moveTo>
                    <a:pt x="834" y="1"/>
                  </a:moveTo>
                  <a:cubicBezTo>
                    <a:pt x="811" y="1"/>
                    <a:pt x="787" y="2"/>
                    <a:pt x="763" y="3"/>
                  </a:cubicBezTo>
                  <a:cubicBezTo>
                    <a:pt x="131" y="58"/>
                    <a:pt x="0" y="559"/>
                    <a:pt x="98" y="592"/>
                  </a:cubicBezTo>
                  <a:cubicBezTo>
                    <a:pt x="103" y="593"/>
                    <a:pt x="107" y="594"/>
                    <a:pt x="113" y="594"/>
                  </a:cubicBezTo>
                  <a:cubicBezTo>
                    <a:pt x="228" y="594"/>
                    <a:pt x="499" y="264"/>
                    <a:pt x="821" y="264"/>
                  </a:cubicBezTo>
                  <a:cubicBezTo>
                    <a:pt x="831" y="264"/>
                    <a:pt x="840" y="264"/>
                    <a:pt x="850" y="265"/>
                  </a:cubicBezTo>
                  <a:cubicBezTo>
                    <a:pt x="1121" y="273"/>
                    <a:pt x="1621" y="603"/>
                    <a:pt x="1781" y="603"/>
                  </a:cubicBezTo>
                  <a:cubicBezTo>
                    <a:pt x="1827" y="603"/>
                    <a:pt x="1845" y="576"/>
                    <a:pt x="1820" y="505"/>
                  </a:cubicBezTo>
                  <a:cubicBezTo>
                    <a:pt x="1820" y="505"/>
                    <a:pt x="1417" y="1"/>
                    <a:pt x="8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3" name="Google Shape;4323;p15"/>
            <p:cNvSpPr/>
            <p:nvPr/>
          </p:nvSpPr>
          <p:spPr>
            <a:xfrm>
              <a:off x="247726" y="4675071"/>
              <a:ext cx="100921" cy="33324"/>
            </a:xfrm>
            <a:custGeom>
              <a:avLst/>
              <a:gdLst/>
              <a:ahLst/>
              <a:cxnLst/>
              <a:rect l="l" t="t" r="r" b="b"/>
              <a:pathLst>
                <a:path w="2768" h="914" extrusionOk="0">
                  <a:moveTo>
                    <a:pt x="1330" y="1"/>
                  </a:moveTo>
                  <a:cubicBezTo>
                    <a:pt x="578" y="1"/>
                    <a:pt x="1" y="654"/>
                    <a:pt x="77" y="785"/>
                  </a:cubicBezTo>
                  <a:cubicBezTo>
                    <a:pt x="85" y="797"/>
                    <a:pt x="96" y="802"/>
                    <a:pt x="111" y="802"/>
                  </a:cubicBezTo>
                  <a:cubicBezTo>
                    <a:pt x="236" y="802"/>
                    <a:pt x="615" y="444"/>
                    <a:pt x="1155" y="444"/>
                  </a:cubicBezTo>
                  <a:cubicBezTo>
                    <a:pt x="1215" y="444"/>
                    <a:pt x="1277" y="448"/>
                    <a:pt x="1341" y="458"/>
                  </a:cubicBezTo>
                  <a:cubicBezTo>
                    <a:pt x="1904" y="545"/>
                    <a:pt x="2550" y="914"/>
                    <a:pt x="2715" y="914"/>
                  </a:cubicBezTo>
                  <a:cubicBezTo>
                    <a:pt x="2757" y="914"/>
                    <a:pt x="2768" y="889"/>
                    <a:pt x="2736" y="829"/>
                  </a:cubicBezTo>
                  <a:cubicBezTo>
                    <a:pt x="2736" y="829"/>
                    <a:pt x="2093" y="1"/>
                    <a:pt x="13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4" name="Google Shape;4324;p15"/>
            <p:cNvSpPr/>
            <p:nvPr/>
          </p:nvSpPr>
          <p:spPr>
            <a:xfrm>
              <a:off x="199453" y="4848034"/>
              <a:ext cx="72154" cy="17100"/>
            </a:xfrm>
            <a:custGeom>
              <a:avLst/>
              <a:gdLst/>
              <a:ahLst/>
              <a:cxnLst/>
              <a:rect l="l" t="t" r="r" b="b"/>
              <a:pathLst>
                <a:path w="1979" h="469" extrusionOk="0">
                  <a:moveTo>
                    <a:pt x="1943" y="0"/>
                  </a:moveTo>
                  <a:cubicBezTo>
                    <a:pt x="1857" y="0"/>
                    <a:pt x="1558" y="185"/>
                    <a:pt x="1085" y="259"/>
                  </a:cubicBezTo>
                  <a:cubicBezTo>
                    <a:pt x="957" y="281"/>
                    <a:pt x="842" y="290"/>
                    <a:pt x="742" y="290"/>
                  </a:cubicBezTo>
                  <a:cubicBezTo>
                    <a:pt x="409" y="290"/>
                    <a:pt x="235" y="193"/>
                    <a:pt x="235" y="193"/>
                  </a:cubicBezTo>
                  <a:cubicBezTo>
                    <a:pt x="182" y="171"/>
                    <a:pt x="71" y="95"/>
                    <a:pt x="27" y="95"/>
                  </a:cubicBezTo>
                  <a:cubicBezTo>
                    <a:pt x="7" y="95"/>
                    <a:pt x="0" y="110"/>
                    <a:pt x="17" y="150"/>
                  </a:cubicBezTo>
                  <a:cubicBezTo>
                    <a:pt x="65" y="255"/>
                    <a:pt x="439" y="469"/>
                    <a:pt x="890" y="469"/>
                  </a:cubicBezTo>
                  <a:cubicBezTo>
                    <a:pt x="954" y="469"/>
                    <a:pt x="1019" y="464"/>
                    <a:pt x="1085" y="455"/>
                  </a:cubicBezTo>
                  <a:cubicBezTo>
                    <a:pt x="1619" y="390"/>
                    <a:pt x="1979" y="95"/>
                    <a:pt x="1968" y="19"/>
                  </a:cubicBezTo>
                  <a:cubicBezTo>
                    <a:pt x="1966" y="6"/>
                    <a:pt x="1958" y="0"/>
                    <a:pt x="19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5" name="Google Shape;4325;p15"/>
            <p:cNvSpPr/>
            <p:nvPr/>
          </p:nvSpPr>
          <p:spPr>
            <a:xfrm>
              <a:off x="1437721" y="4725931"/>
              <a:ext cx="82327" cy="110729"/>
            </a:xfrm>
            <a:custGeom>
              <a:avLst/>
              <a:gdLst/>
              <a:ahLst/>
              <a:cxnLst/>
              <a:rect l="l" t="t" r="r" b="b"/>
              <a:pathLst>
                <a:path w="2258" h="3037" extrusionOk="0">
                  <a:moveTo>
                    <a:pt x="537" y="0"/>
                  </a:moveTo>
                  <a:cubicBezTo>
                    <a:pt x="439" y="0"/>
                    <a:pt x="351" y="40"/>
                    <a:pt x="285" y="142"/>
                  </a:cubicBezTo>
                  <a:cubicBezTo>
                    <a:pt x="0" y="559"/>
                    <a:pt x="627" y="3037"/>
                    <a:pt x="1332" y="3037"/>
                  </a:cubicBezTo>
                  <a:cubicBezTo>
                    <a:pt x="1382" y="3037"/>
                    <a:pt x="1433" y="3024"/>
                    <a:pt x="1484" y="2997"/>
                  </a:cubicBezTo>
                  <a:cubicBezTo>
                    <a:pt x="2258" y="2583"/>
                    <a:pt x="1331" y="480"/>
                    <a:pt x="1331" y="480"/>
                  </a:cubicBezTo>
                  <a:cubicBezTo>
                    <a:pt x="1331" y="480"/>
                    <a:pt x="878" y="0"/>
                    <a:pt x="53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6" name="Google Shape;4326;p15"/>
            <p:cNvSpPr/>
            <p:nvPr/>
          </p:nvSpPr>
          <p:spPr>
            <a:xfrm>
              <a:off x="1260966" y="5019064"/>
              <a:ext cx="696167" cy="349797"/>
            </a:xfrm>
            <a:custGeom>
              <a:avLst/>
              <a:gdLst/>
              <a:ahLst/>
              <a:cxnLst/>
              <a:rect l="l" t="t" r="r" b="b"/>
              <a:pathLst>
                <a:path w="19094" h="9594" extrusionOk="0">
                  <a:moveTo>
                    <a:pt x="7760" y="1"/>
                  </a:moveTo>
                  <a:cubicBezTo>
                    <a:pt x="7663" y="1"/>
                    <a:pt x="7568" y="2"/>
                    <a:pt x="7476" y="3"/>
                  </a:cubicBezTo>
                  <a:cubicBezTo>
                    <a:pt x="5733" y="36"/>
                    <a:pt x="2321" y="2107"/>
                    <a:pt x="817" y="3393"/>
                  </a:cubicBezTo>
                  <a:cubicBezTo>
                    <a:pt x="142" y="3981"/>
                    <a:pt x="0" y="6738"/>
                    <a:pt x="44" y="9594"/>
                  </a:cubicBezTo>
                  <a:lnTo>
                    <a:pt x="19094" y="9594"/>
                  </a:lnTo>
                  <a:cubicBezTo>
                    <a:pt x="18952" y="7054"/>
                    <a:pt x="18669" y="4646"/>
                    <a:pt x="18102" y="3752"/>
                  </a:cubicBezTo>
                  <a:cubicBezTo>
                    <a:pt x="16696" y="1551"/>
                    <a:pt x="12043" y="265"/>
                    <a:pt x="12043" y="265"/>
                  </a:cubicBezTo>
                  <a:cubicBezTo>
                    <a:pt x="12043" y="265"/>
                    <a:pt x="9509" y="1"/>
                    <a:pt x="77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7" name="Google Shape;4327;p15"/>
            <p:cNvSpPr/>
            <p:nvPr/>
          </p:nvSpPr>
          <p:spPr>
            <a:xfrm>
              <a:off x="1718676" y="4725931"/>
              <a:ext cx="81999" cy="110729"/>
            </a:xfrm>
            <a:custGeom>
              <a:avLst/>
              <a:gdLst/>
              <a:ahLst/>
              <a:cxnLst/>
              <a:rect l="l" t="t" r="r" b="b"/>
              <a:pathLst>
                <a:path w="2249" h="3037" extrusionOk="0">
                  <a:moveTo>
                    <a:pt x="1717" y="0"/>
                  </a:moveTo>
                  <a:cubicBezTo>
                    <a:pt x="1374" y="0"/>
                    <a:pt x="927" y="480"/>
                    <a:pt x="927" y="480"/>
                  </a:cubicBezTo>
                  <a:cubicBezTo>
                    <a:pt x="927" y="480"/>
                    <a:pt x="1" y="2583"/>
                    <a:pt x="764" y="2997"/>
                  </a:cubicBezTo>
                  <a:cubicBezTo>
                    <a:pt x="815" y="3024"/>
                    <a:pt x="866" y="3037"/>
                    <a:pt x="917" y="3037"/>
                  </a:cubicBezTo>
                  <a:cubicBezTo>
                    <a:pt x="1630" y="3037"/>
                    <a:pt x="2248" y="559"/>
                    <a:pt x="1973" y="142"/>
                  </a:cubicBezTo>
                  <a:cubicBezTo>
                    <a:pt x="1905" y="40"/>
                    <a:pt x="1815" y="0"/>
                    <a:pt x="1717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8" name="Google Shape;4328;p15"/>
            <p:cNvSpPr/>
            <p:nvPr/>
          </p:nvSpPr>
          <p:spPr>
            <a:xfrm>
              <a:off x="1526754" y="4899186"/>
              <a:ext cx="182446" cy="201405"/>
            </a:xfrm>
            <a:custGeom>
              <a:avLst/>
              <a:gdLst/>
              <a:ahLst/>
              <a:cxnLst/>
              <a:rect l="l" t="t" r="r" b="b"/>
              <a:pathLst>
                <a:path w="5004" h="5524" extrusionOk="0">
                  <a:moveTo>
                    <a:pt x="4360" y="0"/>
                  </a:moveTo>
                  <a:lnTo>
                    <a:pt x="393" y="1199"/>
                  </a:lnTo>
                  <a:cubicBezTo>
                    <a:pt x="524" y="2245"/>
                    <a:pt x="1" y="4043"/>
                    <a:pt x="1" y="4043"/>
                  </a:cubicBezTo>
                  <a:cubicBezTo>
                    <a:pt x="1" y="4043"/>
                    <a:pt x="1385" y="5523"/>
                    <a:pt x="2745" y="5523"/>
                  </a:cubicBezTo>
                  <a:cubicBezTo>
                    <a:pt x="2833" y="5523"/>
                    <a:pt x="2921" y="5517"/>
                    <a:pt x="3009" y="5504"/>
                  </a:cubicBezTo>
                  <a:cubicBezTo>
                    <a:pt x="4437" y="5297"/>
                    <a:pt x="5003" y="4043"/>
                    <a:pt x="5003" y="4043"/>
                  </a:cubicBezTo>
                  <a:cubicBezTo>
                    <a:pt x="4404" y="3422"/>
                    <a:pt x="4360" y="0"/>
                    <a:pt x="436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9" name="Google Shape;4329;p15"/>
            <p:cNvSpPr/>
            <p:nvPr/>
          </p:nvSpPr>
          <p:spPr>
            <a:xfrm>
              <a:off x="1538677" y="4899186"/>
              <a:ext cx="155429" cy="124474"/>
            </a:xfrm>
            <a:custGeom>
              <a:avLst/>
              <a:gdLst/>
              <a:ahLst/>
              <a:cxnLst/>
              <a:rect l="l" t="t" r="r" b="b"/>
              <a:pathLst>
                <a:path w="4263" h="3414" extrusionOk="0">
                  <a:moveTo>
                    <a:pt x="4033" y="0"/>
                  </a:moveTo>
                  <a:lnTo>
                    <a:pt x="66" y="1199"/>
                  </a:lnTo>
                  <a:cubicBezTo>
                    <a:pt x="110" y="1591"/>
                    <a:pt x="66" y="2082"/>
                    <a:pt x="1" y="2550"/>
                  </a:cubicBezTo>
                  <a:cubicBezTo>
                    <a:pt x="753" y="3052"/>
                    <a:pt x="1716" y="3413"/>
                    <a:pt x="2592" y="3413"/>
                  </a:cubicBezTo>
                  <a:cubicBezTo>
                    <a:pt x="2629" y="3413"/>
                    <a:pt x="2667" y="3413"/>
                    <a:pt x="2704" y="3411"/>
                  </a:cubicBezTo>
                  <a:cubicBezTo>
                    <a:pt x="3249" y="3389"/>
                    <a:pt x="3783" y="3171"/>
                    <a:pt x="4262" y="2855"/>
                  </a:cubicBezTo>
                  <a:cubicBezTo>
                    <a:pt x="4055" y="1646"/>
                    <a:pt x="4033" y="0"/>
                    <a:pt x="4033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0" name="Google Shape;4330;p15"/>
            <p:cNvSpPr/>
            <p:nvPr/>
          </p:nvSpPr>
          <p:spPr>
            <a:xfrm>
              <a:off x="1462805" y="4548739"/>
              <a:ext cx="301634" cy="426728"/>
            </a:xfrm>
            <a:custGeom>
              <a:avLst/>
              <a:gdLst/>
              <a:ahLst/>
              <a:cxnLst/>
              <a:rect l="l" t="t" r="r" b="b"/>
              <a:pathLst>
                <a:path w="8273" h="11704" extrusionOk="0">
                  <a:moveTo>
                    <a:pt x="5878" y="0"/>
                  </a:moveTo>
                  <a:cubicBezTo>
                    <a:pt x="4473" y="0"/>
                    <a:pt x="2323" y="689"/>
                    <a:pt x="1286" y="1242"/>
                  </a:cubicBezTo>
                  <a:cubicBezTo>
                    <a:pt x="0" y="1929"/>
                    <a:pt x="491" y="4686"/>
                    <a:pt x="676" y="7618"/>
                  </a:cubicBezTo>
                  <a:cubicBezTo>
                    <a:pt x="907" y="11284"/>
                    <a:pt x="2606" y="11704"/>
                    <a:pt x="3864" y="11704"/>
                  </a:cubicBezTo>
                  <a:cubicBezTo>
                    <a:pt x="4150" y="11704"/>
                    <a:pt x="4414" y="11682"/>
                    <a:pt x="4632" y="11672"/>
                  </a:cubicBezTo>
                  <a:cubicBezTo>
                    <a:pt x="6016" y="11606"/>
                    <a:pt x="7248" y="10724"/>
                    <a:pt x="7760" y="9045"/>
                  </a:cubicBezTo>
                  <a:cubicBezTo>
                    <a:pt x="8272" y="7378"/>
                    <a:pt x="8141" y="2321"/>
                    <a:pt x="8141" y="2321"/>
                  </a:cubicBezTo>
                  <a:cubicBezTo>
                    <a:pt x="8141" y="2321"/>
                    <a:pt x="7891" y="599"/>
                    <a:pt x="6735" y="131"/>
                  </a:cubicBezTo>
                  <a:cubicBezTo>
                    <a:pt x="6510" y="40"/>
                    <a:pt x="6215" y="0"/>
                    <a:pt x="5878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1" name="Google Shape;4331;p15"/>
            <p:cNvSpPr/>
            <p:nvPr/>
          </p:nvSpPr>
          <p:spPr>
            <a:xfrm>
              <a:off x="1435387" y="4386605"/>
              <a:ext cx="381080" cy="412472"/>
            </a:xfrm>
            <a:custGeom>
              <a:avLst/>
              <a:gdLst/>
              <a:ahLst/>
              <a:cxnLst/>
              <a:rect l="l" t="t" r="r" b="b"/>
              <a:pathLst>
                <a:path w="10452" h="11313" extrusionOk="0">
                  <a:moveTo>
                    <a:pt x="4771" y="0"/>
                  </a:moveTo>
                  <a:cubicBezTo>
                    <a:pt x="4519" y="0"/>
                    <a:pt x="4233" y="22"/>
                    <a:pt x="3913" y="77"/>
                  </a:cubicBezTo>
                  <a:cubicBezTo>
                    <a:pt x="2452" y="338"/>
                    <a:pt x="1134" y="3684"/>
                    <a:pt x="1134" y="3684"/>
                  </a:cubicBezTo>
                  <a:cubicBezTo>
                    <a:pt x="1134" y="3684"/>
                    <a:pt x="164" y="4654"/>
                    <a:pt x="88" y="6169"/>
                  </a:cubicBezTo>
                  <a:cubicBezTo>
                    <a:pt x="0" y="7684"/>
                    <a:pt x="1428" y="11171"/>
                    <a:pt x="1428" y="11171"/>
                  </a:cubicBezTo>
                  <a:lnTo>
                    <a:pt x="1352" y="7967"/>
                  </a:lnTo>
                  <a:cubicBezTo>
                    <a:pt x="1352" y="7967"/>
                    <a:pt x="1428" y="7738"/>
                    <a:pt x="1624" y="7618"/>
                  </a:cubicBezTo>
                  <a:cubicBezTo>
                    <a:pt x="1820" y="7509"/>
                    <a:pt x="2965" y="5733"/>
                    <a:pt x="2965" y="5733"/>
                  </a:cubicBezTo>
                  <a:cubicBezTo>
                    <a:pt x="2965" y="5733"/>
                    <a:pt x="4192" y="6068"/>
                    <a:pt x="5252" y="6068"/>
                  </a:cubicBezTo>
                  <a:cubicBezTo>
                    <a:pt x="5517" y="6068"/>
                    <a:pt x="5772" y="6047"/>
                    <a:pt x="5994" y="5994"/>
                  </a:cubicBezTo>
                  <a:cubicBezTo>
                    <a:pt x="7117" y="5733"/>
                    <a:pt x="7596" y="5351"/>
                    <a:pt x="7596" y="5351"/>
                  </a:cubicBezTo>
                  <a:cubicBezTo>
                    <a:pt x="7596" y="5722"/>
                    <a:pt x="8250" y="7564"/>
                    <a:pt x="8545" y="8109"/>
                  </a:cubicBezTo>
                  <a:cubicBezTo>
                    <a:pt x="8828" y="8654"/>
                    <a:pt x="8817" y="11313"/>
                    <a:pt x="8817" y="11313"/>
                  </a:cubicBezTo>
                  <a:cubicBezTo>
                    <a:pt x="8893" y="10506"/>
                    <a:pt x="10452" y="7389"/>
                    <a:pt x="10452" y="5994"/>
                  </a:cubicBezTo>
                  <a:cubicBezTo>
                    <a:pt x="10452" y="4589"/>
                    <a:pt x="9395" y="3052"/>
                    <a:pt x="9395" y="3052"/>
                  </a:cubicBezTo>
                  <a:cubicBezTo>
                    <a:pt x="9395" y="3052"/>
                    <a:pt x="9972" y="1766"/>
                    <a:pt x="9536" y="763"/>
                  </a:cubicBezTo>
                  <a:cubicBezTo>
                    <a:pt x="9326" y="267"/>
                    <a:pt x="8492" y="142"/>
                    <a:pt x="7703" y="142"/>
                  </a:cubicBezTo>
                  <a:cubicBezTo>
                    <a:pt x="6896" y="142"/>
                    <a:pt x="6136" y="273"/>
                    <a:pt x="6136" y="273"/>
                  </a:cubicBezTo>
                  <a:cubicBezTo>
                    <a:pt x="6136" y="273"/>
                    <a:pt x="5671" y="0"/>
                    <a:pt x="47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2" name="Google Shape;4332;p15"/>
            <p:cNvSpPr/>
            <p:nvPr/>
          </p:nvSpPr>
          <p:spPr>
            <a:xfrm>
              <a:off x="1538276" y="4729796"/>
              <a:ext cx="64425" cy="20964"/>
            </a:xfrm>
            <a:custGeom>
              <a:avLst/>
              <a:gdLst/>
              <a:ahLst/>
              <a:cxnLst/>
              <a:rect l="l" t="t" r="r" b="b"/>
              <a:pathLst>
                <a:path w="1767" h="575" extrusionOk="0">
                  <a:moveTo>
                    <a:pt x="965" y="1"/>
                  </a:moveTo>
                  <a:cubicBezTo>
                    <a:pt x="404" y="1"/>
                    <a:pt x="23" y="483"/>
                    <a:pt x="23" y="483"/>
                  </a:cubicBezTo>
                  <a:cubicBezTo>
                    <a:pt x="1" y="548"/>
                    <a:pt x="19" y="574"/>
                    <a:pt x="63" y="574"/>
                  </a:cubicBezTo>
                  <a:cubicBezTo>
                    <a:pt x="217" y="574"/>
                    <a:pt x="695" y="263"/>
                    <a:pt x="949" y="254"/>
                  </a:cubicBezTo>
                  <a:cubicBezTo>
                    <a:pt x="959" y="254"/>
                    <a:pt x="968" y="253"/>
                    <a:pt x="977" y="253"/>
                  </a:cubicBezTo>
                  <a:cubicBezTo>
                    <a:pt x="1278" y="253"/>
                    <a:pt x="1539" y="572"/>
                    <a:pt x="1644" y="572"/>
                  </a:cubicBezTo>
                  <a:cubicBezTo>
                    <a:pt x="1649" y="572"/>
                    <a:pt x="1653" y="572"/>
                    <a:pt x="1658" y="570"/>
                  </a:cubicBezTo>
                  <a:cubicBezTo>
                    <a:pt x="1767" y="537"/>
                    <a:pt x="1625" y="47"/>
                    <a:pt x="1036" y="3"/>
                  </a:cubicBezTo>
                  <a:cubicBezTo>
                    <a:pt x="1012" y="2"/>
                    <a:pt x="989" y="1"/>
                    <a:pt x="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3" name="Google Shape;4333;p15"/>
            <p:cNvSpPr/>
            <p:nvPr/>
          </p:nvSpPr>
          <p:spPr>
            <a:xfrm>
              <a:off x="1655128" y="4729796"/>
              <a:ext cx="64388" cy="20964"/>
            </a:xfrm>
            <a:custGeom>
              <a:avLst/>
              <a:gdLst/>
              <a:ahLst/>
              <a:cxnLst/>
              <a:rect l="l" t="t" r="r" b="b"/>
              <a:pathLst>
                <a:path w="1766" h="575" extrusionOk="0">
                  <a:moveTo>
                    <a:pt x="801" y="1"/>
                  </a:moveTo>
                  <a:cubicBezTo>
                    <a:pt x="778" y="1"/>
                    <a:pt x="754" y="2"/>
                    <a:pt x="730" y="3"/>
                  </a:cubicBezTo>
                  <a:cubicBezTo>
                    <a:pt x="131" y="47"/>
                    <a:pt x="0" y="537"/>
                    <a:pt x="98" y="570"/>
                  </a:cubicBezTo>
                  <a:cubicBezTo>
                    <a:pt x="102" y="572"/>
                    <a:pt x="107" y="572"/>
                    <a:pt x="112" y="572"/>
                  </a:cubicBezTo>
                  <a:cubicBezTo>
                    <a:pt x="217" y="572"/>
                    <a:pt x="477" y="253"/>
                    <a:pt x="779" y="253"/>
                  </a:cubicBezTo>
                  <a:cubicBezTo>
                    <a:pt x="788" y="253"/>
                    <a:pt x="797" y="254"/>
                    <a:pt x="807" y="254"/>
                  </a:cubicBezTo>
                  <a:cubicBezTo>
                    <a:pt x="1069" y="263"/>
                    <a:pt x="1549" y="574"/>
                    <a:pt x="1704" y="574"/>
                  </a:cubicBezTo>
                  <a:cubicBezTo>
                    <a:pt x="1748" y="574"/>
                    <a:pt x="1766" y="548"/>
                    <a:pt x="1744" y="483"/>
                  </a:cubicBezTo>
                  <a:cubicBezTo>
                    <a:pt x="1744" y="483"/>
                    <a:pt x="1362" y="1"/>
                    <a:pt x="8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4" name="Google Shape;4334;p15"/>
            <p:cNvSpPr/>
            <p:nvPr/>
          </p:nvSpPr>
          <p:spPr>
            <a:xfrm>
              <a:off x="1510931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405" y="1"/>
                  </a:moveTo>
                  <a:cubicBezTo>
                    <a:pt x="664" y="1"/>
                    <a:pt x="32" y="786"/>
                    <a:pt x="32" y="786"/>
                  </a:cubicBezTo>
                  <a:cubicBezTo>
                    <a:pt x="1" y="841"/>
                    <a:pt x="10" y="863"/>
                    <a:pt x="51" y="863"/>
                  </a:cubicBezTo>
                  <a:cubicBezTo>
                    <a:pt x="209" y="863"/>
                    <a:pt x="847" y="515"/>
                    <a:pt x="1394" y="437"/>
                  </a:cubicBezTo>
                  <a:cubicBezTo>
                    <a:pt x="1460" y="426"/>
                    <a:pt x="1525" y="422"/>
                    <a:pt x="1587" y="422"/>
                  </a:cubicBezTo>
                  <a:cubicBezTo>
                    <a:pt x="2115" y="422"/>
                    <a:pt x="2483" y="757"/>
                    <a:pt x="2604" y="757"/>
                  </a:cubicBezTo>
                  <a:cubicBezTo>
                    <a:pt x="2618" y="757"/>
                    <a:pt x="2629" y="752"/>
                    <a:pt x="2636" y="742"/>
                  </a:cubicBezTo>
                  <a:cubicBezTo>
                    <a:pt x="2713" y="622"/>
                    <a:pt x="2146" y="1"/>
                    <a:pt x="14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5" name="Google Shape;4335;p15"/>
            <p:cNvSpPr/>
            <p:nvPr/>
          </p:nvSpPr>
          <p:spPr>
            <a:xfrm>
              <a:off x="1643971" y="4681415"/>
              <a:ext cx="98916" cy="31501"/>
            </a:xfrm>
            <a:custGeom>
              <a:avLst/>
              <a:gdLst/>
              <a:ahLst/>
              <a:cxnLst/>
              <a:rect l="l" t="t" r="r" b="b"/>
              <a:pathLst>
                <a:path w="2713" h="864" extrusionOk="0">
                  <a:moveTo>
                    <a:pt x="1309" y="1"/>
                  </a:moveTo>
                  <a:cubicBezTo>
                    <a:pt x="568" y="1"/>
                    <a:pt x="1" y="622"/>
                    <a:pt x="77" y="742"/>
                  </a:cubicBezTo>
                  <a:cubicBezTo>
                    <a:pt x="84" y="752"/>
                    <a:pt x="95" y="757"/>
                    <a:pt x="110" y="757"/>
                  </a:cubicBezTo>
                  <a:cubicBezTo>
                    <a:pt x="231" y="757"/>
                    <a:pt x="599" y="422"/>
                    <a:pt x="1127" y="422"/>
                  </a:cubicBezTo>
                  <a:cubicBezTo>
                    <a:pt x="1189" y="422"/>
                    <a:pt x="1253" y="426"/>
                    <a:pt x="1320" y="437"/>
                  </a:cubicBezTo>
                  <a:cubicBezTo>
                    <a:pt x="1867" y="515"/>
                    <a:pt x="2504" y="863"/>
                    <a:pt x="2663" y="863"/>
                  </a:cubicBezTo>
                  <a:cubicBezTo>
                    <a:pt x="2703" y="863"/>
                    <a:pt x="2713" y="841"/>
                    <a:pt x="2682" y="786"/>
                  </a:cubicBezTo>
                  <a:cubicBezTo>
                    <a:pt x="2682" y="786"/>
                    <a:pt x="2050" y="1"/>
                    <a:pt x="1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6" name="Google Shape;4336;p15"/>
            <p:cNvSpPr/>
            <p:nvPr/>
          </p:nvSpPr>
          <p:spPr>
            <a:xfrm>
              <a:off x="1581589" y="4867795"/>
              <a:ext cx="91843" cy="34601"/>
            </a:xfrm>
            <a:custGeom>
              <a:avLst/>
              <a:gdLst/>
              <a:ahLst/>
              <a:cxnLst/>
              <a:rect l="l" t="t" r="r" b="b"/>
              <a:pathLst>
                <a:path w="2519" h="949" extrusionOk="0">
                  <a:moveTo>
                    <a:pt x="1" y="0"/>
                  </a:moveTo>
                  <a:cubicBezTo>
                    <a:pt x="1" y="0"/>
                    <a:pt x="404" y="948"/>
                    <a:pt x="1036" y="948"/>
                  </a:cubicBezTo>
                  <a:cubicBezTo>
                    <a:pt x="2170" y="948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7" name="Google Shape;4337;p15"/>
            <p:cNvSpPr/>
            <p:nvPr/>
          </p:nvSpPr>
          <p:spPr>
            <a:xfrm>
              <a:off x="1581589" y="4867795"/>
              <a:ext cx="91843" cy="13928"/>
            </a:xfrm>
            <a:custGeom>
              <a:avLst/>
              <a:gdLst/>
              <a:ahLst/>
              <a:cxnLst/>
              <a:rect l="l" t="t" r="r" b="b"/>
              <a:pathLst>
                <a:path w="2519" h="382" extrusionOk="0">
                  <a:moveTo>
                    <a:pt x="1" y="0"/>
                  </a:moveTo>
                  <a:cubicBezTo>
                    <a:pt x="1" y="0"/>
                    <a:pt x="77" y="185"/>
                    <a:pt x="219" y="382"/>
                  </a:cubicBezTo>
                  <a:lnTo>
                    <a:pt x="2279" y="382"/>
                  </a:lnTo>
                  <a:cubicBezTo>
                    <a:pt x="2453" y="185"/>
                    <a:pt x="2518" y="0"/>
                    <a:pt x="25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8" name="Google Shape;4338;p15"/>
            <p:cNvSpPr/>
            <p:nvPr/>
          </p:nvSpPr>
          <p:spPr>
            <a:xfrm>
              <a:off x="1627309" y="4745802"/>
              <a:ext cx="43752" cy="77915"/>
            </a:xfrm>
            <a:custGeom>
              <a:avLst/>
              <a:gdLst/>
              <a:ahLst/>
              <a:cxnLst/>
              <a:rect l="l" t="t" r="r" b="b"/>
              <a:pathLst>
                <a:path w="1200" h="2137" extrusionOk="0">
                  <a:moveTo>
                    <a:pt x="0" y="0"/>
                  </a:moveTo>
                  <a:cubicBezTo>
                    <a:pt x="0" y="1"/>
                    <a:pt x="589" y="1177"/>
                    <a:pt x="567" y="1559"/>
                  </a:cubicBezTo>
                  <a:cubicBezTo>
                    <a:pt x="556" y="1940"/>
                    <a:pt x="87" y="2136"/>
                    <a:pt x="87" y="2136"/>
                  </a:cubicBezTo>
                  <a:cubicBezTo>
                    <a:pt x="87" y="2136"/>
                    <a:pt x="1199" y="2115"/>
                    <a:pt x="1155" y="1722"/>
                  </a:cubicBezTo>
                  <a:cubicBezTo>
                    <a:pt x="1101" y="134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9" name="Google Shape;4339;p15"/>
            <p:cNvSpPr/>
            <p:nvPr/>
          </p:nvSpPr>
          <p:spPr>
            <a:xfrm>
              <a:off x="696722" y="4517421"/>
              <a:ext cx="539827" cy="711772"/>
            </a:xfrm>
            <a:custGeom>
              <a:avLst/>
              <a:gdLst/>
              <a:ahLst/>
              <a:cxnLst/>
              <a:rect l="l" t="t" r="r" b="b"/>
              <a:pathLst>
                <a:path w="14806" h="19522" extrusionOk="0">
                  <a:moveTo>
                    <a:pt x="7013" y="0"/>
                  </a:moveTo>
                  <a:cubicBezTo>
                    <a:pt x="4558" y="0"/>
                    <a:pt x="3030" y="2025"/>
                    <a:pt x="3030" y="2025"/>
                  </a:cubicBezTo>
                  <a:cubicBezTo>
                    <a:pt x="1" y="2461"/>
                    <a:pt x="709" y="5818"/>
                    <a:pt x="709" y="8291"/>
                  </a:cubicBezTo>
                  <a:cubicBezTo>
                    <a:pt x="709" y="10754"/>
                    <a:pt x="448" y="16846"/>
                    <a:pt x="4371" y="18416"/>
                  </a:cubicBezTo>
                  <a:cubicBezTo>
                    <a:pt x="5624" y="18906"/>
                    <a:pt x="5875" y="19386"/>
                    <a:pt x="8011" y="19517"/>
                  </a:cubicBezTo>
                  <a:cubicBezTo>
                    <a:pt x="8073" y="19520"/>
                    <a:pt x="8136" y="19522"/>
                    <a:pt x="8202" y="19522"/>
                  </a:cubicBezTo>
                  <a:cubicBezTo>
                    <a:pt x="10412" y="19522"/>
                    <a:pt x="14806" y="17558"/>
                    <a:pt x="14245" y="13250"/>
                  </a:cubicBezTo>
                  <a:cubicBezTo>
                    <a:pt x="14059" y="11855"/>
                    <a:pt x="11858" y="9915"/>
                    <a:pt x="12468" y="8019"/>
                  </a:cubicBezTo>
                  <a:cubicBezTo>
                    <a:pt x="13471" y="4935"/>
                    <a:pt x="11880" y="1371"/>
                    <a:pt x="8545" y="260"/>
                  </a:cubicBezTo>
                  <a:cubicBezTo>
                    <a:pt x="8002" y="77"/>
                    <a:pt x="7490" y="0"/>
                    <a:pt x="70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15"/>
            <p:cNvSpPr/>
            <p:nvPr/>
          </p:nvSpPr>
          <p:spPr>
            <a:xfrm>
              <a:off x="542171" y="5116520"/>
              <a:ext cx="747430" cy="252340"/>
            </a:xfrm>
            <a:custGeom>
              <a:avLst/>
              <a:gdLst/>
              <a:ahLst/>
              <a:cxnLst/>
              <a:rect l="l" t="t" r="r" b="b"/>
              <a:pathLst>
                <a:path w="20500" h="6921" extrusionOk="0">
                  <a:moveTo>
                    <a:pt x="10337" y="0"/>
                  </a:moveTo>
                  <a:cubicBezTo>
                    <a:pt x="9007" y="0"/>
                    <a:pt x="7561" y="553"/>
                    <a:pt x="6180" y="1330"/>
                  </a:cubicBezTo>
                  <a:cubicBezTo>
                    <a:pt x="3313" y="2954"/>
                    <a:pt x="741" y="5558"/>
                    <a:pt x="131" y="6180"/>
                  </a:cubicBezTo>
                  <a:cubicBezTo>
                    <a:pt x="131" y="6190"/>
                    <a:pt x="131" y="6190"/>
                    <a:pt x="131" y="6190"/>
                  </a:cubicBezTo>
                  <a:cubicBezTo>
                    <a:pt x="98" y="6234"/>
                    <a:pt x="66" y="6256"/>
                    <a:pt x="44" y="6289"/>
                  </a:cubicBezTo>
                  <a:cubicBezTo>
                    <a:pt x="44" y="6289"/>
                    <a:pt x="33" y="6289"/>
                    <a:pt x="33" y="6299"/>
                  </a:cubicBezTo>
                  <a:cubicBezTo>
                    <a:pt x="22" y="6310"/>
                    <a:pt x="0" y="6321"/>
                    <a:pt x="0" y="6321"/>
                  </a:cubicBezTo>
                  <a:lnTo>
                    <a:pt x="98" y="6921"/>
                  </a:lnTo>
                  <a:lnTo>
                    <a:pt x="20500" y="6921"/>
                  </a:lnTo>
                  <a:cubicBezTo>
                    <a:pt x="20260" y="5809"/>
                    <a:pt x="19759" y="4785"/>
                    <a:pt x="18832" y="3967"/>
                  </a:cubicBezTo>
                  <a:cubicBezTo>
                    <a:pt x="18669" y="3815"/>
                    <a:pt x="18495" y="3673"/>
                    <a:pt x="18320" y="3531"/>
                  </a:cubicBezTo>
                  <a:cubicBezTo>
                    <a:pt x="18277" y="3499"/>
                    <a:pt x="18233" y="3466"/>
                    <a:pt x="18200" y="3433"/>
                  </a:cubicBezTo>
                  <a:cubicBezTo>
                    <a:pt x="18026" y="3302"/>
                    <a:pt x="17852" y="3172"/>
                    <a:pt x="17688" y="3041"/>
                  </a:cubicBezTo>
                  <a:cubicBezTo>
                    <a:pt x="17514" y="2921"/>
                    <a:pt x="17339" y="2801"/>
                    <a:pt x="17176" y="2681"/>
                  </a:cubicBezTo>
                  <a:cubicBezTo>
                    <a:pt x="17132" y="2659"/>
                    <a:pt x="17089" y="2627"/>
                    <a:pt x="17045" y="2605"/>
                  </a:cubicBezTo>
                  <a:cubicBezTo>
                    <a:pt x="16882" y="2485"/>
                    <a:pt x="16707" y="2376"/>
                    <a:pt x="16544" y="2278"/>
                  </a:cubicBezTo>
                  <a:cubicBezTo>
                    <a:pt x="16369" y="2169"/>
                    <a:pt x="16206" y="2071"/>
                    <a:pt x="16042" y="1984"/>
                  </a:cubicBezTo>
                  <a:cubicBezTo>
                    <a:pt x="15999" y="1951"/>
                    <a:pt x="15966" y="1929"/>
                    <a:pt x="15923" y="1908"/>
                  </a:cubicBezTo>
                  <a:cubicBezTo>
                    <a:pt x="15585" y="1722"/>
                    <a:pt x="15269" y="1559"/>
                    <a:pt x="14942" y="1406"/>
                  </a:cubicBezTo>
                  <a:cubicBezTo>
                    <a:pt x="14909" y="1395"/>
                    <a:pt x="14876" y="1373"/>
                    <a:pt x="14833" y="1352"/>
                  </a:cubicBezTo>
                  <a:cubicBezTo>
                    <a:pt x="14680" y="1286"/>
                    <a:pt x="14528" y="1210"/>
                    <a:pt x="14364" y="1145"/>
                  </a:cubicBezTo>
                  <a:cubicBezTo>
                    <a:pt x="12097" y="164"/>
                    <a:pt x="10375" y="0"/>
                    <a:pt x="10375" y="0"/>
                  </a:cubicBezTo>
                  <a:cubicBezTo>
                    <a:pt x="10362" y="0"/>
                    <a:pt x="10350" y="0"/>
                    <a:pt x="10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15"/>
            <p:cNvSpPr/>
            <p:nvPr/>
          </p:nvSpPr>
          <p:spPr>
            <a:xfrm>
              <a:off x="1145317" y="5199574"/>
              <a:ext cx="18339" cy="11922"/>
            </a:xfrm>
            <a:custGeom>
              <a:avLst/>
              <a:gdLst/>
              <a:ahLst/>
              <a:cxnLst/>
              <a:rect l="l" t="t" r="r" b="b"/>
              <a:pathLst>
                <a:path w="503" h="327" extrusionOk="0">
                  <a:moveTo>
                    <a:pt x="1" y="0"/>
                  </a:moveTo>
                  <a:cubicBezTo>
                    <a:pt x="164" y="98"/>
                    <a:pt x="339" y="207"/>
                    <a:pt x="502" y="327"/>
                  </a:cubicBezTo>
                  <a:cubicBezTo>
                    <a:pt x="339" y="207"/>
                    <a:pt x="164" y="98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15"/>
            <p:cNvSpPr/>
            <p:nvPr/>
          </p:nvSpPr>
          <p:spPr>
            <a:xfrm>
              <a:off x="1127051" y="5188819"/>
              <a:ext cx="18303" cy="10792"/>
            </a:xfrm>
            <a:custGeom>
              <a:avLst/>
              <a:gdLst/>
              <a:ahLst/>
              <a:cxnLst/>
              <a:rect l="l" t="t" r="r" b="b"/>
              <a:pathLst>
                <a:path w="502" h="296" extrusionOk="0">
                  <a:moveTo>
                    <a:pt x="0" y="1"/>
                  </a:moveTo>
                  <a:cubicBezTo>
                    <a:pt x="164" y="88"/>
                    <a:pt x="327" y="186"/>
                    <a:pt x="502" y="295"/>
                  </a:cubicBezTo>
                  <a:cubicBezTo>
                    <a:pt x="327" y="186"/>
                    <a:pt x="164" y="88"/>
                    <a:pt x="0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15"/>
            <p:cNvSpPr/>
            <p:nvPr/>
          </p:nvSpPr>
          <p:spPr>
            <a:xfrm>
              <a:off x="1086909" y="5167782"/>
              <a:ext cx="35804" cy="18303"/>
            </a:xfrm>
            <a:custGeom>
              <a:avLst/>
              <a:gdLst/>
              <a:ahLst/>
              <a:cxnLst/>
              <a:rect l="l" t="t" r="r" b="b"/>
              <a:pathLst>
                <a:path w="982" h="502" extrusionOk="0">
                  <a:moveTo>
                    <a:pt x="1" y="0"/>
                  </a:moveTo>
                  <a:cubicBezTo>
                    <a:pt x="328" y="153"/>
                    <a:pt x="644" y="316"/>
                    <a:pt x="982" y="502"/>
                  </a:cubicBezTo>
                  <a:cubicBezTo>
                    <a:pt x="644" y="316"/>
                    <a:pt x="328" y="153"/>
                    <a:pt x="1" y="0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15"/>
            <p:cNvSpPr/>
            <p:nvPr/>
          </p:nvSpPr>
          <p:spPr>
            <a:xfrm>
              <a:off x="1066237" y="5158229"/>
              <a:ext cx="16735" cy="7584"/>
            </a:xfrm>
            <a:custGeom>
              <a:avLst/>
              <a:gdLst/>
              <a:ahLst/>
              <a:cxnLst/>
              <a:rect l="l" t="t" r="r" b="b"/>
              <a:pathLst>
                <a:path w="459" h="208" extrusionOk="0">
                  <a:moveTo>
                    <a:pt x="1" y="1"/>
                  </a:moveTo>
                  <a:cubicBezTo>
                    <a:pt x="154" y="66"/>
                    <a:pt x="306" y="142"/>
                    <a:pt x="459" y="208"/>
                  </a:cubicBezTo>
                  <a:cubicBezTo>
                    <a:pt x="306" y="142"/>
                    <a:pt x="154" y="66"/>
                    <a:pt x="1" y="1"/>
                  </a:cubicBezTo>
                  <a:close/>
                </a:path>
              </a:pathLst>
            </a:custGeom>
            <a:solidFill>
              <a:srgbClr val="D4D4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15"/>
            <p:cNvSpPr/>
            <p:nvPr/>
          </p:nvSpPr>
          <p:spPr>
            <a:xfrm>
              <a:off x="830637" y="5006850"/>
              <a:ext cx="176466" cy="201223"/>
            </a:xfrm>
            <a:custGeom>
              <a:avLst/>
              <a:gdLst/>
              <a:ahLst/>
              <a:cxnLst/>
              <a:rect l="l" t="t" r="r" b="b"/>
              <a:pathLst>
                <a:path w="4840" h="5519" extrusionOk="0">
                  <a:moveTo>
                    <a:pt x="916" y="0"/>
                  </a:moveTo>
                  <a:cubicBezTo>
                    <a:pt x="1014" y="1690"/>
                    <a:pt x="0" y="3978"/>
                    <a:pt x="0" y="3978"/>
                  </a:cubicBezTo>
                  <a:cubicBezTo>
                    <a:pt x="0" y="3978"/>
                    <a:pt x="1134" y="5428"/>
                    <a:pt x="2202" y="5515"/>
                  </a:cubicBezTo>
                  <a:cubicBezTo>
                    <a:pt x="2232" y="5517"/>
                    <a:pt x="2262" y="5519"/>
                    <a:pt x="2293" y="5519"/>
                  </a:cubicBezTo>
                  <a:cubicBezTo>
                    <a:pt x="3357" y="5519"/>
                    <a:pt x="4839" y="4098"/>
                    <a:pt x="4839" y="4098"/>
                  </a:cubicBezTo>
                  <a:cubicBezTo>
                    <a:pt x="4131" y="3030"/>
                    <a:pt x="4153" y="0"/>
                    <a:pt x="4153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15"/>
            <p:cNvSpPr/>
            <p:nvPr/>
          </p:nvSpPr>
          <p:spPr>
            <a:xfrm>
              <a:off x="860825" y="5006850"/>
              <a:ext cx="123235" cy="84441"/>
            </a:xfrm>
            <a:custGeom>
              <a:avLst/>
              <a:gdLst/>
              <a:ahLst/>
              <a:cxnLst/>
              <a:rect l="l" t="t" r="r" b="b"/>
              <a:pathLst>
                <a:path w="3380" h="2316" extrusionOk="0">
                  <a:moveTo>
                    <a:pt x="88" y="0"/>
                  </a:moveTo>
                  <a:cubicBezTo>
                    <a:pt x="110" y="404"/>
                    <a:pt x="77" y="840"/>
                    <a:pt x="1" y="1265"/>
                  </a:cubicBezTo>
                  <a:cubicBezTo>
                    <a:pt x="614" y="1929"/>
                    <a:pt x="1228" y="2316"/>
                    <a:pt x="1761" y="2316"/>
                  </a:cubicBezTo>
                  <a:cubicBezTo>
                    <a:pt x="1795" y="2316"/>
                    <a:pt x="1830" y="2314"/>
                    <a:pt x="1864" y="2311"/>
                  </a:cubicBezTo>
                  <a:cubicBezTo>
                    <a:pt x="2311" y="2278"/>
                    <a:pt x="2834" y="1929"/>
                    <a:pt x="3379" y="1363"/>
                  </a:cubicBezTo>
                  <a:cubicBezTo>
                    <a:pt x="3325" y="600"/>
                    <a:pt x="3325" y="0"/>
                    <a:pt x="3325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15"/>
            <p:cNvSpPr/>
            <p:nvPr/>
          </p:nvSpPr>
          <p:spPr>
            <a:xfrm>
              <a:off x="1066237" y="5158229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15"/>
            <p:cNvSpPr/>
            <p:nvPr/>
          </p:nvSpPr>
          <p:spPr>
            <a:xfrm>
              <a:off x="1122676" y="5186048"/>
              <a:ext cx="4412" cy="2807"/>
            </a:xfrm>
            <a:custGeom>
              <a:avLst/>
              <a:gdLst/>
              <a:ahLst/>
              <a:cxnLst/>
              <a:rect l="l" t="t" r="r" b="b"/>
              <a:pathLst>
                <a:path w="121" h="77" extrusionOk="0">
                  <a:moveTo>
                    <a:pt x="1" y="1"/>
                  </a:moveTo>
                  <a:cubicBezTo>
                    <a:pt x="44" y="22"/>
                    <a:pt x="77" y="44"/>
                    <a:pt x="120" y="77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15"/>
            <p:cNvSpPr/>
            <p:nvPr/>
          </p:nvSpPr>
          <p:spPr>
            <a:xfrm>
              <a:off x="1082935" y="5165776"/>
              <a:ext cx="4011" cy="2042"/>
            </a:xfrm>
            <a:custGeom>
              <a:avLst/>
              <a:gdLst/>
              <a:ahLst/>
              <a:cxnLst/>
              <a:rect l="l" t="t" r="r" b="b"/>
              <a:pathLst>
                <a:path w="110" h="56" extrusionOk="0">
                  <a:moveTo>
                    <a:pt x="1" y="1"/>
                  </a:moveTo>
                  <a:cubicBezTo>
                    <a:pt x="44" y="22"/>
                    <a:pt x="77" y="44"/>
                    <a:pt x="110" y="55"/>
                  </a:cubicBezTo>
                  <a:cubicBezTo>
                    <a:pt x="77" y="44"/>
                    <a:pt x="44" y="22"/>
                    <a:pt x="1" y="1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15"/>
            <p:cNvSpPr/>
            <p:nvPr/>
          </p:nvSpPr>
          <p:spPr>
            <a:xfrm>
              <a:off x="1145317" y="5199574"/>
              <a:ext cx="36" cy="3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98D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15"/>
            <p:cNvSpPr/>
            <p:nvPr/>
          </p:nvSpPr>
          <p:spPr>
            <a:xfrm>
              <a:off x="790094" y="4714228"/>
              <a:ext cx="274617" cy="343271"/>
            </a:xfrm>
            <a:custGeom>
              <a:avLst/>
              <a:gdLst/>
              <a:ahLst/>
              <a:cxnLst/>
              <a:rect l="l" t="t" r="r" b="b"/>
              <a:pathLst>
                <a:path w="7532" h="9415" extrusionOk="0">
                  <a:moveTo>
                    <a:pt x="1537" y="0"/>
                  </a:moveTo>
                  <a:cubicBezTo>
                    <a:pt x="1190" y="0"/>
                    <a:pt x="938" y="169"/>
                    <a:pt x="938" y="169"/>
                  </a:cubicBezTo>
                  <a:cubicBezTo>
                    <a:pt x="862" y="964"/>
                    <a:pt x="251" y="2632"/>
                    <a:pt x="1" y="3133"/>
                  </a:cubicBezTo>
                  <a:cubicBezTo>
                    <a:pt x="88" y="3972"/>
                    <a:pt x="382" y="6206"/>
                    <a:pt x="1112" y="7307"/>
                  </a:cubicBezTo>
                  <a:cubicBezTo>
                    <a:pt x="1982" y="8628"/>
                    <a:pt x="2943" y="9414"/>
                    <a:pt x="3713" y="9414"/>
                  </a:cubicBezTo>
                  <a:cubicBezTo>
                    <a:pt x="3744" y="9414"/>
                    <a:pt x="3774" y="9413"/>
                    <a:pt x="3804" y="9411"/>
                  </a:cubicBezTo>
                  <a:cubicBezTo>
                    <a:pt x="4578" y="9345"/>
                    <a:pt x="5559" y="8386"/>
                    <a:pt x="6518" y="6915"/>
                  </a:cubicBezTo>
                  <a:cubicBezTo>
                    <a:pt x="7063" y="6076"/>
                    <a:pt x="7488" y="3340"/>
                    <a:pt x="7531" y="2087"/>
                  </a:cubicBezTo>
                  <a:lnTo>
                    <a:pt x="7531" y="2087"/>
                  </a:lnTo>
                  <a:cubicBezTo>
                    <a:pt x="7531" y="2087"/>
                    <a:pt x="6594" y="2267"/>
                    <a:pt x="5554" y="2267"/>
                  </a:cubicBezTo>
                  <a:cubicBezTo>
                    <a:pt x="4455" y="2267"/>
                    <a:pt x="3241" y="2066"/>
                    <a:pt x="2900" y="1237"/>
                  </a:cubicBezTo>
                  <a:cubicBezTo>
                    <a:pt x="2482" y="232"/>
                    <a:pt x="1944" y="0"/>
                    <a:pt x="1537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15"/>
            <p:cNvSpPr/>
            <p:nvPr/>
          </p:nvSpPr>
          <p:spPr>
            <a:xfrm>
              <a:off x="846934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38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38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15"/>
            <p:cNvSpPr/>
            <p:nvPr/>
          </p:nvSpPr>
          <p:spPr>
            <a:xfrm>
              <a:off x="971297" y="4848726"/>
              <a:ext cx="25048" cy="31392"/>
            </a:xfrm>
            <a:custGeom>
              <a:avLst/>
              <a:gdLst/>
              <a:ahLst/>
              <a:cxnLst/>
              <a:rect l="l" t="t" r="r" b="b"/>
              <a:pathLst>
                <a:path w="687" h="861" extrusionOk="0">
                  <a:moveTo>
                    <a:pt x="349" y="0"/>
                  </a:moveTo>
                  <a:cubicBezTo>
                    <a:pt x="153" y="0"/>
                    <a:pt x="0" y="196"/>
                    <a:pt x="0" y="436"/>
                  </a:cubicBezTo>
                  <a:cubicBezTo>
                    <a:pt x="0" y="665"/>
                    <a:pt x="153" y="861"/>
                    <a:pt x="349" y="861"/>
                  </a:cubicBezTo>
                  <a:cubicBezTo>
                    <a:pt x="534" y="861"/>
                    <a:pt x="687" y="665"/>
                    <a:pt x="687" y="436"/>
                  </a:cubicBezTo>
                  <a:cubicBezTo>
                    <a:pt x="687" y="196"/>
                    <a:pt x="53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4" name="Google Shape;4354;p15"/>
            <p:cNvSpPr/>
            <p:nvPr/>
          </p:nvSpPr>
          <p:spPr>
            <a:xfrm>
              <a:off x="943770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175" y="0"/>
                  </a:moveTo>
                  <a:cubicBezTo>
                    <a:pt x="600" y="0"/>
                    <a:pt x="1" y="596"/>
                    <a:pt x="80" y="675"/>
                  </a:cubicBezTo>
                  <a:cubicBezTo>
                    <a:pt x="115" y="710"/>
                    <a:pt x="151" y="721"/>
                    <a:pt x="183" y="721"/>
                  </a:cubicBezTo>
                  <a:cubicBezTo>
                    <a:pt x="230" y="721"/>
                    <a:pt x="265" y="697"/>
                    <a:pt x="265" y="697"/>
                  </a:cubicBezTo>
                  <a:cubicBezTo>
                    <a:pt x="547" y="398"/>
                    <a:pt x="866" y="295"/>
                    <a:pt x="1170" y="295"/>
                  </a:cubicBezTo>
                  <a:cubicBezTo>
                    <a:pt x="1841" y="295"/>
                    <a:pt x="2445" y="795"/>
                    <a:pt x="2445" y="795"/>
                  </a:cubicBezTo>
                  <a:cubicBezTo>
                    <a:pt x="2445" y="795"/>
                    <a:pt x="2194" y="217"/>
                    <a:pt x="1355" y="21"/>
                  </a:cubicBezTo>
                  <a:cubicBezTo>
                    <a:pt x="1296" y="7"/>
                    <a:pt x="1235" y="0"/>
                    <a:pt x="1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5" name="Google Shape;4355;p15"/>
            <p:cNvSpPr/>
            <p:nvPr/>
          </p:nvSpPr>
          <p:spPr>
            <a:xfrm>
              <a:off x="806793" y="4807819"/>
              <a:ext cx="89145" cy="29022"/>
            </a:xfrm>
            <a:custGeom>
              <a:avLst/>
              <a:gdLst/>
              <a:ahLst/>
              <a:cxnLst/>
              <a:rect l="l" t="t" r="r" b="b"/>
              <a:pathLst>
                <a:path w="2445" h="796" extrusionOk="0">
                  <a:moveTo>
                    <a:pt x="1281" y="0"/>
                  </a:moveTo>
                  <a:cubicBezTo>
                    <a:pt x="1221" y="0"/>
                    <a:pt x="1160" y="7"/>
                    <a:pt x="1101" y="21"/>
                  </a:cubicBezTo>
                  <a:cubicBezTo>
                    <a:pt x="251" y="217"/>
                    <a:pt x="0" y="795"/>
                    <a:pt x="0" y="795"/>
                  </a:cubicBezTo>
                  <a:cubicBezTo>
                    <a:pt x="0" y="795"/>
                    <a:pt x="604" y="295"/>
                    <a:pt x="1279" y="295"/>
                  </a:cubicBezTo>
                  <a:cubicBezTo>
                    <a:pt x="1585" y="295"/>
                    <a:pt x="1905" y="398"/>
                    <a:pt x="2191" y="697"/>
                  </a:cubicBezTo>
                  <a:cubicBezTo>
                    <a:pt x="2191" y="697"/>
                    <a:pt x="2222" y="721"/>
                    <a:pt x="2266" y="721"/>
                  </a:cubicBezTo>
                  <a:cubicBezTo>
                    <a:pt x="2296" y="721"/>
                    <a:pt x="2331" y="710"/>
                    <a:pt x="2365" y="675"/>
                  </a:cubicBezTo>
                  <a:cubicBezTo>
                    <a:pt x="2444" y="596"/>
                    <a:pt x="1854" y="0"/>
                    <a:pt x="1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15"/>
            <p:cNvSpPr/>
            <p:nvPr/>
          </p:nvSpPr>
          <p:spPr>
            <a:xfrm>
              <a:off x="833809" y="4900754"/>
              <a:ext cx="58846" cy="24282"/>
            </a:xfrm>
            <a:custGeom>
              <a:avLst/>
              <a:gdLst/>
              <a:ahLst/>
              <a:cxnLst/>
              <a:rect l="l" t="t" r="r" b="b"/>
              <a:pathLst>
                <a:path w="1614" h="666" extrusionOk="0">
                  <a:moveTo>
                    <a:pt x="807" y="1"/>
                  </a:moveTo>
                  <a:cubicBezTo>
                    <a:pt x="360" y="1"/>
                    <a:pt x="1" y="153"/>
                    <a:pt x="1" y="339"/>
                  </a:cubicBezTo>
                  <a:cubicBezTo>
                    <a:pt x="1" y="524"/>
                    <a:pt x="360" y="665"/>
                    <a:pt x="807" y="665"/>
                  </a:cubicBezTo>
                  <a:cubicBezTo>
                    <a:pt x="1254" y="665"/>
                    <a:pt x="1613" y="524"/>
                    <a:pt x="1613" y="339"/>
                  </a:cubicBezTo>
                  <a:cubicBezTo>
                    <a:pt x="1613" y="153"/>
                    <a:pt x="1254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15"/>
            <p:cNvSpPr/>
            <p:nvPr/>
          </p:nvSpPr>
          <p:spPr>
            <a:xfrm>
              <a:off x="959375" y="4898785"/>
              <a:ext cx="58846" cy="24647"/>
            </a:xfrm>
            <a:custGeom>
              <a:avLst/>
              <a:gdLst/>
              <a:ahLst/>
              <a:cxnLst/>
              <a:rect l="l" t="t" r="r" b="b"/>
              <a:pathLst>
                <a:path w="1614" h="676" extrusionOk="0">
                  <a:moveTo>
                    <a:pt x="807" y="0"/>
                  </a:moveTo>
                  <a:cubicBezTo>
                    <a:pt x="360" y="0"/>
                    <a:pt x="0" y="153"/>
                    <a:pt x="0" y="338"/>
                  </a:cubicBezTo>
                  <a:cubicBezTo>
                    <a:pt x="0" y="523"/>
                    <a:pt x="360" y="676"/>
                    <a:pt x="807" y="676"/>
                  </a:cubicBezTo>
                  <a:cubicBezTo>
                    <a:pt x="1254" y="676"/>
                    <a:pt x="1613" y="523"/>
                    <a:pt x="1613" y="338"/>
                  </a:cubicBezTo>
                  <a:cubicBezTo>
                    <a:pt x="1613" y="153"/>
                    <a:pt x="1254" y="0"/>
                    <a:pt x="8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15"/>
            <p:cNvSpPr/>
            <p:nvPr/>
          </p:nvSpPr>
          <p:spPr>
            <a:xfrm>
              <a:off x="921238" y="4861013"/>
              <a:ext cx="29423" cy="93957"/>
            </a:xfrm>
            <a:custGeom>
              <a:avLst/>
              <a:gdLst/>
              <a:ahLst/>
              <a:cxnLst/>
              <a:rect l="l" t="t" r="r" b="b"/>
              <a:pathLst>
                <a:path w="807" h="2577" extrusionOk="0">
                  <a:moveTo>
                    <a:pt x="338" y="1"/>
                  </a:moveTo>
                  <a:cubicBezTo>
                    <a:pt x="338" y="1"/>
                    <a:pt x="567" y="1603"/>
                    <a:pt x="600" y="1919"/>
                  </a:cubicBezTo>
                  <a:cubicBezTo>
                    <a:pt x="632" y="2224"/>
                    <a:pt x="0" y="2529"/>
                    <a:pt x="131" y="2573"/>
                  </a:cubicBezTo>
                  <a:cubicBezTo>
                    <a:pt x="141" y="2575"/>
                    <a:pt x="153" y="2576"/>
                    <a:pt x="167" y="2576"/>
                  </a:cubicBezTo>
                  <a:cubicBezTo>
                    <a:pt x="346" y="2576"/>
                    <a:pt x="807" y="2380"/>
                    <a:pt x="807" y="1995"/>
                  </a:cubicBezTo>
                  <a:cubicBezTo>
                    <a:pt x="807" y="1581"/>
                    <a:pt x="338" y="1"/>
                    <a:pt x="338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15"/>
            <p:cNvSpPr/>
            <p:nvPr/>
          </p:nvSpPr>
          <p:spPr>
            <a:xfrm>
              <a:off x="903738" y="4981803"/>
              <a:ext cx="55674" cy="17938"/>
            </a:xfrm>
            <a:custGeom>
              <a:avLst/>
              <a:gdLst/>
              <a:ahLst/>
              <a:cxnLst/>
              <a:rect l="l" t="t" r="r" b="b"/>
              <a:pathLst>
                <a:path w="1527" h="492" extrusionOk="0">
                  <a:moveTo>
                    <a:pt x="1526" y="1"/>
                  </a:moveTo>
                  <a:cubicBezTo>
                    <a:pt x="1526" y="1"/>
                    <a:pt x="1026" y="154"/>
                    <a:pt x="737" y="154"/>
                  </a:cubicBezTo>
                  <a:cubicBezTo>
                    <a:pt x="728" y="154"/>
                    <a:pt x="718" y="154"/>
                    <a:pt x="709" y="153"/>
                  </a:cubicBezTo>
                  <a:cubicBezTo>
                    <a:pt x="426" y="132"/>
                    <a:pt x="1" y="44"/>
                    <a:pt x="1" y="44"/>
                  </a:cubicBezTo>
                  <a:lnTo>
                    <a:pt x="1" y="44"/>
                  </a:lnTo>
                  <a:cubicBezTo>
                    <a:pt x="1" y="44"/>
                    <a:pt x="415" y="480"/>
                    <a:pt x="687" y="491"/>
                  </a:cubicBezTo>
                  <a:cubicBezTo>
                    <a:pt x="1090" y="491"/>
                    <a:pt x="1526" y="1"/>
                    <a:pt x="15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15"/>
            <p:cNvSpPr/>
            <p:nvPr/>
          </p:nvSpPr>
          <p:spPr>
            <a:xfrm>
              <a:off x="1127452" y="3890321"/>
              <a:ext cx="299628" cy="135157"/>
            </a:xfrm>
            <a:custGeom>
              <a:avLst/>
              <a:gdLst/>
              <a:ahLst/>
              <a:cxnLst/>
              <a:rect l="l" t="t" r="r" b="b"/>
              <a:pathLst>
                <a:path w="8218" h="3707" extrusionOk="0">
                  <a:moveTo>
                    <a:pt x="4163" y="1"/>
                  </a:moveTo>
                  <a:cubicBezTo>
                    <a:pt x="2867" y="1"/>
                    <a:pt x="338" y="1559"/>
                    <a:pt x="175" y="2050"/>
                  </a:cubicBezTo>
                  <a:cubicBezTo>
                    <a:pt x="0" y="2540"/>
                    <a:pt x="77" y="3706"/>
                    <a:pt x="77" y="3706"/>
                  </a:cubicBezTo>
                  <a:cubicBezTo>
                    <a:pt x="77" y="3706"/>
                    <a:pt x="1690" y="1276"/>
                    <a:pt x="4163" y="1265"/>
                  </a:cubicBezTo>
                  <a:cubicBezTo>
                    <a:pt x="4174" y="1265"/>
                    <a:pt x="4185" y="1265"/>
                    <a:pt x="4196" y="1265"/>
                  </a:cubicBezTo>
                  <a:cubicBezTo>
                    <a:pt x="6651" y="1265"/>
                    <a:pt x="8218" y="3706"/>
                    <a:pt x="8218" y="3706"/>
                  </a:cubicBezTo>
                  <a:cubicBezTo>
                    <a:pt x="8218" y="3706"/>
                    <a:pt x="8174" y="1853"/>
                    <a:pt x="8054" y="1516"/>
                  </a:cubicBezTo>
                  <a:cubicBezTo>
                    <a:pt x="7934" y="1189"/>
                    <a:pt x="5460" y="1"/>
                    <a:pt x="4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15"/>
            <p:cNvSpPr/>
            <p:nvPr/>
          </p:nvSpPr>
          <p:spPr>
            <a:xfrm>
              <a:off x="-211188" y="5316463"/>
              <a:ext cx="37371" cy="52393"/>
            </a:xfrm>
            <a:custGeom>
              <a:avLst/>
              <a:gdLst/>
              <a:ahLst/>
              <a:cxnLst/>
              <a:rect l="l" t="t" r="r" b="b"/>
              <a:pathLst>
                <a:path w="1025" h="1437" extrusionOk="0">
                  <a:moveTo>
                    <a:pt x="367" y="1"/>
                  </a:moveTo>
                  <a:cubicBezTo>
                    <a:pt x="272" y="1"/>
                    <a:pt x="184" y="40"/>
                    <a:pt x="120" y="140"/>
                  </a:cubicBezTo>
                  <a:cubicBezTo>
                    <a:pt x="0" y="314"/>
                    <a:pt x="44" y="859"/>
                    <a:pt x="186" y="1437"/>
                  </a:cubicBezTo>
                  <a:lnTo>
                    <a:pt x="1025" y="1437"/>
                  </a:lnTo>
                  <a:cubicBezTo>
                    <a:pt x="905" y="1099"/>
                    <a:pt x="720" y="597"/>
                    <a:pt x="523" y="31"/>
                  </a:cubicBezTo>
                  <a:cubicBezTo>
                    <a:pt x="471" y="12"/>
                    <a:pt x="418" y="1"/>
                    <a:pt x="367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15"/>
            <p:cNvSpPr/>
            <p:nvPr/>
          </p:nvSpPr>
          <p:spPr>
            <a:xfrm>
              <a:off x="107467" y="5316390"/>
              <a:ext cx="32632" cy="52466"/>
            </a:xfrm>
            <a:custGeom>
              <a:avLst/>
              <a:gdLst/>
              <a:ahLst/>
              <a:cxnLst/>
              <a:rect l="l" t="t" r="r" b="b"/>
              <a:pathLst>
                <a:path w="895" h="1439" extrusionOk="0">
                  <a:moveTo>
                    <a:pt x="535" y="0"/>
                  </a:moveTo>
                  <a:cubicBezTo>
                    <a:pt x="317" y="545"/>
                    <a:pt x="121" y="1046"/>
                    <a:pt x="1" y="1439"/>
                  </a:cubicBezTo>
                  <a:lnTo>
                    <a:pt x="709" y="1439"/>
                  </a:lnTo>
                  <a:cubicBezTo>
                    <a:pt x="851" y="861"/>
                    <a:pt x="894" y="316"/>
                    <a:pt x="774" y="142"/>
                  </a:cubicBezTo>
                  <a:cubicBezTo>
                    <a:pt x="709" y="44"/>
                    <a:pt x="622" y="11"/>
                    <a:pt x="535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15"/>
            <p:cNvSpPr/>
            <p:nvPr/>
          </p:nvSpPr>
          <p:spPr>
            <a:xfrm>
              <a:off x="-170280" y="5174126"/>
              <a:ext cx="272247" cy="194733"/>
            </a:xfrm>
            <a:custGeom>
              <a:avLst/>
              <a:gdLst/>
              <a:ahLst/>
              <a:cxnLst/>
              <a:rect l="l" t="t" r="r" b="b"/>
              <a:pathLst>
                <a:path w="7467" h="5341" extrusionOk="0">
                  <a:moveTo>
                    <a:pt x="2126" y="2681"/>
                  </a:moveTo>
                  <a:cubicBezTo>
                    <a:pt x="2867" y="2681"/>
                    <a:pt x="3434" y="3303"/>
                    <a:pt x="3358" y="3423"/>
                  </a:cubicBezTo>
                  <a:cubicBezTo>
                    <a:pt x="3350" y="3435"/>
                    <a:pt x="3337" y="3441"/>
                    <a:pt x="3321" y="3441"/>
                  </a:cubicBezTo>
                  <a:cubicBezTo>
                    <a:pt x="3195" y="3441"/>
                    <a:pt x="2824" y="3105"/>
                    <a:pt x="2299" y="3105"/>
                  </a:cubicBezTo>
                  <a:cubicBezTo>
                    <a:pt x="2243" y="3105"/>
                    <a:pt x="2185" y="3109"/>
                    <a:pt x="2126" y="3117"/>
                  </a:cubicBezTo>
                  <a:cubicBezTo>
                    <a:pt x="1568" y="3196"/>
                    <a:pt x="926" y="3554"/>
                    <a:pt x="770" y="3554"/>
                  </a:cubicBezTo>
                  <a:cubicBezTo>
                    <a:pt x="731" y="3554"/>
                    <a:pt x="722" y="3531"/>
                    <a:pt x="753" y="3477"/>
                  </a:cubicBezTo>
                  <a:cubicBezTo>
                    <a:pt x="753" y="3477"/>
                    <a:pt x="1385" y="2681"/>
                    <a:pt x="2126" y="2681"/>
                  </a:cubicBezTo>
                  <a:close/>
                  <a:moveTo>
                    <a:pt x="5679" y="2681"/>
                  </a:moveTo>
                  <a:cubicBezTo>
                    <a:pt x="6420" y="2681"/>
                    <a:pt x="7052" y="3477"/>
                    <a:pt x="7052" y="3477"/>
                  </a:cubicBezTo>
                  <a:cubicBezTo>
                    <a:pt x="7082" y="3531"/>
                    <a:pt x="7074" y="3554"/>
                    <a:pt x="7035" y="3554"/>
                  </a:cubicBezTo>
                  <a:cubicBezTo>
                    <a:pt x="6880" y="3554"/>
                    <a:pt x="6239" y="3196"/>
                    <a:pt x="5690" y="3117"/>
                  </a:cubicBezTo>
                  <a:cubicBezTo>
                    <a:pt x="5629" y="3109"/>
                    <a:pt x="5571" y="3105"/>
                    <a:pt x="5514" y="3105"/>
                  </a:cubicBezTo>
                  <a:cubicBezTo>
                    <a:pt x="4982" y="3105"/>
                    <a:pt x="4610" y="3441"/>
                    <a:pt x="4484" y="3441"/>
                  </a:cubicBezTo>
                  <a:cubicBezTo>
                    <a:pt x="4467" y="3441"/>
                    <a:pt x="4455" y="3435"/>
                    <a:pt x="4447" y="3423"/>
                  </a:cubicBezTo>
                  <a:cubicBezTo>
                    <a:pt x="4371" y="3303"/>
                    <a:pt x="4938" y="2681"/>
                    <a:pt x="5679" y="2681"/>
                  </a:cubicBezTo>
                  <a:close/>
                  <a:moveTo>
                    <a:pt x="2420" y="4018"/>
                  </a:moveTo>
                  <a:cubicBezTo>
                    <a:pt x="2449" y="4018"/>
                    <a:pt x="2478" y="4019"/>
                    <a:pt x="2507" y="4022"/>
                  </a:cubicBezTo>
                  <a:cubicBezTo>
                    <a:pt x="3096" y="4066"/>
                    <a:pt x="3238" y="4545"/>
                    <a:pt x="3140" y="4578"/>
                  </a:cubicBezTo>
                  <a:cubicBezTo>
                    <a:pt x="3135" y="4579"/>
                    <a:pt x="3130" y="4580"/>
                    <a:pt x="3124" y="4580"/>
                  </a:cubicBezTo>
                  <a:cubicBezTo>
                    <a:pt x="3009" y="4580"/>
                    <a:pt x="2752" y="4261"/>
                    <a:pt x="2435" y="4261"/>
                  </a:cubicBezTo>
                  <a:cubicBezTo>
                    <a:pt x="2430" y="4261"/>
                    <a:pt x="2425" y="4262"/>
                    <a:pt x="2420" y="4262"/>
                  </a:cubicBezTo>
                  <a:cubicBezTo>
                    <a:pt x="2168" y="4279"/>
                    <a:pt x="1695" y="4587"/>
                    <a:pt x="1537" y="4587"/>
                  </a:cubicBezTo>
                  <a:cubicBezTo>
                    <a:pt x="1491" y="4587"/>
                    <a:pt x="1472" y="4560"/>
                    <a:pt x="1494" y="4491"/>
                  </a:cubicBezTo>
                  <a:cubicBezTo>
                    <a:pt x="1494" y="4491"/>
                    <a:pt x="1868" y="4018"/>
                    <a:pt x="2420" y="4018"/>
                  </a:cubicBezTo>
                  <a:close/>
                  <a:moveTo>
                    <a:pt x="5494" y="4018"/>
                  </a:moveTo>
                  <a:cubicBezTo>
                    <a:pt x="6046" y="4018"/>
                    <a:pt x="6420" y="4491"/>
                    <a:pt x="6420" y="4491"/>
                  </a:cubicBezTo>
                  <a:cubicBezTo>
                    <a:pt x="6442" y="4560"/>
                    <a:pt x="6423" y="4587"/>
                    <a:pt x="6377" y="4587"/>
                  </a:cubicBezTo>
                  <a:cubicBezTo>
                    <a:pt x="6219" y="4587"/>
                    <a:pt x="5746" y="4279"/>
                    <a:pt x="5494" y="4262"/>
                  </a:cubicBezTo>
                  <a:cubicBezTo>
                    <a:pt x="5489" y="4262"/>
                    <a:pt x="5483" y="4261"/>
                    <a:pt x="5478" y="4261"/>
                  </a:cubicBezTo>
                  <a:cubicBezTo>
                    <a:pt x="5162" y="4261"/>
                    <a:pt x="4895" y="4580"/>
                    <a:pt x="4788" y="4580"/>
                  </a:cubicBezTo>
                  <a:cubicBezTo>
                    <a:pt x="4783" y="4580"/>
                    <a:pt x="4779" y="4579"/>
                    <a:pt x="4774" y="4578"/>
                  </a:cubicBezTo>
                  <a:cubicBezTo>
                    <a:pt x="4676" y="4545"/>
                    <a:pt x="4807" y="4066"/>
                    <a:pt x="5406" y="4022"/>
                  </a:cubicBezTo>
                  <a:cubicBezTo>
                    <a:pt x="5436" y="4019"/>
                    <a:pt x="5465" y="4018"/>
                    <a:pt x="5494" y="4018"/>
                  </a:cubicBezTo>
                  <a:close/>
                  <a:moveTo>
                    <a:pt x="6169" y="1"/>
                  </a:moveTo>
                  <a:cubicBezTo>
                    <a:pt x="6006" y="120"/>
                    <a:pt x="5515" y="393"/>
                    <a:pt x="4644" y="589"/>
                  </a:cubicBezTo>
                  <a:cubicBezTo>
                    <a:pt x="4417" y="642"/>
                    <a:pt x="4158" y="663"/>
                    <a:pt x="3888" y="663"/>
                  </a:cubicBezTo>
                  <a:cubicBezTo>
                    <a:pt x="2831" y="663"/>
                    <a:pt x="1614" y="338"/>
                    <a:pt x="1614" y="338"/>
                  </a:cubicBezTo>
                  <a:cubicBezTo>
                    <a:pt x="1614" y="338"/>
                    <a:pt x="480" y="2104"/>
                    <a:pt x="273" y="2224"/>
                  </a:cubicBezTo>
                  <a:cubicBezTo>
                    <a:pt x="77" y="2333"/>
                    <a:pt x="1" y="2562"/>
                    <a:pt x="1" y="2562"/>
                  </a:cubicBezTo>
                  <a:lnTo>
                    <a:pt x="66" y="5341"/>
                  </a:lnTo>
                  <a:lnTo>
                    <a:pt x="4306" y="5341"/>
                  </a:lnTo>
                  <a:cubicBezTo>
                    <a:pt x="4142" y="4905"/>
                    <a:pt x="3913" y="4447"/>
                    <a:pt x="3913" y="4447"/>
                  </a:cubicBezTo>
                  <a:lnTo>
                    <a:pt x="3913" y="4447"/>
                  </a:lnTo>
                  <a:cubicBezTo>
                    <a:pt x="3913" y="4447"/>
                    <a:pt x="4273" y="4894"/>
                    <a:pt x="4589" y="5341"/>
                  </a:cubicBezTo>
                  <a:lnTo>
                    <a:pt x="7466" y="5341"/>
                  </a:lnTo>
                  <a:cubicBezTo>
                    <a:pt x="7455" y="4523"/>
                    <a:pt x="7390" y="3096"/>
                    <a:pt x="7194" y="2703"/>
                  </a:cubicBezTo>
                  <a:cubicBezTo>
                    <a:pt x="6921" y="2191"/>
                    <a:pt x="6311" y="491"/>
                    <a:pt x="6256" y="22"/>
                  </a:cubicBezTo>
                  <a:cubicBezTo>
                    <a:pt x="6224" y="11"/>
                    <a:pt x="6202" y="11"/>
                    <a:pt x="6169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15"/>
            <p:cNvSpPr/>
            <p:nvPr/>
          </p:nvSpPr>
          <p:spPr>
            <a:xfrm>
              <a:off x="-220740" y="4988803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5" y="1"/>
                  </a:moveTo>
                  <a:cubicBezTo>
                    <a:pt x="5085" y="1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5"/>
                    <a:pt x="1548" y="3176"/>
                    <a:pt x="5297" y="3122"/>
                  </a:cubicBezTo>
                  <a:cubicBezTo>
                    <a:pt x="5377" y="3121"/>
                    <a:pt x="5456" y="3120"/>
                    <a:pt x="5533" y="3120"/>
                  </a:cubicBezTo>
                  <a:cubicBezTo>
                    <a:pt x="8800" y="3120"/>
                    <a:pt x="9805" y="4004"/>
                    <a:pt x="10093" y="4419"/>
                  </a:cubicBezTo>
                  <a:cubicBezTo>
                    <a:pt x="9774" y="2469"/>
                    <a:pt x="8656" y="1"/>
                    <a:pt x="53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15"/>
            <p:cNvSpPr/>
            <p:nvPr/>
          </p:nvSpPr>
          <p:spPr>
            <a:xfrm>
              <a:off x="-227485" y="5102556"/>
              <a:ext cx="378710" cy="88306"/>
            </a:xfrm>
            <a:custGeom>
              <a:avLst/>
              <a:gdLst/>
              <a:ahLst/>
              <a:cxnLst/>
              <a:rect l="l" t="t" r="r" b="b"/>
              <a:pathLst>
                <a:path w="10387" h="2422" extrusionOk="0">
                  <a:moveTo>
                    <a:pt x="5716" y="0"/>
                  </a:moveTo>
                  <a:cubicBezTo>
                    <a:pt x="5639" y="0"/>
                    <a:pt x="5561" y="1"/>
                    <a:pt x="5482" y="2"/>
                  </a:cubicBezTo>
                  <a:cubicBezTo>
                    <a:pt x="1733" y="56"/>
                    <a:pt x="491" y="885"/>
                    <a:pt x="186" y="1146"/>
                  </a:cubicBezTo>
                  <a:cubicBezTo>
                    <a:pt x="131" y="1201"/>
                    <a:pt x="110" y="1233"/>
                    <a:pt x="110" y="1233"/>
                  </a:cubicBezTo>
                  <a:cubicBezTo>
                    <a:pt x="1" y="1430"/>
                    <a:pt x="88" y="2356"/>
                    <a:pt x="88" y="2356"/>
                  </a:cubicBezTo>
                  <a:cubicBezTo>
                    <a:pt x="88" y="2356"/>
                    <a:pt x="99" y="2345"/>
                    <a:pt x="110" y="2345"/>
                  </a:cubicBezTo>
                  <a:cubicBezTo>
                    <a:pt x="349" y="2269"/>
                    <a:pt x="2365" y="1658"/>
                    <a:pt x="5243" y="1506"/>
                  </a:cubicBezTo>
                  <a:cubicBezTo>
                    <a:pt x="5462" y="1494"/>
                    <a:pt x="5675" y="1489"/>
                    <a:pt x="5884" y="1489"/>
                  </a:cubicBezTo>
                  <a:cubicBezTo>
                    <a:pt x="8579" y="1489"/>
                    <a:pt x="10355" y="2400"/>
                    <a:pt x="10376" y="2410"/>
                  </a:cubicBezTo>
                  <a:lnTo>
                    <a:pt x="10387" y="2421"/>
                  </a:lnTo>
                  <a:lnTo>
                    <a:pt x="10387" y="2160"/>
                  </a:lnTo>
                  <a:lnTo>
                    <a:pt x="10387" y="1495"/>
                  </a:lnTo>
                  <a:cubicBezTo>
                    <a:pt x="10387" y="1495"/>
                    <a:pt x="10365" y="1419"/>
                    <a:pt x="10278" y="1299"/>
                  </a:cubicBezTo>
                  <a:cubicBezTo>
                    <a:pt x="9990" y="894"/>
                    <a:pt x="8985" y="0"/>
                    <a:pt x="5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15"/>
            <p:cNvSpPr/>
            <p:nvPr/>
          </p:nvSpPr>
          <p:spPr>
            <a:xfrm>
              <a:off x="-116649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949" y="1"/>
                  </a:moveTo>
                  <a:cubicBezTo>
                    <a:pt x="397" y="1"/>
                    <a:pt x="23" y="474"/>
                    <a:pt x="23" y="474"/>
                  </a:cubicBezTo>
                  <a:cubicBezTo>
                    <a:pt x="1" y="543"/>
                    <a:pt x="20" y="570"/>
                    <a:pt x="66" y="570"/>
                  </a:cubicBezTo>
                  <a:cubicBezTo>
                    <a:pt x="224" y="570"/>
                    <a:pt x="697" y="262"/>
                    <a:pt x="949" y="245"/>
                  </a:cubicBezTo>
                  <a:cubicBezTo>
                    <a:pt x="954" y="245"/>
                    <a:pt x="959" y="244"/>
                    <a:pt x="964" y="244"/>
                  </a:cubicBezTo>
                  <a:cubicBezTo>
                    <a:pt x="1281" y="244"/>
                    <a:pt x="1538" y="563"/>
                    <a:pt x="1653" y="563"/>
                  </a:cubicBezTo>
                  <a:cubicBezTo>
                    <a:pt x="1659" y="563"/>
                    <a:pt x="1664" y="562"/>
                    <a:pt x="1669" y="561"/>
                  </a:cubicBezTo>
                  <a:cubicBezTo>
                    <a:pt x="1767" y="528"/>
                    <a:pt x="1625" y="49"/>
                    <a:pt x="1036" y="5"/>
                  </a:cubicBezTo>
                  <a:cubicBezTo>
                    <a:pt x="1007" y="2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15"/>
            <p:cNvSpPr/>
            <p:nvPr/>
          </p:nvSpPr>
          <p:spPr>
            <a:xfrm>
              <a:off x="203" y="5320583"/>
              <a:ext cx="64425" cy="20819"/>
            </a:xfrm>
            <a:custGeom>
              <a:avLst/>
              <a:gdLst/>
              <a:ahLst/>
              <a:cxnLst/>
              <a:rect l="l" t="t" r="r" b="b"/>
              <a:pathLst>
                <a:path w="1767" h="571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9"/>
                    <a:pt x="0" y="528"/>
                    <a:pt x="98" y="561"/>
                  </a:cubicBezTo>
                  <a:cubicBezTo>
                    <a:pt x="103" y="562"/>
                    <a:pt x="107" y="563"/>
                    <a:pt x="112" y="563"/>
                  </a:cubicBezTo>
                  <a:cubicBezTo>
                    <a:pt x="219" y="563"/>
                    <a:pt x="486" y="244"/>
                    <a:pt x="802" y="244"/>
                  </a:cubicBezTo>
                  <a:cubicBezTo>
                    <a:pt x="807" y="244"/>
                    <a:pt x="813" y="245"/>
                    <a:pt x="818" y="245"/>
                  </a:cubicBezTo>
                  <a:cubicBezTo>
                    <a:pt x="1070" y="262"/>
                    <a:pt x="1543" y="570"/>
                    <a:pt x="1701" y="570"/>
                  </a:cubicBezTo>
                  <a:cubicBezTo>
                    <a:pt x="1747" y="570"/>
                    <a:pt x="1766" y="543"/>
                    <a:pt x="1744" y="474"/>
                  </a:cubicBezTo>
                  <a:cubicBezTo>
                    <a:pt x="1744" y="474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15"/>
            <p:cNvSpPr/>
            <p:nvPr/>
          </p:nvSpPr>
          <p:spPr>
            <a:xfrm>
              <a:off x="-143957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3"/>
                    <a:pt x="48" y="873"/>
                  </a:cubicBezTo>
                  <a:cubicBezTo>
                    <a:pt x="204" y="873"/>
                    <a:pt x="846" y="515"/>
                    <a:pt x="1404" y="436"/>
                  </a:cubicBezTo>
                  <a:cubicBezTo>
                    <a:pt x="1463" y="428"/>
                    <a:pt x="1521" y="424"/>
                    <a:pt x="1577" y="424"/>
                  </a:cubicBezTo>
                  <a:cubicBezTo>
                    <a:pt x="2102" y="424"/>
                    <a:pt x="2473" y="760"/>
                    <a:pt x="2599" y="760"/>
                  </a:cubicBezTo>
                  <a:cubicBezTo>
                    <a:pt x="2615" y="760"/>
                    <a:pt x="2628" y="754"/>
                    <a:pt x="2636" y="742"/>
                  </a:cubicBezTo>
                  <a:cubicBezTo>
                    <a:pt x="2712" y="622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15"/>
            <p:cNvSpPr/>
            <p:nvPr/>
          </p:nvSpPr>
          <p:spPr>
            <a:xfrm>
              <a:off x="-10917" y="5271873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308" y="0"/>
                  </a:moveTo>
                  <a:cubicBezTo>
                    <a:pt x="567" y="0"/>
                    <a:pt x="0" y="622"/>
                    <a:pt x="76" y="742"/>
                  </a:cubicBezTo>
                  <a:cubicBezTo>
                    <a:pt x="84" y="754"/>
                    <a:pt x="96" y="760"/>
                    <a:pt x="113" y="760"/>
                  </a:cubicBezTo>
                  <a:cubicBezTo>
                    <a:pt x="239" y="760"/>
                    <a:pt x="611" y="424"/>
                    <a:pt x="1143" y="424"/>
                  </a:cubicBezTo>
                  <a:cubicBezTo>
                    <a:pt x="1200" y="424"/>
                    <a:pt x="1258" y="428"/>
                    <a:pt x="1319" y="436"/>
                  </a:cubicBezTo>
                  <a:cubicBezTo>
                    <a:pt x="1868" y="515"/>
                    <a:pt x="2509" y="873"/>
                    <a:pt x="2664" y="873"/>
                  </a:cubicBezTo>
                  <a:cubicBezTo>
                    <a:pt x="2703" y="873"/>
                    <a:pt x="2711" y="850"/>
                    <a:pt x="2681" y="796"/>
                  </a:cubicBezTo>
                  <a:cubicBezTo>
                    <a:pt x="2681" y="796"/>
                    <a:pt x="2049" y="0"/>
                    <a:pt x="1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15"/>
            <p:cNvSpPr/>
            <p:nvPr/>
          </p:nvSpPr>
          <p:spPr>
            <a:xfrm>
              <a:off x="-217933" y="5165011"/>
              <a:ext cx="272611" cy="203848"/>
            </a:xfrm>
            <a:custGeom>
              <a:avLst/>
              <a:gdLst/>
              <a:ahLst/>
              <a:cxnLst/>
              <a:rect l="l" t="t" r="r" b="b"/>
              <a:pathLst>
                <a:path w="7477" h="5591" extrusionOk="0">
                  <a:moveTo>
                    <a:pt x="4567" y="0"/>
                  </a:moveTo>
                  <a:cubicBezTo>
                    <a:pt x="3156" y="0"/>
                    <a:pt x="1602" y="186"/>
                    <a:pt x="76" y="730"/>
                  </a:cubicBezTo>
                  <a:cubicBezTo>
                    <a:pt x="66" y="817"/>
                    <a:pt x="44" y="904"/>
                    <a:pt x="44" y="1013"/>
                  </a:cubicBezTo>
                  <a:cubicBezTo>
                    <a:pt x="0" y="1798"/>
                    <a:pt x="360" y="3106"/>
                    <a:pt x="708" y="4185"/>
                  </a:cubicBezTo>
                  <a:cubicBezTo>
                    <a:pt x="905" y="4751"/>
                    <a:pt x="1090" y="5253"/>
                    <a:pt x="1210" y="5591"/>
                  </a:cubicBezTo>
                  <a:lnTo>
                    <a:pt x="1373" y="5591"/>
                  </a:lnTo>
                  <a:lnTo>
                    <a:pt x="1308" y="2812"/>
                  </a:lnTo>
                  <a:cubicBezTo>
                    <a:pt x="1308" y="2812"/>
                    <a:pt x="1384" y="2583"/>
                    <a:pt x="1580" y="2474"/>
                  </a:cubicBezTo>
                  <a:cubicBezTo>
                    <a:pt x="1787" y="2354"/>
                    <a:pt x="2921" y="588"/>
                    <a:pt x="2921" y="588"/>
                  </a:cubicBezTo>
                  <a:cubicBezTo>
                    <a:pt x="2921" y="588"/>
                    <a:pt x="4138" y="913"/>
                    <a:pt x="5195" y="913"/>
                  </a:cubicBezTo>
                  <a:cubicBezTo>
                    <a:pt x="5465" y="913"/>
                    <a:pt x="5724" y="892"/>
                    <a:pt x="5951" y="839"/>
                  </a:cubicBezTo>
                  <a:cubicBezTo>
                    <a:pt x="6822" y="643"/>
                    <a:pt x="7313" y="370"/>
                    <a:pt x="7476" y="251"/>
                  </a:cubicBezTo>
                  <a:cubicBezTo>
                    <a:pt x="6641" y="109"/>
                    <a:pt x="5646" y="0"/>
                    <a:pt x="4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15"/>
            <p:cNvSpPr/>
            <p:nvPr/>
          </p:nvSpPr>
          <p:spPr>
            <a:xfrm>
              <a:off x="57809" y="5174928"/>
              <a:ext cx="103729" cy="193931"/>
            </a:xfrm>
            <a:custGeom>
              <a:avLst/>
              <a:gdLst/>
              <a:ahLst/>
              <a:cxnLst/>
              <a:rect l="l" t="t" r="r" b="b"/>
              <a:pathLst>
                <a:path w="2845" h="5319" extrusionOk="0">
                  <a:moveTo>
                    <a:pt x="0" y="0"/>
                  </a:moveTo>
                  <a:lnTo>
                    <a:pt x="0" y="0"/>
                  </a:lnTo>
                  <a:cubicBezTo>
                    <a:pt x="55" y="469"/>
                    <a:pt x="665" y="2169"/>
                    <a:pt x="938" y="2681"/>
                  </a:cubicBezTo>
                  <a:cubicBezTo>
                    <a:pt x="1134" y="3074"/>
                    <a:pt x="1199" y="4501"/>
                    <a:pt x="1210" y="5319"/>
                  </a:cubicBezTo>
                  <a:lnTo>
                    <a:pt x="1363" y="5319"/>
                  </a:lnTo>
                  <a:cubicBezTo>
                    <a:pt x="1483" y="4926"/>
                    <a:pt x="1679" y="4425"/>
                    <a:pt x="1897" y="3880"/>
                  </a:cubicBezTo>
                  <a:cubicBezTo>
                    <a:pt x="2344" y="2714"/>
                    <a:pt x="2845" y="1363"/>
                    <a:pt x="2845" y="567"/>
                  </a:cubicBezTo>
                  <a:cubicBezTo>
                    <a:pt x="2845" y="414"/>
                    <a:pt x="2747" y="284"/>
                    <a:pt x="2562" y="175"/>
                  </a:cubicBezTo>
                  <a:lnTo>
                    <a:pt x="2562" y="436"/>
                  </a:lnTo>
                  <a:lnTo>
                    <a:pt x="2551" y="425"/>
                  </a:lnTo>
                  <a:lnTo>
                    <a:pt x="2551" y="425"/>
                  </a:lnTo>
                  <a:cubicBezTo>
                    <a:pt x="2562" y="491"/>
                    <a:pt x="2562" y="556"/>
                    <a:pt x="2562" y="611"/>
                  </a:cubicBezTo>
                  <a:cubicBezTo>
                    <a:pt x="2562" y="716"/>
                    <a:pt x="2551" y="751"/>
                    <a:pt x="2536" y="751"/>
                  </a:cubicBezTo>
                  <a:cubicBezTo>
                    <a:pt x="2507" y="751"/>
                    <a:pt x="2463" y="611"/>
                    <a:pt x="2463" y="611"/>
                  </a:cubicBezTo>
                  <a:cubicBezTo>
                    <a:pt x="2463" y="611"/>
                    <a:pt x="1493" y="26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15"/>
            <p:cNvSpPr/>
            <p:nvPr/>
          </p:nvSpPr>
          <p:spPr>
            <a:xfrm>
              <a:off x="-328805" y="5139271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0"/>
                  </a:moveTo>
                  <a:cubicBezTo>
                    <a:pt x="5071" y="0"/>
                    <a:pt x="3179" y="471"/>
                    <a:pt x="2104" y="1153"/>
                  </a:cubicBezTo>
                  <a:cubicBezTo>
                    <a:pt x="1047" y="1818"/>
                    <a:pt x="1" y="2886"/>
                    <a:pt x="3205" y="2886"/>
                  </a:cubicBezTo>
                  <a:cubicBezTo>
                    <a:pt x="3161" y="2482"/>
                    <a:pt x="3401" y="2101"/>
                    <a:pt x="3793" y="1970"/>
                  </a:cubicBezTo>
                  <a:cubicBezTo>
                    <a:pt x="4632" y="1673"/>
                    <a:pt x="6227" y="1228"/>
                    <a:pt x="8178" y="1228"/>
                  </a:cubicBezTo>
                  <a:cubicBezTo>
                    <a:pt x="9523" y="1228"/>
                    <a:pt x="11036" y="1439"/>
                    <a:pt x="12588" y="2057"/>
                  </a:cubicBezTo>
                  <a:cubicBezTo>
                    <a:pt x="13002" y="2221"/>
                    <a:pt x="13231" y="2668"/>
                    <a:pt x="13122" y="3103"/>
                  </a:cubicBezTo>
                  <a:lnTo>
                    <a:pt x="13100" y="3223"/>
                  </a:lnTo>
                  <a:cubicBezTo>
                    <a:pt x="13100" y="3223"/>
                    <a:pt x="14680" y="3136"/>
                    <a:pt x="15138" y="2450"/>
                  </a:cubicBezTo>
                  <a:cubicBezTo>
                    <a:pt x="15596" y="1774"/>
                    <a:pt x="13787" y="586"/>
                    <a:pt x="10201" y="161"/>
                  </a:cubicBezTo>
                  <a:cubicBezTo>
                    <a:pt x="9263" y="51"/>
                    <a:pt x="8382" y="0"/>
                    <a:pt x="75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15"/>
            <p:cNvSpPr/>
            <p:nvPr/>
          </p:nvSpPr>
          <p:spPr>
            <a:xfrm>
              <a:off x="1746094" y="5097452"/>
              <a:ext cx="410503" cy="271408"/>
            </a:xfrm>
            <a:custGeom>
              <a:avLst/>
              <a:gdLst/>
              <a:ahLst/>
              <a:cxnLst/>
              <a:rect l="l" t="t" r="r" b="b"/>
              <a:pathLst>
                <a:path w="11259" h="7444" extrusionOk="0">
                  <a:moveTo>
                    <a:pt x="5701" y="0"/>
                  </a:moveTo>
                  <a:cubicBezTo>
                    <a:pt x="4284" y="0"/>
                    <a:pt x="1101" y="207"/>
                    <a:pt x="448" y="2736"/>
                  </a:cubicBezTo>
                  <a:cubicBezTo>
                    <a:pt x="1" y="4479"/>
                    <a:pt x="153" y="6070"/>
                    <a:pt x="578" y="7444"/>
                  </a:cubicBezTo>
                  <a:lnTo>
                    <a:pt x="10692" y="7444"/>
                  </a:lnTo>
                  <a:cubicBezTo>
                    <a:pt x="11128" y="5983"/>
                    <a:pt x="11259" y="4414"/>
                    <a:pt x="10648" y="3030"/>
                  </a:cubicBezTo>
                  <a:cubicBezTo>
                    <a:pt x="9722" y="894"/>
                    <a:pt x="8120" y="207"/>
                    <a:pt x="6572" y="44"/>
                  </a:cubicBezTo>
                  <a:cubicBezTo>
                    <a:pt x="6278" y="11"/>
                    <a:pt x="5984" y="0"/>
                    <a:pt x="57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15"/>
            <p:cNvSpPr/>
            <p:nvPr/>
          </p:nvSpPr>
          <p:spPr>
            <a:xfrm>
              <a:off x="1810481" y="5240883"/>
              <a:ext cx="287706" cy="127975"/>
            </a:xfrm>
            <a:custGeom>
              <a:avLst/>
              <a:gdLst/>
              <a:ahLst/>
              <a:cxnLst/>
              <a:rect l="l" t="t" r="r" b="b"/>
              <a:pathLst>
                <a:path w="7891" h="3510" extrusionOk="0">
                  <a:moveTo>
                    <a:pt x="2213" y="0"/>
                  </a:moveTo>
                  <a:lnTo>
                    <a:pt x="1897" y="1810"/>
                  </a:lnTo>
                  <a:lnTo>
                    <a:pt x="0" y="2104"/>
                  </a:lnTo>
                  <a:cubicBezTo>
                    <a:pt x="0" y="2104"/>
                    <a:pt x="44" y="2681"/>
                    <a:pt x="196" y="3510"/>
                  </a:cubicBezTo>
                  <a:lnTo>
                    <a:pt x="7782" y="3510"/>
                  </a:lnTo>
                  <a:cubicBezTo>
                    <a:pt x="7869" y="2670"/>
                    <a:pt x="7891" y="2093"/>
                    <a:pt x="7891" y="2093"/>
                  </a:cubicBezTo>
                  <a:lnTo>
                    <a:pt x="4806" y="1940"/>
                  </a:lnTo>
                  <a:lnTo>
                    <a:pt x="2398" y="1820"/>
                  </a:lnTo>
                  <a:lnTo>
                    <a:pt x="2213" y="0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15"/>
            <p:cNvSpPr/>
            <p:nvPr/>
          </p:nvSpPr>
          <p:spPr>
            <a:xfrm>
              <a:off x="1838700" y="5325723"/>
              <a:ext cx="102744" cy="32048"/>
            </a:xfrm>
            <a:custGeom>
              <a:avLst/>
              <a:gdLst/>
              <a:ahLst/>
              <a:cxnLst/>
              <a:rect l="l" t="t" r="r" b="b"/>
              <a:pathLst>
                <a:path w="2818" h="879" extrusionOk="0">
                  <a:moveTo>
                    <a:pt x="1468" y="1"/>
                  </a:moveTo>
                  <a:cubicBezTo>
                    <a:pt x="1437" y="1"/>
                    <a:pt x="1405" y="2"/>
                    <a:pt x="1373" y="6"/>
                  </a:cubicBezTo>
                  <a:cubicBezTo>
                    <a:pt x="654" y="93"/>
                    <a:pt x="0" y="605"/>
                    <a:pt x="0" y="605"/>
                  </a:cubicBezTo>
                  <a:cubicBezTo>
                    <a:pt x="0" y="605"/>
                    <a:pt x="607" y="289"/>
                    <a:pt x="1276" y="289"/>
                  </a:cubicBezTo>
                  <a:cubicBezTo>
                    <a:pt x="1705" y="289"/>
                    <a:pt x="2159" y="419"/>
                    <a:pt x="2496" y="845"/>
                  </a:cubicBezTo>
                  <a:cubicBezTo>
                    <a:pt x="2496" y="845"/>
                    <a:pt x="2539" y="879"/>
                    <a:pt x="2604" y="879"/>
                  </a:cubicBezTo>
                  <a:cubicBezTo>
                    <a:pt x="2636" y="879"/>
                    <a:pt x="2674" y="870"/>
                    <a:pt x="2714" y="845"/>
                  </a:cubicBezTo>
                  <a:cubicBezTo>
                    <a:pt x="2818" y="772"/>
                    <a:pt x="2164" y="1"/>
                    <a:pt x="1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6" name="Google Shape;4376;p15"/>
            <p:cNvSpPr/>
            <p:nvPr/>
          </p:nvSpPr>
          <p:spPr>
            <a:xfrm>
              <a:off x="-27615" y="5336224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0" y="1"/>
                  </a:moveTo>
                  <a:cubicBezTo>
                    <a:pt x="0" y="1"/>
                    <a:pt x="229" y="459"/>
                    <a:pt x="393" y="895"/>
                  </a:cubicBezTo>
                  <a:lnTo>
                    <a:pt x="676" y="895"/>
                  </a:lnTo>
                  <a:cubicBezTo>
                    <a:pt x="360" y="44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15"/>
            <p:cNvSpPr/>
            <p:nvPr/>
          </p:nvSpPr>
          <p:spPr>
            <a:xfrm>
              <a:off x="539765" y="5237711"/>
              <a:ext cx="274216" cy="131147"/>
            </a:xfrm>
            <a:custGeom>
              <a:avLst/>
              <a:gdLst/>
              <a:ahLst/>
              <a:cxnLst/>
              <a:rect l="l" t="t" r="r" b="b"/>
              <a:pathLst>
                <a:path w="7521" h="3597" extrusionOk="0">
                  <a:moveTo>
                    <a:pt x="2300" y="2158"/>
                  </a:moveTo>
                  <a:cubicBezTo>
                    <a:pt x="2998" y="2169"/>
                    <a:pt x="3521" y="2834"/>
                    <a:pt x="3445" y="2965"/>
                  </a:cubicBezTo>
                  <a:cubicBezTo>
                    <a:pt x="3438" y="2976"/>
                    <a:pt x="3428" y="2982"/>
                    <a:pt x="3415" y="2982"/>
                  </a:cubicBezTo>
                  <a:cubicBezTo>
                    <a:pt x="3303" y="2982"/>
                    <a:pt x="2953" y="2615"/>
                    <a:pt x="2454" y="2615"/>
                  </a:cubicBezTo>
                  <a:cubicBezTo>
                    <a:pt x="2404" y="2615"/>
                    <a:pt x="2353" y="2619"/>
                    <a:pt x="2300" y="2627"/>
                  </a:cubicBezTo>
                  <a:cubicBezTo>
                    <a:pt x="1786" y="2714"/>
                    <a:pt x="1187" y="3102"/>
                    <a:pt x="1041" y="3102"/>
                  </a:cubicBezTo>
                  <a:cubicBezTo>
                    <a:pt x="1005" y="3102"/>
                    <a:pt x="997" y="3078"/>
                    <a:pt x="1025" y="3019"/>
                  </a:cubicBezTo>
                  <a:cubicBezTo>
                    <a:pt x="1025" y="3019"/>
                    <a:pt x="1614" y="2158"/>
                    <a:pt x="2300" y="2158"/>
                  </a:cubicBezTo>
                  <a:close/>
                  <a:moveTo>
                    <a:pt x="5603" y="2158"/>
                  </a:moveTo>
                  <a:cubicBezTo>
                    <a:pt x="6300" y="2158"/>
                    <a:pt x="6878" y="3019"/>
                    <a:pt x="6878" y="3019"/>
                  </a:cubicBezTo>
                  <a:cubicBezTo>
                    <a:pt x="6908" y="3078"/>
                    <a:pt x="6902" y="3102"/>
                    <a:pt x="6867" y="3102"/>
                  </a:cubicBezTo>
                  <a:cubicBezTo>
                    <a:pt x="6727" y="3102"/>
                    <a:pt x="6128" y="2714"/>
                    <a:pt x="5613" y="2627"/>
                  </a:cubicBezTo>
                  <a:cubicBezTo>
                    <a:pt x="5561" y="2619"/>
                    <a:pt x="5510" y="2615"/>
                    <a:pt x="5460" y="2615"/>
                  </a:cubicBezTo>
                  <a:cubicBezTo>
                    <a:pt x="4961" y="2615"/>
                    <a:pt x="4611" y="2982"/>
                    <a:pt x="4499" y="2982"/>
                  </a:cubicBezTo>
                  <a:cubicBezTo>
                    <a:pt x="4486" y="2982"/>
                    <a:pt x="4476" y="2976"/>
                    <a:pt x="4469" y="2965"/>
                  </a:cubicBezTo>
                  <a:cubicBezTo>
                    <a:pt x="4393" y="2834"/>
                    <a:pt x="4916" y="2169"/>
                    <a:pt x="5603" y="2158"/>
                  </a:cubicBezTo>
                  <a:close/>
                  <a:moveTo>
                    <a:pt x="5330" y="0"/>
                  </a:moveTo>
                  <a:cubicBezTo>
                    <a:pt x="5330" y="0"/>
                    <a:pt x="5439" y="839"/>
                    <a:pt x="4371" y="861"/>
                  </a:cubicBezTo>
                  <a:cubicBezTo>
                    <a:pt x="4322" y="863"/>
                    <a:pt x="4273" y="864"/>
                    <a:pt x="4223" y="864"/>
                  </a:cubicBezTo>
                  <a:cubicBezTo>
                    <a:pt x="2597" y="864"/>
                    <a:pt x="197" y="33"/>
                    <a:pt x="197" y="33"/>
                  </a:cubicBezTo>
                  <a:lnTo>
                    <a:pt x="197" y="33"/>
                  </a:lnTo>
                  <a:cubicBezTo>
                    <a:pt x="557" y="1482"/>
                    <a:pt x="1" y="3499"/>
                    <a:pt x="1" y="3499"/>
                  </a:cubicBezTo>
                  <a:lnTo>
                    <a:pt x="23" y="3597"/>
                  </a:lnTo>
                  <a:lnTo>
                    <a:pt x="7521" y="3597"/>
                  </a:lnTo>
                  <a:cubicBezTo>
                    <a:pt x="7368" y="2703"/>
                    <a:pt x="7292" y="1297"/>
                    <a:pt x="7292" y="1297"/>
                  </a:cubicBezTo>
                  <a:cubicBezTo>
                    <a:pt x="7233" y="1313"/>
                    <a:pt x="7173" y="1321"/>
                    <a:pt x="7112" y="1321"/>
                  </a:cubicBezTo>
                  <a:cubicBezTo>
                    <a:pt x="6302" y="1321"/>
                    <a:pt x="5330" y="0"/>
                    <a:pt x="5330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15"/>
            <p:cNvSpPr/>
            <p:nvPr/>
          </p:nvSpPr>
          <p:spPr>
            <a:xfrm>
              <a:off x="484565" y="4981438"/>
              <a:ext cx="437885" cy="387424"/>
            </a:xfrm>
            <a:custGeom>
              <a:avLst/>
              <a:gdLst/>
              <a:ahLst/>
              <a:cxnLst/>
              <a:rect l="l" t="t" r="r" b="b"/>
              <a:pathLst>
                <a:path w="12010" h="10626" extrusionOk="0">
                  <a:moveTo>
                    <a:pt x="7906" y="0"/>
                  </a:moveTo>
                  <a:cubicBezTo>
                    <a:pt x="6840" y="0"/>
                    <a:pt x="7226" y="2092"/>
                    <a:pt x="7226" y="2092"/>
                  </a:cubicBezTo>
                  <a:cubicBezTo>
                    <a:pt x="7226" y="2092"/>
                    <a:pt x="5804" y="190"/>
                    <a:pt x="3951" y="190"/>
                  </a:cubicBezTo>
                  <a:cubicBezTo>
                    <a:pt x="3892" y="190"/>
                    <a:pt x="3831" y="192"/>
                    <a:pt x="3771" y="196"/>
                  </a:cubicBezTo>
                  <a:cubicBezTo>
                    <a:pt x="1820" y="338"/>
                    <a:pt x="3357" y="2561"/>
                    <a:pt x="3357" y="2561"/>
                  </a:cubicBezTo>
                  <a:cubicBezTo>
                    <a:pt x="3357" y="2561"/>
                    <a:pt x="2093" y="2594"/>
                    <a:pt x="1253" y="3389"/>
                  </a:cubicBezTo>
                  <a:cubicBezTo>
                    <a:pt x="120" y="4468"/>
                    <a:pt x="0" y="6691"/>
                    <a:pt x="578" y="8588"/>
                  </a:cubicBezTo>
                  <a:cubicBezTo>
                    <a:pt x="675" y="8516"/>
                    <a:pt x="781" y="8475"/>
                    <a:pt x="887" y="8475"/>
                  </a:cubicBezTo>
                  <a:cubicBezTo>
                    <a:pt x="959" y="8475"/>
                    <a:pt x="1031" y="8494"/>
                    <a:pt x="1101" y="8533"/>
                  </a:cubicBezTo>
                  <a:cubicBezTo>
                    <a:pt x="1123" y="8544"/>
                    <a:pt x="1133" y="8544"/>
                    <a:pt x="1155" y="8555"/>
                  </a:cubicBezTo>
                  <a:lnTo>
                    <a:pt x="1515" y="10528"/>
                  </a:lnTo>
                  <a:cubicBezTo>
                    <a:pt x="1515" y="10528"/>
                    <a:pt x="2071" y="8511"/>
                    <a:pt x="1711" y="7062"/>
                  </a:cubicBezTo>
                  <a:lnTo>
                    <a:pt x="1711" y="7062"/>
                  </a:lnTo>
                  <a:cubicBezTo>
                    <a:pt x="1711" y="7062"/>
                    <a:pt x="4111" y="7893"/>
                    <a:pt x="5737" y="7893"/>
                  </a:cubicBezTo>
                  <a:cubicBezTo>
                    <a:pt x="5787" y="7893"/>
                    <a:pt x="5836" y="7892"/>
                    <a:pt x="5885" y="7890"/>
                  </a:cubicBezTo>
                  <a:cubicBezTo>
                    <a:pt x="6953" y="7868"/>
                    <a:pt x="6844" y="7029"/>
                    <a:pt x="6844" y="7029"/>
                  </a:cubicBezTo>
                  <a:lnTo>
                    <a:pt x="6844" y="7029"/>
                  </a:lnTo>
                  <a:cubicBezTo>
                    <a:pt x="6844" y="7029"/>
                    <a:pt x="7816" y="8350"/>
                    <a:pt x="8626" y="8350"/>
                  </a:cubicBezTo>
                  <a:cubicBezTo>
                    <a:pt x="8687" y="8350"/>
                    <a:pt x="8747" y="8342"/>
                    <a:pt x="8806" y="8326"/>
                  </a:cubicBezTo>
                  <a:cubicBezTo>
                    <a:pt x="8806" y="8326"/>
                    <a:pt x="8882" y="9732"/>
                    <a:pt x="9035" y="10626"/>
                  </a:cubicBezTo>
                  <a:lnTo>
                    <a:pt x="9253" y="10626"/>
                  </a:lnTo>
                  <a:lnTo>
                    <a:pt x="9427" y="9111"/>
                  </a:lnTo>
                  <a:cubicBezTo>
                    <a:pt x="9635" y="8992"/>
                    <a:pt x="9815" y="8941"/>
                    <a:pt x="9968" y="8941"/>
                  </a:cubicBezTo>
                  <a:cubicBezTo>
                    <a:pt x="10208" y="8941"/>
                    <a:pt x="10382" y="9066"/>
                    <a:pt x="10495" y="9252"/>
                  </a:cubicBezTo>
                  <a:cubicBezTo>
                    <a:pt x="10920" y="8566"/>
                    <a:pt x="11476" y="7858"/>
                    <a:pt x="11672" y="7171"/>
                  </a:cubicBezTo>
                  <a:cubicBezTo>
                    <a:pt x="12010" y="5961"/>
                    <a:pt x="11367" y="4664"/>
                    <a:pt x="11367" y="4664"/>
                  </a:cubicBezTo>
                  <a:cubicBezTo>
                    <a:pt x="11367" y="4664"/>
                    <a:pt x="10669" y="1362"/>
                    <a:pt x="8675" y="251"/>
                  </a:cubicBezTo>
                  <a:cubicBezTo>
                    <a:pt x="8359" y="75"/>
                    <a:pt x="8107" y="0"/>
                    <a:pt x="79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15"/>
            <p:cNvSpPr/>
            <p:nvPr/>
          </p:nvSpPr>
          <p:spPr>
            <a:xfrm>
              <a:off x="480591" y="5290431"/>
              <a:ext cx="60013" cy="78425"/>
            </a:xfrm>
            <a:custGeom>
              <a:avLst/>
              <a:gdLst/>
              <a:ahLst/>
              <a:cxnLst/>
              <a:rect l="l" t="t" r="r" b="b"/>
              <a:pathLst>
                <a:path w="1646" h="2151" extrusionOk="0">
                  <a:moveTo>
                    <a:pt x="996" y="0"/>
                  </a:moveTo>
                  <a:cubicBezTo>
                    <a:pt x="890" y="0"/>
                    <a:pt x="784" y="41"/>
                    <a:pt x="687" y="113"/>
                  </a:cubicBezTo>
                  <a:cubicBezTo>
                    <a:pt x="283" y="418"/>
                    <a:pt x="0" y="1224"/>
                    <a:pt x="207" y="1824"/>
                  </a:cubicBezTo>
                  <a:cubicBezTo>
                    <a:pt x="251" y="1933"/>
                    <a:pt x="305" y="2042"/>
                    <a:pt x="382" y="2151"/>
                  </a:cubicBezTo>
                  <a:lnTo>
                    <a:pt x="1646" y="2151"/>
                  </a:lnTo>
                  <a:lnTo>
                    <a:pt x="1624" y="2053"/>
                  </a:lnTo>
                  <a:lnTo>
                    <a:pt x="1264" y="80"/>
                  </a:lnTo>
                  <a:cubicBezTo>
                    <a:pt x="1242" y="69"/>
                    <a:pt x="1232" y="69"/>
                    <a:pt x="1210" y="58"/>
                  </a:cubicBezTo>
                  <a:cubicBezTo>
                    <a:pt x="1140" y="19"/>
                    <a:pt x="1068" y="0"/>
                    <a:pt x="996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15"/>
            <p:cNvSpPr/>
            <p:nvPr/>
          </p:nvSpPr>
          <p:spPr>
            <a:xfrm>
              <a:off x="821887" y="5307384"/>
              <a:ext cx="52903" cy="61472"/>
            </a:xfrm>
            <a:custGeom>
              <a:avLst/>
              <a:gdLst/>
              <a:ahLst/>
              <a:cxnLst/>
              <a:rect l="l" t="t" r="r" b="b"/>
              <a:pathLst>
                <a:path w="1451" h="1686" extrusionOk="0">
                  <a:moveTo>
                    <a:pt x="716" y="1"/>
                  </a:moveTo>
                  <a:cubicBezTo>
                    <a:pt x="563" y="1"/>
                    <a:pt x="383" y="52"/>
                    <a:pt x="175" y="171"/>
                  </a:cubicBezTo>
                  <a:lnTo>
                    <a:pt x="1" y="1686"/>
                  </a:lnTo>
                  <a:lnTo>
                    <a:pt x="1112" y="1686"/>
                  </a:lnTo>
                  <a:cubicBezTo>
                    <a:pt x="1178" y="1620"/>
                    <a:pt x="1221" y="1544"/>
                    <a:pt x="1265" y="1479"/>
                  </a:cubicBezTo>
                  <a:cubicBezTo>
                    <a:pt x="1450" y="1184"/>
                    <a:pt x="1450" y="650"/>
                    <a:pt x="1243" y="312"/>
                  </a:cubicBezTo>
                  <a:cubicBezTo>
                    <a:pt x="1130" y="126"/>
                    <a:pt x="956" y="1"/>
                    <a:pt x="716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15"/>
            <p:cNvSpPr/>
            <p:nvPr/>
          </p:nvSpPr>
          <p:spPr>
            <a:xfrm>
              <a:off x="576114" y="5316390"/>
              <a:ext cx="92061" cy="34418"/>
            </a:xfrm>
            <a:custGeom>
              <a:avLst/>
              <a:gdLst/>
              <a:ahLst/>
              <a:cxnLst/>
              <a:rect l="l" t="t" r="r" b="b"/>
              <a:pathLst>
                <a:path w="2525" h="944" extrusionOk="0">
                  <a:moveTo>
                    <a:pt x="1303" y="0"/>
                  </a:moveTo>
                  <a:cubicBezTo>
                    <a:pt x="617" y="0"/>
                    <a:pt x="28" y="861"/>
                    <a:pt x="28" y="861"/>
                  </a:cubicBezTo>
                  <a:cubicBezTo>
                    <a:pt x="0" y="920"/>
                    <a:pt x="8" y="944"/>
                    <a:pt x="44" y="944"/>
                  </a:cubicBezTo>
                  <a:cubicBezTo>
                    <a:pt x="190" y="944"/>
                    <a:pt x="789" y="556"/>
                    <a:pt x="1303" y="469"/>
                  </a:cubicBezTo>
                  <a:cubicBezTo>
                    <a:pt x="1356" y="461"/>
                    <a:pt x="1407" y="457"/>
                    <a:pt x="1457" y="457"/>
                  </a:cubicBezTo>
                  <a:cubicBezTo>
                    <a:pt x="1956" y="457"/>
                    <a:pt x="2306" y="824"/>
                    <a:pt x="2418" y="824"/>
                  </a:cubicBezTo>
                  <a:cubicBezTo>
                    <a:pt x="2431" y="824"/>
                    <a:pt x="2441" y="818"/>
                    <a:pt x="2448" y="807"/>
                  </a:cubicBezTo>
                  <a:cubicBezTo>
                    <a:pt x="2524" y="676"/>
                    <a:pt x="2001" y="11"/>
                    <a:pt x="1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15"/>
            <p:cNvSpPr/>
            <p:nvPr/>
          </p:nvSpPr>
          <p:spPr>
            <a:xfrm>
              <a:off x="699894" y="5316390"/>
              <a:ext cx="91770" cy="34418"/>
            </a:xfrm>
            <a:custGeom>
              <a:avLst/>
              <a:gdLst/>
              <a:ahLst/>
              <a:cxnLst/>
              <a:rect l="l" t="t" r="r" b="b"/>
              <a:pathLst>
                <a:path w="2517" h="944" extrusionOk="0">
                  <a:moveTo>
                    <a:pt x="1211" y="0"/>
                  </a:moveTo>
                  <a:cubicBezTo>
                    <a:pt x="524" y="11"/>
                    <a:pt x="1" y="676"/>
                    <a:pt x="77" y="807"/>
                  </a:cubicBezTo>
                  <a:cubicBezTo>
                    <a:pt x="84" y="818"/>
                    <a:pt x="94" y="824"/>
                    <a:pt x="107" y="824"/>
                  </a:cubicBezTo>
                  <a:cubicBezTo>
                    <a:pt x="219" y="824"/>
                    <a:pt x="569" y="457"/>
                    <a:pt x="1068" y="457"/>
                  </a:cubicBezTo>
                  <a:cubicBezTo>
                    <a:pt x="1118" y="457"/>
                    <a:pt x="1169" y="461"/>
                    <a:pt x="1221" y="469"/>
                  </a:cubicBezTo>
                  <a:cubicBezTo>
                    <a:pt x="1736" y="556"/>
                    <a:pt x="2335" y="944"/>
                    <a:pt x="2475" y="944"/>
                  </a:cubicBezTo>
                  <a:cubicBezTo>
                    <a:pt x="2510" y="944"/>
                    <a:pt x="2516" y="920"/>
                    <a:pt x="2486" y="861"/>
                  </a:cubicBezTo>
                  <a:cubicBezTo>
                    <a:pt x="2486" y="861"/>
                    <a:pt x="1908" y="0"/>
                    <a:pt x="1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15"/>
            <p:cNvSpPr/>
            <p:nvPr/>
          </p:nvSpPr>
          <p:spPr>
            <a:xfrm>
              <a:off x="1311025" y="2861220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0" y="219"/>
                  </a:moveTo>
                  <a:cubicBezTo>
                    <a:pt x="11" y="142"/>
                    <a:pt x="11" y="77"/>
                    <a:pt x="11" y="1"/>
                  </a:cubicBezTo>
                  <a:cubicBezTo>
                    <a:pt x="11" y="77"/>
                    <a:pt x="11" y="142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15"/>
            <p:cNvSpPr/>
            <p:nvPr/>
          </p:nvSpPr>
          <p:spPr>
            <a:xfrm>
              <a:off x="1311426" y="2852470"/>
              <a:ext cx="36" cy="6016"/>
            </a:xfrm>
            <a:custGeom>
              <a:avLst/>
              <a:gdLst/>
              <a:ahLst/>
              <a:cxnLst/>
              <a:rect l="l" t="t" r="r" b="b"/>
              <a:pathLst>
                <a:path w="1" h="165" extrusionOk="0">
                  <a:moveTo>
                    <a:pt x="0" y="164"/>
                  </a:moveTo>
                  <a:cubicBezTo>
                    <a:pt x="0" y="110"/>
                    <a:pt x="0" y="55"/>
                    <a:pt x="0" y="1"/>
                  </a:cubicBezTo>
                  <a:cubicBezTo>
                    <a:pt x="0" y="55"/>
                    <a:pt x="0" y="110"/>
                    <a:pt x="0" y="164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15"/>
            <p:cNvSpPr/>
            <p:nvPr/>
          </p:nvSpPr>
          <p:spPr>
            <a:xfrm>
              <a:off x="1311426" y="2841350"/>
              <a:ext cx="36" cy="8386"/>
            </a:xfrm>
            <a:custGeom>
              <a:avLst/>
              <a:gdLst/>
              <a:ahLst/>
              <a:cxnLst/>
              <a:rect l="l" t="t" r="r" b="b"/>
              <a:pathLst>
                <a:path w="1" h="230" extrusionOk="0">
                  <a:moveTo>
                    <a:pt x="0" y="1"/>
                  </a:moveTo>
                  <a:cubicBezTo>
                    <a:pt x="0" y="77"/>
                    <a:pt x="0" y="153"/>
                    <a:pt x="0" y="230"/>
                  </a:cubicBezTo>
                  <a:cubicBezTo>
                    <a:pt x="0" y="153"/>
                    <a:pt x="0" y="77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15"/>
            <p:cNvSpPr/>
            <p:nvPr/>
          </p:nvSpPr>
          <p:spPr>
            <a:xfrm>
              <a:off x="1443737" y="2829829"/>
              <a:ext cx="438" cy="7985"/>
            </a:xfrm>
            <a:custGeom>
              <a:avLst/>
              <a:gdLst/>
              <a:ahLst/>
              <a:cxnLst/>
              <a:rect l="l" t="t" r="r" b="b"/>
              <a:pathLst>
                <a:path w="12" h="219" extrusionOk="0">
                  <a:moveTo>
                    <a:pt x="11" y="1"/>
                  </a:moveTo>
                  <a:cubicBezTo>
                    <a:pt x="11" y="66"/>
                    <a:pt x="11" y="142"/>
                    <a:pt x="0" y="219"/>
                  </a:cubicBezTo>
                  <a:cubicBezTo>
                    <a:pt x="11" y="142"/>
                    <a:pt x="11" y="66"/>
                    <a:pt x="11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15"/>
            <p:cNvSpPr/>
            <p:nvPr/>
          </p:nvSpPr>
          <p:spPr>
            <a:xfrm>
              <a:off x="1443737" y="2842152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1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15"/>
            <p:cNvSpPr/>
            <p:nvPr/>
          </p:nvSpPr>
          <p:spPr>
            <a:xfrm>
              <a:off x="1311426" y="2833001"/>
              <a:ext cx="36" cy="7985"/>
            </a:xfrm>
            <a:custGeom>
              <a:avLst/>
              <a:gdLst/>
              <a:ahLst/>
              <a:cxnLst/>
              <a:rect l="l" t="t" r="r" b="b"/>
              <a:pathLst>
                <a:path w="1" h="219" extrusionOk="0">
                  <a:moveTo>
                    <a:pt x="0" y="219"/>
                  </a:moveTo>
                  <a:cubicBezTo>
                    <a:pt x="0" y="143"/>
                    <a:pt x="0" y="66"/>
                    <a:pt x="0" y="1"/>
                  </a:cubicBezTo>
                  <a:cubicBezTo>
                    <a:pt x="0" y="66"/>
                    <a:pt x="0" y="143"/>
                    <a:pt x="0" y="219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15"/>
            <p:cNvSpPr/>
            <p:nvPr/>
          </p:nvSpPr>
          <p:spPr>
            <a:xfrm>
              <a:off x="1443737" y="2854475"/>
              <a:ext cx="36" cy="7183"/>
            </a:xfrm>
            <a:custGeom>
              <a:avLst/>
              <a:gdLst/>
              <a:ahLst/>
              <a:cxnLst/>
              <a:rect l="l" t="t" r="r" b="b"/>
              <a:pathLst>
                <a:path w="1" h="197" extrusionOk="0">
                  <a:moveTo>
                    <a:pt x="0" y="0"/>
                  </a:moveTo>
                  <a:cubicBezTo>
                    <a:pt x="0" y="66"/>
                    <a:pt x="0" y="131"/>
                    <a:pt x="0" y="197"/>
                  </a:cubicBezTo>
                  <a:cubicBezTo>
                    <a:pt x="0" y="131"/>
                    <a:pt x="0" y="66"/>
                    <a:pt x="0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15"/>
            <p:cNvSpPr/>
            <p:nvPr/>
          </p:nvSpPr>
          <p:spPr>
            <a:xfrm>
              <a:off x="1311426" y="2830230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1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15"/>
            <p:cNvSpPr/>
            <p:nvPr/>
          </p:nvSpPr>
          <p:spPr>
            <a:xfrm>
              <a:off x="1311426" y="2840949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15"/>
            <p:cNvSpPr/>
            <p:nvPr/>
          </p:nvSpPr>
          <p:spPr>
            <a:xfrm>
              <a:off x="1443737" y="2837777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1"/>
                  </a:moveTo>
                  <a:cubicBezTo>
                    <a:pt x="0" y="44"/>
                    <a:pt x="0" y="77"/>
                    <a:pt x="0" y="121"/>
                  </a:cubicBezTo>
                  <a:cubicBezTo>
                    <a:pt x="0" y="77"/>
                    <a:pt x="0" y="44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15"/>
            <p:cNvSpPr/>
            <p:nvPr/>
          </p:nvSpPr>
          <p:spPr>
            <a:xfrm>
              <a:off x="1444138" y="2825454"/>
              <a:ext cx="36" cy="4412"/>
            </a:xfrm>
            <a:custGeom>
              <a:avLst/>
              <a:gdLst/>
              <a:ahLst/>
              <a:cxnLst/>
              <a:rect l="l" t="t" r="r" b="b"/>
              <a:pathLst>
                <a:path w="1" h="121" extrusionOk="0">
                  <a:moveTo>
                    <a:pt x="0" y="1"/>
                  </a:moveTo>
                  <a:cubicBezTo>
                    <a:pt x="0" y="34"/>
                    <a:pt x="0" y="77"/>
                    <a:pt x="0" y="121"/>
                  </a:cubicBezTo>
                  <a:cubicBezTo>
                    <a:pt x="0" y="77"/>
                    <a:pt x="0" y="34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15"/>
            <p:cNvSpPr/>
            <p:nvPr/>
          </p:nvSpPr>
          <p:spPr>
            <a:xfrm>
              <a:off x="1311426" y="285844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77"/>
                  </a:moveTo>
                  <a:cubicBezTo>
                    <a:pt x="0" y="55"/>
                    <a:pt x="0" y="22"/>
                    <a:pt x="0" y="0"/>
                  </a:cubicBezTo>
                  <a:cubicBezTo>
                    <a:pt x="0" y="22"/>
                    <a:pt x="0" y="55"/>
                    <a:pt x="0" y="77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15"/>
            <p:cNvSpPr/>
            <p:nvPr/>
          </p:nvSpPr>
          <p:spPr>
            <a:xfrm>
              <a:off x="1311025" y="2869168"/>
              <a:ext cx="36" cy="438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cubicBezTo>
                    <a:pt x="0" y="12"/>
                    <a:pt x="0" y="1"/>
                    <a:pt x="0" y="1"/>
                  </a:cubicBezTo>
                  <a:cubicBezTo>
                    <a:pt x="0" y="1"/>
                    <a:pt x="0" y="12"/>
                    <a:pt x="0" y="1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15"/>
            <p:cNvSpPr/>
            <p:nvPr/>
          </p:nvSpPr>
          <p:spPr>
            <a:xfrm>
              <a:off x="1443737" y="2861621"/>
              <a:ext cx="36" cy="3610"/>
            </a:xfrm>
            <a:custGeom>
              <a:avLst/>
              <a:gdLst/>
              <a:ahLst/>
              <a:cxnLst/>
              <a:rect l="l" t="t" r="r" b="b"/>
              <a:pathLst>
                <a:path w="1" h="99" extrusionOk="0">
                  <a:moveTo>
                    <a:pt x="0" y="99"/>
                  </a:moveTo>
                  <a:cubicBezTo>
                    <a:pt x="0" y="66"/>
                    <a:pt x="0" y="33"/>
                    <a:pt x="0" y="1"/>
                  </a:cubicBezTo>
                  <a:cubicBezTo>
                    <a:pt x="0" y="33"/>
                    <a:pt x="0" y="66"/>
                    <a:pt x="0" y="99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15"/>
            <p:cNvSpPr/>
            <p:nvPr/>
          </p:nvSpPr>
          <p:spPr>
            <a:xfrm>
              <a:off x="1443737" y="2849298"/>
              <a:ext cx="36" cy="5214"/>
            </a:xfrm>
            <a:custGeom>
              <a:avLst/>
              <a:gdLst/>
              <a:ahLst/>
              <a:cxnLst/>
              <a:rect l="l" t="t" r="r" b="b"/>
              <a:pathLst>
                <a:path w="1" h="143" extrusionOk="0">
                  <a:moveTo>
                    <a:pt x="0" y="142"/>
                  </a:moveTo>
                  <a:cubicBezTo>
                    <a:pt x="0" y="99"/>
                    <a:pt x="0" y="44"/>
                    <a:pt x="0" y="1"/>
                  </a:cubicBezTo>
                  <a:cubicBezTo>
                    <a:pt x="0" y="44"/>
                    <a:pt x="0" y="99"/>
                    <a:pt x="0" y="142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15"/>
            <p:cNvSpPr/>
            <p:nvPr/>
          </p:nvSpPr>
          <p:spPr>
            <a:xfrm>
              <a:off x="1311426" y="2849699"/>
              <a:ext cx="36" cy="2807"/>
            </a:xfrm>
            <a:custGeom>
              <a:avLst/>
              <a:gdLst/>
              <a:ahLst/>
              <a:cxnLst/>
              <a:rect l="l" t="t" r="r" b="b"/>
              <a:pathLst>
                <a:path w="1" h="77" extrusionOk="0">
                  <a:moveTo>
                    <a:pt x="0" y="1"/>
                  </a:moveTo>
                  <a:cubicBezTo>
                    <a:pt x="0" y="22"/>
                    <a:pt x="0" y="44"/>
                    <a:pt x="0" y="77"/>
                  </a:cubicBezTo>
                  <a:cubicBezTo>
                    <a:pt x="0" y="44"/>
                    <a:pt x="0" y="22"/>
                    <a:pt x="0" y="1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15"/>
            <p:cNvSpPr/>
            <p:nvPr/>
          </p:nvSpPr>
          <p:spPr>
            <a:xfrm>
              <a:off x="1512462" y="5345630"/>
              <a:ext cx="47726" cy="23225"/>
            </a:xfrm>
            <a:custGeom>
              <a:avLst/>
              <a:gdLst/>
              <a:ahLst/>
              <a:cxnLst/>
              <a:rect l="l" t="t" r="r" b="b"/>
              <a:pathLst>
                <a:path w="1309" h="637" extrusionOk="0">
                  <a:moveTo>
                    <a:pt x="592" y="1"/>
                  </a:moveTo>
                  <a:cubicBezTo>
                    <a:pt x="441" y="1"/>
                    <a:pt x="320" y="38"/>
                    <a:pt x="219" y="92"/>
                  </a:cubicBezTo>
                  <a:cubicBezTo>
                    <a:pt x="142" y="288"/>
                    <a:pt x="66" y="473"/>
                    <a:pt x="1" y="637"/>
                  </a:cubicBezTo>
                  <a:lnTo>
                    <a:pt x="1308" y="637"/>
                  </a:lnTo>
                  <a:cubicBezTo>
                    <a:pt x="1276" y="342"/>
                    <a:pt x="1134" y="124"/>
                    <a:pt x="905" y="48"/>
                  </a:cubicBezTo>
                  <a:cubicBezTo>
                    <a:pt x="789" y="15"/>
                    <a:pt x="685" y="1"/>
                    <a:pt x="592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15"/>
            <p:cNvSpPr/>
            <p:nvPr/>
          </p:nvSpPr>
          <p:spPr>
            <a:xfrm>
              <a:off x="1190235" y="5351938"/>
              <a:ext cx="46122" cy="16917"/>
            </a:xfrm>
            <a:custGeom>
              <a:avLst/>
              <a:gdLst/>
              <a:ahLst/>
              <a:cxnLst/>
              <a:rect l="l" t="t" r="r" b="b"/>
              <a:pathLst>
                <a:path w="1265" h="464" extrusionOk="0">
                  <a:moveTo>
                    <a:pt x="483" y="1"/>
                  </a:moveTo>
                  <a:cubicBezTo>
                    <a:pt x="412" y="1"/>
                    <a:pt x="341" y="9"/>
                    <a:pt x="273" y="28"/>
                  </a:cubicBezTo>
                  <a:cubicBezTo>
                    <a:pt x="109" y="71"/>
                    <a:pt x="22" y="235"/>
                    <a:pt x="0" y="464"/>
                  </a:cubicBezTo>
                  <a:lnTo>
                    <a:pt x="1264" y="464"/>
                  </a:lnTo>
                  <a:cubicBezTo>
                    <a:pt x="1264" y="464"/>
                    <a:pt x="1221" y="355"/>
                    <a:pt x="1134" y="180"/>
                  </a:cubicBezTo>
                  <a:cubicBezTo>
                    <a:pt x="936" y="81"/>
                    <a:pt x="706" y="1"/>
                    <a:pt x="483" y="1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15"/>
            <p:cNvSpPr/>
            <p:nvPr/>
          </p:nvSpPr>
          <p:spPr>
            <a:xfrm>
              <a:off x="1236320" y="5240883"/>
              <a:ext cx="269439" cy="127975"/>
            </a:xfrm>
            <a:custGeom>
              <a:avLst/>
              <a:gdLst/>
              <a:ahLst/>
              <a:cxnLst/>
              <a:rect l="l" t="t" r="r" b="b"/>
              <a:pathLst>
                <a:path w="7390" h="3510" extrusionOk="0">
                  <a:moveTo>
                    <a:pt x="2221" y="2368"/>
                  </a:moveTo>
                  <a:cubicBezTo>
                    <a:pt x="2414" y="2368"/>
                    <a:pt x="2624" y="2395"/>
                    <a:pt x="2834" y="2453"/>
                  </a:cubicBezTo>
                  <a:cubicBezTo>
                    <a:pt x="3204" y="2551"/>
                    <a:pt x="3324" y="2867"/>
                    <a:pt x="3172" y="2910"/>
                  </a:cubicBezTo>
                  <a:cubicBezTo>
                    <a:pt x="3162" y="2914"/>
                    <a:pt x="3152" y="2915"/>
                    <a:pt x="3140" y="2915"/>
                  </a:cubicBezTo>
                  <a:cubicBezTo>
                    <a:pt x="2983" y="2915"/>
                    <a:pt x="2640" y="2617"/>
                    <a:pt x="2188" y="2617"/>
                  </a:cubicBezTo>
                  <a:cubicBezTo>
                    <a:pt x="2143" y="2617"/>
                    <a:pt x="2096" y="2620"/>
                    <a:pt x="2049" y="2627"/>
                  </a:cubicBezTo>
                  <a:cubicBezTo>
                    <a:pt x="1428" y="2703"/>
                    <a:pt x="1417" y="3019"/>
                    <a:pt x="1177" y="3063"/>
                  </a:cubicBezTo>
                  <a:cubicBezTo>
                    <a:pt x="1166" y="3064"/>
                    <a:pt x="1156" y="3065"/>
                    <a:pt x="1147" y="3065"/>
                  </a:cubicBezTo>
                  <a:cubicBezTo>
                    <a:pt x="899" y="3065"/>
                    <a:pt x="1401" y="2514"/>
                    <a:pt x="1842" y="2409"/>
                  </a:cubicBezTo>
                  <a:cubicBezTo>
                    <a:pt x="1956" y="2382"/>
                    <a:pt x="2084" y="2368"/>
                    <a:pt x="2221" y="2368"/>
                  </a:cubicBezTo>
                  <a:close/>
                  <a:moveTo>
                    <a:pt x="5626" y="2368"/>
                  </a:moveTo>
                  <a:cubicBezTo>
                    <a:pt x="5763" y="2368"/>
                    <a:pt x="5892" y="2382"/>
                    <a:pt x="6005" y="2409"/>
                  </a:cubicBezTo>
                  <a:cubicBezTo>
                    <a:pt x="6447" y="2514"/>
                    <a:pt x="6949" y="3065"/>
                    <a:pt x="6701" y="3065"/>
                  </a:cubicBezTo>
                  <a:cubicBezTo>
                    <a:pt x="6692" y="3065"/>
                    <a:pt x="6681" y="3064"/>
                    <a:pt x="6670" y="3063"/>
                  </a:cubicBezTo>
                  <a:cubicBezTo>
                    <a:pt x="6430" y="3019"/>
                    <a:pt x="6419" y="2703"/>
                    <a:pt x="5809" y="2627"/>
                  </a:cubicBezTo>
                  <a:cubicBezTo>
                    <a:pt x="5761" y="2620"/>
                    <a:pt x="5714" y="2617"/>
                    <a:pt x="5668" y="2617"/>
                  </a:cubicBezTo>
                  <a:cubicBezTo>
                    <a:pt x="5208" y="2617"/>
                    <a:pt x="4865" y="2915"/>
                    <a:pt x="4707" y="2915"/>
                  </a:cubicBezTo>
                  <a:cubicBezTo>
                    <a:pt x="4696" y="2915"/>
                    <a:pt x="4685" y="2914"/>
                    <a:pt x="4676" y="2910"/>
                  </a:cubicBezTo>
                  <a:cubicBezTo>
                    <a:pt x="4523" y="2867"/>
                    <a:pt x="4643" y="2551"/>
                    <a:pt x="5014" y="2453"/>
                  </a:cubicBezTo>
                  <a:cubicBezTo>
                    <a:pt x="5224" y="2395"/>
                    <a:pt x="5433" y="2368"/>
                    <a:pt x="5626" y="2368"/>
                  </a:cubicBezTo>
                  <a:close/>
                  <a:moveTo>
                    <a:pt x="959" y="0"/>
                  </a:moveTo>
                  <a:cubicBezTo>
                    <a:pt x="981" y="284"/>
                    <a:pt x="218" y="1831"/>
                    <a:pt x="98" y="2104"/>
                  </a:cubicBezTo>
                  <a:cubicBezTo>
                    <a:pt x="11" y="2300"/>
                    <a:pt x="0" y="2965"/>
                    <a:pt x="0" y="3303"/>
                  </a:cubicBezTo>
                  <a:cubicBezTo>
                    <a:pt x="0" y="3422"/>
                    <a:pt x="0" y="3499"/>
                    <a:pt x="0" y="3510"/>
                  </a:cubicBezTo>
                  <a:lnTo>
                    <a:pt x="7389" y="3510"/>
                  </a:lnTo>
                  <a:lnTo>
                    <a:pt x="7389" y="3074"/>
                  </a:lnTo>
                  <a:lnTo>
                    <a:pt x="7259" y="2878"/>
                  </a:lnTo>
                  <a:cubicBezTo>
                    <a:pt x="7117" y="2670"/>
                    <a:pt x="6681" y="981"/>
                    <a:pt x="6681" y="981"/>
                  </a:cubicBezTo>
                  <a:lnTo>
                    <a:pt x="6267" y="1079"/>
                  </a:lnTo>
                  <a:cubicBezTo>
                    <a:pt x="6230" y="1087"/>
                    <a:pt x="6190" y="1091"/>
                    <a:pt x="6148" y="1091"/>
                  </a:cubicBezTo>
                  <a:cubicBezTo>
                    <a:pt x="5727" y="1091"/>
                    <a:pt x="5079" y="731"/>
                    <a:pt x="5079" y="731"/>
                  </a:cubicBezTo>
                  <a:lnTo>
                    <a:pt x="5079" y="731"/>
                  </a:lnTo>
                  <a:cubicBezTo>
                    <a:pt x="5079" y="731"/>
                    <a:pt x="5221" y="981"/>
                    <a:pt x="5384" y="1167"/>
                  </a:cubicBezTo>
                  <a:cubicBezTo>
                    <a:pt x="5463" y="1256"/>
                    <a:pt x="5374" y="1297"/>
                    <a:pt x="5131" y="1297"/>
                  </a:cubicBezTo>
                  <a:cubicBezTo>
                    <a:pt x="4874" y="1297"/>
                    <a:pt x="4443" y="1251"/>
                    <a:pt x="3858" y="1167"/>
                  </a:cubicBezTo>
                  <a:cubicBezTo>
                    <a:pt x="2714" y="1014"/>
                    <a:pt x="960" y="1"/>
                    <a:pt x="959" y="0"/>
                  </a:cubicBezTo>
                  <a:close/>
                </a:path>
              </a:pathLst>
            </a:custGeom>
            <a:solidFill>
              <a:srgbClr val="FFC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15"/>
            <p:cNvSpPr/>
            <p:nvPr/>
          </p:nvSpPr>
          <p:spPr>
            <a:xfrm>
              <a:off x="1269060" y="5327182"/>
              <a:ext cx="88488" cy="25486"/>
            </a:xfrm>
            <a:custGeom>
              <a:avLst/>
              <a:gdLst/>
              <a:ahLst/>
              <a:cxnLst/>
              <a:rect l="l" t="t" r="r" b="b"/>
              <a:pathLst>
                <a:path w="2427" h="699" extrusionOk="0">
                  <a:moveTo>
                    <a:pt x="1323" y="1"/>
                  </a:moveTo>
                  <a:cubicBezTo>
                    <a:pt x="1186" y="1"/>
                    <a:pt x="1058" y="15"/>
                    <a:pt x="944" y="42"/>
                  </a:cubicBezTo>
                  <a:cubicBezTo>
                    <a:pt x="503" y="147"/>
                    <a:pt x="1" y="698"/>
                    <a:pt x="249" y="698"/>
                  </a:cubicBezTo>
                  <a:cubicBezTo>
                    <a:pt x="258" y="698"/>
                    <a:pt x="268" y="697"/>
                    <a:pt x="279" y="696"/>
                  </a:cubicBezTo>
                  <a:cubicBezTo>
                    <a:pt x="519" y="652"/>
                    <a:pt x="530" y="336"/>
                    <a:pt x="1151" y="260"/>
                  </a:cubicBezTo>
                  <a:cubicBezTo>
                    <a:pt x="1198" y="253"/>
                    <a:pt x="1245" y="250"/>
                    <a:pt x="1290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7"/>
                    <a:pt x="2274" y="543"/>
                  </a:cubicBezTo>
                  <a:cubicBezTo>
                    <a:pt x="2426" y="500"/>
                    <a:pt x="2306" y="184"/>
                    <a:pt x="1936" y="86"/>
                  </a:cubicBezTo>
                  <a:cubicBezTo>
                    <a:pt x="1726" y="28"/>
                    <a:pt x="1516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15"/>
            <p:cNvSpPr/>
            <p:nvPr/>
          </p:nvSpPr>
          <p:spPr>
            <a:xfrm>
              <a:off x="1401225" y="5327182"/>
              <a:ext cx="88452" cy="25486"/>
            </a:xfrm>
            <a:custGeom>
              <a:avLst/>
              <a:gdLst/>
              <a:ahLst/>
              <a:cxnLst/>
              <a:rect l="l" t="t" r="r" b="b"/>
              <a:pathLst>
                <a:path w="2426" h="699" extrusionOk="0">
                  <a:moveTo>
                    <a:pt x="1103" y="1"/>
                  </a:moveTo>
                  <a:cubicBezTo>
                    <a:pt x="910" y="1"/>
                    <a:pt x="701" y="28"/>
                    <a:pt x="491" y="86"/>
                  </a:cubicBezTo>
                  <a:cubicBezTo>
                    <a:pt x="120" y="184"/>
                    <a:pt x="0" y="500"/>
                    <a:pt x="153" y="543"/>
                  </a:cubicBezTo>
                  <a:cubicBezTo>
                    <a:pt x="162" y="547"/>
                    <a:pt x="173" y="548"/>
                    <a:pt x="184" y="548"/>
                  </a:cubicBezTo>
                  <a:cubicBezTo>
                    <a:pt x="342" y="548"/>
                    <a:pt x="685" y="250"/>
                    <a:pt x="1145" y="250"/>
                  </a:cubicBezTo>
                  <a:cubicBezTo>
                    <a:pt x="1191" y="250"/>
                    <a:pt x="1238" y="253"/>
                    <a:pt x="1286" y="260"/>
                  </a:cubicBezTo>
                  <a:cubicBezTo>
                    <a:pt x="1896" y="336"/>
                    <a:pt x="1907" y="652"/>
                    <a:pt x="2147" y="696"/>
                  </a:cubicBezTo>
                  <a:cubicBezTo>
                    <a:pt x="2158" y="697"/>
                    <a:pt x="2169" y="698"/>
                    <a:pt x="2178" y="698"/>
                  </a:cubicBezTo>
                  <a:cubicBezTo>
                    <a:pt x="2426" y="698"/>
                    <a:pt x="1924" y="147"/>
                    <a:pt x="1482" y="42"/>
                  </a:cubicBezTo>
                  <a:cubicBezTo>
                    <a:pt x="1369" y="15"/>
                    <a:pt x="1240" y="1"/>
                    <a:pt x="11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15"/>
            <p:cNvSpPr/>
            <p:nvPr/>
          </p:nvSpPr>
          <p:spPr>
            <a:xfrm>
              <a:off x="1177912" y="5091873"/>
              <a:ext cx="378710" cy="276987"/>
            </a:xfrm>
            <a:custGeom>
              <a:avLst/>
              <a:gdLst/>
              <a:ahLst/>
              <a:cxnLst/>
              <a:rect l="l" t="t" r="r" b="b"/>
              <a:pathLst>
                <a:path w="10387" h="7597" extrusionOk="0">
                  <a:moveTo>
                    <a:pt x="5155" y="1"/>
                  </a:moveTo>
                  <a:cubicBezTo>
                    <a:pt x="3215" y="1"/>
                    <a:pt x="1188" y="1919"/>
                    <a:pt x="1188" y="1919"/>
                  </a:cubicBezTo>
                  <a:cubicBezTo>
                    <a:pt x="1188" y="1919"/>
                    <a:pt x="717" y="944"/>
                    <a:pt x="539" y="944"/>
                  </a:cubicBezTo>
                  <a:cubicBezTo>
                    <a:pt x="511" y="944"/>
                    <a:pt x="490" y="968"/>
                    <a:pt x="480" y="1025"/>
                  </a:cubicBezTo>
                  <a:cubicBezTo>
                    <a:pt x="404" y="1428"/>
                    <a:pt x="818" y="1908"/>
                    <a:pt x="818" y="1908"/>
                  </a:cubicBezTo>
                  <a:cubicBezTo>
                    <a:pt x="818" y="1908"/>
                    <a:pt x="653" y="1884"/>
                    <a:pt x="471" y="1884"/>
                  </a:cubicBezTo>
                  <a:cubicBezTo>
                    <a:pt x="249" y="1884"/>
                    <a:pt x="0" y="1920"/>
                    <a:pt x="0" y="2082"/>
                  </a:cubicBezTo>
                  <a:cubicBezTo>
                    <a:pt x="0" y="2387"/>
                    <a:pt x="556" y="2540"/>
                    <a:pt x="556" y="2540"/>
                  </a:cubicBezTo>
                  <a:cubicBezTo>
                    <a:pt x="556" y="2540"/>
                    <a:pt x="578" y="3455"/>
                    <a:pt x="589" y="4502"/>
                  </a:cubicBezTo>
                  <a:cubicBezTo>
                    <a:pt x="600" y="5319"/>
                    <a:pt x="1210" y="6725"/>
                    <a:pt x="1472" y="7313"/>
                  </a:cubicBezTo>
                  <a:cubicBezTo>
                    <a:pt x="1559" y="7488"/>
                    <a:pt x="1602" y="7597"/>
                    <a:pt x="1602" y="7597"/>
                  </a:cubicBezTo>
                  <a:cubicBezTo>
                    <a:pt x="1602" y="7586"/>
                    <a:pt x="1602" y="7509"/>
                    <a:pt x="1602" y="7390"/>
                  </a:cubicBezTo>
                  <a:cubicBezTo>
                    <a:pt x="1602" y="7052"/>
                    <a:pt x="1613" y="6387"/>
                    <a:pt x="1700" y="6191"/>
                  </a:cubicBezTo>
                  <a:cubicBezTo>
                    <a:pt x="1820" y="5918"/>
                    <a:pt x="2583" y="4371"/>
                    <a:pt x="2561" y="4098"/>
                  </a:cubicBezTo>
                  <a:lnTo>
                    <a:pt x="2561" y="4098"/>
                  </a:lnTo>
                  <a:cubicBezTo>
                    <a:pt x="2562" y="4098"/>
                    <a:pt x="4316" y="5101"/>
                    <a:pt x="5460" y="5254"/>
                  </a:cubicBezTo>
                  <a:cubicBezTo>
                    <a:pt x="6045" y="5338"/>
                    <a:pt x="6476" y="5384"/>
                    <a:pt x="6733" y="5384"/>
                  </a:cubicBezTo>
                  <a:cubicBezTo>
                    <a:pt x="6976" y="5384"/>
                    <a:pt x="7065" y="5343"/>
                    <a:pt x="6986" y="5254"/>
                  </a:cubicBezTo>
                  <a:cubicBezTo>
                    <a:pt x="6823" y="5068"/>
                    <a:pt x="6681" y="4818"/>
                    <a:pt x="6681" y="4818"/>
                  </a:cubicBezTo>
                  <a:lnTo>
                    <a:pt x="6681" y="4818"/>
                  </a:lnTo>
                  <a:cubicBezTo>
                    <a:pt x="6681" y="4818"/>
                    <a:pt x="7329" y="5178"/>
                    <a:pt x="7750" y="5178"/>
                  </a:cubicBezTo>
                  <a:cubicBezTo>
                    <a:pt x="7792" y="5178"/>
                    <a:pt x="7832" y="5174"/>
                    <a:pt x="7869" y="5166"/>
                  </a:cubicBezTo>
                  <a:lnTo>
                    <a:pt x="8283" y="5068"/>
                  </a:lnTo>
                  <a:cubicBezTo>
                    <a:pt x="8283" y="5068"/>
                    <a:pt x="8719" y="6757"/>
                    <a:pt x="8861" y="6965"/>
                  </a:cubicBezTo>
                  <a:lnTo>
                    <a:pt x="8991" y="7161"/>
                  </a:lnTo>
                  <a:lnTo>
                    <a:pt x="8991" y="7597"/>
                  </a:lnTo>
                  <a:lnTo>
                    <a:pt x="9177" y="7597"/>
                  </a:lnTo>
                  <a:cubicBezTo>
                    <a:pt x="9242" y="7444"/>
                    <a:pt x="9318" y="7248"/>
                    <a:pt x="9395" y="7052"/>
                  </a:cubicBezTo>
                  <a:cubicBezTo>
                    <a:pt x="9536" y="6714"/>
                    <a:pt x="9667" y="6343"/>
                    <a:pt x="9754" y="6049"/>
                  </a:cubicBezTo>
                  <a:cubicBezTo>
                    <a:pt x="9972" y="5297"/>
                    <a:pt x="10386" y="3205"/>
                    <a:pt x="9863" y="2180"/>
                  </a:cubicBezTo>
                  <a:cubicBezTo>
                    <a:pt x="9209" y="916"/>
                    <a:pt x="6616" y="1"/>
                    <a:pt x="5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15"/>
            <p:cNvSpPr/>
            <p:nvPr/>
          </p:nvSpPr>
          <p:spPr>
            <a:xfrm>
              <a:off x="1174594" y="4106889"/>
              <a:ext cx="64133" cy="19105"/>
            </a:xfrm>
            <a:custGeom>
              <a:avLst/>
              <a:gdLst/>
              <a:ahLst/>
              <a:cxnLst/>
              <a:rect l="l" t="t" r="r" b="b"/>
              <a:pathLst>
                <a:path w="1759" h="524" extrusionOk="0">
                  <a:moveTo>
                    <a:pt x="1061" y="0"/>
                  </a:moveTo>
                  <a:cubicBezTo>
                    <a:pt x="843" y="0"/>
                    <a:pt x="495" y="327"/>
                    <a:pt x="375" y="327"/>
                  </a:cubicBezTo>
                  <a:cubicBezTo>
                    <a:pt x="326" y="323"/>
                    <a:pt x="249" y="317"/>
                    <a:pt x="181" y="317"/>
                  </a:cubicBezTo>
                  <a:cubicBezTo>
                    <a:pt x="81" y="317"/>
                    <a:pt x="0" y="330"/>
                    <a:pt x="59" y="382"/>
                  </a:cubicBezTo>
                  <a:cubicBezTo>
                    <a:pt x="59" y="382"/>
                    <a:pt x="191" y="524"/>
                    <a:pt x="298" y="524"/>
                  </a:cubicBezTo>
                  <a:cubicBezTo>
                    <a:pt x="302" y="524"/>
                    <a:pt x="306" y="524"/>
                    <a:pt x="309" y="523"/>
                  </a:cubicBezTo>
                  <a:cubicBezTo>
                    <a:pt x="411" y="523"/>
                    <a:pt x="681" y="279"/>
                    <a:pt x="989" y="279"/>
                  </a:cubicBezTo>
                  <a:cubicBezTo>
                    <a:pt x="1013" y="279"/>
                    <a:pt x="1037" y="280"/>
                    <a:pt x="1061" y="284"/>
                  </a:cubicBezTo>
                  <a:cubicBezTo>
                    <a:pt x="1337" y="311"/>
                    <a:pt x="1535" y="478"/>
                    <a:pt x="1636" y="478"/>
                  </a:cubicBezTo>
                  <a:cubicBezTo>
                    <a:pt x="1655" y="478"/>
                    <a:pt x="1670" y="472"/>
                    <a:pt x="1683" y="458"/>
                  </a:cubicBezTo>
                  <a:cubicBezTo>
                    <a:pt x="1759" y="360"/>
                    <a:pt x="1268" y="0"/>
                    <a:pt x="10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15"/>
            <p:cNvSpPr/>
            <p:nvPr/>
          </p:nvSpPr>
          <p:spPr>
            <a:xfrm>
              <a:off x="1332463" y="4104082"/>
              <a:ext cx="64170" cy="19142"/>
            </a:xfrm>
            <a:custGeom>
              <a:avLst/>
              <a:gdLst/>
              <a:ahLst/>
              <a:cxnLst/>
              <a:rect l="l" t="t" r="r" b="b"/>
              <a:pathLst>
                <a:path w="1760" h="525" extrusionOk="0">
                  <a:moveTo>
                    <a:pt x="698" y="1"/>
                  </a:moveTo>
                  <a:cubicBezTo>
                    <a:pt x="491" y="1"/>
                    <a:pt x="1" y="350"/>
                    <a:pt x="77" y="448"/>
                  </a:cubicBezTo>
                  <a:cubicBezTo>
                    <a:pt x="89" y="462"/>
                    <a:pt x="105" y="467"/>
                    <a:pt x="124" y="467"/>
                  </a:cubicBezTo>
                  <a:cubicBezTo>
                    <a:pt x="225" y="467"/>
                    <a:pt x="423" y="301"/>
                    <a:pt x="698" y="273"/>
                  </a:cubicBezTo>
                  <a:cubicBezTo>
                    <a:pt x="717" y="272"/>
                    <a:pt x="736" y="271"/>
                    <a:pt x="755" y="271"/>
                  </a:cubicBezTo>
                  <a:cubicBezTo>
                    <a:pt x="1070" y="271"/>
                    <a:pt x="1347" y="514"/>
                    <a:pt x="1450" y="524"/>
                  </a:cubicBezTo>
                  <a:cubicBezTo>
                    <a:pt x="1454" y="524"/>
                    <a:pt x="1457" y="525"/>
                    <a:pt x="1461" y="525"/>
                  </a:cubicBezTo>
                  <a:cubicBezTo>
                    <a:pt x="1568" y="525"/>
                    <a:pt x="1701" y="371"/>
                    <a:pt x="1701" y="371"/>
                  </a:cubicBezTo>
                  <a:cubicBezTo>
                    <a:pt x="1759" y="320"/>
                    <a:pt x="1679" y="306"/>
                    <a:pt x="1579" y="306"/>
                  </a:cubicBezTo>
                  <a:cubicBezTo>
                    <a:pt x="1511" y="306"/>
                    <a:pt x="1433" y="313"/>
                    <a:pt x="1385" y="317"/>
                  </a:cubicBezTo>
                  <a:cubicBezTo>
                    <a:pt x="1383" y="317"/>
                    <a:pt x="1381" y="317"/>
                    <a:pt x="1379" y="317"/>
                  </a:cubicBezTo>
                  <a:cubicBezTo>
                    <a:pt x="1254" y="317"/>
                    <a:pt x="913" y="1"/>
                    <a:pt x="6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15"/>
            <p:cNvSpPr/>
            <p:nvPr/>
          </p:nvSpPr>
          <p:spPr>
            <a:xfrm>
              <a:off x="206782" y="3470164"/>
              <a:ext cx="89072" cy="17756"/>
            </a:xfrm>
            <a:custGeom>
              <a:avLst/>
              <a:gdLst/>
              <a:ahLst/>
              <a:cxnLst/>
              <a:rect l="l" t="t" r="r" b="b"/>
              <a:pathLst>
                <a:path w="2443" h="487" extrusionOk="0">
                  <a:moveTo>
                    <a:pt x="2327" y="0"/>
                  </a:moveTo>
                  <a:cubicBezTo>
                    <a:pt x="2261" y="0"/>
                    <a:pt x="2157" y="32"/>
                    <a:pt x="1996" y="136"/>
                  </a:cubicBezTo>
                  <a:cubicBezTo>
                    <a:pt x="1860" y="222"/>
                    <a:pt x="1650" y="253"/>
                    <a:pt x="1422" y="253"/>
                  </a:cubicBezTo>
                  <a:cubicBezTo>
                    <a:pt x="951" y="253"/>
                    <a:pt x="402" y="122"/>
                    <a:pt x="263" y="71"/>
                  </a:cubicBezTo>
                  <a:cubicBezTo>
                    <a:pt x="226" y="58"/>
                    <a:pt x="176" y="51"/>
                    <a:pt x="131" y="51"/>
                  </a:cubicBezTo>
                  <a:cubicBezTo>
                    <a:pt x="59" y="51"/>
                    <a:pt x="0" y="71"/>
                    <a:pt x="34" y="125"/>
                  </a:cubicBezTo>
                  <a:cubicBezTo>
                    <a:pt x="97" y="220"/>
                    <a:pt x="787" y="486"/>
                    <a:pt x="1422" y="486"/>
                  </a:cubicBezTo>
                  <a:cubicBezTo>
                    <a:pt x="1446" y="486"/>
                    <a:pt x="1470" y="486"/>
                    <a:pt x="1494" y="485"/>
                  </a:cubicBezTo>
                  <a:cubicBezTo>
                    <a:pt x="2159" y="452"/>
                    <a:pt x="2442" y="71"/>
                    <a:pt x="2442" y="71"/>
                  </a:cubicBezTo>
                  <a:cubicBezTo>
                    <a:pt x="2442" y="71"/>
                    <a:pt x="2427" y="0"/>
                    <a:pt x="2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15"/>
            <p:cNvSpPr/>
            <p:nvPr/>
          </p:nvSpPr>
          <p:spPr>
            <a:xfrm>
              <a:off x="253450" y="3349556"/>
              <a:ext cx="34856" cy="91405"/>
            </a:xfrm>
            <a:custGeom>
              <a:avLst/>
              <a:gdLst/>
              <a:ahLst/>
              <a:cxnLst/>
              <a:rect l="l" t="t" r="r" b="b"/>
              <a:pathLst>
                <a:path w="956" h="2507" extrusionOk="0">
                  <a:moveTo>
                    <a:pt x="94" y="0"/>
                  </a:moveTo>
                  <a:cubicBezTo>
                    <a:pt x="94" y="1"/>
                    <a:pt x="400" y="1134"/>
                    <a:pt x="563" y="1374"/>
                  </a:cubicBezTo>
                  <a:cubicBezTo>
                    <a:pt x="727" y="1624"/>
                    <a:pt x="672" y="2060"/>
                    <a:pt x="367" y="2191"/>
                  </a:cubicBezTo>
                  <a:cubicBezTo>
                    <a:pt x="61" y="2307"/>
                    <a:pt x="0" y="2464"/>
                    <a:pt x="165" y="2464"/>
                  </a:cubicBezTo>
                  <a:cubicBezTo>
                    <a:pt x="170" y="2464"/>
                    <a:pt x="176" y="2464"/>
                    <a:pt x="182" y="2463"/>
                  </a:cubicBezTo>
                  <a:cubicBezTo>
                    <a:pt x="367" y="2453"/>
                    <a:pt x="661" y="2507"/>
                    <a:pt x="814" y="1919"/>
                  </a:cubicBezTo>
                  <a:cubicBezTo>
                    <a:pt x="955" y="1319"/>
                    <a:pt x="94" y="1"/>
                    <a:pt x="94" y="0"/>
                  </a:cubicBezTo>
                  <a:close/>
                </a:path>
              </a:pathLst>
            </a:custGeom>
            <a:solidFill>
              <a:srgbClr val="EFB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15"/>
            <p:cNvSpPr/>
            <p:nvPr/>
          </p:nvSpPr>
          <p:spPr>
            <a:xfrm>
              <a:off x="1999996" y="-55342"/>
              <a:ext cx="64826" cy="21110"/>
            </a:xfrm>
            <a:custGeom>
              <a:avLst/>
              <a:gdLst/>
              <a:ahLst/>
              <a:cxnLst/>
              <a:rect l="l" t="t" r="r" b="b"/>
              <a:pathLst>
                <a:path w="1778" h="579" extrusionOk="0">
                  <a:moveTo>
                    <a:pt x="813" y="1"/>
                  </a:moveTo>
                  <a:cubicBezTo>
                    <a:pt x="789" y="1"/>
                    <a:pt x="766" y="2"/>
                    <a:pt x="742" y="4"/>
                  </a:cubicBezTo>
                  <a:cubicBezTo>
                    <a:pt x="131" y="47"/>
                    <a:pt x="1" y="538"/>
                    <a:pt x="99" y="570"/>
                  </a:cubicBezTo>
                  <a:cubicBezTo>
                    <a:pt x="103" y="572"/>
                    <a:pt x="108" y="572"/>
                    <a:pt x="114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80" y="263"/>
                    <a:pt x="1557" y="578"/>
                    <a:pt x="1714" y="578"/>
                  </a:cubicBezTo>
                  <a:cubicBezTo>
                    <a:pt x="1759" y="578"/>
                    <a:pt x="1777" y="552"/>
                    <a:pt x="1755" y="483"/>
                  </a:cubicBezTo>
                  <a:cubicBezTo>
                    <a:pt x="1755" y="483"/>
                    <a:pt x="1374" y="1"/>
                    <a:pt x="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15"/>
            <p:cNvSpPr/>
            <p:nvPr/>
          </p:nvSpPr>
          <p:spPr>
            <a:xfrm>
              <a:off x="2007142" y="-14690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6" y="0"/>
                  </a:moveTo>
                  <a:cubicBezTo>
                    <a:pt x="350" y="0"/>
                    <a:pt x="1" y="153"/>
                    <a:pt x="1" y="327"/>
                  </a:cubicBezTo>
                  <a:cubicBezTo>
                    <a:pt x="1" y="512"/>
                    <a:pt x="350" y="654"/>
                    <a:pt x="786" y="654"/>
                  </a:cubicBezTo>
                  <a:cubicBezTo>
                    <a:pt x="1211" y="654"/>
                    <a:pt x="1559" y="512"/>
                    <a:pt x="1559" y="327"/>
                  </a:cubicBezTo>
                  <a:cubicBezTo>
                    <a:pt x="1559" y="153"/>
                    <a:pt x="1211" y="0"/>
                    <a:pt x="7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15"/>
            <p:cNvSpPr/>
            <p:nvPr/>
          </p:nvSpPr>
          <p:spPr>
            <a:xfrm>
              <a:off x="1810481" y="2520690"/>
              <a:ext cx="287706" cy="349396"/>
            </a:xfrm>
            <a:custGeom>
              <a:avLst/>
              <a:gdLst/>
              <a:ahLst/>
              <a:cxnLst/>
              <a:rect l="l" t="t" r="r" b="b"/>
              <a:pathLst>
                <a:path w="7891" h="9583" extrusionOk="0">
                  <a:moveTo>
                    <a:pt x="2213" y="1"/>
                  </a:moveTo>
                  <a:lnTo>
                    <a:pt x="1897" y="1810"/>
                  </a:lnTo>
                  <a:lnTo>
                    <a:pt x="0" y="2104"/>
                  </a:lnTo>
                  <a:cubicBezTo>
                    <a:pt x="0" y="2104"/>
                    <a:pt x="44" y="2671"/>
                    <a:pt x="196" y="3510"/>
                  </a:cubicBezTo>
                  <a:cubicBezTo>
                    <a:pt x="567" y="5646"/>
                    <a:pt x="1581" y="9493"/>
                    <a:pt x="4152" y="9580"/>
                  </a:cubicBezTo>
                  <a:cubicBezTo>
                    <a:pt x="4182" y="9582"/>
                    <a:pt x="4211" y="9583"/>
                    <a:pt x="4241" y="9583"/>
                  </a:cubicBezTo>
                  <a:cubicBezTo>
                    <a:pt x="4437" y="9583"/>
                    <a:pt x="4626" y="9552"/>
                    <a:pt x="4806" y="9504"/>
                  </a:cubicBezTo>
                  <a:cubicBezTo>
                    <a:pt x="6866" y="8948"/>
                    <a:pt x="7553" y="5494"/>
                    <a:pt x="7782" y="3510"/>
                  </a:cubicBezTo>
                  <a:cubicBezTo>
                    <a:pt x="7869" y="2671"/>
                    <a:pt x="7891" y="2093"/>
                    <a:pt x="7891" y="2093"/>
                  </a:cubicBezTo>
                  <a:lnTo>
                    <a:pt x="4806" y="1941"/>
                  </a:lnTo>
                  <a:lnTo>
                    <a:pt x="2398" y="1821"/>
                  </a:lnTo>
                  <a:lnTo>
                    <a:pt x="2213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15"/>
            <p:cNvSpPr/>
            <p:nvPr/>
          </p:nvSpPr>
          <p:spPr>
            <a:xfrm>
              <a:off x="1999996" y="2664850"/>
              <a:ext cx="64826" cy="21074"/>
            </a:xfrm>
            <a:custGeom>
              <a:avLst/>
              <a:gdLst/>
              <a:ahLst/>
              <a:cxnLst/>
              <a:rect l="l" t="t" r="r" b="b"/>
              <a:pathLst>
                <a:path w="1778" h="578" extrusionOk="0">
                  <a:moveTo>
                    <a:pt x="813" y="0"/>
                  </a:moveTo>
                  <a:cubicBezTo>
                    <a:pt x="789" y="0"/>
                    <a:pt x="766" y="1"/>
                    <a:pt x="742" y="3"/>
                  </a:cubicBezTo>
                  <a:cubicBezTo>
                    <a:pt x="131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4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80" y="262"/>
                    <a:pt x="1557" y="578"/>
                    <a:pt x="1714" y="578"/>
                  </a:cubicBezTo>
                  <a:cubicBezTo>
                    <a:pt x="1759" y="578"/>
                    <a:pt x="1777" y="551"/>
                    <a:pt x="1755" y="483"/>
                  </a:cubicBezTo>
                  <a:cubicBezTo>
                    <a:pt x="1755" y="483"/>
                    <a:pt x="1374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15"/>
            <p:cNvSpPr/>
            <p:nvPr/>
          </p:nvSpPr>
          <p:spPr>
            <a:xfrm>
              <a:off x="2007142" y="2705466"/>
              <a:ext cx="56878" cy="23881"/>
            </a:xfrm>
            <a:custGeom>
              <a:avLst/>
              <a:gdLst/>
              <a:ahLst/>
              <a:cxnLst/>
              <a:rect l="l" t="t" r="r" b="b"/>
              <a:pathLst>
                <a:path w="1560" h="655" extrusionOk="0">
                  <a:moveTo>
                    <a:pt x="786" y="1"/>
                  </a:moveTo>
                  <a:cubicBezTo>
                    <a:pt x="350" y="1"/>
                    <a:pt x="1" y="153"/>
                    <a:pt x="1" y="328"/>
                  </a:cubicBezTo>
                  <a:cubicBezTo>
                    <a:pt x="1" y="513"/>
                    <a:pt x="350" y="654"/>
                    <a:pt x="786" y="654"/>
                  </a:cubicBezTo>
                  <a:cubicBezTo>
                    <a:pt x="1211" y="654"/>
                    <a:pt x="1559" y="513"/>
                    <a:pt x="1559" y="328"/>
                  </a:cubicBezTo>
                  <a:cubicBezTo>
                    <a:pt x="1559" y="153"/>
                    <a:pt x="1211" y="1"/>
                    <a:pt x="7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15"/>
            <p:cNvSpPr/>
            <p:nvPr/>
          </p:nvSpPr>
          <p:spPr>
            <a:xfrm>
              <a:off x="1838700" y="2605568"/>
              <a:ext cx="102744" cy="32048"/>
            </a:xfrm>
            <a:custGeom>
              <a:avLst/>
              <a:gdLst/>
              <a:ahLst/>
              <a:cxnLst/>
              <a:rect l="l" t="t" r="r" b="b"/>
              <a:pathLst>
                <a:path w="2818" h="879" extrusionOk="0">
                  <a:moveTo>
                    <a:pt x="1468" y="0"/>
                  </a:moveTo>
                  <a:cubicBezTo>
                    <a:pt x="1437" y="0"/>
                    <a:pt x="1405" y="2"/>
                    <a:pt x="1373" y="5"/>
                  </a:cubicBezTo>
                  <a:cubicBezTo>
                    <a:pt x="654" y="92"/>
                    <a:pt x="0" y="605"/>
                    <a:pt x="0" y="605"/>
                  </a:cubicBezTo>
                  <a:cubicBezTo>
                    <a:pt x="0" y="605"/>
                    <a:pt x="607" y="289"/>
                    <a:pt x="1276" y="289"/>
                  </a:cubicBezTo>
                  <a:cubicBezTo>
                    <a:pt x="1705" y="289"/>
                    <a:pt x="2159" y="419"/>
                    <a:pt x="2496" y="844"/>
                  </a:cubicBezTo>
                  <a:cubicBezTo>
                    <a:pt x="2496" y="844"/>
                    <a:pt x="2539" y="878"/>
                    <a:pt x="2604" y="878"/>
                  </a:cubicBezTo>
                  <a:cubicBezTo>
                    <a:pt x="2636" y="878"/>
                    <a:pt x="2674" y="870"/>
                    <a:pt x="2714" y="844"/>
                  </a:cubicBezTo>
                  <a:cubicBezTo>
                    <a:pt x="2818" y="771"/>
                    <a:pt x="2164" y="0"/>
                    <a:pt x="14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15"/>
            <p:cNvSpPr/>
            <p:nvPr/>
          </p:nvSpPr>
          <p:spPr>
            <a:xfrm>
              <a:off x="1954313" y="2663356"/>
              <a:ext cx="36606" cy="86592"/>
            </a:xfrm>
            <a:custGeom>
              <a:avLst/>
              <a:gdLst/>
              <a:ahLst/>
              <a:cxnLst/>
              <a:rect l="l" t="t" r="r" b="b"/>
              <a:pathLst>
                <a:path w="1004" h="2375" extrusionOk="0">
                  <a:moveTo>
                    <a:pt x="415" y="0"/>
                  </a:moveTo>
                  <a:cubicBezTo>
                    <a:pt x="415" y="1"/>
                    <a:pt x="349" y="1090"/>
                    <a:pt x="491" y="1406"/>
                  </a:cubicBezTo>
                  <a:cubicBezTo>
                    <a:pt x="622" y="173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29"/>
                    <a:pt x="643" y="1395"/>
                    <a:pt x="578" y="1210"/>
                  </a:cubicBezTo>
                  <a:cubicBezTo>
                    <a:pt x="513" y="1025"/>
                    <a:pt x="415" y="1"/>
                    <a:pt x="415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6" name="Google Shape;4416;p15"/>
            <p:cNvSpPr/>
            <p:nvPr/>
          </p:nvSpPr>
          <p:spPr>
            <a:xfrm>
              <a:off x="1863310" y="2701492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1"/>
                  </a:moveTo>
                  <a:cubicBezTo>
                    <a:pt x="360" y="1"/>
                    <a:pt x="1" y="142"/>
                    <a:pt x="1" y="328"/>
                  </a:cubicBezTo>
                  <a:cubicBezTo>
                    <a:pt x="1" y="513"/>
                    <a:pt x="360" y="655"/>
                    <a:pt x="807" y="655"/>
                  </a:cubicBezTo>
                  <a:cubicBezTo>
                    <a:pt x="1243" y="655"/>
                    <a:pt x="1603" y="513"/>
                    <a:pt x="1603" y="328"/>
                  </a:cubicBezTo>
                  <a:cubicBezTo>
                    <a:pt x="1603" y="142"/>
                    <a:pt x="124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7" name="Google Shape;4417;p15"/>
            <p:cNvSpPr/>
            <p:nvPr/>
          </p:nvSpPr>
          <p:spPr>
            <a:xfrm>
              <a:off x="1931671" y="2774192"/>
              <a:ext cx="75910" cy="26798"/>
            </a:xfrm>
            <a:custGeom>
              <a:avLst/>
              <a:gdLst/>
              <a:ahLst/>
              <a:cxnLst/>
              <a:rect l="l" t="t" r="r" b="b"/>
              <a:pathLst>
                <a:path w="2082" h="735" extrusionOk="0">
                  <a:moveTo>
                    <a:pt x="2082" y="1"/>
                  </a:moveTo>
                  <a:cubicBezTo>
                    <a:pt x="2082" y="1"/>
                    <a:pt x="1831" y="143"/>
                    <a:pt x="1482" y="241"/>
                  </a:cubicBezTo>
                  <a:cubicBezTo>
                    <a:pt x="1319" y="295"/>
                    <a:pt x="1090" y="339"/>
                    <a:pt x="894" y="339"/>
                  </a:cubicBezTo>
                  <a:cubicBezTo>
                    <a:pt x="865" y="340"/>
                    <a:pt x="836" y="341"/>
                    <a:pt x="808" y="341"/>
                  </a:cubicBezTo>
                  <a:cubicBezTo>
                    <a:pt x="307" y="341"/>
                    <a:pt x="31" y="163"/>
                    <a:pt x="0" y="143"/>
                  </a:cubicBezTo>
                  <a:lnTo>
                    <a:pt x="0" y="143"/>
                  </a:lnTo>
                  <a:cubicBezTo>
                    <a:pt x="31" y="184"/>
                    <a:pt x="472" y="735"/>
                    <a:pt x="987" y="735"/>
                  </a:cubicBezTo>
                  <a:cubicBezTo>
                    <a:pt x="1010" y="735"/>
                    <a:pt x="1034" y="734"/>
                    <a:pt x="1057" y="731"/>
                  </a:cubicBezTo>
                  <a:cubicBezTo>
                    <a:pt x="1199" y="709"/>
                    <a:pt x="1362" y="655"/>
                    <a:pt x="1482" y="579"/>
                  </a:cubicBezTo>
                  <a:cubicBezTo>
                    <a:pt x="1842" y="372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8" name="Google Shape;4418;p15"/>
            <p:cNvSpPr/>
            <p:nvPr/>
          </p:nvSpPr>
          <p:spPr>
            <a:xfrm>
              <a:off x="1865279" y="2664850"/>
              <a:ext cx="61654" cy="21074"/>
            </a:xfrm>
            <a:custGeom>
              <a:avLst/>
              <a:gdLst/>
              <a:ahLst/>
              <a:cxnLst/>
              <a:rect l="l" t="t" r="r" b="b"/>
              <a:pathLst>
                <a:path w="1691" h="578" extrusionOk="0">
                  <a:moveTo>
                    <a:pt x="925" y="0"/>
                  </a:moveTo>
                  <a:cubicBezTo>
                    <a:pt x="385" y="0"/>
                    <a:pt x="23" y="483"/>
                    <a:pt x="23" y="483"/>
                  </a:cubicBezTo>
                  <a:cubicBezTo>
                    <a:pt x="1" y="551"/>
                    <a:pt x="18" y="578"/>
                    <a:pt x="60" y="578"/>
                  </a:cubicBezTo>
                  <a:cubicBezTo>
                    <a:pt x="207" y="578"/>
                    <a:pt x="661" y="262"/>
                    <a:pt x="906" y="254"/>
                  </a:cubicBezTo>
                  <a:cubicBezTo>
                    <a:pt x="915" y="253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1"/>
                    <a:pt x="1592" y="570"/>
                  </a:cubicBezTo>
                  <a:cubicBezTo>
                    <a:pt x="1690" y="537"/>
                    <a:pt x="1560" y="47"/>
                    <a:pt x="993" y="3"/>
                  </a:cubicBezTo>
                  <a:cubicBezTo>
                    <a:pt x="970" y="1"/>
                    <a:pt x="947" y="0"/>
                    <a:pt x="9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9" name="Google Shape;4419;p15"/>
            <p:cNvSpPr/>
            <p:nvPr/>
          </p:nvSpPr>
          <p:spPr>
            <a:xfrm>
              <a:off x="1983480" y="2611912"/>
              <a:ext cx="100812" cy="31064"/>
            </a:xfrm>
            <a:custGeom>
              <a:avLst/>
              <a:gdLst/>
              <a:ahLst/>
              <a:cxnLst/>
              <a:rect l="l" t="t" r="r" b="b"/>
              <a:pathLst>
                <a:path w="2765" h="852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5"/>
                    <a:pt x="181" y="852"/>
                    <a:pt x="212" y="852"/>
                  </a:cubicBezTo>
                  <a:cubicBezTo>
                    <a:pt x="273" y="852"/>
                    <a:pt x="312" y="823"/>
                    <a:pt x="312" y="823"/>
                  </a:cubicBezTo>
                  <a:cubicBezTo>
                    <a:pt x="645" y="404"/>
                    <a:pt x="1094" y="277"/>
                    <a:pt x="1517" y="277"/>
                  </a:cubicBezTo>
                  <a:cubicBezTo>
                    <a:pt x="2172" y="277"/>
                    <a:pt x="2764" y="583"/>
                    <a:pt x="2764" y="583"/>
                  </a:cubicBezTo>
                  <a:cubicBezTo>
                    <a:pt x="2764" y="583"/>
                    <a:pt x="2132" y="82"/>
                    <a:pt x="1413" y="6"/>
                  </a:cubicBezTo>
                  <a:cubicBezTo>
                    <a:pt x="1381" y="2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0" name="Google Shape;4420;p15"/>
            <p:cNvSpPr/>
            <p:nvPr/>
          </p:nvSpPr>
          <p:spPr>
            <a:xfrm>
              <a:off x="1983480" y="5332067"/>
              <a:ext cx="100812" cy="31283"/>
            </a:xfrm>
            <a:custGeom>
              <a:avLst/>
              <a:gdLst/>
              <a:ahLst/>
              <a:cxnLst/>
              <a:rect l="l" t="t" r="r" b="b"/>
              <a:pathLst>
                <a:path w="2765" h="858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9"/>
                    <a:pt x="181" y="857"/>
                    <a:pt x="212" y="857"/>
                  </a:cubicBezTo>
                  <a:cubicBezTo>
                    <a:pt x="273" y="857"/>
                    <a:pt x="312" y="823"/>
                    <a:pt x="312" y="823"/>
                  </a:cubicBezTo>
                  <a:cubicBezTo>
                    <a:pt x="645" y="405"/>
                    <a:pt x="1094" y="277"/>
                    <a:pt x="1517" y="277"/>
                  </a:cubicBezTo>
                  <a:cubicBezTo>
                    <a:pt x="2172" y="277"/>
                    <a:pt x="2764" y="584"/>
                    <a:pt x="2764" y="584"/>
                  </a:cubicBezTo>
                  <a:cubicBezTo>
                    <a:pt x="2764" y="584"/>
                    <a:pt x="2132" y="82"/>
                    <a:pt x="1413" y="6"/>
                  </a:cubicBezTo>
                  <a:cubicBezTo>
                    <a:pt x="1381" y="3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1" name="Google Shape;4421;p15"/>
            <p:cNvSpPr/>
            <p:nvPr/>
          </p:nvSpPr>
          <p:spPr>
            <a:xfrm>
              <a:off x="4703672" y="5332067"/>
              <a:ext cx="100775" cy="31283"/>
            </a:xfrm>
            <a:custGeom>
              <a:avLst/>
              <a:gdLst/>
              <a:ahLst/>
              <a:cxnLst/>
              <a:rect l="l" t="t" r="r" b="b"/>
              <a:pathLst>
                <a:path w="2764" h="858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9"/>
                    <a:pt x="182" y="857"/>
                    <a:pt x="215" y="857"/>
                  </a:cubicBezTo>
                  <a:cubicBezTo>
                    <a:pt x="279" y="857"/>
                    <a:pt x="323" y="823"/>
                    <a:pt x="323" y="823"/>
                  </a:cubicBezTo>
                  <a:cubicBezTo>
                    <a:pt x="652" y="405"/>
                    <a:pt x="1098" y="277"/>
                    <a:pt x="1519" y="277"/>
                  </a:cubicBezTo>
                  <a:cubicBezTo>
                    <a:pt x="2172" y="277"/>
                    <a:pt x="2764" y="584"/>
                    <a:pt x="2764" y="584"/>
                  </a:cubicBezTo>
                  <a:cubicBezTo>
                    <a:pt x="2764" y="584"/>
                    <a:pt x="2132" y="82"/>
                    <a:pt x="1413" y="6"/>
                  </a:cubicBezTo>
                  <a:cubicBezTo>
                    <a:pt x="1381" y="3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2" name="Google Shape;4422;p15"/>
            <p:cNvSpPr/>
            <p:nvPr/>
          </p:nvSpPr>
          <p:spPr>
            <a:xfrm>
              <a:off x="4530673" y="2520690"/>
              <a:ext cx="287706" cy="349396"/>
            </a:xfrm>
            <a:custGeom>
              <a:avLst/>
              <a:gdLst/>
              <a:ahLst/>
              <a:cxnLst/>
              <a:rect l="l" t="t" r="r" b="b"/>
              <a:pathLst>
                <a:path w="7891" h="9583" extrusionOk="0">
                  <a:moveTo>
                    <a:pt x="2212" y="1"/>
                  </a:moveTo>
                  <a:lnTo>
                    <a:pt x="1896" y="1810"/>
                  </a:lnTo>
                  <a:lnTo>
                    <a:pt x="0" y="2104"/>
                  </a:lnTo>
                  <a:cubicBezTo>
                    <a:pt x="0" y="2104"/>
                    <a:pt x="55" y="2671"/>
                    <a:pt x="196" y="3510"/>
                  </a:cubicBezTo>
                  <a:cubicBezTo>
                    <a:pt x="567" y="5646"/>
                    <a:pt x="1580" y="9493"/>
                    <a:pt x="4152" y="9580"/>
                  </a:cubicBezTo>
                  <a:cubicBezTo>
                    <a:pt x="4182" y="9582"/>
                    <a:pt x="4211" y="9583"/>
                    <a:pt x="4241" y="9583"/>
                  </a:cubicBezTo>
                  <a:cubicBezTo>
                    <a:pt x="4440" y="9583"/>
                    <a:pt x="4637" y="9552"/>
                    <a:pt x="4817" y="9504"/>
                  </a:cubicBezTo>
                  <a:cubicBezTo>
                    <a:pt x="6866" y="8948"/>
                    <a:pt x="7553" y="5494"/>
                    <a:pt x="7781" y="3510"/>
                  </a:cubicBezTo>
                  <a:cubicBezTo>
                    <a:pt x="7880" y="2671"/>
                    <a:pt x="7890" y="2093"/>
                    <a:pt x="7890" y="2093"/>
                  </a:cubicBezTo>
                  <a:lnTo>
                    <a:pt x="4817" y="1941"/>
                  </a:lnTo>
                  <a:lnTo>
                    <a:pt x="2398" y="1821"/>
                  </a:lnTo>
                  <a:lnTo>
                    <a:pt x="2212" y="1"/>
                  </a:ln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3" name="Google Shape;4423;p15"/>
            <p:cNvSpPr/>
            <p:nvPr/>
          </p:nvSpPr>
          <p:spPr>
            <a:xfrm>
              <a:off x="4703672" y="2611912"/>
              <a:ext cx="100775" cy="31064"/>
            </a:xfrm>
            <a:custGeom>
              <a:avLst/>
              <a:gdLst/>
              <a:ahLst/>
              <a:cxnLst/>
              <a:rect l="l" t="t" r="r" b="b"/>
              <a:pathLst>
                <a:path w="2764" h="852" extrusionOk="0">
                  <a:moveTo>
                    <a:pt x="1318" y="1"/>
                  </a:moveTo>
                  <a:cubicBezTo>
                    <a:pt x="643" y="1"/>
                    <a:pt x="1" y="750"/>
                    <a:pt x="105" y="823"/>
                  </a:cubicBezTo>
                  <a:cubicBezTo>
                    <a:pt x="145" y="845"/>
                    <a:pt x="182" y="852"/>
                    <a:pt x="215" y="852"/>
                  </a:cubicBezTo>
                  <a:cubicBezTo>
                    <a:pt x="279" y="852"/>
                    <a:pt x="323" y="823"/>
                    <a:pt x="323" y="823"/>
                  </a:cubicBezTo>
                  <a:cubicBezTo>
                    <a:pt x="652" y="404"/>
                    <a:pt x="1098" y="277"/>
                    <a:pt x="1519" y="277"/>
                  </a:cubicBezTo>
                  <a:cubicBezTo>
                    <a:pt x="2172" y="277"/>
                    <a:pt x="2764" y="583"/>
                    <a:pt x="2764" y="583"/>
                  </a:cubicBezTo>
                  <a:cubicBezTo>
                    <a:pt x="2764" y="583"/>
                    <a:pt x="2132" y="82"/>
                    <a:pt x="1413" y="6"/>
                  </a:cubicBezTo>
                  <a:cubicBezTo>
                    <a:pt x="1381" y="2"/>
                    <a:pt x="1350" y="1"/>
                    <a:pt x="13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4" name="Google Shape;4424;p15"/>
            <p:cNvSpPr/>
            <p:nvPr/>
          </p:nvSpPr>
          <p:spPr>
            <a:xfrm>
              <a:off x="4720188" y="2664850"/>
              <a:ext cx="64899" cy="21074"/>
            </a:xfrm>
            <a:custGeom>
              <a:avLst/>
              <a:gdLst/>
              <a:ahLst/>
              <a:cxnLst/>
              <a:rect l="l" t="t" r="r" b="b"/>
              <a:pathLst>
                <a:path w="1780" h="578" extrusionOk="0">
                  <a:moveTo>
                    <a:pt x="813" y="0"/>
                  </a:moveTo>
                  <a:cubicBezTo>
                    <a:pt x="789" y="0"/>
                    <a:pt x="766" y="1"/>
                    <a:pt x="742" y="3"/>
                  </a:cubicBezTo>
                  <a:cubicBezTo>
                    <a:pt x="131" y="47"/>
                    <a:pt x="1" y="537"/>
                    <a:pt x="99" y="570"/>
                  </a:cubicBezTo>
                  <a:cubicBezTo>
                    <a:pt x="103" y="571"/>
                    <a:pt x="108" y="572"/>
                    <a:pt x="113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3"/>
                    <a:pt x="818" y="254"/>
                  </a:cubicBezTo>
                  <a:cubicBezTo>
                    <a:pt x="1080" y="262"/>
                    <a:pt x="1564" y="578"/>
                    <a:pt x="1718" y="578"/>
                  </a:cubicBezTo>
                  <a:cubicBezTo>
                    <a:pt x="1763" y="578"/>
                    <a:pt x="1780" y="551"/>
                    <a:pt x="1755" y="483"/>
                  </a:cubicBezTo>
                  <a:cubicBezTo>
                    <a:pt x="1755" y="483"/>
                    <a:pt x="1374" y="0"/>
                    <a:pt x="8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5" name="Google Shape;4425;p15"/>
            <p:cNvSpPr/>
            <p:nvPr/>
          </p:nvSpPr>
          <p:spPr>
            <a:xfrm>
              <a:off x="4727334" y="2705466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1"/>
                  </a:moveTo>
                  <a:cubicBezTo>
                    <a:pt x="349" y="1"/>
                    <a:pt x="1" y="153"/>
                    <a:pt x="1" y="328"/>
                  </a:cubicBezTo>
                  <a:cubicBezTo>
                    <a:pt x="1" y="513"/>
                    <a:pt x="349" y="654"/>
                    <a:pt x="785" y="654"/>
                  </a:cubicBezTo>
                  <a:cubicBezTo>
                    <a:pt x="1210" y="654"/>
                    <a:pt x="1570" y="513"/>
                    <a:pt x="1570" y="328"/>
                  </a:cubicBezTo>
                  <a:cubicBezTo>
                    <a:pt x="1570" y="153"/>
                    <a:pt x="1210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6" name="Google Shape;4426;p15"/>
            <p:cNvSpPr/>
            <p:nvPr/>
          </p:nvSpPr>
          <p:spPr>
            <a:xfrm>
              <a:off x="4558856" y="2605568"/>
              <a:ext cx="102781" cy="32048"/>
            </a:xfrm>
            <a:custGeom>
              <a:avLst/>
              <a:gdLst/>
              <a:ahLst/>
              <a:cxnLst/>
              <a:rect l="l" t="t" r="r" b="b"/>
              <a:pathLst>
                <a:path w="2819" h="879" extrusionOk="0">
                  <a:moveTo>
                    <a:pt x="1479" y="0"/>
                  </a:moveTo>
                  <a:cubicBezTo>
                    <a:pt x="1447" y="0"/>
                    <a:pt x="1416" y="2"/>
                    <a:pt x="1385" y="5"/>
                  </a:cubicBezTo>
                  <a:cubicBezTo>
                    <a:pt x="655" y="92"/>
                    <a:pt x="1" y="605"/>
                    <a:pt x="1" y="605"/>
                  </a:cubicBezTo>
                  <a:cubicBezTo>
                    <a:pt x="1" y="605"/>
                    <a:pt x="608" y="289"/>
                    <a:pt x="1277" y="289"/>
                  </a:cubicBezTo>
                  <a:cubicBezTo>
                    <a:pt x="1706" y="289"/>
                    <a:pt x="2160" y="419"/>
                    <a:pt x="2497" y="844"/>
                  </a:cubicBezTo>
                  <a:cubicBezTo>
                    <a:pt x="2497" y="844"/>
                    <a:pt x="2540" y="878"/>
                    <a:pt x="2605" y="878"/>
                  </a:cubicBezTo>
                  <a:cubicBezTo>
                    <a:pt x="2637" y="878"/>
                    <a:pt x="2675" y="870"/>
                    <a:pt x="2715" y="844"/>
                  </a:cubicBezTo>
                  <a:cubicBezTo>
                    <a:pt x="2819" y="771"/>
                    <a:pt x="2165" y="0"/>
                    <a:pt x="14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7" name="Google Shape;4427;p15"/>
            <p:cNvSpPr/>
            <p:nvPr/>
          </p:nvSpPr>
          <p:spPr>
            <a:xfrm>
              <a:off x="4674505" y="2663356"/>
              <a:ext cx="36569" cy="86592"/>
            </a:xfrm>
            <a:custGeom>
              <a:avLst/>
              <a:gdLst/>
              <a:ahLst/>
              <a:cxnLst/>
              <a:rect l="l" t="t" r="r" b="b"/>
              <a:pathLst>
                <a:path w="1003" h="2375" extrusionOk="0">
                  <a:moveTo>
                    <a:pt x="414" y="0"/>
                  </a:moveTo>
                  <a:cubicBezTo>
                    <a:pt x="414" y="1"/>
                    <a:pt x="349" y="1090"/>
                    <a:pt x="491" y="1406"/>
                  </a:cubicBezTo>
                  <a:cubicBezTo>
                    <a:pt x="621" y="1733"/>
                    <a:pt x="665" y="1788"/>
                    <a:pt x="676" y="1995"/>
                  </a:cubicBezTo>
                  <a:cubicBezTo>
                    <a:pt x="685" y="2171"/>
                    <a:pt x="396" y="2339"/>
                    <a:pt x="135" y="2339"/>
                  </a:cubicBezTo>
                  <a:cubicBezTo>
                    <a:pt x="89" y="2339"/>
                    <a:pt x="43" y="2333"/>
                    <a:pt x="0" y="2322"/>
                  </a:cubicBezTo>
                  <a:lnTo>
                    <a:pt x="0" y="2322"/>
                  </a:lnTo>
                  <a:cubicBezTo>
                    <a:pt x="1" y="2322"/>
                    <a:pt x="190" y="2375"/>
                    <a:pt x="390" y="2375"/>
                  </a:cubicBezTo>
                  <a:cubicBezTo>
                    <a:pt x="553" y="2375"/>
                    <a:pt x="724" y="2340"/>
                    <a:pt x="807" y="2213"/>
                  </a:cubicBezTo>
                  <a:cubicBezTo>
                    <a:pt x="1003" y="1929"/>
                    <a:pt x="643" y="1395"/>
                    <a:pt x="578" y="1210"/>
                  </a:cubicBezTo>
                  <a:cubicBezTo>
                    <a:pt x="513" y="1025"/>
                    <a:pt x="414" y="1"/>
                    <a:pt x="414" y="0"/>
                  </a:cubicBezTo>
                  <a:close/>
                </a:path>
              </a:pathLst>
            </a:custGeom>
            <a:solidFill>
              <a:srgbClr val="D8AD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8" name="Google Shape;4428;p15"/>
            <p:cNvSpPr/>
            <p:nvPr/>
          </p:nvSpPr>
          <p:spPr>
            <a:xfrm>
              <a:off x="4583502" y="2701492"/>
              <a:ext cx="58445" cy="23881"/>
            </a:xfrm>
            <a:custGeom>
              <a:avLst/>
              <a:gdLst/>
              <a:ahLst/>
              <a:cxnLst/>
              <a:rect l="l" t="t" r="r" b="b"/>
              <a:pathLst>
                <a:path w="1603" h="655" extrusionOk="0">
                  <a:moveTo>
                    <a:pt x="807" y="1"/>
                  </a:moveTo>
                  <a:cubicBezTo>
                    <a:pt x="360" y="1"/>
                    <a:pt x="1" y="142"/>
                    <a:pt x="1" y="328"/>
                  </a:cubicBezTo>
                  <a:cubicBezTo>
                    <a:pt x="1" y="513"/>
                    <a:pt x="360" y="655"/>
                    <a:pt x="807" y="655"/>
                  </a:cubicBezTo>
                  <a:cubicBezTo>
                    <a:pt x="1243" y="655"/>
                    <a:pt x="1603" y="513"/>
                    <a:pt x="1603" y="328"/>
                  </a:cubicBezTo>
                  <a:cubicBezTo>
                    <a:pt x="1603" y="142"/>
                    <a:pt x="1243" y="1"/>
                    <a:pt x="8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9" name="Google Shape;4429;p15"/>
            <p:cNvSpPr/>
            <p:nvPr/>
          </p:nvSpPr>
          <p:spPr>
            <a:xfrm>
              <a:off x="4651864" y="2774192"/>
              <a:ext cx="75910" cy="26798"/>
            </a:xfrm>
            <a:custGeom>
              <a:avLst/>
              <a:gdLst/>
              <a:ahLst/>
              <a:cxnLst/>
              <a:rect l="l" t="t" r="r" b="b"/>
              <a:pathLst>
                <a:path w="2082" h="735" extrusionOk="0">
                  <a:moveTo>
                    <a:pt x="2082" y="1"/>
                  </a:moveTo>
                  <a:cubicBezTo>
                    <a:pt x="2082" y="1"/>
                    <a:pt x="1831" y="143"/>
                    <a:pt x="1493" y="241"/>
                  </a:cubicBezTo>
                  <a:cubicBezTo>
                    <a:pt x="1319" y="295"/>
                    <a:pt x="1090" y="339"/>
                    <a:pt x="894" y="339"/>
                  </a:cubicBezTo>
                  <a:cubicBezTo>
                    <a:pt x="865" y="340"/>
                    <a:pt x="836" y="341"/>
                    <a:pt x="808" y="341"/>
                  </a:cubicBezTo>
                  <a:cubicBezTo>
                    <a:pt x="307" y="341"/>
                    <a:pt x="31" y="163"/>
                    <a:pt x="0" y="143"/>
                  </a:cubicBezTo>
                  <a:lnTo>
                    <a:pt x="0" y="143"/>
                  </a:lnTo>
                  <a:cubicBezTo>
                    <a:pt x="31" y="184"/>
                    <a:pt x="472" y="735"/>
                    <a:pt x="987" y="735"/>
                  </a:cubicBezTo>
                  <a:cubicBezTo>
                    <a:pt x="1010" y="735"/>
                    <a:pt x="1034" y="734"/>
                    <a:pt x="1057" y="731"/>
                  </a:cubicBezTo>
                  <a:cubicBezTo>
                    <a:pt x="1199" y="709"/>
                    <a:pt x="1362" y="655"/>
                    <a:pt x="1493" y="579"/>
                  </a:cubicBezTo>
                  <a:cubicBezTo>
                    <a:pt x="1842" y="372"/>
                    <a:pt x="2082" y="1"/>
                    <a:pt x="20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0" name="Google Shape;4430;p15"/>
            <p:cNvSpPr/>
            <p:nvPr/>
          </p:nvSpPr>
          <p:spPr>
            <a:xfrm>
              <a:off x="4585471" y="2664850"/>
              <a:ext cx="61654" cy="21074"/>
            </a:xfrm>
            <a:custGeom>
              <a:avLst/>
              <a:gdLst/>
              <a:ahLst/>
              <a:cxnLst/>
              <a:rect l="l" t="t" r="r" b="b"/>
              <a:pathLst>
                <a:path w="1691" h="578" extrusionOk="0">
                  <a:moveTo>
                    <a:pt x="924" y="0"/>
                  </a:moveTo>
                  <a:cubicBezTo>
                    <a:pt x="384" y="0"/>
                    <a:pt x="23" y="483"/>
                    <a:pt x="23" y="483"/>
                  </a:cubicBezTo>
                  <a:cubicBezTo>
                    <a:pt x="1" y="551"/>
                    <a:pt x="17" y="578"/>
                    <a:pt x="60" y="578"/>
                  </a:cubicBezTo>
                  <a:cubicBezTo>
                    <a:pt x="207" y="578"/>
                    <a:pt x="661" y="262"/>
                    <a:pt x="906" y="254"/>
                  </a:cubicBezTo>
                  <a:cubicBezTo>
                    <a:pt x="915" y="253"/>
                    <a:pt x="924" y="253"/>
                    <a:pt x="933" y="253"/>
                  </a:cubicBezTo>
                  <a:cubicBezTo>
                    <a:pt x="1224" y="253"/>
                    <a:pt x="1474" y="572"/>
                    <a:pt x="1579" y="572"/>
                  </a:cubicBezTo>
                  <a:cubicBezTo>
                    <a:pt x="1584" y="572"/>
                    <a:pt x="1588" y="571"/>
                    <a:pt x="1592" y="570"/>
                  </a:cubicBezTo>
                  <a:cubicBezTo>
                    <a:pt x="1690" y="537"/>
                    <a:pt x="1560" y="47"/>
                    <a:pt x="993" y="3"/>
                  </a:cubicBezTo>
                  <a:cubicBezTo>
                    <a:pt x="970" y="1"/>
                    <a:pt x="947" y="0"/>
                    <a:pt x="9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1" name="Google Shape;4431;p15"/>
            <p:cNvSpPr/>
            <p:nvPr/>
          </p:nvSpPr>
          <p:spPr>
            <a:xfrm>
              <a:off x="4720188" y="-55342"/>
              <a:ext cx="64899" cy="21110"/>
            </a:xfrm>
            <a:custGeom>
              <a:avLst/>
              <a:gdLst/>
              <a:ahLst/>
              <a:cxnLst/>
              <a:rect l="l" t="t" r="r" b="b"/>
              <a:pathLst>
                <a:path w="1780" h="579" extrusionOk="0">
                  <a:moveTo>
                    <a:pt x="813" y="1"/>
                  </a:moveTo>
                  <a:cubicBezTo>
                    <a:pt x="789" y="1"/>
                    <a:pt x="766" y="2"/>
                    <a:pt x="742" y="4"/>
                  </a:cubicBezTo>
                  <a:cubicBezTo>
                    <a:pt x="142" y="47"/>
                    <a:pt x="1" y="538"/>
                    <a:pt x="99" y="570"/>
                  </a:cubicBezTo>
                  <a:cubicBezTo>
                    <a:pt x="103" y="572"/>
                    <a:pt x="108" y="572"/>
                    <a:pt x="113" y="572"/>
                  </a:cubicBezTo>
                  <a:cubicBezTo>
                    <a:pt x="228" y="572"/>
                    <a:pt x="489" y="253"/>
                    <a:pt x="790" y="253"/>
                  </a:cubicBezTo>
                  <a:cubicBezTo>
                    <a:pt x="799" y="253"/>
                    <a:pt x="809" y="254"/>
                    <a:pt x="818" y="254"/>
                  </a:cubicBezTo>
                  <a:cubicBezTo>
                    <a:pt x="1080" y="263"/>
                    <a:pt x="1564" y="578"/>
                    <a:pt x="1718" y="578"/>
                  </a:cubicBezTo>
                  <a:cubicBezTo>
                    <a:pt x="1763" y="578"/>
                    <a:pt x="1780" y="552"/>
                    <a:pt x="1755" y="483"/>
                  </a:cubicBezTo>
                  <a:cubicBezTo>
                    <a:pt x="1755" y="483"/>
                    <a:pt x="1374" y="1"/>
                    <a:pt x="8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2" name="Google Shape;4432;p15"/>
            <p:cNvSpPr/>
            <p:nvPr/>
          </p:nvSpPr>
          <p:spPr>
            <a:xfrm>
              <a:off x="4727334" y="-14690"/>
              <a:ext cx="57279" cy="23881"/>
            </a:xfrm>
            <a:custGeom>
              <a:avLst/>
              <a:gdLst/>
              <a:ahLst/>
              <a:cxnLst/>
              <a:rect l="l" t="t" r="r" b="b"/>
              <a:pathLst>
                <a:path w="1571" h="655" extrusionOk="0">
                  <a:moveTo>
                    <a:pt x="785" y="0"/>
                  </a:moveTo>
                  <a:cubicBezTo>
                    <a:pt x="349" y="0"/>
                    <a:pt x="1" y="153"/>
                    <a:pt x="1" y="327"/>
                  </a:cubicBezTo>
                  <a:cubicBezTo>
                    <a:pt x="1" y="512"/>
                    <a:pt x="349" y="654"/>
                    <a:pt x="785" y="654"/>
                  </a:cubicBezTo>
                  <a:cubicBezTo>
                    <a:pt x="1210" y="654"/>
                    <a:pt x="1570" y="512"/>
                    <a:pt x="1570" y="327"/>
                  </a:cubicBezTo>
                  <a:cubicBezTo>
                    <a:pt x="1570" y="153"/>
                    <a:pt x="1210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3" name="Google Shape;4433;p15"/>
            <p:cNvSpPr/>
            <p:nvPr/>
          </p:nvSpPr>
          <p:spPr>
            <a:xfrm>
              <a:off x="2499452" y="2268647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8" y="0"/>
                  </a:moveTo>
                  <a:cubicBezTo>
                    <a:pt x="5086" y="0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4"/>
                    <a:pt x="1548" y="3176"/>
                    <a:pt x="5297" y="3121"/>
                  </a:cubicBezTo>
                  <a:cubicBezTo>
                    <a:pt x="5377" y="3120"/>
                    <a:pt x="5456" y="3120"/>
                    <a:pt x="5533" y="3120"/>
                  </a:cubicBezTo>
                  <a:cubicBezTo>
                    <a:pt x="8800" y="3120"/>
                    <a:pt x="9805" y="4003"/>
                    <a:pt x="10092" y="4418"/>
                  </a:cubicBezTo>
                  <a:cubicBezTo>
                    <a:pt x="9774" y="2468"/>
                    <a:pt x="8665" y="0"/>
                    <a:pt x="53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4" name="Google Shape;4434;p15"/>
            <p:cNvSpPr/>
            <p:nvPr/>
          </p:nvSpPr>
          <p:spPr>
            <a:xfrm>
              <a:off x="2492707" y="2382364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18" y="1"/>
                  </a:moveTo>
                  <a:cubicBezTo>
                    <a:pt x="5641" y="1"/>
                    <a:pt x="5562" y="1"/>
                    <a:pt x="5482" y="2"/>
                  </a:cubicBezTo>
                  <a:cubicBezTo>
                    <a:pt x="1733" y="57"/>
                    <a:pt x="491" y="885"/>
                    <a:pt x="186" y="1147"/>
                  </a:cubicBezTo>
                  <a:cubicBezTo>
                    <a:pt x="131" y="1201"/>
                    <a:pt x="109" y="1234"/>
                    <a:pt x="109" y="1234"/>
                  </a:cubicBezTo>
                  <a:cubicBezTo>
                    <a:pt x="0" y="1430"/>
                    <a:pt x="88" y="2356"/>
                    <a:pt x="88" y="2356"/>
                  </a:cubicBezTo>
                  <a:cubicBezTo>
                    <a:pt x="88" y="2356"/>
                    <a:pt x="99" y="2346"/>
                    <a:pt x="109" y="2346"/>
                  </a:cubicBezTo>
                  <a:cubicBezTo>
                    <a:pt x="349" y="2269"/>
                    <a:pt x="2365" y="1648"/>
                    <a:pt x="5242" y="1495"/>
                  </a:cubicBezTo>
                  <a:cubicBezTo>
                    <a:pt x="5448" y="1485"/>
                    <a:pt x="5649" y="1480"/>
                    <a:pt x="5845" y="1480"/>
                  </a:cubicBezTo>
                  <a:cubicBezTo>
                    <a:pt x="8562" y="1480"/>
                    <a:pt x="10355" y="2401"/>
                    <a:pt x="10375" y="2411"/>
                  </a:cubicBezTo>
                  <a:lnTo>
                    <a:pt x="10386" y="2411"/>
                  </a:lnTo>
                  <a:lnTo>
                    <a:pt x="10386" y="2160"/>
                  </a:lnTo>
                  <a:lnTo>
                    <a:pt x="10386" y="1495"/>
                  </a:lnTo>
                  <a:cubicBezTo>
                    <a:pt x="10386" y="1495"/>
                    <a:pt x="10365" y="1419"/>
                    <a:pt x="10277" y="1299"/>
                  </a:cubicBezTo>
                  <a:cubicBezTo>
                    <a:pt x="9990" y="884"/>
                    <a:pt x="8985" y="1"/>
                    <a:pt x="5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5" name="Google Shape;4435;p15"/>
            <p:cNvSpPr/>
            <p:nvPr/>
          </p:nvSpPr>
          <p:spPr>
            <a:xfrm>
              <a:off x="2391387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1"/>
                  </a:moveTo>
                  <a:cubicBezTo>
                    <a:pt x="5071" y="1"/>
                    <a:pt x="3179" y="472"/>
                    <a:pt x="2104" y="1153"/>
                  </a:cubicBezTo>
                  <a:cubicBezTo>
                    <a:pt x="1047" y="1818"/>
                    <a:pt x="0" y="2886"/>
                    <a:pt x="3204" y="2886"/>
                  </a:cubicBezTo>
                  <a:cubicBezTo>
                    <a:pt x="3161" y="2483"/>
                    <a:pt x="3412" y="2101"/>
                    <a:pt x="3793" y="1971"/>
                  </a:cubicBezTo>
                  <a:cubicBezTo>
                    <a:pt x="4632" y="1674"/>
                    <a:pt x="6227" y="1228"/>
                    <a:pt x="8178" y="1228"/>
                  </a:cubicBezTo>
                  <a:cubicBezTo>
                    <a:pt x="9522" y="1228"/>
                    <a:pt x="11036" y="1440"/>
                    <a:pt x="1258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80" y="3137"/>
                    <a:pt x="15138" y="2450"/>
                  </a:cubicBezTo>
                  <a:cubicBezTo>
                    <a:pt x="15596" y="1764"/>
                    <a:pt x="13787" y="576"/>
                    <a:pt x="10201" y="162"/>
                  </a:cubicBezTo>
                  <a:cubicBezTo>
                    <a:pt x="9263" y="51"/>
                    <a:pt x="8381" y="1"/>
                    <a:pt x="7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6" name="Google Shape;4436;p15"/>
            <p:cNvSpPr/>
            <p:nvPr/>
          </p:nvSpPr>
          <p:spPr>
            <a:xfrm>
              <a:off x="2071529" y="2686872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1"/>
                  </a:moveTo>
                  <a:cubicBezTo>
                    <a:pt x="863" y="1"/>
                    <a:pt x="404" y="402"/>
                    <a:pt x="404" y="402"/>
                  </a:cubicBezTo>
                  <a:lnTo>
                    <a:pt x="0" y="1982"/>
                  </a:lnTo>
                  <a:cubicBezTo>
                    <a:pt x="1101" y="1873"/>
                    <a:pt x="1766" y="521"/>
                    <a:pt x="1472" y="129"/>
                  </a:cubicBezTo>
                  <a:cubicBezTo>
                    <a:pt x="1404" y="37"/>
                    <a:pt x="1311" y="1"/>
                    <a:pt x="120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7" name="Google Shape;4437;p15"/>
            <p:cNvSpPr/>
            <p:nvPr/>
          </p:nvSpPr>
          <p:spPr>
            <a:xfrm>
              <a:off x="-220740" y="2268647"/>
              <a:ext cx="367991" cy="161117"/>
            </a:xfrm>
            <a:custGeom>
              <a:avLst/>
              <a:gdLst/>
              <a:ahLst/>
              <a:cxnLst/>
              <a:rect l="l" t="t" r="r" b="b"/>
              <a:pathLst>
                <a:path w="10093" h="4419" extrusionOk="0">
                  <a:moveTo>
                    <a:pt x="5395" y="0"/>
                  </a:moveTo>
                  <a:cubicBezTo>
                    <a:pt x="5085" y="0"/>
                    <a:pt x="4755" y="23"/>
                    <a:pt x="4404" y="70"/>
                  </a:cubicBezTo>
                  <a:cubicBezTo>
                    <a:pt x="1156" y="495"/>
                    <a:pt x="251" y="2762"/>
                    <a:pt x="1" y="4266"/>
                  </a:cubicBezTo>
                  <a:cubicBezTo>
                    <a:pt x="306" y="4004"/>
                    <a:pt x="1548" y="3176"/>
                    <a:pt x="5297" y="3121"/>
                  </a:cubicBezTo>
                  <a:cubicBezTo>
                    <a:pt x="5377" y="3120"/>
                    <a:pt x="5456" y="3120"/>
                    <a:pt x="5533" y="3120"/>
                  </a:cubicBezTo>
                  <a:cubicBezTo>
                    <a:pt x="8800" y="3120"/>
                    <a:pt x="9805" y="4003"/>
                    <a:pt x="10093" y="4418"/>
                  </a:cubicBezTo>
                  <a:cubicBezTo>
                    <a:pt x="9774" y="2468"/>
                    <a:pt x="8656" y="0"/>
                    <a:pt x="5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8" name="Google Shape;4438;p15"/>
            <p:cNvSpPr/>
            <p:nvPr/>
          </p:nvSpPr>
          <p:spPr>
            <a:xfrm>
              <a:off x="-227485" y="2382364"/>
              <a:ext cx="378710" cy="87905"/>
            </a:xfrm>
            <a:custGeom>
              <a:avLst/>
              <a:gdLst/>
              <a:ahLst/>
              <a:cxnLst/>
              <a:rect l="l" t="t" r="r" b="b"/>
              <a:pathLst>
                <a:path w="10387" h="2411" extrusionOk="0">
                  <a:moveTo>
                    <a:pt x="5718" y="1"/>
                  </a:moveTo>
                  <a:cubicBezTo>
                    <a:pt x="5641" y="1"/>
                    <a:pt x="5562" y="1"/>
                    <a:pt x="5482" y="2"/>
                  </a:cubicBezTo>
                  <a:cubicBezTo>
                    <a:pt x="1733" y="57"/>
                    <a:pt x="491" y="885"/>
                    <a:pt x="186" y="1147"/>
                  </a:cubicBezTo>
                  <a:cubicBezTo>
                    <a:pt x="131" y="1201"/>
                    <a:pt x="110" y="1234"/>
                    <a:pt x="110" y="1234"/>
                  </a:cubicBezTo>
                  <a:cubicBezTo>
                    <a:pt x="1" y="1430"/>
                    <a:pt x="88" y="2356"/>
                    <a:pt x="88" y="2356"/>
                  </a:cubicBezTo>
                  <a:cubicBezTo>
                    <a:pt x="88" y="2356"/>
                    <a:pt x="99" y="2346"/>
                    <a:pt x="110" y="2346"/>
                  </a:cubicBezTo>
                  <a:cubicBezTo>
                    <a:pt x="349" y="2269"/>
                    <a:pt x="2365" y="1648"/>
                    <a:pt x="5243" y="1495"/>
                  </a:cubicBezTo>
                  <a:cubicBezTo>
                    <a:pt x="5448" y="1485"/>
                    <a:pt x="5649" y="1480"/>
                    <a:pt x="5845" y="1480"/>
                  </a:cubicBezTo>
                  <a:cubicBezTo>
                    <a:pt x="8562" y="1480"/>
                    <a:pt x="10355" y="2401"/>
                    <a:pt x="10376" y="2411"/>
                  </a:cubicBezTo>
                  <a:lnTo>
                    <a:pt x="10387" y="2411"/>
                  </a:lnTo>
                  <a:lnTo>
                    <a:pt x="10387" y="2160"/>
                  </a:lnTo>
                  <a:lnTo>
                    <a:pt x="10387" y="1495"/>
                  </a:lnTo>
                  <a:cubicBezTo>
                    <a:pt x="10387" y="1495"/>
                    <a:pt x="10365" y="1419"/>
                    <a:pt x="10278" y="1299"/>
                  </a:cubicBezTo>
                  <a:cubicBezTo>
                    <a:pt x="9990" y="884"/>
                    <a:pt x="8985" y="1"/>
                    <a:pt x="57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9" name="Google Shape;4439;p15"/>
            <p:cNvSpPr/>
            <p:nvPr/>
          </p:nvSpPr>
          <p:spPr>
            <a:xfrm>
              <a:off x="-328805" y="2419078"/>
              <a:ext cx="568630" cy="117547"/>
            </a:xfrm>
            <a:custGeom>
              <a:avLst/>
              <a:gdLst/>
              <a:ahLst/>
              <a:cxnLst/>
              <a:rect l="l" t="t" r="r" b="b"/>
              <a:pathLst>
                <a:path w="15596" h="3224" extrusionOk="0">
                  <a:moveTo>
                    <a:pt x="7565" y="1"/>
                  </a:moveTo>
                  <a:cubicBezTo>
                    <a:pt x="5071" y="1"/>
                    <a:pt x="3179" y="472"/>
                    <a:pt x="2104" y="1153"/>
                  </a:cubicBezTo>
                  <a:cubicBezTo>
                    <a:pt x="1047" y="1818"/>
                    <a:pt x="1" y="2886"/>
                    <a:pt x="3205" y="2886"/>
                  </a:cubicBezTo>
                  <a:cubicBezTo>
                    <a:pt x="3161" y="2483"/>
                    <a:pt x="3401" y="2101"/>
                    <a:pt x="3793" y="1971"/>
                  </a:cubicBezTo>
                  <a:cubicBezTo>
                    <a:pt x="4632" y="1674"/>
                    <a:pt x="6227" y="1228"/>
                    <a:pt x="8178" y="1228"/>
                  </a:cubicBezTo>
                  <a:cubicBezTo>
                    <a:pt x="9523" y="1228"/>
                    <a:pt x="11036" y="1440"/>
                    <a:pt x="12588" y="2058"/>
                  </a:cubicBezTo>
                  <a:cubicBezTo>
                    <a:pt x="13002" y="2221"/>
                    <a:pt x="13231" y="2668"/>
                    <a:pt x="13122" y="3104"/>
                  </a:cubicBezTo>
                  <a:lnTo>
                    <a:pt x="13100" y="3224"/>
                  </a:lnTo>
                  <a:cubicBezTo>
                    <a:pt x="13100" y="3224"/>
                    <a:pt x="14680" y="3137"/>
                    <a:pt x="15138" y="2450"/>
                  </a:cubicBezTo>
                  <a:cubicBezTo>
                    <a:pt x="15596" y="1764"/>
                    <a:pt x="13787" y="576"/>
                    <a:pt x="10201" y="162"/>
                  </a:cubicBezTo>
                  <a:cubicBezTo>
                    <a:pt x="9263" y="51"/>
                    <a:pt x="8382" y="1"/>
                    <a:pt x="75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0" name="Google Shape;4440;p15"/>
            <p:cNvSpPr/>
            <p:nvPr/>
          </p:nvSpPr>
          <p:spPr>
            <a:xfrm>
              <a:off x="4791722" y="2686872"/>
              <a:ext cx="64388" cy="72264"/>
            </a:xfrm>
            <a:custGeom>
              <a:avLst/>
              <a:gdLst/>
              <a:ahLst/>
              <a:cxnLst/>
              <a:rect l="l" t="t" r="r" b="b"/>
              <a:pathLst>
                <a:path w="1766" h="1982" extrusionOk="0">
                  <a:moveTo>
                    <a:pt x="1208" y="1"/>
                  </a:moveTo>
                  <a:cubicBezTo>
                    <a:pt x="862" y="1"/>
                    <a:pt x="403" y="402"/>
                    <a:pt x="403" y="402"/>
                  </a:cubicBezTo>
                  <a:lnTo>
                    <a:pt x="0" y="1982"/>
                  </a:lnTo>
                  <a:cubicBezTo>
                    <a:pt x="1101" y="1873"/>
                    <a:pt x="1766" y="521"/>
                    <a:pt x="1471" y="129"/>
                  </a:cubicBezTo>
                  <a:cubicBezTo>
                    <a:pt x="1404" y="37"/>
                    <a:pt x="1311" y="1"/>
                    <a:pt x="1208" y="1"/>
                  </a:cubicBezTo>
                  <a:close/>
                </a:path>
              </a:pathLst>
            </a:custGeom>
            <a:solidFill>
              <a:srgbClr val="F5D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1" name="Google Shape;4441;p15"/>
            <p:cNvSpPr/>
            <p:nvPr/>
          </p:nvSpPr>
          <p:spPr>
            <a:xfrm>
              <a:off x="3989252" y="2607026"/>
              <a:ext cx="88488" cy="25449"/>
            </a:xfrm>
            <a:custGeom>
              <a:avLst/>
              <a:gdLst/>
              <a:ahLst/>
              <a:cxnLst/>
              <a:rect l="l" t="t" r="r" b="b"/>
              <a:pathLst>
                <a:path w="2427" h="698" extrusionOk="0">
                  <a:moveTo>
                    <a:pt x="1328" y="0"/>
                  </a:moveTo>
                  <a:cubicBezTo>
                    <a:pt x="1191" y="0"/>
                    <a:pt x="1062" y="14"/>
                    <a:pt x="944" y="41"/>
                  </a:cubicBezTo>
                  <a:cubicBezTo>
                    <a:pt x="503" y="147"/>
                    <a:pt x="0" y="698"/>
                    <a:pt x="249" y="698"/>
                  </a:cubicBezTo>
                  <a:cubicBezTo>
                    <a:pt x="258" y="698"/>
                    <a:pt x="268" y="697"/>
                    <a:pt x="279" y="695"/>
                  </a:cubicBezTo>
                  <a:cubicBezTo>
                    <a:pt x="519" y="652"/>
                    <a:pt x="530" y="336"/>
                    <a:pt x="1151" y="259"/>
                  </a:cubicBezTo>
                  <a:cubicBezTo>
                    <a:pt x="1198" y="253"/>
                    <a:pt x="1244" y="250"/>
                    <a:pt x="1289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6"/>
                    <a:pt x="2274" y="543"/>
                  </a:cubicBezTo>
                  <a:cubicBezTo>
                    <a:pt x="2426" y="499"/>
                    <a:pt x="2306" y="183"/>
                    <a:pt x="1936" y="85"/>
                  </a:cubicBezTo>
                  <a:cubicBezTo>
                    <a:pt x="1726" y="28"/>
                    <a:pt x="1520" y="0"/>
                    <a:pt x="13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2" name="Google Shape;4442;p15"/>
            <p:cNvSpPr/>
            <p:nvPr/>
          </p:nvSpPr>
          <p:spPr>
            <a:xfrm>
              <a:off x="4121417" y="2607026"/>
              <a:ext cx="88452" cy="25449"/>
            </a:xfrm>
            <a:custGeom>
              <a:avLst/>
              <a:gdLst/>
              <a:ahLst/>
              <a:cxnLst/>
              <a:rect l="l" t="t" r="r" b="b"/>
              <a:pathLst>
                <a:path w="2426" h="698" extrusionOk="0">
                  <a:moveTo>
                    <a:pt x="1103" y="0"/>
                  </a:moveTo>
                  <a:cubicBezTo>
                    <a:pt x="910" y="0"/>
                    <a:pt x="700" y="28"/>
                    <a:pt x="490" y="85"/>
                  </a:cubicBezTo>
                  <a:cubicBezTo>
                    <a:pt x="120" y="183"/>
                    <a:pt x="0" y="499"/>
                    <a:pt x="153" y="543"/>
                  </a:cubicBezTo>
                  <a:cubicBezTo>
                    <a:pt x="162" y="546"/>
                    <a:pt x="173" y="548"/>
                    <a:pt x="184" y="548"/>
                  </a:cubicBezTo>
                  <a:cubicBezTo>
                    <a:pt x="343" y="548"/>
                    <a:pt x="693" y="250"/>
                    <a:pt x="1148" y="250"/>
                  </a:cubicBezTo>
                  <a:cubicBezTo>
                    <a:pt x="1193" y="250"/>
                    <a:pt x="1239" y="253"/>
                    <a:pt x="1286" y="259"/>
                  </a:cubicBezTo>
                  <a:cubicBezTo>
                    <a:pt x="1896" y="336"/>
                    <a:pt x="1907" y="652"/>
                    <a:pt x="2147" y="695"/>
                  </a:cubicBezTo>
                  <a:cubicBezTo>
                    <a:pt x="2158" y="697"/>
                    <a:pt x="2168" y="698"/>
                    <a:pt x="2178" y="698"/>
                  </a:cubicBezTo>
                  <a:cubicBezTo>
                    <a:pt x="2426" y="698"/>
                    <a:pt x="1924" y="147"/>
                    <a:pt x="1482" y="41"/>
                  </a:cubicBezTo>
                  <a:cubicBezTo>
                    <a:pt x="1369" y="14"/>
                    <a:pt x="124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3" name="Google Shape;4443;p15"/>
            <p:cNvSpPr/>
            <p:nvPr/>
          </p:nvSpPr>
          <p:spPr>
            <a:xfrm>
              <a:off x="4064905" y="2754941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0"/>
                  </a:moveTo>
                  <a:cubicBezTo>
                    <a:pt x="1626" y="0"/>
                    <a:pt x="1367" y="161"/>
                    <a:pt x="951" y="235"/>
                  </a:cubicBezTo>
                  <a:cubicBezTo>
                    <a:pt x="849" y="251"/>
                    <a:pt x="757" y="257"/>
                    <a:pt x="675" y="257"/>
                  </a:cubicBezTo>
                  <a:cubicBezTo>
                    <a:pt x="372" y="257"/>
                    <a:pt x="210" y="169"/>
                    <a:pt x="210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3" y="126"/>
                  </a:cubicBezTo>
                  <a:cubicBezTo>
                    <a:pt x="61" y="231"/>
                    <a:pt x="383" y="410"/>
                    <a:pt x="777" y="410"/>
                  </a:cubicBezTo>
                  <a:cubicBezTo>
                    <a:pt x="833" y="410"/>
                    <a:pt x="892" y="406"/>
                    <a:pt x="951" y="398"/>
                  </a:cubicBezTo>
                  <a:cubicBezTo>
                    <a:pt x="1419" y="344"/>
                    <a:pt x="1735" y="93"/>
                    <a:pt x="1724" y="17"/>
                  </a:cubicBezTo>
                  <a:cubicBezTo>
                    <a:pt x="1723" y="5"/>
                    <a:pt x="1715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4" name="Google Shape;4444;p15"/>
            <p:cNvSpPr/>
            <p:nvPr/>
          </p:nvSpPr>
          <p:spPr>
            <a:xfrm>
              <a:off x="4032384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5" name="Google Shape;4445;p15"/>
            <p:cNvSpPr/>
            <p:nvPr/>
          </p:nvSpPr>
          <p:spPr>
            <a:xfrm>
              <a:off x="4141652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69" y="763"/>
                    <a:pt x="611" y="589"/>
                    <a:pt x="611" y="382"/>
                  </a:cubicBezTo>
                  <a:cubicBezTo>
                    <a:pt x="611" y="175"/>
                    <a:pt x="469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6" name="Google Shape;4446;p15"/>
            <p:cNvSpPr/>
            <p:nvPr/>
          </p:nvSpPr>
          <p:spPr>
            <a:xfrm>
              <a:off x="3296270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304" y="1"/>
                  </a:moveTo>
                  <a:cubicBezTo>
                    <a:pt x="618" y="1"/>
                    <a:pt x="29" y="862"/>
                    <a:pt x="29" y="862"/>
                  </a:cubicBezTo>
                  <a:cubicBezTo>
                    <a:pt x="1" y="920"/>
                    <a:pt x="9" y="944"/>
                    <a:pt x="45" y="944"/>
                  </a:cubicBezTo>
                  <a:cubicBezTo>
                    <a:pt x="191" y="944"/>
                    <a:pt x="789" y="557"/>
                    <a:pt x="1304" y="469"/>
                  </a:cubicBezTo>
                  <a:cubicBezTo>
                    <a:pt x="1361" y="460"/>
                    <a:pt x="1417" y="455"/>
                    <a:pt x="1470" y="455"/>
                  </a:cubicBezTo>
                  <a:cubicBezTo>
                    <a:pt x="1963" y="455"/>
                    <a:pt x="2309" y="824"/>
                    <a:pt x="2419" y="824"/>
                  </a:cubicBezTo>
                  <a:cubicBezTo>
                    <a:pt x="2433" y="824"/>
                    <a:pt x="2442" y="819"/>
                    <a:pt x="2449" y="807"/>
                  </a:cubicBezTo>
                  <a:cubicBezTo>
                    <a:pt x="2525" y="676"/>
                    <a:pt x="2002" y="12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7" name="Google Shape;4447;p15"/>
            <p:cNvSpPr/>
            <p:nvPr/>
          </p:nvSpPr>
          <p:spPr>
            <a:xfrm>
              <a:off x="3420086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221" y="1"/>
                  </a:moveTo>
                  <a:cubicBezTo>
                    <a:pt x="524" y="12"/>
                    <a:pt x="1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7" y="824"/>
                    <a:pt x="562" y="455"/>
                    <a:pt x="1056" y="455"/>
                  </a:cubicBezTo>
                  <a:cubicBezTo>
                    <a:pt x="1109" y="455"/>
                    <a:pt x="1164" y="460"/>
                    <a:pt x="1221" y="469"/>
                  </a:cubicBezTo>
                  <a:cubicBezTo>
                    <a:pt x="1736" y="557"/>
                    <a:pt x="2335" y="944"/>
                    <a:pt x="2480" y="944"/>
                  </a:cubicBezTo>
                  <a:cubicBezTo>
                    <a:pt x="2517" y="944"/>
                    <a:pt x="2525" y="920"/>
                    <a:pt x="2496" y="862"/>
                  </a:cubicBezTo>
                  <a:cubicBezTo>
                    <a:pt x="2496" y="862"/>
                    <a:pt x="1908" y="1"/>
                    <a:pt x="12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8" name="Google Shape;4448;p15"/>
            <p:cNvSpPr/>
            <p:nvPr/>
          </p:nvSpPr>
          <p:spPr>
            <a:xfrm>
              <a:off x="3372507" y="2767702"/>
              <a:ext cx="74233" cy="17756"/>
            </a:xfrm>
            <a:custGeom>
              <a:avLst/>
              <a:gdLst/>
              <a:ahLst/>
              <a:cxnLst/>
              <a:rect l="l" t="t" r="r" b="b"/>
              <a:pathLst>
                <a:path w="2036" h="487" extrusionOk="0">
                  <a:moveTo>
                    <a:pt x="2004" y="1"/>
                  </a:moveTo>
                  <a:cubicBezTo>
                    <a:pt x="1922" y="1"/>
                    <a:pt x="1611" y="191"/>
                    <a:pt x="1120" y="266"/>
                  </a:cubicBezTo>
                  <a:cubicBezTo>
                    <a:pt x="987" y="289"/>
                    <a:pt x="869" y="297"/>
                    <a:pt x="766" y="297"/>
                  </a:cubicBezTo>
                  <a:cubicBezTo>
                    <a:pt x="423" y="297"/>
                    <a:pt x="249" y="201"/>
                    <a:pt x="249" y="201"/>
                  </a:cubicBezTo>
                  <a:cubicBezTo>
                    <a:pt x="187" y="178"/>
                    <a:pt x="65" y="94"/>
                    <a:pt x="22" y="94"/>
                  </a:cubicBezTo>
                  <a:cubicBezTo>
                    <a:pt x="5" y="94"/>
                    <a:pt x="1" y="108"/>
                    <a:pt x="20" y="146"/>
                  </a:cubicBezTo>
                  <a:cubicBezTo>
                    <a:pt x="68" y="261"/>
                    <a:pt x="454" y="486"/>
                    <a:pt x="925" y="486"/>
                  </a:cubicBezTo>
                  <a:cubicBezTo>
                    <a:pt x="989" y="486"/>
                    <a:pt x="1054" y="482"/>
                    <a:pt x="1120" y="473"/>
                  </a:cubicBezTo>
                  <a:cubicBezTo>
                    <a:pt x="1665" y="397"/>
                    <a:pt x="2036" y="103"/>
                    <a:pt x="2025" y="16"/>
                  </a:cubicBezTo>
                  <a:cubicBezTo>
                    <a:pt x="2024" y="5"/>
                    <a:pt x="2016" y="1"/>
                    <a:pt x="20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9" name="Google Shape;4449;p15"/>
            <p:cNvSpPr/>
            <p:nvPr/>
          </p:nvSpPr>
          <p:spPr>
            <a:xfrm>
              <a:off x="3330287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20" y="698"/>
                    <a:pt x="720" y="448"/>
                  </a:cubicBezTo>
                  <a:cubicBezTo>
                    <a:pt x="720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0" name="Google Shape;4450;p15"/>
            <p:cNvSpPr/>
            <p:nvPr/>
          </p:nvSpPr>
          <p:spPr>
            <a:xfrm>
              <a:off x="3448306" y="2658178"/>
              <a:ext cx="26251" cy="32632"/>
            </a:xfrm>
            <a:custGeom>
              <a:avLst/>
              <a:gdLst/>
              <a:ahLst/>
              <a:cxnLst/>
              <a:rect l="l" t="t" r="r" b="b"/>
              <a:pathLst>
                <a:path w="720" h="895" extrusionOk="0">
                  <a:moveTo>
                    <a:pt x="360" y="1"/>
                  </a:moveTo>
                  <a:cubicBezTo>
                    <a:pt x="153" y="1"/>
                    <a:pt x="1" y="208"/>
                    <a:pt x="1" y="448"/>
                  </a:cubicBezTo>
                  <a:cubicBezTo>
                    <a:pt x="1" y="698"/>
                    <a:pt x="153" y="894"/>
                    <a:pt x="360" y="894"/>
                  </a:cubicBezTo>
                  <a:cubicBezTo>
                    <a:pt x="556" y="894"/>
                    <a:pt x="720" y="698"/>
                    <a:pt x="720" y="448"/>
                  </a:cubicBezTo>
                  <a:cubicBezTo>
                    <a:pt x="720" y="208"/>
                    <a:pt x="556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1" name="Google Shape;4451;p15"/>
            <p:cNvSpPr/>
            <p:nvPr/>
          </p:nvSpPr>
          <p:spPr>
            <a:xfrm>
              <a:off x="2603543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9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0" y="543"/>
                    <a:pt x="20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47" y="562"/>
                    <a:pt x="1655" y="562"/>
                  </a:cubicBezTo>
                  <a:cubicBezTo>
                    <a:pt x="1660" y="562"/>
                    <a:pt x="1664" y="562"/>
                    <a:pt x="1668" y="560"/>
                  </a:cubicBezTo>
                  <a:cubicBezTo>
                    <a:pt x="1767" y="528"/>
                    <a:pt x="1636" y="48"/>
                    <a:pt x="1036" y="5"/>
                  </a:cubicBezTo>
                  <a:cubicBezTo>
                    <a:pt x="1007" y="2"/>
                    <a:pt x="977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2" name="Google Shape;4452;p15"/>
            <p:cNvSpPr/>
            <p:nvPr/>
          </p:nvSpPr>
          <p:spPr>
            <a:xfrm>
              <a:off x="2720396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8"/>
                    <a:pt x="0" y="528"/>
                    <a:pt x="98" y="560"/>
                  </a:cubicBezTo>
                  <a:cubicBezTo>
                    <a:pt x="102" y="562"/>
                    <a:pt x="107" y="562"/>
                    <a:pt x="112" y="562"/>
                  </a:cubicBezTo>
                  <a:cubicBezTo>
                    <a:pt x="219" y="562"/>
                    <a:pt x="486" y="244"/>
                    <a:pt x="802" y="244"/>
                  </a:cubicBezTo>
                  <a:cubicBezTo>
                    <a:pt x="807" y="244"/>
                    <a:pt x="812" y="244"/>
                    <a:pt x="817" y="244"/>
                  </a:cubicBezTo>
                  <a:cubicBezTo>
                    <a:pt x="1070" y="261"/>
                    <a:pt x="1543" y="570"/>
                    <a:pt x="1700" y="570"/>
                  </a:cubicBezTo>
                  <a:cubicBezTo>
                    <a:pt x="1747" y="570"/>
                    <a:pt x="1766" y="543"/>
                    <a:pt x="1744" y="473"/>
                  </a:cubicBezTo>
                  <a:cubicBezTo>
                    <a:pt x="1744" y="473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3" name="Google Shape;4453;p15"/>
            <p:cNvSpPr/>
            <p:nvPr/>
          </p:nvSpPr>
          <p:spPr>
            <a:xfrm>
              <a:off x="2576235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2"/>
                    <a:pt x="48" y="872"/>
                  </a:cubicBezTo>
                  <a:cubicBezTo>
                    <a:pt x="204" y="872"/>
                    <a:pt x="846" y="514"/>
                    <a:pt x="1404" y="436"/>
                  </a:cubicBezTo>
                  <a:cubicBezTo>
                    <a:pt x="1463" y="427"/>
                    <a:pt x="1521" y="424"/>
                    <a:pt x="1577" y="424"/>
                  </a:cubicBezTo>
                  <a:cubicBezTo>
                    <a:pt x="2101" y="424"/>
                    <a:pt x="2473" y="759"/>
                    <a:pt x="2599" y="759"/>
                  </a:cubicBezTo>
                  <a:cubicBezTo>
                    <a:pt x="2615" y="759"/>
                    <a:pt x="2627" y="754"/>
                    <a:pt x="2635" y="741"/>
                  </a:cubicBezTo>
                  <a:cubicBezTo>
                    <a:pt x="2712" y="621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4" name="Google Shape;4454;p15"/>
            <p:cNvSpPr/>
            <p:nvPr/>
          </p:nvSpPr>
          <p:spPr>
            <a:xfrm>
              <a:off x="2709239" y="2551717"/>
              <a:ext cx="98916" cy="31830"/>
            </a:xfrm>
            <a:custGeom>
              <a:avLst/>
              <a:gdLst/>
              <a:ahLst/>
              <a:cxnLst/>
              <a:rect l="l" t="t" r="r" b="b"/>
              <a:pathLst>
                <a:path w="2713" h="873" extrusionOk="0">
                  <a:moveTo>
                    <a:pt x="1309" y="0"/>
                  </a:moveTo>
                  <a:cubicBezTo>
                    <a:pt x="568" y="0"/>
                    <a:pt x="1" y="621"/>
                    <a:pt x="77" y="741"/>
                  </a:cubicBezTo>
                  <a:cubicBezTo>
                    <a:pt x="85" y="754"/>
                    <a:pt x="97" y="759"/>
                    <a:pt x="113" y="759"/>
                  </a:cubicBezTo>
                  <a:cubicBezTo>
                    <a:pt x="240" y="759"/>
                    <a:pt x="612" y="424"/>
                    <a:pt x="1144" y="424"/>
                  </a:cubicBezTo>
                  <a:cubicBezTo>
                    <a:pt x="1201" y="424"/>
                    <a:pt x="1259" y="427"/>
                    <a:pt x="1320" y="436"/>
                  </a:cubicBezTo>
                  <a:cubicBezTo>
                    <a:pt x="1869" y="514"/>
                    <a:pt x="2509" y="872"/>
                    <a:pt x="2665" y="872"/>
                  </a:cubicBezTo>
                  <a:cubicBezTo>
                    <a:pt x="2704" y="872"/>
                    <a:pt x="2712" y="850"/>
                    <a:pt x="2682" y="796"/>
                  </a:cubicBezTo>
                  <a:cubicBezTo>
                    <a:pt x="2682" y="796"/>
                    <a:pt x="2061" y="0"/>
                    <a:pt x="13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5" name="Google Shape;4455;p15"/>
            <p:cNvSpPr/>
            <p:nvPr/>
          </p:nvSpPr>
          <p:spPr>
            <a:xfrm>
              <a:off x="2692577" y="2616068"/>
              <a:ext cx="25048" cy="32632"/>
            </a:xfrm>
            <a:custGeom>
              <a:avLst/>
              <a:gdLst/>
              <a:ahLst/>
              <a:cxnLst/>
              <a:rect l="l" t="t" r="r" b="b"/>
              <a:pathLst>
                <a:path w="687" h="895" extrusionOk="0">
                  <a:moveTo>
                    <a:pt x="0" y="1"/>
                  </a:moveTo>
                  <a:cubicBezTo>
                    <a:pt x="0" y="1"/>
                    <a:pt x="229" y="458"/>
                    <a:pt x="393" y="894"/>
                  </a:cubicBezTo>
                  <a:lnTo>
                    <a:pt x="687" y="894"/>
                  </a:lnTo>
                  <a:cubicBezTo>
                    <a:pt x="360" y="43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6" name="Google Shape;4456;p15"/>
            <p:cNvSpPr/>
            <p:nvPr/>
          </p:nvSpPr>
          <p:spPr>
            <a:xfrm>
              <a:off x="2695749" y="2648663"/>
              <a:ext cx="40544" cy="45320"/>
            </a:xfrm>
            <a:custGeom>
              <a:avLst/>
              <a:gdLst/>
              <a:ahLst/>
              <a:cxnLst/>
              <a:rect l="l" t="t" r="r" b="b"/>
              <a:pathLst>
                <a:path w="1112" h="1243" extrusionOk="0">
                  <a:moveTo>
                    <a:pt x="306" y="0"/>
                  </a:moveTo>
                  <a:cubicBezTo>
                    <a:pt x="415" y="262"/>
                    <a:pt x="491" y="523"/>
                    <a:pt x="491" y="665"/>
                  </a:cubicBezTo>
                  <a:cubicBezTo>
                    <a:pt x="469" y="1046"/>
                    <a:pt x="0" y="1243"/>
                    <a:pt x="0" y="1243"/>
                  </a:cubicBezTo>
                  <a:cubicBezTo>
                    <a:pt x="0" y="1243"/>
                    <a:pt x="1112" y="1221"/>
                    <a:pt x="1068" y="839"/>
                  </a:cubicBezTo>
                  <a:cubicBezTo>
                    <a:pt x="1047" y="676"/>
                    <a:pt x="829" y="327"/>
                    <a:pt x="600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7" name="Google Shape;4457;p15"/>
            <p:cNvSpPr/>
            <p:nvPr/>
          </p:nvSpPr>
          <p:spPr>
            <a:xfrm>
              <a:off x="576114" y="2596198"/>
              <a:ext cx="92061" cy="34455"/>
            </a:xfrm>
            <a:custGeom>
              <a:avLst/>
              <a:gdLst/>
              <a:ahLst/>
              <a:cxnLst/>
              <a:rect l="l" t="t" r="r" b="b"/>
              <a:pathLst>
                <a:path w="2525" h="945" extrusionOk="0">
                  <a:moveTo>
                    <a:pt x="1303" y="1"/>
                  </a:moveTo>
                  <a:cubicBezTo>
                    <a:pt x="617" y="1"/>
                    <a:pt x="28" y="862"/>
                    <a:pt x="28" y="862"/>
                  </a:cubicBezTo>
                  <a:cubicBezTo>
                    <a:pt x="0" y="920"/>
                    <a:pt x="8" y="944"/>
                    <a:pt x="44" y="944"/>
                  </a:cubicBezTo>
                  <a:cubicBezTo>
                    <a:pt x="190" y="944"/>
                    <a:pt x="789" y="557"/>
                    <a:pt x="1303" y="469"/>
                  </a:cubicBezTo>
                  <a:cubicBezTo>
                    <a:pt x="1360" y="460"/>
                    <a:pt x="1416" y="455"/>
                    <a:pt x="1469" y="455"/>
                  </a:cubicBezTo>
                  <a:cubicBezTo>
                    <a:pt x="1962" y="455"/>
                    <a:pt x="2308" y="824"/>
                    <a:pt x="2419" y="824"/>
                  </a:cubicBezTo>
                  <a:cubicBezTo>
                    <a:pt x="2432" y="824"/>
                    <a:pt x="2441" y="819"/>
                    <a:pt x="2448" y="807"/>
                  </a:cubicBezTo>
                  <a:cubicBezTo>
                    <a:pt x="2524" y="676"/>
                    <a:pt x="2001" y="12"/>
                    <a:pt x="1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8" name="Google Shape;4458;p15"/>
            <p:cNvSpPr/>
            <p:nvPr/>
          </p:nvSpPr>
          <p:spPr>
            <a:xfrm>
              <a:off x="699894" y="2596198"/>
              <a:ext cx="91770" cy="34455"/>
            </a:xfrm>
            <a:custGeom>
              <a:avLst/>
              <a:gdLst/>
              <a:ahLst/>
              <a:cxnLst/>
              <a:rect l="l" t="t" r="r" b="b"/>
              <a:pathLst>
                <a:path w="2517" h="945" extrusionOk="0">
                  <a:moveTo>
                    <a:pt x="1211" y="1"/>
                  </a:moveTo>
                  <a:cubicBezTo>
                    <a:pt x="524" y="12"/>
                    <a:pt x="1" y="676"/>
                    <a:pt x="77" y="807"/>
                  </a:cubicBezTo>
                  <a:cubicBezTo>
                    <a:pt x="83" y="819"/>
                    <a:pt x="93" y="824"/>
                    <a:pt x="106" y="824"/>
                  </a:cubicBezTo>
                  <a:cubicBezTo>
                    <a:pt x="217" y="824"/>
                    <a:pt x="563" y="455"/>
                    <a:pt x="1056" y="455"/>
                  </a:cubicBezTo>
                  <a:cubicBezTo>
                    <a:pt x="1109" y="455"/>
                    <a:pt x="1165" y="460"/>
                    <a:pt x="1221" y="469"/>
                  </a:cubicBezTo>
                  <a:cubicBezTo>
                    <a:pt x="1736" y="557"/>
                    <a:pt x="2335" y="944"/>
                    <a:pt x="2475" y="944"/>
                  </a:cubicBezTo>
                  <a:cubicBezTo>
                    <a:pt x="2510" y="944"/>
                    <a:pt x="2516" y="920"/>
                    <a:pt x="2486" y="862"/>
                  </a:cubicBezTo>
                  <a:cubicBezTo>
                    <a:pt x="2486" y="862"/>
                    <a:pt x="1908" y="1"/>
                    <a:pt x="1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9" name="Google Shape;4459;p15"/>
            <p:cNvSpPr/>
            <p:nvPr/>
          </p:nvSpPr>
          <p:spPr>
            <a:xfrm>
              <a:off x="1269060" y="2607026"/>
              <a:ext cx="88488" cy="25449"/>
            </a:xfrm>
            <a:custGeom>
              <a:avLst/>
              <a:gdLst/>
              <a:ahLst/>
              <a:cxnLst/>
              <a:rect l="l" t="t" r="r" b="b"/>
              <a:pathLst>
                <a:path w="2427" h="698" extrusionOk="0">
                  <a:moveTo>
                    <a:pt x="1323" y="0"/>
                  </a:moveTo>
                  <a:cubicBezTo>
                    <a:pt x="1186" y="0"/>
                    <a:pt x="1058" y="14"/>
                    <a:pt x="944" y="41"/>
                  </a:cubicBezTo>
                  <a:cubicBezTo>
                    <a:pt x="503" y="147"/>
                    <a:pt x="1" y="698"/>
                    <a:pt x="249" y="698"/>
                  </a:cubicBezTo>
                  <a:cubicBezTo>
                    <a:pt x="258" y="698"/>
                    <a:pt x="268" y="697"/>
                    <a:pt x="279" y="695"/>
                  </a:cubicBezTo>
                  <a:cubicBezTo>
                    <a:pt x="519" y="652"/>
                    <a:pt x="530" y="336"/>
                    <a:pt x="1151" y="259"/>
                  </a:cubicBezTo>
                  <a:cubicBezTo>
                    <a:pt x="1198" y="253"/>
                    <a:pt x="1245" y="250"/>
                    <a:pt x="1290" y="250"/>
                  </a:cubicBezTo>
                  <a:cubicBezTo>
                    <a:pt x="1742" y="250"/>
                    <a:pt x="2085" y="548"/>
                    <a:pt x="2242" y="548"/>
                  </a:cubicBezTo>
                  <a:cubicBezTo>
                    <a:pt x="2254" y="548"/>
                    <a:pt x="2264" y="546"/>
                    <a:pt x="2274" y="543"/>
                  </a:cubicBezTo>
                  <a:cubicBezTo>
                    <a:pt x="2426" y="499"/>
                    <a:pt x="2306" y="183"/>
                    <a:pt x="1936" y="85"/>
                  </a:cubicBezTo>
                  <a:cubicBezTo>
                    <a:pt x="1726" y="28"/>
                    <a:pt x="1516" y="0"/>
                    <a:pt x="13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0" name="Google Shape;4460;p15"/>
            <p:cNvSpPr/>
            <p:nvPr/>
          </p:nvSpPr>
          <p:spPr>
            <a:xfrm>
              <a:off x="1401225" y="2607026"/>
              <a:ext cx="88452" cy="25449"/>
            </a:xfrm>
            <a:custGeom>
              <a:avLst/>
              <a:gdLst/>
              <a:ahLst/>
              <a:cxnLst/>
              <a:rect l="l" t="t" r="r" b="b"/>
              <a:pathLst>
                <a:path w="2426" h="698" extrusionOk="0">
                  <a:moveTo>
                    <a:pt x="1103" y="0"/>
                  </a:moveTo>
                  <a:cubicBezTo>
                    <a:pt x="910" y="0"/>
                    <a:pt x="701" y="28"/>
                    <a:pt x="491" y="85"/>
                  </a:cubicBezTo>
                  <a:cubicBezTo>
                    <a:pt x="120" y="183"/>
                    <a:pt x="0" y="499"/>
                    <a:pt x="153" y="543"/>
                  </a:cubicBezTo>
                  <a:cubicBezTo>
                    <a:pt x="162" y="546"/>
                    <a:pt x="173" y="548"/>
                    <a:pt x="184" y="548"/>
                  </a:cubicBezTo>
                  <a:cubicBezTo>
                    <a:pt x="342" y="548"/>
                    <a:pt x="685" y="250"/>
                    <a:pt x="1145" y="250"/>
                  </a:cubicBezTo>
                  <a:cubicBezTo>
                    <a:pt x="1191" y="250"/>
                    <a:pt x="1238" y="253"/>
                    <a:pt x="1286" y="259"/>
                  </a:cubicBezTo>
                  <a:cubicBezTo>
                    <a:pt x="1896" y="336"/>
                    <a:pt x="1907" y="652"/>
                    <a:pt x="2147" y="695"/>
                  </a:cubicBezTo>
                  <a:cubicBezTo>
                    <a:pt x="2158" y="697"/>
                    <a:pt x="2169" y="698"/>
                    <a:pt x="2178" y="698"/>
                  </a:cubicBezTo>
                  <a:cubicBezTo>
                    <a:pt x="2426" y="698"/>
                    <a:pt x="1924" y="147"/>
                    <a:pt x="1482" y="41"/>
                  </a:cubicBezTo>
                  <a:cubicBezTo>
                    <a:pt x="1369" y="14"/>
                    <a:pt x="1240" y="0"/>
                    <a:pt x="1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1" name="Google Shape;4461;p15"/>
            <p:cNvSpPr/>
            <p:nvPr/>
          </p:nvSpPr>
          <p:spPr>
            <a:xfrm>
              <a:off x="1344713" y="2754941"/>
              <a:ext cx="63295" cy="14985"/>
            </a:xfrm>
            <a:custGeom>
              <a:avLst/>
              <a:gdLst/>
              <a:ahLst/>
              <a:cxnLst/>
              <a:rect l="l" t="t" r="r" b="b"/>
              <a:pathLst>
                <a:path w="1736" h="411" extrusionOk="0">
                  <a:moveTo>
                    <a:pt x="1702" y="0"/>
                  </a:moveTo>
                  <a:cubicBezTo>
                    <a:pt x="1626" y="0"/>
                    <a:pt x="1367" y="161"/>
                    <a:pt x="951" y="235"/>
                  </a:cubicBezTo>
                  <a:cubicBezTo>
                    <a:pt x="847" y="251"/>
                    <a:pt x="753" y="257"/>
                    <a:pt x="671" y="257"/>
                  </a:cubicBezTo>
                  <a:cubicBezTo>
                    <a:pt x="365" y="257"/>
                    <a:pt x="210" y="169"/>
                    <a:pt x="210" y="169"/>
                  </a:cubicBezTo>
                  <a:cubicBezTo>
                    <a:pt x="164" y="146"/>
                    <a:pt x="65" y="81"/>
                    <a:pt x="24" y="81"/>
                  </a:cubicBezTo>
                  <a:cubicBezTo>
                    <a:pt x="7" y="81"/>
                    <a:pt x="0" y="93"/>
                    <a:pt x="14" y="126"/>
                  </a:cubicBezTo>
                  <a:cubicBezTo>
                    <a:pt x="61" y="231"/>
                    <a:pt x="383" y="410"/>
                    <a:pt x="777" y="410"/>
                  </a:cubicBezTo>
                  <a:cubicBezTo>
                    <a:pt x="833" y="410"/>
                    <a:pt x="892" y="406"/>
                    <a:pt x="951" y="398"/>
                  </a:cubicBezTo>
                  <a:cubicBezTo>
                    <a:pt x="1419" y="344"/>
                    <a:pt x="1735" y="93"/>
                    <a:pt x="1725" y="17"/>
                  </a:cubicBezTo>
                  <a:cubicBezTo>
                    <a:pt x="1723" y="5"/>
                    <a:pt x="1715" y="0"/>
                    <a:pt x="1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2" name="Google Shape;4462;p15"/>
            <p:cNvSpPr/>
            <p:nvPr/>
          </p:nvSpPr>
          <p:spPr>
            <a:xfrm>
              <a:off x="1312191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70" y="763"/>
                    <a:pt x="611" y="589"/>
                    <a:pt x="611" y="382"/>
                  </a:cubicBezTo>
                  <a:cubicBezTo>
                    <a:pt x="611" y="175"/>
                    <a:pt x="47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3" name="Google Shape;4463;p15"/>
            <p:cNvSpPr/>
            <p:nvPr/>
          </p:nvSpPr>
          <p:spPr>
            <a:xfrm>
              <a:off x="1421460" y="2660184"/>
              <a:ext cx="22314" cy="27855"/>
            </a:xfrm>
            <a:custGeom>
              <a:avLst/>
              <a:gdLst/>
              <a:ahLst/>
              <a:cxnLst/>
              <a:rect l="l" t="t" r="r" b="b"/>
              <a:pathLst>
                <a:path w="612" h="764" extrusionOk="0">
                  <a:moveTo>
                    <a:pt x="306" y="0"/>
                  </a:moveTo>
                  <a:cubicBezTo>
                    <a:pt x="132" y="0"/>
                    <a:pt x="1" y="175"/>
                    <a:pt x="1" y="382"/>
                  </a:cubicBezTo>
                  <a:cubicBezTo>
                    <a:pt x="1" y="589"/>
                    <a:pt x="132" y="763"/>
                    <a:pt x="306" y="763"/>
                  </a:cubicBezTo>
                  <a:cubicBezTo>
                    <a:pt x="470" y="763"/>
                    <a:pt x="611" y="589"/>
                    <a:pt x="611" y="382"/>
                  </a:cubicBezTo>
                  <a:cubicBezTo>
                    <a:pt x="611" y="175"/>
                    <a:pt x="470" y="0"/>
                    <a:pt x="3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4" name="Google Shape;4464;p15"/>
            <p:cNvSpPr/>
            <p:nvPr/>
          </p:nvSpPr>
          <p:spPr>
            <a:xfrm>
              <a:off x="652059" y="2767702"/>
              <a:ext cx="74524" cy="17756"/>
            </a:xfrm>
            <a:custGeom>
              <a:avLst/>
              <a:gdLst/>
              <a:ahLst/>
              <a:cxnLst/>
              <a:rect l="l" t="t" r="r" b="b"/>
              <a:pathLst>
                <a:path w="2044" h="487" extrusionOk="0">
                  <a:moveTo>
                    <a:pt x="2011" y="1"/>
                  </a:moveTo>
                  <a:cubicBezTo>
                    <a:pt x="1929" y="1"/>
                    <a:pt x="1618" y="191"/>
                    <a:pt x="1128" y="266"/>
                  </a:cubicBezTo>
                  <a:cubicBezTo>
                    <a:pt x="994" y="289"/>
                    <a:pt x="876" y="297"/>
                    <a:pt x="773" y="297"/>
                  </a:cubicBezTo>
                  <a:cubicBezTo>
                    <a:pt x="430" y="297"/>
                    <a:pt x="256" y="201"/>
                    <a:pt x="256" y="201"/>
                  </a:cubicBezTo>
                  <a:cubicBezTo>
                    <a:pt x="194" y="178"/>
                    <a:pt x="72" y="94"/>
                    <a:pt x="25" y="94"/>
                  </a:cubicBezTo>
                  <a:cubicBezTo>
                    <a:pt x="6" y="94"/>
                    <a:pt x="0" y="108"/>
                    <a:pt x="16" y="146"/>
                  </a:cubicBezTo>
                  <a:cubicBezTo>
                    <a:pt x="74" y="261"/>
                    <a:pt x="461" y="486"/>
                    <a:pt x="932" y="486"/>
                  </a:cubicBezTo>
                  <a:cubicBezTo>
                    <a:pt x="996" y="486"/>
                    <a:pt x="1061" y="482"/>
                    <a:pt x="1128" y="473"/>
                  </a:cubicBezTo>
                  <a:cubicBezTo>
                    <a:pt x="1673" y="397"/>
                    <a:pt x="2043" y="103"/>
                    <a:pt x="2032" y="16"/>
                  </a:cubicBezTo>
                  <a:cubicBezTo>
                    <a:pt x="2031" y="5"/>
                    <a:pt x="2024" y="1"/>
                    <a:pt x="20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5" name="Google Shape;4465;p15"/>
            <p:cNvSpPr/>
            <p:nvPr/>
          </p:nvSpPr>
          <p:spPr>
            <a:xfrm>
              <a:off x="610095" y="2658178"/>
              <a:ext cx="26288" cy="32632"/>
            </a:xfrm>
            <a:custGeom>
              <a:avLst/>
              <a:gdLst/>
              <a:ahLst/>
              <a:cxnLst/>
              <a:rect l="l" t="t" r="r" b="b"/>
              <a:pathLst>
                <a:path w="721" h="895" extrusionOk="0">
                  <a:moveTo>
                    <a:pt x="361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1" y="894"/>
                  </a:cubicBezTo>
                  <a:cubicBezTo>
                    <a:pt x="568" y="894"/>
                    <a:pt x="720" y="698"/>
                    <a:pt x="720" y="448"/>
                  </a:cubicBezTo>
                  <a:cubicBezTo>
                    <a:pt x="720" y="208"/>
                    <a:pt x="568" y="1"/>
                    <a:pt x="3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6" name="Google Shape;4466;p15"/>
            <p:cNvSpPr/>
            <p:nvPr/>
          </p:nvSpPr>
          <p:spPr>
            <a:xfrm>
              <a:off x="727712" y="2658178"/>
              <a:ext cx="26652" cy="32632"/>
            </a:xfrm>
            <a:custGeom>
              <a:avLst/>
              <a:gdLst/>
              <a:ahLst/>
              <a:cxnLst/>
              <a:rect l="l" t="t" r="r" b="b"/>
              <a:pathLst>
                <a:path w="731" h="895" extrusionOk="0">
                  <a:moveTo>
                    <a:pt x="360" y="1"/>
                  </a:moveTo>
                  <a:cubicBezTo>
                    <a:pt x="164" y="1"/>
                    <a:pt x="1" y="208"/>
                    <a:pt x="1" y="448"/>
                  </a:cubicBezTo>
                  <a:cubicBezTo>
                    <a:pt x="1" y="698"/>
                    <a:pt x="164" y="894"/>
                    <a:pt x="360" y="894"/>
                  </a:cubicBezTo>
                  <a:cubicBezTo>
                    <a:pt x="567" y="894"/>
                    <a:pt x="731" y="698"/>
                    <a:pt x="731" y="448"/>
                  </a:cubicBezTo>
                  <a:cubicBezTo>
                    <a:pt x="731" y="208"/>
                    <a:pt x="567" y="1"/>
                    <a:pt x="3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7" name="Google Shape;4467;p15"/>
            <p:cNvSpPr/>
            <p:nvPr/>
          </p:nvSpPr>
          <p:spPr>
            <a:xfrm>
              <a:off x="681628" y="2649829"/>
              <a:ext cx="41747" cy="98588"/>
            </a:xfrm>
            <a:custGeom>
              <a:avLst/>
              <a:gdLst/>
              <a:ahLst/>
              <a:cxnLst/>
              <a:rect l="l" t="t" r="r" b="b"/>
              <a:pathLst>
                <a:path w="1145" h="2704" extrusionOk="0">
                  <a:moveTo>
                    <a:pt x="175" y="1"/>
                  </a:moveTo>
                  <a:cubicBezTo>
                    <a:pt x="175" y="1"/>
                    <a:pt x="840" y="2104"/>
                    <a:pt x="742" y="2333"/>
                  </a:cubicBezTo>
                  <a:cubicBezTo>
                    <a:pt x="644" y="2562"/>
                    <a:pt x="1" y="2649"/>
                    <a:pt x="175" y="2693"/>
                  </a:cubicBezTo>
                  <a:lnTo>
                    <a:pt x="404" y="2704"/>
                  </a:lnTo>
                  <a:cubicBezTo>
                    <a:pt x="611" y="2682"/>
                    <a:pt x="862" y="2584"/>
                    <a:pt x="981" y="2442"/>
                  </a:cubicBezTo>
                  <a:cubicBezTo>
                    <a:pt x="1145" y="2224"/>
                    <a:pt x="175" y="1"/>
                    <a:pt x="175" y="1"/>
                  </a:cubicBezTo>
                  <a:close/>
                </a:path>
              </a:pathLst>
            </a:custGeom>
            <a:solidFill>
              <a:srgbClr val="AD5A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8" name="Google Shape;4468;p15"/>
            <p:cNvSpPr/>
            <p:nvPr/>
          </p:nvSpPr>
          <p:spPr>
            <a:xfrm>
              <a:off x="-116649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949" y="1"/>
                  </a:moveTo>
                  <a:cubicBezTo>
                    <a:pt x="397" y="1"/>
                    <a:pt x="23" y="473"/>
                    <a:pt x="23" y="473"/>
                  </a:cubicBezTo>
                  <a:cubicBezTo>
                    <a:pt x="1" y="543"/>
                    <a:pt x="20" y="570"/>
                    <a:pt x="66" y="570"/>
                  </a:cubicBezTo>
                  <a:cubicBezTo>
                    <a:pt x="224" y="570"/>
                    <a:pt x="697" y="261"/>
                    <a:pt x="949" y="244"/>
                  </a:cubicBezTo>
                  <a:cubicBezTo>
                    <a:pt x="954" y="244"/>
                    <a:pt x="959" y="244"/>
                    <a:pt x="964" y="244"/>
                  </a:cubicBezTo>
                  <a:cubicBezTo>
                    <a:pt x="1281" y="244"/>
                    <a:pt x="1538" y="562"/>
                    <a:pt x="1653" y="562"/>
                  </a:cubicBezTo>
                  <a:cubicBezTo>
                    <a:pt x="1659" y="562"/>
                    <a:pt x="1664" y="562"/>
                    <a:pt x="1669" y="560"/>
                  </a:cubicBezTo>
                  <a:cubicBezTo>
                    <a:pt x="1767" y="528"/>
                    <a:pt x="1625" y="48"/>
                    <a:pt x="1036" y="5"/>
                  </a:cubicBezTo>
                  <a:cubicBezTo>
                    <a:pt x="1007" y="2"/>
                    <a:pt x="978" y="1"/>
                    <a:pt x="9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9" name="Google Shape;4469;p15"/>
            <p:cNvSpPr/>
            <p:nvPr/>
          </p:nvSpPr>
          <p:spPr>
            <a:xfrm>
              <a:off x="203" y="2600427"/>
              <a:ext cx="64425" cy="20782"/>
            </a:xfrm>
            <a:custGeom>
              <a:avLst/>
              <a:gdLst/>
              <a:ahLst/>
              <a:cxnLst/>
              <a:rect l="l" t="t" r="r" b="b"/>
              <a:pathLst>
                <a:path w="1767" h="570" extrusionOk="0">
                  <a:moveTo>
                    <a:pt x="818" y="1"/>
                  </a:moveTo>
                  <a:cubicBezTo>
                    <a:pt x="789" y="1"/>
                    <a:pt x="760" y="2"/>
                    <a:pt x="730" y="5"/>
                  </a:cubicBezTo>
                  <a:cubicBezTo>
                    <a:pt x="131" y="48"/>
                    <a:pt x="0" y="528"/>
                    <a:pt x="98" y="560"/>
                  </a:cubicBezTo>
                  <a:cubicBezTo>
                    <a:pt x="103" y="562"/>
                    <a:pt x="107" y="562"/>
                    <a:pt x="112" y="562"/>
                  </a:cubicBezTo>
                  <a:cubicBezTo>
                    <a:pt x="219" y="562"/>
                    <a:pt x="486" y="244"/>
                    <a:pt x="802" y="244"/>
                  </a:cubicBezTo>
                  <a:cubicBezTo>
                    <a:pt x="807" y="244"/>
                    <a:pt x="813" y="244"/>
                    <a:pt x="818" y="244"/>
                  </a:cubicBezTo>
                  <a:cubicBezTo>
                    <a:pt x="1070" y="261"/>
                    <a:pt x="1543" y="570"/>
                    <a:pt x="1701" y="570"/>
                  </a:cubicBezTo>
                  <a:cubicBezTo>
                    <a:pt x="1747" y="570"/>
                    <a:pt x="1766" y="543"/>
                    <a:pt x="1744" y="473"/>
                  </a:cubicBezTo>
                  <a:cubicBezTo>
                    <a:pt x="1744" y="473"/>
                    <a:pt x="1370" y="1"/>
                    <a:pt x="8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0" name="Google Shape;4470;p15"/>
            <p:cNvSpPr/>
            <p:nvPr/>
          </p:nvSpPr>
          <p:spPr>
            <a:xfrm>
              <a:off x="-143957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404" y="0"/>
                  </a:moveTo>
                  <a:cubicBezTo>
                    <a:pt x="663" y="0"/>
                    <a:pt x="31" y="796"/>
                    <a:pt x="31" y="796"/>
                  </a:cubicBezTo>
                  <a:cubicBezTo>
                    <a:pt x="0" y="850"/>
                    <a:pt x="9" y="872"/>
                    <a:pt x="48" y="872"/>
                  </a:cubicBezTo>
                  <a:cubicBezTo>
                    <a:pt x="204" y="872"/>
                    <a:pt x="846" y="514"/>
                    <a:pt x="1404" y="436"/>
                  </a:cubicBezTo>
                  <a:cubicBezTo>
                    <a:pt x="1463" y="427"/>
                    <a:pt x="1521" y="424"/>
                    <a:pt x="1577" y="424"/>
                  </a:cubicBezTo>
                  <a:cubicBezTo>
                    <a:pt x="2102" y="424"/>
                    <a:pt x="2473" y="759"/>
                    <a:pt x="2599" y="759"/>
                  </a:cubicBezTo>
                  <a:cubicBezTo>
                    <a:pt x="2615" y="759"/>
                    <a:pt x="2628" y="754"/>
                    <a:pt x="2636" y="741"/>
                  </a:cubicBezTo>
                  <a:cubicBezTo>
                    <a:pt x="2712" y="621"/>
                    <a:pt x="2145" y="0"/>
                    <a:pt x="14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1" name="Google Shape;4471;p15"/>
            <p:cNvSpPr/>
            <p:nvPr/>
          </p:nvSpPr>
          <p:spPr>
            <a:xfrm>
              <a:off x="-10917" y="2551717"/>
              <a:ext cx="98880" cy="31830"/>
            </a:xfrm>
            <a:custGeom>
              <a:avLst/>
              <a:gdLst/>
              <a:ahLst/>
              <a:cxnLst/>
              <a:rect l="l" t="t" r="r" b="b"/>
              <a:pathLst>
                <a:path w="2712" h="873" extrusionOk="0">
                  <a:moveTo>
                    <a:pt x="1308" y="0"/>
                  </a:moveTo>
                  <a:cubicBezTo>
                    <a:pt x="567" y="0"/>
                    <a:pt x="0" y="621"/>
                    <a:pt x="76" y="741"/>
                  </a:cubicBezTo>
                  <a:cubicBezTo>
                    <a:pt x="84" y="754"/>
                    <a:pt x="96" y="759"/>
                    <a:pt x="113" y="759"/>
                  </a:cubicBezTo>
                  <a:cubicBezTo>
                    <a:pt x="239" y="759"/>
                    <a:pt x="611" y="424"/>
                    <a:pt x="1143" y="424"/>
                  </a:cubicBezTo>
                  <a:cubicBezTo>
                    <a:pt x="1200" y="424"/>
                    <a:pt x="1258" y="427"/>
                    <a:pt x="1319" y="436"/>
                  </a:cubicBezTo>
                  <a:cubicBezTo>
                    <a:pt x="1868" y="514"/>
                    <a:pt x="2509" y="872"/>
                    <a:pt x="2664" y="872"/>
                  </a:cubicBezTo>
                  <a:cubicBezTo>
                    <a:pt x="2703" y="872"/>
                    <a:pt x="2711" y="850"/>
                    <a:pt x="2681" y="796"/>
                  </a:cubicBezTo>
                  <a:cubicBezTo>
                    <a:pt x="2681" y="796"/>
                    <a:pt x="2049" y="0"/>
                    <a:pt x="13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2" name="Google Shape;4472;p15"/>
            <p:cNvSpPr/>
            <p:nvPr/>
          </p:nvSpPr>
          <p:spPr>
            <a:xfrm>
              <a:off x="-27615" y="2616068"/>
              <a:ext cx="24683" cy="32632"/>
            </a:xfrm>
            <a:custGeom>
              <a:avLst/>
              <a:gdLst/>
              <a:ahLst/>
              <a:cxnLst/>
              <a:rect l="l" t="t" r="r" b="b"/>
              <a:pathLst>
                <a:path w="677" h="895" extrusionOk="0">
                  <a:moveTo>
                    <a:pt x="0" y="1"/>
                  </a:moveTo>
                  <a:cubicBezTo>
                    <a:pt x="0" y="1"/>
                    <a:pt x="229" y="458"/>
                    <a:pt x="393" y="894"/>
                  </a:cubicBezTo>
                  <a:lnTo>
                    <a:pt x="676" y="894"/>
                  </a:lnTo>
                  <a:cubicBezTo>
                    <a:pt x="360" y="436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3" name="Google Shape;4473;p15"/>
            <p:cNvSpPr/>
            <p:nvPr/>
          </p:nvSpPr>
          <p:spPr>
            <a:xfrm>
              <a:off x="-24443" y="2648663"/>
              <a:ext cx="40580" cy="45320"/>
            </a:xfrm>
            <a:custGeom>
              <a:avLst/>
              <a:gdLst/>
              <a:ahLst/>
              <a:cxnLst/>
              <a:rect l="l" t="t" r="r" b="b"/>
              <a:pathLst>
                <a:path w="1113" h="1243" extrusionOk="0">
                  <a:moveTo>
                    <a:pt x="306" y="0"/>
                  </a:moveTo>
                  <a:cubicBezTo>
                    <a:pt x="415" y="262"/>
                    <a:pt x="491" y="523"/>
                    <a:pt x="480" y="665"/>
                  </a:cubicBezTo>
                  <a:cubicBezTo>
                    <a:pt x="469" y="1046"/>
                    <a:pt x="1" y="1243"/>
                    <a:pt x="1" y="1243"/>
                  </a:cubicBezTo>
                  <a:cubicBezTo>
                    <a:pt x="1" y="1243"/>
                    <a:pt x="1112" y="1221"/>
                    <a:pt x="1069" y="839"/>
                  </a:cubicBezTo>
                  <a:cubicBezTo>
                    <a:pt x="1047" y="676"/>
                    <a:pt x="829" y="327"/>
                    <a:pt x="589" y="0"/>
                  </a:cubicBezTo>
                  <a:close/>
                </a:path>
              </a:pathLst>
            </a:custGeom>
            <a:solidFill>
              <a:srgbClr val="D894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74" name="Google Shape;4474;p15"/>
          <p:cNvSpPr/>
          <p:nvPr/>
        </p:nvSpPr>
        <p:spPr>
          <a:xfrm>
            <a:off x="2946000" y="6967"/>
            <a:ext cx="6198000" cy="6858000"/>
          </a:xfrm>
          <a:prstGeom prst="round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5" name="Google Shape;4475;p15"/>
          <p:cNvSpPr txBox="1">
            <a:spLocks noGrp="1"/>
          </p:cNvSpPr>
          <p:nvPr>
            <p:ph type="title"/>
          </p:nvPr>
        </p:nvSpPr>
        <p:spPr>
          <a:xfrm>
            <a:off x="3335008" y="4167023"/>
            <a:ext cx="4936500" cy="5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Font typeface="Archivo Black"/>
              <a:buNone/>
              <a:defRPr sz="24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4476" name="Google Shape;4476;p15"/>
          <p:cNvSpPr txBox="1">
            <a:spLocks noGrp="1"/>
          </p:cNvSpPr>
          <p:nvPr>
            <p:ph type="subTitle" idx="1"/>
          </p:nvPr>
        </p:nvSpPr>
        <p:spPr>
          <a:xfrm>
            <a:off x="3335000" y="2190169"/>
            <a:ext cx="4936500" cy="197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477" name="Google Shape;4477;p15"/>
          <p:cNvSpPr/>
          <p:nvPr/>
        </p:nvSpPr>
        <p:spPr>
          <a:xfrm>
            <a:off x="7963063" y="0"/>
            <a:ext cx="1222200" cy="995400"/>
          </a:xfrm>
          <a:custGeom>
            <a:avLst/>
            <a:gdLst/>
            <a:ahLst/>
            <a:cxnLst/>
            <a:rect l="l" t="t" r="r" b="b"/>
            <a:pathLst>
              <a:path w="48888" h="29862" fill="none" extrusionOk="0">
                <a:moveTo>
                  <a:pt x="0" y="1"/>
                </a:moveTo>
                <a:cubicBezTo>
                  <a:pt x="0" y="1"/>
                  <a:pt x="1968" y="10189"/>
                  <a:pt x="12655" y="12157"/>
                </a:cubicBezTo>
                <a:cubicBezTo>
                  <a:pt x="18821" y="13302"/>
                  <a:pt x="25281" y="8986"/>
                  <a:pt x="31300" y="8134"/>
                </a:cubicBezTo>
                <a:cubicBezTo>
                  <a:pt x="37055" y="7341"/>
                  <a:pt x="40197" y="10307"/>
                  <a:pt x="41459" y="15680"/>
                </a:cubicBezTo>
                <a:cubicBezTo>
                  <a:pt x="42839" y="21611"/>
                  <a:pt x="42193" y="27131"/>
                  <a:pt x="48888" y="29862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78" name="Google Shape;4478;p15"/>
          <p:cNvSpPr/>
          <p:nvPr/>
        </p:nvSpPr>
        <p:spPr>
          <a:xfrm>
            <a:off x="7929126" y="4541435"/>
            <a:ext cx="1214875" cy="2323533"/>
          </a:xfrm>
          <a:custGeom>
            <a:avLst/>
            <a:gdLst/>
            <a:ahLst/>
            <a:cxnLst/>
            <a:rect l="l" t="t" r="r" b="b"/>
            <a:pathLst>
              <a:path w="48595" h="69706" fill="none" extrusionOk="0">
                <a:moveTo>
                  <a:pt x="48594" y="1"/>
                </a:moveTo>
                <a:cubicBezTo>
                  <a:pt x="41488" y="3994"/>
                  <a:pt x="34853" y="9514"/>
                  <a:pt x="30478" y="16444"/>
                </a:cubicBezTo>
                <a:cubicBezTo>
                  <a:pt x="25486" y="24342"/>
                  <a:pt x="25927" y="31271"/>
                  <a:pt x="27042" y="40109"/>
                </a:cubicBezTo>
                <a:cubicBezTo>
                  <a:pt x="27776" y="45864"/>
                  <a:pt x="27776" y="52676"/>
                  <a:pt x="23372" y="57080"/>
                </a:cubicBezTo>
                <a:cubicBezTo>
                  <a:pt x="19937" y="60545"/>
                  <a:pt x="14798" y="61631"/>
                  <a:pt x="10189" y="62600"/>
                </a:cubicBezTo>
                <a:cubicBezTo>
                  <a:pt x="3318" y="64039"/>
                  <a:pt x="998" y="67063"/>
                  <a:pt x="0" y="69706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5428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 preserve="1">
  <p:cSld name="Title only 2">
    <p:spTree>
      <p:nvGrpSpPr>
        <p:cNvPr id="1" name="Shape 4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" name="Google Shape;4577;p27"/>
          <p:cNvSpPr/>
          <p:nvPr/>
        </p:nvSpPr>
        <p:spPr>
          <a:xfrm>
            <a:off x="626700" y="746200"/>
            <a:ext cx="7890600" cy="711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78" name="Google Shape;4578;p27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579" name="Google Shape;4579;p27"/>
          <p:cNvSpPr/>
          <p:nvPr/>
        </p:nvSpPr>
        <p:spPr>
          <a:xfrm rot="2879389">
            <a:off x="7802597" y="5805398"/>
            <a:ext cx="1548964" cy="1861125"/>
          </a:xfrm>
          <a:custGeom>
            <a:avLst/>
            <a:gdLst/>
            <a:ahLst/>
            <a:cxnLst/>
            <a:rect l="l" t="t" r="r" b="b"/>
            <a:pathLst>
              <a:path w="5199" h="8329" fill="none" extrusionOk="0">
                <a:moveTo>
                  <a:pt x="4742" y="426"/>
                </a:moveTo>
                <a:cubicBezTo>
                  <a:pt x="4195" y="122"/>
                  <a:pt x="2979" y="0"/>
                  <a:pt x="2432" y="335"/>
                </a:cubicBezTo>
                <a:cubicBezTo>
                  <a:pt x="1885" y="669"/>
                  <a:pt x="1551" y="1307"/>
                  <a:pt x="1581" y="1946"/>
                </a:cubicBezTo>
                <a:cubicBezTo>
                  <a:pt x="1611" y="2432"/>
                  <a:pt x="1824" y="2949"/>
                  <a:pt x="1642" y="3405"/>
                </a:cubicBezTo>
                <a:cubicBezTo>
                  <a:pt x="1399" y="3982"/>
                  <a:pt x="639" y="4195"/>
                  <a:pt x="365" y="4742"/>
                </a:cubicBezTo>
                <a:cubicBezTo>
                  <a:pt x="1" y="5411"/>
                  <a:pt x="578" y="6262"/>
                  <a:pt x="1277" y="6566"/>
                </a:cubicBezTo>
                <a:cubicBezTo>
                  <a:pt x="1976" y="6870"/>
                  <a:pt x="2767" y="6839"/>
                  <a:pt x="3526" y="6991"/>
                </a:cubicBezTo>
                <a:cubicBezTo>
                  <a:pt x="4256" y="7143"/>
                  <a:pt x="5046" y="7569"/>
                  <a:pt x="5198" y="832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0" name="Google Shape;4580;p27"/>
          <p:cNvSpPr/>
          <p:nvPr/>
        </p:nvSpPr>
        <p:spPr>
          <a:xfrm rot="-1133015" flipH="1">
            <a:off x="-298903" y="-160712"/>
            <a:ext cx="1834282" cy="733571"/>
          </a:xfrm>
          <a:custGeom>
            <a:avLst/>
            <a:gdLst/>
            <a:ahLst/>
            <a:cxnLst/>
            <a:rect l="l" t="t" r="r" b="b"/>
            <a:pathLst>
              <a:path w="58604" h="22007" fill="none" extrusionOk="0">
                <a:moveTo>
                  <a:pt x="0" y="7781"/>
                </a:moveTo>
                <a:cubicBezTo>
                  <a:pt x="3860" y="9149"/>
                  <a:pt x="6687" y="12371"/>
                  <a:pt x="9514" y="15350"/>
                </a:cubicBezTo>
                <a:cubicBezTo>
                  <a:pt x="12371" y="18298"/>
                  <a:pt x="15654" y="21247"/>
                  <a:pt x="19727" y="21702"/>
                </a:cubicBezTo>
                <a:cubicBezTo>
                  <a:pt x="22402" y="22006"/>
                  <a:pt x="25046" y="21186"/>
                  <a:pt x="27569" y="20274"/>
                </a:cubicBezTo>
                <a:cubicBezTo>
                  <a:pt x="30639" y="19149"/>
                  <a:pt x="33679" y="17781"/>
                  <a:pt x="36141" y="15654"/>
                </a:cubicBezTo>
                <a:cubicBezTo>
                  <a:pt x="40518" y="11854"/>
                  <a:pt x="42706" y="5806"/>
                  <a:pt x="47630" y="2766"/>
                </a:cubicBezTo>
                <a:cubicBezTo>
                  <a:pt x="50852" y="760"/>
                  <a:pt x="54804" y="365"/>
                  <a:pt x="58603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6734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 preserve="1">
  <p:cSld name="Title only 3">
    <p:spTree>
      <p:nvGrpSpPr>
        <p:cNvPr id="1" name="Shape 4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2" name="Google Shape;4582;p28"/>
          <p:cNvSpPr/>
          <p:nvPr/>
        </p:nvSpPr>
        <p:spPr>
          <a:xfrm>
            <a:off x="626700" y="390600"/>
            <a:ext cx="7890600" cy="7112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3" name="Google Shape;4583;p28"/>
          <p:cNvSpPr txBox="1">
            <a:spLocks noGrp="1"/>
          </p:cNvSpPr>
          <p:nvPr>
            <p:ph type="title"/>
          </p:nvPr>
        </p:nvSpPr>
        <p:spPr>
          <a:xfrm>
            <a:off x="626700" y="338200"/>
            <a:ext cx="7704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4584" name="Google Shape;4584;p28"/>
          <p:cNvSpPr/>
          <p:nvPr/>
        </p:nvSpPr>
        <p:spPr>
          <a:xfrm rot="10800000">
            <a:off x="7758459" y="5056095"/>
            <a:ext cx="1489142" cy="1996705"/>
          </a:xfrm>
          <a:custGeom>
            <a:avLst/>
            <a:gdLst/>
            <a:ahLst/>
            <a:cxnLst/>
            <a:rect l="l" t="t" r="r" b="b"/>
            <a:pathLst>
              <a:path w="67827" h="68209" fill="none" extrusionOk="0">
                <a:moveTo>
                  <a:pt x="65888" y="1"/>
                </a:moveTo>
                <a:cubicBezTo>
                  <a:pt x="66534" y="3348"/>
                  <a:pt x="67826" y="14917"/>
                  <a:pt x="56786" y="22639"/>
                </a:cubicBezTo>
                <a:cubicBezTo>
                  <a:pt x="43750" y="31712"/>
                  <a:pt x="25663" y="17236"/>
                  <a:pt x="14916" y="25105"/>
                </a:cubicBezTo>
                <a:cubicBezTo>
                  <a:pt x="5168" y="32269"/>
                  <a:pt x="19174" y="54555"/>
                  <a:pt x="0" y="68208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85" name="Google Shape;4585;p28"/>
          <p:cNvSpPr/>
          <p:nvPr/>
        </p:nvSpPr>
        <p:spPr>
          <a:xfrm rot="10800000">
            <a:off x="-7" y="5469336"/>
            <a:ext cx="506875" cy="1477267"/>
          </a:xfrm>
          <a:custGeom>
            <a:avLst/>
            <a:gdLst/>
            <a:ahLst/>
            <a:cxnLst/>
            <a:rect l="l" t="t" r="r" b="b"/>
            <a:pathLst>
              <a:path w="20275" h="44318" fill="none" extrusionOk="0">
                <a:moveTo>
                  <a:pt x="1" y="1"/>
                </a:moveTo>
                <a:cubicBezTo>
                  <a:pt x="214" y="3283"/>
                  <a:pt x="1277" y="6505"/>
                  <a:pt x="3071" y="9241"/>
                </a:cubicBezTo>
                <a:cubicBezTo>
                  <a:pt x="5107" y="12341"/>
                  <a:pt x="8116" y="14955"/>
                  <a:pt x="8785" y="18572"/>
                </a:cubicBezTo>
                <a:cubicBezTo>
                  <a:pt x="9606" y="22858"/>
                  <a:pt x="6931" y="27266"/>
                  <a:pt x="7904" y="31521"/>
                </a:cubicBezTo>
                <a:cubicBezTo>
                  <a:pt x="8238" y="33132"/>
                  <a:pt x="9120" y="34621"/>
                  <a:pt x="10123" y="35959"/>
                </a:cubicBezTo>
                <a:cubicBezTo>
                  <a:pt x="12737" y="39515"/>
                  <a:pt x="16263" y="42433"/>
                  <a:pt x="20275" y="44317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miter lim="30395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5419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6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6" name="Google Shape;6186;p31"/>
          <p:cNvSpPr txBox="1">
            <a:spLocks noGrp="1"/>
          </p:cNvSpPr>
          <p:nvPr>
            <p:ph type="title"/>
          </p:nvPr>
        </p:nvSpPr>
        <p:spPr>
          <a:xfrm>
            <a:off x="3266025" y="1139167"/>
            <a:ext cx="5100900" cy="78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6667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 dirty="0"/>
          </a:p>
        </p:txBody>
      </p:sp>
      <p:sp>
        <p:nvSpPr>
          <p:cNvPr id="6187" name="Google Shape;6187;p31"/>
          <p:cNvSpPr txBox="1"/>
          <p:nvPr/>
        </p:nvSpPr>
        <p:spPr>
          <a:xfrm>
            <a:off x="6228736" y="6372006"/>
            <a:ext cx="2865259" cy="356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Credits: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 This presentation template was created by </a:t>
            </a:r>
            <a:r>
              <a:rPr lang="en" sz="800" b="1" dirty="0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and includes icons by </a:t>
            </a:r>
            <a:r>
              <a:rPr lang="en" sz="800" b="1" dirty="0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800" dirty="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, and infographics &amp; images by </a:t>
            </a:r>
            <a:r>
              <a:rPr lang="en" sz="800" b="1" dirty="0">
                <a:solidFill>
                  <a:schemeClr val="dk2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8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188" name="Google Shape;6188;p31"/>
          <p:cNvSpPr txBox="1">
            <a:spLocks noGrp="1"/>
          </p:cNvSpPr>
          <p:nvPr>
            <p:ph type="subTitle" idx="1"/>
          </p:nvPr>
        </p:nvSpPr>
        <p:spPr>
          <a:xfrm>
            <a:off x="3594075" y="2291667"/>
            <a:ext cx="4444800" cy="14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 dirty="0"/>
          </a:p>
        </p:txBody>
      </p:sp>
      <p:sp>
        <p:nvSpPr>
          <p:cNvPr id="6189" name="Google Shape;6189;p31"/>
          <p:cNvSpPr/>
          <p:nvPr/>
        </p:nvSpPr>
        <p:spPr>
          <a:xfrm>
            <a:off x="-55100" y="-163848"/>
            <a:ext cx="1695675" cy="2273633"/>
          </a:xfrm>
          <a:custGeom>
            <a:avLst/>
            <a:gdLst/>
            <a:ahLst/>
            <a:cxnLst/>
            <a:rect l="l" t="t" r="r" b="b"/>
            <a:pathLst>
              <a:path w="67827" h="68209" fill="none" extrusionOk="0">
                <a:moveTo>
                  <a:pt x="65888" y="1"/>
                </a:moveTo>
                <a:cubicBezTo>
                  <a:pt x="66534" y="3348"/>
                  <a:pt x="67826" y="14917"/>
                  <a:pt x="56786" y="22639"/>
                </a:cubicBezTo>
                <a:cubicBezTo>
                  <a:pt x="43750" y="31712"/>
                  <a:pt x="25663" y="17236"/>
                  <a:pt x="14916" y="25105"/>
                </a:cubicBezTo>
                <a:cubicBezTo>
                  <a:pt x="5168" y="32269"/>
                  <a:pt x="19174" y="54555"/>
                  <a:pt x="0" y="68208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0" name="Google Shape;6190;p31"/>
          <p:cNvSpPr/>
          <p:nvPr/>
        </p:nvSpPr>
        <p:spPr>
          <a:xfrm rot="-2318326" flipH="1">
            <a:off x="8401637" y="-265550"/>
            <a:ext cx="603541" cy="2065852"/>
          </a:xfrm>
          <a:custGeom>
            <a:avLst/>
            <a:gdLst/>
            <a:ahLst/>
            <a:cxnLst/>
            <a:rect l="l" t="t" r="r" b="b"/>
            <a:pathLst>
              <a:path w="11129" h="28570" fill="none" extrusionOk="0">
                <a:moveTo>
                  <a:pt x="1" y="0"/>
                </a:moveTo>
                <a:cubicBezTo>
                  <a:pt x="1" y="0"/>
                  <a:pt x="11129" y="12626"/>
                  <a:pt x="1" y="28569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2775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6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2" name="Google Shape;6192;p32"/>
          <p:cNvSpPr/>
          <p:nvPr/>
        </p:nvSpPr>
        <p:spPr>
          <a:xfrm rot="4500040" flipH="1">
            <a:off x="-343528" y="5885483"/>
            <a:ext cx="1629551" cy="746528"/>
          </a:xfrm>
          <a:custGeom>
            <a:avLst/>
            <a:gdLst/>
            <a:ahLst/>
            <a:cxnLst/>
            <a:rect l="l" t="t" r="r" b="b"/>
            <a:pathLst>
              <a:path w="48888" h="29862" fill="none" extrusionOk="0">
                <a:moveTo>
                  <a:pt x="0" y="1"/>
                </a:moveTo>
                <a:cubicBezTo>
                  <a:pt x="0" y="1"/>
                  <a:pt x="1968" y="10189"/>
                  <a:pt x="12655" y="12157"/>
                </a:cubicBezTo>
                <a:cubicBezTo>
                  <a:pt x="18821" y="13302"/>
                  <a:pt x="25281" y="8986"/>
                  <a:pt x="31300" y="8134"/>
                </a:cubicBezTo>
                <a:cubicBezTo>
                  <a:pt x="37055" y="7341"/>
                  <a:pt x="40197" y="10307"/>
                  <a:pt x="41459" y="15680"/>
                </a:cubicBezTo>
                <a:cubicBezTo>
                  <a:pt x="42839" y="21611"/>
                  <a:pt x="42193" y="27131"/>
                  <a:pt x="48888" y="29862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3" name="Google Shape;6193;p32"/>
          <p:cNvSpPr/>
          <p:nvPr/>
        </p:nvSpPr>
        <p:spPr>
          <a:xfrm rot="1860299" flipH="1">
            <a:off x="8306604" y="5105089"/>
            <a:ext cx="603535" cy="2065835"/>
          </a:xfrm>
          <a:custGeom>
            <a:avLst/>
            <a:gdLst/>
            <a:ahLst/>
            <a:cxnLst/>
            <a:rect l="l" t="t" r="r" b="b"/>
            <a:pathLst>
              <a:path w="11129" h="28570" fill="none" extrusionOk="0">
                <a:moveTo>
                  <a:pt x="1" y="0"/>
                </a:moveTo>
                <a:cubicBezTo>
                  <a:pt x="1" y="0"/>
                  <a:pt x="11129" y="12626"/>
                  <a:pt x="1" y="28569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4" name="Google Shape;6194;p32"/>
          <p:cNvSpPr/>
          <p:nvPr/>
        </p:nvSpPr>
        <p:spPr>
          <a:xfrm rot="-7967131" flipH="1">
            <a:off x="145393" y="41229"/>
            <a:ext cx="651705" cy="1254777"/>
          </a:xfrm>
          <a:custGeom>
            <a:avLst/>
            <a:gdLst/>
            <a:ahLst/>
            <a:cxnLst/>
            <a:rect l="l" t="t" r="r" b="b"/>
            <a:pathLst>
              <a:path w="11129" h="28570" fill="none" extrusionOk="0">
                <a:moveTo>
                  <a:pt x="1" y="0"/>
                </a:moveTo>
                <a:cubicBezTo>
                  <a:pt x="1" y="0"/>
                  <a:pt x="11129" y="12626"/>
                  <a:pt x="1" y="28569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82376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 preserve="1">
  <p:cSld name="Background 1">
    <p:spTree>
      <p:nvGrpSpPr>
        <p:cNvPr id="1" name="Shape 6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6" name="Google Shape;6196;p33"/>
          <p:cNvSpPr/>
          <p:nvPr/>
        </p:nvSpPr>
        <p:spPr>
          <a:xfrm flipH="1">
            <a:off x="-61290" y="5497896"/>
            <a:ext cx="1344162" cy="1802309"/>
          </a:xfrm>
          <a:custGeom>
            <a:avLst/>
            <a:gdLst/>
            <a:ahLst/>
            <a:cxnLst/>
            <a:rect l="l" t="t" r="r" b="b"/>
            <a:pathLst>
              <a:path w="67827" h="68209" fill="none" extrusionOk="0">
                <a:moveTo>
                  <a:pt x="65888" y="1"/>
                </a:moveTo>
                <a:cubicBezTo>
                  <a:pt x="66534" y="3348"/>
                  <a:pt x="67826" y="14917"/>
                  <a:pt x="56786" y="22639"/>
                </a:cubicBezTo>
                <a:cubicBezTo>
                  <a:pt x="43750" y="31712"/>
                  <a:pt x="25663" y="17236"/>
                  <a:pt x="14916" y="25105"/>
                </a:cubicBezTo>
                <a:cubicBezTo>
                  <a:pt x="5168" y="32269"/>
                  <a:pt x="19174" y="54555"/>
                  <a:pt x="0" y="68208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7" name="Google Shape;6197;p33"/>
          <p:cNvSpPr/>
          <p:nvPr/>
        </p:nvSpPr>
        <p:spPr>
          <a:xfrm rot="-4519099">
            <a:off x="8018957" y="-359364"/>
            <a:ext cx="1424560" cy="1711671"/>
          </a:xfrm>
          <a:custGeom>
            <a:avLst/>
            <a:gdLst/>
            <a:ahLst/>
            <a:cxnLst/>
            <a:rect l="l" t="t" r="r" b="b"/>
            <a:pathLst>
              <a:path w="5199" h="8329" fill="none" extrusionOk="0">
                <a:moveTo>
                  <a:pt x="4742" y="426"/>
                </a:moveTo>
                <a:cubicBezTo>
                  <a:pt x="4195" y="122"/>
                  <a:pt x="2979" y="0"/>
                  <a:pt x="2432" y="335"/>
                </a:cubicBezTo>
                <a:cubicBezTo>
                  <a:pt x="1885" y="669"/>
                  <a:pt x="1551" y="1307"/>
                  <a:pt x="1581" y="1946"/>
                </a:cubicBezTo>
                <a:cubicBezTo>
                  <a:pt x="1611" y="2432"/>
                  <a:pt x="1824" y="2949"/>
                  <a:pt x="1642" y="3405"/>
                </a:cubicBezTo>
                <a:cubicBezTo>
                  <a:pt x="1399" y="3982"/>
                  <a:pt x="639" y="4195"/>
                  <a:pt x="365" y="4742"/>
                </a:cubicBezTo>
                <a:cubicBezTo>
                  <a:pt x="1" y="5411"/>
                  <a:pt x="578" y="6262"/>
                  <a:pt x="1277" y="6566"/>
                </a:cubicBezTo>
                <a:cubicBezTo>
                  <a:pt x="1976" y="6870"/>
                  <a:pt x="2767" y="6839"/>
                  <a:pt x="3526" y="6991"/>
                </a:cubicBezTo>
                <a:cubicBezTo>
                  <a:pt x="4256" y="7143"/>
                  <a:pt x="5046" y="7569"/>
                  <a:pt x="5198" y="8329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8" name="Google Shape;6198;p33"/>
          <p:cNvSpPr/>
          <p:nvPr/>
        </p:nvSpPr>
        <p:spPr>
          <a:xfrm rot="10800000">
            <a:off x="7606100" y="6254268"/>
            <a:ext cx="1834305" cy="733567"/>
          </a:xfrm>
          <a:custGeom>
            <a:avLst/>
            <a:gdLst/>
            <a:ahLst/>
            <a:cxnLst/>
            <a:rect l="l" t="t" r="r" b="b"/>
            <a:pathLst>
              <a:path w="58604" h="22007" fill="none" extrusionOk="0">
                <a:moveTo>
                  <a:pt x="0" y="7781"/>
                </a:moveTo>
                <a:cubicBezTo>
                  <a:pt x="3860" y="9149"/>
                  <a:pt x="6687" y="12371"/>
                  <a:pt x="9514" y="15350"/>
                </a:cubicBezTo>
                <a:cubicBezTo>
                  <a:pt x="12371" y="18298"/>
                  <a:pt x="15654" y="21247"/>
                  <a:pt x="19727" y="21702"/>
                </a:cubicBezTo>
                <a:cubicBezTo>
                  <a:pt x="22402" y="22006"/>
                  <a:pt x="25046" y="21186"/>
                  <a:pt x="27569" y="20274"/>
                </a:cubicBezTo>
                <a:cubicBezTo>
                  <a:pt x="30639" y="19149"/>
                  <a:pt x="33679" y="17781"/>
                  <a:pt x="36141" y="15654"/>
                </a:cubicBezTo>
                <a:cubicBezTo>
                  <a:pt x="40518" y="11854"/>
                  <a:pt x="42706" y="5806"/>
                  <a:pt x="47630" y="2766"/>
                </a:cubicBezTo>
                <a:cubicBezTo>
                  <a:pt x="50852" y="760"/>
                  <a:pt x="54804" y="365"/>
                  <a:pt x="58603" y="0"/>
                </a:cubicBezTo>
              </a:path>
            </a:pathLst>
          </a:cu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30238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720000"/>
            <a:ext cx="7704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chivo Black"/>
              <a:buNone/>
              <a:defRPr sz="3200">
                <a:solidFill>
                  <a:schemeClr val="dk1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573033"/>
            <a:ext cx="7704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75293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E7706-B46D-EC43-98C6-41C99F62CEB7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212C-D2B0-EB46-B73E-EDF84127B9D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4904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png"/><Relationship Id="rId18" Type="http://schemas.openxmlformats.org/officeDocument/2006/relationships/hyperlink" Target="https://osgeo-oceania.org/members/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25.png"/><Relationship Id="rId17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9.jp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11" Type="http://schemas.openxmlformats.org/officeDocument/2006/relationships/image" Target="../media/image24.jpg"/><Relationship Id="rId5" Type="http://schemas.openxmlformats.org/officeDocument/2006/relationships/diagramQuickStyle" Target="../diagrams/quickStyle5.xml"/><Relationship Id="rId15" Type="http://schemas.openxmlformats.org/officeDocument/2006/relationships/image" Target="../media/image28.jpg"/><Relationship Id="rId10" Type="http://schemas.openxmlformats.org/officeDocument/2006/relationships/image" Target="../media/image23.png"/><Relationship Id="rId19" Type="http://schemas.openxmlformats.org/officeDocument/2006/relationships/image" Target="../media/image31.jpg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png"/><Relationship Id="rId1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osgeo-oceania.org/members/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diagramQuickStyle" Target="../diagrams/quickStyle1.xml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diagramLayout" Target="../diagrams/layou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jpeg"/><Relationship Id="rId11" Type="http://schemas.openxmlformats.org/officeDocument/2006/relationships/diagramData" Target="../diagrams/data1.xml"/><Relationship Id="rId5" Type="http://schemas.openxmlformats.org/officeDocument/2006/relationships/image" Target="../media/image6.png"/><Relationship Id="rId15" Type="http://schemas.microsoft.com/office/2007/relationships/diagramDrawing" Target="../diagrams/drawing1.xml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07CD5-222D-74AD-FF0A-3673EA472A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32802" y="1880599"/>
            <a:ext cx="9290400" cy="1366185"/>
          </a:xfrm>
          <a:effectLst/>
        </p:spPr>
        <p:txBody>
          <a:bodyPr>
            <a:normAutofit fontScale="90000"/>
          </a:bodyPr>
          <a:lstStyle/>
          <a:p>
            <a:r>
              <a:rPr lang="en-AU" sz="5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The State of </a:t>
            </a:r>
            <a:br>
              <a:rPr lang="en-AU" sz="52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-AU" sz="6100" dirty="0">
                <a:solidFill>
                  <a:schemeClr val="accen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OSGeo Oceania</a:t>
            </a:r>
          </a:p>
        </p:txBody>
      </p:sp>
      <p:sp>
        <p:nvSpPr>
          <p:cNvPr id="5" name="Google Shape;6209;p37">
            <a:extLst>
              <a:ext uri="{FF2B5EF4-FFF2-40B4-BE49-F238E27FC236}">
                <a16:creationId xmlns:a16="http://schemas.microsoft.com/office/drawing/2014/main" id="{BD962D10-DF3E-1C73-58A4-72AFA34DE747}"/>
              </a:ext>
            </a:extLst>
          </p:cNvPr>
          <p:cNvSpPr/>
          <p:nvPr/>
        </p:nvSpPr>
        <p:spPr>
          <a:xfrm>
            <a:off x="1066800" y="3922488"/>
            <a:ext cx="7017300" cy="791375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" name="Google Shape;6211;p37">
            <a:extLst>
              <a:ext uri="{FF2B5EF4-FFF2-40B4-BE49-F238E27FC236}">
                <a16:creationId xmlns:a16="http://schemas.microsoft.com/office/drawing/2014/main" id="{D61F91EE-31E5-E24B-F883-E652118C8A05}"/>
              </a:ext>
            </a:extLst>
          </p:cNvPr>
          <p:cNvSpPr txBox="1">
            <a:spLocks/>
          </p:cNvSpPr>
          <p:nvPr/>
        </p:nvSpPr>
        <p:spPr>
          <a:xfrm>
            <a:off x="1159565" y="3922487"/>
            <a:ext cx="6744915" cy="791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"/>
              <a:buNone/>
              <a:defRPr sz="3733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 defTabSz="914400"/>
            <a:r>
              <a:rPr lang="en-US" kern="0" dirty="0">
                <a:solidFill>
                  <a:schemeClr val="lt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Let’s grow together the Oceania GIS community!</a:t>
            </a:r>
          </a:p>
        </p:txBody>
      </p:sp>
    </p:spTree>
    <p:extLst>
      <p:ext uri="{BB962C8B-B14F-4D97-AF65-F5344CB8AC3E}">
        <p14:creationId xmlns:p14="http://schemas.microsoft.com/office/powerpoint/2010/main" val="30525159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5" name="Google Shape;8485;p8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The grant program evolution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8531" name="Google Shape;8531;p82"/>
          <p:cNvSpPr/>
          <p:nvPr/>
        </p:nvSpPr>
        <p:spPr>
          <a:xfrm>
            <a:off x="1052612" y="3310126"/>
            <a:ext cx="272400" cy="2724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32" name="Google Shape;8532;p82"/>
          <p:cNvSpPr/>
          <p:nvPr/>
        </p:nvSpPr>
        <p:spPr>
          <a:xfrm>
            <a:off x="2955756" y="3781750"/>
            <a:ext cx="272400" cy="2724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33" name="Google Shape;8533;p82"/>
          <p:cNvSpPr/>
          <p:nvPr/>
        </p:nvSpPr>
        <p:spPr>
          <a:xfrm>
            <a:off x="4739135" y="3310126"/>
            <a:ext cx="272400" cy="2724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534" name="Google Shape;8534;p82"/>
          <p:cNvSpPr/>
          <p:nvPr/>
        </p:nvSpPr>
        <p:spPr>
          <a:xfrm>
            <a:off x="6794914" y="3791918"/>
            <a:ext cx="272400" cy="2724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535" name="Google Shape;8535;p82"/>
          <p:cNvGrpSpPr/>
          <p:nvPr/>
        </p:nvGrpSpPr>
        <p:grpSpPr>
          <a:xfrm>
            <a:off x="103533" y="1815924"/>
            <a:ext cx="2135749" cy="1216105"/>
            <a:chOff x="610180" y="1711965"/>
            <a:chExt cx="2572505" cy="813211"/>
          </a:xfrm>
        </p:grpSpPr>
        <p:sp>
          <p:nvSpPr>
            <p:cNvPr id="8536" name="Google Shape;8536;p82"/>
            <p:cNvSpPr txBox="1"/>
            <p:nvPr/>
          </p:nvSpPr>
          <p:spPr>
            <a:xfrm>
              <a:off x="698960" y="2191276"/>
              <a:ext cx="2416519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chivo Black"/>
                </a:rPr>
                <a:t>2018</a:t>
              </a:r>
              <a:endParaRPr sz="24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endParaRPr>
            </a:p>
          </p:txBody>
        </p:sp>
        <p:sp>
          <p:nvSpPr>
            <p:cNvPr id="8537" name="Google Shape;8537;p82"/>
            <p:cNvSpPr txBox="1"/>
            <p:nvPr/>
          </p:nvSpPr>
          <p:spPr>
            <a:xfrm>
              <a:off x="610180" y="1711965"/>
              <a:ext cx="2572505" cy="47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Travelling Grant Programme,</a:t>
              </a:r>
            </a:p>
            <a:p>
              <a:pPr algn="ctr"/>
              <a:r>
                <a:rPr lang="en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Good Mojo created</a:t>
              </a:r>
              <a:endParaRPr sz="160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8538" name="Google Shape;8538;p82"/>
          <p:cNvGrpSpPr/>
          <p:nvPr/>
        </p:nvGrpSpPr>
        <p:grpSpPr>
          <a:xfrm>
            <a:off x="1468393" y="4353491"/>
            <a:ext cx="3519460" cy="1263068"/>
            <a:chOff x="2774624" y="3472400"/>
            <a:chExt cx="2639595" cy="704287"/>
          </a:xfrm>
        </p:grpSpPr>
        <p:sp>
          <p:nvSpPr>
            <p:cNvPr id="8539" name="Google Shape;8539;p82"/>
            <p:cNvSpPr txBox="1"/>
            <p:nvPr/>
          </p:nvSpPr>
          <p:spPr>
            <a:xfrm>
              <a:off x="2774624" y="3472400"/>
              <a:ext cx="2435345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chivo Black"/>
                </a:rPr>
                <a:t>2019</a:t>
              </a:r>
              <a:endParaRPr sz="24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endParaRPr>
            </a:p>
          </p:txBody>
        </p:sp>
        <p:sp>
          <p:nvSpPr>
            <p:cNvPr id="8540" name="Google Shape;8540;p82"/>
            <p:cNvSpPr txBox="1"/>
            <p:nvPr/>
          </p:nvSpPr>
          <p:spPr>
            <a:xfrm>
              <a:off x="2774624" y="3806225"/>
              <a:ext cx="2639595" cy="3704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NZ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Travelling Grant Programme,</a:t>
              </a:r>
            </a:p>
            <a:p>
              <a:pPr algn="ctr"/>
              <a:r>
                <a:rPr lang="en-NZ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Good Mojo implemented</a:t>
              </a:r>
            </a:p>
          </p:txBody>
        </p:sp>
      </p:grpSp>
      <p:grpSp>
        <p:nvGrpSpPr>
          <p:cNvPr id="8541" name="Google Shape;8541;p82"/>
          <p:cNvGrpSpPr/>
          <p:nvPr/>
        </p:nvGrpSpPr>
        <p:grpSpPr>
          <a:xfrm>
            <a:off x="3650508" y="1785723"/>
            <a:ext cx="2439827" cy="1227754"/>
            <a:chOff x="4545905" y="1706664"/>
            <a:chExt cx="1829870" cy="806110"/>
          </a:xfrm>
        </p:grpSpPr>
        <p:sp>
          <p:nvSpPr>
            <p:cNvPr id="8542" name="Google Shape;8542;p82"/>
            <p:cNvSpPr txBox="1"/>
            <p:nvPr/>
          </p:nvSpPr>
          <p:spPr>
            <a:xfrm>
              <a:off x="4553275" y="2178874"/>
              <a:ext cx="1822500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2400" b="1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chivo Black"/>
                </a:rPr>
                <a:t>2021</a:t>
              </a:r>
              <a:endParaRPr sz="24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endParaRPr>
            </a:p>
          </p:txBody>
        </p:sp>
        <p:sp>
          <p:nvSpPr>
            <p:cNvPr id="8543" name="Google Shape;8543;p82"/>
            <p:cNvSpPr txBox="1"/>
            <p:nvPr/>
          </p:nvSpPr>
          <p:spPr>
            <a:xfrm>
              <a:off x="4545905" y="1706664"/>
              <a:ext cx="1822500" cy="47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Microgrant program launched</a:t>
              </a:r>
              <a:endParaRPr sz="160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grpSp>
        <p:nvGrpSpPr>
          <p:cNvPr id="8544" name="Google Shape;8544;p82"/>
          <p:cNvGrpSpPr/>
          <p:nvPr/>
        </p:nvGrpSpPr>
        <p:grpSpPr>
          <a:xfrm>
            <a:off x="5727067" y="4353492"/>
            <a:ext cx="2430000" cy="1302759"/>
            <a:chOff x="6331925" y="3472400"/>
            <a:chExt cx="1822500" cy="663656"/>
          </a:xfrm>
        </p:grpSpPr>
        <p:sp>
          <p:nvSpPr>
            <p:cNvPr id="8545" name="Google Shape;8545;p82"/>
            <p:cNvSpPr txBox="1"/>
            <p:nvPr/>
          </p:nvSpPr>
          <p:spPr>
            <a:xfrm>
              <a:off x="6331925" y="3472400"/>
              <a:ext cx="1822500" cy="333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NZ" sz="2400" b="1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chivo Black"/>
                </a:rPr>
                <a:t>2022</a:t>
              </a:r>
              <a:endParaRPr sz="24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endParaRPr>
            </a:p>
          </p:txBody>
        </p:sp>
        <p:sp>
          <p:nvSpPr>
            <p:cNvPr id="8546" name="Google Shape;8546;p82"/>
            <p:cNvSpPr txBox="1"/>
            <p:nvPr/>
          </p:nvSpPr>
          <p:spPr>
            <a:xfrm>
              <a:off x="6331925" y="3806225"/>
              <a:ext cx="1822500" cy="3298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New Grant program launched!</a:t>
              </a:r>
              <a:endParaRPr sz="160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cxnSp>
        <p:nvCxnSpPr>
          <p:cNvPr id="8547" name="Google Shape;8547;p82"/>
          <p:cNvCxnSpPr>
            <a:cxnSpLocks/>
            <a:stCxn id="8531" idx="6"/>
            <a:endCxn id="8532" idx="2"/>
          </p:cNvCxnSpPr>
          <p:nvPr/>
        </p:nvCxnSpPr>
        <p:spPr>
          <a:xfrm>
            <a:off x="1325012" y="3446326"/>
            <a:ext cx="1630744" cy="47162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48" name="Google Shape;8548;p82"/>
          <p:cNvCxnSpPr>
            <a:cxnSpLocks/>
            <a:stCxn id="8532" idx="6"/>
            <a:endCxn id="8533" idx="2"/>
          </p:cNvCxnSpPr>
          <p:nvPr/>
        </p:nvCxnSpPr>
        <p:spPr>
          <a:xfrm flipV="1">
            <a:off x="3228156" y="3446326"/>
            <a:ext cx="1510979" cy="471624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549" name="Google Shape;8549;p82"/>
          <p:cNvGrpSpPr/>
          <p:nvPr/>
        </p:nvGrpSpPr>
        <p:grpSpPr>
          <a:xfrm>
            <a:off x="8307200" y="60560"/>
            <a:ext cx="681765" cy="595121"/>
            <a:chOff x="7976483" y="3591717"/>
            <a:chExt cx="511324" cy="446341"/>
          </a:xfrm>
        </p:grpSpPr>
        <p:sp>
          <p:nvSpPr>
            <p:cNvPr id="8550" name="Google Shape;8550;p82"/>
            <p:cNvSpPr/>
            <p:nvPr/>
          </p:nvSpPr>
          <p:spPr>
            <a:xfrm>
              <a:off x="8000030" y="3857309"/>
              <a:ext cx="49358" cy="49687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1" name="Google Shape;8551;p82"/>
            <p:cNvSpPr/>
            <p:nvPr/>
          </p:nvSpPr>
          <p:spPr>
            <a:xfrm>
              <a:off x="8061144" y="37776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2" name="Google Shape;8552;p82"/>
            <p:cNvSpPr/>
            <p:nvPr/>
          </p:nvSpPr>
          <p:spPr>
            <a:xfrm>
              <a:off x="7976483" y="3780826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3" name="Google Shape;8553;p82"/>
            <p:cNvSpPr/>
            <p:nvPr/>
          </p:nvSpPr>
          <p:spPr>
            <a:xfrm>
              <a:off x="8053660" y="36954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4" name="Google Shape;8554;p82"/>
            <p:cNvSpPr/>
            <p:nvPr/>
          </p:nvSpPr>
          <p:spPr>
            <a:xfrm>
              <a:off x="8144746" y="37040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5" name="Google Shape;8555;p82"/>
            <p:cNvSpPr/>
            <p:nvPr/>
          </p:nvSpPr>
          <p:spPr>
            <a:xfrm>
              <a:off x="8086882" y="3863734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6" name="Google Shape;8556;p82"/>
            <p:cNvSpPr/>
            <p:nvPr/>
          </p:nvSpPr>
          <p:spPr>
            <a:xfrm>
              <a:off x="8151208" y="38044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7" name="Google Shape;8557;p82"/>
            <p:cNvSpPr/>
            <p:nvPr/>
          </p:nvSpPr>
          <p:spPr>
            <a:xfrm>
              <a:off x="8176909" y="3957997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8" name="Google Shape;8558;p82"/>
            <p:cNvSpPr/>
            <p:nvPr/>
          </p:nvSpPr>
          <p:spPr>
            <a:xfrm>
              <a:off x="8092248" y="3961209"/>
              <a:ext cx="49322" cy="49760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59" name="Google Shape;8559;p82"/>
            <p:cNvSpPr/>
            <p:nvPr/>
          </p:nvSpPr>
          <p:spPr>
            <a:xfrm>
              <a:off x="8169425" y="3876220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0" name="Google Shape;8560;p82"/>
            <p:cNvSpPr/>
            <p:nvPr/>
          </p:nvSpPr>
          <p:spPr>
            <a:xfrm>
              <a:off x="8260511" y="3884106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1" name="Google Shape;8561;p82"/>
            <p:cNvSpPr/>
            <p:nvPr/>
          </p:nvSpPr>
          <p:spPr>
            <a:xfrm>
              <a:off x="8266973" y="3984793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2" name="Google Shape;8562;p82"/>
            <p:cNvSpPr/>
            <p:nvPr/>
          </p:nvSpPr>
          <p:spPr>
            <a:xfrm>
              <a:off x="8250873" y="38047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3" name="Google Shape;8563;p82"/>
            <p:cNvSpPr/>
            <p:nvPr/>
          </p:nvSpPr>
          <p:spPr>
            <a:xfrm>
              <a:off x="8313046" y="37254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4" name="Google Shape;8564;p82"/>
            <p:cNvSpPr/>
            <p:nvPr/>
          </p:nvSpPr>
          <p:spPr>
            <a:xfrm>
              <a:off x="8227289" y="37286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5" name="Google Shape;8565;p82"/>
            <p:cNvSpPr/>
            <p:nvPr/>
          </p:nvSpPr>
          <p:spPr>
            <a:xfrm>
              <a:off x="8304466" y="36435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6" name="Google Shape;8566;p82"/>
            <p:cNvSpPr/>
            <p:nvPr/>
          </p:nvSpPr>
          <p:spPr>
            <a:xfrm>
              <a:off x="8396648" y="36515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7" name="Google Shape;8567;p82"/>
            <p:cNvSpPr/>
            <p:nvPr/>
          </p:nvSpPr>
          <p:spPr>
            <a:xfrm>
              <a:off x="8337688" y="38114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8" name="Google Shape;8568;p82"/>
            <p:cNvSpPr/>
            <p:nvPr/>
          </p:nvSpPr>
          <p:spPr>
            <a:xfrm>
              <a:off x="8403110" y="37522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69" name="Google Shape;8569;p82"/>
            <p:cNvSpPr/>
            <p:nvPr/>
          </p:nvSpPr>
          <p:spPr>
            <a:xfrm>
              <a:off x="8376313" y="3988079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0" name="Google Shape;8570;p82"/>
            <p:cNvSpPr/>
            <p:nvPr/>
          </p:nvSpPr>
          <p:spPr>
            <a:xfrm>
              <a:off x="8437390" y="390838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1" name="Google Shape;8571;p82"/>
            <p:cNvSpPr/>
            <p:nvPr/>
          </p:nvSpPr>
          <p:spPr>
            <a:xfrm>
              <a:off x="8352729" y="3911596"/>
              <a:ext cx="49322" cy="50052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2" name="Google Shape;8572;p82"/>
            <p:cNvSpPr/>
            <p:nvPr/>
          </p:nvSpPr>
          <p:spPr>
            <a:xfrm>
              <a:off x="8429906" y="3826460"/>
              <a:ext cx="50417" cy="49979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3" name="Google Shape;8573;p82"/>
            <p:cNvSpPr/>
            <p:nvPr/>
          </p:nvSpPr>
          <p:spPr>
            <a:xfrm>
              <a:off x="8194068" y="36200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74" name="Google Shape;8574;p82"/>
            <p:cNvSpPr/>
            <p:nvPr/>
          </p:nvSpPr>
          <p:spPr>
            <a:xfrm>
              <a:off x="8099732" y="35917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cxnSp>
        <p:nvCxnSpPr>
          <p:cNvPr id="8575" name="Google Shape;8575;p82"/>
          <p:cNvCxnSpPr>
            <a:cxnSpLocks/>
            <a:stCxn id="8531" idx="0"/>
            <a:endCxn id="8536" idx="2"/>
          </p:cNvCxnSpPr>
          <p:nvPr/>
        </p:nvCxnSpPr>
        <p:spPr>
          <a:xfrm flipH="1" flipV="1">
            <a:off x="1180363" y="3032029"/>
            <a:ext cx="8449" cy="278097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76" name="Google Shape;8576;p82"/>
          <p:cNvCxnSpPr>
            <a:cxnSpLocks/>
            <a:stCxn id="8532" idx="4"/>
            <a:endCxn id="8539" idx="0"/>
          </p:cNvCxnSpPr>
          <p:nvPr/>
        </p:nvCxnSpPr>
        <p:spPr>
          <a:xfrm>
            <a:off x="3091956" y="4054151"/>
            <a:ext cx="0" cy="299340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77" name="Google Shape;8577;p82"/>
          <p:cNvCxnSpPr>
            <a:stCxn id="8533" idx="0"/>
            <a:endCxn id="8542" idx="2"/>
          </p:cNvCxnSpPr>
          <p:nvPr/>
        </p:nvCxnSpPr>
        <p:spPr>
          <a:xfrm flipV="1">
            <a:off x="4875335" y="3013477"/>
            <a:ext cx="0" cy="296649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78" name="Google Shape;8578;p82"/>
          <p:cNvCxnSpPr>
            <a:stCxn id="8534" idx="4"/>
            <a:endCxn id="8545" idx="0"/>
          </p:cNvCxnSpPr>
          <p:nvPr/>
        </p:nvCxnSpPr>
        <p:spPr>
          <a:xfrm>
            <a:off x="6931114" y="4064318"/>
            <a:ext cx="10953" cy="289174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79" name="Google Shape;8579;p82"/>
          <p:cNvCxnSpPr>
            <a:stCxn id="8534" idx="2"/>
            <a:endCxn id="8533" idx="6"/>
          </p:cNvCxnSpPr>
          <p:nvPr/>
        </p:nvCxnSpPr>
        <p:spPr>
          <a:xfrm rot="10800000">
            <a:off x="5011536" y="3446326"/>
            <a:ext cx="1783379" cy="48179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3" name="Google Shape;7391;p74">
            <a:extLst>
              <a:ext uri="{FF2B5EF4-FFF2-40B4-BE49-F238E27FC236}">
                <a16:creationId xmlns:a16="http://schemas.microsoft.com/office/drawing/2014/main" id="{6B4E32B0-F385-A2BA-8C6A-F416B3975CFA}"/>
              </a:ext>
            </a:extLst>
          </p:cNvPr>
          <p:cNvGrpSpPr/>
          <p:nvPr/>
        </p:nvGrpSpPr>
        <p:grpSpPr>
          <a:xfrm>
            <a:off x="0" y="5544894"/>
            <a:ext cx="2702322" cy="1239119"/>
            <a:chOff x="1439287" y="3123416"/>
            <a:chExt cx="6282018" cy="2223133"/>
          </a:xfrm>
        </p:grpSpPr>
        <p:sp>
          <p:nvSpPr>
            <p:cNvPr id="4" name="Google Shape;7392;p74">
              <a:extLst>
                <a:ext uri="{FF2B5EF4-FFF2-40B4-BE49-F238E27FC236}">
                  <a16:creationId xmlns:a16="http://schemas.microsoft.com/office/drawing/2014/main" id="{AC3A32FB-3CBD-968B-4801-D3F340F07CCA}"/>
                </a:ext>
              </a:extLst>
            </p:cNvPr>
            <p:cNvSpPr/>
            <p:nvPr/>
          </p:nvSpPr>
          <p:spPr>
            <a:xfrm>
              <a:off x="2520467" y="3361828"/>
              <a:ext cx="150261" cy="301936"/>
            </a:xfrm>
            <a:custGeom>
              <a:avLst/>
              <a:gdLst/>
              <a:ahLst/>
              <a:cxnLst/>
              <a:rect l="l" t="t" r="r" b="b"/>
              <a:pathLst>
                <a:path w="6169" h="12396" extrusionOk="0">
                  <a:moveTo>
                    <a:pt x="1" y="1"/>
                  </a:moveTo>
                  <a:lnTo>
                    <a:pt x="3114" y="12395"/>
                  </a:lnTo>
                  <a:cubicBezTo>
                    <a:pt x="5042" y="11950"/>
                    <a:pt x="6168" y="8392"/>
                    <a:pt x="5546" y="5783"/>
                  </a:cubicBezTo>
                  <a:cubicBezTo>
                    <a:pt x="4745" y="2462"/>
                    <a:pt x="3411" y="124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" name="Google Shape;7393;p74">
              <a:extLst>
                <a:ext uri="{FF2B5EF4-FFF2-40B4-BE49-F238E27FC236}">
                  <a16:creationId xmlns:a16="http://schemas.microsoft.com/office/drawing/2014/main" id="{F06F5423-84BF-0E0C-71FC-E87F836FFD3F}"/>
                </a:ext>
              </a:extLst>
            </p:cNvPr>
            <p:cNvSpPr/>
            <p:nvPr/>
          </p:nvSpPr>
          <p:spPr>
            <a:xfrm>
              <a:off x="5487406" y="5082198"/>
              <a:ext cx="893433" cy="264352"/>
            </a:xfrm>
            <a:custGeom>
              <a:avLst/>
              <a:gdLst/>
              <a:ahLst/>
              <a:cxnLst/>
              <a:rect l="l" t="t" r="r" b="b"/>
              <a:pathLst>
                <a:path w="36680" h="10853" extrusionOk="0">
                  <a:moveTo>
                    <a:pt x="35019" y="0"/>
                  </a:moveTo>
                  <a:lnTo>
                    <a:pt x="445" y="830"/>
                  </a:lnTo>
                  <a:lnTo>
                    <a:pt x="1" y="10852"/>
                  </a:lnTo>
                  <a:lnTo>
                    <a:pt x="36679" y="10852"/>
                  </a:lnTo>
                  <a:cubicBezTo>
                    <a:pt x="36679" y="10852"/>
                    <a:pt x="35671" y="2698"/>
                    <a:pt x="350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7394;p74">
              <a:extLst>
                <a:ext uri="{FF2B5EF4-FFF2-40B4-BE49-F238E27FC236}">
                  <a16:creationId xmlns:a16="http://schemas.microsoft.com/office/drawing/2014/main" id="{52454D06-C3D3-FABC-0D43-26BF98D2EB09}"/>
                </a:ext>
              </a:extLst>
            </p:cNvPr>
            <p:cNvSpPr/>
            <p:nvPr/>
          </p:nvSpPr>
          <p:spPr>
            <a:xfrm>
              <a:off x="6382982" y="3405963"/>
              <a:ext cx="1338323" cy="1940586"/>
            </a:xfrm>
            <a:custGeom>
              <a:avLst/>
              <a:gdLst/>
              <a:ahLst/>
              <a:cxnLst/>
              <a:rect l="l" t="t" r="r" b="b"/>
              <a:pathLst>
                <a:path w="54945" h="79671" extrusionOk="0">
                  <a:moveTo>
                    <a:pt x="18588" y="0"/>
                  </a:moveTo>
                  <a:cubicBezTo>
                    <a:pt x="13532" y="0"/>
                    <a:pt x="7732" y="3874"/>
                    <a:pt x="7532" y="7914"/>
                  </a:cubicBezTo>
                  <a:cubicBezTo>
                    <a:pt x="6998" y="18085"/>
                    <a:pt x="9459" y="20427"/>
                    <a:pt x="11624" y="21702"/>
                  </a:cubicBezTo>
                  <a:cubicBezTo>
                    <a:pt x="12505" y="22234"/>
                    <a:pt x="13387" y="22391"/>
                    <a:pt x="14123" y="22391"/>
                  </a:cubicBezTo>
                  <a:cubicBezTo>
                    <a:pt x="15192" y="22391"/>
                    <a:pt x="15953" y="22058"/>
                    <a:pt x="15953" y="22058"/>
                  </a:cubicBezTo>
                  <a:lnTo>
                    <a:pt x="15953" y="22058"/>
                  </a:lnTo>
                  <a:cubicBezTo>
                    <a:pt x="16931" y="25468"/>
                    <a:pt x="16101" y="26180"/>
                    <a:pt x="14737" y="26565"/>
                  </a:cubicBezTo>
                  <a:cubicBezTo>
                    <a:pt x="13373" y="26950"/>
                    <a:pt x="12988" y="26773"/>
                    <a:pt x="9696" y="26980"/>
                  </a:cubicBezTo>
                  <a:cubicBezTo>
                    <a:pt x="6405" y="27217"/>
                    <a:pt x="4507" y="29412"/>
                    <a:pt x="4507" y="29412"/>
                  </a:cubicBezTo>
                  <a:lnTo>
                    <a:pt x="0" y="41213"/>
                  </a:lnTo>
                  <a:cubicBezTo>
                    <a:pt x="1779" y="41518"/>
                    <a:pt x="5323" y="41540"/>
                    <a:pt x="6299" y="41540"/>
                  </a:cubicBezTo>
                  <a:cubicBezTo>
                    <a:pt x="6462" y="41540"/>
                    <a:pt x="6553" y="41539"/>
                    <a:pt x="6553" y="41539"/>
                  </a:cubicBezTo>
                  <a:lnTo>
                    <a:pt x="6702" y="45957"/>
                  </a:lnTo>
                  <a:lnTo>
                    <a:pt x="35552" y="43021"/>
                  </a:lnTo>
                  <a:lnTo>
                    <a:pt x="43855" y="55238"/>
                  </a:lnTo>
                  <a:lnTo>
                    <a:pt x="35701" y="71487"/>
                  </a:lnTo>
                  <a:lnTo>
                    <a:pt x="36323" y="79670"/>
                  </a:lnTo>
                  <a:lnTo>
                    <a:pt x="38844" y="79670"/>
                  </a:lnTo>
                  <a:cubicBezTo>
                    <a:pt x="38844" y="79670"/>
                    <a:pt x="54114" y="56038"/>
                    <a:pt x="54677" y="53992"/>
                  </a:cubicBezTo>
                  <a:cubicBezTo>
                    <a:pt x="54944" y="53073"/>
                    <a:pt x="53699" y="51472"/>
                    <a:pt x="52542" y="49634"/>
                  </a:cubicBezTo>
                  <a:cubicBezTo>
                    <a:pt x="50141" y="45838"/>
                    <a:pt x="40030" y="31932"/>
                    <a:pt x="36976" y="28522"/>
                  </a:cubicBezTo>
                  <a:cubicBezTo>
                    <a:pt x="34811" y="25675"/>
                    <a:pt x="26835" y="26209"/>
                    <a:pt x="25708" y="25320"/>
                  </a:cubicBezTo>
                  <a:cubicBezTo>
                    <a:pt x="24581" y="24430"/>
                    <a:pt x="24314" y="22028"/>
                    <a:pt x="24641" y="20368"/>
                  </a:cubicBezTo>
                  <a:cubicBezTo>
                    <a:pt x="24967" y="18678"/>
                    <a:pt x="25678" y="18263"/>
                    <a:pt x="27131" y="15120"/>
                  </a:cubicBezTo>
                  <a:cubicBezTo>
                    <a:pt x="28584" y="11977"/>
                    <a:pt x="28347" y="5483"/>
                    <a:pt x="23188" y="1450"/>
                  </a:cubicBezTo>
                  <a:cubicBezTo>
                    <a:pt x="21898" y="437"/>
                    <a:pt x="20285" y="0"/>
                    <a:pt x="18588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7395;p74">
              <a:extLst>
                <a:ext uri="{FF2B5EF4-FFF2-40B4-BE49-F238E27FC236}">
                  <a16:creationId xmlns:a16="http://schemas.microsoft.com/office/drawing/2014/main" id="{6BE664CA-2B46-E4DA-9839-25482165B46F}"/>
                </a:ext>
              </a:extLst>
            </p:cNvPr>
            <p:cNvSpPr/>
            <p:nvPr/>
          </p:nvSpPr>
          <p:spPr>
            <a:xfrm>
              <a:off x="6656712" y="3841695"/>
              <a:ext cx="324296" cy="142735"/>
            </a:xfrm>
            <a:custGeom>
              <a:avLst/>
              <a:gdLst/>
              <a:ahLst/>
              <a:cxnLst/>
              <a:rect l="l" t="t" r="r" b="b"/>
              <a:pathLst>
                <a:path w="13314" h="5860" extrusionOk="0">
                  <a:moveTo>
                    <a:pt x="3161" y="1"/>
                  </a:moveTo>
                  <a:cubicBezTo>
                    <a:pt x="2921" y="1"/>
                    <a:pt x="2804" y="69"/>
                    <a:pt x="2847" y="225"/>
                  </a:cubicBezTo>
                  <a:cubicBezTo>
                    <a:pt x="3350" y="2015"/>
                    <a:pt x="2060" y="3594"/>
                    <a:pt x="320" y="3594"/>
                  </a:cubicBezTo>
                  <a:cubicBezTo>
                    <a:pt x="215" y="3594"/>
                    <a:pt x="108" y="3588"/>
                    <a:pt x="0" y="3576"/>
                  </a:cubicBezTo>
                  <a:lnTo>
                    <a:pt x="0" y="3576"/>
                  </a:lnTo>
                  <a:cubicBezTo>
                    <a:pt x="999" y="4302"/>
                    <a:pt x="2032" y="4507"/>
                    <a:pt x="2878" y="4507"/>
                  </a:cubicBezTo>
                  <a:cubicBezTo>
                    <a:pt x="3966" y="4507"/>
                    <a:pt x="4744" y="4169"/>
                    <a:pt x="4744" y="4169"/>
                  </a:cubicBezTo>
                  <a:cubicBezTo>
                    <a:pt x="4744" y="4169"/>
                    <a:pt x="6583" y="5859"/>
                    <a:pt x="9607" y="5859"/>
                  </a:cubicBezTo>
                  <a:cubicBezTo>
                    <a:pt x="10556" y="5859"/>
                    <a:pt x="11238" y="5741"/>
                    <a:pt x="11742" y="5592"/>
                  </a:cubicBezTo>
                  <a:cubicBezTo>
                    <a:pt x="12454" y="5355"/>
                    <a:pt x="13017" y="4792"/>
                    <a:pt x="13225" y="4080"/>
                  </a:cubicBezTo>
                  <a:cubicBezTo>
                    <a:pt x="13284" y="3961"/>
                    <a:pt x="13314" y="3843"/>
                    <a:pt x="13314" y="3724"/>
                  </a:cubicBezTo>
                  <a:cubicBezTo>
                    <a:pt x="13314" y="3724"/>
                    <a:pt x="4924" y="1"/>
                    <a:pt x="3161" y="1"/>
                  </a:cubicBezTo>
                  <a:close/>
                </a:path>
              </a:pathLst>
            </a:custGeom>
            <a:solidFill>
              <a:srgbClr val="F3BD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7396;p74">
              <a:extLst>
                <a:ext uri="{FF2B5EF4-FFF2-40B4-BE49-F238E27FC236}">
                  <a16:creationId xmlns:a16="http://schemas.microsoft.com/office/drawing/2014/main" id="{9E91470B-E025-EA5B-E0CB-8D68CF5FAA89}"/>
                </a:ext>
              </a:extLst>
            </p:cNvPr>
            <p:cNvSpPr/>
            <p:nvPr/>
          </p:nvSpPr>
          <p:spPr>
            <a:xfrm>
              <a:off x="7252545" y="4452410"/>
              <a:ext cx="335866" cy="757640"/>
            </a:xfrm>
            <a:custGeom>
              <a:avLst/>
              <a:gdLst/>
              <a:ahLst/>
              <a:cxnLst/>
              <a:rect l="l" t="t" r="r" b="b"/>
              <a:pathLst>
                <a:path w="13789" h="31105" extrusionOk="0">
                  <a:moveTo>
                    <a:pt x="10586" y="0"/>
                  </a:moveTo>
                  <a:lnTo>
                    <a:pt x="860" y="1542"/>
                  </a:lnTo>
                  <a:lnTo>
                    <a:pt x="8155" y="12276"/>
                  </a:lnTo>
                  <a:lnTo>
                    <a:pt x="1" y="28525"/>
                  </a:lnTo>
                  <a:lnTo>
                    <a:pt x="208" y="31104"/>
                  </a:lnTo>
                  <a:cubicBezTo>
                    <a:pt x="2906" y="26568"/>
                    <a:pt x="11031" y="12987"/>
                    <a:pt x="10883" y="12454"/>
                  </a:cubicBezTo>
                  <a:cubicBezTo>
                    <a:pt x="10705" y="11861"/>
                    <a:pt x="8540" y="8154"/>
                    <a:pt x="8540" y="8154"/>
                  </a:cubicBezTo>
                  <a:cubicBezTo>
                    <a:pt x="11980" y="6346"/>
                    <a:pt x="13788" y="2194"/>
                    <a:pt x="13788" y="2194"/>
                  </a:cubicBezTo>
                  <a:lnTo>
                    <a:pt x="10586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7397;p74">
              <a:extLst>
                <a:ext uri="{FF2B5EF4-FFF2-40B4-BE49-F238E27FC236}">
                  <a16:creationId xmlns:a16="http://schemas.microsoft.com/office/drawing/2014/main" id="{C348EC78-4BE8-8953-64CF-2784EEAF6C6C}"/>
                </a:ext>
              </a:extLst>
            </p:cNvPr>
            <p:cNvSpPr/>
            <p:nvPr/>
          </p:nvSpPr>
          <p:spPr>
            <a:xfrm>
              <a:off x="6461706" y="4022671"/>
              <a:ext cx="1132478" cy="1323879"/>
            </a:xfrm>
            <a:custGeom>
              <a:avLst/>
              <a:gdLst/>
              <a:ahLst/>
              <a:cxnLst/>
              <a:rect l="l" t="t" r="r" b="b"/>
              <a:pathLst>
                <a:path w="46494" h="54352" extrusionOk="0">
                  <a:moveTo>
                    <a:pt x="22476" y="1"/>
                  </a:moveTo>
                  <a:cubicBezTo>
                    <a:pt x="21331" y="973"/>
                    <a:pt x="19306" y="1323"/>
                    <a:pt x="17302" y="1323"/>
                  </a:cubicBezTo>
                  <a:cubicBezTo>
                    <a:pt x="15517" y="1323"/>
                    <a:pt x="13749" y="1046"/>
                    <a:pt x="12632" y="683"/>
                  </a:cubicBezTo>
                  <a:cubicBezTo>
                    <a:pt x="12632" y="683"/>
                    <a:pt x="10586" y="1454"/>
                    <a:pt x="8362" y="1572"/>
                  </a:cubicBezTo>
                  <a:cubicBezTo>
                    <a:pt x="6138" y="1691"/>
                    <a:pt x="5011" y="1898"/>
                    <a:pt x="5011" y="1898"/>
                  </a:cubicBezTo>
                  <a:lnTo>
                    <a:pt x="1839" y="20045"/>
                  </a:lnTo>
                  <a:cubicBezTo>
                    <a:pt x="0" y="26094"/>
                    <a:pt x="860" y="54351"/>
                    <a:pt x="860" y="54351"/>
                  </a:cubicBezTo>
                  <a:lnTo>
                    <a:pt x="34070" y="54351"/>
                  </a:lnTo>
                  <a:cubicBezTo>
                    <a:pt x="34070" y="54351"/>
                    <a:pt x="33269" y="43380"/>
                    <a:pt x="33002" y="37806"/>
                  </a:cubicBezTo>
                  <a:cubicBezTo>
                    <a:pt x="32646" y="29652"/>
                    <a:pt x="33299" y="20223"/>
                    <a:pt x="33299" y="20223"/>
                  </a:cubicBezTo>
                  <a:lnTo>
                    <a:pt x="36798" y="25175"/>
                  </a:lnTo>
                  <a:cubicBezTo>
                    <a:pt x="43766" y="24374"/>
                    <a:pt x="46494" y="19452"/>
                    <a:pt x="46494" y="19452"/>
                  </a:cubicBezTo>
                  <a:cubicBezTo>
                    <a:pt x="46494" y="19452"/>
                    <a:pt x="37331" y="5901"/>
                    <a:pt x="34722" y="3203"/>
                  </a:cubicBezTo>
                  <a:cubicBezTo>
                    <a:pt x="32142" y="534"/>
                    <a:pt x="29355" y="534"/>
                    <a:pt x="26894" y="327"/>
                  </a:cubicBezTo>
                  <a:cubicBezTo>
                    <a:pt x="25263" y="208"/>
                    <a:pt x="22476" y="1"/>
                    <a:pt x="22476" y="1"/>
                  </a:cubicBezTo>
                  <a:close/>
                </a:path>
              </a:pathLst>
            </a:custGeom>
            <a:solidFill>
              <a:srgbClr val="3CB2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7398;p74">
              <a:extLst>
                <a:ext uri="{FF2B5EF4-FFF2-40B4-BE49-F238E27FC236}">
                  <a16:creationId xmlns:a16="http://schemas.microsoft.com/office/drawing/2014/main" id="{31273942-25C9-883D-23ED-0CC1C9444B2C}"/>
                </a:ext>
              </a:extLst>
            </p:cNvPr>
            <p:cNvSpPr/>
            <p:nvPr/>
          </p:nvSpPr>
          <p:spPr>
            <a:xfrm>
              <a:off x="6468916" y="3266931"/>
              <a:ext cx="698427" cy="676237"/>
            </a:xfrm>
            <a:custGeom>
              <a:avLst/>
              <a:gdLst/>
              <a:ahLst/>
              <a:cxnLst/>
              <a:rect l="l" t="t" r="r" b="b"/>
              <a:pathLst>
                <a:path w="28674" h="27763" extrusionOk="0">
                  <a:moveTo>
                    <a:pt x="9464" y="0"/>
                  </a:moveTo>
                  <a:cubicBezTo>
                    <a:pt x="6970" y="0"/>
                    <a:pt x="4806" y="1861"/>
                    <a:pt x="4478" y="4401"/>
                  </a:cubicBezTo>
                  <a:cubicBezTo>
                    <a:pt x="4389" y="5201"/>
                    <a:pt x="4478" y="5972"/>
                    <a:pt x="4745" y="6684"/>
                  </a:cubicBezTo>
                  <a:cubicBezTo>
                    <a:pt x="4567" y="6625"/>
                    <a:pt x="4419" y="6595"/>
                    <a:pt x="4241" y="6565"/>
                  </a:cubicBezTo>
                  <a:cubicBezTo>
                    <a:pt x="4095" y="6548"/>
                    <a:pt x="3950" y="6539"/>
                    <a:pt x="3807" y="6539"/>
                  </a:cubicBezTo>
                  <a:cubicBezTo>
                    <a:pt x="2023" y="6539"/>
                    <a:pt x="458" y="7870"/>
                    <a:pt x="238" y="9708"/>
                  </a:cubicBezTo>
                  <a:cubicBezTo>
                    <a:pt x="1" y="11665"/>
                    <a:pt x="1394" y="13474"/>
                    <a:pt x="3351" y="13711"/>
                  </a:cubicBezTo>
                  <a:cubicBezTo>
                    <a:pt x="3589" y="13741"/>
                    <a:pt x="3796" y="13741"/>
                    <a:pt x="4033" y="13741"/>
                  </a:cubicBezTo>
                  <a:cubicBezTo>
                    <a:pt x="4717" y="16788"/>
                    <a:pt x="6822" y="17838"/>
                    <a:pt x="7618" y="17838"/>
                  </a:cubicBezTo>
                  <a:cubicBezTo>
                    <a:pt x="7651" y="17838"/>
                    <a:pt x="7682" y="17836"/>
                    <a:pt x="7710" y="17833"/>
                  </a:cubicBezTo>
                  <a:cubicBezTo>
                    <a:pt x="8422" y="17744"/>
                    <a:pt x="8125" y="15135"/>
                    <a:pt x="10171" y="15046"/>
                  </a:cubicBezTo>
                  <a:cubicBezTo>
                    <a:pt x="10212" y="15044"/>
                    <a:pt x="10253" y="15043"/>
                    <a:pt x="10293" y="15043"/>
                  </a:cubicBezTo>
                  <a:cubicBezTo>
                    <a:pt x="13082" y="15043"/>
                    <a:pt x="13242" y="19072"/>
                    <a:pt x="12336" y="20709"/>
                  </a:cubicBezTo>
                  <a:cubicBezTo>
                    <a:pt x="11719" y="21807"/>
                    <a:pt x="11178" y="21941"/>
                    <a:pt x="10752" y="21941"/>
                  </a:cubicBezTo>
                  <a:cubicBezTo>
                    <a:pt x="10614" y="21941"/>
                    <a:pt x="10489" y="21927"/>
                    <a:pt x="10377" y="21927"/>
                  </a:cubicBezTo>
                  <a:cubicBezTo>
                    <a:pt x="10302" y="21927"/>
                    <a:pt x="10233" y="21934"/>
                    <a:pt x="10171" y="21954"/>
                  </a:cubicBezTo>
                  <a:cubicBezTo>
                    <a:pt x="9489" y="22399"/>
                    <a:pt x="10883" y="24979"/>
                    <a:pt x="13166" y="26432"/>
                  </a:cubicBezTo>
                  <a:cubicBezTo>
                    <a:pt x="14775" y="27444"/>
                    <a:pt x="16527" y="27762"/>
                    <a:pt x="18059" y="27762"/>
                  </a:cubicBezTo>
                  <a:cubicBezTo>
                    <a:pt x="19041" y="27762"/>
                    <a:pt x="19932" y="27632"/>
                    <a:pt x="20638" y="27470"/>
                  </a:cubicBezTo>
                  <a:cubicBezTo>
                    <a:pt x="21083" y="27381"/>
                    <a:pt x="21735" y="26847"/>
                    <a:pt x="22417" y="26046"/>
                  </a:cubicBezTo>
                  <a:cubicBezTo>
                    <a:pt x="22477" y="26076"/>
                    <a:pt x="22506" y="26076"/>
                    <a:pt x="22536" y="26076"/>
                  </a:cubicBezTo>
                  <a:cubicBezTo>
                    <a:pt x="22646" y="26090"/>
                    <a:pt x="22755" y="26097"/>
                    <a:pt x="22863" y="26097"/>
                  </a:cubicBezTo>
                  <a:cubicBezTo>
                    <a:pt x="24124" y="26097"/>
                    <a:pt x="25218" y="25165"/>
                    <a:pt x="25382" y="23882"/>
                  </a:cubicBezTo>
                  <a:cubicBezTo>
                    <a:pt x="25442" y="23289"/>
                    <a:pt x="25293" y="22696"/>
                    <a:pt x="24997" y="22221"/>
                  </a:cubicBezTo>
                  <a:cubicBezTo>
                    <a:pt x="26302" y="21806"/>
                    <a:pt x="27339" y="20679"/>
                    <a:pt x="27517" y="19226"/>
                  </a:cubicBezTo>
                  <a:cubicBezTo>
                    <a:pt x="27606" y="18456"/>
                    <a:pt x="27458" y="17685"/>
                    <a:pt x="27102" y="17032"/>
                  </a:cubicBezTo>
                  <a:cubicBezTo>
                    <a:pt x="27458" y="16795"/>
                    <a:pt x="27754" y="16380"/>
                    <a:pt x="27814" y="15876"/>
                  </a:cubicBezTo>
                  <a:cubicBezTo>
                    <a:pt x="27873" y="15313"/>
                    <a:pt x="27636" y="14779"/>
                    <a:pt x="27250" y="14423"/>
                  </a:cubicBezTo>
                  <a:cubicBezTo>
                    <a:pt x="27843" y="13800"/>
                    <a:pt x="28259" y="12970"/>
                    <a:pt x="28377" y="12021"/>
                  </a:cubicBezTo>
                  <a:cubicBezTo>
                    <a:pt x="28674" y="9619"/>
                    <a:pt x="26984" y="7455"/>
                    <a:pt x="24582" y="7129"/>
                  </a:cubicBezTo>
                  <a:cubicBezTo>
                    <a:pt x="24414" y="7109"/>
                    <a:pt x="24246" y="7099"/>
                    <a:pt x="24078" y="7099"/>
                  </a:cubicBezTo>
                  <a:cubicBezTo>
                    <a:pt x="23742" y="7099"/>
                    <a:pt x="23406" y="7139"/>
                    <a:pt x="23070" y="7218"/>
                  </a:cubicBezTo>
                  <a:cubicBezTo>
                    <a:pt x="23159" y="6951"/>
                    <a:pt x="23218" y="6684"/>
                    <a:pt x="23277" y="6417"/>
                  </a:cubicBezTo>
                  <a:cubicBezTo>
                    <a:pt x="23574" y="4075"/>
                    <a:pt x="21883" y="1910"/>
                    <a:pt x="19541" y="1614"/>
                  </a:cubicBezTo>
                  <a:cubicBezTo>
                    <a:pt x="19358" y="1591"/>
                    <a:pt x="19177" y="1580"/>
                    <a:pt x="18999" y="1580"/>
                  </a:cubicBezTo>
                  <a:cubicBezTo>
                    <a:pt x="17992" y="1580"/>
                    <a:pt x="17065" y="1928"/>
                    <a:pt x="16309" y="2533"/>
                  </a:cubicBezTo>
                  <a:cubicBezTo>
                    <a:pt x="16072" y="2236"/>
                    <a:pt x="15716" y="2029"/>
                    <a:pt x="15301" y="1969"/>
                  </a:cubicBezTo>
                  <a:cubicBezTo>
                    <a:pt x="15243" y="1963"/>
                    <a:pt x="15186" y="1960"/>
                    <a:pt x="15129" y="1960"/>
                  </a:cubicBezTo>
                  <a:cubicBezTo>
                    <a:pt x="14630" y="1960"/>
                    <a:pt x="14167" y="2187"/>
                    <a:pt x="13848" y="2533"/>
                  </a:cubicBezTo>
                  <a:cubicBezTo>
                    <a:pt x="13077" y="1199"/>
                    <a:pt x="11743" y="250"/>
                    <a:pt x="10112" y="42"/>
                  </a:cubicBezTo>
                  <a:cubicBezTo>
                    <a:pt x="9894" y="14"/>
                    <a:pt x="9678" y="0"/>
                    <a:pt x="94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399;p74">
              <a:extLst>
                <a:ext uri="{FF2B5EF4-FFF2-40B4-BE49-F238E27FC236}">
                  <a16:creationId xmlns:a16="http://schemas.microsoft.com/office/drawing/2014/main" id="{DB679107-F5AD-F8B0-CBE4-6CE3862C4E1B}"/>
                </a:ext>
              </a:extLst>
            </p:cNvPr>
            <p:cNvSpPr/>
            <p:nvPr/>
          </p:nvSpPr>
          <p:spPr>
            <a:xfrm>
              <a:off x="6700044" y="3721515"/>
              <a:ext cx="387844" cy="221653"/>
            </a:xfrm>
            <a:custGeom>
              <a:avLst/>
              <a:gdLst/>
              <a:ahLst/>
              <a:cxnLst/>
              <a:rect l="l" t="t" r="r" b="b"/>
              <a:pathLst>
                <a:path w="15923" h="9100" extrusionOk="0">
                  <a:moveTo>
                    <a:pt x="3321" y="0"/>
                  </a:moveTo>
                  <a:cubicBezTo>
                    <a:pt x="3321" y="771"/>
                    <a:pt x="3114" y="1542"/>
                    <a:pt x="2847" y="2046"/>
                  </a:cubicBezTo>
                  <a:cubicBezTo>
                    <a:pt x="2230" y="3144"/>
                    <a:pt x="1689" y="3278"/>
                    <a:pt x="1263" y="3278"/>
                  </a:cubicBezTo>
                  <a:cubicBezTo>
                    <a:pt x="1125" y="3278"/>
                    <a:pt x="1000" y="3264"/>
                    <a:pt x="888" y="3264"/>
                  </a:cubicBezTo>
                  <a:cubicBezTo>
                    <a:pt x="813" y="3264"/>
                    <a:pt x="744" y="3271"/>
                    <a:pt x="682" y="3291"/>
                  </a:cubicBezTo>
                  <a:cubicBezTo>
                    <a:pt x="0" y="3736"/>
                    <a:pt x="1394" y="6316"/>
                    <a:pt x="3677" y="7769"/>
                  </a:cubicBezTo>
                  <a:cubicBezTo>
                    <a:pt x="5286" y="8781"/>
                    <a:pt x="7038" y="9099"/>
                    <a:pt x="8570" y="9099"/>
                  </a:cubicBezTo>
                  <a:cubicBezTo>
                    <a:pt x="9552" y="9099"/>
                    <a:pt x="10443" y="8969"/>
                    <a:pt x="11149" y="8807"/>
                  </a:cubicBezTo>
                  <a:cubicBezTo>
                    <a:pt x="11594" y="8688"/>
                    <a:pt x="12246" y="8184"/>
                    <a:pt x="12928" y="7383"/>
                  </a:cubicBezTo>
                  <a:cubicBezTo>
                    <a:pt x="12988" y="7413"/>
                    <a:pt x="13017" y="7413"/>
                    <a:pt x="13047" y="7413"/>
                  </a:cubicBezTo>
                  <a:cubicBezTo>
                    <a:pt x="13157" y="7427"/>
                    <a:pt x="13266" y="7434"/>
                    <a:pt x="13374" y="7434"/>
                  </a:cubicBezTo>
                  <a:cubicBezTo>
                    <a:pt x="14635" y="7434"/>
                    <a:pt x="15729" y="6502"/>
                    <a:pt x="15893" y="5219"/>
                  </a:cubicBezTo>
                  <a:cubicBezTo>
                    <a:pt x="15923" y="5041"/>
                    <a:pt x="15893" y="4833"/>
                    <a:pt x="15893" y="4655"/>
                  </a:cubicBezTo>
                  <a:cubicBezTo>
                    <a:pt x="15893" y="5070"/>
                    <a:pt x="15597" y="5782"/>
                    <a:pt x="14678" y="5782"/>
                  </a:cubicBezTo>
                  <a:cubicBezTo>
                    <a:pt x="14664" y="5782"/>
                    <a:pt x="14651" y="5783"/>
                    <a:pt x="14638" y="5783"/>
                  </a:cubicBezTo>
                  <a:cubicBezTo>
                    <a:pt x="13761" y="5783"/>
                    <a:pt x="13457" y="4953"/>
                    <a:pt x="13117" y="4953"/>
                  </a:cubicBezTo>
                  <a:cubicBezTo>
                    <a:pt x="13056" y="4953"/>
                    <a:pt x="12995" y="4979"/>
                    <a:pt x="12928" y="5041"/>
                  </a:cubicBezTo>
                  <a:cubicBezTo>
                    <a:pt x="12632" y="5337"/>
                    <a:pt x="11950" y="5901"/>
                    <a:pt x="10764" y="6434"/>
                  </a:cubicBezTo>
                  <a:cubicBezTo>
                    <a:pt x="10159" y="6722"/>
                    <a:pt x="8961" y="6842"/>
                    <a:pt x="7786" y="6842"/>
                  </a:cubicBezTo>
                  <a:cubicBezTo>
                    <a:pt x="6540" y="6842"/>
                    <a:pt x="5321" y="6707"/>
                    <a:pt x="4863" y="6494"/>
                  </a:cubicBezTo>
                  <a:cubicBezTo>
                    <a:pt x="1987" y="5100"/>
                    <a:pt x="1957" y="3944"/>
                    <a:pt x="1957" y="3944"/>
                  </a:cubicBezTo>
                  <a:cubicBezTo>
                    <a:pt x="3825" y="3084"/>
                    <a:pt x="3440" y="1423"/>
                    <a:pt x="3321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7400;p74">
              <a:extLst>
                <a:ext uri="{FF2B5EF4-FFF2-40B4-BE49-F238E27FC236}">
                  <a16:creationId xmlns:a16="http://schemas.microsoft.com/office/drawing/2014/main" id="{7D23CC49-7398-E88A-1332-6B71CAB12C28}"/>
                </a:ext>
              </a:extLst>
            </p:cNvPr>
            <p:cNvSpPr/>
            <p:nvPr/>
          </p:nvSpPr>
          <p:spPr>
            <a:xfrm>
              <a:off x="4656644" y="3762679"/>
              <a:ext cx="102058" cy="135964"/>
            </a:xfrm>
            <a:custGeom>
              <a:avLst/>
              <a:gdLst/>
              <a:ahLst/>
              <a:cxnLst/>
              <a:rect l="l" t="t" r="r" b="b"/>
              <a:pathLst>
                <a:path w="4190" h="5582" extrusionOk="0">
                  <a:moveTo>
                    <a:pt x="2229" y="0"/>
                  </a:moveTo>
                  <a:cubicBezTo>
                    <a:pt x="1702" y="0"/>
                    <a:pt x="1165" y="267"/>
                    <a:pt x="720" y="949"/>
                  </a:cubicBezTo>
                  <a:cubicBezTo>
                    <a:pt x="1" y="2029"/>
                    <a:pt x="1242" y="5581"/>
                    <a:pt x="3226" y="5581"/>
                  </a:cubicBezTo>
                  <a:cubicBezTo>
                    <a:pt x="3531" y="5581"/>
                    <a:pt x="3854" y="5497"/>
                    <a:pt x="4189" y="5308"/>
                  </a:cubicBezTo>
                  <a:lnTo>
                    <a:pt x="3507" y="504"/>
                  </a:lnTo>
                  <a:cubicBezTo>
                    <a:pt x="3135" y="201"/>
                    <a:pt x="2686" y="0"/>
                    <a:pt x="2229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7401;p74">
              <a:extLst>
                <a:ext uri="{FF2B5EF4-FFF2-40B4-BE49-F238E27FC236}">
                  <a16:creationId xmlns:a16="http://schemas.microsoft.com/office/drawing/2014/main" id="{F02A529D-6BD7-7279-49AB-0B186BB586BC}"/>
                </a:ext>
              </a:extLst>
            </p:cNvPr>
            <p:cNvSpPr/>
            <p:nvPr/>
          </p:nvSpPr>
          <p:spPr>
            <a:xfrm>
              <a:off x="5197795" y="3762679"/>
              <a:ext cx="101425" cy="135964"/>
            </a:xfrm>
            <a:custGeom>
              <a:avLst/>
              <a:gdLst/>
              <a:ahLst/>
              <a:cxnLst/>
              <a:rect l="l" t="t" r="r" b="b"/>
              <a:pathLst>
                <a:path w="4164" h="5582" extrusionOk="0">
                  <a:moveTo>
                    <a:pt x="1956" y="0"/>
                  </a:moveTo>
                  <a:cubicBezTo>
                    <a:pt x="1495" y="0"/>
                    <a:pt x="1039" y="201"/>
                    <a:pt x="653" y="504"/>
                  </a:cubicBezTo>
                  <a:lnTo>
                    <a:pt x="0" y="5308"/>
                  </a:lnTo>
                  <a:cubicBezTo>
                    <a:pt x="336" y="5497"/>
                    <a:pt x="658" y="5581"/>
                    <a:pt x="962" y="5581"/>
                  </a:cubicBezTo>
                  <a:cubicBezTo>
                    <a:pt x="2942" y="5581"/>
                    <a:pt x="4164" y="2029"/>
                    <a:pt x="3470" y="949"/>
                  </a:cubicBezTo>
                  <a:cubicBezTo>
                    <a:pt x="3025" y="267"/>
                    <a:pt x="2487" y="0"/>
                    <a:pt x="1956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7402;p74">
              <a:extLst>
                <a:ext uri="{FF2B5EF4-FFF2-40B4-BE49-F238E27FC236}">
                  <a16:creationId xmlns:a16="http://schemas.microsoft.com/office/drawing/2014/main" id="{E6449669-773E-2EC8-F77B-89B04B54C7E3}"/>
                </a:ext>
              </a:extLst>
            </p:cNvPr>
            <p:cNvSpPr/>
            <p:nvPr/>
          </p:nvSpPr>
          <p:spPr>
            <a:xfrm>
              <a:off x="4720388" y="3531551"/>
              <a:ext cx="515697" cy="560490"/>
            </a:xfrm>
            <a:custGeom>
              <a:avLst/>
              <a:gdLst/>
              <a:ahLst/>
              <a:cxnLst/>
              <a:rect l="l" t="t" r="r" b="b"/>
              <a:pathLst>
                <a:path w="21172" h="23011" extrusionOk="0">
                  <a:moveTo>
                    <a:pt x="10586" y="1"/>
                  </a:moveTo>
                  <a:cubicBezTo>
                    <a:pt x="4745" y="1"/>
                    <a:pt x="1" y="5160"/>
                    <a:pt x="1" y="11506"/>
                  </a:cubicBezTo>
                  <a:cubicBezTo>
                    <a:pt x="1" y="17851"/>
                    <a:pt x="4745" y="23010"/>
                    <a:pt x="10586" y="23010"/>
                  </a:cubicBezTo>
                  <a:cubicBezTo>
                    <a:pt x="16428" y="23010"/>
                    <a:pt x="21172" y="17851"/>
                    <a:pt x="21172" y="11506"/>
                  </a:cubicBezTo>
                  <a:cubicBezTo>
                    <a:pt x="21172" y="5160"/>
                    <a:pt x="16428" y="1"/>
                    <a:pt x="105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403;p74">
              <a:extLst>
                <a:ext uri="{FF2B5EF4-FFF2-40B4-BE49-F238E27FC236}">
                  <a16:creationId xmlns:a16="http://schemas.microsoft.com/office/drawing/2014/main" id="{07DB3AB0-1BBC-9B38-6922-F9B3C28D00AE}"/>
                </a:ext>
              </a:extLst>
            </p:cNvPr>
            <p:cNvSpPr/>
            <p:nvPr/>
          </p:nvSpPr>
          <p:spPr>
            <a:xfrm>
              <a:off x="4720388" y="3652169"/>
              <a:ext cx="515697" cy="439872"/>
            </a:xfrm>
            <a:custGeom>
              <a:avLst/>
              <a:gdLst/>
              <a:ahLst/>
              <a:cxnLst/>
              <a:rect l="l" t="t" r="r" b="b"/>
              <a:pathLst>
                <a:path w="21172" h="18059" extrusionOk="0">
                  <a:moveTo>
                    <a:pt x="1869" y="1"/>
                  </a:moveTo>
                  <a:cubicBezTo>
                    <a:pt x="683" y="1869"/>
                    <a:pt x="1" y="4122"/>
                    <a:pt x="1" y="6554"/>
                  </a:cubicBezTo>
                  <a:cubicBezTo>
                    <a:pt x="1" y="12899"/>
                    <a:pt x="4745" y="18058"/>
                    <a:pt x="10586" y="18058"/>
                  </a:cubicBezTo>
                  <a:cubicBezTo>
                    <a:pt x="16428" y="18058"/>
                    <a:pt x="21172" y="12899"/>
                    <a:pt x="21172" y="6554"/>
                  </a:cubicBezTo>
                  <a:cubicBezTo>
                    <a:pt x="21172" y="4715"/>
                    <a:pt x="20786" y="2995"/>
                    <a:pt x="20075" y="1454"/>
                  </a:cubicBezTo>
                  <a:lnTo>
                    <a:pt x="20075" y="1454"/>
                  </a:lnTo>
                  <a:cubicBezTo>
                    <a:pt x="20460" y="3084"/>
                    <a:pt x="20460" y="5723"/>
                    <a:pt x="18444" y="8362"/>
                  </a:cubicBezTo>
                  <a:cubicBezTo>
                    <a:pt x="17687" y="9335"/>
                    <a:pt x="15103" y="10034"/>
                    <a:pt x="12047" y="10034"/>
                  </a:cubicBezTo>
                  <a:cubicBezTo>
                    <a:pt x="10074" y="10034"/>
                    <a:pt x="7903" y="9742"/>
                    <a:pt x="5902" y="9044"/>
                  </a:cubicBezTo>
                  <a:cubicBezTo>
                    <a:pt x="890" y="7295"/>
                    <a:pt x="801" y="2135"/>
                    <a:pt x="1869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7404;p74">
              <a:extLst>
                <a:ext uri="{FF2B5EF4-FFF2-40B4-BE49-F238E27FC236}">
                  <a16:creationId xmlns:a16="http://schemas.microsoft.com/office/drawing/2014/main" id="{C3DBBF79-BD2B-BBBB-7199-5F397EF3D4D4}"/>
                </a:ext>
              </a:extLst>
            </p:cNvPr>
            <p:cNvSpPr/>
            <p:nvPr/>
          </p:nvSpPr>
          <p:spPr>
            <a:xfrm>
              <a:off x="4911789" y="3390594"/>
              <a:ext cx="356813" cy="266252"/>
            </a:xfrm>
            <a:custGeom>
              <a:avLst/>
              <a:gdLst/>
              <a:ahLst/>
              <a:cxnLst/>
              <a:rect l="l" t="t" r="r" b="b"/>
              <a:pathLst>
                <a:path w="14649" h="10931" extrusionOk="0">
                  <a:moveTo>
                    <a:pt x="5924" y="0"/>
                  </a:moveTo>
                  <a:cubicBezTo>
                    <a:pt x="3840" y="0"/>
                    <a:pt x="2025" y="892"/>
                    <a:pt x="1246" y="2526"/>
                  </a:cubicBezTo>
                  <a:cubicBezTo>
                    <a:pt x="1" y="5076"/>
                    <a:pt x="1750" y="8456"/>
                    <a:pt x="5101" y="10087"/>
                  </a:cubicBezTo>
                  <a:cubicBezTo>
                    <a:pt x="6305" y="10658"/>
                    <a:pt x="7550" y="10931"/>
                    <a:pt x="8711" y="10931"/>
                  </a:cubicBezTo>
                  <a:cubicBezTo>
                    <a:pt x="10809" y="10931"/>
                    <a:pt x="12631" y="10039"/>
                    <a:pt x="13433" y="8397"/>
                  </a:cubicBezTo>
                  <a:cubicBezTo>
                    <a:pt x="14648" y="5877"/>
                    <a:pt x="12928" y="2497"/>
                    <a:pt x="9548" y="866"/>
                  </a:cubicBezTo>
                  <a:cubicBezTo>
                    <a:pt x="8345" y="280"/>
                    <a:pt x="7092" y="0"/>
                    <a:pt x="59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405;p74">
              <a:extLst>
                <a:ext uri="{FF2B5EF4-FFF2-40B4-BE49-F238E27FC236}">
                  <a16:creationId xmlns:a16="http://schemas.microsoft.com/office/drawing/2014/main" id="{E8766156-C768-6C56-3E6A-2605E7B1475D}"/>
                </a:ext>
              </a:extLst>
            </p:cNvPr>
            <p:cNvSpPr/>
            <p:nvPr/>
          </p:nvSpPr>
          <p:spPr>
            <a:xfrm>
              <a:off x="2675746" y="5002744"/>
              <a:ext cx="930992" cy="343806"/>
            </a:xfrm>
            <a:custGeom>
              <a:avLst/>
              <a:gdLst/>
              <a:ahLst/>
              <a:cxnLst/>
              <a:rect l="l" t="t" r="r" b="b"/>
              <a:pathLst>
                <a:path w="38222" h="14115" extrusionOk="0">
                  <a:moveTo>
                    <a:pt x="2759" y="0"/>
                  </a:moveTo>
                  <a:cubicBezTo>
                    <a:pt x="1543" y="3381"/>
                    <a:pt x="505" y="9370"/>
                    <a:pt x="1" y="14114"/>
                  </a:cubicBezTo>
                  <a:lnTo>
                    <a:pt x="38222" y="14114"/>
                  </a:lnTo>
                  <a:cubicBezTo>
                    <a:pt x="37717" y="9370"/>
                    <a:pt x="36680" y="3381"/>
                    <a:pt x="354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7406;p74">
              <a:extLst>
                <a:ext uri="{FF2B5EF4-FFF2-40B4-BE49-F238E27FC236}">
                  <a16:creationId xmlns:a16="http://schemas.microsoft.com/office/drawing/2014/main" id="{46153E74-FFA9-DF7B-B5BA-7DF52310CDEA}"/>
                </a:ext>
              </a:extLst>
            </p:cNvPr>
            <p:cNvSpPr/>
            <p:nvPr/>
          </p:nvSpPr>
          <p:spPr>
            <a:xfrm>
              <a:off x="3634165" y="5024398"/>
              <a:ext cx="845741" cy="322152"/>
            </a:xfrm>
            <a:custGeom>
              <a:avLst/>
              <a:gdLst/>
              <a:ahLst/>
              <a:cxnLst/>
              <a:rect l="l" t="t" r="r" b="b"/>
              <a:pathLst>
                <a:path w="34722" h="13226" extrusionOk="0">
                  <a:moveTo>
                    <a:pt x="742" y="1"/>
                  </a:moveTo>
                  <a:lnTo>
                    <a:pt x="0" y="13225"/>
                  </a:lnTo>
                  <a:lnTo>
                    <a:pt x="34722" y="13225"/>
                  </a:lnTo>
                  <a:lnTo>
                    <a:pt x="339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7407;p74">
              <a:extLst>
                <a:ext uri="{FF2B5EF4-FFF2-40B4-BE49-F238E27FC236}">
                  <a16:creationId xmlns:a16="http://schemas.microsoft.com/office/drawing/2014/main" id="{0EA4418D-F41C-0264-4947-8E39975BB874}"/>
                </a:ext>
              </a:extLst>
            </p:cNvPr>
            <p:cNvSpPr/>
            <p:nvPr/>
          </p:nvSpPr>
          <p:spPr>
            <a:xfrm>
              <a:off x="3761068" y="3545654"/>
              <a:ext cx="101352" cy="136305"/>
            </a:xfrm>
            <a:custGeom>
              <a:avLst/>
              <a:gdLst/>
              <a:ahLst/>
              <a:cxnLst/>
              <a:rect l="l" t="t" r="r" b="b"/>
              <a:pathLst>
                <a:path w="4161" h="5596" extrusionOk="0">
                  <a:moveTo>
                    <a:pt x="2229" y="0"/>
                  </a:moveTo>
                  <a:cubicBezTo>
                    <a:pt x="1703" y="0"/>
                    <a:pt x="1165" y="268"/>
                    <a:pt x="721" y="934"/>
                  </a:cubicBezTo>
                  <a:cubicBezTo>
                    <a:pt x="1" y="2039"/>
                    <a:pt x="1220" y="5596"/>
                    <a:pt x="3199" y="5596"/>
                  </a:cubicBezTo>
                  <a:cubicBezTo>
                    <a:pt x="3503" y="5596"/>
                    <a:pt x="3825" y="5512"/>
                    <a:pt x="4160" y="5322"/>
                  </a:cubicBezTo>
                  <a:lnTo>
                    <a:pt x="3508" y="519"/>
                  </a:lnTo>
                  <a:cubicBezTo>
                    <a:pt x="3136" y="202"/>
                    <a:pt x="2687" y="0"/>
                    <a:pt x="2229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7408;p74">
              <a:extLst>
                <a:ext uri="{FF2B5EF4-FFF2-40B4-BE49-F238E27FC236}">
                  <a16:creationId xmlns:a16="http://schemas.microsoft.com/office/drawing/2014/main" id="{0147218A-16DE-C51F-F579-E7EBC2C6C708}"/>
                </a:ext>
              </a:extLst>
            </p:cNvPr>
            <p:cNvSpPr/>
            <p:nvPr/>
          </p:nvSpPr>
          <p:spPr>
            <a:xfrm>
              <a:off x="4282733" y="3545605"/>
              <a:ext cx="102082" cy="135915"/>
            </a:xfrm>
            <a:custGeom>
              <a:avLst/>
              <a:gdLst/>
              <a:ahLst/>
              <a:cxnLst/>
              <a:rect l="l" t="t" r="r" b="b"/>
              <a:pathLst>
                <a:path w="4191" h="5580" extrusionOk="0">
                  <a:moveTo>
                    <a:pt x="1989" y="0"/>
                  </a:moveTo>
                  <a:cubicBezTo>
                    <a:pt x="1538" y="0"/>
                    <a:pt x="1091" y="193"/>
                    <a:pt x="712" y="491"/>
                  </a:cubicBezTo>
                  <a:lnTo>
                    <a:pt x="0" y="5295"/>
                  </a:lnTo>
                  <a:cubicBezTo>
                    <a:pt x="343" y="5493"/>
                    <a:pt x="673" y="5580"/>
                    <a:pt x="984" y="5580"/>
                  </a:cubicBezTo>
                  <a:cubicBezTo>
                    <a:pt x="2957" y="5580"/>
                    <a:pt x="4191" y="2067"/>
                    <a:pt x="3499" y="966"/>
                  </a:cubicBezTo>
                  <a:cubicBezTo>
                    <a:pt x="3064" y="273"/>
                    <a:pt x="2524" y="0"/>
                    <a:pt x="1989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7409;p74">
              <a:extLst>
                <a:ext uri="{FF2B5EF4-FFF2-40B4-BE49-F238E27FC236}">
                  <a16:creationId xmlns:a16="http://schemas.microsoft.com/office/drawing/2014/main" id="{ACD3EB9C-9090-91C9-F73C-D0C4330C61C5}"/>
                </a:ext>
              </a:extLst>
            </p:cNvPr>
            <p:cNvSpPr/>
            <p:nvPr/>
          </p:nvSpPr>
          <p:spPr>
            <a:xfrm>
              <a:off x="3948328" y="3816850"/>
              <a:ext cx="216709" cy="184191"/>
            </a:xfrm>
            <a:custGeom>
              <a:avLst/>
              <a:gdLst/>
              <a:ahLst/>
              <a:cxnLst/>
              <a:rect l="l" t="t" r="r" b="b"/>
              <a:pathLst>
                <a:path w="8897" h="7562" extrusionOk="0">
                  <a:moveTo>
                    <a:pt x="1" y="0"/>
                  </a:moveTo>
                  <a:lnTo>
                    <a:pt x="1" y="7561"/>
                  </a:lnTo>
                  <a:lnTo>
                    <a:pt x="8896" y="7561"/>
                  </a:lnTo>
                  <a:lnTo>
                    <a:pt x="8896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7410;p74">
              <a:extLst>
                <a:ext uri="{FF2B5EF4-FFF2-40B4-BE49-F238E27FC236}">
                  <a16:creationId xmlns:a16="http://schemas.microsoft.com/office/drawing/2014/main" id="{5E8E6A1A-F00A-4721-19C9-0FA0DAC15E08}"/>
                </a:ext>
              </a:extLst>
            </p:cNvPr>
            <p:cNvSpPr/>
            <p:nvPr/>
          </p:nvSpPr>
          <p:spPr>
            <a:xfrm>
              <a:off x="3948328" y="3816850"/>
              <a:ext cx="216709" cy="91730"/>
            </a:xfrm>
            <a:custGeom>
              <a:avLst/>
              <a:gdLst/>
              <a:ahLst/>
              <a:cxnLst/>
              <a:rect l="l" t="t" r="r" b="b"/>
              <a:pathLst>
                <a:path w="8897" h="3766" extrusionOk="0">
                  <a:moveTo>
                    <a:pt x="1" y="0"/>
                  </a:moveTo>
                  <a:lnTo>
                    <a:pt x="1" y="979"/>
                  </a:lnTo>
                  <a:lnTo>
                    <a:pt x="1" y="2461"/>
                  </a:lnTo>
                  <a:cubicBezTo>
                    <a:pt x="1" y="2461"/>
                    <a:pt x="949" y="3766"/>
                    <a:pt x="4448" y="3766"/>
                  </a:cubicBezTo>
                  <a:cubicBezTo>
                    <a:pt x="7977" y="3766"/>
                    <a:pt x="8896" y="2817"/>
                    <a:pt x="8896" y="2817"/>
                  </a:cubicBezTo>
                  <a:lnTo>
                    <a:pt x="8896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7411;p74">
              <a:extLst>
                <a:ext uri="{FF2B5EF4-FFF2-40B4-BE49-F238E27FC236}">
                  <a16:creationId xmlns:a16="http://schemas.microsoft.com/office/drawing/2014/main" id="{78F1BBF8-591E-A668-5730-AB8A59FA8AAB}"/>
                </a:ext>
              </a:extLst>
            </p:cNvPr>
            <p:cNvSpPr/>
            <p:nvPr/>
          </p:nvSpPr>
          <p:spPr>
            <a:xfrm>
              <a:off x="5614308" y="3584285"/>
              <a:ext cx="101352" cy="136646"/>
            </a:xfrm>
            <a:custGeom>
              <a:avLst/>
              <a:gdLst/>
              <a:ahLst/>
              <a:cxnLst/>
              <a:rect l="l" t="t" r="r" b="b"/>
              <a:pathLst>
                <a:path w="4161" h="5610" extrusionOk="0">
                  <a:moveTo>
                    <a:pt x="2218" y="1"/>
                  </a:moveTo>
                  <a:cubicBezTo>
                    <a:pt x="1695" y="1"/>
                    <a:pt x="1165" y="267"/>
                    <a:pt x="721" y="949"/>
                  </a:cubicBezTo>
                  <a:cubicBezTo>
                    <a:pt x="1" y="2030"/>
                    <a:pt x="1222" y="5610"/>
                    <a:pt x="3204" y="5610"/>
                  </a:cubicBezTo>
                  <a:cubicBezTo>
                    <a:pt x="3506" y="5610"/>
                    <a:pt x="3827" y="5526"/>
                    <a:pt x="4160" y="5338"/>
                  </a:cubicBezTo>
                  <a:lnTo>
                    <a:pt x="3508" y="504"/>
                  </a:lnTo>
                  <a:cubicBezTo>
                    <a:pt x="3122" y="201"/>
                    <a:pt x="2672" y="1"/>
                    <a:pt x="221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7412;p74">
              <a:extLst>
                <a:ext uri="{FF2B5EF4-FFF2-40B4-BE49-F238E27FC236}">
                  <a16:creationId xmlns:a16="http://schemas.microsoft.com/office/drawing/2014/main" id="{85756BDC-7D67-1BA7-3BAC-316E3E2B956B}"/>
                </a:ext>
              </a:extLst>
            </p:cNvPr>
            <p:cNvSpPr/>
            <p:nvPr/>
          </p:nvSpPr>
          <p:spPr>
            <a:xfrm>
              <a:off x="1518741" y="3370840"/>
              <a:ext cx="1382386" cy="1771326"/>
            </a:xfrm>
            <a:custGeom>
              <a:avLst/>
              <a:gdLst/>
              <a:ahLst/>
              <a:cxnLst/>
              <a:rect l="l" t="t" r="r" b="b"/>
              <a:pathLst>
                <a:path w="56754" h="72722" extrusionOk="0">
                  <a:moveTo>
                    <a:pt x="33795" y="0"/>
                  </a:moveTo>
                  <a:cubicBezTo>
                    <a:pt x="32046" y="0"/>
                    <a:pt x="30369" y="452"/>
                    <a:pt x="29029" y="1499"/>
                  </a:cubicBezTo>
                  <a:cubicBezTo>
                    <a:pt x="23899" y="5502"/>
                    <a:pt x="23633" y="12025"/>
                    <a:pt x="25086" y="15138"/>
                  </a:cubicBezTo>
                  <a:cubicBezTo>
                    <a:pt x="26538" y="18281"/>
                    <a:pt x="27250" y="18726"/>
                    <a:pt x="27576" y="20387"/>
                  </a:cubicBezTo>
                  <a:cubicBezTo>
                    <a:pt x="27902" y="22077"/>
                    <a:pt x="27636" y="24479"/>
                    <a:pt x="26509" y="25368"/>
                  </a:cubicBezTo>
                  <a:cubicBezTo>
                    <a:pt x="25412" y="26228"/>
                    <a:pt x="19659" y="24805"/>
                    <a:pt x="16902" y="28007"/>
                  </a:cubicBezTo>
                  <a:cubicBezTo>
                    <a:pt x="14085" y="31269"/>
                    <a:pt x="4596" y="47399"/>
                    <a:pt x="2817" y="50512"/>
                  </a:cubicBezTo>
                  <a:cubicBezTo>
                    <a:pt x="1068" y="53655"/>
                    <a:pt x="0" y="54693"/>
                    <a:pt x="1542" y="58073"/>
                  </a:cubicBezTo>
                  <a:cubicBezTo>
                    <a:pt x="3055" y="61454"/>
                    <a:pt x="11594" y="72721"/>
                    <a:pt x="11594" y="72721"/>
                  </a:cubicBezTo>
                  <a:lnTo>
                    <a:pt x="15301" y="67888"/>
                  </a:lnTo>
                  <a:lnTo>
                    <a:pt x="9341" y="54782"/>
                  </a:lnTo>
                  <a:lnTo>
                    <a:pt x="18029" y="42714"/>
                  </a:lnTo>
                  <a:lnTo>
                    <a:pt x="45545" y="46005"/>
                  </a:lnTo>
                  <a:lnTo>
                    <a:pt x="45693" y="42002"/>
                  </a:lnTo>
                  <a:cubicBezTo>
                    <a:pt x="45693" y="42002"/>
                    <a:pt x="53165" y="40698"/>
                    <a:pt x="56753" y="39245"/>
                  </a:cubicBezTo>
                  <a:lnTo>
                    <a:pt x="49073" y="29252"/>
                  </a:lnTo>
                  <a:cubicBezTo>
                    <a:pt x="49073" y="29252"/>
                    <a:pt x="45841" y="27236"/>
                    <a:pt x="42550" y="27029"/>
                  </a:cubicBezTo>
                  <a:cubicBezTo>
                    <a:pt x="39229" y="26821"/>
                    <a:pt x="38844" y="26969"/>
                    <a:pt x="37480" y="26613"/>
                  </a:cubicBezTo>
                  <a:cubicBezTo>
                    <a:pt x="36116" y="26228"/>
                    <a:pt x="35315" y="25487"/>
                    <a:pt x="36264" y="22077"/>
                  </a:cubicBezTo>
                  <a:lnTo>
                    <a:pt x="36264" y="22077"/>
                  </a:lnTo>
                  <a:cubicBezTo>
                    <a:pt x="36264" y="22077"/>
                    <a:pt x="37128" y="22342"/>
                    <a:pt x="38269" y="22342"/>
                  </a:cubicBezTo>
                  <a:cubicBezTo>
                    <a:pt x="39146" y="22342"/>
                    <a:pt x="40187" y="22186"/>
                    <a:pt x="41127" y="21632"/>
                  </a:cubicBezTo>
                  <a:cubicBezTo>
                    <a:pt x="44537" y="19645"/>
                    <a:pt x="44359" y="13092"/>
                    <a:pt x="44359" y="7666"/>
                  </a:cubicBezTo>
                  <a:cubicBezTo>
                    <a:pt x="44359" y="3671"/>
                    <a:pt x="38784" y="0"/>
                    <a:pt x="33795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7413;p74">
              <a:extLst>
                <a:ext uri="{FF2B5EF4-FFF2-40B4-BE49-F238E27FC236}">
                  <a16:creationId xmlns:a16="http://schemas.microsoft.com/office/drawing/2014/main" id="{5CA5B1EF-AEF5-9111-172A-2A0D5CD57802}"/>
                </a:ext>
              </a:extLst>
            </p:cNvPr>
            <p:cNvSpPr/>
            <p:nvPr/>
          </p:nvSpPr>
          <p:spPr>
            <a:xfrm>
              <a:off x="2383968" y="4141852"/>
              <a:ext cx="517158" cy="349579"/>
            </a:xfrm>
            <a:custGeom>
              <a:avLst/>
              <a:gdLst/>
              <a:ahLst/>
              <a:cxnLst/>
              <a:rect l="l" t="t" r="r" b="b"/>
              <a:pathLst>
                <a:path w="21232" h="14352" extrusionOk="0">
                  <a:moveTo>
                    <a:pt x="3826" y="0"/>
                  </a:moveTo>
                  <a:lnTo>
                    <a:pt x="1" y="9637"/>
                  </a:lnTo>
                  <a:lnTo>
                    <a:pt x="1039" y="13284"/>
                  </a:lnTo>
                  <a:lnTo>
                    <a:pt x="10023" y="14351"/>
                  </a:lnTo>
                  <a:lnTo>
                    <a:pt x="10171" y="10348"/>
                  </a:lnTo>
                  <a:cubicBezTo>
                    <a:pt x="10171" y="10348"/>
                    <a:pt x="17643" y="9044"/>
                    <a:pt x="21231" y="7591"/>
                  </a:cubicBezTo>
                  <a:lnTo>
                    <a:pt x="19274" y="5041"/>
                  </a:lnTo>
                  <a:cubicBezTo>
                    <a:pt x="19246" y="5050"/>
                    <a:pt x="19213" y="5055"/>
                    <a:pt x="19176" y="5055"/>
                  </a:cubicBezTo>
                  <a:cubicBezTo>
                    <a:pt x="18162" y="5055"/>
                    <a:pt x="13960" y="1662"/>
                    <a:pt x="12832" y="1662"/>
                  </a:cubicBezTo>
                  <a:cubicBezTo>
                    <a:pt x="12701" y="1662"/>
                    <a:pt x="12612" y="1708"/>
                    <a:pt x="12573" y="1809"/>
                  </a:cubicBezTo>
                  <a:cubicBezTo>
                    <a:pt x="12039" y="3143"/>
                    <a:pt x="12543" y="5634"/>
                    <a:pt x="14026" y="6998"/>
                  </a:cubicBezTo>
                  <a:cubicBezTo>
                    <a:pt x="11970" y="7505"/>
                    <a:pt x="9531" y="7964"/>
                    <a:pt x="8545" y="7964"/>
                  </a:cubicBezTo>
                  <a:cubicBezTo>
                    <a:pt x="8436" y="7964"/>
                    <a:pt x="8345" y="7958"/>
                    <a:pt x="8274" y="7947"/>
                  </a:cubicBezTo>
                  <a:cubicBezTo>
                    <a:pt x="6435" y="7591"/>
                    <a:pt x="4004" y="4211"/>
                    <a:pt x="3826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7414;p74">
              <a:extLst>
                <a:ext uri="{FF2B5EF4-FFF2-40B4-BE49-F238E27FC236}">
                  <a16:creationId xmlns:a16="http://schemas.microsoft.com/office/drawing/2014/main" id="{7214F3B4-3922-4BBF-12C4-8E5996A26D3E}"/>
                </a:ext>
              </a:extLst>
            </p:cNvPr>
            <p:cNvSpPr/>
            <p:nvPr/>
          </p:nvSpPr>
          <p:spPr>
            <a:xfrm>
              <a:off x="2194028" y="3820431"/>
              <a:ext cx="326464" cy="130045"/>
            </a:xfrm>
            <a:custGeom>
              <a:avLst/>
              <a:gdLst/>
              <a:ahLst/>
              <a:cxnLst/>
              <a:rect l="l" t="t" r="r" b="b"/>
              <a:pathLst>
                <a:path w="13403" h="5339" extrusionOk="0">
                  <a:moveTo>
                    <a:pt x="9061" y="1"/>
                  </a:moveTo>
                  <a:cubicBezTo>
                    <a:pt x="7069" y="1"/>
                    <a:pt x="0" y="3204"/>
                    <a:pt x="0" y="3204"/>
                  </a:cubicBezTo>
                  <a:cubicBezTo>
                    <a:pt x="0" y="3293"/>
                    <a:pt x="30" y="3411"/>
                    <a:pt x="60" y="3559"/>
                  </a:cubicBezTo>
                  <a:cubicBezTo>
                    <a:pt x="267" y="4271"/>
                    <a:pt x="860" y="4834"/>
                    <a:pt x="1572" y="5072"/>
                  </a:cubicBezTo>
                  <a:cubicBezTo>
                    <a:pt x="2046" y="5220"/>
                    <a:pt x="2728" y="5339"/>
                    <a:pt x="3677" y="5339"/>
                  </a:cubicBezTo>
                  <a:cubicBezTo>
                    <a:pt x="6702" y="5339"/>
                    <a:pt x="8540" y="3619"/>
                    <a:pt x="8540" y="3619"/>
                  </a:cubicBezTo>
                  <a:cubicBezTo>
                    <a:pt x="8540" y="3619"/>
                    <a:pt x="9413" y="3897"/>
                    <a:pt x="10563" y="3897"/>
                  </a:cubicBezTo>
                  <a:cubicBezTo>
                    <a:pt x="11436" y="3897"/>
                    <a:pt x="12469" y="3737"/>
                    <a:pt x="13403" y="3174"/>
                  </a:cubicBezTo>
                  <a:cubicBezTo>
                    <a:pt x="11772" y="2818"/>
                    <a:pt x="9667" y="1632"/>
                    <a:pt x="9578" y="268"/>
                  </a:cubicBezTo>
                  <a:cubicBezTo>
                    <a:pt x="9566" y="81"/>
                    <a:pt x="9377" y="1"/>
                    <a:pt x="9061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7415;p74">
              <a:extLst>
                <a:ext uri="{FF2B5EF4-FFF2-40B4-BE49-F238E27FC236}">
                  <a16:creationId xmlns:a16="http://schemas.microsoft.com/office/drawing/2014/main" id="{A7D7CD6C-2583-0544-AD23-153129A1C0C8}"/>
                </a:ext>
              </a:extLst>
            </p:cNvPr>
            <p:cNvSpPr/>
            <p:nvPr/>
          </p:nvSpPr>
          <p:spPr>
            <a:xfrm>
              <a:off x="1658845" y="4281226"/>
              <a:ext cx="430494" cy="721542"/>
            </a:xfrm>
            <a:custGeom>
              <a:avLst/>
              <a:gdLst/>
              <a:ahLst/>
              <a:cxnLst/>
              <a:rect l="l" t="t" r="r" b="b"/>
              <a:pathLst>
                <a:path w="17674" h="29623" extrusionOk="0">
                  <a:moveTo>
                    <a:pt x="12395" y="1"/>
                  </a:moveTo>
                  <a:cubicBezTo>
                    <a:pt x="12395" y="1"/>
                    <a:pt x="1068" y="15508"/>
                    <a:pt x="535" y="16368"/>
                  </a:cubicBezTo>
                  <a:cubicBezTo>
                    <a:pt x="1" y="17228"/>
                    <a:pt x="9133" y="29622"/>
                    <a:pt x="9133" y="29622"/>
                  </a:cubicBezTo>
                  <a:lnTo>
                    <a:pt x="3589" y="17406"/>
                  </a:lnTo>
                  <a:lnTo>
                    <a:pt x="12277" y="5338"/>
                  </a:lnTo>
                  <a:lnTo>
                    <a:pt x="16784" y="5872"/>
                  </a:lnTo>
                  <a:lnTo>
                    <a:pt x="17673" y="3144"/>
                  </a:lnTo>
                  <a:lnTo>
                    <a:pt x="12395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7416;p74">
              <a:extLst>
                <a:ext uri="{FF2B5EF4-FFF2-40B4-BE49-F238E27FC236}">
                  <a16:creationId xmlns:a16="http://schemas.microsoft.com/office/drawing/2014/main" id="{5A220B39-815A-E3D5-777B-3091CCAB1F5A}"/>
                </a:ext>
              </a:extLst>
            </p:cNvPr>
            <p:cNvSpPr/>
            <p:nvPr/>
          </p:nvSpPr>
          <p:spPr>
            <a:xfrm>
              <a:off x="1671852" y="3995318"/>
              <a:ext cx="961317" cy="1351232"/>
            </a:xfrm>
            <a:custGeom>
              <a:avLst/>
              <a:gdLst/>
              <a:ahLst/>
              <a:cxnLst/>
              <a:rect l="l" t="t" r="r" b="b"/>
              <a:pathLst>
                <a:path w="39467" h="55475" extrusionOk="0">
                  <a:moveTo>
                    <a:pt x="17335" y="0"/>
                  </a:moveTo>
                  <a:cubicBezTo>
                    <a:pt x="16713" y="0"/>
                    <a:pt x="15995" y="49"/>
                    <a:pt x="15538" y="234"/>
                  </a:cubicBezTo>
                  <a:cubicBezTo>
                    <a:pt x="13344" y="4474"/>
                    <a:pt x="11179" y="10820"/>
                    <a:pt x="11743" y="17076"/>
                  </a:cubicBezTo>
                  <a:cubicBezTo>
                    <a:pt x="12306" y="23362"/>
                    <a:pt x="14470" y="29144"/>
                    <a:pt x="13581" y="32524"/>
                  </a:cubicBezTo>
                  <a:cubicBezTo>
                    <a:pt x="12691" y="35905"/>
                    <a:pt x="3944" y="46045"/>
                    <a:pt x="1" y="55474"/>
                  </a:cubicBezTo>
                  <a:lnTo>
                    <a:pt x="38518" y="55474"/>
                  </a:lnTo>
                  <a:cubicBezTo>
                    <a:pt x="38518" y="55474"/>
                    <a:pt x="39318" y="46194"/>
                    <a:pt x="39378" y="35163"/>
                  </a:cubicBezTo>
                  <a:cubicBezTo>
                    <a:pt x="39467" y="24163"/>
                    <a:pt x="39200" y="18499"/>
                    <a:pt x="39200" y="18499"/>
                  </a:cubicBezTo>
                  <a:cubicBezTo>
                    <a:pt x="39200" y="18499"/>
                    <a:pt x="39083" y="18516"/>
                    <a:pt x="38884" y="18516"/>
                  </a:cubicBezTo>
                  <a:cubicBezTo>
                    <a:pt x="37913" y="18516"/>
                    <a:pt x="34969" y="18128"/>
                    <a:pt x="33862" y="13577"/>
                  </a:cubicBezTo>
                  <a:cubicBezTo>
                    <a:pt x="32350" y="7291"/>
                    <a:pt x="33032" y="2962"/>
                    <a:pt x="34722" y="1331"/>
                  </a:cubicBezTo>
                  <a:lnTo>
                    <a:pt x="31639" y="1035"/>
                  </a:lnTo>
                  <a:cubicBezTo>
                    <a:pt x="30660" y="2221"/>
                    <a:pt x="29355" y="4919"/>
                    <a:pt x="27517" y="6965"/>
                  </a:cubicBezTo>
                  <a:cubicBezTo>
                    <a:pt x="26510" y="8102"/>
                    <a:pt x="24504" y="8638"/>
                    <a:pt x="22573" y="8638"/>
                  </a:cubicBezTo>
                  <a:cubicBezTo>
                    <a:pt x="20526" y="8638"/>
                    <a:pt x="18564" y="8035"/>
                    <a:pt x="17969" y="6906"/>
                  </a:cubicBezTo>
                  <a:cubicBezTo>
                    <a:pt x="17109" y="5305"/>
                    <a:pt x="17851" y="1479"/>
                    <a:pt x="18562" y="56"/>
                  </a:cubicBezTo>
                  <a:cubicBezTo>
                    <a:pt x="18562" y="56"/>
                    <a:pt x="18004" y="0"/>
                    <a:pt x="173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7417;p74">
              <a:extLst>
                <a:ext uri="{FF2B5EF4-FFF2-40B4-BE49-F238E27FC236}">
                  <a16:creationId xmlns:a16="http://schemas.microsoft.com/office/drawing/2014/main" id="{8CA08D37-8431-244D-5C82-0A68C268A5E7}"/>
                </a:ext>
              </a:extLst>
            </p:cNvPr>
            <p:cNvSpPr/>
            <p:nvPr/>
          </p:nvSpPr>
          <p:spPr>
            <a:xfrm>
              <a:off x="1996854" y="4605522"/>
              <a:ext cx="634878" cy="229643"/>
            </a:xfrm>
            <a:custGeom>
              <a:avLst/>
              <a:gdLst/>
              <a:ahLst/>
              <a:cxnLst/>
              <a:rect l="l" t="t" r="r" b="b"/>
              <a:pathLst>
                <a:path w="26065" h="9428" extrusionOk="0">
                  <a:moveTo>
                    <a:pt x="26005" y="0"/>
                  </a:moveTo>
                  <a:cubicBezTo>
                    <a:pt x="23605" y="492"/>
                    <a:pt x="13002" y="2703"/>
                    <a:pt x="12035" y="2703"/>
                  </a:cubicBezTo>
                  <a:cubicBezTo>
                    <a:pt x="12010" y="2703"/>
                    <a:pt x="11992" y="2701"/>
                    <a:pt x="11980" y="2699"/>
                  </a:cubicBezTo>
                  <a:cubicBezTo>
                    <a:pt x="11565" y="2550"/>
                    <a:pt x="2788" y="1809"/>
                    <a:pt x="1" y="1572"/>
                  </a:cubicBezTo>
                  <a:lnTo>
                    <a:pt x="1" y="1572"/>
                  </a:lnTo>
                  <a:cubicBezTo>
                    <a:pt x="268" y="2995"/>
                    <a:pt x="445" y="4329"/>
                    <a:pt x="445" y="5486"/>
                  </a:cubicBezTo>
                  <a:cubicBezTo>
                    <a:pt x="445" y="5486"/>
                    <a:pt x="13966" y="9192"/>
                    <a:pt x="17673" y="9400"/>
                  </a:cubicBezTo>
                  <a:cubicBezTo>
                    <a:pt x="17961" y="9418"/>
                    <a:pt x="18237" y="9428"/>
                    <a:pt x="18503" y="9428"/>
                  </a:cubicBezTo>
                  <a:cubicBezTo>
                    <a:pt x="21635" y="9428"/>
                    <a:pt x="23358" y="8137"/>
                    <a:pt x="26064" y="5486"/>
                  </a:cubicBezTo>
                  <a:cubicBezTo>
                    <a:pt x="26064" y="3380"/>
                    <a:pt x="26035" y="1542"/>
                    <a:pt x="26005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7418;p74">
              <a:extLst>
                <a:ext uri="{FF2B5EF4-FFF2-40B4-BE49-F238E27FC236}">
                  <a16:creationId xmlns:a16="http://schemas.microsoft.com/office/drawing/2014/main" id="{C4103B6D-B40A-06BB-0F7B-2F467552B125}"/>
                </a:ext>
              </a:extLst>
            </p:cNvPr>
            <p:cNvSpPr/>
            <p:nvPr/>
          </p:nvSpPr>
          <p:spPr>
            <a:xfrm>
              <a:off x="1939078" y="4326726"/>
              <a:ext cx="970695" cy="440408"/>
            </a:xfrm>
            <a:custGeom>
              <a:avLst/>
              <a:gdLst/>
              <a:ahLst/>
              <a:cxnLst/>
              <a:rect l="l" t="t" r="r" b="b"/>
              <a:pathLst>
                <a:path w="39852" h="18081" extrusionOk="0">
                  <a:moveTo>
                    <a:pt x="39496" y="1"/>
                  </a:moveTo>
                  <a:cubicBezTo>
                    <a:pt x="37154" y="564"/>
                    <a:pt x="35226" y="1306"/>
                    <a:pt x="28436" y="2758"/>
                  </a:cubicBezTo>
                  <a:cubicBezTo>
                    <a:pt x="24522" y="6494"/>
                    <a:pt x="20134" y="10616"/>
                    <a:pt x="19363" y="10913"/>
                  </a:cubicBezTo>
                  <a:cubicBezTo>
                    <a:pt x="18855" y="11118"/>
                    <a:pt x="16563" y="11209"/>
                    <a:pt x="13793" y="11209"/>
                  </a:cubicBezTo>
                  <a:cubicBezTo>
                    <a:pt x="8958" y="11209"/>
                    <a:pt x="2671" y="10931"/>
                    <a:pt x="1898" y="10497"/>
                  </a:cubicBezTo>
                  <a:lnTo>
                    <a:pt x="1365" y="7858"/>
                  </a:lnTo>
                  <a:cubicBezTo>
                    <a:pt x="1365" y="7858"/>
                    <a:pt x="1" y="8718"/>
                    <a:pt x="267" y="12010"/>
                  </a:cubicBezTo>
                  <a:cubicBezTo>
                    <a:pt x="505" y="15271"/>
                    <a:pt x="1898" y="15538"/>
                    <a:pt x="1898" y="15538"/>
                  </a:cubicBezTo>
                  <a:cubicBezTo>
                    <a:pt x="1898" y="15538"/>
                    <a:pt x="13976" y="18081"/>
                    <a:pt x="19319" y="18081"/>
                  </a:cubicBezTo>
                  <a:cubicBezTo>
                    <a:pt x="20082" y="18081"/>
                    <a:pt x="20708" y="18029"/>
                    <a:pt x="21142" y="17910"/>
                  </a:cubicBezTo>
                  <a:cubicBezTo>
                    <a:pt x="24611" y="16932"/>
                    <a:pt x="39852" y="4152"/>
                    <a:pt x="39852" y="4152"/>
                  </a:cubicBezTo>
                  <a:lnTo>
                    <a:pt x="39496" y="1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7419;p74">
              <a:extLst>
                <a:ext uri="{FF2B5EF4-FFF2-40B4-BE49-F238E27FC236}">
                  <a16:creationId xmlns:a16="http://schemas.microsoft.com/office/drawing/2014/main" id="{4F380246-B952-42FE-EB8D-1122137E8126}"/>
                </a:ext>
              </a:extLst>
            </p:cNvPr>
            <p:cNvSpPr/>
            <p:nvPr/>
          </p:nvSpPr>
          <p:spPr>
            <a:xfrm>
              <a:off x="2030809" y="4345505"/>
              <a:ext cx="878965" cy="421580"/>
            </a:xfrm>
            <a:custGeom>
              <a:avLst/>
              <a:gdLst/>
              <a:ahLst/>
              <a:cxnLst/>
              <a:rect l="l" t="t" r="r" b="b"/>
              <a:pathLst>
                <a:path w="36086" h="17308" extrusionOk="0">
                  <a:moveTo>
                    <a:pt x="32824" y="1"/>
                  </a:moveTo>
                  <a:cubicBezTo>
                    <a:pt x="32824" y="1"/>
                    <a:pt x="28288" y="5368"/>
                    <a:pt x="25827" y="7769"/>
                  </a:cubicBezTo>
                  <a:cubicBezTo>
                    <a:pt x="23366" y="10142"/>
                    <a:pt x="18621" y="15390"/>
                    <a:pt x="16279" y="15775"/>
                  </a:cubicBezTo>
                  <a:cubicBezTo>
                    <a:pt x="15907" y="15836"/>
                    <a:pt x="15254" y="15861"/>
                    <a:pt x="14415" y="15861"/>
                  </a:cubicBezTo>
                  <a:cubicBezTo>
                    <a:pt x="9900" y="15861"/>
                    <a:pt x="25" y="15123"/>
                    <a:pt x="0" y="15123"/>
                  </a:cubicBezTo>
                  <a:cubicBezTo>
                    <a:pt x="3621" y="15847"/>
                    <a:pt x="11533" y="17307"/>
                    <a:pt x="15569" y="17307"/>
                  </a:cubicBezTo>
                  <a:cubicBezTo>
                    <a:pt x="16325" y="17307"/>
                    <a:pt x="16946" y="17256"/>
                    <a:pt x="17376" y="17139"/>
                  </a:cubicBezTo>
                  <a:cubicBezTo>
                    <a:pt x="20845" y="16161"/>
                    <a:pt x="36086" y="3381"/>
                    <a:pt x="36086" y="3381"/>
                  </a:cubicBezTo>
                  <a:lnTo>
                    <a:pt x="35819" y="60"/>
                  </a:lnTo>
                  <a:lnTo>
                    <a:pt x="32824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7420;p74">
              <a:extLst>
                <a:ext uri="{FF2B5EF4-FFF2-40B4-BE49-F238E27FC236}">
                  <a16:creationId xmlns:a16="http://schemas.microsoft.com/office/drawing/2014/main" id="{0DF1AAF4-C7A3-79D6-8398-7C7BF301C199}"/>
                </a:ext>
              </a:extLst>
            </p:cNvPr>
            <p:cNvSpPr/>
            <p:nvPr/>
          </p:nvSpPr>
          <p:spPr>
            <a:xfrm>
              <a:off x="6137410" y="3584528"/>
              <a:ext cx="102107" cy="135964"/>
            </a:xfrm>
            <a:custGeom>
              <a:avLst/>
              <a:gdLst/>
              <a:ahLst/>
              <a:cxnLst/>
              <a:rect l="l" t="t" r="r" b="b"/>
              <a:pathLst>
                <a:path w="4192" h="5582" extrusionOk="0">
                  <a:moveTo>
                    <a:pt x="1989" y="1"/>
                  </a:moveTo>
                  <a:cubicBezTo>
                    <a:pt x="1539" y="1"/>
                    <a:pt x="1095" y="194"/>
                    <a:pt x="712" y="494"/>
                  </a:cubicBezTo>
                  <a:lnTo>
                    <a:pt x="1" y="5298"/>
                  </a:lnTo>
                  <a:cubicBezTo>
                    <a:pt x="338" y="5495"/>
                    <a:pt x="663" y="5582"/>
                    <a:pt x="971" y="5582"/>
                  </a:cubicBezTo>
                  <a:cubicBezTo>
                    <a:pt x="2934" y="5582"/>
                    <a:pt x="4192" y="2042"/>
                    <a:pt x="3500" y="939"/>
                  </a:cubicBezTo>
                  <a:cubicBezTo>
                    <a:pt x="3052" y="267"/>
                    <a:pt x="2517" y="1"/>
                    <a:pt x="1989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7421;p74">
              <a:extLst>
                <a:ext uri="{FF2B5EF4-FFF2-40B4-BE49-F238E27FC236}">
                  <a16:creationId xmlns:a16="http://schemas.microsoft.com/office/drawing/2014/main" id="{C2086ECB-121B-E359-6FCC-EE8764666BB6}"/>
                </a:ext>
              </a:extLst>
            </p:cNvPr>
            <p:cNvSpPr/>
            <p:nvPr/>
          </p:nvSpPr>
          <p:spPr>
            <a:xfrm>
              <a:off x="5815306" y="3855846"/>
              <a:ext cx="216684" cy="183461"/>
            </a:xfrm>
            <a:custGeom>
              <a:avLst/>
              <a:gdLst/>
              <a:ahLst/>
              <a:cxnLst/>
              <a:rect l="l" t="t" r="r" b="b"/>
              <a:pathLst>
                <a:path w="8896" h="7532" extrusionOk="0">
                  <a:moveTo>
                    <a:pt x="0" y="0"/>
                  </a:moveTo>
                  <a:lnTo>
                    <a:pt x="0" y="7532"/>
                  </a:lnTo>
                  <a:lnTo>
                    <a:pt x="8896" y="7532"/>
                  </a:lnTo>
                  <a:lnTo>
                    <a:pt x="8896" y="0"/>
                  </a:ln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7422;p74">
              <a:extLst>
                <a:ext uri="{FF2B5EF4-FFF2-40B4-BE49-F238E27FC236}">
                  <a16:creationId xmlns:a16="http://schemas.microsoft.com/office/drawing/2014/main" id="{2E1F98B0-B36A-A2FB-A27A-08DEAB537FDD}"/>
                </a:ext>
              </a:extLst>
            </p:cNvPr>
            <p:cNvSpPr/>
            <p:nvPr/>
          </p:nvSpPr>
          <p:spPr>
            <a:xfrm>
              <a:off x="5815306" y="3855846"/>
              <a:ext cx="216684" cy="73219"/>
            </a:xfrm>
            <a:custGeom>
              <a:avLst/>
              <a:gdLst/>
              <a:ahLst/>
              <a:cxnLst/>
              <a:rect l="l" t="t" r="r" b="b"/>
              <a:pathLst>
                <a:path w="8896" h="3006" extrusionOk="0">
                  <a:moveTo>
                    <a:pt x="0" y="0"/>
                  </a:moveTo>
                  <a:lnTo>
                    <a:pt x="0" y="2165"/>
                  </a:lnTo>
                  <a:cubicBezTo>
                    <a:pt x="0" y="2165"/>
                    <a:pt x="1865" y="3005"/>
                    <a:pt x="4458" y="3005"/>
                  </a:cubicBezTo>
                  <a:cubicBezTo>
                    <a:pt x="4620" y="3005"/>
                    <a:pt x="4785" y="3002"/>
                    <a:pt x="4952" y="2995"/>
                  </a:cubicBezTo>
                  <a:cubicBezTo>
                    <a:pt x="7769" y="2847"/>
                    <a:pt x="8896" y="1779"/>
                    <a:pt x="8896" y="1779"/>
                  </a:cubicBezTo>
                  <a:lnTo>
                    <a:pt x="8896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7423;p74">
              <a:extLst>
                <a:ext uri="{FF2B5EF4-FFF2-40B4-BE49-F238E27FC236}">
                  <a16:creationId xmlns:a16="http://schemas.microsoft.com/office/drawing/2014/main" id="{BB1DAA0E-F4DF-860D-CA85-B2C58F549749}"/>
                </a:ext>
              </a:extLst>
            </p:cNvPr>
            <p:cNvSpPr/>
            <p:nvPr/>
          </p:nvSpPr>
          <p:spPr>
            <a:xfrm>
              <a:off x="2732816" y="4345505"/>
              <a:ext cx="816877" cy="736717"/>
            </a:xfrm>
            <a:custGeom>
              <a:avLst/>
              <a:gdLst/>
              <a:ahLst/>
              <a:cxnLst/>
              <a:rect l="l" t="t" r="r" b="b"/>
              <a:pathLst>
                <a:path w="33537" h="30246" extrusionOk="0">
                  <a:moveTo>
                    <a:pt x="4003" y="1"/>
                  </a:moveTo>
                  <a:lnTo>
                    <a:pt x="4003" y="1"/>
                  </a:lnTo>
                  <a:cubicBezTo>
                    <a:pt x="4122" y="2521"/>
                    <a:pt x="4122" y="7384"/>
                    <a:pt x="4656" y="10675"/>
                  </a:cubicBezTo>
                  <a:cubicBezTo>
                    <a:pt x="5397" y="15330"/>
                    <a:pt x="1453" y="20697"/>
                    <a:pt x="0" y="26954"/>
                  </a:cubicBezTo>
                  <a:cubicBezTo>
                    <a:pt x="0" y="26954"/>
                    <a:pt x="5871" y="30245"/>
                    <a:pt x="16783" y="30245"/>
                  </a:cubicBezTo>
                  <a:cubicBezTo>
                    <a:pt x="27665" y="30245"/>
                    <a:pt x="33536" y="26954"/>
                    <a:pt x="33536" y="26954"/>
                  </a:cubicBezTo>
                  <a:cubicBezTo>
                    <a:pt x="32083" y="20697"/>
                    <a:pt x="28140" y="15330"/>
                    <a:pt x="28881" y="10675"/>
                  </a:cubicBezTo>
                  <a:cubicBezTo>
                    <a:pt x="29415" y="7384"/>
                    <a:pt x="29770" y="2580"/>
                    <a:pt x="29859" y="60"/>
                  </a:cubicBezTo>
                  <a:lnTo>
                    <a:pt x="40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7424;p74">
              <a:extLst>
                <a:ext uri="{FF2B5EF4-FFF2-40B4-BE49-F238E27FC236}">
                  <a16:creationId xmlns:a16="http://schemas.microsoft.com/office/drawing/2014/main" id="{6A7CCD03-341C-31D7-6643-E553F6E79D5A}"/>
                </a:ext>
              </a:extLst>
            </p:cNvPr>
            <p:cNvSpPr/>
            <p:nvPr/>
          </p:nvSpPr>
          <p:spPr>
            <a:xfrm>
              <a:off x="2830319" y="4345505"/>
              <a:ext cx="624746" cy="392960"/>
            </a:xfrm>
            <a:custGeom>
              <a:avLst/>
              <a:gdLst/>
              <a:ahLst/>
              <a:cxnLst/>
              <a:rect l="l" t="t" r="r" b="b"/>
              <a:pathLst>
                <a:path w="25649" h="16133" extrusionOk="0">
                  <a:moveTo>
                    <a:pt x="0" y="1"/>
                  </a:moveTo>
                  <a:cubicBezTo>
                    <a:pt x="30" y="446"/>
                    <a:pt x="30" y="920"/>
                    <a:pt x="60" y="1454"/>
                  </a:cubicBezTo>
                  <a:cubicBezTo>
                    <a:pt x="1157" y="1721"/>
                    <a:pt x="4033" y="3678"/>
                    <a:pt x="4745" y="7325"/>
                  </a:cubicBezTo>
                  <a:cubicBezTo>
                    <a:pt x="5338" y="10379"/>
                    <a:pt x="7146" y="15182"/>
                    <a:pt x="14174" y="16042"/>
                  </a:cubicBezTo>
                  <a:cubicBezTo>
                    <a:pt x="14684" y="16104"/>
                    <a:pt x="15188" y="16133"/>
                    <a:pt x="15685" y="16133"/>
                  </a:cubicBezTo>
                  <a:cubicBezTo>
                    <a:pt x="19464" y="16133"/>
                    <a:pt x="22808" y="14469"/>
                    <a:pt x="24878" y="13107"/>
                  </a:cubicBezTo>
                  <a:cubicBezTo>
                    <a:pt x="24759" y="12276"/>
                    <a:pt x="24759" y="11446"/>
                    <a:pt x="24878" y="10675"/>
                  </a:cubicBezTo>
                  <a:cubicBezTo>
                    <a:pt x="25204" y="8570"/>
                    <a:pt x="25471" y="5842"/>
                    <a:pt x="25649" y="3500"/>
                  </a:cubicBezTo>
                  <a:cubicBezTo>
                    <a:pt x="25352" y="1839"/>
                    <a:pt x="25115" y="594"/>
                    <a:pt x="25115" y="594"/>
                  </a:cubicBezTo>
                  <a:lnTo>
                    <a:pt x="24492" y="3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7425;p74">
              <a:extLst>
                <a:ext uri="{FF2B5EF4-FFF2-40B4-BE49-F238E27FC236}">
                  <a16:creationId xmlns:a16="http://schemas.microsoft.com/office/drawing/2014/main" id="{C58B3737-7721-B260-7090-73545627B02A}"/>
                </a:ext>
              </a:extLst>
            </p:cNvPr>
            <p:cNvSpPr/>
            <p:nvPr/>
          </p:nvSpPr>
          <p:spPr>
            <a:xfrm>
              <a:off x="3610319" y="3928797"/>
              <a:ext cx="893433" cy="1284127"/>
            </a:xfrm>
            <a:custGeom>
              <a:avLst/>
              <a:gdLst/>
              <a:ahLst/>
              <a:cxnLst/>
              <a:rect l="l" t="t" r="r" b="b"/>
              <a:pathLst>
                <a:path w="36680" h="52720" extrusionOk="0">
                  <a:moveTo>
                    <a:pt x="13878" y="0"/>
                  </a:moveTo>
                  <a:cubicBezTo>
                    <a:pt x="13878" y="0"/>
                    <a:pt x="6346" y="534"/>
                    <a:pt x="5427" y="1038"/>
                  </a:cubicBezTo>
                  <a:cubicBezTo>
                    <a:pt x="4923" y="1305"/>
                    <a:pt x="3885" y="6079"/>
                    <a:pt x="2907" y="12216"/>
                  </a:cubicBezTo>
                  <a:cubicBezTo>
                    <a:pt x="2847" y="12602"/>
                    <a:pt x="2788" y="12987"/>
                    <a:pt x="2729" y="13373"/>
                  </a:cubicBezTo>
                  <a:cubicBezTo>
                    <a:pt x="2640" y="14114"/>
                    <a:pt x="2521" y="14885"/>
                    <a:pt x="2403" y="15656"/>
                  </a:cubicBezTo>
                  <a:cubicBezTo>
                    <a:pt x="2373" y="15893"/>
                    <a:pt x="2314" y="16160"/>
                    <a:pt x="2284" y="16427"/>
                  </a:cubicBezTo>
                  <a:cubicBezTo>
                    <a:pt x="2254" y="16694"/>
                    <a:pt x="2225" y="16931"/>
                    <a:pt x="2195" y="17198"/>
                  </a:cubicBezTo>
                  <a:cubicBezTo>
                    <a:pt x="2136" y="21556"/>
                    <a:pt x="1543" y="25500"/>
                    <a:pt x="1216" y="29918"/>
                  </a:cubicBezTo>
                  <a:cubicBezTo>
                    <a:pt x="1216" y="30096"/>
                    <a:pt x="1187" y="30274"/>
                    <a:pt x="1187" y="30452"/>
                  </a:cubicBezTo>
                  <a:cubicBezTo>
                    <a:pt x="1128" y="30986"/>
                    <a:pt x="1098" y="31490"/>
                    <a:pt x="1068" y="32023"/>
                  </a:cubicBezTo>
                  <a:cubicBezTo>
                    <a:pt x="1068" y="32142"/>
                    <a:pt x="1039" y="32261"/>
                    <a:pt x="1039" y="32379"/>
                  </a:cubicBezTo>
                  <a:cubicBezTo>
                    <a:pt x="594" y="38932"/>
                    <a:pt x="297" y="44507"/>
                    <a:pt x="119" y="47679"/>
                  </a:cubicBezTo>
                  <a:cubicBezTo>
                    <a:pt x="30" y="49458"/>
                    <a:pt x="1" y="50496"/>
                    <a:pt x="1" y="50496"/>
                  </a:cubicBezTo>
                  <a:cubicBezTo>
                    <a:pt x="1" y="50496"/>
                    <a:pt x="4182" y="52720"/>
                    <a:pt x="18325" y="52720"/>
                  </a:cubicBezTo>
                  <a:cubicBezTo>
                    <a:pt x="32469" y="52720"/>
                    <a:pt x="36680" y="50496"/>
                    <a:pt x="36680" y="50496"/>
                  </a:cubicBezTo>
                  <a:cubicBezTo>
                    <a:pt x="36680" y="50496"/>
                    <a:pt x="35820" y="36886"/>
                    <a:pt x="34900" y="25441"/>
                  </a:cubicBezTo>
                  <a:cubicBezTo>
                    <a:pt x="33952" y="14025"/>
                    <a:pt x="32172" y="1542"/>
                    <a:pt x="31253" y="1038"/>
                  </a:cubicBezTo>
                  <a:cubicBezTo>
                    <a:pt x="30334" y="534"/>
                    <a:pt x="22773" y="0"/>
                    <a:pt x="22773" y="0"/>
                  </a:cubicBezTo>
                  <a:cubicBezTo>
                    <a:pt x="22773" y="0"/>
                    <a:pt x="21557" y="1483"/>
                    <a:pt x="18325" y="1483"/>
                  </a:cubicBezTo>
                  <a:cubicBezTo>
                    <a:pt x="15123" y="1483"/>
                    <a:pt x="13878" y="0"/>
                    <a:pt x="138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7426;p74">
              <a:extLst>
                <a:ext uri="{FF2B5EF4-FFF2-40B4-BE49-F238E27FC236}">
                  <a16:creationId xmlns:a16="http://schemas.microsoft.com/office/drawing/2014/main" id="{8227A174-DD2F-1C1A-193F-3869BBC9B911}"/>
                </a:ext>
              </a:extLst>
            </p:cNvPr>
            <p:cNvSpPr/>
            <p:nvPr/>
          </p:nvSpPr>
          <p:spPr>
            <a:xfrm>
              <a:off x="4346281" y="4219114"/>
              <a:ext cx="102569" cy="208768"/>
            </a:xfrm>
            <a:custGeom>
              <a:avLst/>
              <a:gdLst/>
              <a:ahLst/>
              <a:cxnLst/>
              <a:rect l="l" t="t" r="r" b="b"/>
              <a:pathLst>
                <a:path w="4211" h="8571" extrusionOk="0">
                  <a:moveTo>
                    <a:pt x="3233" y="1"/>
                  </a:moveTo>
                  <a:cubicBezTo>
                    <a:pt x="2669" y="1"/>
                    <a:pt x="2195" y="60"/>
                    <a:pt x="1898" y="179"/>
                  </a:cubicBezTo>
                  <a:cubicBezTo>
                    <a:pt x="1" y="861"/>
                    <a:pt x="1098" y="8570"/>
                    <a:pt x="1098" y="8570"/>
                  </a:cubicBezTo>
                  <a:lnTo>
                    <a:pt x="4211" y="8303"/>
                  </a:lnTo>
                  <a:cubicBezTo>
                    <a:pt x="3914" y="5397"/>
                    <a:pt x="3588" y="2551"/>
                    <a:pt x="32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7427;p74">
              <a:extLst>
                <a:ext uri="{FF2B5EF4-FFF2-40B4-BE49-F238E27FC236}">
                  <a16:creationId xmlns:a16="http://schemas.microsoft.com/office/drawing/2014/main" id="{49769C9C-154A-44A4-8188-CBFD2EBA7216}"/>
                </a:ext>
              </a:extLst>
            </p:cNvPr>
            <p:cNvSpPr/>
            <p:nvPr/>
          </p:nvSpPr>
          <p:spPr>
            <a:xfrm>
              <a:off x="3613218" y="4226348"/>
              <a:ext cx="848640" cy="863814"/>
            </a:xfrm>
            <a:custGeom>
              <a:avLst/>
              <a:gdLst/>
              <a:ahLst/>
              <a:cxnLst/>
              <a:rect l="l" t="t" r="r" b="b"/>
              <a:pathLst>
                <a:path w="34841" h="35464" extrusionOk="0">
                  <a:moveTo>
                    <a:pt x="2788" y="0"/>
                  </a:moveTo>
                  <a:cubicBezTo>
                    <a:pt x="2728" y="386"/>
                    <a:pt x="2669" y="771"/>
                    <a:pt x="2610" y="1157"/>
                  </a:cubicBezTo>
                  <a:cubicBezTo>
                    <a:pt x="2521" y="1898"/>
                    <a:pt x="2402" y="2669"/>
                    <a:pt x="2284" y="3440"/>
                  </a:cubicBezTo>
                  <a:cubicBezTo>
                    <a:pt x="2254" y="3677"/>
                    <a:pt x="2195" y="3944"/>
                    <a:pt x="2165" y="4211"/>
                  </a:cubicBezTo>
                  <a:cubicBezTo>
                    <a:pt x="2135" y="4478"/>
                    <a:pt x="2106" y="4715"/>
                    <a:pt x="2076" y="4982"/>
                  </a:cubicBezTo>
                  <a:cubicBezTo>
                    <a:pt x="2017" y="9340"/>
                    <a:pt x="1424" y="13284"/>
                    <a:pt x="1097" y="17702"/>
                  </a:cubicBezTo>
                  <a:cubicBezTo>
                    <a:pt x="1097" y="17880"/>
                    <a:pt x="1068" y="18058"/>
                    <a:pt x="1068" y="18236"/>
                  </a:cubicBezTo>
                  <a:cubicBezTo>
                    <a:pt x="1009" y="18770"/>
                    <a:pt x="979" y="19274"/>
                    <a:pt x="949" y="19807"/>
                  </a:cubicBezTo>
                  <a:cubicBezTo>
                    <a:pt x="949" y="19926"/>
                    <a:pt x="920" y="20045"/>
                    <a:pt x="920" y="20163"/>
                  </a:cubicBezTo>
                  <a:cubicBezTo>
                    <a:pt x="475" y="26716"/>
                    <a:pt x="178" y="32291"/>
                    <a:pt x="0" y="35463"/>
                  </a:cubicBezTo>
                  <a:cubicBezTo>
                    <a:pt x="2223" y="23303"/>
                    <a:pt x="4277" y="21951"/>
                    <a:pt x="5242" y="21951"/>
                  </a:cubicBezTo>
                  <a:cubicBezTo>
                    <a:pt x="5423" y="21951"/>
                    <a:pt x="5565" y="21998"/>
                    <a:pt x="5664" y="22031"/>
                  </a:cubicBezTo>
                  <a:cubicBezTo>
                    <a:pt x="7197" y="22568"/>
                    <a:pt x="14063" y="25220"/>
                    <a:pt x="17676" y="25220"/>
                  </a:cubicBezTo>
                  <a:cubicBezTo>
                    <a:pt x="18254" y="25220"/>
                    <a:pt x="18749" y="25152"/>
                    <a:pt x="19126" y="24996"/>
                  </a:cubicBezTo>
                  <a:cubicBezTo>
                    <a:pt x="21824" y="23870"/>
                    <a:pt x="34840" y="18414"/>
                    <a:pt x="34841" y="18414"/>
                  </a:cubicBezTo>
                  <a:lnTo>
                    <a:pt x="34841" y="18414"/>
                  </a:lnTo>
                  <a:lnTo>
                    <a:pt x="19037" y="20608"/>
                  </a:lnTo>
                  <a:lnTo>
                    <a:pt x="5931" y="15152"/>
                  </a:lnTo>
                  <a:cubicBezTo>
                    <a:pt x="5931" y="15152"/>
                    <a:pt x="6020" y="6494"/>
                    <a:pt x="5604" y="3707"/>
                  </a:cubicBezTo>
                  <a:cubicBezTo>
                    <a:pt x="5308" y="1779"/>
                    <a:pt x="4745" y="712"/>
                    <a:pt x="27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7428;p74">
              <a:extLst>
                <a:ext uri="{FF2B5EF4-FFF2-40B4-BE49-F238E27FC236}">
                  <a16:creationId xmlns:a16="http://schemas.microsoft.com/office/drawing/2014/main" id="{4DB99C17-702A-A2B7-C2D3-7C1AAA8A1DBB}"/>
                </a:ext>
              </a:extLst>
            </p:cNvPr>
            <p:cNvSpPr/>
            <p:nvPr/>
          </p:nvSpPr>
          <p:spPr>
            <a:xfrm>
              <a:off x="3475257" y="4326726"/>
              <a:ext cx="1034268" cy="440311"/>
            </a:xfrm>
            <a:custGeom>
              <a:avLst/>
              <a:gdLst/>
              <a:ahLst/>
              <a:cxnLst/>
              <a:rect l="l" t="t" r="r" b="b"/>
              <a:pathLst>
                <a:path w="42462" h="18077" extrusionOk="0">
                  <a:moveTo>
                    <a:pt x="4656" y="1"/>
                  </a:moveTo>
                  <a:lnTo>
                    <a:pt x="1" y="6910"/>
                  </a:lnTo>
                  <a:cubicBezTo>
                    <a:pt x="1" y="6910"/>
                    <a:pt x="17940" y="17288"/>
                    <a:pt x="21469" y="17999"/>
                  </a:cubicBezTo>
                  <a:cubicBezTo>
                    <a:pt x="21732" y="18052"/>
                    <a:pt x="22061" y="18077"/>
                    <a:pt x="22446" y="18077"/>
                  </a:cubicBezTo>
                  <a:cubicBezTo>
                    <a:pt x="27223" y="18077"/>
                    <a:pt x="40505" y="14293"/>
                    <a:pt x="40505" y="14293"/>
                  </a:cubicBezTo>
                  <a:cubicBezTo>
                    <a:pt x="40505" y="14293"/>
                    <a:pt x="42402" y="13670"/>
                    <a:pt x="42432" y="10408"/>
                  </a:cubicBezTo>
                  <a:cubicBezTo>
                    <a:pt x="42462" y="7117"/>
                    <a:pt x="40208" y="6495"/>
                    <a:pt x="40208" y="6494"/>
                  </a:cubicBezTo>
                  <a:lnTo>
                    <a:pt x="40208" y="6494"/>
                  </a:lnTo>
                  <a:lnTo>
                    <a:pt x="40416" y="8807"/>
                  </a:lnTo>
                  <a:cubicBezTo>
                    <a:pt x="39357" y="9469"/>
                    <a:pt x="27259" y="10982"/>
                    <a:pt x="23666" y="10982"/>
                  </a:cubicBezTo>
                  <a:cubicBezTo>
                    <a:pt x="23234" y="10982"/>
                    <a:pt x="22926" y="10960"/>
                    <a:pt x="22773" y="10913"/>
                  </a:cubicBezTo>
                  <a:cubicBezTo>
                    <a:pt x="21320" y="10468"/>
                    <a:pt x="4656" y="1"/>
                    <a:pt x="4656" y="1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7429;p74">
              <a:extLst>
                <a:ext uri="{FF2B5EF4-FFF2-40B4-BE49-F238E27FC236}">
                  <a16:creationId xmlns:a16="http://schemas.microsoft.com/office/drawing/2014/main" id="{83ED0445-10E1-857F-A152-AA5430C4EFE5}"/>
                </a:ext>
              </a:extLst>
            </p:cNvPr>
            <p:cNvSpPr/>
            <p:nvPr/>
          </p:nvSpPr>
          <p:spPr>
            <a:xfrm>
              <a:off x="3880444" y="4484903"/>
              <a:ext cx="624039" cy="207087"/>
            </a:xfrm>
            <a:custGeom>
              <a:avLst/>
              <a:gdLst/>
              <a:ahLst/>
              <a:cxnLst/>
              <a:rect l="l" t="t" r="r" b="b"/>
              <a:pathLst>
                <a:path w="25620" h="8502" extrusionOk="0">
                  <a:moveTo>
                    <a:pt x="23573" y="0"/>
                  </a:moveTo>
                  <a:lnTo>
                    <a:pt x="23781" y="2313"/>
                  </a:lnTo>
                  <a:cubicBezTo>
                    <a:pt x="22722" y="2975"/>
                    <a:pt x="10624" y="4488"/>
                    <a:pt x="7031" y="4488"/>
                  </a:cubicBezTo>
                  <a:cubicBezTo>
                    <a:pt x="6599" y="4488"/>
                    <a:pt x="6291" y="4466"/>
                    <a:pt x="6138" y="4419"/>
                  </a:cubicBezTo>
                  <a:cubicBezTo>
                    <a:pt x="5723" y="4300"/>
                    <a:pt x="4181" y="3410"/>
                    <a:pt x="2165" y="2224"/>
                  </a:cubicBezTo>
                  <a:lnTo>
                    <a:pt x="0" y="2076"/>
                  </a:lnTo>
                  <a:lnTo>
                    <a:pt x="0" y="2076"/>
                  </a:lnTo>
                  <a:cubicBezTo>
                    <a:pt x="1216" y="2966"/>
                    <a:pt x="5011" y="6049"/>
                    <a:pt x="10111" y="7651"/>
                  </a:cubicBezTo>
                  <a:cubicBezTo>
                    <a:pt x="12111" y="8263"/>
                    <a:pt x="13367" y="8502"/>
                    <a:pt x="14287" y="8502"/>
                  </a:cubicBezTo>
                  <a:cubicBezTo>
                    <a:pt x="15728" y="8502"/>
                    <a:pt x="16345" y="7916"/>
                    <a:pt x="17702" y="7265"/>
                  </a:cubicBezTo>
                  <a:cubicBezTo>
                    <a:pt x="19748" y="6287"/>
                    <a:pt x="23959" y="3825"/>
                    <a:pt x="25619" y="2402"/>
                  </a:cubicBezTo>
                  <a:cubicBezTo>
                    <a:pt x="25085" y="416"/>
                    <a:pt x="23573" y="1"/>
                    <a:pt x="23573" y="0"/>
                  </a:cubicBezTo>
                  <a:close/>
                </a:path>
              </a:pathLst>
            </a:custGeom>
            <a:solidFill>
              <a:srgbClr val="EDB4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7430;p74">
              <a:extLst>
                <a:ext uri="{FF2B5EF4-FFF2-40B4-BE49-F238E27FC236}">
                  <a16:creationId xmlns:a16="http://schemas.microsoft.com/office/drawing/2014/main" id="{61BEA08E-E2E9-2957-6076-104B2065E6E5}"/>
                </a:ext>
              </a:extLst>
            </p:cNvPr>
            <p:cNvSpPr/>
            <p:nvPr/>
          </p:nvSpPr>
          <p:spPr>
            <a:xfrm>
              <a:off x="3475257" y="4427858"/>
              <a:ext cx="986601" cy="339178"/>
            </a:xfrm>
            <a:custGeom>
              <a:avLst/>
              <a:gdLst/>
              <a:ahLst/>
              <a:cxnLst/>
              <a:rect l="l" t="t" r="r" b="b"/>
              <a:pathLst>
                <a:path w="40505" h="13925" extrusionOk="0">
                  <a:moveTo>
                    <a:pt x="1869" y="0"/>
                  </a:moveTo>
                  <a:lnTo>
                    <a:pt x="1" y="2758"/>
                  </a:lnTo>
                  <a:cubicBezTo>
                    <a:pt x="1" y="2758"/>
                    <a:pt x="17940" y="13136"/>
                    <a:pt x="21469" y="13847"/>
                  </a:cubicBezTo>
                  <a:cubicBezTo>
                    <a:pt x="21732" y="13900"/>
                    <a:pt x="22061" y="13925"/>
                    <a:pt x="22446" y="13925"/>
                  </a:cubicBezTo>
                  <a:cubicBezTo>
                    <a:pt x="27223" y="13925"/>
                    <a:pt x="40504" y="10141"/>
                    <a:pt x="40505" y="10141"/>
                  </a:cubicBezTo>
                  <a:lnTo>
                    <a:pt x="40505" y="10141"/>
                  </a:lnTo>
                  <a:cubicBezTo>
                    <a:pt x="40504" y="10141"/>
                    <a:pt x="28285" y="11849"/>
                    <a:pt x="23665" y="11849"/>
                  </a:cubicBezTo>
                  <a:cubicBezTo>
                    <a:pt x="22876" y="11849"/>
                    <a:pt x="22308" y="11799"/>
                    <a:pt x="22062" y="11683"/>
                  </a:cubicBezTo>
                  <a:cubicBezTo>
                    <a:pt x="20579" y="10971"/>
                    <a:pt x="5131" y="2224"/>
                    <a:pt x="1869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7431;p74">
              <a:extLst>
                <a:ext uri="{FF2B5EF4-FFF2-40B4-BE49-F238E27FC236}">
                  <a16:creationId xmlns:a16="http://schemas.microsoft.com/office/drawing/2014/main" id="{87DE1FE6-8C00-D9FB-9B74-DE82A23FC1B3}"/>
                </a:ext>
              </a:extLst>
            </p:cNvPr>
            <p:cNvSpPr/>
            <p:nvPr/>
          </p:nvSpPr>
          <p:spPr>
            <a:xfrm>
              <a:off x="2671435" y="3333670"/>
              <a:ext cx="954083" cy="1328726"/>
            </a:xfrm>
            <a:custGeom>
              <a:avLst/>
              <a:gdLst/>
              <a:ahLst/>
              <a:cxnLst/>
              <a:rect l="l" t="t" r="r" b="b"/>
              <a:pathLst>
                <a:path w="39170" h="54551" extrusionOk="0">
                  <a:moveTo>
                    <a:pt x="21201" y="0"/>
                  </a:moveTo>
                  <a:cubicBezTo>
                    <a:pt x="18117" y="0"/>
                    <a:pt x="13729" y="267"/>
                    <a:pt x="12394" y="5249"/>
                  </a:cubicBezTo>
                  <a:cubicBezTo>
                    <a:pt x="9874" y="5278"/>
                    <a:pt x="7265" y="6761"/>
                    <a:pt x="7650" y="10349"/>
                  </a:cubicBezTo>
                  <a:cubicBezTo>
                    <a:pt x="8125" y="14915"/>
                    <a:pt x="7502" y="16012"/>
                    <a:pt x="5604" y="17613"/>
                  </a:cubicBezTo>
                  <a:cubicBezTo>
                    <a:pt x="2936" y="19837"/>
                    <a:pt x="2698" y="22298"/>
                    <a:pt x="3054" y="24433"/>
                  </a:cubicBezTo>
                  <a:cubicBezTo>
                    <a:pt x="3410" y="26538"/>
                    <a:pt x="2491" y="28940"/>
                    <a:pt x="1245" y="32053"/>
                  </a:cubicBezTo>
                  <a:cubicBezTo>
                    <a:pt x="0" y="35167"/>
                    <a:pt x="1038" y="39437"/>
                    <a:pt x="4922" y="40919"/>
                  </a:cubicBezTo>
                  <a:cubicBezTo>
                    <a:pt x="8806" y="42402"/>
                    <a:pt x="11090" y="43262"/>
                    <a:pt x="12246" y="46612"/>
                  </a:cubicBezTo>
                  <a:cubicBezTo>
                    <a:pt x="13360" y="49839"/>
                    <a:pt x="16178" y="54550"/>
                    <a:pt x="23667" y="54550"/>
                  </a:cubicBezTo>
                  <a:cubicBezTo>
                    <a:pt x="23955" y="54550"/>
                    <a:pt x="24250" y="54543"/>
                    <a:pt x="24551" y="54529"/>
                  </a:cubicBezTo>
                  <a:cubicBezTo>
                    <a:pt x="34277" y="54084"/>
                    <a:pt x="39169" y="44181"/>
                    <a:pt x="37479" y="38755"/>
                  </a:cubicBezTo>
                  <a:cubicBezTo>
                    <a:pt x="36086" y="34218"/>
                    <a:pt x="35937" y="32439"/>
                    <a:pt x="36886" y="28940"/>
                  </a:cubicBezTo>
                  <a:cubicBezTo>
                    <a:pt x="37746" y="25678"/>
                    <a:pt x="37301" y="22417"/>
                    <a:pt x="33210" y="19837"/>
                  </a:cubicBezTo>
                  <a:cubicBezTo>
                    <a:pt x="30126" y="17939"/>
                    <a:pt x="30393" y="13225"/>
                    <a:pt x="30007" y="10260"/>
                  </a:cubicBezTo>
                  <a:cubicBezTo>
                    <a:pt x="29325" y="5338"/>
                    <a:pt x="26923" y="0"/>
                    <a:pt x="212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7432;p74">
              <a:extLst>
                <a:ext uri="{FF2B5EF4-FFF2-40B4-BE49-F238E27FC236}">
                  <a16:creationId xmlns:a16="http://schemas.microsoft.com/office/drawing/2014/main" id="{233EB2C7-46C1-1E87-1DE3-0D0A7E512952}"/>
                </a:ext>
              </a:extLst>
            </p:cNvPr>
            <p:cNvSpPr/>
            <p:nvPr/>
          </p:nvSpPr>
          <p:spPr>
            <a:xfrm>
              <a:off x="2714036" y="4057332"/>
              <a:ext cx="879695" cy="302642"/>
            </a:xfrm>
            <a:custGeom>
              <a:avLst/>
              <a:gdLst/>
              <a:ahLst/>
              <a:cxnLst/>
              <a:rect l="l" t="t" r="r" b="b"/>
              <a:pathLst>
                <a:path w="36116" h="12425" extrusionOk="0">
                  <a:moveTo>
                    <a:pt x="771" y="1"/>
                  </a:moveTo>
                  <a:lnTo>
                    <a:pt x="0" y="1068"/>
                  </a:lnTo>
                  <a:cubicBezTo>
                    <a:pt x="2788" y="2699"/>
                    <a:pt x="11120" y="9400"/>
                    <a:pt x="13699" y="10231"/>
                  </a:cubicBezTo>
                  <a:cubicBezTo>
                    <a:pt x="16279" y="11061"/>
                    <a:pt x="28999" y="12099"/>
                    <a:pt x="36027" y="12425"/>
                  </a:cubicBezTo>
                  <a:cubicBezTo>
                    <a:pt x="36116" y="11179"/>
                    <a:pt x="36057" y="10023"/>
                    <a:pt x="35730" y="9045"/>
                  </a:cubicBezTo>
                  <a:cubicBezTo>
                    <a:pt x="35048" y="6821"/>
                    <a:pt x="34663" y="5279"/>
                    <a:pt x="34574" y="3856"/>
                  </a:cubicBezTo>
                  <a:lnTo>
                    <a:pt x="19303" y="3025"/>
                  </a:lnTo>
                  <a:lnTo>
                    <a:pt x="771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7433;p74">
              <a:extLst>
                <a:ext uri="{FF2B5EF4-FFF2-40B4-BE49-F238E27FC236}">
                  <a16:creationId xmlns:a16="http://schemas.microsoft.com/office/drawing/2014/main" id="{01C9951C-4182-B81A-A8BB-D5436284E00A}"/>
                </a:ext>
              </a:extLst>
            </p:cNvPr>
            <p:cNvSpPr/>
            <p:nvPr/>
          </p:nvSpPr>
          <p:spPr>
            <a:xfrm>
              <a:off x="4327502" y="3877208"/>
              <a:ext cx="900643" cy="277919"/>
            </a:xfrm>
            <a:custGeom>
              <a:avLst/>
              <a:gdLst/>
              <a:ahLst/>
              <a:cxnLst/>
              <a:rect l="l" t="t" r="r" b="b"/>
              <a:pathLst>
                <a:path w="36976" h="11410" extrusionOk="0">
                  <a:moveTo>
                    <a:pt x="8928" y="1"/>
                  </a:moveTo>
                  <a:cubicBezTo>
                    <a:pt x="7564" y="1"/>
                    <a:pt x="6338" y="140"/>
                    <a:pt x="5338" y="487"/>
                  </a:cubicBezTo>
                  <a:cubicBezTo>
                    <a:pt x="1809" y="1703"/>
                    <a:pt x="1" y="2770"/>
                    <a:pt x="1" y="2770"/>
                  </a:cubicBezTo>
                  <a:lnTo>
                    <a:pt x="1780" y="3156"/>
                  </a:lnTo>
                  <a:cubicBezTo>
                    <a:pt x="1780" y="3156"/>
                    <a:pt x="25590" y="11310"/>
                    <a:pt x="26716" y="11399"/>
                  </a:cubicBezTo>
                  <a:cubicBezTo>
                    <a:pt x="26787" y="11406"/>
                    <a:pt x="26889" y="11410"/>
                    <a:pt x="27017" y="11410"/>
                  </a:cubicBezTo>
                  <a:cubicBezTo>
                    <a:pt x="28949" y="11410"/>
                    <a:pt x="36976" y="10628"/>
                    <a:pt x="36976" y="10628"/>
                  </a:cubicBezTo>
                  <a:lnTo>
                    <a:pt x="36650" y="1792"/>
                  </a:lnTo>
                  <a:cubicBezTo>
                    <a:pt x="35083" y="1945"/>
                    <a:pt x="32188" y="2115"/>
                    <a:pt x="29028" y="2115"/>
                  </a:cubicBezTo>
                  <a:cubicBezTo>
                    <a:pt x="26087" y="2115"/>
                    <a:pt x="22915" y="1968"/>
                    <a:pt x="20371" y="1525"/>
                  </a:cubicBezTo>
                  <a:cubicBezTo>
                    <a:pt x="16602" y="869"/>
                    <a:pt x="12334" y="1"/>
                    <a:pt x="8928" y="1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7434;p74">
              <a:extLst>
                <a:ext uri="{FF2B5EF4-FFF2-40B4-BE49-F238E27FC236}">
                  <a16:creationId xmlns:a16="http://schemas.microsoft.com/office/drawing/2014/main" id="{99DBCF63-4BBD-B90B-CDA4-A943854FF11A}"/>
                </a:ext>
              </a:extLst>
            </p:cNvPr>
            <p:cNvSpPr/>
            <p:nvPr/>
          </p:nvSpPr>
          <p:spPr>
            <a:xfrm>
              <a:off x="4327502" y="3928188"/>
              <a:ext cx="894870" cy="227012"/>
            </a:xfrm>
            <a:custGeom>
              <a:avLst/>
              <a:gdLst/>
              <a:ahLst/>
              <a:cxnLst/>
              <a:rect l="l" t="t" r="r" b="b"/>
              <a:pathLst>
                <a:path w="36739" h="9320" extrusionOk="0">
                  <a:moveTo>
                    <a:pt x="5904" y="0"/>
                  </a:moveTo>
                  <a:cubicBezTo>
                    <a:pt x="3024" y="0"/>
                    <a:pt x="1" y="677"/>
                    <a:pt x="1" y="677"/>
                  </a:cubicBezTo>
                  <a:lnTo>
                    <a:pt x="1780" y="1063"/>
                  </a:lnTo>
                  <a:cubicBezTo>
                    <a:pt x="1780" y="1063"/>
                    <a:pt x="25590" y="9217"/>
                    <a:pt x="26716" y="9306"/>
                  </a:cubicBezTo>
                  <a:cubicBezTo>
                    <a:pt x="26793" y="9315"/>
                    <a:pt x="26908" y="9319"/>
                    <a:pt x="27056" y="9319"/>
                  </a:cubicBezTo>
                  <a:cubicBezTo>
                    <a:pt x="28843" y="9319"/>
                    <a:pt x="35397" y="8702"/>
                    <a:pt x="36739" y="8565"/>
                  </a:cubicBezTo>
                  <a:lnTo>
                    <a:pt x="33803" y="2872"/>
                  </a:lnTo>
                  <a:cubicBezTo>
                    <a:pt x="31039" y="3773"/>
                    <a:pt x="27704" y="5275"/>
                    <a:pt x="26291" y="5275"/>
                  </a:cubicBezTo>
                  <a:cubicBezTo>
                    <a:pt x="26264" y="5275"/>
                    <a:pt x="26238" y="5274"/>
                    <a:pt x="26212" y="5273"/>
                  </a:cubicBezTo>
                  <a:cubicBezTo>
                    <a:pt x="24819" y="5244"/>
                    <a:pt x="9934" y="173"/>
                    <a:pt x="6820" y="25"/>
                  </a:cubicBezTo>
                  <a:cubicBezTo>
                    <a:pt x="6519" y="8"/>
                    <a:pt x="6212" y="0"/>
                    <a:pt x="5904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7435;p74">
              <a:extLst>
                <a:ext uri="{FF2B5EF4-FFF2-40B4-BE49-F238E27FC236}">
                  <a16:creationId xmlns:a16="http://schemas.microsoft.com/office/drawing/2014/main" id="{CCE737B9-4F1C-0AF7-98A3-1E97C02CF600}"/>
                </a:ext>
              </a:extLst>
            </p:cNvPr>
            <p:cNvSpPr/>
            <p:nvPr/>
          </p:nvSpPr>
          <p:spPr>
            <a:xfrm>
              <a:off x="5110400" y="3893187"/>
              <a:ext cx="1255994" cy="1267540"/>
            </a:xfrm>
            <a:custGeom>
              <a:avLst/>
              <a:gdLst/>
              <a:ahLst/>
              <a:cxnLst/>
              <a:rect l="l" t="t" r="r" b="b"/>
              <a:pathLst>
                <a:path w="51565" h="52039" extrusionOk="0">
                  <a:moveTo>
                    <a:pt x="17737" y="0"/>
                  </a:moveTo>
                  <a:cubicBezTo>
                    <a:pt x="16617" y="0"/>
                    <a:pt x="15421" y="107"/>
                    <a:pt x="13818" y="246"/>
                  </a:cubicBezTo>
                  <a:cubicBezTo>
                    <a:pt x="10497" y="513"/>
                    <a:pt x="2136" y="1314"/>
                    <a:pt x="2136" y="1314"/>
                  </a:cubicBezTo>
                  <a:cubicBezTo>
                    <a:pt x="2136" y="1314"/>
                    <a:pt x="1" y="9379"/>
                    <a:pt x="4270" y="13382"/>
                  </a:cubicBezTo>
                  <a:cubicBezTo>
                    <a:pt x="4270" y="13382"/>
                    <a:pt x="8600" y="13975"/>
                    <a:pt x="10912" y="14479"/>
                  </a:cubicBezTo>
                  <a:cubicBezTo>
                    <a:pt x="13937" y="15161"/>
                    <a:pt x="14737" y="15991"/>
                    <a:pt x="14737" y="16821"/>
                  </a:cubicBezTo>
                  <a:cubicBezTo>
                    <a:pt x="14737" y="18808"/>
                    <a:pt x="14737" y="39386"/>
                    <a:pt x="15360" y="49378"/>
                  </a:cubicBezTo>
                  <a:cubicBezTo>
                    <a:pt x="15360" y="49378"/>
                    <a:pt x="20062" y="52038"/>
                    <a:pt x="32817" y="52038"/>
                  </a:cubicBezTo>
                  <a:cubicBezTo>
                    <a:pt x="33461" y="52038"/>
                    <a:pt x="34126" y="52032"/>
                    <a:pt x="34811" y="52017"/>
                  </a:cubicBezTo>
                  <a:cubicBezTo>
                    <a:pt x="49103" y="51751"/>
                    <a:pt x="51564" y="49556"/>
                    <a:pt x="51564" y="49556"/>
                  </a:cubicBezTo>
                  <a:cubicBezTo>
                    <a:pt x="51564" y="49556"/>
                    <a:pt x="49370" y="20231"/>
                    <a:pt x="49370" y="18689"/>
                  </a:cubicBezTo>
                  <a:cubicBezTo>
                    <a:pt x="49370" y="18245"/>
                    <a:pt x="49429" y="17889"/>
                    <a:pt x="49607" y="17592"/>
                  </a:cubicBezTo>
                  <a:lnTo>
                    <a:pt x="48866" y="2796"/>
                  </a:lnTo>
                  <a:cubicBezTo>
                    <a:pt x="45655" y="2680"/>
                    <a:pt x="42206" y="1669"/>
                    <a:pt x="39681" y="1669"/>
                  </a:cubicBezTo>
                  <a:cubicBezTo>
                    <a:pt x="38989" y="1669"/>
                    <a:pt x="38365" y="1745"/>
                    <a:pt x="37836" y="1936"/>
                  </a:cubicBezTo>
                  <a:cubicBezTo>
                    <a:pt x="37836" y="1936"/>
                    <a:pt x="37243" y="3300"/>
                    <a:pt x="33655" y="3478"/>
                  </a:cubicBezTo>
                  <a:cubicBezTo>
                    <a:pt x="33485" y="3487"/>
                    <a:pt x="33319" y="3491"/>
                    <a:pt x="33156" y="3491"/>
                  </a:cubicBezTo>
                  <a:cubicBezTo>
                    <a:pt x="30616" y="3491"/>
                    <a:pt x="28940" y="2470"/>
                    <a:pt x="28940" y="2470"/>
                  </a:cubicBezTo>
                  <a:cubicBezTo>
                    <a:pt x="28940" y="2470"/>
                    <a:pt x="24908" y="1284"/>
                    <a:pt x="21705" y="513"/>
                  </a:cubicBezTo>
                  <a:cubicBezTo>
                    <a:pt x="20165" y="136"/>
                    <a:pt x="19000" y="0"/>
                    <a:pt x="177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7436;p74">
              <a:extLst>
                <a:ext uri="{FF2B5EF4-FFF2-40B4-BE49-F238E27FC236}">
                  <a16:creationId xmlns:a16="http://schemas.microsoft.com/office/drawing/2014/main" id="{B942B79D-BF52-CF85-D72D-5EAC51A18F6D}"/>
                </a:ext>
              </a:extLst>
            </p:cNvPr>
            <p:cNvSpPr/>
            <p:nvPr/>
          </p:nvSpPr>
          <p:spPr>
            <a:xfrm>
              <a:off x="5154463" y="4016168"/>
              <a:ext cx="1196757" cy="1079768"/>
            </a:xfrm>
            <a:custGeom>
              <a:avLst/>
              <a:gdLst/>
              <a:ahLst/>
              <a:cxnLst/>
              <a:rect l="l" t="t" r="r" b="b"/>
              <a:pathLst>
                <a:path w="49133" h="44330" extrusionOk="0">
                  <a:moveTo>
                    <a:pt x="4656" y="1"/>
                  </a:moveTo>
                  <a:lnTo>
                    <a:pt x="0" y="3381"/>
                  </a:lnTo>
                  <a:cubicBezTo>
                    <a:pt x="327" y="5160"/>
                    <a:pt x="1038" y="6969"/>
                    <a:pt x="2461" y="8333"/>
                  </a:cubicBezTo>
                  <a:cubicBezTo>
                    <a:pt x="2461" y="8333"/>
                    <a:pt x="6791" y="8926"/>
                    <a:pt x="9103" y="9430"/>
                  </a:cubicBezTo>
                  <a:cubicBezTo>
                    <a:pt x="12128" y="10112"/>
                    <a:pt x="12928" y="10942"/>
                    <a:pt x="12928" y="11772"/>
                  </a:cubicBezTo>
                  <a:cubicBezTo>
                    <a:pt x="12928" y="13789"/>
                    <a:pt x="12928" y="34337"/>
                    <a:pt x="13551" y="44329"/>
                  </a:cubicBezTo>
                  <a:cubicBezTo>
                    <a:pt x="13551" y="44329"/>
                    <a:pt x="14352" y="35345"/>
                    <a:pt x="16516" y="33625"/>
                  </a:cubicBezTo>
                  <a:cubicBezTo>
                    <a:pt x="16705" y="33475"/>
                    <a:pt x="17081" y="33407"/>
                    <a:pt x="17611" y="33407"/>
                  </a:cubicBezTo>
                  <a:cubicBezTo>
                    <a:pt x="22744" y="33407"/>
                    <a:pt x="42307" y="39798"/>
                    <a:pt x="46135" y="39798"/>
                  </a:cubicBezTo>
                  <a:cubicBezTo>
                    <a:pt x="46435" y="39798"/>
                    <a:pt x="46639" y="39759"/>
                    <a:pt x="46731" y="39674"/>
                  </a:cubicBezTo>
                  <a:cubicBezTo>
                    <a:pt x="47354" y="39081"/>
                    <a:pt x="48273" y="37510"/>
                    <a:pt x="49133" y="35908"/>
                  </a:cubicBezTo>
                  <a:cubicBezTo>
                    <a:pt x="49044" y="34693"/>
                    <a:pt x="48925" y="33358"/>
                    <a:pt x="48836" y="32024"/>
                  </a:cubicBezTo>
                  <a:cubicBezTo>
                    <a:pt x="46612" y="32410"/>
                    <a:pt x="43499" y="33092"/>
                    <a:pt x="43499" y="33092"/>
                  </a:cubicBezTo>
                  <a:lnTo>
                    <a:pt x="44685" y="23485"/>
                  </a:lnTo>
                  <a:cubicBezTo>
                    <a:pt x="44685" y="23485"/>
                    <a:pt x="19867" y="23485"/>
                    <a:pt x="18147" y="21794"/>
                  </a:cubicBezTo>
                  <a:cubicBezTo>
                    <a:pt x="16427" y="20104"/>
                    <a:pt x="16071" y="10853"/>
                    <a:pt x="15864" y="8718"/>
                  </a:cubicBezTo>
                  <a:cubicBezTo>
                    <a:pt x="15656" y="6613"/>
                    <a:pt x="11446" y="5249"/>
                    <a:pt x="6968" y="4330"/>
                  </a:cubicBezTo>
                  <a:lnTo>
                    <a:pt x="46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7437;p74">
              <a:extLst>
                <a:ext uri="{FF2B5EF4-FFF2-40B4-BE49-F238E27FC236}">
                  <a16:creationId xmlns:a16="http://schemas.microsoft.com/office/drawing/2014/main" id="{F4F74D73-D281-8151-CB7B-41786544D824}"/>
                </a:ext>
              </a:extLst>
            </p:cNvPr>
            <p:cNvSpPr/>
            <p:nvPr/>
          </p:nvSpPr>
          <p:spPr>
            <a:xfrm>
              <a:off x="5147960" y="3904220"/>
              <a:ext cx="237632" cy="199366"/>
            </a:xfrm>
            <a:custGeom>
              <a:avLst/>
              <a:gdLst/>
              <a:ahLst/>
              <a:cxnLst/>
              <a:rect l="l" t="t" r="r" b="b"/>
              <a:pathLst>
                <a:path w="9756" h="8185" extrusionOk="0">
                  <a:moveTo>
                    <a:pt x="9756" y="1"/>
                  </a:moveTo>
                  <a:cubicBezTo>
                    <a:pt x="9755" y="1"/>
                    <a:pt x="119" y="3856"/>
                    <a:pt x="119" y="3856"/>
                  </a:cubicBezTo>
                  <a:cubicBezTo>
                    <a:pt x="30" y="5042"/>
                    <a:pt x="0" y="6465"/>
                    <a:pt x="267" y="7888"/>
                  </a:cubicBezTo>
                  <a:cubicBezTo>
                    <a:pt x="2165" y="8036"/>
                    <a:pt x="4567" y="8185"/>
                    <a:pt x="4567" y="8185"/>
                  </a:cubicBezTo>
                  <a:lnTo>
                    <a:pt x="9015" y="3856"/>
                  </a:lnTo>
                  <a:lnTo>
                    <a:pt x="975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7438;p74">
              <a:extLst>
                <a:ext uri="{FF2B5EF4-FFF2-40B4-BE49-F238E27FC236}">
                  <a16:creationId xmlns:a16="http://schemas.microsoft.com/office/drawing/2014/main" id="{187481AF-1281-A16B-1419-D532142C1B1A}"/>
                </a:ext>
              </a:extLst>
            </p:cNvPr>
            <p:cNvSpPr/>
            <p:nvPr/>
          </p:nvSpPr>
          <p:spPr>
            <a:xfrm>
              <a:off x="2555152" y="3975296"/>
              <a:ext cx="871024" cy="293118"/>
            </a:xfrm>
            <a:custGeom>
              <a:avLst/>
              <a:gdLst/>
              <a:ahLst/>
              <a:cxnLst/>
              <a:rect l="l" t="t" r="r" b="b"/>
              <a:pathLst>
                <a:path w="35760" h="12034" extrusionOk="0">
                  <a:moveTo>
                    <a:pt x="7874" y="0"/>
                  </a:moveTo>
                  <a:cubicBezTo>
                    <a:pt x="4011" y="0"/>
                    <a:pt x="0" y="2213"/>
                    <a:pt x="0" y="2213"/>
                  </a:cubicBezTo>
                  <a:cubicBezTo>
                    <a:pt x="0" y="2213"/>
                    <a:pt x="4389" y="3043"/>
                    <a:pt x="6523" y="4436"/>
                  </a:cubicBezTo>
                  <a:cubicBezTo>
                    <a:pt x="8658" y="5860"/>
                    <a:pt x="19511" y="11790"/>
                    <a:pt x="23069" y="11968"/>
                  </a:cubicBezTo>
                  <a:cubicBezTo>
                    <a:pt x="24245" y="12017"/>
                    <a:pt x="26047" y="12034"/>
                    <a:pt x="27927" y="12034"/>
                  </a:cubicBezTo>
                  <a:cubicBezTo>
                    <a:pt x="31688" y="12034"/>
                    <a:pt x="35760" y="11968"/>
                    <a:pt x="35760" y="11968"/>
                  </a:cubicBezTo>
                  <a:lnTo>
                    <a:pt x="32646" y="1531"/>
                  </a:lnTo>
                  <a:lnTo>
                    <a:pt x="23128" y="3695"/>
                  </a:lnTo>
                  <a:cubicBezTo>
                    <a:pt x="23128" y="3695"/>
                    <a:pt x="13254" y="611"/>
                    <a:pt x="9073" y="78"/>
                  </a:cubicBezTo>
                  <a:cubicBezTo>
                    <a:pt x="8678" y="24"/>
                    <a:pt x="8277" y="0"/>
                    <a:pt x="7874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7439;p74">
              <a:extLst>
                <a:ext uri="{FF2B5EF4-FFF2-40B4-BE49-F238E27FC236}">
                  <a16:creationId xmlns:a16="http://schemas.microsoft.com/office/drawing/2014/main" id="{D683039B-6402-8796-2857-15E467700335}"/>
                </a:ext>
              </a:extLst>
            </p:cNvPr>
            <p:cNvSpPr/>
            <p:nvPr/>
          </p:nvSpPr>
          <p:spPr>
            <a:xfrm>
              <a:off x="2555152" y="4012563"/>
              <a:ext cx="871024" cy="255851"/>
            </a:xfrm>
            <a:custGeom>
              <a:avLst/>
              <a:gdLst/>
              <a:ahLst/>
              <a:cxnLst/>
              <a:rect l="l" t="t" r="r" b="b"/>
              <a:pathLst>
                <a:path w="35760" h="10504" extrusionOk="0">
                  <a:moveTo>
                    <a:pt x="32646" y="1"/>
                  </a:moveTo>
                  <a:cubicBezTo>
                    <a:pt x="32646" y="1"/>
                    <a:pt x="29325" y="2847"/>
                    <a:pt x="28703" y="7710"/>
                  </a:cubicBezTo>
                  <a:cubicBezTo>
                    <a:pt x="28703" y="7710"/>
                    <a:pt x="26375" y="8084"/>
                    <a:pt x="24242" y="8084"/>
                  </a:cubicBezTo>
                  <a:cubicBezTo>
                    <a:pt x="23828" y="8084"/>
                    <a:pt x="23421" y="8070"/>
                    <a:pt x="23039" y="8036"/>
                  </a:cubicBezTo>
                  <a:cubicBezTo>
                    <a:pt x="20697" y="7828"/>
                    <a:pt x="8273" y="1869"/>
                    <a:pt x="5515" y="1394"/>
                  </a:cubicBezTo>
                  <a:cubicBezTo>
                    <a:pt x="2758" y="920"/>
                    <a:pt x="0" y="683"/>
                    <a:pt x="0" y="683"/>
                  </a:cubicBezTo>
                  <a:lnTo>
                    <a:pt x="0" y="683"/>
                  </a:lnTo>
                  <a:cubicBezTo>
                    <a:pt x="0" y="683"/>
                    <a:pt x="4389" y="1513"/>
                    <a:pt x="6523" y="2906"/>
                  </a:cubicBezTo>
                  <a:cubicBezTo>
                    <a:pt x="8658" y="4330"/>
                    <a:pt x="19511" y="10260"/>
                    <a:pt x="23069" y="10438"/>
                  </a:cubicBezTo>
                  <a:cubicBezTo>
                    <a:pt x="24245" y="10487"/>
                    <a:pt x="26047" y="10504"/>
                    <a:pt x="27927" y="10504"/>
                  </a:cubicBezTo>
                  <a:cubicBezTo>
                    <a:pt x="31688" y="10504"/>
                    <a:pt x="35760" y="10438"/>
                    <a:pt x="35760" y="10438"/>
                  </a:cubicBezTo>
                  <a:lnTo>
                    <a:pt x="32646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7440;p74">
              <a:extLst>
                <a:ext uri="{FF2B5EF4-FFF2-40B4-BE49-F238E27FC236}">
                  <a16:creationId xmlns:a16="http://schemas.microsoft.com/office/drawing/2014/main" id="{0F6AFE37-5F9C-B8E9-825A-381E266A95D0}"/>
                </a:ext>
              </a:extLst>
            </p:cNvPr>
            <p:cNvSpPr/>
            <p:nvPr/>
          </p:nvSpPr>
          <p:spPr>
            <a:xfrm>
              <a:off x="4535515" y="4201065"/>
              <a:ext cx="933867" cy="1145485"/>
            </a:xfrm>
            <a:custGeom>
              <a:avLst/>
              <a:gdLst/>
              <a:ahLst/>
              <a:cxnLst/>
              <a:rect l="l" t="t" r="r" b="b"/>
              <a:pathLst>
                <a:path w="38340" h="47028" extrusionOk="0">
                  <a:moveTo>
                    <a:pt x="28436" y="1"/>
                  </a:moveTo>
                  <a:lnTo>
                    <a:pt x="1542" y="1542"/>
                  </a:lnTo>
                  <a:lnTo>
                    <a:pt x="1542" y="8955"/>
                  </a:lnTo>
                  <a:cubicBezTo>
                    <a:pt x="1542" y="8955"/>
                    <a:pt x="1512" y="12424"/>
                    <a:pt x="4596" y="17702"/>
                  </a:cubicBezTo>
                  <a:cubicBezTo>
                    <a:pt x="6168" y="20430"/>
                    <a:pt x="5664" y="22951"/>
                    <a:pt x="4596" y="27754"/>
                  </a:cubicBezTo>
                  <a:cubicBezTo>
                    <a:pt x="3499" y="32528"/>
                    <a:pt x="0" y="47027"/>
                    <a:pt x="0" y="47027"/>
                  </a:cubicBezTo>
                  <a:lnTo>
                    <a:pt x="38339" y="47027"/>
                  </a:lnTo>
                  <a:cubicBezTo>
                    <a:pt x="38339" y="47027"/>
                    <a:pt x="36204" y="37065"/>
                    <a:pt x="31846" y="29859"/>
                  </a:cubicBezTo>
                  <a:cubicBezTo>
                    <a:pt x="28139" y="23751"/>
                    <a:pt x="24818" y="20608"/>
                    <a:pt x="25352" y="18117"/>
                  </a:cubicBezTo>
                  <a:cubicBezTo>
                    <a:pt x="26420" y="12988"/>
                    <a:pt x="30096" y="1364"/>
                    <a:pt x="284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7441;p74">
              <a:extLst>
                <a:ext uri="{FF2B5EF4-FFF2-40B4-BE49-F238E27FC236}">
                  <a16:creationId xmlns:a16="http://schemas.microsoft.com/office/drawing/2014/main" id="{20D845A5-A63A-5B84-46FB-981333621EAB}"/>
                </a:ext>
              </a:extLst>
            </p:cNvPr>
            <p:cNvSpPr/>
            <p:nvPr/>
          </p:nvSpPr>
          <p:spPr>
            <a:xfrm>
              <a:off x="4573074" y="4201065"/>
              <a:ext cx="665910" cy="283862"/>
            </a:xfrm>
            <a:custGeom>
              <a:avLst/>
              <a:gdLst/>
              <a:ahLst/>
              <a:cxnLst/>
              <a:rect l="l" t="t" r="r" b="b"/>
              <a:pathLst>
                <a:path w="27339" h="11654" extrusionOk="0">
                  <a:moveTo>
                    <a:pt x="26894" y="1"/>
                  </a:moveTo>
                  <a:lnTo>
                    <a:pt x="0" y="1542"/>
                  </a:lnTo>
                  <a:lnTo>
                    <a:pt x="0" y="8955"/>
                  </a:lnTo>
                  <a:cubicBezTo>
                    <a:pt x="0" y="8955"/>
                    <a:pt x="0" y="9934"/>
                    <a:pt x="445" y="11653"/>
                  </a:cubicBezTo>
                  <a:cubicBezTo>
                    <a:pt x="474" y="11653"/>
                    <a:pt x="1927" y="11476"/>
                    <a:pt x="3054" y="10171"/>
                  </a:cubicBezTo>
                  <a:cubicBezTo>
                    <a:pt x="4181" y="8837"/>
                    <a:pt x="4685" y="7206"/>
                    <a:pt x="4685" y="7206"/>
                  </a:cubicBezTo>
                  <a:cubicBezTo>
                    <a:pt x="4685" y="7206"/>
                    <a:pt x="16664" y="7769"/>
                    <a:pt x="18532" y="7769"/>
                  </a:cubicBezTo>
                  <a:cubicBezTo>
                    <a:pt x="19896" y="7769"/>
                    <a:pt x="24966" y="3944"/>
                    <a:pt x="27309" y="1928"/>
                  </a:cubicBezTo>
                  <a:cubicBezTo>
                    <a:pt x="27339" y="949"/>
                    <a:pt x="27220" y="267"/>
                    <a:pt x="268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7442;p74">
              <a:extLst>
                <a:ext uri="{FF2B5EF4-FFF2-40B4-BE49-F238E27FC236}">
                  <a16:creationId xmlns:a16="http://schemas.microsoft.com/office/drawing/2014/main" id="{45D0849C-35AE-512D-7E3C-73B9A039B00E}"/>
                </a:ext>
              </a:extLst>
            </p:cNvPr>
            <p:cNvSpPr/>
            <p:nvPr/>
          </p:nvSpPr>
          <p:spPr>
            <a:xfrm>
              <a:off x="5409413" y="4394634"/>
              <a:ext cx="1136083" cy="534452"/>
            </a:xfrm>
            <a:custGeom>
              <a:avLst/>
              <a:gdLst/>
              <a:ahLst/>
              <a:cxnLst/>
              <a:rect l="l" t="t" r="r" b="b"/>
              <a:pathLst>
                <a:path w="46642" h="21942" extrusionOk="0">
                  <a:moveTo>
                    <a:pt x="2461" y="0"/>
                  </a:moveTo>
                  <a:cubicBezTo>
                    <a:pt x="2461" y="0"/>
                    <a:pt x="0" y="3855"/>
                    <a:pt x="475" y="7413"/>
                  </a:cubicBezTo>
                  <a:cubicBezTo>
                    <a:pt x="919" y="11001"/>
                    <a:pt x="2106" y="12187"/>
                    <a:pt x="5219" y="13610"/>
                  </a:cubicBezTo>
                  <a:cubicBezTo>
                    <a:pt x="8065" y="14885"/>
                    <a:pt x="32142" y="21883"/>
                    <a:pt x="34663" y="21942"/>
                  </a:cubicBezTo>
                  <a:cubicBezTo>
                    <a:pt x="35463" y="21942"/>
                    <a:pt x="36027" y="21764"/>
                    <a:pt x="36649" y="20964"/>
                  </a:cubicBezTo>
                  <a:cubicBezTo>
                    <a:pt x="40356" y="16071"/>
                    <a:pt x="46642" y="4863"/>
                    <a:pt x="46642" y="4863"/>
                  </a:cubicBezTo>
                  <a:lnTo>
                    <a:pt x="36323" y="682"/>
                  </a:lnTo>
                  <a:lnTo>
                    <a:pt x="29474" y="11683"/>
                  </a:lnTo>
                  <a:cubicBezTo>
                    <a:pt x="29474" y="11683"/>
                    <a:pt x="13343" y="8658"/>
                    <a:pt x="10645" y="7917"/>
                  </a:cubicBezTo>
                  <a:cubicBezTo>
                    <a:pt x="7947" y="7176"/>
                    <a:pt x="2491" y="4833"/>
                    <a:pt x="2491" y="4833"/>
                  </a:cubicBezTo>
                  <a:lnTo>
                    <a:pt x="2461" y="0"/>
                  </a:ln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7443;p74">
              <a:extLst>
                <a:ext uri="{FF2B5EF4-FFF2-40B4-BE49-F238E27FC236}">
                  <a16:creationId xmlns:a16="http://schemas.microsoft.com/office/drawing/2014/main" id="{3FCC8C78-0249-99B9-73AF-EB911A21351D}"/>
                </a:ext>
              </a:extLst>
            </p:cNvPr>
            <p:cNvSpPr/>
            <p:nvPr/>
          </p:nvSpPr>
          <p:spPr>
            <a:xfrm>
              <a:off x="5409413" y="4394634"/>
              <a:ext cx="1115866" cy="534452"/>
            </a:xfrm>
            <a:custGeom>
              <a:avLst/>
              <a:gdLst/>
              <a:ahLst/>
              <a:cxnLst/>
              <a:rect l="l" t="t" r="r" b="b"/>
              <a:pathLst>
                <a:path w="45812" h="21942" extrusionOk="0">
                  <a:moveTo>
                    <a:pt x="2461" y="0"/>
                  </a:moveTo>
                  <a:cubicBezTo>
                    <a:pt x="2461" y="0"/>
                    <a:pt x="0" y="3855"/>
                    <a:pt x="475" y="7413"/>
                  </a:cubicBezTo>
                  <a:cubicBezTo>
                    <a:pt x="919" y="11001"/>
                    <a:pt x="2106" y="12187"/>
                    <a:pt x="5219" y="13610"/>
                  </a:cubicBezTo>
                  <a:cubicBezTo>
                    <a:pt x="8065" y="14885"/>
                    <a:pt x="32142" y="21883"/>
                    <a:pt x="34663" y="21942"/>
                  </a:cubicBezTo>
                  <a:cubicBezTo>
                    <a:pt x="35463" y="21942"/>
                    <a:pt x="36027" y="21764"/>
                    <a:pt x="36649" y="20964"/>
                  </a:cubicBezTo>
                  <a:cubicBezTo>
                    <a:pt x="39526" y="17138"/>
                    <a:pt x="44003" y="9488"/>
                    <a:pt x="45812" y="6316"/>
                  </a:cubicBezTo>
                  <a:lnTo>
                    <a:pt x="43528" y="3618"/>
                  </a:lnTo>
                  <a:lnTo>
                    <a:pt x="36323" y="682"/>
                  </a:lnTo>
                  <a:lnTo>
                    <a:pt x="32854" y="6286"/>
                  </a:lnTo>
                  <a:cubicBezTo>
                    <a:pt x="32854" y="6286"/>
                    <a:pt x="33328" y="8629"/>
                    <a:pt x="35315" y="11001"/>
                  </a:cubicBezTo>
                  <a:cubicBezTo>
                    <a:pt x="36738" y="12661"/>
                    <a:pt x="38162" y="13491"/>
                    <a:pt x="38162" y="13491"/>
                  </a:cubicBezTo>
                  <a:cubicBezTo>
                    <a:pt x="38162" y="13491"/>
                    <a:pt x="35404" y="17939"/>
                    <a:pt x="34692" y="18473"/>
                  </a:cubicBezTo>
                  <a:cubicBezTo>
                    <a:pt x="34661" y="18497"/>
                    <a:pt x="34589" y="18508"/>
                    <a:pt x="34481" y="18508"/>
                  </a:cubicBezTo>
                  <a:cubicBezTo>
                    <a:pt x="32037" y="18508"/>
                    <a:pt x="10942" y="12691"/>
                    <a:pt x="10942" y="12691"/>
                  </a:cubicBezTo>
                  <a:lnTo>
                    <a:pt x="26064" y="11030"/>
                  </a:lnTo>
                  <a:cubicBezTo>
                    <a:pt x="21468" y="10170"/>
                    <a:pt x="12691" y="8480"/>
                    <a:pt x="10645" y="7917"/>
                  </a:cubicBezTo>
                  <a:cubicBezTo>
                    <a:pt x="7947" y="7176"/>
                    <a:pt x="2491" y="4833"/>
                    <a:pt x="2491" y="4833"/>
                  </a:cubicBezTo>
                  <a:lnTo>
                    <a:pt x="2461" y="0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7444;p74">
              <a:extLst>
                <a:ext uri="{FF2B5EF4-FFF2-40B4-BE49-F238E27FC236}">
                  <a16:creationId xmlns:a16="http://schemas.microsoft.com/office/drawing/2014/main" id="{6548472F-11E3-4765-B102-BAB8DED03C50}"/>
                </a:ext>
              </a:extLst>
            </p:cNvPr>
            <p:cNvSpPr/>
            <p:nvPr/>
          </p:nvSpPr>
          <p:spPr>
            <a:xfrm>
              <a:off x="5202131" y="4200554"/>
              <a:ext cx="1028471" cy="477651"/>
            </a:xfrm>
            <a:custGeom>
              <a:avLst/>
              <a:gdLst/>
              <a:ahLst/>
              <a:cxnLst/>
              <a:rect l="l" t="t" r="r" b="b"/>
              <a:pathLst>
                <a:path w="42224" h="19610" extrusionOk="0">
                  <a:moveTo>
                    <a:pt x="1332" y="0"/>
                  </a:moveTo>
                  <a:cubicBezTo>
                    <a:pt x="1244" y="0"/>
                    <a:pt x="1156" y="7"/>
                    <a:pt x="1068" y="22"/>
                  </a:cubicBezTo>
                  <a:cubicBezTo>
                    <a:pt x="1275" y="1890"/>
                    <a:pt x="890" y="5981"/>
                    <a:pt x="0" y="10133"/>
                  </a:cubicBezTo>
                  <a:cubicBezTo>
                    <a:pt x="0" y="10133"/>
                    <a:pt x="13403" y="18820"/>
                    <a:pt x="15864" y="19532"/>
                  </a:cubicBezTo>
                  <a:cubicBezTo>
                    <a:pt x="16060" y="19586"/>
                    <a:pt x="16643" y="19610"/>
                    <a:pt x="17502" y="19610"/>
                  </a:cubicBezTo>
                  <a:cubicBezTo>
                    <a:pt x="22353" y="19610"/>
                    <a:pt x="36018" y="18845"/>
                    <a:pt x="38814" y="18316"/>
                  </a:cubicBezTo>
                  <a:lnTo>
                    <a:pt x="42224" y="12861"/>
                  </a:lnTo>
                  <a:lnTo>
                    <a:pt x="17999" y="12001"/>
                  </a:lnTo>
                  <a:cubicBezTo>
                    <a:pt x="17020" y="11941"/>
                    <a:pt x="10319" y="7227"/>
                    <a:pt x="7680" y="5003"/>
                  </a:cubicBezTo>
                  <a:cubicBezTo>
                    <a:pt x="4943" y="2689"/>
                    <a:pt x="3066" y="0"/>
                    <a:pt x="1332" y="0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7445;p74">
              <a:extLst>
                <a:ext uri="{FF2B5EF4-FFF2-40B4-BE49-F238E27FC236}">
                  <a16:creationId xmlns:a16="http://schemas.microsoft.com/office/drawing/2014/main" id="{21B6A30A-B498-FF94-A0F9-44016A8A1A70}"/>
                </a:ext>
              </a:extLst>
            </p:cNvPr>
            <p:cNvSpPr/>
            <p:nvPr/>
          </p:nvSpPr>
          <p:spPr>
            <a:xfrm>
              <a:off x="6199522" y="4067879"/>
              <a:ext cx="444208" cy="644548"/>
            </a:xfrm>
            <a:custGeom>
              <a:avLst/>
              <a:gdLst/>
              <a:ahLst/>
              <a:cxnLst/>
              <a:rect l="l" t="t" r="r" b="b"/>
              <a:pathLst>
                <a:path w="18237" h="26462" extrusionOk="0">
                  <a:moveTo>
                    <a:pt x="15159" y="1"/>
                  </a:moveTo>
                  <a:cubicBezTo>
                    <a:pt x="13103" y="1"/>
                    <a:pt x="10736" y="1382"/>
                    <a:pt x="8125" y="5231"/>
                  </a:cubicBezTo>
                  <a:cubicBezTo>
                    <a:pt x="7858" y="5617"/>
                    <a:pt x="7621" y="5973"/>
                    <a:pt x="7384" y="6358"/>
                  </a:cubicBezTo>
                  <a:cubicBezTo>
                    <a:pt x="7799" y="6269"/>
                    <a:pt x="8303" y="6210"/>
                    <a:pt x="8867" y="6180"/>
                  </a:cubicBezTo>
                  <a:cubicBezTo>
                    <a:pt x="11713" y="6062"/>
                    <a:pt x="14085" y="5409"/>
                    <a:pt x="15775" y="4787"/>
                  </a:cubicBezTo>
                  <a:lnTo>
                    <a:pt x="15775" y="4787"/>
                  </a:lnTo>
                  <a:cubicBezTo>
                    <a:pt x="15716" y="7248"/>
                    <a:pt x="15182" y="8997"/>
                    <a:pt x="15182" y="8997"/>
                  </a:cubicBezTo>
                  <a:cubicBezTo>
                    <a:pt x="15182" y="8997"/>
                    <a:pt x="11979" y="9539"/>
                    <a:pt x="9069" y="9539"/>
                  </a:cubicBezTo>
                  <a:cubicBezTo>
                    <a:pt x="8861" y="9539"/>
                    <a:pt x="8655" y="9537"/>
                    <a:pt x="8451" y="9531"/>
                  </a:cubicBezTo>
                  <a:cubicBezTo>
                    <a:pt x="8276" y="9526"/>
                    <a:pt x="8108" y="9523"/>
                    <a:pt x="7946" y="9523"/>
                  </a:cubicBezTo>
                  <a:cubicBezTo>
                    <a:pt x="6168" y="9523"/>
                    <a:pt x="5215" y="9822"/>
                    <a:pt x="4834" y="10420"/>
                  </a:cubicBezTo>
                  <a:cubicBezTo>
                    <a:pt x="4241" y="11399"/>
                    <a:pt x="3707" y="12348"/>
                    <a:pt x="3203" y="13237"/>
                  </a:cubicBezTo>
                  <a:lnTo>
                    <a:pt x="3174" y="13237"/>
                  </a:lnTo>
                  <a:cubicBezTo>
                    <a:pt x="1276" y="16558"/>
                    <a:pt x="1" y="19049"/>
                    <a:pt x="1" y="19049"/>
                  </a:cubicBezTo>
                  <a:cubicBezTo>
                    <a:pt x="1" y="19049"/>
                    <a:pt x="3203" y="25305"/>
                    <a:pt x="10201" y="26462"/>
                  </a:cubicBezTo>
                  <a:cubicBezTo>
                    <a:pt x="10201" y="26462"/>
                    <a:pt x="15093" y="18782"/>
                    <a:pt x="16902" y="14275"/>
                  </a:cubicBezTo>
                  <a:cubicBezTo>
                    <a:pt x="18118" y="11191"/>
                    <a:pt x="18236" y="3007"/>
                    <a:pt x="15775" y="42"/>
                  </a:cubicBezTo>
                  <a:cubicBezTo>
                    <a:pt x="15573" y="15"/>
                    <a:pt x="15368" y="1"/>
                    <a:pt x="15159" y="1"/>
                  </a:cubicBezTo>
                  <a:close/>
                </a:path>
              </a:pathLst>
            </a:custGeom>
            <a:solidFill>
              <a:srgbClr val="3CB2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7446;p74">
              <a:extLst>
                <a:ext uri="{FF2B5EF4-FFF2-40B4-BE49-F238E27FC236}">
                  <a16:creationId xmlns:a16="http://schemas.microsoft.com/office/drawing/2014/main" id="{865B043C-A36E-B245-64D9-27308518BB52}"/>
                </a:ext>
              </a:extLst>
            </p:cNvPr>
            <p:cNvSpPr/>
            <p:nvPr/>
          </p:nvSpPr>
          <p:spPr>
            <a:xfrm>
              <a:off x="3797385" y="4228809"/>
              <a:ext cx="879695" cy="428448"/>
            </a:xfrm>
            <a:custGeom>
              <a:avLst/>
              <a:gdLst/>
              <a:ahLst/>
              <a:cxnLst/>
              <a:rect l="l" t="t" r="r" b="b"/>
              <a:pathLst>
                <a:path w="36116" h="17590" extrusionOk="0">
                  <a:moveTo>
                    <a:pt x="34309" y="1"/>
                  </a:moveTo>
                  <a:cubicBezTo>
                    <a:pt x="32162" y="1"/>
                    <a:pt x="28924" y="1626"/>
                    <a:pt x="26301" y="3843"/>
                  </a:cubicBezTo>
                  <a:cubicBezTo>
                    <a:pt x="23692" y="6067"/>
                    <a:pt x="16338" y="10811"/>
                    <a:pt x="15360" y="10841"/>
                  </a:cubicBezTo>
                  <a:cubicBezTo>
                    <a:pt x="15335" y="10842"/>
                    <a:pt x="15305" y="10842"/>
                    <a:pt x="15271" y="10842"/>
                  </a:cubicBezTo>
                  <a:cubicBezTo>
                    <a:pt x="13501" y="10842"/>
                    <a:pt x="1" y="9358"/>
                    <a:pt x="0" y="9358"/>
                  </a:cubicBezTo>
                  <a:lnTo>
                    <a:pt x="0" y="9358"/>
                  </a:lnTo>
                  <a:cubicBezTo>
                    <a:pt x="1" y="9358"/>
                    <a:pt x="4152" y="14280"/>
                    <a:pt x="9430" y="15970"/>
                  </a:cubicBezTo>
                  <a:cubicBezTo>
                    <a:pt x="12742" y="17035"/>
                    <a:pt x="15073" y="17590"/>
                    <a:pt x="17175" y="17590"/>
                  </a:cubicBezTo>
                  <a:cubicBezTo>
                    <a:pt x="17707" y="17590"/>
                    <a:pt x="18225" y="17554"/>
                    <a:pt x="18740" y="17483"/>
                  </a:cubicBezTo>
                  <a:cubicBezTo>
                    <a:pt x="21260" y="17097"/>
                    <a:pt x="32943" y="8943"/>
                    <a:pt x="32943" y="8943"/>
                  </a:cubicBezTo>
                  <a:cubicBezTo>
                    <a:pt x="34900" y="7757"/>
                    <a:pt x="36116" y="2064"/>
                    <a:pt x="34900" y="48"/>
                  </a:cubicBezTo>
                  <a:cubicBezTo>
                    <a:pt x="34714" y="16"/>
                    <a:pt x="34517" y="1"/>
                    <a:pt x="34309" y="1"/>
                  </a:cubicBezTo>
                  <a:close/>
                </a:path>
              </a:pathLst>
            </a:custGeom>
            <a:solidFill>
              <a:srgbClr val="FFDB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7447;p74">
              <a:extLst>
                <a:ext uri="{FF2B5EF4-FFF2-40B4-BE49-F238E27FC236}">
                  <a16:creationId xmlns:a16="http://schemas.microsoft.com/office/drawing/2014/main" id="{CD0F3B54-E0D6-D685-ABE1-88865BFF8A0A}"/>
                </a:ext>
              </a:extLst>
            </p:cNvPr>
            <p:cNvSpPr/>
            <p:nvPr/>
          </p:nvSpPr>
          <p:spPr>
            <a:xfrm>
              <a:off x="3804595" y="4228809"/>
              <a:ext cx="872486" cy="428448"/>
            </a:xfrm>
            <a:custGeom>
              <a:avLst/>
              <a:gdLst/>
              <a:ahLst/>
              <a:cxnLst/>
              <a:rect l="l" t="t" r="r" b="b"/>
              <a:pathLst>
                <a:path w="35820" h="17590" extrusionOk="0">
                  <a:moveTo>
                    <a:pt x="34013" y="1"/>
                  </a:moveTo>
                  <a:cubicBezTo>
                    <a:pt x="31866" y="1"/>
                    <a:pt x="28628" y="1626"/>
                    <a:pt x="26005" y="3843"/>
                  </a:cubicBezTo>
                  <a:cubicBezTo>
                    <a:pt x="26005" y="3843"/>
                    <a:pt x="31491" y="4584"/>
                    <a:pt x="32024" y="5385"/>
                  </a:cubicBezTo>
                  <a:cubicBezTo>
                    <a:pt x="32558" y="6185"/>
                    <a:pt x="24908" y="11167"/>
                    <a:pt x="22655" y="12857"/>
                  </a:cubicBezTo>
                  <a:cubicBezTo>
                    <a:pt x="20541" y="14442"/>
                    <a:pt x="18635" y="15480"/>
                    <a:pt x="16351" y="15480"/>
                  </a:cubicBezTo>
                  <a:cubicBezTo>
                    <a:pt x="16201" y="15480"/>
                    <a:pt x="16048" y="15475"/>
                    <a:pt x="15894" y="15466"/>
                  </a:cubicBezTo>
                  <a:cubicBezTo>
                    <a:pt x="13403" y="15288"/>
                    <a:pt x="6910" y="14102"/>
                    <a:pt x="1" y="9655"/>
                  </a:cubicBezTo>
                  <a:lnTo>
                    <a:pt x="1" y="9655"/>
                  </a:lnTo>
                  <a:cubicBezTo>
                    <a:pt x="1009" y="10781"/>
                    <a:pt x="4656" y="14517"/>
                    <a:pt x="9134" y="15970"/>
                  </a:cubicBezTo>
                  <a:cubicBezTo>
                    <a:pt x="12446" y="17035"/>
                    <a:pt x="14777" y="17590"/>
                    <a:pt x="16879" y="17590"/>
                  </a:cubicBezTo>
                  <a:cubicBezTo>
                    <a:pt x="17411" y="17590"/>
                    <a:pt x="17929" y="17554"/>
                    <a:pt x="18444" y="17483"/>
                  </a:cubicBezTo>
                  <a:cubicBezTo>
                    <a:pt x="20964" y="17097"/>
                    <a:pt x="32647" y="8943"/>
                    <a:pt x="32647" y="8943"/>
                  </a:cubicBezTo>
                  <a:cubicBezTo>
                    <a:pt x="34604" y="7757"/>
                    <a:pt x="35820" y="2064"/>
                    <a:pt x="34604" y="48"/>
                  </a:cubicBezTo>
                  <a:cubicBezTo>
                    <a:pt x="34418" y="16"/>
                    <a:pt x="34221" y="1"/>
                    <a:pt x="34013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7448;p74">
              <a:extLst>
                <a:ext uri="{FF2B5EF4-FFF2-40B4-BE49-F238E27FC236}">
                  <a16:creationId xmlns:a16="http://schemas.microsoft.com/office/drawing/2014/main" id="{E964A111-E421-CD9C-4258-5BE9332852EA}"/>
                </a:ext>
              </a:extLst>
            </p:cNvPr>
            <p:cNvSpPr/>
            <p:nvPr/>
          </p:nvSpPr>
          <p:spPr>
            <a:xfrm>
              <a:off x="4647462" y="3862764"/>
              <a:ext cx="991643" cy="472706"/>
            </a:xfrm>
            <a:custGeom>
              <a:avLst/>
              <a:gdLst/>
              <a:ahLst/>
              <a:cxnLst/>
              <a:rect l="l" t="t" r="r" b="b"/>
              <a:pathLst>
                <a:path w="40712" h="19407" extrusionOk="0">
                  <a:moveTo>
                    <a:pt x="35546" y="0"/>
                  </a:moveTo>
                  <a:cubicBezTo>
                    <a:pt x="33670" y="0"/>
                    <a:pt x="31412" y="644"/>
                    <a:pt x="28999" y="2711"/>
                  </a:cubicBezTo>
                  <a:cubicBezTo>
                    <a:pt x="25056" y="4194"/>
                    <a:pt x="13343" y="10865"/>
                    <a:pt x="13343" y="10865"/>
                  </a:cubicBezTo>
                  <a:lnTo>
                    <a:pt x="4062" y="7574"/>
                  </a:lnTo>
                  <a:lnTo>
                    <a:pt x="0" y="17685"/>
                  </a:lnTo>
                  <a:cubicBezTo>
                    <a:pt x="0" y="17685"/>
                    <a:pt x="11030" y="19227"/>
                    <a:pt x="14559" y="19405"/>
                  </a:cubicBezTo>
                  <a:cubicBezTo>
                    <a:pt x="14588" y="19406"/>
                    <a:pt x="14618" y="19407"/>
                    <a:pt x="14648" y="19407"/>
                  </a:cubicBezTo>
                  <a:cubicBezTo>
                    <a:pt x="18307" y="19407"/>
                    <a:pt x="29727" y="8865"/>
                    <a:pt x="31697" y="7248"/>
                  </a:cubicBezTo>
                  <a:cubicBezTo>
                    <a:pt x="38161" y="1881"/>
                    <a:pt x="40711" y="1762"/>
                    <a:pt x="40711" y="1762"/>
                  </a:cubicBezTo>
                  <a:cubicBezTo>
                    <a:pt x="40711" y="1762"/>
                    <a:pt x="38650" y="0"/>
                    <a:pt x="35546" y="0"/>
                  </a:cubicBezTo>
                  <a:close/>
                </a:path>
              </a:pathLst>
            </a:custGeom>
            <a:solidFill>
              <a:srgbClr val="F8C6A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7449;p74">
              <a:extLst>
                <a:ext uri="{FF2B5EF4-FFF2-40B4-BE49-F238E27FC236}">
                  <a16:creationId xmlns:a16="http://schemas.microsoft.com/office/drawing/2014/main" id="{1DA1D4DE-3BA7-DBE5-AA4F-CB0F1C91A9A8}"/>
                </a:ext>
              </a:extLst>
            </p:cNvPr>
            <p:cNvSpPr/>
            <p:nvPr/>
          </p:nvSpPr>
          <p:spPr>
            <a:xfrm>
              <a:off x="4647462" y="3895159"/>
              <a:ext cx="991643" cy="440311"/>
            </a:xfrm>
            <a:custGeom>
              <a:avLst/>
              <a:gdLst/>
              <a:ahLst/>
              <a:cxnLst/>
              <a:rect l="l" t="t" r="r" b="b"/>
              <a:pathLst>
                <a:path w="40712" h="18077" extrusionOk="0">
                  <a:moveTo>
                    <a:pt x="38943" y="1"/>
                  </a:moveTo>
                  <a:cubicBezTo>
                    <a:pt x="36775" y="1"/>
                    <a:pt x="33989" y="1541"/>
                    <a:pt x="31045" y="3961"/>
                  </a:cubicBezTo>
                  <a:cubicBezTo>
                    <a:pt x="27220" y="7074"/>
                    <a:pt x="16308" y="15317"/>
                    <a:pt x="14974" y="15317"/>
                  </a:cubicBezTo>
                  <a:cubicBezTo>
                    <a:pt x="13640" y="15317"/>
                    <a:pt x="7116" y="14428"/>
                    <a:pt x="7116" y="14428"/>
                  </a:cubicBezTo>
                  <a:cubicBezTo>
                    <a:pt x="6346" y="7460"/>
                    <a:pt x="4062" y="6244"/>
                    <a:pt x="4062" y="6244"/>
                  </a:cubicBezTo>
                  <a:lnTo>
                    <a:pt x="0" y="16355"/>
                  </a:lnTo>
                  <a:cubicBezTo>
                    <a:pt x="0" y="16355"/>
                    <a:pt x="11030" y="17897"/>
                    <a:pt x="14559" y="18075"/>
                  </a:cubicBezTo>
                  <a:cubicBezTo>
                    <a:pt x="14588" y="18076"/>
                    <a:pt x="14618" y="18077"/>
                    <a:pt x="14648" y="18077"/>
                  </a:cubicBezTo>
                  <a:cubicBezTo>
                    <a:pt x="18307" y="18077"/>
                    <a:pt x="29727" y="7535"/>
                    <a:pt x="31697" y="5918"/>
                  </a:cubicBezTo>
                  <a:cubicBezTo>
                    <a:pt x="38161" y="551"/>
                    <a:pt x="40711" y="432"/>
                    <a:pt x="40711" y="432"/>
                  </a:cubicBezTo>
                  <a:cubicBezTo>
                    <a:pt x="40186" y="139"/>
                    <a:pt x="39592" y="1"/>
                    <a:pt x="38943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7450;p74">
              <a:extLst>
                <a:ext uri="{FF2B5EF4-FFF2-40B4-BE49-F238E27FC236}">
                  <a16:creationId xmlns:a16="http://schemas.microsoft.com/office/drawing/2014/main" id="{B2FA6232-EEED-A960-9169-98CF817EBCD0}"/>
                </a:ext>
              </a:extLst>
            </p:cNvPr>
            <p:cNvSpPr/>
            <p:nvPr/>
          </p:nvSpPr>
          <p:spPr>
            <a:xfrm>
              <a:off x="4341946" y="3953398"/>
              <a:ext cx="487540" cy="382023"/>
            </a:xfrm>
            <a:custGeom>
              <a:avLst/>
              <a:gdLst/>
              <a:ahLst/>
              <a:cxnLst/>
              <a:rect l="l" t="t" r="r" b="b"/>
              <a:pathLst>
                <a:path w="20016" h="15684" extrusionOk="0">
                  <a:moveTo>
                    <a:pt x="1876" y="1"/>
                  </a:moveTo>
                  <a:cubicBezTo>
                    <a:pt x="1424" y="1"/>
                    <a:pt x="1187" y="28"/>
                    <a:pt x="1187" y="28"/>
                  </a:cubicBezTo>
                  <a:cubicBezTo>
                    <a:pt x="1187" y="28"/>
                    <a:pt x="1" y="3112"/>
                    <a:pt x="949" y="8805"/>
                  </a:cubicBezTo>
                  <a:cubicBezTo>
                    <a:pt x="1898" y="14290"/>
                    <a:pt x="3944" y="15150"/>
                    <a:pt x="3944" y="15150"/>
                  </a:cubicBezTo>
                  <a:cubicBezTo>
                    <a:pt x="4606" y="14632"/>
                    <a:pt x="4947" y="14449"/>
                    <a:pt x="5563" y="14449"/>
                  </a:cubicBezTo>
                  <a:cubicBezTo>
                    <a:pt x="6217" y="14449"/>
                    <a:pt x="7180" y="14654"/>
                    <a:pt x="9163" y="14883"/>
                  </a:cubicBezTo>
                  <a:cubicBezTo>
                    <a:pt x="13433" y="15358"/>
                    <a:pt x="17376" y="15684"/>
                    <a:pt x="17376" y="15684"/>
                  </a:cubicBezTo>
                  <a:cubicBezTo>
                    <a:pt x="20015" y="8063"/>
                    <a:pt x="16605" y="3853"/>
                    <a:pt x="16605" y="3853"/>
                  </a:cubicBezTo>
                  <a:cubicBezTo>
                    <a:pt x="16605" y="3853"/>
                    <a:pt x="12869" y="2578"/>
                    <a:pt x="8155" y="1095"/>
                  </a:cubicBezTo>
                  <a:cubicBezTo>
                    <a:pt x="5096" y="145"/>
                    <a:pt x="2916" y="1"/>
                    <a:pt x="18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7451;p74">
              <a:extLst>
                <a:ext uri="{FF2B5EF4-FFF2-40B4-BE49-F238E27FC236}">
                  <a16:creationId xmlns:a16="http://schemas.microsoft.com/office/drawing/2014/main" id="{5A6D1DBF-B6CF-8D60-7110-2B8402E95198}"/>
                </a:ext>
              </a:extLst>
            </p:cNvPr>
            <p:cNvSpPr/>
            <p:nvPr/>
          </p:nvSpPr>
          <p:spPr>
            <a:xfrm>
              <a:off x="4380942" y="4218651"/>
              <a:ext cx="404481" cy="116770"/>
            </a:xfrm>
            <a:custGeom>
              <a:avLst/>
              <a:gdLst/>
              <a:ahLst/>
              <a:cxnLst/>
              <a:rect l="l" t="t" r="r" b="b"/>
              <a:pathLst>
                <a:path w="16606" h="4794" extrusionOk="0">
                  <a:moveTo>
                    <a:pt x="2346" y="0"/>
                  </a:moveTo>
                  <a:cubicBezTo>
                    <a:pt x="1503" y="0"/>
                    <a:pt x="851" y="59"/>
                    <a:pt x="475" y="198"/>
                  </a:cubicBezTo>
                  <a:cubicBezTo>
                    <a:pt x="297" y="257"/>
                    <a:pt x="119" y="405"/>
                    <a:pt x="1" y="583"/>
                  </a:cubicBezTo>
                  <a:cubicBezTo>
                    <a:pt x="1009" y="3697"/>
                    <a:pt x="2343" y="4260"/>
                    <a:pt x="2343" y="4260"/>
                  </a:cubicBezTo>
                  <a:cubicBezTo>
                    <a:pt x="3005" y="3742"/>
                    <a:pt x="3346" y="3559"/>
                    <a:pt x="3962" y="3559"/>
                  </a:cubicBezTo>
                  <a:cubicBezTo>
                    <a:pt x="4616" y="3559"/>
                    <a:pt x="5579" y="3764"/>
                    <a:pt x="7562" y="3993"/>
                  </a:cubicBezTo>
                  <a:cubicBezTo>
                    <a:pt x="11832" y="4468"/>
                    <a:pt x="15775" y="4794"/>
                    <a:pt x="15775" y="4794"/>
                  </a:cubicBezTo>
                  <a:cubicBezTo>
                    <a:pt x="16190" y="3608"/>
                    <a:pt x="16457" y="2511"/>
                    <a:pt x="16606" y="1502"/>
                  </a:cubicBezTo>
                  <a:cubicBezTo>
                    <a:pt x="12572" y="1001"/>
                    <a:pt x="5828" y="0"/>
                    <a:pt x="23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0" name="Google Shape;7452;p74">
              <a:extLst>
                <a:ext uri="{FF2B5EF4-FFF2-40B4-BE49-F238E27FC236}">
                  <a16:creationId xmlns:a16="http://schemas.microsoft.com/office/drawing/2014/main" id="{DA2856DE-028F-EFCE-B94C-FFB7813A2823}"/>
                </a:ext>
              </a:extLst>
            </p:cNvPr>
            <p:cNvSpPr/>
            <p:nvPr/>
          </p:nvSpPr>
          <p:spPr>
            <a:xfrm>
              <a:off x="2048857" y="3320542"/>
              <a:ext cx="595151" cy="588112"/>
            </a:xfrm>
            <a:custGeom>
              <a:avLst/>
              <a:gdLst/>
              <a:ahLst/>
              <a:cxnLst/>
              <a:rect l="l" t="t" r="r" b="b"/>
              <a:pathLst>
                <a:path w="24434" h="24145" extrusionOk="0">
                  <a:moveTo>
                    <a:pt x="12429" y="0"/>
                  </a:moveTo>
                  <a:cubicBezTo>
                    <a:pt x="9514" y="0"/>
                    <a:pt x="6851" y="964"/>
                    <a:pt x="4774" y="2852"/>
                  </a:cubicBezTo>
                  <a:cubicBezTo>
                    <a:pt x="475" y="6707"/>
                    <a:pt x="1" y="12518"/>
                    <a:pt x="1216" y="16729"/>
                  </a:cubicBezTo>
                  <a:cubicBezTo>
                    <a:pt x="2284" y="20435"/>
                    <a:pt x="3262" y="22481"/>
                    <a:pt x="6316" y="23875"/>
                  </a:cubicBezTo>
                  <a:cubicBezTo>
                    <a:pt x="7010" y="24023"/>
                    <a:pt x="7884" y="24145"/>
                    <a:pt x="8844" y="24145"/>
                  </a:cubicBezTo>
                  <a:cubicBezTo>
                    <a:pt x="10385" y="24145"/>
                    <a:pt x="12151" y="23831"/>
                    <a:pt x="13759" y="22807"/>
                  </a:cubicBezTo>
                  <a:cubicBezTo>
                    <a:pt x="16072" y="21384"/>
                    <a:pt x="17465" y="18775"/>
                    <a:pt x="16783" y="18360"/>
                  </a:cubicBezTo>
                  <a:cubicBezTo>
                    <a:pt x="16716" y="18337"/>
                    <a:pt x="16640" y="18331"/>
                    <a:pt x="16557" y="18331"/>
                  </a:cubicBezTo>
                  <a:cubicBezTo>
                    <a:pt x="16458" y="18331"/>
                    <a:pt x="16348" y="18340"/>
                    <a:pt x="16229" y="18340"/>
                  </a:cubicBezTo>
                  <a:cubicBezTo>
                    <a:pt x="15792" y="18340"/>
                    <a:pt x="15231" y="18221"/>
                    <a:pt x="14619" y="17114"/>
                  </a:cubicBezTo>
                  <a:cubicBezTo>
                    <a:pt x="13706" y="15466"/>
                    <a:pt x="13875" y="11421"/>
                    <a:pt x="16721" y="11421"/>
                  </a:cubicBezTo>
                  <a:cubicBezTo>
                    <a:pt x="16742" y="11421"/>
                    <a:pt x="16762" y="11421"/>
                    <a:pt x="16783" y="11421"/>
                  </a:cubicBezTo>
                  <a:cubicBezTo>
                    <a:pt x="18859" y="11481"/>
                    <a:pt x="18118" y="13942"/>
                    <a:pt x="18829" y="14031"/>
                  </a:cubicBezTo>
                  <a:cubicBezTo>
                    <a:pt x="18851" y="14034"/>
                    <a:pt x="18875" y="14035"/>
                    <a:pt x="18900" y="14035"/>
                  </a:cubicBezTo>
                  <a:cubicBezTo>
                    <a:pt x="19642" y="14035"/>
                    <a:pt x="21579" y="12738"/>
                    <a:pt x="22239" y="9553"/>
                  </a:cubicBezTo>
                  <a:cubicBezTo>
                    <a:pt x="22239" y="9553"/>
                    <a:pt x="24433" y="4009"/>
                    <a:pt x="19066" y="1548"/>
                  </a:cubicBezTo>
                  <a:cubicBezTo>
                    <a:pt x="16806" y="511"/>
                    <a:pt x="14550" y="0"/>
                    <a:pt x="124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1" name="Google Shape;7453;p74">
              <a:extLst>
                <a:ext uri="{FF2B5EF4-FFF2-40B4-BE49-F238E27FC236}">
                  <a16:creationId xmlns:a16="http://schemas.microsoft.com/office/drawing/2014/main" id="{3569AC89-1315-1620-40ED-9A05FACC5F4D}"/>
                </a:ext>
              </a:extLst>
            </p:cNvPr>
            <p:cNvSpPr/>
            <p:nvPr/>
          </p:nvSpPr>
          <p:spPr>
            <a:xfrm>
              <a:off x="1439287" y="3123416"/>
              <a:ext cx="821213" cy="1117084"/>
            </a:xfrm>
            <a:custGeom>
              <a:avLst/>
              <a:gdLst/>
              <a:ahLst/>
              <a:cxnLst/>
              <a:rect l="l" t="t" r="r" b="b"/>
              <a:pathLst>
                <a:path w="33715" h="45862" extrusionOk="0">
                  <a:moveTo>
                    <a:pt x="21803" y="0"/>
                  </a:moveTo>
                  <a:cubicBezTo>
                    <a:pt x="15888" y="0"/>
                    <a:pt x="12600" y="3035"/>
                    <a:pt x="11179" y="6764"/>
                  </a:cubicBezTo>
                  <a:cubicBezTo>
                    <a:pt x="9460" y="11301"/>
                    <a:pt x="12810" y="16638"/>
                    <a:pt x="8778" y="19485"/>
                  </a:cubicBezTo>
                  <a:cubicBezTo>
                    <a:pt x="4775" y="22331"/>
                    <a:pt x="624" y="23547"/>
                    <a:pt x="327" y="27935"/>
                  </a:cubicBezTo>
                  <a:cubicBezTo>
                    <a:pt x="1" y="32324"/>
                    <a:pt x="3085" y="33243"/>
                    <a:pt x="3470" y="35674"/>
                  </a:cubicBezTo>
                  <a:cubicBezTo>
                    <a:pt x="3826" y="38076"/>
                    <a:pt x="1691" y="40596"/>
                    <a:pt x="4715" y="43710"/>
                  </a:cubicBezTo>
                  <a:cubicBezTo>
                    <a:pt x="6006" y="45026"/>
                    <a:pt x="8317" y="45861"/>
                    <a:pt x="10904" y="45861"/>
                  </a:cubicBezTo>
                  <a:cubicBezTo>
                    <a:pt x="14380" y="45861"/>
                    <a:pt x="18355" y="44353"/>
                    <a:pt x="21024" y="40478"/>
                  </a:cubicBezTo>
                  <a:cubicBezTo>
                    <a:pt x="24967" y="34666"/>
                    <a:pt x="23544" y="28825"/>
                    <a:pt x="23663" y="22568"/>
                  </a:cubicBezTo>
                  <a:cubicBezTo>
                    <a:pt x="23781" y="16342"/>
                    <a:pt x="24374" y="12813"/>
                    <a:pt x="27132" y="10886"/>
                  </a:cubicBezTo>
                  <a:cubicBezTo>
                    <a:pt x="27825" y="10407"/>
                    <a:pt x="28546" y="10236"/>
                    <a:pt x="29220" y="10236"/>
                  </a:cubicBezTo>
                  <a:cubicBezTo>
                    <a:pt x="30881" y="10236"/>
                    <a:pt x="32262" y="11271"/>
                    <a:pt x="32262" y="11271"/>
                  </a:cubicBezTo>
                  <a:lnTo>
                    <a:pt x="33714" y="9581"/>
                  </a:lnTo>
                  <a:cubicBezTo>
                    <a:pt x="33714" y="9581"/>
                    <a:pt x="32884" y="1516"/>
                    <a:pt x="25027" y="271"/>
                  </a:cubicBezTo>
                  <a:cubicBezTo>
                    <a:pt x="23875" y="87"/>
                    <a:pt x="22802" y="0"/>
                    <a:pt x="218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2" name="Google Shape;7454;p74">
              <a:extLst>
                <a:ext uri="{FF2B5EF4-FFF2-40B4-BE49-F238E27FC236}">
                  <a16:creationId xmlns:a16="http://schemas.microsoft.com/office/drawing/2014/main" id="{4979CFE2-1E12-18BA-F8A6-744A59AA7B23}"/>
                </a:ext>
              </a:extLst>
            </p:cNvPr>
            <p:cNvSpPr/>
            <p:nvPr/>
          </p:nvSpPr>
          <p:spPr>
            <a:xfrm>
              <a:off x="3810392" y="3261182"/>
              <a:ext cx="604845" cy="607062"/>
            </a:xfrm>
            <a:custGeom>
              <a:avLst/>
              <a:gdLst/>
              <a:ahLst/>
              <a:cxnLst/>
              <a:rect l="l" t="t" r="r" b="b"/>
              <a:pathLst>
                <a:path w="24832" h="24923" extrusionOk="0">
                  <a:moveTo>
                    <a:pt x="11280" y="0"/>
                  </a:moveTo>
                  <a:cubicBezTo>
                    <a:pt x="8524" y="0"/>
                    <a:pt x="5731" y="1241"/>
                    <a:pt x="5664" y="4637"/>
                  </a:cubicBezTo>
                  <a:cubicBezTo>
                    <a:pt x="5664" y="4637"/>
                    <a:pt x="5179" y="4422"/>
                    <a:pt x="4485" y="4422"/>
                  </a:cubicBezTo>
                  <a:cubicBezTo>
                    <a:pt x="3815" y="4422"/>
                    <a:pt x="2950" y="4622"/>
                    <a:pt x="2135" y="5408"/>
                  </a:cubicBezTo>
                  <a:cubicBezTo>
                    <a:pt x="504" y="6979"/>
                    <a:pt x="0" y="10804"/>
                    <a:pt x="1157" y="15252"/>
                  </a:cubicBezTo>
                  <a:cubicBezTo>
                    <a:pt x="2313" y="19700"/>
                    <a:pt x="3380" y="24355"/>
                    <a:pt x="10260" y="24889"/>
                  </a:cubicBezTo>
                  <a:cubicBezTo>
                    <a:pt x="10545" y="24912"/>
                    <a:pt x="10824" y="24923"/>
                    <a:pt x="11095" y="24923"/>
                  </a:cubicBezTo>
                  <a:cubicBezTo>
                    <a:pt x="16803" y="24923"/>
                    <a:pt x="19457" y="19999"/>
                    <a:pt x="20193" y="15697"/>
                  </a:cubicBezTo>
                  <a:cubicBezTo>
                    <a:pt x="20756" y="12435"/>
                    <a:pt x="20934" y="10775"/>
                    <a:pt x="20934" y="10775"/>
                  </a:cubicBezTo>
                  <a:cubicBezTo>
                    <a:pt x="20934" y="10775"/>
                    <a:pt x="22535" y="10211"/>
                    <a:pt x="23425" y="8699"/>
                  </a:cubicBezTo>
                  <a:cubicBezTo>
                    <a:pt x="24581" y="6772"/>
                    <a:pt x="22832" y="7246"/>
                    <a:pt x="21023" y="7039"/>
                  </a:cubicBezTo>
                  <a:cubicBezTo>
                    <a:pt x="21023" y="7039"/>
                    <a:pt x="23128" y="5882"/>
                    <a:pt x="23899" y="4162"/>
                  </a:cubicBezTo>
                  <a:cubicBezTo>
                    <a:pt x="24832" y="2065"/>
                    <a:pt x="24335" y="1268"/>
                    <a:pt x="22999" y="1268"/>
                  </a:cubicBezTo>
                  <a:cubicBezTo>
                    <a:pt x="22636" y="1268"/>
                    <a:pt x="22210" y="1327"/>
                    <a:pt x="21735" y="1435"/>
                  </a:cubicBezTo>
                  <a:cubicBezTo>
                    <a:pt x="21201" y="1547"/>
                    <a:pt x="20661" y="1598"/>
                    <a:pt x="20105" y="1598"/>
                  </a:cubicBezTo>
                  <a:cubicBezTo>
                    <a:pt x="18310" y="1598"/>
                    <a:pt x="16344" y="1069"/>
                    <a:pt x="13877" y="367"/>
                  </a:cubicBezTo>
                  <a:cubicBezTo>
                    <a:pt x="13080" y="133"/>
                    <a:pt x="12182" y="0"/>
                    <a:pt x="11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3" name="Google Shape;7455;p74">
              <a:extLst>
                <a:ext uri="{FF2B5EF4-FFF2-40B4-BE49-F238E27FC236}">
                  <a16:creationId xmlns:a16="http://schemas.microsoft.com/office/drawing/2014/main" id="{37DC057C-76A6-E5C8-0E89-7CE5C32517F0}"/>
                </a:ext>
              </a:extLst>
            </p:cNvPr>
            <p:cNvSpPr/>
            <p:nvPr/>
          </p:nvSpPr>
          <p:spPr>
            <a:xfrm>
              <a:off x="3922339" y="3928797"/>
              <a:ext cx="269418" cy="62842"/>
            </a:xfrm>
            <a:custGeom>
              <a:avLst/>
              <a:gdLst/>
              <a:ahLst/>
              <a:cxnLst/>
              <a:rect l="l" t="t" r="r" b="b"/>
              <a:pathLst>
                <a:path w="11061" h="2580" extrusionOk="0">
                  <a:moveTo>
                    <a:pt x="1068" y="0"/>
                  </a:moveTo>
                  <a:lnTo>
                    <a:pt x="0" y="59"/>
                  </a:lnTo>
                  <a:cubicBezTo>
                    <a:pt x="0" y="59"/>
                    <a:pt x="860" y="2580"/>
                    <a:pt x="5515" y="2580"/>
                  </a:cubicBezTo>
                  <a:cubicBezTo>
                    <a:pt x="10200" y="2580"/>
                    <a:pt x="11060" y="59"/>
                    <a:pt x="11060" y="59"/>
                  </a:cubicBezTo>
                  <a:lnTo>
                    <a:pt x="11030" y="59"/>
                  </a:lnTo>
                  <a:lnTo>
                    <a:pt x="9963" y="0"/>
                  </a:lnTo>
                  <a:cubicBezTo>
                    <a:pt x="9963" y="0"/>
                    <a:pt x="8747" y="1483"/>
                    <a:pt x="5515" y="1483"/>
                  </a:cubicBezTo>
                  <a:cubicBezTo>
                    <a:pt x="2313" y="1483"/>
                    <a:pt x="1068" y="0"/>
                    <a:pt x="10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4" name="Google Shape;7456;p74">
              <a:extLst>
                <a:ext uri="{FF2B5EF4-FFF2-40B4-BE49-F238E27FC236}">
                  <a16:creationId xmlns:a16="http://schemas.microsoft.com/office/drawing/2014/main" id="{009D958E-A2F5-40DA-3CA5-A0925677DD06}"/>
                </a:ext>
              </a:extLst>
            </p:cNvPr>
            <p:cNvSpPr/>
            <p:nvPr/>
          </p:nvSpPr>
          <p:spPr>
            <a:xfrm>
              <a:off x="3257866" y="3950427"/>
              <a:ext cx="504152" cy="397271"/>
            </a:xfrm>
            <a:custGeom>
              <a:avLst/>
              <a:gdLst/>
              <a:ahLst/>
              <a:cxnLst/>
              <a:rect l="l" t="t" r="r" b="b"/>
              <a:pathLst>
                <a:path w="20698" h="16310" extrusionOk="0">
                  <a:moveTo>
                    <a:pt x="17631" y="0"/>
                  </a:moveTo>
                  <a:cubicBezTo>
                    <a:pt x="16348" y="0"/>
                    <a:pt x="14575" y="118"/>
                    <a:pt x="12454" y="565"/>
                  </a:cubicBezTo>
                  <a:cubicBezTo>
                    <a:pt x="7651" y="1603"/>
                    <a:pt x="3796" y="2552"/>
                    <a:pt x="3796" y="2552"/>
                  </a:cubicBezTo>
                  <a:cubicBezTo>
                    <a:pt x="3796" y="2552"/>
                    <a:pt x="1" y="6406"/>
                    <a:pt x="1899" y="14234"/>
                  </a:cubicBezTo>
                  <a:cubicBezTo>
                    <a:pt x="1899" y="14234"/>
                    <a:pt x="5694" y="14382"/>
                    <a:pt x="9993" y="14471"/>
                  </a:cubicBezTo>
                  <a:cubicBezTo>
                    <a:pt x="14056" y="14590"/>
                    <a:pt x="16013" y="15064"/>
                    <a:pt x="16665" y="16310"/>
                  </a:cubicBezTo>
                  <a:cubicBezTo>
                    <a:pt x="16665" y="16310"/>
                    <a:pt x="18592" y="14590"/>
                    <a:pt x="19660" y="8927"/>
                  </a:cubicBezTo>
                  <a:cubicBezTo>
                    <a:pt x="20698" y="3234"/>
                    <a:pt x="19897" y="150"/>
                    <a:pt x="19897" y="150"/>
                  </a:cubicBezTo>
                  <a:cubicBezTo>
                    <a:pt x="19897" y="150"/>
                    <a:pt x="19074" y="0"/>
                    <a:pt x="176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5" name="Google Shape;7457;p74">
              <a:extLst>
                <a:ext uri="{FF2B5EF4-FFF2-40B4-BE49-F238E27FC236}">
                  <a16:creationId xmlns:a16="http://schemas.microsoft.com/office/drawing/2014/main" id="{FA764D8C-FBB5-85DF-173E-B16DA73498DE}"/>
                </a:ext>
              </a:extLst>
            </p:cNvPr>
            <p:cNvSpPr/>
            <p:nvPr/>
          </p:nvSpPr>
          <p:spPr>
            <a:xfrm>
              <a:off x="3291821" y="4200262"/>
              <a:ext cx="425428" cy="147436"/>
            </a:xfrm>
            <a:custGeom>
              <a:avLst/>
              <a:gdLst/>
              <a:ahLst/>
              <a:cxnLst/>
              <a:rect l="l" t="t" r="r" b="b"/>
              <a:pathLst>
                <a:path w="17466" h="6053" extrusionOk="0">
                  <a:moveTo>
                    <a:pt x="5070" y="1"/>
                  </a:moveTo>
                  <a:cubicBezTo>
                    <a:pt x="3241" y="1"/>
                    <a:pt x="1487" y="34"/>
                    <a:pt x="1" y="34"/>
                  </a:cubicBezTo>
                  <a:cubicBezTo>
                    <a:pt x="1" y="271"/>
                    <a:pt x="1" y="567"/>
                    <a:pt x="30" y="834"/>
                  </a:cubicBezTo>
                  <a:cubicBezTo>
                    <a:pt x="30" y="893"/>
                    <a:pt x="30" y="953"/>
                    <a:pt x="30" y="1012"/>
                  </a:cubicBezTo>
                  <a:cubicBezTo>
                    <a:pt x="60" y="1309"/>
                    <a:pt x="89" y="1605"/>
                    <a:pt x="119" y="1902"/>
                  </a:cubicBezTo>
                  <a:cubicBezTo>
                    <a:pt x="178" y="2198"/>
                    <a:pt x="208" y="2495"/>
                    <a:pt x="267" y="2791"/>
                  </a:cubicBezTo>
                  <a:cubicBezTo>
                    <a:pt x="297" y="2880"/>
                    <a:pt x="297" y="2939"/>
                    <a:pt x="327" y="3028"/>
                  </a:cubicBezTo>
                  <a:cubicBezTo>
                    <a:pt x="386" y="3325"/>
                    <a:pt x="445" y="3651"/>
                    <a:pt x="505" y="3977"/>
                  </a:cubicBezTo>
                  <a:cubicBezTo>
                    <a:pt x="505" y="3977"/>
                    <a:pt x="4300" y="4125"/>
                    <a:pt x="8599" y="4214"/>
                  </a:cubicBezTo>
                  <a:cubicBezTo>
                    <a:pt x="9489" y="4244"/>
                    <a:pt x="10260" y="4303"/>
                    <a:pt x="10942" y="4363"/>
                  </a:cubicBezTo>
                  <a:cubicBezTo>
                    <a:pt x="11268" y="4392"/>
                    <a:pt x="11565" y="4422"/>
                    <a:pt x="11861" y="4452"/>
                  </a:cubicBezTo>
                  <a:cubicBezTo>
                    <a:pt x="13759" y="4718"/>
                    <a:pt x="14826" y="5223"/>
                    <a:pt x="15271" y="6053"/>
                  </a:cubicBezTo>
                  <a:cubicBezTo>
                    <a:pt x="15271" y="6053"/>
                    <a:pt x="16427" y="5015"/>
                    <a:pt x="17465" y="1872"/>
                  </a:cubicBezTo>
                  <a:cubicBezTo>
                    <a:pt x="16546" y="1101"/>
                    <a:pt x="15004" y="656"/>
                    <a:pt x="12336" y="330"/>
                  </a:cubicBezTo>
                  <a:cubicBezTo>
                    <a:pt x="10082" y="59"/>
                    <a:pt x="7509" y="1"/>
                    <a:pt x="50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6" name="Google Shape;7458;p74">
              <a:extLst>
                <a:ext uri="{FF2B5EF4-FFF2-40B4-BE49-F238E27FC236}">
                  <a16:creationId xmlns:a16="http://schemas.microsoft.com/office/drawing/2014/main" id="{3326EE41-A3DA-5C26-1516-9800035628FE}"/>
                </a:ext>
              </a:extLst>
            </p:cNvPr>
            <p:cNvSpPr/>
            <p:nvPr/>
          </p:nvSpPr>
          <p:spPr>
            <a:xfrm>
              <a:off x="5585225" y="3272411"/>
              <a:ext cx="604943" cy="619557"/>
            </a:xfrm>
            <a:custGeom>
              <a:avLst/>
              <a:gdLst/>
              <a:ahLst/>
              <a:cxnLst/>
              <a:rect l="l" t="t" r="r" b="b"/>
              <a:pathLst>
                <a:path w="24836" h="25436" extrusionOk="0">
                  <a:moveTo>
                    <a:pt x="13517" y="0"/>
                  </a:moveTo>
                  <a:cubicBezTo>
                    <a:pt x="12628" y="0"/>
                    <a:pt x="11744" y="127"/>
                    <a:pt x="10959" y="351"/>
                  </a:cubicBezTo>
                  <a:cubicBezTo>
                    <a:pt x="8518" y="1067"/>
                    <a:pt x="6568" y="1598"/>
                    <a:pt x="4790" y="1598"/>
                  </a:cubicBezTo>
                  <a:cubicBezTo>
                    <a:pt x="4212" y="1598"/>
                    <a:pt x="3653" y="1542"/>
                    <a:pt x="3101" y="1418"/>
                  </a:cubicBezTo>
                  <a:cubicBezTo>
                    <a:pt x="2633" y="1318"/>
                    <a:pt x="2213" y="1263"/>
                    <a:pt x="1854" y="1263"/>
                  </a:cubicBezTo>
                  <a:cubicBezTo>
                    <a:pt x="505" y="1263"/>
                    <a:pt x="0" y="2039"/>
                    <a:pt x="936" y="4146"/>
                  </a:cubicBezTo>
                  <a:cubicBezTo>
                    <a:pt x="1678" y="5866"/>
                    <a:pt x="3813" y="7022"/>
                    <a:pt x="3813" y="7022"/>
                  </a:cubicBezTo>
                  <a:cubicBezTo>
                    <a:pt x="2004" y="7260"/>
                    <a:pt x="254" y="6785"/>
                    <a:pt x="1411" y="8683"/>
                  </a:cubicBezTo>
                  <a:cubicBezTo>
                    <a:pt x="2300" y="10225"/>
                    <a:pt x="3902" y="10758"/>
                    <a:pt x="3902" y="10758"/>
                  </a:cubicBezTo>
                  <a:cubicBezTo>
                    <a:pt x="3902" y="10758"/>
                    <a:pt x="4079" y="12419"/>
                    <a:pt x="4643" y="15710"/>
                  </a:cubicBezTo>
                  <a:cubicBezTo>
                    <a:pt x="5414" y="20217"/>
                    <a:pt x="6867" y="25436"/>
                    <a:pt x="14102" y="25436"/>
                  </a:cubicBezTo>
                  <a:cubicBezTo>
                    <a:pt x="20981" y="25436"/>
                    <a:pt x="22523" y="19683"/>
                    <a:pt x="23679" y="15265"/>
                  </a:cubicBezTo>
                  <a:cubicBezTo>
                    <a:pt x="24835" y="10818"/>
                    <a:pt x="24331" y="6993"/>
                    <a:pt x="22671" y="5392"/>
                  </a:cubicBezTo>
                  <a:cubicBezTo>
                    <a:pt x="21863" y="4613"/>
                    <a:pt x="20997" y="4417"/>
                    <a:pt x="20329" y="4417"/>
                  </a:cubicBezTo>
                  <a:cubicBezTo>
                    <a:pt x="19648" y="4417"/>
                    <a:pt x="19172" y="4621"/>
                    <a:pt x="19172" y="4621"/>
                  </a:cubicBezTo>
                  <a:cubicBezTo>
                    <a:pt x="19105" y="1232"/>
                    <a:pt x="16286" y="0"/>
                    <a:pt x="135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7" name="Google Shape;7459;p74">
              <a:extLst>
                <a:ext uri="{FF2B5EF4-FFF2-40B4-BE49-F238E27FC236}">
                  <a16:creationId xmlns:a16="http://schemas.microsoft.com/office/drawing/2014/main" id="{D57F161E-67AC-CE45-B337-5BA3CD5B05B0}"/>
                </a:ext>
              </a:extLst>
            </p:cNvPr>
            <p:cNvSpPr/>
            <p:nvPr/>
          </p:nvSpPr>
          <p:spPr>
            <a:xfrm>
              <a:off x="6520212" y="3898472"/>
              <a:ext cx="584288" cy="356789"/>
            </a:xfrm>
            <a:custGeom>
              <a:avLst/>
              <a:gdLst/>
              <a:ahLst/>
              <a:cxnLst/>
              <a:rect l="l" t="t" r="r" b="b"/>
              <a:pathLst>
                <a:path w="23988" h="14648" extrusionOk="0">
                  <a:moveTo>
                    <a:pt x="19324" y="0"/>
                  </a:moveTo>
                  <a:cubicBezTo>
                    <a:pt x="15451" y="0"/>
                    <a:pt x="4284" y="2482"/>
                    <a:pt x="0" y="2639"/>
                  </a:cubicBezTo>
                  <a:lnTo>
                    <a:pt x="1216" y="14647"/>
                  </a:lnTo>
                  <a:cubicBezTo>
                    <a:pt x="4863" y="14618"/>
                    <a:pt x="19273" y="9162"/>
                    <a:pt x="21616" y="6108"/>
                  </a:cubicBezTo>
                  <a:cubicBezTo>
                    <a:pt x="23988" y="3083"/>
                    <a:pt x="22298" y="1008"/>
                    <a:pt x="20459" y="148"/>
                  </a:cubicBezTo>
                  <a:cubicBezTo>
                    <a:pt x="20237" y="46"/>
                    <a:pt x="19847" y="0"/>
                    <a:pt x="19324" y="0"/>
                  </a:cubicBezTo>
                  <a:close/>
                </a:path>
              </a:pathLst>
            </a:custGeom>
            <a:solidFill>
              <a:srgbClr val="C16E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8" name="Google Shape;7460;p74">
              <a:extLst>
                <a:ext uri="{FF2B5EF4-FFF2-40B4-BE49-F238E27FC236}">
                  <a16:creationId xmlns:a16="http://schemas.microsoft.com/office/drawing/2014/main" id="{B177802C-64F4-2C31-BC70-B783FA5B5301}"/>
                </a:ext>
              </a:extLst>
            </p:cNvPr>
            <p:cNvSpPr/>
            <p:nvPr/>
          </p:nvSpPr>
          <p:spPr>
            <a:xfrm>
              <a:off x="6520212" y="3928797"/>
              <a:ext cx="567676" cy="326464"/>
            </a:xfrm>
            <a:custGeom>
              <a:avLst/>
              <a:gdLst/>
              <a:ahLst/>
              <a:cxnLst/>
              <a:rect l="l" t="t" r="r" b="b"/>
              <a:pathLst>
                <a:path w="23306" h="13403" extrusionOk="0">
                  <a:moveTo>
                    <a:pt x="21972" y="0"/>
                  </a:moveTo>
                  <a:cubicBezTo>
                    <a:pt x="22328" y="1216"/>
                    <a:pt x="22743" y="2639"/>
                    <a:pt x="18680" y="4626"/>
                  </a:cubicBezTo>
                  <a:cubicBezTo>
                    <a:pt x="14618" y="6612"/>
                    <a:pt x="4122" y="9311"/>
                    <a:pt x="4122" y="9311"/>
                  </a:cubicBezTo>
                  <a:cubicBezTo>
                    <a:pt x="2787" y="3470"/>
                    <a:pt x="0" y="1394"/>
                    <a:pt x="0" y="1394"/>
                  </a:cubicBezTo>
                  <a:lnTo>
                    <a:pt x="0" y="1394"/>
                  </a:lnTo>
                  <a:lnTo>
                    <a:pt x="1216" y="13402"/>
                  </a:lnTo>
                  <a:cubicBezTo>
                    <a:pt x="4863" y="13373"/>
                    <a:pt x="19273" y="7917"/>
                    <a:pt x="21616" y="4863"/>
                  </a:cubicBezTo>
                  <a:cubicBezTo>
                    <a:pt x="23306" y="2758"/>
                    <a:pt x="22950" y="1097"/>
                    <a:pt x="21972" y="0"/>
                  </a:cubicBezTo>
                  <a:close/>
                </a:path>
              </a:pathLst>
            </a:custGeom>
            <a:solidFill>
              <a:srgbClr val="000000">
                <a:alpha val="24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89" name="Google Shape;7461;p74">
              <a:extLst>
                <a:ext uri="{FF2B5EF4-FFF2-40B4-BE49-F238E27FC236}">
                  <a16:creationId xmlns:a16="http://schemas.microsoft.com/office/drawing/2014/main" id="{20D9A55D-75F6-2710-B20D-1C63531A766E}"/>
                </a:ext>
              </a:extLst>
            </p:cNvPr>
            <p:cNvSpPr/>
            <p:nvPr/>
          </p:nvSpPr>
          <p:spPr>
            <a:xfrm>
              <a:off x="6159088" y="3961290"/>
              <a:ext cx="465131" cy="358956"/>
            </a:xfrm>
            <a:custGeom>
              <a:avLst/>
              <a:gdLst/>
              <a:ahLst/>
              <a:cxnLst/>
              <a:rect l="l" t="t" r="r" b="b"/>
              <a:pathLst>
                <a:path w="19096" h="14737" extrusionOk="0">
                  <a:moveTo>
                    <a:pt x="5812" y="0"/>
                  </a:moveTo>
                  <a:lnTo>
                    <a:pt x="5812" y="0"/>
                  </a:lnTo>
                  <a:cubicBezTo>
                    <a:pt x="5812" y="0"/>
                    <a:pt x="0" y="9281"/>
                    <a:pt x="6553" y="14737"/>
                  </a:cubicBezTo>
                  <a:cubicBezTo>
                    <a:pt x="6924" y="14128"/>
                    <a:pt x="7792" y="13897"/>
                    <a:pt x="9474" y="13897"/>
                  </a:cubicBezTo>
                  <a:cubicBezTo>
                    <a:pt x="9674" y="13897"/>
                    <a:pt x="9887" y="13900"/>
                    <a:pt x="10111" y="13907"/>
                  </a:cubicBezTo>
                  <a:cubicBezTo>
                    <a:pt x="10315" y="13913"/>
                    <a:pt x="10521" y="13915"/>
                    <a:pt x="10729" y="13915"/>
                  </a:cubicBezTo>
                  <a:cubicBezTo>
                    <a:pt x="13639" y="13915"/>
                    <a:pt x="16842" y="13373"/>
                    <a:pt x="16842" y="13373"/>
                  </a:cubicBezTo>
                  <a:cubicBezTo>
                    <a:pt x="16842" y="13373"/>
                    <a:pt x="19096" y="5871"/>
                    <a:pt x="14826" y="60"/>
                  </a:cubicBezTo>
                  <a:cubicBezTo>
                    <a:pt x="14826" y="60"/>
                    <a:pt x="13209" y="98"/>
                    <a:pt x="11065" y="98"/>
                  </a:cubicBezTo>
                  <a:cubicBezTo>
                    <a:pt x="9457" y="98"/>
                    <a:pt x="7553" y="77"/>
                    <a:pt x="581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0" name="Google Shape;7462;p74">
              <a:extLst>
                <a:ext uri="{FF2B5EF4-FFF2-40B4-BE49-F238E27FC236}">
                  <a16:creationId xmlns:a16="http://schemas.microsoft.com/office/drawing/2014/main" id="{01FE11F6-11E1-B39F-BC72-9C67444F6DD5}"/>
                </a:ext>
              </a:extLst>
            </p:cNvPr>
            <p:cNvSpPr/>
            <p:nvPr/>
          </p:nvSpPr>
          <p:spPr>
            <a:xfrm>
              <a:off x="6277539" y="4184454"/>
              <a:ext cx="306247" cy="205870"/>
            </a:xfrm>
            <a:custGeom>
              <a:avLst/>
              <a:gdLst/>
              <a:ahLst/>
              <a:cxnLst/>
              <a:rect l="l" t="t" r="r" b="b"/>
              <a:pathLst>
                <a:path w="12573" h="8452" extrusionOk="0">
                  <a:moveTo>
                    <a:pt x="12572" y="1"/>
                  </a:moveTo>
                  <a:lnTo>
                    <a:pt x="12572" y="1"/>
                  </a:lnTo>
                  <a:cubicBezTo>
                    <a:pt x="10882" y="623"/>
                    <a:pt x="8510" y="1276"/>
                    <a:pt x="5664" y="1394"/>
                  </a:cubicBezTo>
                  <a:cubicBezTo>
                    <a:pt x="5100" y="1424"/>
                    <a:pt x="4596" y="1483"/>
                    <a:pt x="4181" y="1572"/>
                  </a:cubicBezTo>
                  <a:cubicBezTo>
                    <a:pt x="267" y="2373"/>
                    <a:pt x="1068" y="5516"/>
                    <a:pt x="0" y="8451"/>
                  </a:cubicBezTo>
                  <a:cubicBezTo>
                    <a:pt x="504" y="7562"/>
                    <a:pt x="1038" y="6613"/>
                    <a:pt x="1631" y="5634"/>
                  </a:cubicBezTo>
                  <a:cubicBezTo>
                    <a:pt x="2012" y="5036"/>
                    <a:pt x="2965" y="4737"/>
                    <a:pt x="4743" y="4737"/>
                  </a:cubicBezTo>
                  <a:cubicBezTo>
                    <a:pt x="4905" y="4737"/>
                    <a:pt x="5073" y="4740"/>
                    <a:pt x="5248" y="4745"/>
                  </a:cubicBezTo>
                  <a:cubicBezTo>
                    <a:pt x="5452" y="4751"/>
                    <a:pt x="5658" y="4753"/>
                    <a:pt x="5866" y="4753"/>
                  </a:cubicBezTo>
                  <a:cubicBezTo>
                    <a:pt x="8776" y="4753"/>
                    <a:pt x="11979" y="4211"/>
                    <a:pt x="11979" y="4211"/>
                  </a:cubicBezTo>
                  <a:cubicBezTo>
                    <a:pt x="11979" y="4211"/>
                    <a:pt x="12513" y="2462"/>
                    <a:pt x="125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1" name="Google Shape;7463;p74">
              <a:extLst>
                <a:ext uri="{FF2B5EF4-FFF2-40B4-BE49-F238E27FC236}">
                  <a16:creationId xmlns:a16="http://schemas.microsoft.com/office/drawing/2014/main" id="{7B06EE68-1D66-9C59-C96D-22CCA79326EE}"/>
                </a:ext>
              </a:extLst>
            </p:cNvPr>
            <p:cNvSpPr/>
            <p:nvPr/>
          </p:nvSpPr>
          <p:spPr>
            <a:xfrm>
              <a:off x="5202131" y="4201065"/>
              <a:ext cx="969989" cy="477139"/>
            </a:xfrm>
            <a:custGeom>
              <a:avLst/>
              <a:gdLst/>
              <a:ahLst/>
              <a:cxnLst/>
              <a:rect l="l" t="t" r="r" b="b"/>
              <a:pathLst>
                <a:path w="39823" h="19589" extrusionOk="0">
                  <a:moveTo>
                    <a:pt x="1068" y="1"/>
                  </a:moveTo>
                  <a:lnTo>
                    <a:pt x="1068" y="1"/>
                  </a:lnTo>
                  <a:cubicBezTo>
                    <a:pt x="1275" y="1839"/>
                    <a:pt x="890" y="5960"/>
                    <a:pt x="0" y="10082"/>
                  </a:cubicBezTo>
                  <a:cubicBezTo>
                    <a:pt x="0" y="10082"/>
                    <a:pt x="13403" y="18799"/>
                    <a:pt x="15864" y="19511"/>
                  </a:cubicBezTo>
                  <a:cubicBezTo>
                    <a:pt x="16060" y="19565"/>
                    <a:pt x="16643" y="19589"/>
                    <a:pt x="17502" y="19589"/>
                  </a:cubicBezTo>
                  <a:cubicBezTo>
                    <a:pt x="22353" y="19589"/>
                    <a:pt x="36018" y="18824"/>
                    <a:pt x="38814" y="18295"/>
                  </a:cubicBezTo>
                  <a:lnTo>
                    <a:pt x="39822" y="16665"/>
                  </a:lnTo>
                  <a:lnTo>
                    <a:pt x="39822" y="16665"/>
                  </a:lnTo>
                  <a:cubicBezTo>
                    <a:pt x="36054" y="16830"/>
                    <a:pt x="23742" y="17375"/>
                    <a:pt x="18528" y="17375"/>
                  </a:cubicBezTo>
                  <a:cubicBezTo>
                    <a:pt x="17218" y="17375"/>
                    <a:pt x="16357" y="17341"/>
                    <a:pt x="16190" y="17258"/>
                  </a:cubicBezTo>
                  <a:cubicBezTo>
                    <a:pt x="15211" y="16753"/>
                    <a:pt x="2906" y="9667"/>
                    <a:pt x="2699" y="9311"/>
                  </a:cubicBezTo>
                  <a:cubicBezTo>
                    <a:pt x="2491" y="8985"/>
                    <a:pt x="2195" y="8333"/>
                    <a:pt x="2254" y="5160"/>
                  </a:cubicBezTo>
                  <a:cubicBezTo>
                    <a:pt x="2343" y="1987"/>
                    <a:pt x="1068" y="1"/>
                    <a:pt x="1068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2" name="Google Shape;7464;p74">
              <a:extLst>
                <a:ext uri="{FF2B5EF4-FFF2-40B4-BE49-F238E27FC236}">
                  <a16:creationId xmlns:a16="http://schemas.microsoft.com/office/drawing/2014/main" id="{704363AC-6030-DA0A-63B3-A3CB9CE5484E}"/>
                </a:ext>
              </a:extLst>
            </p:cNvPr>
            <p:cNvSpPr/>
            <p:nvPr/>
          </p:nvSpPr>
          <p:spPr>
            <a:xfrm>
              <a:off x="4968128" y="3584285"/>
              <a:ext cx="235732" cy="103203"/>
            </a:xfrm>
            <a:custGeom>
              <a:avLst/>
              <a:gdLst/>
              <a:ahLst/>
              <a:cxnLst/>
              <a:rect l="l" t="t" r="r" b="b"/>
              <a:pathLst>
                <a:path w="9678" h="4237" extrusionOk="0">
                  <a:moveTo>
                    <a:pt x="0" y="0"/>
                  </a:moveTo>
                  <a:cubicBezTo>
                    <a:pt x="0" y="1"/>
                    <a:pt x="1038" y="3588"/>
                    <a:pt x="6079" y="4181"/>
                  </a:cubicBezTo>
                  <a:cubicBezTo>
                    <a:pt x="6379" y="4219"/>
                    <a:pt x="6677" y="4236"/>
                    <a:pt x="6964" y="4236"/>
                  </a:cubicBezTo>
                  <a:cubicBezTo>
                    <a:pt x="8461" y="4236"/>
                    <a:pt x="9677" y="3782"/>
                    <a:pt x="9578" y="3559"/>
                  </a:cubicBezTo>
                  <a:cubicBezTo>
                    <a:pt x="9370" y="3203"/>
                    <a:pt x="9163" y="2847"/>
                    <a:pt x="8925" y="2491"/>
                  </a:cubicBezTo>
                  <a:cubicBezTo>
                    <a:pt x="8925" y="2491"/>
                    <a:pt x="7953" y="2910"/>
                    <a:pt x="6465" y="2910"/>
                  </a:cubicBezTo>
                  <a:cubicBezTo>
                    <a:pt x="4759" y="2910"/>
                    <a:pt x="2376" y="2360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3" name="Google Shape;7465;p74">
              <a:extLst>
                <a:ext uri="{FF2B5EF4-FFF2-40B4-BE49-F238E27FC236}">
                  <a16:creationId xmlns:a16="http://schemas.microsoft.com/office/drawing/2014/main" id="{AC6D2CAE-44DD-79D3-B6BF-399B16010CCD}"/>
                </a:ext>
              </a:extLst>
            </p:cNvPr>
            <p:cNvSpPr/>
            <p:nvPr/>
          </p:nvSpPr>
          <p:spPr>
            <a:xfrm>
              <a:off x="6291252" y="4335397"/>
              <a:ext cx="336596" cy="377030"/>
            </a:xfrm>
            <a:custGeom>
              <a:avLst/>
              <a:gdLst/>
              <a:ahLst/>
              <a:cxnLst/>
              <a:rect l="l" t="t" r="r" b="b"/>
              <a:pathLst>
                <a:path w="13819" h="15479" extrusionOk="0">
                  <a:moveTo>
                    <a:pt x="13818" y="1"/>
                  </a:moveTo>
                  <a:lnTo>
                    <a:pt x="13818" y="1"/>
                  </a:lnTo>
                  <a:cubicBezTo>
                    <a:pt x="8036" y="12158"/>
                    <a:pt x="1" y="12513"/>
                    <a:pt x="1" y="12513"/>
                  </a:cubicBezTo>
                  <a:cubicBezTo>
                    <a:pt x="1602" y="13818"/>
                    <a:pt x="3737" y="15034"/>
                    <a:pt x="6435" y="15479"/>
                  </a:cubicBezTo>
                  <a:cubicBezTo>
                    <a:pt x="6435" y="15479"/>
                    <a:pt x="11327" y="7799"/>
                    <a:pt x="13136" y="3292"/>
                  </a:cubicBezTo>
                  <a:cubicBezTo>
                    <a:pt x="13462" y="2462"/>
                    <a:pt x="13699" y="1305"/>
                    <a:pt x="13818" y="1"/>
                  </a:cubicBez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94" name="Google Shape;7466;p74">
              <a:extLst>
                <a:ext uri="{FF2B5EF4-FFF2-40B4-BE49-F238E27FC236}">
                  <a16:creationId xmlns:a16="http://schemas.microsoft.com/office/drawing/2014/main" id="{D467638A-98B9-A9E5-59E2-A37813672C96}"/>
                </a:ext>
              </a:extLst>
            </p:cNvPr>
            <p:cNvSpPr/>
            <p:nvPr/>
          </p:nvSpPr>
          <p:spPr>
            <a:xfrm>
              <a:off x="7272762" y="4362117"/>
              <a:ext cx="187821" cy="273754"/>
            </a:xfrm>
            <a:custGeom>
              <a:avLst/>
              <a:gdLst/>
              <a:ahLst/>
              <a:cxnLst/>
              <a:rect l="l" t="t" r="r" b="b"/>
              <a:pathLst>
                <a:path w="7711" h="11239" extrusionOk="0">
                  <a:moveTo>
                    <a:pt x="475" y="1"/>
                  </a:moveTo>
                  <a:lnTo>
                    <a:pt x="475" y="1"/>
                  </a:lnTo>
                  <a:cubicBezTo>
                    <a:pt x="564" y="2403"/>
                    <a:pt x="1" y="6287"/>
                    <a:pt x="1" y="6287"/>
                  </a:cubicBezTo>
                  <a:lnTo>
                    <a:pt x="3500" y="11239"/>
                  </a:lnTo>
                  <a:cubicBezTo>
                    <a:pt x="5130" y="11061"/>
                    <a:pt x="6524" y="10646"/>
                    <a:pt x="7710" y="10112"/>
                  </a:cubicBezTo>
                  <a:lnTo>
                    <a:pt x="475" y="1"/>
                  </a:lnTo>
                  <a:close/>
                </a:path>
              </a:pathLst>
            </a:custGeom>
            <a:solidFill>
              <a:srgbClr val="000000">
                <a:alpha val="1606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8617" name="Google Shape;8549;p82">
            <a:extLst>
              <a:ext uri="{FF2B5EF4-FFF2-40B4-BE49-F238E27FC236}">
                <a16:creationId xmlns:a16="http://schemas.microsoft.com/office/drawing/2014/main" id="{490F1C94-065A-4528-907C-8405F0FDA00E}"/>
              </a:ext>
            </a:extLst>
          </p:cNvPr>
          <p:cNvGrpSpPr/>
          <p:nvPr/>
        </p:nvGrpSpPr>
        <p:grpSpPr>
          <a:xfrm>
            <a:off x="-887321" y="4064318"/>
            <a:ext cx="681765" cy="595121"/>
            <a:chOff x="7976483" y="3591717"/>
            <a:chExt cx="511324" cy="446341"/>
          </a:xfrm>
        </p:grpSpPr>
        <p:sp>
          <p:nvSpPr>
            <p:cNvPr id="8618" name="Google Shape;8550;p82">
              <a:extLst>
                <a:ext uri="{FF2B5EF4-FFF2-40B4-BE49-F238E27FC236}">
                  <a16:creationId xmlns:a16="http://schemas.microsoft.com/office/drawing/2014/main" id="{AFBCCC1E-E6C7-BF35-9738-8E9653F06787}"/>
                </a:ext>
              </a:extLst>
            </p:cNvPr>
            <p:cNvSpPr/>
            <p:nvPr/>
          </p:nvSpPr>
          <p:spPr>
            <a:xfrm>
              <a:off x="8000030" y="3857309"/>
              <a:ext cx="49358" cy="49687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19" name="Google Shape;8551;p82">
              <a:extLst>
                <a:ext uri="{FF2B5EF4-FFF2-40B4-BE49-F238E27FC236}">
                  <a16:creationId xmlns:a16="http://schemas.microsoft.com/office/drawing/2014/main" id="{51E6A20E-8206-DCAF-E51B-442CDA87D63B}"/>
                </a:ext>
              </a:extLst>
            </p:cNvPr>
            <p:cNvSpPr/>
            <p:nvPr/>
          </p:nvSpPr>
          <p:spPr>
            <a:xfrm>
              <a:off x="8061144" y="37776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0" name="Google Shape;8552;p82">
              <a:extLst>
                <a:ext uri="{FF2B5EF4-FFF2-40B4-BE49-F238E27FC236}">
                  <a16:creationId xmlns:a16="http://schemas.microsoft.com/office/drawing/2014/main" id="{CD9F9CEB-DC6D-2F66-4C79-36F479CFB219}"/>
                </a:ext>
              </a:extLst>
            </p:cNvPr>
            <p:cNvSpPr/>
            <p:nvPr/>
          </p:nvSpPr>
          <p:spPr>
            <a:xfrm>
              <a:off x="7976483" y="3780826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1" name="Google Shape;8553;p82">
              <a:extLst>
                <a:ext uri="{FF2B5EF4-FFF2-40B4-BE49-F238E27FC236}">
                  <a16:creationId xmlns:a16="http://schemas.microsoft.com/office/drawing/2014/main" id="{2DB93FE3-0507-DC53-46BA-450416812497}"/>
                </a:ext>
              </a:extLst>
            </p:cNvPr>
            <p:cNvSpPr/>
            <p:nvPr/>
          </p:nvSpPr>
          <p:spPr>
            <a:xfrm>
              <a:off x="8053660" y="36954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2" name="Google Shape;8554;p82">
              <a:extLst>
                <a:ext uri="{FF2B5EF4-FFF2-40B4-BE49-F238E27FC236}">
                  <a16:creationId xmlns:a16="http://schemas.microsoft.com/office/drawing/2014/main" id="{743A4A1B-4DC8-1557-E9B5-13C180E4ADF2}"/>
                </a:ext>
              </a:extLst>
            </p:cNvPr>
            <p:cNvSpPr/>
            <p:nvPr/>
          </p:nvSpPr>
          <p:spPr>
            <a:xfrm>
              <a:off x="8144746" y="37040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3" name="Google Shape;8555;p82">
              <a:extLst>
                <a:ext uri="{FF2B5EF4-FFF2-40B4-BE49-F238E27FC236}">
                  <a16:creationId xmlns:a16="http://schemas.microsoft.com/office/drawing/2014/main" id="{FBCD42C3-CA0C-42EF-7F63-98EC43272F37}"/>
                </a:ext>
              </a:extLst>
            </p:cNvPr>
            <p:cNvSpPr/>
            <p:nvPr/>
          </p:nvSpPr>
          <p:spPr>
            <a:xfrm>
              <a:off x="8086882" y="3863734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4" name="Google Shape;8556;p82">
              <a:extLst>
                <a:ext uri="{FF2B5EF4-FFF2-40B4-BE49-F238E27FC236}">
                  <a16:creationId xmlns:a16="http://schemas.microsoft.com/office/drawing/2014/main" id="{B2306690-42E7-EFF0-EE95-A582D20A4FCF}"/>
                </a:ext>
              </a:extLst>
            </p:cNvPr>
            <p:cNvSpPr/>
            <p:nvPr/>
          </p:nvSpPr>
          <p:spPr>
            <a:xfrm>
              <a:off x="8151208" y="38044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5" name="Google Shape;8557;p82">
              <a:extLst>
                <a:ext uri="{FF2B5EF4-FFF2-40B4-BE49-F238E27FC236}">
                  <a16:creationId xmlns:a16="http://schemas.microsoft.com/office/drawing/2014/main" id="{B657126C-4DBE-F822-D66E-F92848922EF4}"/>
                </a:ext>
              </a:extLst>
            </p:cNvPr>
            <p:cNvSpPr/>
            <p:nvPr/>
          </p:nvSpPr>
          <p:spPr>
            <a:xfrm>
              <a:off x="8176909" y="3957997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6" name="Google Shape;8558;p82">
              <a:extLst>
                <a:ext uri="{FF2B5EF4-FFF2-40B4-BE49-F238E27FC236}">
                  <a16:creationId xmlns:a16="http://schemas.microsoft.com/office/drawing/2014/main" id="{B8C89B36-13A6-40F9-998B-2E1DD7931CE5}"/>
                </a:ext>
              </a:extLst>
            </p:cNvPr>
            <p:cNvSpPr/>
            <p:nvPr/>
          </p:nvSpPr>
          <p:spPr>
            <a:xfrm>
              <a:off x="8092248" y="3961209"/>
              <a:ext cx="49322" cy="49760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7" name="Google Shape;8559;p82">
              <a:extLst>
                <a:ext uri="{FF2B5EF4-FFF2-40B4-BE49-F238E27FC236}">
                  <a16:creationId xmlns:a16="http://schemas.microsoft.com/office/drawing/2014/main" id="{16E44F55-E75A-1EBF-A7E0-828E2EB27BD4}"/>
                </a:ext>
              </a:extLst>
            </p:cNvPr>
            <p:cNvSpPr/>
            <p:nvPr/>
          </p:nvSpPr>
          <p:spPr>
            <a:xfrm>
              <a:off x="8169425" y="3876220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8" name="Google Shape;8560;p82">
              <a:extLst>
                <a:ext uri="{FF2B5EF4-FFF2-40B4-BE49-F238E27FC236}">
                  <a16:creationId xmlns:a16="http://schemas.microsoft.com/office/drawing/2014/main" id="{30CE5E97-1FAA-199C-D6D2-152034E0C8A4}"/>
                </a:ext>
              </a:extLst>
            </p:cNvPr>
            <p:cNvSpPr/>
            <p:nvPr/>
          </p:nvSpPr>
          <p:spPr>
            <a:xfrm>
              <a:off x="8260511" y="3884106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29" name="Google Shape;8561;p82">
              <a:extLst>
                <a:ext uri="{FF2B5EF4-FFF2-40B4-BE49-F238E27FC236}">
                  <a16:creationId xmlns:a16="http://schemas.microsoft.com/office/drawing/2014/main" id="{665C205E-C508-C60A-8A17-F75198AE4A39}"/>
                </a:ext>
              </a:extLst>
            </p:cNvPr>
            <p:cNvSpPr/>
            <p:nvPr/>
          </p:nvSpPr>
          <p:spPr>
            <a:xfrm>
              <a:off x="8266973" y="3984793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0" name="Google Shape;8562;p82">
              <a:extLst>
                <a:ext uri="{FF2B5EF4-FFF2-40B4-BE49-F238E27FC236}">
                  <a16:creationId xmlns:a16="http://schemas.microsoft.com/office/drawing/2014/main" id="{CE5FBB3D-275C-88E4-41DB-AFD069E0CCE2}"/>
                </a:ext>
              </a:extLst>
            </p:cNvPr>
            <p:cNvSpPr/>
            <p:nvPr/>
          </p:nvSpPr>
          <p:spPr>
            <a:xfrm>
              <a:off x="8250873" y="38047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1" name="Google Shape;8563;p82">
              <a:extLst>
                <a:ext uri="{FF2B5EF4-FFF2-40B4-BE49-F238E27FC236}">
                  <a16:creationId xmlns:a16="http://schemas.microsoft.com/office/drawing/2014/main" id="{8A22A603-2B61-B373-B97D-C741C49A7557}"/>
                </a:ext>
              </a:extLst>
            </p:cNvPr>
            <p:cNvSpPr/>
            <p:nvPr/>
          </p:nvSpPr>
          <p:spPr>
            <a:xfrm>
              <a:off x="8313046" y="37254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2" name="Google Shape;8564;p82">
              <a:extLst>
                <a:ext uri="{FF2B5EF4-FFF2-40B4-BE49-F238E27FC236}">
                  <a16:creationId xmlns:a16="http://schemas.microsoft.com/office/drawing/2014/main" id="{0D404A56-C283-3886-6BEC-39B7C5B96D8E}"/>
                </a:ext>
              </a:extLst>
            </p:cNvPr>
            <p:cNvSpPr/>
            <p:nvPr/>
          </p:nvSpPr>
          <p:spPr>
            <a:xfrm>
              <a:off x="8227289" y="37286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3" name="Google Shape;8565;p82">
              <a:extLst>
                <a:ext uri="{FF2B5EF4-FFF2-40B4-BE49-F238E27FC236}">
                  <a16:creationId xmlns:a16="http://schemas.microsoft.com/office/drawing/2014/main" id="{77EDAAB9-D1D0-9986-1D5D-975897D85D84}"/>
                </a:ext>
              </a:extLst>
            </p:cNvPr>
            <p:cNvSpPr/>
            <p:nvPr/>
          </p:nvSpPr>
          <p:spPr>
            <a:xfrm>
              <a:off x="8304466" y="36435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4" name="Google Shape;8566;p82">
              <a:extLst>
                <a:ext uri="{FF2B5EF4-FFF2-40B4-BE49-F238E27FC236}">
                  <a16:creationId xmlns:a16="http://schemas.microsoft.com/office/drawing/2014/main" id="{E882827C-8366-DD58-9F13-9299AF2A7294}"/>
                </a:ext>
              </a:extLst>
            </p:cNvPr>
            <p:cNvSpPr/>
            <p:nvPr/>
          </p:nvSpPr>
          <p:spPr>
            <a:xfrm>
              <a:off x="8396648" y="36515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5" name="Google Shape;8567;p82">
              <a:extLst>
                <a:ext uri="{FF2B5EF4-FFF2-40B4-BE49-F238E27FC236}">
                  <a16:creationId xmlns:a16="http://schemas.microsoft.com/office/drawing/2014/main" id="{FC1A93C2-C981-A140-A2B2-0ECC060259A4}"/>
                </a:ext>
              </a:extLst>
            </p:cNvPr>
            <p:cNvSpPr/>
            <p:nvPr/>
          </p:nvSpPr>
          <p:spPr>
            <a:xfrm>
              <a:off x="8337688" y="38114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6" name="Google Shape;8568;p82">
              <a:extLst>
                <a:ext uri="{FF2B5EF4-FFF2-40B4-BE49-F238E27FC236}">
                  <a16:creationId xmlns:a16="http://schemas.microsoft.com/office/drawing/2014/main" id="{D9F0E553-D034-AE48-FE26-B48970C8346A}"/>
                </a:ext>
              </a:extLst>
            </p:cNvPr>
            <p:cNvSpPr/>
            <p:nvPr/>
          </p:nvSpPr>
          <p:spPr>
            <a:xfrm>
              <a:off x="8403110" y="37522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7" name="Google Shape;8569;p82">
              <a:extLst>
                <a:ext uri="{FF2B5EF4-FFF2-40B4-BE49-F238E27FC236}">
                  <a16:creationId xmlns:a16="http://schemas.microsoft.com/office/drawing/2014/main" id="{4F4A8006-A923-E1A1-4721-F561D3E9DD4A}"/>
                </a:ext>
              </a:extLst>
            </p:cNvPr>
            <p:cNvSpPr/>
            <p:nvPr/>
          </p:nvSpPr>
          <p:spPr>
            <a:xfrm>
              <a:off x="8376313" y="3988079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8" name="Google Shape;8570;p82">
              <a:extLst>
                <a:ext uri="{FF2B5EF4-FFF2-40B4-BE49-F238E27FC236}">
                  <a16:creationId xmlns:a16="http://schemas.microsoft.com/office/drawing/2014/main" id="{D1A14C39-B711-49F7-381F-2666887B1BE7}"/>
                </a:ext>
              </a:extLst>
            </p:cNvPr>
            <p:cNvSpPr/>
            <p:nvPr/>
          </p:nvSpPr>
          <p:spPr>
            <a:xfrm>
              <a:off x="8437390" y="390838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39" name="Google Shape;8571;p82">
              <a:extLst>
                <a:ext uri="{FF2B5EF4-FFF2-40B4-BE49-F238E27FC236}">
                  <a16:creationId xmlns:a16="http://schemas.microsoft.com/office/drawing/2014/main" id="{04F98C8A-F89F-B162-74AC-88F23E9E55CE}"/>
                </a:ext>
              </a:extLst>
            </p:cNvPr>
            <p:cNvSpPr/>
            <p:nvPr/>
          </p:nvSpPr>
          <p:spPr>
            <a:xfrm>
              <a:off x="8352729" y="3911596"/>
              <a:ext cx="49322" cy="50052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8" name="Google Shape;8572;p82">
              <a:extLst>
                <a:ext uri="{FF2B5EF4-FFF2-40B4-BE49-F238E27FC236}">
                  <a16:creationId xmlns:a16="http://schemas.microsoft.com/office/drawing/2014/main" id="{EA4348FB-BF5B-3D45-26C6-DAFB941B762B}"/>
                </a:ext>
              </a:extLst>
            </p:cNvPr>
            <p:cNvSpPr/>
            <p:nvPr/>
          </p:nvSpPr>
          <p:spPr>
            <a:xfrm>
              <a:off x="8429906" y="3826460"/>
              <a:ext cx="50417" cy="49979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49" name="Google Shape;8573;p82">
              <a:extLst>
                <a:ext uri="{FF2B5EF4-FFF2-40B4-BE49-F238E27FC236}">
                  <a16:creationId xmlns:a16="http://schemas.microsoft.com/office/drawing/2014/main" id="{5F2E7836-9947-1213-29BD-5987657D484E}"/>
                </a:ext>
              </a:extLst>
            </p:cNvPr>
            <p:cNvSpPr/>
            <p:nvPr/>
          </p:nvSpPr>
          <p:spPr>
            <a:xfrm>
              <a:off x="8194068" y="36200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50" name="Google Shape;8574;p82">
              <a:extLst>
                <a:ext uri="{FF2B5EF4-FFF2-40B4-BE49-F238E27FC236}">
                  <a16:creationId xmlns:a16="http://schemas.microsoft.com/office/drawing/2014/main" id="{BA86693B-6262-80EC-77C4-0312C45A841F}"/>
                </a:ext>
              </a:extLst>
            </p:cNvPr>
            <p:cNvSpPr/>
            <p:nvPr/>
          </p:nvSpPr>
          <p:spPr>
            <a:xfrm>
              <a:off x="8099732" y="35917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" name="Google Shape;8533;p82">
            <a:extLst>
              <a:ext uri="{FF2B5EF4-FFF2-40B4-BE49-F238E27FC236}">
                <a16:creationId xmlns:a16="http://schemas.microsoft.com/office/drawing/2014/main" id="{1A291B95-4024-5403-F648-A8F3733D8A49}"/>
              </a:ext>
            </a:extLst>
          </p:cNvPr>
          <p:cNvSpPr/>
          <p:nvPr/>
        </p:nvSpPr>
        <p:spPr>
          <a:xfrm>
            <a:off x="8175520" y="3302051"/>
            <a:ext cx="272400" cy="272400"/>
          </a:xfrm>
          <a:prstGeom prst="ellipse">
            <a:avLst/>
          </a:pr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cxnSp>
        <p:nvCxnSpPr>
          <p:cNvPr id="8512" name="Google Shape;8548;p82">
            <a:extLst>
              <a:ext uri="{FF2B5EF4-FFF2-40B4-BE49-F238E27FC236}">
                <a16:creationId xmlns:a16="http://schemas.microsoft.com/office/drawing/2014/main" id="{39CB5140-22E5-2331-FF59-C5E16BC892C4}"/>
              </a:ext>
            </a:extLst>
          </p:cNvPr>
          <p:cNvCxnSpPr>
            <a:cxnSpLocks/>
            <a:stCxn id="8534" idx="6"/>
          </p:cNvCxnSpPr>
          <p:nvPr/>
        </p:nvCxnSpPr>
        <p:spPr>
          <a:xfrm flipV="1">
            <a:off x="7067314" y="3429696"/>
            <a:ext cx="1283063" cy="498422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516" name="Group 8515">
            <a:extLst>
              <a:ext uri="{FF2B5EF4-FFF2-40B4-BE49-F238E27FC236}">
                <a16:creationId xmlns:a16="http://schemas.microsoft.com/office/drawing/2014/main" id="{8FF129FE-2FF9-B549-F499-4A90A4F0ECA2}"/>
              </a:ext>
            </a:extLst>
          </p:cNvPr>
          <p:cNvGrpSpPr/>
          <p:nvPr/>
        </p:nvGrpSpPr>
        <p:grpSpPr>
          <a:xfrm>
            <a:off x="7062794" y="1888546"/>
            <a:ext cx="2459406" cy="1243932"/>
            <a:chOff x="7263964" y="1446173"/>
            <a:chExt cx="1844555" cy="932949"/>
          </a:xfrm>
        </p:grpSpPr>
        <p:sp>
          <p:nvSpPr>
            <p:cNvPr id="8513" name="Google Shape;8545;p82">
              <a:extLst>
                <a:ext uri="{FF2B5EF4-FFF2-40B4-BE49-F238E27FC236}">
                  <a16:creationId xmlns:a16="http://schemas.microsoft.com/office/drawing/2014/main" id="{D5E7F88B-DAFD-6F38-3F99-DCA3A5B8A817}"/>
                </a:ext>
              </a:extLst>
            </p:cNvPr>
            <p:cNvSpPr txBox="1"/>
            <p:nvPr/>
          </p:nvSpPr>
          <p:spPr>
            <a:xfrm>
              <a:off x="7263964" y="1887537"/>
              <a:ext cx="1822500" cy="4915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NZ" sz="2400" b="1" dirty="0">
                  <a:solidFill>
                    <a:schemeClr val="dk1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Archivo Black"/>
                </a:rPr>
                <a:t>2023</a:t>
              </a:r>
              <a:endParaRPr sz="2400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endParaRPr>
            </a:p>
          </p:txBody>
        </p:sp>
        <p:sp>
          <p:nvSpPr>
            <p:cNvPr id="8514" name="Google Shape;8546;p82">
              <a:extLst>
                <a:ext uri="{FF2B5EF4-FFF2-40B4-BE49-F238E27FC236}">
                  <a16:creationId xmlns:a16="http://schemas.microsoft.com/office/drawing/2014/main" id="{F3CF732C-46F4-D38B-7B52-8122B1ADF749}"/>
                </a:ext>
              </a:extLst>
            </p:cNvPr>
            <p:cNvSpPr txBox="1"/>
            <p:nvPr/>
          </p:nvSpPr>
          <p:spPr>
            <a:xfrm>
              <a:off x="7286019" y="1446173"/>
              <a:ext cx="1822500" cy="48559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" sz="1600" dirty="0">
                  <a:solidFill>
                    <a:schemeClr val="dk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  <a:sym typeface="Roboto"/>
                </a:rPr>
                <a:t>First Large Grant Approved</a:t>
              </a:r>
              <a:endParaRPr sz="1600" dirty="0">
                <a:solidFill>
                  <a:schemeClr val="dk2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Roboto"/>
              </a:endParaRPr>
            </a:p>
          </p:txBody>
        </p:sp>
      </p:grpSp>
      <p:cxnSp>
        <p:nvCxnSpPr>
          <p:cNvPr id="8515" name="Google Shape;8577;p82">
            <a:extLst>
              <a:ext uri="{FF2B5EF4-FFF2-40B4-BE49-F238E27FC236}">
                <a16:creationId xmlns:a16="http://schemas.microsoft.com/office/drawing/2014/main" id="{207A06B4-FA5B-8091-BB00-0254477417DA}"/>
              </a:ext>
            </a:extLst>
          </p:cNvPr>
          <p:cNvCxnSpPr/>
          <p:nvPr/>
        </p:nvCxnSpPr>
        <p:spPr>
          <a:xfrm flipV="1">
            <a:off x="8311719" y="3016892"/>
            <a:ext cx="7" cy="277491"/>
          </a:xfrm>
          <a:prstGeom prst="straightConnector1">
            <a:avLst/>
          </a:prstGeom>
          <a:noFill/>
          <a:ln w="952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5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5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5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5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5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85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85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5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5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8" name="Google Shape;6248;p39"/>
          <p:cNvSpPr txBox="1">
            <a:spLocks noGrp="1"/>
          </p:cNvSpPr>
          <p:nvPr>
            <p:ph type="title"/>
          </p:nvPr>
        </p:nvSpPr>
        <p:spPr>
          <a:xfrm>
            <a:off x="659509" y="1734276"/>
            <a:ext cx="310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Microgrants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49" name="Google Shape;6249;p39"/>
          <p:cNvSpPr txBox="1">
            <a:spLocks noGrp="1"/>
          </p:cNvSpPr>
          <p:nvPr>
            <p:ph type="title" idx="2"/>
          </p:nvPr>
        </p:nvSpPr>
        <p:spPr>
          <a:xfrm>
            <a:off x="-183247" y="1632683"/>
            <a:ext cx="1096800" cy="11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1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6250" name="Google Shape;6250;p39"/>
          <p:cNvSpPr txBox="1">
            <a:spLocks noGrp="1"/>
          </p:cNvSpPr>
          <p:nvPr>
            <p:ph type="subTitle" idx="1"/>
          </p:nvPr>
        </p:nvSpPr>
        <p:spPr>
          <a:xfrm>
            <a:off x="659511" y="2257591"/>
            <a:ext cx="2828751" cy="38502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-NZ" dirty="0"/>
              <a:t>U</a:t>
            </a:r>
            <a:r>
              <a:rPr lang="en" dirty="0"/>
              <a:t>p to $250 AUD per app</a:t>
            </a:r>
          </a:p>
          <a:p>
            <a:pPr marL="0" indent="0"/>
            <a:r>
              <a:rPr lang="en" dirty="0"/>
              <a:t>Everybody can appy!</a:t>
            </a:r>
            <a:endParaRPr dirty="0"/>
          </a:p>
        </p:txBody>
      </p:sp>
      <p:sp>
        <p:nvSpPr>
          <p:cNvPr id="6251" name="Google Shape;6251;p39"/>
          <p:cNvSpPr txBox="1">
            <a:spLocks noGrp="1"/>
          </p:cNvSpPr>
          <p:nvPr>
            <p:ph type="title" idx="3"/>
          </p:nvPr>
        </p:nvSpPr>
        <p:spPr>
          <a:xfrm>
            <a:off x="-564000" y="261963"/>
            <a:ext cx="10272000" cy="78229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The Grant structure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6252" name="Google Shape;6252;p39"/>
          <p:cNvSpPr txBox="1">
            <a:spLocks noGrp="1"/>
          </p:cNvSpPr>
          <p:nvPr>
            <p:ph type="title" idx="4"/>
          </p:nvPr>
        </p:nvSpPr>
        <p:spPr>
          <a:xfrm>
            <a:off x="659511" y="3113523"/>
            <a:ext cx="3501197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Small budget app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53" name="Google Shape;6253;p39"/>
          <p:cNvSpPr txBox="1">
            <a:spLocks noGrp="1"/>
          </p:cNvSpPr>
          <p:nvPr>
            <p:ph type="title" idx="5"/>
          </p:nvPr>
        </p:nvSpPr>
        <p:spPr>
          <a:xfrm>
            <a:off x="-183245" y="2947923"/>
            <a:ext cx="1096800" cy="11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2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6254" name="Google Shape;6254;p39"/>
          <p:cNvSpPr txBox="1">
            <a:spLocks noGrp="1"/>
          </p:cNvSpPr>
          <p:nvPr>
            <p:ph type="subTitle" idx="6"/>
          </p:nvPr>
        </p:nvSpPr>
        <p:spPr>
          <a:xfrm>
            <a:off x="659510" y="3573785"/>
            <a:ext cx="3390636" cy="6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 to $1,000 AUD per annum</a:t>
            </a:r>
          </a:p>
          <a:p>
            <a:pPr marL="0" indent="0"/>
            <a:r>
              <a:rPr lang="e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Only OO members can apply!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55" name="Google Shape;6255;p39"/>
          <p:cNvSpPr txBox="1">
            <a:spLocks noGrp="1"/>
          </p:cNvSpPr>
          <p:nvPr>
            <p:ph type="title" idx="7"/>
          </p:nvPr>
        </p:nvSpPr>
        <p:spPr>
          <a:xfrm>
            <a:off x="681359" y="4634027"/>
            <a:ext cx="310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Big budget app</a:t>
            </a:r>
            <a:endParaRPr sz="24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56" name="Google Shape;6256;p39"/>
          <p:cNvSpPr txBox="1">
            <a:spLocks noGrp="1"/>
          </p:cNvSpPr>
          <p:nvPr>
            <p:ph type="title" idx="8"/>
          </p:nvPr>
        </p:nvSpPr>
        <p:spPr>
          <a:xfrm>
            <a:off x="-161397" y="4532439"/>
            <a:ext cx="1096800" cy="117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3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6257" name="Google Shape;6257;p39"/>
          <p:cNvSpPr txBox="1">
            <a:spLocks noGrp="1"/>
          </p:cNvSpPr>
          <p:nvPr>
            <p:ph type="subTitle" idx="9"/>
          </p:nvPr>
        </p:nvSpPr>
        <p:spPr>
          <a:xfrm>
            <a:off x="681360" y="5159339"/>
            <a:ext cx="3368787" cy="654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Up to $5,000 AUD per annum</a:t>
            </a:r>
          </a:p>
          <a:p>
            <a:pPr marL="0" indent="0"/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O</a:t>
            </a:r>
            <a:r>
              <a:rPr lang="e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nly OO members can apply!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67" name="Google Shape;6267;p39"/>
          <p:cNvSpPr/>
          <p:nvPr/>
        </p:nvSpPr>
        <p:spPr>
          <a:xfrm rot="8939701">
            <a:off x="8130688" y="-197198"/>
            <a:ext cx="804713" cy="2065835"/>
          </a:xfrm>
          <a:custGeom>
            <a:avLst/>
            <a:gdLst/>
            <a:ahLst/>
            <a:cxnLst/>
            <a:rect l="l" t="t" r="r" b="b"/>
            <a:pathLst>
              <a:path w="11129" h="28570" fill="none" extrusionOk="0">
                <a:moveTo>
                  <a:pt x="1" y="0"/>
                </a:moveTo>
                <a:cubicBezTo>
                  <a:pt x="1" y="0"/>
                  <a:pt x="11129" y="12626"/>
                  <a:pt x="1" y="28569"/>
                </a:cubicBezTo>
              </a:path>
            </a:pathLst>
          </a:custGeom>
          <a:noFill/>
          <a:ln w="2857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294" name="Google Shape;6294;p39"/>
          <p:cNvGrpSpPr/>
          <p:nvPr/>
        </p:nvGrpSpPr>
        <p:grpSpPr>
          <a:xfrm>
            <a:off x="8167191" y="5457075"/>
            <a:ext cx="634597" cy="493240"/>
            <a:chOff x="237320" y="1448280"/>
            <a:chExt cx="475948" cy="369930"/>
          </a:xfrm>
        </p:grpSpPr>
        <p:sp>
          <p:nvSpPr>
            <p:cNvPr id="6295" name="Google Shape;6295;p39"/>
            <p:cNvSpPr/>
            <p:nvPr/>
          </p:nvSpPr>
          <p:spPr>
            <a:xfrm>
              <a:off x="260868" y="1713872"/>
              <a:ext cx="49358" cy="49687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6" name="Google Shape;6296;p39"/>
            <p:cNvSpPr/>
            <p:nvPr/>
          </p:nvSpPr>
          <p:spPr>
            <a:xfrm>
              <a:off x="321981" y="1634176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7" name="Google Shape;6297;p39"/>
            <p:cNvSpPr/>
            <p:nvPr/>
          </p:nvSpPr>
          <p:spPr>
            <a:xfrm>
              <a:off x="237320" y="1637388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8" name="Google Shape;6298;p39"/>
            <p:cNvSpPr/>
            <p:nvPr/>
          </p:nvSpPr>
          <p:spPr>
            <a:xfrm>
              <a:off x="314497" y="1552034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99" name="Google Shape;6299;p39"/>
            <p:cNvSpPr/>
            <p:nvPr/>
          </p:nvSpPr>
          <p:spPr>
            <a:xfrm>
              <a:off x="405583" y="1560577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0" name="Google Shape;6300;p39"/>
            <p:cNvSpPr/>
            <p:nvPr/>
          </p:nvSpPr>
          <p:spPr>
            <a:xfrm>
              <a:off x="347719" y="1720297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1" name="Google Shape;6301;p39"/>
            <p:cNvSpPr/>
            <p:nvPr/>
          </p:nvSpPr>
          <p:spPr>
            <a:xfrm>
              <a:off x="412045" y="1660972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2" name="Google Shape;6302;p39"/>
            <p:cNvSpPr/>
            <p:nvPr/>
          </p:nvSpPr>
          <p:spPr>
            <a:xfrm>
              <a:off x="430263" y="1732783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3" name="Google Shape;6303;p39"/>
            <p:cNvSpPr/>
            <p:nvPr/>
          </p:nvSpPr>
          <p:spPr>
            <a:xfrm>
              <a:off x="521911" y="1751618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4" name="Google Shape;6304;p39"/>
            <p:cNvSpPr/>
            <p:nvPr/>
          </p:nvSpPr>
          <p:spPr>
            <a:xfrm>
              <a:off x="511711" y="1661337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5" name="Google Shape;6305;p39"/>
            <p:cNvSpPr/>
            <p:nvPr/>
          </p:nvSpPr>
          <p:spPr>
            <a:xfrm>
              <a:off x="573883" y="1581970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6" name="Google Shape;6306;p39"/>
            <p:cNvSpPr/>
            <p:nvPr/>
          </p:nvSpPr>
          <p:spPr>
            <a:xfrm>
              <a:off x="488127" y="1585183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7" name="Google Shape;6307;p39"/>
            <p:cNvSpPr/>
            <p:nvPr/>
          </p:nvSpPr>
          <p:spPr>
            <a:xfrm>
              <a:off x="565304" y="1500157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8" name="Google Shape;6308;p39"/>
            <p:cNvSpPr/>
            <p:nvPr/>
          </p:nvSpPr>
          <p:spPr>
            <a:xfrm>
              <a:off x="657485" y="1508079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09" name="Google Shape;6309;p39"/>
            <p:cNvSpPr/>
            <p:nvPr/>
          </p:nvSpPr>
          <p:spPr>
            <a:xfrm>
              <a:off x="598526" y="1668018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0" name="Google Shape;6310;p39"/>
            <p:cNvSpPr/>
            <p:nvPr/>
          </p:nvSpPr>
          <p:spPr>
            <a:xfrm>
              <a:off x="663947" y="1608767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1" name="Google Shape;6311;p39"/>
            <p:cNvSpPr/>
            <p:nvPr/>
          </p:nvSpPr>
          <p:spPr>
            <a:xfrm>
              <a:off x="613567" y="1768158"/>
              <a:ext cx="49322" cy="50052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2" name="Google Shape;6312;p39"/>
            <p:cNvSpPr/>
            <p:nvPr/>
          </p:nvSpPr>
          <p:spPr>
            <a:xfrm>
              <a:off x="454905" y="1476573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13" name="Google Shape;6313;p39"/>
            <p:cNvSpPr/>
            <p:nvPr/>
          </p:nvSpPr>
          <p:spPr>
            <a:xfrm>
              <a:off x="360570" y="1448280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0" name="Google Shape;6250;p39">
            <a:extLst>
              <a:ext uri="{FF2B5EF4-FFF2-40B4-BE49-F238E27FC236}">
                <a16:creationId xmlns:a16="http://schemas.microsoft.com/office/drawing/2014/main" id="{48B4E3F2-8C04-2503-F583-3C008B1015F8}"/>
              </a:ext>
            </a:extLst>
          </p:cNvPr>
          <p:cNvSpPr txBox="1">
            <a:spLocks/>
          </p:cNvSpPr>
          <p:nvPr/>
        </p:nvSpPr>
        <p:spPr>
          <a:xfrm>
            <a:off x="4293409" y="1871798"/>
            <a:ext cx="4759151" cy="101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1600" dirty="0"/>
              <a:t>Online form about the planned activity with info about: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the aim of the activity,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its alignment with the OSGeo Oceania mission,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the amount of funding requested and how it will be spent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E3CA6-D264-E40D-C6C3-70B3C2A7730D}"/>
              </a:ext>
            </a:extLst>
          </p:cNvPr>
          <p:cNvSpPr txBox="1"/>
          <p:nvPr/>
        </p:nvSpPr>
        <p:spPr>
          <a:xfrm>
            <a:off x="398657" y="1084231"/>
            <a:ext cx="25230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rPr>
              <a:t>Tiers: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9965D5A-3E71-E9CD-EF15-DFA330508F51}"/>
              </a:ext>
            </a:extLst>
          </p:cNvPr>
          <p:cNvSpPr txBox="1"/>
          <p:nvPr/>
        </p:nvSpPr>
        <p:spPr>
          <a:xfrm>
            <a:off x="4243140" y="1073449"/>
            <a:ext cx="4915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Z" sz="2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rPr>
              <a:t>Requirements:</a:t>
            </a:r>
          </a:p>
        </p:txBody>
      </p:sp>
      <p:sp>
        <p:nvSpPr>
          <p:cNvPr id="24" name="Google Shape;6250;p39">
            <a:extLst>
              <a:ext uri="{FF2B5EF4-FFF2-40B4-BE49-F238E27FC236}">
                <a16:creationId xmlns:a16="http://schemas.microsoft.com/office/drawing/2014/main" id="{E580FC36-5C7A-6DE4-2CB1-A7BCDD15D8A6}"/>
              </a:ext>
            </a:extLst>
          </p:cNvPr>
          <p:cNvSpPr txBox="1">
            <a:spLocks/>
          </p:cNvSpPr>
          <p:nvPr/>
        </p:nvSpPr>
        <p:spPr>
          <a:xfrm>
            <a:off x="4290962" y="3408535"/>
            <a:ext cx="4193528" cy="101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1600" dirty="0"/>
              <a:t>It requires a written application with the online form and info about: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Budget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Timelines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Outputs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Outcomes</a:t>
            </a:r>
          </a:p>
        </p:txBody>
      </p:sp>
      <p:sp>
        <p:nvSpPr>
          <p:cNvPr id="25" name="Google Shape;6250;p39">
            <a:extLst>
              <a:ext uri="{FF2B5EF4-FFF2-40B4-BE49-F238E27FC236}">
                <a16:creationId xmlns:a16="http://schemas.microsoft.com/office/drawing/2014/main" id="{D3DE5C4C-ECB2-5D26-1227-F44BD2CBD306}"/>
              </a:ext>
            </a:extLst>
          </p:cNvPr>
          <p:cNvSpPr txBox="1">
            <a:spLocks/>
          </p:cNvSpPr>
          <p:nvPr/>
        </p:nvSpPr>
        <p:spPr>
          <a:xfrm>
            <a:off x="4283711" y="5225238"/>
            <a:ext cx="4860289" cy="1014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None/>
              <a:defRPr sz="14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None/>
              <a:defRPr sz="18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indent="0"/>
            <a:r>
              <a:rPr lang="en-US" sz="1600" dirty="0"/>
              <a:t>It requires a written application with the online form and info about: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Budget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Timelines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Outputs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Outcomes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Risk-mitigation strategies</a:t>
            </a:r>
          </a:p>
          <a:p>
            <a:pPr marL="228594" indent="-228594">
              <a:buFont typeface="Arial" panose="020B0604020202020204" pitchFamily="34" charset="0"/>
              <a:buChar char="•"/>
            </a:pPr>
            <a:r>
              <a:rPr lang="en-US" sz="1600" dirty="0"/>
              <a:t>Measures of success</a:t>
            </a:r>
          </a:p>
          <a:p>
            <a:pPr marL="0" indent="0"/>
            <a:endParaRPr lang="en-US" sz="1600" dirty="0"/>
          </a:p>
        </p:txBody>
      </p:sp>
      <p:grpSp>
        <p:nvGrpSpPr>
          <p:cNvPr id="26" name="Google Shape;9828;p108">
            <a:extLst>
              <a:ext uri="{FF2B5EF4-FFF2-40B4-BE49-F238E27FC236}">
                <a16:creationId xmlns:a16="http://schemas.microsoft.com/office/drawing/2014/main" id="{6E65817C-E656-210B-E838-59AA71256595}"/>
              </a:ext>
            </a:extLst>
          </p:cNvPr>
          <p:cNvGrpSpPr/>
          <p:nvPr/>
        </p:nvGrpSpPr>
        <p:grpSpPr>
          <a:xfrm rot="8278553">
            <a:off x="2439599" y="1371688"/>
            <a:ext cx="405375" cy="385029"/>
            <a:chOff x="4662475" y="1976500"/>
            <a:chExt cx="68725" cy="36625"/>
          </a:xfrm>
          <a:solidFill>
            <a:srgbClr val="F4AA0E"/>
          </a:solidFill>
        </p:grpSpPr>
        <p:sp>
          <p:nvSpPr>
            <p:cNvPr id="27" name="Google Shape;9829;p108">
              <a:extLst>
                <a:ext uri="{FF2B5EF4-FFF2-40B4-BE49-F238E27FC236}">
                  <a16:creationId xmlns:a16="http://schemas.microsoft.com/office/drawing/2014/main" id="{C33849EC-F769-FD00-6CA4-0A391C3A9F07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9830;p108">
              <a:extLst>
                <a:ext uri="{FF2B5EF4-FFF2-40B4-BE49-F238E27FC236}">
                  <a16:creationId xmlns:a16="http://schemas.microsoft.com/office/drawing/2014/main" id="{425780BC-A302-1C80-1D2E-379379583D72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9831;p108">
              <a:extLst>
                <a:ext uri="{FF2B5EF4-FFF2-40B4-BE49-F238E27FC236}">
                  <a16:creationId xmlns:a16="http://schemas.microsoft.com/office/drawing/2014/main" id="{9A6F48B8-B6D5-A44E-7350-B4119F8035BC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ED1AF112-EC36-E9FB-5497-EBFA693BA90B}"/>
              </a:ext>
            </a:extLst>
          </p:cNvPr>
          <p:cNvSpPr txBox="1"/>
          <p:nvPr/>
        </p:nvSpPr>
        <p:spPr>
          <a:xfrm rot="572244">
            <a:off x="1948072" y="1099074"/>
            <a:ext cx="23485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F4AA0E"/>
                </a:solidFill>
                <a:latin typeface="HelloPlainJane" panose="02000603000000000000" pitchFamily="2" charset="0"/>
                <a:ea typeface="HelloPlainJane" panose="02000603000000000000" pitchFamily="2" charset="0"/>
                <a:cs typeface="Permanent Marker" panose="020B0604020202020204" charset="0"/>
              </a:rPr>
              <a:t>Open to everyone in Oceania!</a:t>
            </a:r>
          </a:p>
        </p:txBody>
      </p:sp>
      <p:grpSp>
        <p:nvGrpSpPr>
          <p:cNvPr id="37" name="Google Shape;9828;p108">
            <a:extLst>
              <a:ext uri="{FF2B5EF4-FFF2-40B4-BE49-F238E27FC236}">
                <a16:creationId xmlns:a16="http://schemas.microsoft.com/office/drawing/2014/main" id="{A2D46426-C035-AAD6-893C-9C490BD66A29}"/>
              </a:ext>
            </a:extLst>
          </p:cNvPr>
          <p:cNvGrpSpPr/>
          <p:nvPr/>
        </p:nvGrpSpPr>
        <p:grpSpPr>
          <a:xfrm rot="19328541">
            <a:off x="1963642" y="4247508"/>
            <a:ext cx="405375" cy="385029"/>
            <a:chOff x="4662475" y="1976500"/>
            <a:chExt cx="68725" cy="36625"/>
          </a:xfrm>
          <a:solidFill>
            <a:srgbClr val="F4AA0E"/>
          </a:solidFill>
        </p:grpSpPr>
        <p:sp>
          <p:nvSpPr>
            <p:cNvPr id="38" name="Google Shape;9829;p108">
              <a:extLst>
                <a:ext uri="{FF2B5EF4-FFF2-40B4-BE49-F238E27FC236}">
                  <a16:creationId xmlns:a16="http://schemas.microsoft.com/office/drawing/2014/main" id="{7ADE50EC-2744-5BDA-E976-C5FB58F6D96E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9830;p108">
              <a:extLst>
                <a:ext uri="{FF2B5EF4-FFF2-40B4-BE49-F238E27FC236}">
                  <a16:creationId xmlns:a16="http://schemas.microsoft.com/office/drawing/2014/main" id="{27B3FFB0-BF2A-2F9A-4BBA-44B52A8F9384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9831;p108">
              <a:extLst>
                <a:ext uri="{FF2B5EF4-FFF2-40B4-BE49-F238E27FC236}">
                  <a16:creationId xmlns:a16="http://schemas.microsoft.com/office/drawing/2014/main" id="{49AACE4E-2786-0DD8-0531-642CEDE5842B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20FBA1A-81C1-E8D5-7774-42B7BEA93012}"/>
              </a:ext>
            </a:extLst>
          </p:cNvPr>
          <p:cNvSpPr txBox="1"/>
          <p:nvPr/>
        </p:nvSpPr>
        <p:spPr>
          <a:xfrm>
            <a:off x="243606" y="4186213"/>
            <a:ext cx="244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F4AA0E"/>
                </a:solidFill>
                <a:latin typeface="HelloPlainJane" panose="02000603000000000000" pitchFamily="2" charset="0"/>
                <a:ea typeface="HelloPlainJane" panose="02000603000000000000" pitchFamily="2" charset="0"/>
                <a:cs typeface="Permanent Marker" panose="020B0604020202020204" charset="0"/>
              </a:rPr>
              <a:t>A bit more paperwork, </a:t>
            </a:r>
          </a:p>
          <a:p>
            <a:r>
              <a:rPr lang="en-NZ" sz="1600" dirty="0">
                <a:solidFill>
                  <a:srgbClr val="F4AA0E"/>
                </a:solidFill>
                <a:latin typeface="HelloPlainJane" panose="02000603000000000000" pitchFamily="2" charset="0"/>
                <a:ea typeface="HelloPlainJane" panose="02000603000000000000" pitchFamily="2" charset="0"/>
                <a:cs typeface="Permanent Marker" panose="020B0604020202020204" charset="0"/>
              </a:rPr>
              <a:t>but worth it!</a:t>
            </a:r>
          </a:p>
        </p:txBody>
      </p:sp>
      <p:grpSp>
        <p:nvGrpSpPr>
          <p:cNvPr id="42" name="Google Shape;9828;p108">
            <a:extLst>
              <a:ext uri="{FF2B5EF4-FFF2-40B4-BE49-F238E27FC236}">
                <a16:creationId xmlns:a16="http://schemas.microsoft.com/office/drawing/2014/main" id="{B177FA79-E79E-700B-4A75-16F8564CC677}"/>
              </a:ext>
            </a:extLst>
          </p:cNvPr>
          <p:cNvGrpSpPr/>
          <p:nvPr/>
        </p:nvGrpSpPr>
        <p:grpSpPr>
          <a:xfrm rot="13964384">
            <a:off x="1629162" y="5742556"/>
            <a:ext cx="405375" cy="385029"/>
            <a:chOff x="4662475" y="1976500"/>
            <a:chExt cx="68725" cy="36625"/>
          </a:xfrm>
          <a:solidFill>
            <a:srgbClr val="F4AA0E"/>
          </a:solidFill>
        </p:grpSpPr>
        <p:sp>
          <p:nvSpPr>
            <p:cNvPr id="43" name="Google Shape;9829;p108">
              <a:extLst>
                <a:ext uri="{FF2B5EF4-FFF2-40B4-BE49-F238E27FC236}">
                  <a16:creationId xmlns:a16="http://schemas.microsoft.com/office/drawing/2014/main" id="{13CB5C9F-A5D7-8805-442A-66722283496F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9830;p108">
              <a:extLst>
                <a:ext uri="{FF2B5EF4-FFF2-40B4-BE49-F238E27FC236}">
                  <a16:creationId xmlns:a16="http://schemas.microsoft.com/office/drawing/2014/main" id="{78CE3B82-A121-BA51-948E-A26CEBC86034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9831;p108">
              <a:extLst>
                <a:ext uri="{FF2B5EF4-FFF2-40B4-BE49-F238E27FC236}">
                  <a16:creationId xmlns:a16="http://schemas.microsoft.com/office/drawing/2014/main" id="{620CC98D-4046-D3B5-2331-AEDCEEFD4811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FC647BA-8A63-0DC4-E28E-D570C797B4B7}"/>
              </a:ext>
            </a:extLst>
          </p:cNvPr>
          <p:cNvSpPr txBox="1"/>
          <p:nvPr/>
        </p:nvSpPr>
        <p:spPr>
          <a:xfrm rot="21051417">
            <a:off x="1320524" y="5988725"/>
            <a:ext cx="3202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rgbClr val="F4AA0E"/>
                </a:solidFill>
                <a:latin typeface="HelloPlainJane" panose="02000603000000000000" pitchFamily="2" charset="0"/>
                <a:ea typeface="HelloPlainJane" panose="02000603000000000000" pitchFamily="2" charset="0"/>
                <a:cs typeface="Permanent Marker" panose="020B0604020202020204" charset="0"/>
              </a:rPr>
              <a:t>The big guns, need some legwork to get there, but yay to big initiatives!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1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5" grpId="0"/>
      <p:bldP spid="36" grpId="0"/>
      <p:bldP spid="41" grpId="0"/>
      <p:bldP spid="4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5" name="Google Shape;7285;p70"/>
          <p:cNvSpPr txBox="1">
            <a:spLocks noGrp="1"/>
          </p:cNvSpPr>
          <p:nvPr>
            <p:ph type="title"/>
          </p:nvPr>
        </p:nvSpPr>
        <p:spPr>
          <a:xfrm>
            <a:off x="-559239" y="382886"/>
            <a:ext cx="10272000" cy="69744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Founded projects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grpSp>
        <p:nvGrpSpPr>
          <p:cNvPr id="7286" name="Google Shape;7286;p70"/>
          <p:cNvGrpSpPr/>
          <p:nvPr/>
        </p:nvGrpSpPr>
        <p:grpSpPr>
          <a:xfrm>
            <a:off x="610949" y="1228556"/>
            <a:ext cx="7719168" cy="5308463"/>
            <a:chOff x="4051153" y="1551494"/>
            <a:chExt cx="4312515" cy="299331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287" name="Google Shape;7287;p70"/>
            <p:cNvSpPr/>
            <p:nvPr/>
          </p:nvSpPr>
          <p:spPr>
            <a:xfrm>
              <a:off x="4051153" y="1808587"/>
              <a:ext cx="1690908" cy="2736219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8" name="Google Shape;7288;p70"/>
            <p:cNvSpPr/>
            <p:nvPr/>
          </p:nvSpPr>
          <p:spPr>
            <a:xfrm>
              <a:off x="5443499" y="1551494"/>
              <a:ext cx="663373" cy="75569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9" name="Google Shape;7289;p70"/>
            <p:cNvSpPr/>
            <p:nvPr/>
          </p:nvSpPr>
          <p:spPr>
            <a:xfrm>
              <a:off x="5708115" y="1720446"/>
              <a:ext cx="2651176" cy="2285643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0" name="Google Shape;7290;p70"/>
            <p:cNvSpPr/>
            <p:nvPr/>
          </p:nvSpPr>
          <p:spPr>
            <a:xfrm>
              <a:off x="7667237" y="3404662"/>
              <a:ext cx="223690" cy="123611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1" name="Google Shape;7291;p70"/>
            <p:cNvSpPr/>
            <p:nvPr/>
          </p:nvSpPr>
          <p:spPr>
            <a:xfrm>
              <a:off x="7507416" y="3392252"/>
              <a:ext cx="364440" cy="26279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2" name="Google Shape;7292;p70"/>
            <p:cNvSpPr/>
            <p:nvPr/>
          </p:nvSpPr>
          <p:spPr>
            <a:xfrm>
              <a:off x="7734476" y="3659166"/>
              <a:ext cx="629192" cy="529097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607BACD6-77E0-39F2-6355-5008589927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6702227"/>
              </p:ext>
            </p:extLst>
          </p:nvPr>
        </p:nvGraphicFramePr>
        <p:xfrm>
          <a:off x="308557" y="1864271"/>
          <a:ext cx="8603198" cy="370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296" name="Google Shape;7296;p70"/>
          <p:cNvGrpSpPr/>
          <p:nvPr/>
        </p:nvGrpSpPr>
        <p:grpSpPr>
          <a:xfrm>
            <a:off x="761475" y="5793237"/>
            <a:ext cx="854713" cy="711215"/>
            <a:chOff x="6337325" y="2210550"/>
            <a:chExt cx="438975" cy="365275"/>
          </a:xfrm>
        </p:grpSpPr>
        <p:sp>
          <p:nvSpPr>
            <p:cNvPr id="7297" name="Google Shape;7297;p70"/>
            <p:cNvSpPr/>
            <p:nvPr/>
          </p:nvSpPr>
          <p:spPr>
            <a:xfrm>
              <a:off x="6353450" y="2392425"/>
              <a:ext cx="33800" cy="34025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8" name="Google Shape;7298;p70"/>
            <p:cNvSpPr/>
            <p:nvPr/>
          </p:nvSpPr>
          <p:spPr>
            <a:xfrm>
              <a:off x="6395300" y="23378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9" name="Google Shape;7299;p70"/>
            <p:cNvSpPr/>
            <p:nvPr/>
          </p:nvSpPr>
          <p:spPr>
            <a:xfrm>
              <a:off x="6337325" y="23400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0" name="Google Shape;7300;p70"/>
            <p:cNvSpPr/>
            <p:nvPr/>
          </p:nvSpPr>
          <p:spPr>
            <a:xfrm>
              <a:off x="6390175" y="2281600"/>
              <a:ext cx="34525" cy="34375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1" name="Google Shape;7301;p70"/>
            <p:cNvSpPr/>
            <p:nvPr/>
          </p:nvSpPr>
          <p:spPr>
            <a:xfrm>
              <a:off x="6452550" y="2287450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2" name="Google Shape;7302;p70"/>
            <p:cNvSpPr/>
            <p:nvPr/>
          </p:nvSpPr>
          <p:spPr>
            <a:xfrm>
              <a:off x="6412925" y="239682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3" name="Google Shape;7303;p70"/>
            <p:cNvSpPr/>
            <p:nvPr/>
          </p:nvSpPr>
          <p:spPr>
            <a:xfrm>
              <a:off x="6456975" y="23562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4" name="Google Shape;7304;p70"/>
            <p:cNvSpPr/>
            <p:nvPr/>
          </p:nvSpPr>
          <p:spPr>
            <a:xfrm>
              <a:off x="6432750" y="25157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0"/>
                  </a:moveTo>
                  <a:cubicBezTo>
                    <a:pt x="1045" y="0"/>
                    <a:pt x="876" y="69"/>
                    <a:pt x="617" y="222"/>
                  </a:cubicBezTo>
                  <a:cubicBezTo>
                    <a:pt x="0" y="662"/>
                    <a:pt x="118" y="1191"/>
                    <a:pt x="264" y="1249"/>
                  </a:cubicBezTo>
                  <a:cubicBezTo>
                    <a:pt x="384" y="1333"/>
                    <a:pt x="514" y="1368"/>
                    <a:pt x="637" y="1368"/>
                  </a:cubicBezTo>
                  <a:cubicBezTo>
                    <a:pt x="816" y="1368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0"/>
                    <a:pt x="1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5" name="Google Shape;7305;p70"/>
            <p:cNvSpPr/>
            <p:nvPr/>
          </p:nvSpPr>
          <p:spPr>
            <a:xfrm>
              <a:off x="6474575" y="246137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6" name="Google Shape;7306;p70"/>
            <p:cNvSpPr/>
            <p:nvPr/>
          </p:nvSpPr>
          <p:spPr>
            <a:xfrm>
              <a:off x="6416600" y="2463575"/>
              <a:ext cx="33775" cy="34075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7" name="Google Shape;7307;p70"/>
            <p:cNvSpPr/>
            <p:nvPr/>
          </p:nvSpPr>
          <p:spPr>
            <a:xfrm>
              <a:off x="6469450" y="24053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8" name="Google Shape;7308;p70"/>
            <p:cNvSpPr/>
            <p:nvPr/>
          </p:nvSpPr>
          <p:spPr>
            <a:xfrm>
              <a:off x="6531825" y="2410775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9" name="Google Shape;7309;p70"/>
            <p:cNvSpPr/>
            <p:nvPr/>
          </p:nvSpPr>
          <p:spPr>
            <a:xfrm>
              <a:off x="6492200" y="252030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65" y="1"/>
                  </a:moveTo>
                  <a:cubicBezTo>
                    <a:pt x="1056" y="1"/>
                    <a:pt x="884" y="75"/>
                    <a:pt x="617" y="245"/>
                  </a:cubicBezTo>
                  <a:cubicBezTo>
                    <a:pt x="0" y="656"/>
                    <a:pt x="118" y="1185"/>
                    <a:pt x="265" y="1273"/>
                  </a:cubicBezTo>
                  <a:cubicBezTo>
                    <a:pt x="377" y="1340"/>
                    <a:pt x="498" y="1369"/>
                    <a:pt x="614" y="1369"/>
                  </a:cubicBezTo>
                  <a:cubicBezTo>
                    <a:pt x="802" y="1369"/>
                    <a:pt x="978" y="1294"/>
                    <a:pt x="1087" y="1185"/>
                  </a:cubicBezTo>
                  <a:cubicBezTo>
                    <a:pt x="1322" y="1009"/>
                    <a:pt x="1351" y="715"/>
                    <a:pt x="1351" y="392"/>
                  </a:cubicBezTo>
                  <a:cubicBezTo>
                    <a:pt x="1351" y="151"/>
                    <a:pt x="1321" y="1"/>
                    <a:pt x="1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0" name="Google Shape;7310;p70"/>
            <p:cNvSpPr/>
            <p:nvPr/>
          </p:nvSpPr>
          <p:spPr>
            <a:xfrm>
              <a:off x="6536250" y="247972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1" name="Google Shape;7311;p70"/>
            <p:cNvSpPr/>
            <p:nvPr/>
          </p:nvSpPr>
          <p:spPr>
            <a:xfrm>
              <a:off x="6525225" y="2356450"/>
              <a:ext cx="33800" cy="34400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2" name="Google Shape;7312;p70"/>
            <p:cNvSpPr/>
            <p:nvPr/>
          </p:nvSpPr>
          <p:spPr>
            <a:xfrm>
              <a:off x="6567800" y="2302100"/>
              <a:ext cx="33800" cy="34050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3" name="Google Shape;7313;p70"/>
            <p:cNvSpPr/>
            <p:nvPr/>
          </p:nvSpPr>
          <p:spPr>
            <a:xfrm>
              <a:off x="6509075" y="2304300"/>
              <a:ext cx="34525" cy="34050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4" name="Google Shape;7314;p70"/>
            <p:cNvSpPr/>
            <p:nvPr/>
          </p:nvSpPr>
          <p:spPr>
            <a:xfrm>
              <a:off x="6561925" y="22460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5" name="Google Shape;7315;p70"/>
            <p:cNvSpPr/>
            <p:nvPr/>
          </p:nvSpPr>
          <p:spPr>
            <a:xfrm>
              <a:off x="6625050" y="2251500"/>
              <a:ext cx="33800" cy="3400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6" name="Google Shape;7316;p70"/>
            <p:cNvSpPr/>
            <p:nvPr/>
          </p:nvSpPr>
          <p:spPr>
            <a:xfrm>
              <a:off x="6584675" y="2361025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7" name="Google Shape;7317;p70"/>
            <p:cNvSpPr/>
            <p:nvPr/>
          </p:nvSpPr>
          <p:spPr>
            <a:xfrm>
              <a:off x="6629475" y="2320450"/>
              <a:ext cx="33775" cy="34050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8" name="Google Shape;7318;p70"/>
            <p:cNvSpPr/>
            <p:nvPr/>
          </p:nvSpPr>
          <p:spPr>
            <a:xfrm>
              <a:off x="6611125" y="248197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9" name="Google Shape;7319;p70"/>
            <p:cNvSpPr/>
            <p:nvPr/>
          </p:nvSpPr>
          <p:spPr>
            <a:xfrm>
              <a:off x="6652950" y="24274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0" name="Google Shape;7320;p70"/>
            <p:cNvSpPr/>
            <p:nvPr/>
          </p:nvSpPr>
          <p:spPr>
            <a:xfrm>
              <a:off x="6594975" y="2429600"/>
              <a:ext cx="33775" cy="34275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321" name="Google Shape;7321;p70"/>
            <p:cNvSpPr/>
            <p:nvPr/>
          </p:nvSpPr>
          <p:spPr>
            <a:xfrm>
              <a:off x="6647825" y="23713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2" name="Google Shape;7322;p70"/>
            <p:cNvSpPr/>
            <p:nvPr/>
          </p:nvSpPr>
          <p:spPr>
            <a:xfrm>
              <a:off x="6486325" y="2229925"/>
              <a:ext cx="33800" cy="33925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3" name="Google Shape;7323;p70"/>
            <p:cNvSpPr/>
            <p:nvPr/>
          </p:nvSpPr>
          <p:spPr>
            <a:xfrm>
              <a:off x="6563400" y="25416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3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7" y="1293"/>
                    <a:pt x="1116" y="1184"/>
                  </a:cubicBezTo>
                  <a:cubicBezTo>
                    <a:pt x="1322" y="1008"/>
                    <a:pt x="1381" y="715"/>
                    <a:pt x="1351" y="392"/>
                  </a:cubicBezTo>
                  <a:cubicBezTo>
                    <a:pt x="1368" y="150"/>
                    <a:pt x="1345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4" name="Google Shape;7324;p70"/>
            <p:cNvSpPr/>
            <p:nvPr/>
          </p:nvSpPr>
          <p:spPr>
            <a:xfrm>
              <a:off x="6685975" y="2304075"/>
              <a:ext cx="33800" cy="34250"/>
            </a:xfrm>
            <a:custGeom>
              <a:avLst/>
              <a:gdLst/>
              <a:ahLst/>
              <a:cxnLst/>
              <a:rect l="l" t="t" r="r" b="b"/>
              <a:pathLst>
                <a:path w="1352" h="1370" extrusionOk="0">
                  <a:moveTo>
                    <a:pt x="1188" y="1"/>
                  </a:moveTo>
                  <a:cubicBezTo>
                    <a:pt x="1085" y="1"/>
                    <a:pt x="917" y="73"/>
                    <a:pt x="647" y="233"/>
                  </a:cubicBezTo>
                  <a:cubicBezTo>
                    <a:pt x="1" y="673"/>
                    <a:pt x="118" y="1172"/>
                    <a:pt x="265" y="1260"/>
                  </a:cubicBezTo>
                  <a:cubicBezTo>
                    <a:pt x="387" y="1337"/>
                    <a:pt x="508" y="1369"/>
                    <a:pt x="623" y="1369"/>
                  </a:cubicBezTo>
                  <a:cubicBezTo>
                    <a:pt x="814" y="1369"/>
                    <a:pt x="988" y="1282"/>
                    <a:pt x="1117" y="1172"/>
                  </a:cubicBezTo>
                  <a:cubicBezTo>
                    <a:pt x="1322" y="996"/>
                    <a:pt x="1352" y="702"/>
                    <a:pt x="1352" y="379"/>
                  </a:cubicBezTo>
                  <a:cubicBezTo>
                    <a:pt x="1352" y="140"/>
                    <a:pt x="1332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5" name="Google Shape;7325;p70"/>
            <p:cNvSpPr/>
            <p:nvPr/>
          </p:nvSpPr>
          <p:spPr>
            <a:xfrm>
              <a:off x="6421725" y="221055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6" name="Google Shape;7326;p70"/>
            <p:cNvSpPr/>
            <p:nvPr/>
          </p:nvSpPr>
          <p:spPr>
            <a:xfrm>
              <a:off x="6357875" y="2474375"/>
              <a:ext cx="33775" cy="33925"/>
            </a:xfrm>
            <a:custGeom>
              <a:avLst/>
              <a:gdLst/>
              <a:ahLst/>
              <a:cxnLst/>
              <a:rect l="l" t="t" r="r" b="b"/>
              <a:pathLst>
                <a:path w="1351" h="1357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6" y="1327"/>
                    <a:pt x="527" y="1356"/>
                    <a:pt x="643" y="1356"/>
                  </a:cubicBezTo>
                  <a:cubicBezTo>
                    <a:pt x="831" y="1356"/>
                    <a:pt x="1007" y="1281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7" name="Google Shape;7327;p70"/>
            <p:cNvSpPr/>
            <p:nvPr/>
          </p:nvSpPr>
          <p:spPr>
            <a:xfrm>
              <a:off x="6741775" y="2319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5" y="0"/>
                  </a:moveTo>
                  <a:cubicBezTo>
                    <a:pt x="1075" y="0"/>
                    <a:pt x="906" y="69"/>
                    <a:pt x="646" y="222"/>
                  </a:cubicBezTo>
                  <a:cubicBezTo>
                    <a:pt x="0" y="662"/>
                    <a:pt x="118" y="1161"/>
                    <a:pt x="294" y="1249"/>
                  </a:cubicBezTo>
                  <a:cubicBezTo>
                    <a:pt x="407" y="1329"/>
                    <a:pt x="529" y="1360"/>
                    <a:pt x="647" y="1360"/>
                  </a:cubicBezTo>
                  <a:cubicBezTo>
                    <a:pt x="833" y="1360"/>
                    <a:pt x="1008" y="1281"/>
                    <a:pt x="1116" y="1191"/>
                  </a:cubicBezTo>
                  <a:cubicBezTo>
                    <a:pt x="1351" y="1015"/>
                    <a:pt x="1380" y="721"/>
                    <a:pt x="1380" y="398"/>
                  </a:cubicBezTo>
                  <a:cubicBezTo>
                    <a:pt x="1380" y="152"/>
                    <a:pt x="134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8" name="Google Shape;7328;p70"/>
            <p:cNvSpPr/>
            <p:nvPr/>
          </p:nvSpPr>
          <p:spPr>
            <a:xfrm>
              <a:off x="6710200" y="2377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4" y="0"/>
                  </a:moveTo>
                  <a:cubicBezTo>
                    <a:pt x="1076" y="0"/>
                    <a:pt x="906" y="68"/>
                    <a:pt x="647" y="221"/>
                  </a:cubicBezTo>
                  <a:cubicBezTo>
                    <a:pt x="1" y="662"/>
                    <a:pt x="118" y="1161"/>
                    <a:pt x="294" y="1249"/>
                  </a:cubicBezTo>
                  <a:cubicBezTo>
                    <a:pt x="408" y="1328"/>
                    <a:pt x="530" y="1360"/>
                    <a:pt x="647" y="1360"/>
                  </a:cubicBezTo>
                  <a:cubicBezTo>
                    <a:pt x="834" y="1360"/>
                    <a:pt x="1008" y="1280"/>
                    <a:pt x="1117" y="1190"/>
                  </a:cubicBezTo>
                  <a:cubicBezTo>
                    <a:pt x="1352" y="1014"/>
                    <a:pt x="1381" y="721"/>
                    <a:pt x="1352" y="398"/>
                  </a:cubicBezTo>
                  <a:cubicBezTo>
                    <a:pt x="1369" y="151"/>
                    <a:pt x="1345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9" name="Google Shape;7329;p70"/>
            <p:cNvSpPr/>
            <p:nvPr/>
          </p:nvSpPr>
          <p:spPr>
            <a:xfrm>
              <a:off x="6670575" y="2486400"/>
              <a:ext cx="33775" cy="34200"/>
            </a:xfrm>
            <a:custGeom>
              <a:avLst/>
              <a:gdLst/>
              <a:ahLst/>
              <a:cxnLst/>
              <a:rect l="l" t="t" r="r" b="b"/>
              <a:pathLst>
                <a:path w="1351" h="1368" extrusionOk="0">
                  <a:moveTo>
                    <a:pt x="1156" y="0"/>
                  </a:moveTo>
                  <a:cubicBezTo>
                    <a:pt x="1046" y="0"/>
                    <a:pt x="876" y="68"/>
                    <a:pt x="617" y="221"/>
                  </a:cubicBezTo>
                  <a:cubicBezTo>
                    <a:pt x="0" y="662"/>
                    <a:pt x="88" y="1190"/>
                    <a:pt x="265" y="1249"/>
                  </a:cubicBezTo>
                  <a:cubicBezTo>
                    <a:pt x="384" y="1333"/>
                    <a:pt x="514" y="1368"/>
                    <a:pt x="638" y="1368"/>
                  </a:cubicBezTo>
                  <a:cubicBezTo>
                    <a:pt x="817" y="1368"/>
                    <a:pt x="982" y="1294"/>
                    <a:pt x="1087" y="1190"/>
                  </a:cubicBezTo>
                  <a:cubicBezTo>
                    <a:pt x="1322" y="1014"/>
                    <a:pt x="1351" y="720"/>
                    <a:pt x="1351" y="397"/>
                  </a:cubicBezTo>
                  <a:cubicBezTo>
                    <a:pt x="1351" y="151"/>
                    <a:pt x="1319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0" name="Google Shape;7330;p70"/>
            <p:cNvSpPr/>
            <p:nvPr/>
          </p:nvSpPr>
          <p:spPr>
            <a:xfrm>
              <a:off x="6714625" y="24457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331" name="Google Shape;7331;p70"/>
          <p:cNvGrpSpPr/>
          <p:nvPr/>
        </p:nvGrpSpPr>
        <p:grpSpPr>
          <a:xfrm flipH="1">
            <a:off x="8380060" y="1348253"/>
            <a:ext cx="531695" cy="359623"/>
            <a:chOff x="8640460" y="131817"/>
            <a:chExt cx="398771" cy="269717"/>
          </a:xfrm>
        </p:grpSpPr>
        <p:sp>
          <p:nvSpPr>
            <p:cNvPr id="7332" name="Google Shape;7332;p70"/>
            <p:cNvSpPr/>
            <p:nvPr/>
          </p:nvSpPr>
          <p:spPr>
            <a:xfrm>
              <a:off x="8647944" y="3177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3" name="Google Shape;7333;p70"/>
            <p:cNvSpPr/>
            <p:nvPr/>
          </p:nvSpPr>
          <p:spPr>
            <a:xfrm>
              <a:off x="8640460" y="2355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4" name="Google Shape;7334;p70"/>
            <p:cNvSpPr/>
            <p:nvPr/>
          </p:nvSpPr>
          <p:spPr>
            <a:xfrm>
              <a:off x="8731546" y="2441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5" name="Google Shape;7335;p70"/>
            <p:cNvSpPr/>
            <p:nvPr/>
          </p:nvSpPr>
          <p:spPr>
            <a:xfrm>
              <a:off x="8738008" y="3445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6" name="Google Shape;7336;p70"/>
            <p:cNvSpPr/>
            <p:nvPr/>
          </p:nvSpPr>
          <p:spPr>
            <a:xfrm>
              <a:off x="8837673" y="3448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7" name="Google Shape;7337;p70"/>
            <p:cNvSpPr/>
            <p:nvPr/>
          </p:nvSpPr>
          <p:spPr>
            <a:xfrm>
              <a:off x="8899846" y="2655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8" name="Google Shape;7338;p70"/>
            <p:cNvSpPr/>
            <p:nvPr/>
          </p:nvSpPr>
          <p:spPr>
            <a:xfrm>
              <a:off x="8814089" y="2687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9" name="Google Shape;7339;p70"/>
            <p:cNvSpPr/>
            <p:nvPr/>
          </p:nvSpPr>
          <p:spPr>
            <a:xfrm>
              <a:off x="8891266" y="1836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0" name="Google Shape;7340;p70"/>
            <p:cNvSpPr/>
            <p:nvPr/>
          </p:nvSpPr>
          <p:spPr>
            <a:xfrm>
              <a:off x="8983448" y="1916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1" name="Google Shape;7341;p70"/>
            <p:cNvSpPr/>
            <p:nvPr/>
          </p:nvSpPr>
          <p:spPr>
            <a:xfrm>
              <a:off x="8924488" y="3515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2" name="Google Shape;7342;p70"/>
            <p:cNvSpPr/>
            <p:nvPr/>
          </p:nvSpPr>
          <p:spPr>
            <a:xfrm>
              <a:off x="8989910" y="2923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3" name="Google Shape;7343;p70"/>
            <p:cNvSpPr/>
            <p:nvPr/>
          </p:nvSpPr>
          <p:spPr>
            <a:xfrm>
              <a:off x="8780868" y="1601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4" name="Google Shape;7344;p70"/>
            <p:cNvSpPr/>
            <p:nvPr/>
          </p:nvSpPr>
          <p:spPr>
            <a:xfrm>
              <a:off x="8686532" y="1318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EBEABE6-5D98-9430-8F4D-23FFE47631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8061" y="2760331"/>
            <a:ext cx="6343737" cy="264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00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56C34A00-94F3-473F-A103-E3CD3EBE6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>
                                            <p:graphicEl>
                                              <a:dgm id="{56C34A00-94F3-473F-A103-E3CD3EBE6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>
                                            <p:graphicEl>
                                              <a:dgm id="{56C34A00-94F3-473F-A103-E3CD3EBE67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FFDC8789-248C-4FA3-A06F-EA5CB3DE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>
                                            <p:graphicEl>
                                              <a:dgm id="{FFDC8789-248C-4FA3-A06F-EA5CB3DE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>
                                            <p:graphicEl>
                                              <a:dgm id="{FFDC8789-248C-4FA3-A06F-EA5CB3DE6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2E65855A-4935-43DA-B2B2-F1DA90247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>
                                            <p:graphicEl>
                                              <a:dgm id="{2E65855A-4935-43DA-B2B2-F1DA90247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>
                                            <p:graphicEl>
                                              <a:dgm id="{2E65855A-4935-43DA-B2B2-F1DA902475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graphicEl>
                                              <a:dgm id="{5B39139D-1B7A-4ADC-82A1-E2B93273F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>
                                            <p:graphicEl>
                                              <a:dgm id="{5B39139D-1B7A-4ADC-82A1-E2B93273F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>
                                            <p:graphicEl>
                                              <a:dgm id="{5B39139D-1B7A-4ADC-82A1-E2B93273F1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5" name="Google Shape;7285;p70"/>
          <p:cNvSpPr txBox="1">
            <a:spLocks noGrp="1"/>
          </p:cNvSpPr>
          <p:nvPr>
            <p:ph type="title"/>
          </p:nvPr>
        </p:nvSpPr>
        <p:spPr>
          <a:xfrm>
            <a:off x="-559239" y="382886"/>
            <a:ext cx="10272000" cy="69744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HelloPlainJane" panose="02000603000000000000" pitchFamily="2" charset="0"/>
                <a:ea typeface="HelloPlainJane" panose="02000603000000000000" pitchFamily="2" charset="0"/>
              </a:rPr>
              <a:t>Founded projects</a:t>
            </a:r>
            <a:endParaRPr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grpSp>
        <p:nvGrpSpPr>
          <p:cNvPr id="7286" name="Google Shape;7286;p70"/>
          <p:cNvGrpSpPr/>
          <p:nvPr/>
        </p:nvGrpSpPr>
        <p:grpSpPr>
          <a:xfrm>
            <a:off x="610949" y="1228556"/>
            <a:ext cx="7719168" cy="5308463"/>
            <a:chOff x="4051153" y="1551494"/>
            <a:chExt cx="4312515" cy="299331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287" name="Google Shape;7287;p70"/>
            <p:cNvSpPr/>
            <p:nvPr/>
          </p:nvSpPr>
          <p:spPr>
            <a:xfrm>
              <a:off x="4051153" y="1808587"/>
              <a:ext cx="1690908" cy="2736219"/>
            </a:xfrm>
            <a:custGeom>
              <a:avLst/>
              <a:gdLst/>
              <a:ahLst/>
              <a:cxnLst/>
              <a:rect l="l" t="t" r="r" b="b"/>
              <a:pathLst>
                <a:path w="103689" h="167789" extrusionOk="0">
                  <a:moveTo>
                    <a:pt x="13807" y="0"/>
                  </a:moveTo>
                  <a:cubicBezTo>
                    <a:pt x="11526" y="0"/>
                    <a:pt x="9194" y="921"/>
                    <a:pt x="7431" y="2357"/>
                  </a:cubicBezTo>
                  <a:cubicBezTo>
                    <a:pt x="6418" y="3183"/>
                    <a:pt x="7559" y="5231"/>
                    <a:pt x="8433" y="6203"/>
                  </a:cubicBezTo>
                  <a:cubicBezTo>
                    <a:pt x="9308" y="7175"/>
                    <a:pt x="10393" y="8259"/>
                    <a:pt x="10189" y="9549"/>
                  </a:cubicBezTo>
                  <a:cubicBezTo>
                    <a:pt x="9355" y="9975"/>
                    <a:pt x="8287" y="10084"/>
                    <a:pt x="7292" y="10084"/>
                  </a:cubicBezTo>
                  <a:cubicBezTo>
                    <a:pt x="7024" y="10084"/>
                    <a:pt x="6762" y="10076"/>
                    <a:pt x="6511" y="10065"/>
                  </a:cubicBezTo>
                  <a:cubicBezTo>
                    <a:pt x="6102" y="10046"/>
                    <a:pt x="5686" y="9992"/>
                    <a:pt x="5277" y="9992"/>
                  </a:cubicBezTo>
                  <a:cubicBezTo>
                    <a:pt x="4990" y="9992"/>
                    <a:pt x="4705" y="10019"/>
                    <a:pt x="4430" y="10104"/>
                  </a:cubicBezTo>
                  <a:cubicBezTo>
                    <a:pt x="3763" y="10310"/>
                    <a:pt x="3182" y="11034"/>
                    <a:pt x="3440" y="11683"/>
                  </a:cubicBezTo>
                  <a:cubicBezTo>
                    <a:pt x="2981" y="12481"/>
                    <a:pt x="2431" y="12899"/>
                    <a:pt x="2962" y="13650"/>
                  </a:cubicBezTo>
                  <a:cubicBezTo>
                    <a:pt x="3377" y="14235"/>
                    <a:pt x="4081" y="14716"/>
                    <a:pt x="4076" y="15434"/>
                  </a:cubicBezTo>
                  <a:cubicBezTo>
                    <a:pt x="4071" y="16003"/>
                    <a:pt x="3591" y="16462"/>
                    <a:pt x="3082" y="16719"/>
                  </a:cubicBezTo>
                  <a:cubicBezTo>
                    <a:pt x="2572" y="16973"/>
                    <a:pt x="2000" y="17102"/>
                    <a:pt x="1518" y="17408"/>
                  </a:cubicBezTo>
                  <a:cubicBezTo>
                    <a:pt x="13" y="18366"/>
                    <a:pt x="0" y="20519"/>
                    <a:pt x="159" y="22295"/>
                  </a:cubicBezTo>
                  <a:cubicBezTo>
                    <a:pt x="1133" y="23491"/>
                    <a:pt x="1285" y="25550"/>
                    <a:pt x="817" y="27017"/>
                  </a:cubicBezTo>
                  <a:cubicBezTo>
                    <a:pt x="639" y="27577"/>
                    <a:pt x="351" y="28172"/>
                    <a:pt x="552" y="28724"/>
                  </a:cubicBezTo>
                  <a:cubicBezTo>
                    <a:pt x="782" y="29356"/>
                    <a:pt x="1526" y="29605"/>
                    <a:pt x="2177" y="29773"/>
                  </a:cubicBezTo>
                  <a:cubicBezTo>
                    <a:pt x="2891" y="29958"/>
                    <a:pt x="3669" y="30130"/>
                    <a:pt x="4408" y="30130"/>
                  </a:cubicBezTo>
                  <a:cubicBezTo>
                    <a:pt x="5109" y="30130"/>
                    <a:pt x="5775" y="29975"/>
                    <a:pt x="6314" y="29528"/>
                  </a:cubicBezTo>
                  <a:cubicBezTo>
                    <a:pt x="7583" y="28478"/>
                    <a:pt x="9157" y="28121"/>
                    <a:pt x="10834" y="28121"/>
                  </a:cubicBezTo>
                  <a:cubicBezTo>
                    <a:pt x="13016" y="28121"/>
                    <a:pt x="15374" y="28725"/>
                    <a:pt x="17464" y="29196"/>
                  </a:cubicBezTo>
                  <a:cubicBezTo>
                    <a:pt x="18740" y="29482"/>
                    <a:pt x="20083" y="29952"/>
                    <a:pt x="20830" y="31028"/>
                  </a:cubicBezTo>
                  <a:cubicBezTo>
                    <a:pt x="21824" y="32461"/>
                    <a:pt x="21400" y="34451"/>
                    <a:pt x="20580" y="35993"/>
                  </a:cubicBezTo>
                  <a:cubicBezTo>
                    <a:pt x="19762" y="37533"/>
                    <a:pt x="18587" y="38903"/>
                    <a:pt x="18068" y="40567"/>
                  </a:cubicBezTo>
                  <a:cubicBezTo>
                    <a:pt x="17582" y="42129"/>
                    <a:pt x="17717" y="43806"/>
                    <a:pt x="17859" y="45436"/>
                  </a:cubicBezTo>
                  <a:cubicBezTo>
                    <a:pt x="18032" y="47441"/>
                    <a:pt x="18242" y="49554"/>
                    <a:pt x="19405" y="51198"/>
                  </a:cubicBezTo>
                  <a:cubicBezTo>
                    <a:pt x="20624" y="52922"/>
                    <a:pt x="21392" y="55494"/>
                    <a:pt x="21294" y="57601"/>
                  </a:cubicBezTo>
                  <a:cubicBezTo>
                    <a:pt x="21216" y="59294"/>
                    <a:pt x="20619" y="60958"/>
                    <a:pt x="20775" y="62645"/>
                  </a:cubicBezTo>
                  <a:cubicBezTo>
                    <a:pt x="21057" y="65704"/>
                    <a:pt x="23699" y="67999"/>
                    <a:pt x="26397" y="69471"/>
                  </a:cubicBezTo>
                  <a:cubicBezTo>
                    <a:pt x="29219" y="71013"/>
                    <a:pt x="31651" y="73637"/>
                    <a:pt x="32623" y="76701"/>
                  </a:cubicBezTo>
                  <a:cubicBezTo>
                    <a:pt x="33112" y="78241"/>
                    <a:pt x="33257" y="79868"/>
                    <a:pt x="33688" y="81425"/>
                  </a:cubicBezTo>
                  <a:cubicBezTo>
                    <a:pt x="34432" y="84119"/>
                    <a:pt x="36051" y="86565"/>
                    <a:pt x="38239" y="88307"/>
                  </a:cubicBezTo>
                  <a:cubicBezTo>
                    <a:pt x="39834" y="89575"/>
                    <a:pt x="42451" y="90023"/>
                    <a:pt x="44455" y="90388"/>
                  </a:cubicBezTo>
                  <a:cubicBezTo>
                    <a:pt x="45495" y="90578"/>
                    <a:pt x="46617" y="90728"/>
                    <a:pt x="47400" y="91437"/>
                  </a:cubicBezTo>
                  <a:cubicBezTo>
                    <a:pt x="47762" y="91764"/>
                    <a:pt x="48023" y="92187"/>
                    <a:pt x="48369" y="92530"/>
                  </a:cubicBezTo>
                  <a:cubicBezTo>
                    <a:pt x="50044" y="94188"/>
                    <a:pt x="53127" y="93507"/>
                    <a:pt x="54821" y="95145"/>
                  </a:cubicBezTo>
                  <a:cubicBezTo>
                    <a:pt x="55259" y="95566"/>
                    <a:pt x="55558" y="96107"/>
                    <a:pt x="55941" y="96579"/>
                  </a:cubicBezTo>
                  <a:cubicBezTo>
                    <a:pt x="56887" y="97736"/>
                    <a:pt x="58370" y="98428"/>
                    <a:pt x="59861" y="98428"/>
                  </a:cubicBezTo>
                  <a:cubicBezTo>
                    <a:pt x="60003" y="98428"/>
                    <a:pt x="60145" y="98421"/>
                    <a:pt x="60286" y="98409"/>
                  </a:cubicBezTo>
                  <a:lnTo>
                    <a:pt x="60286" y="98409"/>
                  </a:lnTo>
                  <a:cubicBezTo>
                    <a:pt x="59905" y="99653"/>
                    <a:pt x="61397" y="101114"/>
                    <a:pt x="60936" y="102330"/>
                  </a:cubicBezTo>
                  <a:cubicBezTo>
                    <a:pt x="60565" y="103312"/>
                    <a:pt x="59445" y="103741"/>
                    <a:pt x="58674" y="104452"/>
                  </a:cubicBezTo>
                  <a:cubicBezTo>
                    <a:pt x="57337" y="105685"/>
                    <a:pt x="57129" y="107795"/>
                    <a:pt x="57705" y="109521"/>
                  </a:cubicBezTo>
                  <a:cubicBezTo>
                    <a:pt x="58282" y="111246"/>
                    <a:pt x="59498" y="112671"/>
                    <a:pt x="60717" y="114022"/>
                  </a:cubicBezTo>
                  <a:cubicBezTo>
                    <a:pt x="62978" y="116530"/>
                    <a:pt x="65696" y="117746"/>
                    <a:pt x="68148" y="120066"/>
                  </a:cubicBezTo>
                  <a:cubicBezTo>
                    <a:pt x="70420" y="122216"/>
                    <a:pt x="70937" y="125696"/>
                    <a:pt x="70438" y="128784"/>
                  </a:cubicBezTo>
                  <a:cubicBezTo>
                    <a:pt x="69938" y="131872"/>
                    <a:pt x="68585" y="134744"/>
                    <a:pt x="67620" y="137718"/>
                  </a:cubicBezTo>
                  <a:cubicBezTo>
                    <a:pt x="65814" y="143276"/>
                    <a:pt x="65376" y="149382"/>
                    <a:pt x="67102" y="154963"/>
                  </a:cubicBezTo>
                  <a:cubicBezTo>
                    <a:pt x="68828" y="160546"/>
                    <a:pt x="72869" y="165522"/>
                    <a:pt x="78283" y="167717"/>
                  </a:cubicBezTo>
                  <a:cubicBezTo>
                    <a:pt x="78404" y="167766"/>
                    <a:pt x="78530" y="167788"/>
                    <a:pt x="78658" y="167788"/>
                  </a:cubicBezTo>
                  <a:cubicBezTo>
                    <a:pt x="79167" y="167788"/>
                    <a:pt x="79705" y="167444"/>
                    <a:pt x="80056" y="167066"/>
                  </a:cubicBezTo>
                  <a:cubicBezTo>
                    <a:pt x="80495" y="166591"/>
                    <a:pt x="80589" y="165833"/>
                    <a:pt x="80281" y="165265"/>
                  </a:cubicBezTo>
                  <a:cubicBezTo>
                    <a:pt x="79304" y="163467"/>
                    <a:pt x="77566" y="161932"/>
                    <a:pt x="76298" y="160326"/>
                  </a:cubicBezTo>
                  <a:cubicBezTo>
                    <a:pt x="75898" y="159821"/>
                    <a:pt x="75478" y="159248"/>
                    <a:pt x="75530" y="158607"/>
                  </a:cubicBezTo>
                  <a:cubicBezTo>
                    <a:pt x="75589" y="157886"/>
                    <a:pt x="76208" y="157367"/>
                    <a:pt x="76666" y="156807"/>
                  </a:cubicBezTo>
                  <a:cubicBezTo>
                    <a:pt x="77361" y="155947"/>
                    <a:pt x="77729" y="154867"/>
                    <a:pt x="77704" y="153762"/>
                  </a:cubicBezTo>
                  <a:cubicBezTo>
                    <a:pt x="77674" y="152733"/>
                    <a:pt x="77075" y="151726"/>
                    <a:pt x="77111" y="150697"/>
                  </a:cubicBezTo>
                  <a:cubicBezTo>
                    <a:pt x="77146" y="149667"/>
                    <a:pt x="77701" y="148583"/>
                    <a:pt x="78676" y="148251"/>
                  </a:cubicBezTo>
                  <a:cubicBezTo>
                    <a:pt x="79120" y="148100"/>
                    <a:pt x="79614" y="148115"/>
                    <a:pt x="80042" y="147926"/>
                  </a:cubicBezTo>
                  <a:cubicBezTo>
                    <a:pt x="81453" y="147303"/>
                    <a:pt x="81228" y="145153"/>
                    <a:pt x="82249" y="143996"/>
                  </a:cubicBezTo>
                  <a:cubicBezTo>
                    <a:pt x="82722" y="143460"/>
                    <a:pt x="83419" y="143193"/>
                    <a:pt x="84064" y="142883"/>
                  </a:cubicBezTo>
                  <a:cubicBezTo>
                    <a:pt x="86792" y="141571"/>
                    <a:pt x="89035" y="138972"/>
                    <a:pt x="89283" y="135957"/>
                  </a:cubicBezTo>
                  <a:cubicBezTo>
                    <a:pt x="89483" y="133544"/>
                    <a:pt x="88605" y="130615"/>
                    <a:pt x="90438" y="129034"/>
                  </a:cubicBezTo>
                  <a:cubicBezTo>
                    <a:pt x="91238" y="128344"/>
                    <a:pt x="92244" y="128199"/>
                    <a:pt x="93314" y="128199"/>
                  </a:cubicBezTo>
                  <a:cubicBezTo>
                    <a:pt x="94087" y="128199"/>
                    <a:pt x="94894" y="128275"/>
                    <a:pt x="95682" y="128275"/>
                  </a:cubicBezTo>
                  <a:cubicBezTo>
                    <a:pt x="96098" y="128275"/>
                    <a:pt x="96509" y="128254"/>
                    <a:pt x="96908" y="128189"/>
                  </a:cubicBezTo>
                  <a:cubicBezTo>
                    <a:pt x="97800" y="128044"/>
                    <a:pt x="98396" y="127214"/>
                    <a:pt x="98814" y="126412"/>
                  </a:cubicBezTo>
                  <a:cubicBezTo>
                    <a:pt x="99231" y="125609"/>
                    <a:pt x="99280" y="124658"/>
                    <a:pt x="99129" y="123766"/>
                  </a:cubicBezTo>
                  <a:cubicBezTo>
                    <a:pt x="98945" y="122668"/>
                    <a:pt x="98473" y="121597"/>
                    <a:pt x="98577" y="120489"/>
                  </a:cubicBezTo>
                  <a:cubicBezTo>
                    <a:pt x="98723" y="118930"/>
                    <a:pt x="99942" y="117730"/>
                    <a:pt x="100886" y="116480"/>
                  </a:cubicBezTo>
                  <a:cubicBezTo>
                    <a:pt x="102003" y="114998"/>
                    <a:pt x="102797" y="113297"/>
                    <a:pt x="103214" y="111488"/>
                  </a:cubicBezTo>
                  <a:cubicBezTo>
                    <a:pt x="103689" y="109429"/>
                    <a:pt x="102371" y="106997"/>
                    <a:pt x="100524" y="105970"/>
                  </a:cubicBezTo>
                  <a:cubicBezTo>
                    <a:pt x="98677" y="104943"/>
                    <a:pt x="96462" y="104915"/>
                    <a:pt x="94350" y="104853"/>
                  </a:cubicBezTo>
                  <a:cubicBezTo>
                    <a:pt x="92237" y="104794"/>
                    <a:pt x="89999" y="104633"/>
                    <a:pt x="88273" y="103414"/>
                  </a:cubicBezTo>
                  <a:cubicBezTo>
                    <a:pt x="86692" y="102296"/>
                    <a:pt x="85799" y="100469"/>
                    <a:pt x="84550" y="98991"/>
                  </a:cubicBezTo>
                  <a:cubicBezTo>
                    <a:pt x="82441" y="96497"/>
                    <a:pt x="79375" y="95057"/>
                    <a:pt x="76410" y="93690"/>
                  </a:cubicBezTo>
                  <a:cubicBezTo>
                    <a:pt x="75559" y="93298"/>
                    <a:pt x="74630" y="92901"/>
                    <a:pt x="73720" y="92901"/>
                  </a:cubicBezTo>
                  <a:cubicBezTo>
                    <a:pt x="73431" y="92901"/>
                    <a:pt x="73144" y="92941"/>
                    <a:pt x="72862" y="93034"/>
                  </a:cubicBezTo>
                  <a:cubicBezTo>
                    <a:pt x="72400" y="93185"/>
                    <a:pt x="71985" y="93473"/>
                    <a:pt x="71508" y="93564"/>
                  </a:cubicBezTo>
                  <a:cubicBezTo>
                    <a:pt x="71390" y="93586"/>
                    <a:pt x="71274" y="93597"/>
                    <a:pt x="71159" y="93597"/>
                  </a:cubicBezTo>
                  <a:cubicBezTo>
                    <a:pt x="70006" y="93597"/>
                    <a:pt x="69033" y="92520"/>
                    <a:pt x="67966" y="91944"/>
                  </a:cubicBezTo>
                  <a:cubicBezTo>
                    <a:pt x="67424" y="91651"/>
                    <a:pt x="66830" y="91518"/>
                    <a:pt x="66231" y="91518"/>
                  </a:cubicBezTo>
                  <a:cubicBezTo>
                    <a:pt x="64138" y="91518"/>
                    <a:pt x="61986" y="93147"/>
                    <a:pt x="61817" y="95293"/>
                  </a:cubicBezTo>
                  <a:cubicBezTo>
                    <a:pt x="61476" y="95410"/>
                    <a:pt x="61056" y="95468"/>
                    <a:pt x="60611" y="95468"/>
                  </a:cubicBezTo>
                  <a:cubicBezTo>
                    <a:pt x="59413" y="95468"/>
                    <a:pt x="58031" y="95047"/>
                    <a:pt x="57510" y="94228"/>
                  </a:cubicBezTo>
                  <a:cubicBezTo>
                    <a:pt x="56995" y="93419"/>
                    <a:pt x="56789" y="92287"/>
                    <a:pt x="55904" y="91918"/>
                  </a:cubicBezTo>
                  <a:cubicBezTo>
                    <a:pt x="55432" y="91722"/>
                    <a:pt x="54840" y="91796"/>
                    <a:pt x="54455" y="91458"/>
                  </a:cubicBezTo>
                  <a:cubicBezTo>
                    <a:pt x="53818" y="90898"/>
                    <a:pt x="54313" y="89881"/>
                    <a:pt x="54428" y="89040"/>
                  </a:cubicBezTo>
                  <a:cubicBezTo>
                    <a:pt x="54609" y="87696"/>
                    <a:pt x="53607" y="86419"/>
                    <a:pt x="52383" y="85834"/>
                  </a:cubicBezTo>
                  <a:cubicBezTo>
                    <a:pt x="51161" y="85249"/>
                    <a:pt x="49761" y="85202"/>
                    <a:pt x="48407" y="85159"/>
                  </a:cubicBezTo>
                  <a:cubicBezTo>
                    <a:pt x="47051" y="85115"/>
                    <a:pt x="45649" y="85054"/>
                    <a:pt x="44436" y="84447"/>
                  </a:cubicBezTo>
                  <a:cubicBezTo>
                    <a:pt x="42077" y="83264"/>
                    <a:pt x="41111" y="80063"/>
                    <a:pt x="42146" y="77635"/>
                  </a:cubicBezTo>
                  <a:cubicBezTo>
                    <a:pt x="43156" y="75267"/>
                    <a:pt x="45760" y="73783"/>
                    <a:pt x="48337" y="73783"/>
                  </a:cubicBezTo>
                  <a:cubicBezTo>
                    <a:pt x="48401" y="73783"/>
                    <a:pt x="48464" y="73784"/>
                    <a:pt x="48528" y="73786"/>
                  </a:cubicBezTo>
                  <a:cubicBezTo>
                    <a:pt x="51112" y="73862"/>
                    <a:pt x="53842" y="75749"/>
                    <a:pt x="53870" y="78335"/>
                  </a:cubicBezTo>
                  <a:cubicBezTo>
                    <a:pt x="53875" y="78746"/>
                    <a:pt x="54287" y="78928"/>
                    <a:pt x="54735" y="78928"/>
                  </a:cubicBezTo>
                  <a:cubicBezTo>
                    <a:pt x="55004" y="78928"/>
                    <a:pt x="55285" y="78863"/>
                    <a:pt x="55498" y="78741"/>
                  </a:cubicBezTo>
                  <a:cubicBezTo>
                    <a:pt x="56067" y="78416"/>
                    <a:pt x="56365" y="77760"/>
                    <a:pt x="56505" y="77119"/>
                  </a:cubicBezTo>
                  <a:cubicBezTo>
                    <a:pt x="56645" y="76478"/>
                    <a:pt x="56664" y="75812"/>
                    <a:pt x="56860" y="75186"/>
                  </a:cubicBezTo>
                  <a:cubicBezTo>
                    <a:pt x="57310" y="73749"/>
                    <a:pt x="58757" y="72690"/>
                    <a:pt x="60261" y="72690"/>
                  </a:cubicBezTo>
                  <a:cubicBezTo>
                    <a:pt x="60273" y="72690"/>
                    <a:pt x="60285" y="72690"/>
                    <a:pt x="60297" y="72690"/>
                  </a:cubicBezTo>
                  <a:cubicBezTo>
                    <a:pt x="60306" y="72690"/>
                    <a:pt x="60314" y="72690"/>
                    <a:pt x="60323" y="72690"/>
                  </a:cubicBezTo>
                  <a:cubicBezTo>
                    <a:pt x="61893" y="72690"/>
                    <a:pt x="62998" y="71122"/>
                    <a:pt x="64116" y="70013"/>
                  </a:cubicBezTo>
                  <a:cubicBezTo>
                    <a:pt x="65241" y="68896"/>
                    <a:pt x="65913" y="67214"/>
                    <a:pt x="65469" y="65693"/>
                  </a:cubicBezTo>
                  <a:cubicBezTo>
                    <a:pt x="65229" y="64873"/>
                    <a:pt x="64683" y="64046"/>
                    <a:pt x="64956" y="63238"/>
                  </a:cubicBezTo>
                  <a:cubicBezTo>
                    <a:pt x="65170" y="62604"/>
                    <a:pt x="65822" y="62237"/>
                    <a:pt x="66438" y="61978"/>
                  </a:cubicBezTo>
                  <a:cubicBezTo>
                    <a:pt x="67992" y="61328"/>
                    <a:pt x="69657" y="60995"/>
                    <a:pt x="71338" y="60995"/>
                  </a:cubicBezTo>
                  <a:cubicBezTo>
                    <a:pt x="71514" y="60995"/>
                    <a:pt x="71689" y="60998"/>
                    <a:pt x="71865" y="61005"/>
                  </a:cubicBezTo>
                  <a:cubicBezTo>
                    <a:pt x="71916" y="61008"/>
                    <a:pt x="71966" y="61009"/>
                    <a:pt x="72016" y="61009"/>
                  </a:cubicBezTo>
                  <a:cubicBezTo>
                    <a:pt x="73530" y="61009"/>
                    <a:pt x="74333" y="60016"/>
                    <a:pt x="75129" y="58671"/>
                  </a:cubicBezTo>
                  <a:cubicBezTo>
                    <a:pt x="75724" y="57667"/>
                    <a:pt x="75988" y="56400"/>
                    <a:pt x="76935" y="55719"/>
                  </a:cubicBezTo>
                  <a:cubicBezTo>
                    <a:pt x="77461" y="55341"/>
                    <a:pt x="78061" y="55227"/>
                    <a:pt x="78697" y="55227"/>
                  </a:cubicBezTo>
                  <a:cubicBezTo>
                    <a:pt x="79669" y="55227"/>
                    <a:pt x="80723" y="55493"/>
                    <a:pt x="81724" y="55493"/>
                  </a:cubicBezTo>
                  <a:cubicBezTo>
                    <a:pt x="81835" y="55493"/>
                    <a:pt x="81945" y="55490"/>
                    <a:pt x="82055" y="55483"/>
                  </a:cubicBezTo>
                  <a:cubicBezTo>
                    <a:pt x="84597" y="55311"/>
                    <a:pt x="86582" y="52458"/>
                    <a:pt x="85860" y="50015"/>
                  </a:cubicBezTo>
                  <a:cubicBezTo>
                    <a:pt x="85517" y="48852"/>
                    <a:pt x="84704" y="47901"/>
                    <a:pt x="84043" y="46884"/>
                  </a:cubicBezTo>
                  <a:cubicBezTo>
                    <a:pt x="83131" y="45481"/>
                    <a:pt x="82492" y="43918"/>
                    <a:pt x="82159" y="42277"/>
                  </a:cubicBezTo>
                  <a:cubicBezTo>
                    <a:pt x="81854" y="40773"/>
                    <a:pt x="81767" y="39118"/>
                    <a:pt x="80776" y="37947"/>
                  </a:cubicBezTo>
                  <a:cubicBezTo>
                    <a:pt x="79227" y="38020"/>
                    <a:pt x="77350" y="37975"/>
                    <a:pt x="75971" y="38686"/>
                  </a:cubicBezTo>
                  <a:cubicBezTo>
                    <a:pt x="75699" y="37108"/>
                    <a:pt x="75398" y="35461"/>
                    <a:pt x="74423" y="34192"/>
                  </a:cubicBezTo>
                  <a:cubicBezTo>
                    <a:pt x="73732" y="33291"/>
                    <a:pt x="72587" y="32657"/>
                    <a:pt x="71488" y="32657"/>
                  </a:cubicBezTo>
                  <a:cubicBezTo>
                    <a:pt x="71039" y="32657"/>
                    <a:pt x="70597" y="32763"/>
                    <a:pt x="70198" y="32999"/>
                  </a:cubicBezTo>
                  <a:cubicBezTo>
                    <a:pt x="68851" y="33794"/>
                    <a:pt x="68559" y="35642"/>
                    <a:pt x="68807" y="37187"/>
                  </a:cubicBezTo>
                  <a:cubicBezTo>
                    <a:pt x="69057" y="38731"/>
                    <a:pt x="69698" y="40227"/>
                    <a:pt x="69655" y="41791"/>
                  </a:cubicBezTo>
                  <a:cubicBezTo>
                    <a:pt x="69615" y="43336"/>
                    <a:pt x="68552" y="45042"/>
                    <a:pt x="67017" y="45042"/>
                  </a:cubicBezTo>
                  <a:cubicBezTo>
                    <a:pt x="66998" y="45042"/>
                    <a:pt x="66979" y="45041"/>
                    <a:pt x="66960" y="45041"/>
                  </a:cubicBezTo>
                  <a:cubicBezTo>
                    <a:pt x="66146" y="45019"/>
                    <a:pt x="65416" y="44522"/>
                    <a:pt x="64843" y="43941"/>
                  </a:cubicBezTo>
                  <a:cubicBezTo>
                    <a:pt x="64022" y="43112"/>
                    <a:pt x="63372" y="42052"/>
                    <a:pt x="62317" y="41553"/>
                  </a:cubicBezTo>
                  <a:cubicBezTo>
                    <a:pt x="61507" y="41171"/>
                    <a:pt x="60577" y="41179"/>
                    <a:pt x="59704" y="40982"/>
                  </a:cubicBezTo>
                  <a:cubicBezTo>
                    <a:pt x="56728" y="40316"/>
                    <a:pt x="54688" y="36902"/>
                    <a:pt x="55510" y="33965"/>
                  </a:cubicBezTo>
                  <a:cubicBezTo>
                    <a:pt x="56182" y="31564"/>
                    <a:pt x="58657" y="29882"/>
                    <a:pt x="61117" y="29882"/>
                  </a:cubicBezTo>
                  <a:cubicBezTo>
                    <a:pt x="61664" y="29882"/>
                    <a:pt x="62211" y="29966"/>
                    <a:pt x="62737" y="30143"/>
                  </a:cubicBezTo>
                  <a:cubicBezTo>
                    <a:pt x="66237" y="28861"/>
                    <a:pt x="67660" y="24447"/>
                    <a:pt x="66265" y="20991"/>
                  </a:cubicBezTo>
                  <a:cubicBezTo>
                    <a:pt x="64868" y="17535"/>
                    <a:pt x="61115" y="15389"/>
                    <a:pt x="57392" y="15226"/>
                  </a:cubicBezTo>
                  <a:cubicBezTo>
                    <a:pt x="56302" y="15179"/>
                    <a:pt x="55191" y="15275"/>
                    <a:pt x="54134" y="15007"/>
                  </a:cubicBezTo>
                  <a:cubicBezTo>
                    <a:pt x="51145" y="14251"/>
                    <a:pt x="49582" y="10965"/>
                    <a:pt x="46980" y="9310"/>
                  </a:cubicBezTo>
                  <a:cubicBezTo>
                    <a:pt x="46287" y="8869"/>
                    <a:pt x="45224" y="8778"/>
                    <a:pt x="44079" y="8778"/>
                  </a:cubicBezTo>
                  <a:cubicBezTo>
                    <a:pt x="43277" y="8778"/>
                    <a:pt x="42435" y="8823"/>
                    <a:pt x="41651" y="8823"/>
                  </a:cubicBezTo>
                  <a:cubicBezTo>
                    <a:pt x="40795" y="8823"/>
                    <a:pt x="40007" y="8769"/>
                    <a:pt x="39418" y="8547"/>
                  </a:cubicBezTo>
                  <a:cubicBezTo>
                    <a:pt x="38499" y="8200"/>
                    <a:pt x="37525" y="8023"/>
                    <a:pt x="36546" y="8023"/>
                  </a:cubicBezTo>
                  <a:cubicBezTo>
                    <a:pt x="36275" y="8023"/>
                    <a:pt x="36003" y="8037"/>
                    <a:pt x="35731" y="8064"/>
                  </a:cubicBezTo>
                  <a:cubicBezTo>
                    <a:pt x="34635" y="9104"/>
                    <a:pt x="32585" y="9398"/>
                    <a:pt x="31077" y="9499"/>
                  </a:cubicBezTo>
                  <a:cubicBezTo>
                    <a:pt x="29526" y="7990"/>
                    <a:pt x="27655" y="6585"/>
                    <a:pt x="25725" y="5605"/>
                  </a:cubicBezTo>
                  <a:cubicBezTo>
                    <a:pt x="24435" y="4951"/>
                    <a:pt x="22930" y="4260"/>
                    <a:pt x="22532" y="2870"/>
                  </a:cubicBezTo>
                  <a:cubicBezTo>
                    <a:pt x="22012" y="1053"/>
                    <a:pt x="19376" y="125"/>
                    <a:pt x="17200" y="125"/>
                  </a:cubicBezTo>
                  <a:cubicBezTo>
                    <a:pt x="16716" y="125"/>
                    <a:pt x="16254" y="171"/>
                    <a:pt x="15844" y="263"/>
                  </a:cubicBezTo>
                  <a:cubicBezTo>
                    <a:pt x="15181" y="84"/>
                    <a:pt x="14496" y="0"/>
                    <a:pt x="1380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8" name="Google Shape;7288;p70"/>
            <p:cNvSpPr/>
            <p:nvPr/>
          </p:nvSpPr>
          <p:spPr>
            <a:xfrm>
              <a:off x="5443499" y="1551494"/>
              <a:ext cx="663373" cy="755690"/>
            </a:xfrm>
            <a:custGeom>
              <a:avLst/>
              <a:gdLst/>
              <a:ahLst/>
              <a:cxnLst/>
              <a:rect l="l" t="t" r="r" b="b"/>
              <a:pathLst>
                <a:path w="40679" h="46340" extrusionOk="0">
                  <a:moveTo>
                    <a:pt x="15780" y="0"/>
                  </a:moveTo>
                  <a:cubicBezTo>
                    <a:pt x="14989" y="0"/>
                    <a:pt x="14213" y="109"/>
                    <a:pt x="13470" y="421"/>
                  </a:cubicBezTo>
                  <a:cubicBezTo>
                    <a:pt x="9879" y="1928"/>
                    <a:pt x="10933" y="5468"/>
                    <a:pt x="8580" y="7572"/>
                  </a:cubicBezTo>
                  <a:cubicBezTo>
                    <a:pt x="6546" y="9390"/>
                    <a:pt x="2788" y="7963"/>
                    <a:pt x="1150" y="10460"/>
                  </a:cubicBezTo>
                  <a:cubicBezTo>
                    <a:pt x="0" y="12215"/>
                    <a:pt x="1289" y="14606"/>
                    <a:pt x="2962" y="15871"/>
                  </a:cubicBezTo>
                  <a:cubicBezTo>
                    <a:pt x="4636" y="17135"/>
                    <a:pt x="6731" y="17894"/>
                    <a:pt x="8056" y="19522"/>
                  </a:cubicBezTo>
                  <a:cubicBezTo>
                    <a:pt x="10183" y="22136"/>
                    <a:pt x="9577" y="26004"/>
                    <a:pt x="8413" y="29169"/>
                  </a:cubicBezTo>
                  <a:cubicBezTo>
                    <a:pt x="7247" y="32332"/>
                    <a:pt x="5603" y="35532"/>
                    <a:pt x="6005" y="38881"/>
                  </a:cubicBezTo>
                  <a:cubicBezTo>
                    <a:pt x="6193" y="40459"/>
                    <a:pt x="6837" y="41956"/>
                    <a:pt x="7675" y="43307"/>
                  </a:cubicBezTo>
                  <a:cubicBezTo>
                    <a:pt x="8488" y="44615"/>
                    <a:pt x="9597" y="45873"/>
                    <a:pt x="11095" y="46235"/>
                  </a:cubicBezTo>
                  <a:cubicBezTo>
                    <a:pt x="11391" y="46306"/>
                    <a:pt x="11688" y="46339"/>
                    <a:pt x="11983" y="46339"/>
                  </a:cubicBezTo>
                  <a:cubicBezTo>
                    <a:pt x="13586" y="46339"/>
                    <a:pt x="15150" y="45367"/>
                    <a:pt x="16368" y="44250"/>
                  </a:cubicBezTo>
                  <a:cubicBezTo>
                    <a:pt x="17812" y="42927"/>
                    <a:pt x="19065" y="41325"/>
                    <a:pt x="20822" y="40465"/>
                  </a:cubicBezTo>
                  <a:cubicBezTo>
                    <a:pt x="23353" y="39224"/>
                    <a:pt x="26610" y="39686"/>
                    <a:pt x="28815" y="37929"/>
                  </a:cubicBezTo>
                  <a:cubicBezTo>
                    <a:pt x="31544" y="35754"/>
                    <a:pt x="31140" y="31606"/>
                    <a:pt x="31890" y="28199"/>
                  </a:cubicBezTo>
                  <a:cubicBezTo>
                    <a:pt x="33150" y="22476"/>
                    <a:pt x="38102" y="18249"/>
                    <a:pt x="40038" y="12718"/>
                  </a:cubicBezTo>
                  <a:cubicBezTo>
                    <a:pt x="40418" y="11636"/>
                    <a:pt x="40679" y="10499"/>
                    <a:pt x="40652" y="9352"/>
                  </a:cubicBezTo>
                  <a:cubicBezTo>
                    <a:pt x="40569" y="5649"/>
                    <a:pt x="37449" y="2571"/>
                    <a:pt x="33956" y="1339"/>
                  </a:cubicBezTo>
                  <a:cubicBezTo>
                    <a:pt x="31938" y="627"/>
                    <a:pt x="29911" y="457"/>
                    <a:pt x="27871" y="457"/>
                  </a:cubicBezTo>
                  <a:cubicBezTo>
                    <a:pt x="26007" y="457"/>
                    <a:pt x="24132" y="599"/>
                    <a:pt x="22245" y="599"/>
                  </a:cubicBezTo>
                  <a:cubicBezTo>
                    <a:pt x="21785" y="599"/>
                    <a:pt x="21325" y="591"/>
                    <a:pt x="20863" y="570"/>
                  </a:cubicBezTo>
                  <a:cubicBezTo>
                    <a:pt x="19225" y="496"/>
                    <a:pt x="17470" y="0"/>
                    <a:pt x="1578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89" name="Google Shape;7289;p70"/>
            <p:cNvSpPr/>
            <p:nvPr/>
          </p:nvSpPr>
          <p:spPr>
            <a:xfrm>
              <a:off x="5708115" y="1720446"/>
              <a:ext cx="2651176" cy="2285643"/>
            </a:xfrm>
            <a:custGeom>
              <a:avLst/>
              <a:gdLst/>
              <a:ahLst/>
              <a:cxnLst/>
              <a:rect l="l" t="t" r="r" b="b"/>
              <a:pathLst>
                <a:path w="162574" h="140159" extrusionOk="0">
                  <a:moveTo>
                    <a:pt x="149391" y="0"/>
                  </a:moveTo>
                  <a:cubicBezTo>
                    <a:pt x="148360" y="0"/>
                    <a:pt x="147330" y="156"/>
                    <a:pt x="146349" y="477"/>
                  </a:cubicBezTo>
                  <a:cubicBezTo>
                    <a:pt x="145329" y="812"/>
                    <a:pt x="144363" y="1309"/>
                    <a:pt x="143326" y="1583"/>
                  </a:cubicBezTo>
                  <a:cubicBezTo>
                    <a:pt x="142494" y="1801"/>
                    <a:pt x="141638" y="1870"/>
                    <a:pt x="140776" y="1870"/>
                  </a:cubicBezTo>
                  <a:cubicBezTo>
                    <a:pt x="140050" y="1870"/>
                    <a:pt x="139319" y="1821"/>
                    <a:pt x="138596" y="1772"/>
                  </a:cubicBezTo>
                  <a:lnTo>
                    <a:pt x="130106" y="1191"/>
                  </a:lnTo>
                  <a:cubicBezTo>
                    <a:pt x="129237" y="1132"/>
                    <a:pt x="128350" y="1076"/>
                    <a:pt x="127469" y="1076"/>
                  </a:cubicBezTo>
                  <a:cubicBezTo>
                    <a:pt x="125783" y="1076"/>
                    <a:pt x="124119" y="1281"/>
                    <a:pt x="122644" y="2056"/>
                  </a:cubicBezTo>
                  <a:cubicBezTo>
                    <a:pt x="119360" y="3782"/>
                    <a:pt x="117499" y="8084"/>
                    <a:pt x="113816" y="8529"/>
                  </a:cubicBezTo>
                  <a:cubicBezTo>
                    <a:pt x="113611" y="8554"/>
                    <a:pt x="113408" y="8566"/>
                    <a:pt x="113207" y="8566"/>
                  </a:cubicBezTo>
                  <a:cubicBezTo>
                    <a:pt x="110853" y="8566"/>
                    <a:pt x="108715" y="6973"/>
                    <a:pt x="106473" y="6087"/>
                  </a:cubicBezTo>
                  <a:cubicBezTo>
                    <a:pt x="105100" y="5543"/>
                    <a:pt x="103627" y="5279"/>
                    <a:pt x="102152" y="5279"/>
                  </a:cubicBezTo>
                  <a:cubicBezTo>
                    <a:pt x="99404" y="5279"/>
                    <a:pt x="96647" y="6196"/>
                    <a:pt x="94512" y="7933"/>
                  </a:cubicBezTo>
                  <a:cubicBezTo>
                    <a:pt x="93279" y="7304"/>
                    <a:pt x="93660" y="5468"/>
                    <a:pt x="93225" y="4153"/>
                  </a:cubicBezTo>
                  <a:cubicBezTo>
                    <a:pt x="92771" y="2782"/>
                    <a:pt x="91297" y="1954"/>
                    <a:pt x="89858" y="1828"/>
                  </a:cubicBezTo>
                  <a:cubicBezTo>
                    <a:pt x="89687" y="1813"/>
                    <a:pt x="89517" y="1806"/>
                    <a:pt x="89348" y="1806"/>
                  </a:cubicBezTo>
                  <a:cubicBezTo>
                    <a:pt x="88082" y="1806"/>
                    <a:pt x="86834" y="2194"/>
                    <a:pt x="85623" y="2590"/>
                  </a:cubicBezTo>
                  <a:cubicBezTo>
                    <a:pt x="82664" y="3556"/>
                    <a:pt x="79224" y="5204"/>
                    <a:pt x="78950" y="8303"/>
                  </a:cubicBezTo>
                  <a:cubicBezTo>
                    <a:pt x="78873" y="9176"/>
                    <a:pt x="79068" y="10104"/>
                    <a:pt x="78702" y="10900"/>
                  </a:cubicBezTo>
                  <a:cubicBezTo>
                    <a:pt x="78178" y="12033"/>
                    <a:pt x="76762" y="12408"/>
                    <a:pt x="75881" y="13291"/>
                  </a:cubicBezTo>
                  <a:cubicBezTo>
                    <a:pt x="74831" y="14345"/>
                    <a:pt x="74664" y="15971"/>
                    <a:pt x="74621" y="17458"/>
                  </a:cubicBezTo>
                  <a:cubicBezTo>
                    <a:pt x="74577" y="18944"/>
                    <a:pt x="74563" y="20541"/>
                    <a:pt x="73703" y="21754"/>
                  </a:cubicBezTo>
                  <a:cubicBezTo>
                    <a:pt x="73148" y="22537"/>
                    <a:pt x="71069" y="23068"/>
                    <a:pt x="69376" y="23068"/>
                  </a:cubicBezTo>
                  <a:cubicBezTo>
                    <a:pt x="68445" y="23068"/>
                    <a:pt x="67630" y="22907"/>
                    <a:pt x="67252" y="22539"/>
                  </a:cubicBezTo>
                  <a:cubicBezTo>
                    <a:pt x="66636" y="21940"/>
                    <a:pt x="65905" y="21693"/>
                    <a:pt x="65124" y="21693"/>
                  </a:cubicBezTo>
                  <a:cubicBezTo>
                    <a:pt x="63293" y="21693"/>
                    <a:pt x="61194" y="23048"/>
                    <a:pt x="59696" y="24392"/>
                  </a:cubicBezTo>
                  <a:lnTo>
                    <a:pt x="53326" y="30110"/>
                  </a:lnTo>
                  <a:cubicBezTo>
                    <a:pt x="51731" y="31541"/>
                    <a:pt x="50013" y="33034"/>
                    <a:pt x="47899" y="33389"/>
                  </a:cubicBezTo>
                  <a:cubicBezTo>
                    <a:pt x="47672" y="33427"/>
                    <a:pt x="47440" y="33446"/>
                    <a:pt x="47206" y="33446"/>
                  </a:cubicBezTo>
                  <a:cubicBezTo>
                    <a:pt x="45267" y="33446"/>
                    <a:pt x="43232" y="32171"/>
                    <a:pt x="43155" y="30259"/>
                  </a:cubicBezTo>
                  <a:cubicBezTo>
                    <a:pt x="43563" y="29875"/>
                    <a:pt x="44085" y="29761"/>
                    <a:pt x="44655" y="29761"/>
                  </a:cubicBezTo>
                  <a:cubicBezTo>
                    <a:pt x="45498" y="29761"/>
                    <a:pt x="46445" y="30012"/>
                    <a:pt x="47276" y="30012"/>
                  </a:cubicBezTo>
                  <a:cubicBezTo>
                    <a:pt x="47872" y="30012"/>
                    <a:pt x="48409" y="29883"/>
                    <a:pt x="48805" y="29438"/>
                  </a:cubicBezTo>
                  <a:cubicBezTo>
                    <a:pt x="49977" y="28121"/>
                    <a:pt x="48243" y="26238"/>
                    <a:pt x="46718" y="25356"/>
                  </a:cubicBezTo>
                  <a:cubicBezTo>
                    <a:pt x="43929" y="23744"/>
                    <a:pt x="41047" y="22101"/>
                    <a:pt x="37854" y="21667"/>
                  </a:cubicBezTo>
                  <a:cubicBezTo>
                    <a:pt x="37395" y="21605"/>
                    <a:pt x="36928" y="21573"/>
                    <a:pt x="36459" y="21573"/>
                  </a:cubicBezTo>
                  <a:cubicBezTo>
                    <a:pt x="33662" y="21573"/>
                    <a:pt x="30804" y="22696"/>
                    <a:pt x="29384" y="25062"/>
                  </a:cubicBezTo>
                  <a:cubicBezTo>
                    <a:pt x="27966" y="27426"/>
                    <a:pt x="28225" y="30512"/>
                    <a:pt x="26820" y="32884"/>
                  </a:cubicBezTo>
                  <a:cubicBezTo>
                    <a:pt x="25941" y="34369"/>
                    <a:pt x="24491" y="35431"/>
                    <a:pt x="23493" y="36839"/>
                  </a:cubicBezTo>
                  <a:cubicBezTo>
                    <a:pt x="22495" y="38247"/>
                    <a:pt x="22067" y="40372"/>
                    <a:pt x="23291" y="41591"/>
                  </a:cubicBezTo>
                  <a:cubicBezTo>
                    <a:pt x="24277" y="42574"/>
                    <a:pt x="25957" y="42576"/>
                    <a:pt x="26934" y="43568"/>
                  </a:cubicBezTo>
                  <a:cubicBezTo>
                    <a:pt x="27686" y="44334"/>
                    <a:pt x="27942" y="45612"/>
                    <a:pt x="28928" y="46032"/>
                  </a:cubicBezTo>
                  <a:cubicBezTo>
                    <a:pt x="29116" y="46112"/>
                    <a:pt x="29308" y="46149"/>
                    <a:pt x="29499" y="46149"/>
                  </a:cubicBezTo>
                  <a:cubicBezTo>
                    <a:pt x="30453" y="46149"/>
                    <a:pt x="31375" y="45228"/>
                    <a:pt x="31599" y="44232"/>
                  </a:cubicBezTo>
                  <a:cubicBezTo>
                    <a:pt x="31870" y="43035"/>
                    <a:pt x="31491" y="41803"/>
                    <a:pt x="31294" y="40594"/>
                  </a:cubicBezTo>
                  <a:cubicBezTo>
                    <a:pt x="30707" y="36976"/>
                    <a:pt x="32524" y="32527"/>
                    <a:pt x="36153" y="32010"/>
                  </a:cubicBezTo>
                  <a:cubicBezTo>
                    <a:pt x="36979" y="32041"/>
                    <a:pt x="37253" y="33221"/>
                    <a:pt x="36881" y="33960"/>
                  </a:cubicBezTo>
                  <a:cubicBezTo>
                    <a:pt x="36512" y="34700"/>
                    <a:pt x="35790" y="35213"/>
                    <a:pt x="35400" y="35941"/>
                  </a:cubicBezTo>
                  <a:cubicBezTo>
                    <a:pt x="34663" y="37314"/>
                    <a:pt x="35518" y="39272"/>
                    <a:pt x="37026" y="39667"/>
                  </a:cubicBezTo>
                  <a:cubicBezTo>
                    <a:pt x="38598" y="40078"/>
                    <a:pt x="41223" y="39748"/>
                    <a:pt x="41017" y="41358"/>
                  </a:cubicBezTo>
                  <a:cubicBezTo>
                    <a:pt x="40797" y="43068"/>
                    <a:pt x="37630" y="41948"/>
                    <a:pt x="36606" y="43336"/>
                  </a:cubicBezTo>
                  <a:cubicBezTo>
                    <a:pt x="36002" y="44155"/>
                    <a:pt x="36537" y="45296"/>
                    <a:pt x="36521" y="46313"/>
                  </a:cubicBezTo>
                  <a:cubicBezTo>
                    <a:pt x="36494" y="48303"/>
                    <a:pt x="34299" y="49599"/>
                    <a:pt x="32313" y="49739"/>
                  </a:cubicBezTo>
                  <a:cubicBezTo>
                    <a:pt x="32097" y="49755"/>
                    <a:pt x="31880" y="49762"/>
                    <a:pt x="31663" y="49762"/>
                  </a:cubicBezTo>
                  <a:cubicBezTo>
                    <a:pt x="30164" y="49762"/>
                    <a:pt x="28664" y="49439"/>
                    <a:pt x="27166" y="49439"/>
                  </a:cubicBezTo>
                  <a:cubicBezTo>
                    <a:pt x="26898" y="49439"/>
                    <a:pt x="26629" y="49449"/>
                    <a:pt x="26361" y="49474"/>
                  </a:cubicBezTo>
                  <a:cubicBezTo>
                    <a:pt x="24379" y="49654"/>
                    <a:pt x="22222" y="51058"/>
                    <a:pt x="22312" y="53044"/>
                  </a:cubicBezTo>
                  <a:cubicBezTo>
                    <a:pt x="19567" y="54331"/>
                    <a:pt x="16715" y="55374"/>
                    <a:pt x="13788" y="56164"/>
                  </a:cubicBezTo>
                  <a:cubicBezTo>
                    <a:pt x="13912" y="58317"/>
                    <a:pt x="17975" y="58517"/>
                    <a:pt x="17960" y="60675"/>
                  </a:cubicBezTo>
                  <a:cubicBezTo>
                    <a:pt x="17949" y="61887"/>
                    <a:pt x="16542" y="62556"/>
                    <a:pt x="15302" y="62556"/>
                  </a:cubicBezTo>
                  <a:cubicBezTo>
                    <a:pt x="15219" y="62556"/>
                    <a:pt x="15137" y="62553"/>
                    <a:pt x="15056" y="62547"/>
                  </a:cubicBezTo>
                  <a:cubicBezTo>
                    <a:pt x="14072" y="62475"/>
                    <a:pt x="13082" y="62160"/>
                    <a:pt x="12113" y="62160"/>
                  </a:cubicBezTo>
                  <a:cubicBezTo>
                    <a:pt x="11810" y="62160"/>
                    <a:pt x="11508" y="62191"/>
                    <a:pt x="11210" y="62270"/>
                  </a:cubicBezTo>
                  <a:cubicBezTo>
                    <a:pt x="9047" y="62839"/>
                    <a:pt x="8290" y="65880"/>
                    <a:pt x="9487" y="67769"/>
                  </a:cubicBezTo>
                  <a:cubicBezTo>
                    <a:pt x="10572" y="69481"/>
                    <a:pt x="12694" y="70258"/>
                    <a:pt x="14741" y="70258"/>
                  </a:cubicBezTo>
                  <a:cubicBezTo>
                    <a:pt x="14954" y="70258"/>
                    <a:pt x="15165" y="70249"/>
                    <a:pt x="15375" y="70233"/>
                  </a:cubicBezTo>
                  <a:cubicBezTo>
                    <a:pt x="16269" y="70162"/>
                    <a:pt x="17225" y="69924"/>
                    <a:pt x="17785" y="69223"/>
                  </a:cubicBezTo>
                  <a:cubicBezTo>
                    <a:pt x="18318" y="68554"/>
                    <a:pt x="18362" y="67634"/>
                    <a:pt x="18586" y="66808"/>
                  </a:cubicBezTo>
                  <a:cubicBezTo>
                    <a:pt x="19089" y="64960"/>
                    <a:pt x="20667" y="63445"/>
                    <a:pt x="22534" y="63019"/>
                  </a:cubicBezTo>
                  <a:cubicBezTo>
                    <a:pt x="23588" y="62778"/>
                    <a:pt x="24878" y="62758"/>
                    <a:pt x="25444" y="61839"/>
                  </a:cubicBezTo>
                  <a:cubicBezTo>
                    <a:pt x="27854" y="63143"/>
                    <a:pt x="29550" y="65685"/>
                    <a:pt x="29826" y="68413"/>
                  </a:cubicBezTo>
                  <a:cubicBezTo>
                    <a:pt x="30020" y="68663"/>
                    <a:pt x="30274" y="68770"/>
                    <a:pt x="30543" y="68770"/>
                  </a:cubicBezTo>
                  <a:cubicBezTo>
                    <a:pt x="31347" y="68770"/>
                    <a:pt x="32287" y="67809"/>
                    <a:pt x="32159" y="66868"/>
                  </a:cubicBezTo>
                  <a:cubicBezTo>
                    <a:pt x="31991" y="65614"/>
                    <a:pt x="30882" y="64743"/>
                    <a:pt x="30003" y="63834"/>
                  </a:cubicBezTo>
                  <a:cubicBezTo>
                    <a:pt x="29122" y="62923"/>
                    <a:pt x="28387" y="61510"/>
                    <a:pt x="29078" y="60448"/>
                  </a:cubicBezTo>
                  <a:lnTo>
                    <a:pt x="29078" y="60448"/>
                  </a:lnTo>
                  <a:cubicBezTo>
                    <a:pt x="33197" y="61658"/>
                    <a:pt x="36527" y="65238"/>
                    <a:pt x="37435" y="69435"/>
                  </a:cubicBezTo>
                  <a:cubicBezTo>
                    <a:pt x="38871" y="69149"/>
                    <a:pt x="39664" y="67205"/>
                    <a:pt x="38838" y="65997"/>
                  </a:cubicBezTo>
                  <a:cubicBezTo>
                    <a:pt x="39003" y="65628"/>
                    <a:pt x="39328" y="65472"/>
                    <a:pt x="39697" y="65472"/>
                  </a:cubicBezTo>
                  <a:cubicBezTo>
                    <a:pt x="40331" y="65472"/>
                    <a:pt x="41094" y="65932"/>
                    <a:pt x="41391" y="66558"/>
                  </a:cubicBezTo>
                  <a:cubicBezTo>
                    <a:pt x="41862" y="67549"/>
                    <a:pt x="41819" y="68770"/>
                    <a:pt x="42492" y="69636"/>
                  </a:cubicBezTo>
                  <a:cubicBezTo>
                    <a:pt x="43175" y="70517"/>
                    <a:pt x="44261" y="70711"/>
                    <a:pt x="45451" y="70711"/>
                  </a:cubicBezTo>
                  <a:cubicBezTo>
                    <a:pt x="46388" y="70711"/>
                    <a:pt x="47390" y="70590"/>
                    <a:pt x="48312" y="70590"/>
                  </a:cubicBezTo>
                  <a:cubicBezTo>
                    <a:pt x="49551" y="70590"/>
                    <a:pt x="50643" y="70808"/>
                    <a:pt x="51235" y="71828"/>
                  </a:cubicBezTo>
                  <a:cubicBezTo>
                    <a:pt x="52336" y="73723"/>
                    <a:pt x="49909" y="75927"/>
                    <a:pt x="47711" y="75927"/>
                  </a:cubicBezTo>
                  <a:cubicBezTo>
                    <a:pt x="47678" y="75927"/>
                    <a:pt x="47645" y="75926"/>
                    <a:pt x="47613" y="75925"/>
                  </a:cubicBezTo>
                  <a:cubicBezTo>
                    <a:pt x="45391" y="75856"/>
                    <a:pt x="43361" y="74585"/>
                    <a:pt x="41147" y="74365"/>
                  </a:cubicBezTo>
                  <a:cubicBezTo>
                    <a:pt x="40897" y="74340"/>
                    <a:pt x="40647" y="74329"/>
                    <a:pt x="40397" y="74329"/>
                  </a:cubicBezTo>
                  <a:cubicBezTo>
                    <a:pt x="38218" y="74329"/>
                    <a:pt x="36082" y="75200"/>
                    <a:pt x="33896" y="75455"/>
                  </a:cubicBezTo>
                  <a:cubicBezTo>
                    <a:pt x="33619" y="75487"/>
                    <a:pt x="33335" y="75503"/>
                    <a:pt x="33048" y="75503"/>
                  </a:cubicBezTo>
                  <a:cubicBezTo>
                    <a:pt x="30807" y="75503"/>
                    <a:pt x="28395" y="74514"/>
                    <a:pt x="27939" y="72388"/>
                  </a:cubicBezTo>
                  <a:cubicBezTo>
                    <a:pt x="27802" y="71741"/>
                    <a:pt x="27855" y="71030"/>
                    <a:pt x="27514" y="70464"/>
                  </a:cubicBezTo>
                  <a:cubicBezTo>
                    <a:pt x="27109" y="69793"/>
                    <a:pt x="26279" y="69553"/>
                    <a:pt x="25473" y="69553"/>
                  </a:cubicBezTo>
                  <a:cubicBezTo>
                    <a:pt x="25313" y="69553"/>
                    <a:pt x="25154" y="69562"/>
                    <a:pt x="24999" y="69580"/>
                  </a:cubicBezTo>
                  <a:cubicBezTo>
                    <a:pt x="21817" y="69942"/>
                    <a:pt x="18598" y="72595"/>
                    <a:pt x="15740" y="72595"/>
                  </a:cubicBezTo>
                  <a:cubicBezTo>
                    <a:pt x="14956" y="72595"/>
                    <a:pt x="14199" y="72395"/>
                    <a:pt x="13478" y="71894"/>
                  </a:cubicBezTo>
                  <a:cubicBezTo>
                    <a:pt x="11337" y="76062"/>
                    <a:pt x="6101" y="77629"/>
                    <a:pt x="3179" y="81294"/>
                  </a:cubicBezTo>
                  <a:cubicBezTo>
                    <a:pt x="0" y="85282"/>
                    <a:pt x="268" y="91440"/>
                    <a:pt x="3354" y="95500"/>
                  </a:cubicBezTo>
                  <a:cubicBezTo>
                    <a:pt x="6050" y="99045"/>
                    <a:pt x="10552" y="100957"/>
                    <a:pt x="15019" y="100957"/>
                  </a:cubicBezTo>
                  <a:cubicBezTo>
                    <a:pt x="15667" y="100957"/>
                    <a:pt x="16314" y="100917"/>
                    <a:pt x="16954" y="100836"/>
                  </a:cubicBezTo>
                  <a:cubicBezTo>
                    <a:pt x="17630" y="100750"/>
                    <a:pt x="18327" y="100626"/>
                    <a:pt x="19005" y="100626"/>
                  </a:cubicBezTo>
                  <a:cubicBezTo>
                    <a:pt x="19489" y="100626"/>
                    <a:pt x="19963" y="100690"/>
                    <a:pt x="20413" y="100875"/>
                  </a:cubicBezTo>
                  <a:cubicBezTo>
                    <a:pt x="21482" y="101317"/>
                    <a:pt x="22166" y="102352"/>
                    <a:pt x="23058" y="103088"/>
                  </a:cubicBezTo>
                  <a:cubicBezTo>
                    <a:pt x="23580" y="103519"/>
                    <a:pt x="24303" y="103823"/>
                    <a:pt x="24961" y="103823"/>
                  </a:cubicBezTo>
                  <a:cubicBezTo>
                    <a:pt x="25427" y="103823"/>
                    <a:pt x="25861" y="103670"/>
                    <a:pt x="26168" y="103301"/>
                  </a:cubicBezTo>
                  <a:lnTo>
                    <a:pt x="26168" y="103301"/>
                  </a:lnTo>
                  <a:cubicBezTo>
                    <a:pt x="25321" y="105399"/>
                    <a:pt x="25557" y="107902"/>
                    <a:pt x="26779" y="109805"/>
                  </a:cubicBezTo>
                  <a:cubicBezTo>
                    <a:pt x="28099" y="111859"/>
                    <a:pt x="30559" y="113484"/>
                    <a:pt x="30509" y="115926"/>
                  </a:cubicBezTo>
                  <a:cubicBezTo>
                    <a:pt x="30482" y="117190"/>
                    <a:pt x="29748" y="118318"/>
                    <a:pt x="29403" y="119536"/>
                  </a:cubicBezTo>
                  <a:cubicBezTo>
                    <a:pt x="27829" y="125109"/>
                    <a:pt x="34415" y="129657"/>
                    <a:pt x="35455" y="135354"/>
                  </a:cubicBezTo>
                  <a:cubicBezTo>
                    <a:pt x="35736" y="136888"/>
                    <a:pt x="35735" y="138735"/>
                    <a:pt x="37029" y="139601"/>
                  </a:cubicBezTo>
                  <a:cubicBezTo>
                    <a:pt x="37625" y="139999"/>
                    <a:pt x="38374" y="140081"/>
                    <a:pt x="39090" y="140127"/>
                  </a:cubicBezTo>
                  <a:cubicBezTo>
                    <a:pt x="39409" y="140148"/>
                    <a:pt x="39736" y="140158"/>
                    <a:pt x="40067" y="140158"/>
                  </a:cubicBezTo>
                  <a:cubicBezTo>
                    <a:pt x="43538" y="140158"/>
                    <a:pt x="47454" y="138962"/>
                    <a:pt x="48151" y="135675"/>
                  </a:cubicBezTo>
                  <a:cubicBezTo>
                    <a:pt x="48366" y="134657"/>
                    <a:pt x="48212" y="133602"/>
                    <a:pt x="48243" y="132560"/>
                  </a:cubicBezTo>
                  <a:cubicBezTo>
                    <a:pt x="48336" y="129451"/>
                    <a:pt x="50239" y="126459"/>
                    <a:pt x="53017" y="125056"/>
                  </a:cubicBezTo>
                  <a:cubicBezTo>
                    <a:pt x="53771" y="124675"/>
                    <a:pt x="54600" y="124390"/>
                    <a:pt x="55202" y="123799"/>
                  </a:cubicBezTo>
                  <a:cubicBezTo>
                    <a:pt x="56528" y="122495"/>
                    <a:pt x="56234" y="120283"/>
                    <a:pt x="55553" y="118553"/>
                  </a:cubicBezTo>
                  <a:cubicBezTo>
                    <a:pt x="54872" y="116821"/>
                    <a:pt x="53881" y="115076"/>
                    <a:pt x="54120" y="113231"/>
                  </a:cubicBezTo>
                  <a:cubicBezTo>
                    <a:pt x="54502" y="110269"/>
                    <a:pt x="57681" y="108706"/>
                    <a:pt x="60090" y="106941"/>
                  </a:cubicBezTo>
                  <a:cubicBezTo>
                    <a:pt x="63716" y="104284"/>
                    <a:pt x="66206" y="100125"/>
                    <a:pt x="66835" y="95675"/>
                  </a:cubicBezTo>
                  <a:lnTo>
                    <a:pt x="66835" y="95675"/>
                  </a:lnTo>
                  <a:cubicBezTo>
                    <a:pt x="65061" y="96232"/>
                    <a:pt x="63075" y="96745"/>
                    <a:pt x="61220" y="96745"/>
                  </a:cubicBezTo>
                  <a:cubicBezTo>
                    <a:pt x="59581" y="96745"/>
                    <a:pt x="58045" y="96344"/>
                    <a:pt x="56849" y="95215"/>
                  </a:cubicBezTo>
                  <a:cubicBezTo>
                    <a:pt x="55965" y="94380"/>
                    <a:pt x="55421" y="93259"/>
                    <a:pt x="54897" y="92162"/>
                  </a:cubicBezTo>
                  <a:lnTo>
                    <a:pt x="50173" y="82291"/>
                  </a:lnTo>
                  <a:cubicBezTo>
                    <a:pt x="49966" y="81857"/>
                    <a:pt x="49755" y="81362"/>
                    <a:pt x="49925" y="80912"/>
                  </a:cubicBezTo>
                  <a:cubicBezTo>
                    <a:pt x="50074" y="80517"/>
                    <a:pt x="50366" y="80356"/>
                    <a:pt x="50717" y="80356"/>
                  </a:cubicBezTo>
                  <a:cubicBezTo>
                    <a:pt x="51453" y="80356"/>
                    <a:pt x="52449" y="81064"/>
                    <a:pt x="52928" y="81807"/>
                  </a:cubicBezTo>
                  <a:cubicBezTo>
                    <a:pt x="55452" y="85724"/>
                    <a:pt x="57718" y="89804"/>
                    <a:pt x="59707" y="94020"/>
                  </a:cubicBezTo>
                  <a:cubicBezTo>
                    <a:pt x="63791" y="93273"/>
                    <a:pt x="67648" y="91596"/>
                    <a:pt x="70980" y="89118"/>
                  </a:cubicBezTo>
                  <a:cubicBezTo>
                    <a:pt x="72037" y="88329"/>
                    <a:pt x="73088" y="87386"/>
                    <a:pt x="73445" y="86117"/>
                  </a:cubicBezTo>
                  <a:cubicBezTo>
                    <a:pt x="73802" y="84846"/>
                    <a:pt x="73146" y="83218"/>
                    <a:pt x="71846" y="82993"/>
                  </a:cubicBezTo>
                  <a:cubicBezTo>
                    <a:pt x="71723" y="82971"/>
                    <a:pt x="71600" y="82963"/>
                    <a:pt x="71476" y="82963"/>
                  </a:cubicBezTo>
                  <a:cubicBezTo>
                    <a:pt x="71093" y="82963"/>
                    <a:pt x="70708" y="83045"/>
                    <a:pt x="70324" y="83086"/>
                  </a:cubicBezTo>
                  <a:cubicBezTo>
                    <a:pt x="70133" y="83106"/>
                    <a:pt x="69943" y="83115"/>
                    <a:pt x="69755" y="83115"/>
                  </a:cubicBezTo>
                  <a:cubicBezTo>
                    <a:pt x="66927" y="83115"/>
                    <a:pt x="64468" y="80925"/>
                    <a:pt x="62588" y="78727"/>
                  </a:cubicBezTo>
                  <a:cubicBezTo>
                    <a:pt x="63132" y="78118"/>
                    <a:pt x="63852" y="77890"/>
                    <a:pt x="64640" y="77890"/>
                  </a:cubicBezTo>
                  <a:cubicBezTo>
                    <a:pt x="65842" y="77890"/>
                    <a:pt x="67201" y="78421"/>
                    <a:pt x="68334" y="78941"/>
                  </a:cubicBezTo>
                  <a:cubicBezTo>
                    <a:pt x="71699" y="80486"/>
                    <a:pt x="75249" y="81588"/>
                    <a:pt x="78895" y="82221"/>
                  </a:cubicBezTo>
                  <a:cubicBezTo>
                    <a:pt x="79803" y="82378"/>
                    <a:pt x="80736" y="82513"/>
                    <a:pt x="81554" y="82936"/>
                  </a:cubicBezTo>
                  <a:cubicBezTo>
                    <a:pt x="82126" y="83232"/>
                    <a:pt x="82622" y="83658"/>
                    <a:pt x="83095" y="84096"/>
                  </a:cubicBezTo>
                  <a:cubicBezTo>
                    <a:pt x="87298" y="87967"/>
                    <a:pt x="90407" y="93013"/>
                    <a:pt x="91975" y="98509"/>
                  </a:cubicBezTo>
                  <a:cubicBezTo>
                    <a:pt x="92104" y="98538"/>
                    <a:pt x="92231" y="98552"/>
                    <a:pt x="92354" y="98552"/>
                  </a:cubicBezTo>
                  <a:cubicBezTo>
                    <a:pt x="93754" y="98552"/>
                    <a:pt x="94717" y="96760"/>
                    <a:pt x="94833" y="95252"/>
                  </a:cubicBezTo>
                  <a:cubicBezTo>
                    <a:pt x="94960" y="93612"/>
                    <a:pt x="94769" y="91722"/>
                    <a:pt x="95948" y="90578"/>
                  </a:cubicBezTo>
                  <a:cubicBezTo>
                    <a:pt x="96875" y="89678"/>
                    <a:pt x="98399" y="89556"/>
                    <a:pt x="99214" y="88552"/>
                  </a:cubicBezTo>
                  <a:cubicBezTo>
                    <a:pt x="100238" y="87289"/>
                    <a:pt x="99703" y="85157"/>
                    <a:pt x="100900" y="84056"/>
                  </a:cubicBezTo>
                  <a:cubicBezTo>
                    <a:pt x="101284" y="83704"/>
                    <a:pt x="101728" y="83552"/>
                    <a:pt x="102190" y="83552"/>
                  </a:cubicBezTo>
                  <a:cubicBezTo>
                    <a:pt x="103537" y="83552"/>
                    <a:pt x="105034" y="84844"/>
                    <a:pt x="105630" y="86240"/>
                  </a:cubicBezTo>
                  <a:cubicBezTo>
                    <a:pt x="106431" y="88116"/>
                    <a:pt x="106723" y="90422"/>
                    <a:pt x="108410" y="91569"/>
                  </a:cubicBezTo>
                  <a:lnTo>
                    <a:pt x="111137" y="91176"/>
                  </a:lnTo>
                  <a:cubicBezTo>
                    <a:pt x="111152" y="95778"/>
                    <a:pt x="112750" y="100362"/>
                    <a:pt x="115602" y="103975"/>
                  </a:cubicBezTo>
                  <a:cubicBezTo>
                    <a:pt x="117157" y="103161"/>
                    <a:pt x="116453" y="100795"/>
                    <a:pt x="115480" y="99330"/>
                  </a:cubicBezTo>
                  <a:cubicBezTo>
                    <a:pt x="114508" y="97866"/>
                    <a:pt x="113554" y="95681"/>
                    <a:pt x="114936" y="94596"/>
                  </a:cubicBezTo>
                  <a:lnTo>
                    <a:pt x="114936" y="94596"/>
                  </a:lnTo>
                  <a:cubicBezTo>
                    <a:pt x="116854" y="94614"/>
                    <a:pt x="117747" y="97259"/>
                    <a:pt x="119611" y="97712"/>
                  </a:cubicBezTo>
                  <a:cubicBezTo>
                    <a:pt x="119777" y="97752"/>
                    <a:pt x="119940" y="97771"/>
                    <a:pt x="120101" y="97771"/>
                  </a:cubicBezTo>
                  <a:cubicBezTo>
                    <a:pt x="121744" y="97771"/>
                    <a:pt x="123089" y="95790"/>
                    <a:pt x="122784" y="94080"/>
                  </a:cubicBezTo>
                  <a:cubicBezTo>
                    <a:pt x="122451" y="92201"/>
                    <a:pt x="120835" y="90820"/>
                    <a:pt x="119169" y="89895"/>
                  </a:cubicBezTo>
                  <a:cubicBezTo>
                    <a:pt x="117675" y="88258"/>
                    <a:pt x="119833" y="85644"/>
                    <a:pt x="122018" y="85274"/>
                  </a:cubicBezTo>
                  <a:cubicBezTo>
                    <a:pt x="122730" y="85153"/>
                    <a:pt x="123464" y="85138"/>
                    <a:pt x="124199" y="85138"/>
                  </a:cubicBezTo>
                  <a:cubicBezTo>
                    <a:pt x="124443" y="85138"/>
                    <a:pt x="124686" y="85140"/>
                    <a:pt x="124930" y="85140"/>
                  </a:cubicBezTo>
                  <a:cubicBezTo>
                    <a:pt x="126201" y="85140"/>
                    <a:pt x="127452" y="85095"/>
                    <a:pt x="128573" y="84531"/>
                  </a:cubicBezTo>
                  <a:cubicBezTo>
                    <a:pt x="130946" y="83339"/>
                    <a:pt x="131739" y="80207"/>
                    <a:pt x="131200" y="77607"/>
                  </a:cubicBezTo>
                  <a:cubicBezTo>
                    <a:pt x="130659" y="75007"/>
                    <a:pt x="129117" y="72748"/>
                    <a:pt x="127857" y="70410"/>
                  </a:cubicBezTo>
                  <a:cubicBezTo>
                    <a:pt x="126781" y="68413"/>
                    <a:pt x="126249" y="65298"/>
                    <a:pt x="128341" y="64420"/>
                  </a:cubicBezTo>
                  <a:cubicBezTo>
                    <a:pt x="128900" y="64186"/>
                    <a:pt x="129528" y="64195"/>
                    <a:pt x="130135" y="64170"/>
                  </a:cubicBezTo>
                  <a:cubicBezTo>
                    <a:pt x="138047" y="63837"/>
                    <a:pt x="144592" y="55459"/>
                    <a:pt x="143005" y="47701"/>
                  </a:cubicBezTo>
                  <a:cubicBezTo>
                    <a:pt x="142706" y="46238"/>
                    <a:pt x="142140" y="44786"/>
                    <a:pt x="141097" y="43719"/>
                  </a:cubicBezTo>
                  <a:cubicBezTo>
                    <a:pt x="139216" y="41800"/>
                    <a:pt x="136024" y="41349"/>
                    <a:pt x="134619" y="39057"/>
                  </a:cubicBezTo>
                  <a:cubicBezTo>
                    <a:pt x="132900" y="36255"/>
                    <a:pt x="135025" y="32537"/>
                    <a:pt x="137778" y="30737"/>
                  </a:cubicBezTo>
                  <a:cubicBezTo>
                    <a:pt x="140529" y="28938"/>
                    <a:pt x="143891" y="28156"/>
                    <a:pt x="146461" y="26105"/>
                  </a:cubicBezTo>
                  <a:cubicBezTo>
                    <a:pt x="147145" y="26087"/>
                    <a:pt x="147512" y="25417"/>
                    <a:pt x="147638" y="24743"/>
                  </a:cubicBezTo>
                  <a:cubicBezTo>
                    <a:pt x="147716" y="24319"/>
                    <a:pt x="147611" y="23887"/>
                    <a:pt x="147608" y="23456"/>
                  </a:cubicBezTo>
                  <a:cubicBezTo>
                    <a:pt x="147598" y="22276"/>
                    <a:pt x="148442" y="21139"/>
                    <a:pt x="149574" y="20805"/>
                  </a:cubicBezTo>
                  <a:cubicBezTo>
                    <a:pt x="149811" y="20736"/>
                    <a:pt x="150056" y="20702"/>
                    <a:pt x="150302" y="20702"/>
                  </a:cubicBezTo>
                  <a:cubicBezTo>
                    <a:pt x="151231" y="20702"/>
                    <a:pt x="152165" y="21179"/>
                    <a:pt x="152664" y="21968"/>
                  </a:cubicBezTo>
                  <a:cubicBezTo>
                    <a:pt x="153442" y="23198"/>
                    <a:pt x="153129" y="24821"/>
                    <a:pt x="152563" y="26163"/>
                  </a:cubicBezTo>
                  <a:cubicBezTo>
                    <a:pt x="151998" y="27505"/>
                    <a:pt x="151199" y="28790"/>
                    <a:pt x="151051" y="30239"/>
                  </a:cubicBezTo>
                  <a:cubicBezTo>
                    <a:pt x="150905" y="31687"/>
                    <a:pt x="151726" y="33391"/>
                    <a:pt x="153173" y="33553"/>
                  </a:cubicBezTo>
                  <a:cubicBezTo>
                    <a:pt x="153252" y="33562"/>
                    <a:pt x="153330" y="33566"/>
                    <a:pt x="153406" y="33566"/>
                  </a:cubicBezTo>
                  <a:cubicBezTo>
                    <a:pt x="155043" y="33566"/>
                    <a:pt x="156090" y="31574"/>
                    <a:pt x="156201" y="29877"/>
                  </a:cubicBezTo>
                  <a:cubicBezTo>
                    <a:pt x="156318" y="28099"/>
                    <a:pt x="155972" y="26160"/>
                    <a:pt x="156925" y="24659"/>
                  </a:cubicBezTo>
                  <a:cubicBezTo>
                    <a:pt x="158377" y="22374"/>
                    <a:pt x="162385" y="21839"/>
                    <a:pt x="162490" y="19133"/>
                  </a:cubicBezTo>
                  <a:cubicBezTo>
                    <a:pt x="162574" y="16945"/>
                    <a:pt x="159821" y="15661"/>
                    <a:pt x="159327" y="13530"/>
                  </a:cubicBezTo>
                  <a:cubicBezTo>
                    <a:pt x="159129" y="12668"/>
                    <a:pt x="159325" y="11773"/>
                    <a:pt x="159405" y="10894"/>
                  </a:cubicBezTo>
                  <a:cubicBezTo>
                    <a:pt x="159709" y="7612"/>
                    <a:pt x="158263" y="4218"/>
                    <a:pt x="155688" y="2163"/>
                  </a:cubicBezTo>
                  <a:cubicBezTo>
                    <a:pt x="153919" y="751"/>
                    <a:pt x="151652" y="0"/>
                    <a:pt x="1493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0" name="Google Shape;7290;p70"/>
            <p:cNvSpPr/>
            <p:nvPr/>
          </p:nvSpPr>
          <p:spPr>
            <a:xfrm>
              <a:off x="7667237" y="3404662"/>
              <a:ext cx="223690" cy="123611"/>
            </a:xfrm>
            <a:custGeom>
              <a:avLst/>
              <a:gdLst/>
              <a:ahLst/>
              <a:cxnLst/>
              <a:rect l="l" t="t" r="r" b="b"/>
              <a:pathLst>
                <a:path w="13717" h="7580" extrusionOk="0">
                  <a:moveTo>
                    <a:pt x="9951" y="0"/>
                  </a:moveTo>
                  <a:cubicBezTo>
                    <a:pt x="6355" y="0"/>
                    <a:pt x="1" y="1281"/>
                    <a:pt x="2486" y="4894"/>
                  </a:cubicBezTo>
                  <a:cubicBezTo>
                    <a:pt x="3169" y="5885"/>
                    <a:pt x="4297" y="6467"/>
                    <a:pt x="5404" y="6938"/>
                  </a:cubicBezTo>
                  <a:cubicBezTo>
                    <a:pt x="6217" y="7282"/>
                    <a:pt x="7136" y="7580"/>
                    <a:pt x="8003" y="7580"/>
                  </a:cubicBezTo>
                  <a:cubicBezTo>
                    <a:pt x="8565" y="7580"/>
                    <a:pt x="9106" y="7454"/>
                    <a:pt x="9581" y="7134"/>
                  </a:cubicBezTo>
                  <a:cubicBezTo>
                    <a:pt x="10406" y="6577"/>
                    <a:pt x="13156" y="2774"/>
                    <a:pt x="13348" y="1948"/>
                  </a:cubicBezTo>
                  <a:cubicBezTo>
                    <a:pt x="13716" y="358"/>
                    <a:pt x="13186" y="447"/>
                    <a:pt x="11597" y="126"/>
                  </a:cubicBezTo>
                  <a:cubicBezTo>
                    <a:pt x="11194" y="44"/>
                    <a:pt x="10620" y="0"/>
                    <a:pt x="99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1" name="Google Shape;7291;p70"/>
            <p:cNvSpPr/>
            <p:nvPr/>
          </p:nvSpPr>
          <p:spPr>
            <a:xfrm>
              <a:off x="7507416" y="3392252"/>
              <a:ext cx="364440" cy="262795"/>
            </a:xfrm>
            <a:custGeom>
              <a:avLst/>
              <a:gdLst/>
              <a:ahLst/>
              <a:cxnLst/>
              <a:rect l="l" t="t" r="r" b="b"/>
              <a:pathLst>
                <a:path w="22348" h="16115" extrusionOk="0">
                  <a:moveTo>
                    <a:pt x="946" y="1"/>
                  </a:moveTo>
                  <a:cubicBezTo>
                    <a:pt x="616" y="1"/>
                    <a:pt x="299" y="66"/>
                    <a:pt x="1" y="208"/>
                  </a:cubicBezTo>
                  <a:cubicBezTo>
                    <a:pt x="742" y="1762"/>
                    <a:pt x="2032" y="3475"/>
                    <a:pt x="2935" y="5119"/>
                  </a:cubicBezTo>
                  <a:cubicBezTo>
                    <a:pt x="6575" y="11745"/>
                    <a:pt x="13987" y="16115"/>
                    <a:pt x="21544" y="16115"/>
                  </a:cubicBezTo>
                  <a:cubicBezTo>
                    <a:pt x="21635" y="16115"/>
                    <a:pt x="21726" y="16114"/>
                    <a:pt x="21817" y="16113"/>
                  </a:cubicBezTo>
                  <a:cubicBezTo>
                    <a:pt x="22347" y="15571"/>
                    <a:pt x="21564" y="14744"/>
                    <a:pt x="20866" y="14448"/>
                  </a:cubicBezTo>
                  <a:cubicBezTo>
                    <a:pt x="18934" y="13634"/>
                    <a:pt x="16857" y="13226"/>
                    <a:pt x="14879" y="12532"/>
                  </a:cubicBezTo>
                  <a:cubicBezTo>
                    <a:pt x="12900" y="11839"/>
                    <a:pt x="10943" y="10790"/>
                    <a:pt x="9769" y="9051"/>
                  </a:cubicBezTo>
                  <a:cubicBezTo>
                    <a:pt x="9280" y="8326"/>
                    <a:pt x="8945" y="7508"/>
                    <a:pt x="8542" y="6731"/>
                  </a:cubicBezTo>
                  <a:cubicBezTo>
                    <a:pt x="7503" y="4729"/>
                    <a:pt x="3759" y="1"/>
                    <a:pt x="94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2" name="Google Shape;7292;p70"/>
            <p:cNvSpPr/>
            <p:nvPr/>
          </p:nvSpPr>
          <p:spPr>
            <a:xfrm>
              <a:off x="7734476" y="3659166"/>
              <a:ext cx="629192" cy="529097"/>
            </a:xfrm>
            <a:custGeom>
              <a:avLst/>
              <a:gdLst/>
              <a:ahLst/>
              <a:cxnLst/>
              <a:rect l="l" t="t" r="r" b="b"/>
              <a:pathLst>
                <a:path w="38583" h="32445" extrusionOk="0">
                  <a:moveTo>
                    <a:pt x="17573" y="0"/>
                  </a:moveTo>
                  <a:cubicBezTo>
                    <a:pt x="14431" y="0"/>
                    <a:pt x="10968" y="2180"/>
                    <a:pt x="9011" y="4369"/>
                  </a:cubicBezTo>
                  <a:cubicBezTo>
                    <a:pt x="8028" y="5468"/>
                    <a:pt x="7111" y="6810"/>
                    <a:pt x="5676" y="7153"/>
                  </a:cubicBezTo>
                  <a:cubicBezTo>
                    <a:pt x="4830" y="7356"/>
                    <a:pt x="3925" y="7164"/>
                    <a:pt x="3076" y="7361"/>
                  </a:cubicBezTo>
                  <a:cubicBezTo>
                    <a:pt x="581" y="7938"/>
                    <a:pt x="1" y="11293"/>
                    <a:pt x="569" y="13791"/>
                  </a:cubicBezTo>
                  <a:cubicBezTo>
                    <a:pt x="1136" y="16289"/>
                    <a:pt x="2307" y="18910"/>
                    <a:pt x="1374" y="21296"/>
                  </a:cubicBezTo>
                  <a:cubicBezTo>
                    <a:pt x="1185" y="21776"/>
                    <a:pt x="913" y="22246"/>
                    <a:pt x="921" y="22762"/>
                  </a:cubicBezTo>
                  <a:cubicBezTo>
                    <a:pt x="932" y="23380"/>
                    <a:pt x="1355" y="23921"/>
                    <a:pt x="1849" y="24293"/>
                  </a:cubicBezTo>
                  <a:cubicBezTo>
                    <a:pt x="2646" y="24890"/>
                    <a:pt x="3559" y="25128"/>
                    <a:pt x="4517" y="25128"/>
                  </a:cubicBezTo>
                  <a:cubicBezTo>
                    <a:pt x="6301" y="25128"/>
                    <a:pt x="8239" y="24301"/>
                    <a:pt x="9868" y="23418"/>
                  </a:cubicBezTo>
                  <a:cubicBezTo>
                    <a:pt x="11665" y="22444"/>
                    <a:pt x="13735" y="21414"/>
                    <a:pt x="15685" y="21414"/>
                  </a:cubicBezTo>
                  <a:cubicBezTo>
                    <a:pt x="16453" y="21414"/>
                    <a:pt x="17203" y="21574"/>
                    <a:pt x="17910" y="21960"/>
                  </a:cubicBezTo>
                  <a:cubicBezTo>
                    <a:pt x="20585" y="23420"/>
                    <a:pt x="20837" y="27119"/>
                    <a:pt x="22486" y="29685"/>
                  </a:cubicBezTo>
                  <a:cubicBezTo>
                    <a:pt x="23522" y="31296"/>
                    <a:pt x="25450" y="32445"/>
                    <a:pt x="27291" y="32445"/>
                  </a:cubicBezTo>
                  <a:cubicBezTo>
                    <a:pt x="28027" y="32445"/>
                    <a:pt x="28749" y="32261"/>
                    <a:pt x="29394" y="31851"/>
                  </a:cubicBezTo>
                  <a:cubicBezTo>
                    <a:pt x="30163" y="31362"/>
                    <a:pt x="30731" y="30624"/>
                    <a:pt x="31285" y="29900"/>
                  </a:cubicBezTo>
                  <a:lnTo>
                    <a:pt x="34684" y="25460"/>
                  </a:lnTo>
                  <a:cubicBezTo>
                    <a:pt x="36183" y="23501"/>
                    <a:pt x="37736" y="21414"/>
                    <a:pt x="38025" y="18965"/>
                  </a:cubicBezTo>
                  <a:cubicBezTo>
                    <a:pt x="38582" y="14235"/>
                    <a:pt x="34390" y="10436"/>
                    <a:pt x="30609" y="7540"/>
                  </a:cubicBezTo>
                  <a:cubicBezTo>
                    <a:pt x="30407" y="6031"/>
                    <a:pt x="30190" y="4479"/>
                    <a:pt x="29421" y="3165"/>
                  </a:cubicBezTo>
                  <a:cubicBezTo>
                    <a:pt x="28683" y="1906"/>
                    <a:pt x="27576" y="1186"/>
                    <a:pt x="26718" y="1186"/>
                  </a:cubicBezTo>
                  <a:cubicBezTo>
                    <a:pt x="25783" y="1186"/>
                    <a:pt x="25141" y="2039"/>
                    <a:pt x="25589" y="3982"/>
                  </a:cubicBezTo>
                  <a:cubicBezTo>
                    <a:pt x="25561" y="3983"/>
                    <a:pt x="25533" y="3983"/>
                    <a:pt x="25505" y="3983"/>
                  </a:cubicBezTo>
                  <a:cubicBezTo>
                    <a:pt x="23077" y="3983"/>
                    <a:pt x="21095" y="399"/>
                    <a:pt x="18382" y="51"/>
                  </a:cubicBezTo>
                  <a:cubicBezTo>
                    <a:pt x="18115" y="17"/>
                    <a:pt x="17846" y="0"/>
                    <a:pt x="175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607BACD6-77E0-39F2-6355-500858992702}"/>
              </a:ext>
            </a:extLst>
          </p:cNvPr>
          <p:cNvGraphicFramePr/>
          <p:nvPr/>
        </p:nvGraphicFramePr>
        <p:xfrm>
          <a:off x="308557" y="1864271"/>
          <a:ext cx="8603198" cy="3705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7296" name="Google Shape;7296;p70"/>
          <p:cNvGrpSpPr/>
          <p:nvPr/>
        </p:nvGrpSpPr>
        <p:grpSpPr>
          <a:xfrm>
            <a:off x="761475" y="5793237"/>
            <a:ext cx="854713" cy="711215"/>
            <a:chOff x="6337325" y="2210550"/>
            <a:chExt cx="438975" cy="365275"/>
          </a:xfrm>
        </p:grpSpPr>
        <p:sp>
          <p:nvSpPr>
            <p:cNvPr id="7297" name="Google Shape;7297;p70"/>
            <p:cNvSpPr/>
            <p:nvPr/>
          </p:nvSpPr>
          <p:spPr>
            <a:xfrm>
              <a:off x="6353450" y="2392425"/>
              <a:ext cx="33800" cy="34025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8" name="Google Shape;7298;p70"/>
            <p:cNvSpPr/>
            <p:nvPr/>
          </p:nvSpPr>
          <p:spPr>
            <a:xfrm>
              <a:off x="6395300" y="23378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99" name="Google Shape;7299;p70"/>
            <p:cNvSpPr/>
            <p:nvPr/>
          </p:nvSpPr>
          <p:spPr>
            <a:xfrm>
              <a:off x="6337325" y="23400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0" name="Google Shape;7300;p70"/>
            <p:cNvSpPr/>
            <p:nvPr/>
          </p:nvSpPr>
          <p:spPr>
            <a:xfrm>
              <a:off x="6390175" y="2281600"/>
              <a:ext cx="34525" cy="34375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1" name="Google Shape;7301;p70"/>
            <p:cNvSpPr/>
            <p:nvPr/>
          </p:nvSpPr>
          <p:spPr>
            <a:xfrm>
              <a:off x="6452550" y="2287450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2" name="Google Shape;7302;p70"/>
            <p:cNvSpPr/>
            <p:nvPr/>
          </p:nvSpPr>
          <p:spPr>
            <a:xfrm>
              <a:off x="6412925" y="239682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3" name="Google Shape;7303;p70"/>
            <p:cNvSpPr/>
            <p:nvPr/>
          </p:nvSpPr>
          <p:spPr>
            <a:xfrm>
              <a:off x="6456975" y="23562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4" name="Google Shape;7304;p70"/>
            <p:cNvSpPr/>
            <p:nvPr/>
          </p:nvSpPr>
          <p:spPr>
            <a:xfrm>
              <a:off x="6432750" y="25157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0"/>
                  </a:moveTo>
                  <a:cubicBezTo>
                    <a:pt x="1045" y="0"/>
                    <a:pt x="876" y="69"/>
                    <a:pt x="617" y="222"/>
                  </a:cubicBezTo>
                  <a:cubicBezTo>
                    <a:pt x="0" y="662"/>
                    <a:pt x="118" y="1191"/>
                    <a:pt x="264" y="1249"/>
                  </a:cubicBezTo>
                  <a:cubicBezTo>
                    <a:pt x="384" y="1333"/>
                    <a:pt x="514" y="1368"/>
                    <a:pt x="637" y="1368"/>
                  </a:cubicBezTo>
                  <a:cubicBezTo>
                    <a:pt x="816" y="1368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0"/>
                    <a:pt x="1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5" name="Google Shape;7305;p70"/>
            <p:cNvSpPr/>
            <p:nvPr/>
          </p:nvSpPr>
          <p:spPr>
            <a:xfrm>
              <a:off x="6474575" y="246137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6" name="Google Shape;7306;p70"/>
            <p:cNvSpPr/>
            <p:nvPr/>
          </p:nvSpPr>
          <p:spPr>
            <a:xfrm>
              <a:off x="6416600" y="2463575"/>
              <a:ext cx="33775" cy="34075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7" name="Google Shape;7307;p70"/>
            <p:cNvSpPr/>
            <p:nvPr/>
          </p:nvSpPr>
          <p:spPr>
            <a:xfrm>
              <a:off x="6469450" y="24053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8" name="Google Shape;7308;p70"/>
            <p:cNvSpPr/>
            <p:nvPr/>
          </p:nvSpPr>
          <p:spPr>
            <a:xfrm>
              <a:off x="6531825" y="2410775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09" name="Google Shape;7309;p70"/>
            <p:cNvSpPr/>
            <p:nvPr/>
          </p:nvSpPr>
          <p:spPr>
            <a:xfrm>
              <a:off x="6492200" y="252030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65" y="1"/>
                  </a:moveTo>
                  <a:cubicBezTo>
                    <a:pt x="1056" y="1"/>
                    <a:pt x="884" y="75"/>
                    <a:pt x="617" y="245"/>
                  </a:cubicBezTo>
                  <a:cubicBezTo>
                    <a:pt x="0" y="656"/>
                    <a:pt x="118" y="1185"/>
                    <a:pt x="265" y="1273"/>
                  </a:cubicBezTo>
                  <a:cubicBezTo>
                    <a:pt x="377" y="1340"/>
                    <a:pt x="498" y="1369"/>
                    <a:pt x="614" y="1369"/>
                  </a:cubicBezTo>
                  <a:cubicBezTo>
                    <a:pt x="802" y="1369"/>
                    <a:pt x="978" y="1294"/>
                    <a:pt x="1087" y="1185"/>
                  </a:cubicBezTo>
                  <a:cubicBezTo>
                    <a:pt x="1322" y="1009"/>
                    <a:pt x="1351" y="715"/>
                    <a:pt x="1351" y="392"/>
                  </a:cubicBezTo>
                  <a:cubicBezTo>
                    <a:pt x="1351" y="151"/>
                    <a:pt x="1321" y="1"/>
                    <a:pt x="1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0" name="Google Shape;7310;p70"/>
            <p:cNvSpPr/>
            <p:nvPr/>
          </p:nvSpPr>
          <p:spPr>
            <a:xfrm>
              <a:off x="6536250" y="247972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1" name="Google Shape;7311;p70"/>
            <p:cNvSpPr/>
            <p:nvPr/>
          </p:nvSpPr>
          <p:spPr>
            <a:xfrm>
              <a:off x="6525225" y="2356450"/>
              <a:ext cx="33800" cy="34400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2" name="Google Shape;7312;p70"/>
            <p:cNvSpPr/>
            <p:nvPr/>
          </p:nvSpPr>
          <p:spPr>
            <a:xfrm>
              <a:off x="6567800" y="2302100"/>
              <a:ext cx="33800" cy="34050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3" name="Google Shape;7313;p70"/>
            <p:cNvSpPr/>
            <p:nvPr/>
          </p:nvSpPr>
          <p:spPr>
            <a:xfrm>
              <a:off x="6509075" y="2304300"/>
              <a:ext cx="34525" cy="34050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4" name="Google Shape;7314;p70"/>
            <p:cNvSpPr/>
            <p:nvPr/>
          </p:nvSpPr>
          <p:spPr>
            <a:xfrm>
              <a:off x="6561925" y="22460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5" name="Google Shape;7315;p70"/>
            <p:cNvSpPr/>
            <p:nvPr/>
          </p:nvSpPr>
          <p:spPr>
            <a:xfrm>
              <a:off x="6625050" y="2251500"/>
              <a:ext cx="33800" cy="3400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6" name="Google Shape;7316;p70"/>
            <p:cNvSpPr/>
            <p:nvPr/>
          </p:nvSpPr>
          <p:spPr>
            <a:xfrm>
              <a:off x="6584675" y="2361025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7" name="Google Shape;7317;p70"/>
            <p:cNvSpPr/>
            <p:nvPr/>
          </p:nvSpPr>
          <p:spPr>
            <a:xfrm>
              <a:off x="6629475" y="2320450"/>
              <a:ext cx="33775" cy="34050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8" name="Google Shape;7318;p70"/>
            <p:cNvSpPr/>
            <p:nvPr/>
          </p:nvSpPr>
          <p:spPr>
            <a:xfrm>
              <a:off x="6611125" y="248197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19" name="Google Shape;7319;p70"/>
            <p:cNvSpPr/>
            <p:nvPr/>
          </p:nvSpPr>
          <p:spPr>
            <a:xfrm>
              <a:off x="6652950" y="24274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0" name="Google Shape;7320;p70"/>
            <p:cNvSpPr/>
            <p:nvPr/>
          </p:nvSpPr>
          <p:spPr>
            <a:xfrm>
              <a:off x="6594975" y="2429600"/>
              <a:ext cx="33775" cy="34275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7321" name="Google Shape;7321;p70"/>
            <p:cNvSpPr/>
            <p:nvPr/>
          </p:nvSpPr>
          <p:spPr>
            <a:xfrm>
              <a:off x="6647825" y="23713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2" name="Google Shape;7322;p70"/>
            <p:cNvSpPr/>
            <p:nvPr/>
          </p:nvSpPr>
          <p:spPr>
            <a:xfrm>
              <a:off x="6486325" y="2229925"/>
              <a:ext cx="33800" cy="33925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3" name="Google Shape;7323;p70"/>
            <p:cNvSpPr/>
            <p:nvPr/>
          </p:nvSpPr>
          <p:spPr>
            <a:xfrm>
              <a:off x="6563400" y="25416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3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7" y="1293"/>
                    <a:pt x="1116" y="1184"/>
                  </a:cubicBezTo>
                  <a:cubicBezTo>
                    <a:pt x="1322" y="1008"/>
                    <a:pt x="1381" y="715"/>
                    <a:pt x="1351" y="392"/>
                  </a:cubicBezTo>
                  <a:cubicBezTo>
                    <a:pt x="1368" y="150"/>
                    <a:pt x="1345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4" name="Google Shape;7324;p70"/>
            <p:cNvSpPr/>
            <p:nvPr/>
          </p:nvSpPr>
          <p:spPr>
            <a:xfrm>
              <a:off x="6685975" y="2304075"/>
              <a:ext cx="33800" cy="34250"/>
            </a:xfrm>
            <a:custGeom>
              <a:avLst/>
              <a:gdLst/>
              <a:ahLst/>
              <a:cxnLst/>
              <a:rect l="l" t="t" r="r" b="b"/>
              <a:pathLst>
                <a:path w="1352" h="1370" extrusionOk="0">
                  <a:moveTo>
                    <a:pt x="1188" y="1"/>
                  </a:moveTo>
                  <a:cubicBezTo>
                    <a:pt x="1085" y="1"/>
                    <a:pt x="917" y="73"/>
                    <a:pt x="647" y="233"/>
                  </a:cubicBezTo>
                  <a:cubicBezTo>
                    <a:pt x="1" y="673"/>
                    <a:pt x="118" y="1172"/>
                    <a:pt x="265" y="1260"/>
                  </a:cubicBezTo>
                  <a:cubicBezTo>
                    <a:pt x="387" y="1337"/>
                    <a:pt x="508" y="1369"/>
                    <a:pt x="623" y="1369"/>
                  </a:cubicBezTo>
                  <a:cubicBezTo>
                    <a:pt x="814" y="1369"/>
                    <a:pt x="988" y="1282"/>
                    <a:pt x="1117" y="1172"/>
                  </a:cubicBezTo>
                  <a:cubicBezTo>
                    <a:pt x="1322" y="996"/>
                    <a:pt x="1352" y="702"/>
                    <a:pt x="1352" y="379"/>
                  </a:cubicBezTo>
                  <a:cubicBezTo>
                    <a:pt x="1352" y="140"/>
                    <a:pt x="1332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5" name="Google Shape;7325;p70"/>
            <p:cNvSpPr/>
            <p:nvPr/>
          </p:nvSpPr>
          <p:spPr>
            <a:xfrm>
              <a:off x="6421725" y="221055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6" name="Google Shape;7326;p70"/>
            <p:cNvSpPr/>
            <p:nvPr/>
          </p:nvSpPr>
          <p:spPr>
            <a:xfrm>
              <a:off x="6357875" y="2474375"/>
              <a:ext cx="33775" cy="33925"/>
            </a:xfrm>
            <a:custGeom>
              <a:avLst/>
              <a:gdLst/>
              <a:ahLst/>
              <a:cxnLst/>
              <a:rect l="l" t="t" r="r" b="b"/>
              <a:pathLst>
                <a:path w="1351" h="1357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6" y="1327"/>
                    <a:pt x="527" y="1356"/>
                    <a:pt x="643" y="1356"/>
                  </a:cubicBezTo>
                  <a:cubicBezTo>
                    <a:pt x="831" y="1356"/>
                    <a:pt x="1007" y="1281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7" name="Google Shape;7327;p70"/>
            <p:cNvSpPr/>
            <p:nvPr/>
          </p:nvSpPr>
          <p:spPr>
            <a:xfrm>
              <a:off x="6741775" y="2319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5" y="0"/>
                  </a:moveTo>
                  <a:cubicBezTo>
                    <a:pt x="1075" y="0"/>
                    <a:pt x="906" y="69"/>
                    <a:pt x="646" y="222"/>
                  </a:cubicBezTo>
                  <a:cubicBezTo>
                    <a:pt x="0" y="662"/>
                    <a:pt x="118" y="1161"/>
                    <a:pt x="294" y="1249"/>
                  </a:cubicBezTo>
                  <a:cubicBezTo>
                    <a:pt x="407" y="1329"/>
                    <a:pt x="529" y="1360"/>
                    <a:pt x="647" y="1360"/>
                  </a:cubicBezTo>
                  <a:cubicBezTo>
                    <a:pt x="833" y="1360"/>
                    <a:pt x="1008" y="1281"/>
                    <a:pt x="1116" y="1191"/>
                  </a:cubicBezTo>
                  <a:cubicBezTo>
                    <a:pt x="1351" y="1015"/>
                    <a:pt x="1380" y="721"/>
                    <a:pt x="1380" y="398"/>
                  </a:cubicBezTo>
                  <a:cubicBezTo>
                    <a:pt x="1380" y="152"/>
                    <a:pt x="134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8" name="Google Shape;7328;p70"/>
            <p:cNvSpPr/>
            <p:nvPr/>
          </p:nvSpPr>
          <p:spPr>
            <a:xfrm>
              <a:off x="6710200" y="2377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4" y="0"/>
                  </a:moveTo>
                  <a:cubicBezTo>
                    <a:pt x="1076" y="0"/>
                    <a:pt x="906" y="68"/>
                    <a:pt x="647" y="221"/>
                  </a:cubicBezTo>
                  <a:cubicBezTo>
                    <a:pt x="1" y="662"/>
                    <a:pt x="118" y="1161"/>
                    <a:pt x="294" y="1249"/>
                  </a:cubicBezTo>
                  <a:cubicBezTo>
                    <a:pt x="408" y="1328"/>
                    <a:pt x="530" y="1360"/>
                    <a:pt x="647" y="1360"/>
                  </a:cubicBezTo>
                  <a:cubicBezTo>
                    <a:pt x="834" y="1360"/>
                    <a:pt x="1008" y="1280"/>
                    <a:pt x="1117" y="1190"/>
                  </a:cubicBezTo>
                  <a:cubicBezTo>
                    <a:pt x="1352" y="1014"/>
                    <a:pt x="1381" y="721"/>
                    <a:pt x="1352" y="398"/>
                  </a:cubicBezTo>
                  <a:cubicBezTo>
                    <a:pt x="1369" y="151"/>
                    <a:pt x="1345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29" name="Google Shape;7329;p70"/>
            <p:cNvSpPr/>
            <p:nvPr/>
          </p:nvSpPr>
          <p:spPr>
            <a:xfrm>
              <a:off x="6670575" y="2486400"/>
              <a:ext cx="33775" cy="34200"/>
            </a:xfrm>
            <a:custGeom>
              <a:avLst/>
              <a:gdLst/>
              <a:ahLst/>
              <a:cxnLst/>
              <a:rect l="l" t="t" r="r" b="b"/>
              <a:pathLst>
                <a:path w="1351" h="1368" extrusionOk="0">
                  <a:moveTo>
                    <a:pt x="1156" y="0"/>
                  </a:moveTo>
                  <a:cubicBezTo>
                    <a:pt x="1046" y="0"/>
                    <a:pt x="876" y="68"/>
                    <a:pt x="617" y="221"/>
                  </a:cubicBezTo>
                  <a:cubicBezTo>
                    <a:pt x="0" y="662"/>
                    <a:pt x="88" y="1190"/>
                    <a:pt x="265" y="1249"/>
                  </a:cubicBezTo>
                  <a:cubicBezTo>
                    <a:pt x="384" y="1333"/>
                    <a:pt x="514" y="1368"/>
                    <a:pt x="638" y="1368"/>
                  </a:cubicBezTo>
                  <a:cubicBezTo>
                    <a:pt x="817" y="1368"/>
                    <a:pt x="982" y="1294"/>
                    <a:pt x="1087" y="1190"/>
                  </a:cubicBezTo>
                  <a:cubicBezTo>
                    <a:pt x="1322" y="1014"/>
                    <a:pt x="1351" y="720"/>
                    <a:pt x="1351" y="397"/>
                  </a:cubicBezTo>
                  <a:cubicBezTo>
                    <a:pt x="1351" y="151"/>
                    <a:pt x="1319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0" name="Google Shape;7330;p70"/>
            <p:cNvSpPr/>
            <p:nvPr/>
          </p:nvSpPr>
          <p:spPr>
            <a:xfrm>
              <a:off x="6714625" y="24457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7331" name="Google Shape;7331;p70"/>
          <p:cNvGrpSpPr/>
          <p:nvPr/>
        </p:nvGrpSpPr>
        <p:grpSpPr>
          <a:xfrm flipH="1">
            <a:off x="8380060" y="1348253"/>
            <a:ext cx="531695" cy="359623"/>
            <a:chOff x="8640460" y="131817"/>
            <a:chExt cx="398771" cy="269717"/>
          </a:xfrm>
        </p:grpSpPr>
        <p:sp>
          <p:nvSpPr>
            <p:cNvPr id="7332" name="Google Shape;7332;p70"/>
            <p:cNvSpPr/>
            <p:nvPr/>
          </p:nvSpPr>
          <p:spPr>
            <a:xfrm>
              <a:off x="8647944" y="3177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3" name="Google Shape;7333;p70"/>
            <p:cNvSpPr/>
            <p:nvPr/>
          </p:nvSpPr>
          <p:spPr>
            <a:xfrm>
              <a:off x="8640460" y="2355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4" name="Google Shape;7334;p70"/>
            <p:cNvSpPr/>
            <p:nvPr/>
          </p:nvSpPr>
          <p:spPr>
            <a:xfrm>
              <a:off x="8731546" y="2441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5" name="Google Shape;7335;p70"/>
            <p:cNvSpPr/>
            <p:nvPr/>
          </p:nvSpPr>
          <p:spPr>
            <a:xfrm>
              <a:off x="8738008" y="3445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6" name="Google Shape;7336;p70"/>
            <p:cNvSpPr/>
            <p:nvPr/>
          </p:nvSpPr>
          <p:spPr>
            <a:xfrm>
              <a:off x="8837673" y="3448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7" name="Google Shape;7337;p70"/>
            <p:cNvSpPr/>
            <p:nvPr/>
          </p:nvSpPr>
          <p:spPr>
            <a:xfrm>
              <a:off x="8899846" y="2655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8" name="Google Shape;7338;p70"/>
            <p:cNvSpPr/>
            <p:nvPr/>
          </p:nvSpPr>
          <p:spPr>
            <a:xfrm>
              <a:off x="8814089" y="2687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39" name="Google Shape;7339;p70"/>
            <p:cNvSpPr/>
            <p:nvPr/>
          </p:nvSpPr>
          <p:spPr>
            <a:xfrm>
              <a:off x="8891266" y="1836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0" name="Google Shape;7340;p70"/>
            <p:cNvSpPr/>
            <p:nvPr/>
          </p:nvSpPr>
          <p:spPr>
            <a:xfrm>
              <a:off x="8983448" y="1916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1" name="Google Shape;7341;p70"/>
            <p:cNvSpPr/>
            <p:nvPr/>
          </p:nvSpPr>
          <p:spPr>
            <a:xfrm>
              <a:off x="8924488" y="3515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2" name="Google Shape;7342;p70"/>
            <p:cNvSpPr/>
            <p:nvPr/>
          </p:nvSpPr>
          <p:spPr>
            <a:xfrm>
              <a:off x="8989910" y="2923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3" name="Google Shape;7343;p70"/>
            <p:cNvSpPr/>
            <p:nvPr/>
          </p:nvSpPr>
          <p:spPr>
            <a:xfrm>
              <a:off x="8780868" y="1601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44" name="Google Shape;7344;p70"/>
            <p:cNvSpPr/>
            <p:nvPr/>
          </p:nvSpPr>
          <p:spPr>
            <a:xfrm>
              <a:off x="8686532" y="1318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2" name="Picture 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D05A825-CB82-84BD-31F4-14D85B82CB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9095" y="4038951"/>
            <a:ext cx="3566725" cy="2675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61C9B5-46DD-2BF7-1047-23F4CABA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511" y="325060"/>
            <a:ext cx="3540181" cy="1991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8183B0B-DE6F-BF2F-F6FA-48E97A8D2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288" y="3671640"/>
            <a:ext cx="2272920" cy="227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giving a presentation to a group of people&#10;&#10;Description automatically generated with medium confidence">
            <a:extLst>
              <a:ext uri="{FF2B5EF4-FFF2-40B4-BE49-F238E27FC236}">
                <a16:creationId xmlns:a16="http://schemas.microsoft.com/office/drawing/2014/main" id="{50B2F791-ED29-71AF-4C84-6ABBF45E49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43" y="4191137"/>
            <a:ext cx="3359443" cy="2519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B8F66CD3-7C70-957D-C925-719356BF0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" y="2147176"/>
            <a:ext cx="4134993" cy="2408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AAD7E27C-80F9-02C7-8A3C-19B6CA822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771" y="1312508"/>
            <a:ext cx="3831345" cy="2873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C4DE817-C81A-CE54-8BCB-9F38F72A0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18" y="242817"/>
            <a:ext cx="4134993" cy="1860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sitting at a table with computers&#10;&#10;Description automatically generated">
            <a:extLst>
              <a:ext uri="{FF2B5EF4-FFF2-40B4-BE49-F238E27FC236}">
                <a16:creationId xmlns:a16="http://schemas.microsoft.com/office/drawing/2014/main" id="{A4363A14-C4ED-71AC-37B8-2353DC48D04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55898" y="315118"/>
            <a:ext cx="3936159" cy="295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group of people sitting around a table">
            <a:extLst>
              <a:ext uri="{FF2B5EF4-FFF2-40B4-BE49-F238E27FC236}">
                <a16:creationId xmlns:a16="http://schemas.microsoft.com/office/drawing/2014/main" id="{C2F8BA8A-58B7-53AF-8A86-FED3DD91EF3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" t="15596" r="-475" b="7168"/>
          <a:stretch/>
        </p:blipFill>
        <p:spPr>
          <a:xfrm>
            <a:off x="154351" y="4398751"/>
            <a:ext cx="3991163" cy="23119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group of people standing in front of a banner&#10;&#10;Description automatically generated">
            <a:extLst>
              <a:ext uri="{FF2B5EF4-FFF2-40B4-BE49-F238E27FC236}">
                <a16:creationId xmlns:a16="http://schemas.microsoft.com/office/drawing/2014/main" id="{D0F15E2B-CCC2-498A-04D2-4428850344A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3780" y="3605310"/>
            <a:ext cx="4175124" cy="3131343"/>
          </a:xfrm>
          <a:prstGeom prst="rect">
            <a:avLst/>
          </a:prstGeom>
        </p:spPr>
      </p:pic>
      <p:pic>
        <p:nvPicPr>
          <p:cNvPr id="11" name="Picture 10" descr="A picture containing text, person, wearing, hat&#10;&#10;Description automatically generated">
            <a:hlinkClick r:id="rId18"/>
            <a:extLst>
              <a:ext uri="{FF2B5EF4-FFF2-40B4-BE49-F238E27FC236}">
                <a16:creationId xmlns:a16="http://schemas.microsoft.com/office/drawing/2014/main" id="{BE1D936A-335D-AF43-2AB6-4517FEC1094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07348" y="1407072"/>
            <a:ext cx="3876517" cy="3845751"/>
          </a:xfrm>
          <a:prstGeom prst="rect">
            <a:avLst/>
          </a:prstGeom>
          <a:ln w="1270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6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7986-6595-95E3-FC4F-6528E3774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597" y="824383"/>
            <a:ext cx="6582000" cy="500800"/>
          </a:xfrm>
        </p:spPr>
        <p:txBody>
          <a:bodyPr>
            <a:normAutofit fontScale="90000"/>
          </a:bodyPr>
          <a:lstStyle/>
          <a:p>
            <a:r>
              <a:rPr lang="en-AU" sz="58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</a:rPr>
              <a:t>Join Us!</a:t>
            </a: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75BEE54-108F-E51A-4DFD-5AF205248F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743273"/>
              </p:ext>
            </p:extLst>
          </p:nvPr>
        </p:nvGraphicFramePr>
        <p:xfrm>
          <a:off x="3227477" y="1814248"/>
          <a:ext cx="5693003" cy="3560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C86FEA3-4DB0-DD5C-A200-A1DCEEA0449B}"/>
              </a:ext>
            </a:extLst>
          </p:cNvPr>
          <p:cNvSpPr txBox="1"/>
          <p:nvPr/>
        </p:nvSpPr>
        <p:spPr>
          <a:xfrm>
            <a:off x="3467100" y="6175495"/>
            <a:ext cx="64058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</a:rPr>
              <a:t>Find out more: </a:t>
            </a:r>
            <a:r>
              <a:rPr lang="en-AU" sz="22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  <a:hlinkClick r:id="rId8"/>
              </a:rPr>
              <a:t>https://osgeo-oceania.org/members/</a:t>
            </a:r>
            <a:r>
              <a:rPr lang="en-AU" sz="22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65675634"/>
      </p:ext>
    </p:extLst>
  </p:cSld>
  <p:clrMapOvr>
    <a:masterClrMapping/>
  </p:clrMapOvr>
  <p:transition spd="slow">
    <p:cover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2" name="Google Shape;9042;p96"/>
          <p:cNvSpPr/>
          <p:nvPr/>
        </p:nvSpPr>
        <p:spPr>
          <a:xfrm>
            <a:off x="1753414" y="1000878"/>
            <a:ext cx="7202000" cy="9380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9043" name="Google Shape;9043;p96"/>
          <p:cNvSpPr txBox="1">
            <a:spLocks noGrp="1"/>
          </p:cNvSpPr>
          <p:nvPr>
            <p:ph type="title"/>
          </p:nvPr>
        </p:nvSpPr>
        <p:spPr>
          <a:xfrm>
            <a:off x="2030725" y="1092774"/>
            <a:ext cx="6801200" cy="78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lt1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Vinaka, Grazie!</a:t>
            </a:r>
            <a:endParaRPr dirty="0">
              <a:solidFill>
                <a:schemeClr val="lt1"/>
              </a:solidFill>
              <a:latin typeface="HelloPlainJane" panose="02000603000000000000" pitchFamily="2" charset="0"/>
              <a:ea typeface="HelloPlainJane" panose="02000603000000000000" pitchFamily="2" charset="0"/>
            </a:endParaRPr>
          </a:p>
        </p:txBody>
      </p:sp>
      <p:sp>
        <p:nvSpPr>
          <p:cNvPr id="9044" name="Google Shape;9044;p96"/>
          <p:cNvSpPr txBox="1">
            <a:spLocks noGrp="1"/>
          </p:cNvSpPr>
          <p:nvPr>
            <p:ph type="subTitle" idx="1"/>
          </p:nvPr>
        </p:nvSpPr>
        <p:spPr>
          <a:xfrm>
            <a:off x="3426432" y="2445281"/>
            <a:ext cx="5926400" cy="144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2933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  <a:sym typeface="Archivo Black"/>
              </a:rPr>
              <a:t>Do you have any questions?</a:t>
            </a:r>
            <a:endParaRPr sz="2933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  <a:sym typeface="Archivo Black"/>
            </a:endParaRPr>
          </a:p>
          <a:p>
            <a:pPr marL="0" indent="0"/>
            <a:r>
              <a:rPr lang="en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More info at </a:t>
            </a:r>
          </a:p>
          <a:p>
            <a:pPr marL="0" indent="0"/>
            <a:r>
              <a:rPr lang="en-NZ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https://osgeo-oceania.org/</a:t>
            </a:r>
            <a:endParaRPr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9045" name="Google Shape;9045;p96"/>
          <p:cNvGrpSpPr/>
          <p:nvPr/>
        </p:nvGrpSpPr>
        <p:grpSpPr>
          <a:xfrm>
            <a:off x="-203926" y="3298629"/>
            <a:ext cx="3914679" cy="3847008"/>
            <a:chOff x="84671" y="2486060"/>
            <a:chExt cx="2936009" cy="2885256"/>
          </a:xfrm>
        </p:grpSpPr>
        <p:grpSp>
          <p:nvGrpSpPr>
            <p:cNvPr id="9046" name="Google Shape;9046;p96"/>
            <p:cNvGrpSpPr/>
            <p:nvPr/>
          </p:nvGrpSpPr>
          <p:grpSpPr>
            <a:xfrm>
              <a:off x="84671" y="2498032"/>
              <a:ext cx="1622554" cy="2731483"/>
              <a:chOff x="84671" y="2498032"/>
              <a:chExt cx="1622554" cy="2731483"/>
            </a:xfrm>
          </p:grpSpPr>
          <p:sp>
            <p:nvSpPr>
              <p:cNvPr id="9047" name="Google Shape;9047;p96"/>
              <p:cNvSpPr/>
              <p:nvPr/>
            </p:nvSpPr>
            <p:spPr>
              <a:xfrm>
                <a:off x="502236" y="3703022"/>
                <a:ext cx="409745" cy="736748"/>
              </a:xfrm>
              <a:custGeom>
                <a:avLst/>
                <a:gdLst/>
                <a:ahLst/>
                <a:cxnLst/>
                <a:rect l="l" t="t" r="r" b="b"/>
                <a:pathLst>
                  <a:path w="21903" h="39383" extrusionOk="0">
                    <a:moveTo>
                      <a:pt x="3214" y="0"/>
                    </a:moveTo>
                    <a:cubicBezTo>
                      <a:pt x="3214" y="1"/>
                      <a:pt x="1" y="25605"/>
                      <a:pt x="7406" y="37202"/>
                    </a:cubicBezTo>
                    <a:cubicBezTo>
                      <a:pt x="8385" y="38739"/>
                      <a:pt x="9431" y="39383"/>
                      <a:pt x="10495" y="39383"/>
                    </a:cubicBezTo>
                    <a:cubicBezTo>
                      <a:pt x="15956" y="39383"/>
                      <a:pt x="21902" y="22426"/>
                      <a:pt x="21902" y="22426"/>
                    </a:cubicBez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48" name="Google Shape;9048;p96"/>
              <p:cNvSpPr/>
              <p:nvPr/>
            </p:nvSpPr>
            <p:spPr>
              <a:xfrm>
                <a:off x="1023046" y="3730466"/>
                <a:ext cx="405162" cy="725991"/>
              </a:xfrm>
              <a:custGeom>
                <a:avLst/>
                <a:gdLst/>
                <a:ahLst/>
                <a:cxnLst/>
                <a:rect l="l" t="t" r="r" b="b"/>
                <a:pathLst>
                  <a:path w="21658" h="38808" extrusionOk="0">
                    <a:moveTo>
                      <a:pt x="20120" y="0"/>
                    </a:moveTo>
                    <a:lnTo>
                      <a:pt x="0" y="21134"/>
                    </a:lnTo>
                    <a:cubicBezTo>
                      <a:pt x="0" y="21134"/>
                      <a:pt x="4943" y="38808"/>
                      <a:pt x="10481" y="38808"/>
                    </a:cubicBezTo>
                    <a:cubicBezTo>
                      <a:pt x="11494" y="38808"/>
                      <a:pt x="12527" y="38216"/>
                      <a:pt x="13553" y="36818"/>
                    </a:cubicBezTo>
                    <a:cubicBezTo>
                      <a:pt x="21657" y="25745"/>
                      <a:pt x="20121" y="1"/>
                      <a:pt x="20120" y="0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49" name="Google Shape;9049;p96"/>
              <p:cNvSpPr/>
              <p:nvPr/>
            </p:nvSpPr>
            <p:spPr>
              <a:xfrm>
                <a:off x="502236" y="3703022"/>
                <a:ext cx="409745" cy="736748"/>
              </a:xfrm>
              <a:custGeom>
                <a:avLst/>
                <a:gdLst/>
                <a:ahLst/>
                <a:cxnLst/>
                <a:rect l="l" t="t" r="r" b="b"/>
                <a:pathLst>
                  <a:path w="21903" h="39383" extrusionOk="0">
                    <a:moveTo>
                      <a:pt x="3214" y="0"/>
                    </a:moveTo>
                    <a:cubicBezTo>
                      <a:pt x="3214" y="1"/>
                      <a:pt x="1" y="25605"/>
                      <a:pt x="7406" y="37202"/>
                    </a:cubicBezTo>
                    <a:cubicBezTo>
                      <a:pt x="8385" y="38739"/>
                      <a:pt x="9431" y="39383"/>
                      <a:pt x="10495" y="39383"/>
                    </a:cubicBezTo>
                    <a:cubicBezTo>
                      <a:pt x="15956" y="39383"/>
                      <a:pt x="21902" y="22426"/>
                      <a:pt x="21902" y="22426"/>
                    </a:cubicBezTo>
                    <a:lnTo>
                      <a:pt x="3214" y="0"/>
                    </a:ln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0" name="Google Shape;9050;p96"/>
              <p:cNvSpPr/>
              <p:nvPr/>
            </p:nvSpPr>
            <p:spPr>
              <a:xfrm>
                <a:off x="1023046" y="3967019"/>
                <a:ext cx="361387" cy="489438"/>
              </a:xfrm>
              <a:custGeom>
                <a:avLst/>
                <a:gdLst/>
                <a:ahLst/>
                <a:cxnLst/>
                <a:rect l="l" t="t" r="r" b="b"/>
                <a:pathLst>
                  <a:path w="19318" h="26163" extrusionOk="0">
                    <a:moveTo>
                      <a:pt x="8069" y="0"/>
                    </a:moveTo>
                    <a:lnTo>
                      <a:pt x="0" y="8489"/>
                    </a:lnTo>
                    <a:cubicBezTo>
                      <a:pt x="0" y="8489"/>
                      <a:pt x="4943" y="26163"/>
                      <a:pt x="10481" y="26163"/>
                    </a:cubicBezTo>
                    <a:cubicBezTo>
                      <a:pt x="11494" y="26163"/>
                      <a:pt x="12527" y="25571"/>
                      <a:pt x="13553" y="24173"/>
                    </a:cubicBezTo>
                    <a:cubicBezTo>
                      <a:pt x="16732" y="19806"/>
                      <a:pt x="18444" y="13169"/>
                      <a:pt x="19317" y="6742"/>
                    </a:cubicBezTo>
                    <a:cubicBezTo>
                      <a:pt x="15125" y="5520"/>
                      <a:pt x="10829" y="2236"/>
                      <a:pt x="8069" y="0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1" name="Google Shape;9051;p96"/>
              <p:cNvSpPr/>
              <p:nvPr/>
            </p:nvSpPr>
            <p:spPr>
              <a:xfrm>
                <a:off x="84671" y="4292432"/>
                <a:ext cx="1622554" cy="937083"/>
              </a:xfrm>
              <a:custGeom>
                <a:avLst/>
                <a:gdLst/>
                <a:ahLst/>
                <a:cxnLst/>
                <a:rect l="l" t="t" r="r" b="b"/>
                <a:pathLst>
                  <a:path w="86734" h="50092" extrusionOk="0">
                    <a:moveTo>
                      <a:pt x="45830" y="1"/>
                    </a:moveTo>
                    <a:cubicBezTo>
                      <a:pt x="45830" y="1"/>
                      <a:pt x="1" y="22147"/>
                      <a:pt x="22287" y="34792"/>
                    </a:cubicBezTo>
                    <a:cubicBezTo>
                      <a:pt x="44607" y="47472"/>
                      <a:pt x="83870" y="50092"/>
                      <a:pt x="83870" y="50092"/>
                    </a:cubicBezTo>
                    <a:cubicBezTo>
                      <a:pt x="83870" y="50092"/>
                      <a:pt x="86559" y="44049"/>
                      <a:pt x="86629" y="32102"/>
                    </a:cubicBezTo>
                    <a:cubicBezTo>
                      <a:pt x="86734" y="16418"/>
                      <a:pt x="45830" y="1"/>
                      <a:pt x="45830" y="1"/>
                    </a:cubicBez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2" name="Google Shape;9052;p96"/>
              <p:cNvSpPr/>
              <p:nvPr/>
            </p:nvSpPr>
            <p:spPr>
              <a:xfrm>
                <a:off x="294436" y="4204882"/>
                <a:ext cx="1144884" cy="959289"/>
              </a:xfrm>
              <a:custGeom>
                <a:avLst/>
                <a:gdLst/>
                <a:ahLst/>
                <a:cxnLst/>
                <a:rect l="l" t="t" r="r" b="b"/>
                <a:pathLst>
                  <a:path w="61200" h="51279" extrusionOk="0">
                    <a:moveTo>
                      <a:pt x="21238" y="0"/>
                    </a:moveTo>
                    <a:cubicBezTo>
                      <a:pt x="21238" y="0"/>
                      <a:pt x="2865" y="13309"/>
                      <a:pt x="1433" y="29831"/>
                    </a:cubicBezTo>
                    <a:cubicBezTo>
                      <a:pt x="0" y="46388"/>
                      <a:pt x="11074" y="50790"/>
                      <a:pt x="11074" y="50790"/>
                    </a:cubicBezTo>
                    <a:lnTo>
                      <a:pt x="54073" y="51279"/>
                    </a:lnTo>
                    <a:cubicBezTo>
                      <a:pt x="54073" y="51279"/>
                      <a:pt x="61199" y="38948"/>
                      <a:pt x="61025" y="31333"/>
                    </a:cubicBezTo>
                    <a:cubicBezTo>
                      <a:pt x="60815" y="23683"/>
                      <a:pt x="50231" y="3633"/>
                      <a:pt x="50231" y="3633"/>
                    </a:cubicBezTo>
                    <a:cubicBezTo>
                      <a:pt x="50231" y="3633"/>
                      <a:pt x="31473" y="2131"/>
                      <a:pt x="212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3" name="Google Shape;9053;p96"/>
              <p:cNvSpPr/>
              <p:nvPr/>
            </p:nvSpPr>
            <p:spPr>
              <a:xfrm>
                <a:off x="294436" y="4461695"/>
                <a:ext cx="1125278" cy="702476"/>
              </a:xfrm>
              <a:custGeom>
                <a:avLst/>
                <a:gdLst/>
                <a:ahLst/>
                <a:cxnLst/>
                <a:rect l="l" t="t" r="r" b="b"/>
                <a:pathLst>
                  <a:path w="60152" h="37551" extrusionOk="0">
                    <a:moveTo>
                      <a:pt x="7895" y="0"/>
                    </a:moveTo>
                    <a:cubicBezTo>
                      <a:pt x="4646" y="4646"/>
                      <a:pt x="1957" y="10165"/>
                      <a:pt x="1433" y="16103"/>
                    </a:cubicBezTo>
                    <a:cubicBezTo>
                      <a:pt x="0" y="32660"/>
                      <a:pt x="11074" y="37062"/>
                      <a:pt x="11074" y="37062"/>
                    </a:cubicBezTo>
                    <a:lnTo>
                      <a:pt x="54073" y="37551"/>
                    </a:lnTo>
                    <a:cubicBezTo>
                      <a:pt x="54073" y="37551"/>
                      <a:pt x="58300" y="30285"/>
                      <a:pt x="60151" y="23439"/>
                    </a:cubicBezTo>
                    <a:lnTo>
                      <a:pt x="60151" y="23439"/>
                    </a:lnTo>
                    <a:cubicBezTo>
                      <a:pt x="55818" y="24467"/>
                      <a:pt x="51368" y="24984"/>
                      <a:pt x="46874" y="24984"/>
                    </a:cubicBezTo>
                    <a:cubicBezTo>
                      <a:pt x="42819" y="24984"/>
                      <a:pt x="38728" y="24563"/>
                      <a:pt x="34652" y="23718"/>
                    </a:cubicBezTo>
                    <a:cubicBezTo>
                      <a:pt x="26373" y="22006"/>
                      <a:pt x="19492" y="18234"/>
                      <a:pt x="14357" y="11388"/>
                    </a:cubicBezTo>
                    <a:cubicBezTo>
                      <a:pt x="11737" y="7860"/>
                      <a:pt x="9676" y="3982"/>
                      <a:pt x="7895" y="0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4" name="Google Shape;9054;p96"/>
              <p:cNvSpPr/>
              <p:nvPr/>
            </p:nvSpPr>
            <p:spPr>
              <a:xfrm>
                <a:off x="606791" y="4228397"/>
                <a:ext cx="151622" cy="82368"/>
              </a:xfrm>
              <a:custGeom>
                <a:avLst/>
                <a:gdLst/>
                <a:ahLst/>
                <a:cxnLst/>
                <a:rect l="l" t="t" r="r" b="b"/>
                <a:pathLst>
                  <a:path w="8105" h="4403" extrusionOk="0">
                    <a:moveTo>
                      <a:pt x="2096" y="1"/>
                    </a:moveTo>
                    <a:cubicBezTo>
                      <a:pt x="0" y="385"/>
                      <a:pt x="70" y="2621"/>
                      <a:pt x="70" y="2621"/>
                    </a:cubicBezTo>
                    <a:cubicBezTo>
                      <a:pt x="2515" y="3319"/>
                      <a:pt x="4856" y="3913"/>
                      <a:pt x="7126" y="4402"/>
                    </a:cubicBezTo>
                    <a:cubicBezTo>
                      <a:pt x="7441" y="3389"/>
                      <a:pt x="7790" y="2411"/>
                      <a:pt x="8104" y="1433"/>
                    </a:cubicBezTo>
                    <a:cubicBezTo>
                      <a:pt x="4437" y="664"/>
                      <a:pt x="2096" y="1"/>
                      <a:pt x="209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5" name="Google Shape;9055;p96"/>
              <p:cNvSpPr/>
              <p:nvPr/>
            </p:nvSpPr>
            <p:spPr>
              <a:xfrm>
                <a:off x="764923" y="4260424"/>
                <a:ext cx="356803" cy="96080"/>
              </a:xfrm>
              <a:custGeom>
                <a:avLst/>
                <a:gdLst/>
                <a:ahLst/>
                <a:cxnLst/>
                <a:rect l="l" t="t" r="r" b="b"/>
                <a:pathLst>
                  <a:path w="19073" h="5136" extrusionOk="0">
                    <a:moveTo>
                      <a:pt x="1014" y="0"/>
                    </a:moveTo>
                    <a:cubicBezTo>
                      <a:pt x="664" y="978"/>
                      <a:pt x="315" y="1957"/>
                      <a:pt x="1" y="2935"/>
                    </a:cubicBezTo>
                    <a:cubicBezTo>
                      <a:pt x="7651" y="4506"/>
                      <a:pt x="14252" y="4995"/>
                      <a:pt x="19073" y="5135"/>
                    </a:cubicBezTo>
                    <a:cubicBezTo>
                      <a:pt x="18898" y="4122"/>
                      <a:pt x="18759" y="3109"/>
                      <a:pt x="18584" y="2131"/>
                    </a:cubicBezTo>
                    <a:cubicBezTo>
                      <a:pt x="12192" y="1957"/>
                      <a:pt x="5729" y="944"/>
                      <a:pt x="10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6" name="Google Shape;9056;p96"/>
              <p:cNvSpPr/>
              <p:nvPr/>
            </p:nvSpPr>
            <p:spPr>
              <a:xfrm>
                <a:off x="1138058" y="4295705"/>
                <a:ext cx="144420" cy="61509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3288" extrusionOk="0">
                    <a:moveTo>
                      <a:pt x="5869" y="1"/>
                    </a:moveTo>
                    <a:cubicBezTo>
                      <a:pt x="4195" y="153"/>
                      <a:pt x="2496" y="252"/>
                      <a:pt x="770" y="252"/>
                    </a:cubicBezTo>
                    <a:cubicBezTo>
                      <a:pt x="514" y="252"/>
                      <a:pt x="257" y="250"/>
                      <a:pt x="0" y="245"/>
                    </a:cubicBezTo>
                    <a:lnTo>
                      <a:pt x="0" y="245"/>
                    </a:lnTo>
                    <a:cubicBezTo>
                      <a:pt x="175" y="1258"/>
                      <a:pt x="315" y="2271"/>
                      <a:pt x="489" y="3284"/>
                    </a:cubicBezTo>
                    <a:cubicBezTo>
                      <a:pt x="750" y="3286"/>
                      <a:pt x="1005" y="3287"/>
                      <a:pt x="1253" y="3287"/>
                    </a:cubicBezTo>
                    <a:cubicBezTo>
                      <a:pt x="5225" y="3287"/>
                      <a:pt x="7545" y="3040"/>
                      <a:pt x="7545" y="3040"/>
                    </a:cubicBezTo>
                    <a:cubicBezTo>
                      <a:pt x="7720" y="2131"/>
                      <a:pt x="5869" y="1"/>
                      <a:pt x="58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7" name="Google Shape;9057;p96"/>
              <p:cNvSpPr/>
              <p:nvPr/>
            </p:nvSpPr>
            <p:spPr>
              <a:xfrm>
                <a:off x="503545" y="3365151"/>
                <a:ext cx="920733" cy="908424"/>
              </a:xfrm>
              <a:custGeom>
                <a:avLst/>
                <a:gdLst/>
                <a:ahLst/>
                <a:cxnLst/>
                <a:rect l="l" t="t" r="r" b="b"/>
                <a:pathLst>
                  <a:path w="49218" h="48560" extrusionOk="0">
                    <a:moveTo>
                      <a:pt x="22188" y="0"/>
                    </a:moveTo>
                    <a:cubicBezTo>
                      <a:pt x="14562" y="0"/>
                      <a:pt x="8217" y="3176"/>
                      <a:pt x="4297" y="10342"/>
                    </a:cubicBezTo>
                    <a:cubicBezTo>
                      <a:pt x="0" y="18131"/>
                      <a:pt x="8209" y="41675"/>
                      <a:pt x="8314" y="43037"/>
                    </a:cubicBezTo>
                    <a:cubicBezTo>
                      <a:pt x="8419" y="44399"/>
                      <a:pt x="10060" y="44888"/>
                      <a:pt x="10060" y="44888"/>
                    </a:cubicBezTo>
                    <a:cubicBezTo>
                      <a:pt x="15437" y="46192"/>
                      <a:pt x="34585" y="48559"/>
                      <a:pt x="38464" y="48559"/>
                    </a:cubicBezTo>
                    <a:cubicBezTo>
                      <a:pt x="38743" y="48559"/>
                      <a:pt x="38943" y="48547"/>
                      <a:pt x="39053" y="48521"/>
                    </a:cubicBezTo>
                    <a:cubicBezTo>
                      <a:pt x="40730" y="48102"/>
                      <a:pt x="40485" y="45866"/>
                      <a:pt x="40485" y="45866"/>
                    </a:cubicBezTo>
                    <a:cubicBezTo>
                      <a:pt x="40241" y="44225"/>
                      <a:pt x="48938" y="30008"/>
                      <a:pt x="49078" y="16245"/>
                    </a:cubicBezTo>
                    <a:cubicBezTo>
                      <a:pt x="49218" y="2517"/>
                      <a:pt x="32696" y="631"/>
                      <a:pt x="24207" y="72"/>
                    </a:cubicBezTo>
                    <a:cubicBezTo>
                      <a:pt x="23525" y="24"/>
                      <a:pt x="22852" y="0"/>
                      <a:pt x="221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8" name="Google Shape;9058;p96"/>
              <p:cNvSpPr/>
              <p:nvPr/>
            </p:nvSpPr>
            <p:spPr>
              <a:xfrm>
                <a:off x="534917" y="3615454"/>
                <a:ext cx="759327" cy="658121"/>
              </a:xfrm>
              <a:custGeom>
                <a:avLst/>
                <a:gdLst/>
                <a:ahLst/>
                <a:cxnLst/>
                <a:rect l="l" t="t" r="r" b="b"/>
                <a:pathLst>
                  <a:path w="40590" h="35180" extrusionOk="0">
                    <a:moveTo>
                      <a:pt x="1642" y="1"/>
                    </a:moveTo>
                    <a:lnTo>
                      <a:pt x="1642" y="1"/>
                    </a:lnTo>
                    <a:cubicBezTo>
                      <a:pt x="0" y="9607"/>
                      <a:pt x="6532" y="28469"/>
                      <a:pt x="6637" y="29657"/>
                    </a:cubicBezTo>
                    <a:cubicBezTo>
                      <a:pt x="6742" y="31019"/>
                      <a:pt x="8383" y="31508"/>
                      <a:pt x="8383" y="31508"/>
                    </a:cubicBezTo>
                    <a:cubicBezTo>
                      <a:pt x="13760" y="32812"/>
                      <a:pt x="32908" y="35179"/>
                      <a:pt x="36787" y="35179"/>
                    </a:cubicBezTo>
                    <a:cubicBezTo>
                      <a:pt x="37066" y="35179"/>
                      <a:pt x="37266" y="35167"/>
                      <a:pt x="37376" y="35141"/>
                    </a:cubicBezTo>
                    <a:cubicBezTo>
                      <a:pt x="39053" y="34757"/>
                      <a:pt x="38808" y="32486"/>
                      <a:pt x="38808" y="32486"/>
                    </a:cubicBezTo>
                    <a:cubicBezTo>
                      <a:pt x="38738" y="31997"/>
                      <a:pt x="39507" y="30321"/>
                      <a:pt x="40590" y="27841"/>
                    </a:cubicBezTo>
                    <a:lnTo>
                      <a:pt x="40590" y="27841"/>
                    </a:lnTo>
                    <a:cubicBezTo>
                      <a:pt x="40424" y="27842"/>
                      <a:pt x="40258" y="27843"/>
                      <a:pt x="40091" y="27843"/>
                    </a:cubicBezTo>
                    <a:cubicBezTo>
                      <a:pt x="33921" y="27843"/>
                      <a:pt x="27520" y="26577"/>
                      <a:pt x="22111" y="23754"/>
                    </a:cubicBezTo>
                    <a:cubicBezTo>
                      <a:pt x="15265" y="20226"/>
                      <a:pt x="9466" y="13624"/>
                      <a:pt x="4925" y="7511"/>
                    </a:cubicBezTo>
                    <a:cubicBezTo>
                      <a:pt x="3109" y="5066"/>
                      <a:pt x="2131" y="2586"/>
                      <a:pt x="1642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59" name="Google Shape;9059;p96"/>
              <p:cNvSpPr/>
              <p:nvPr/>
            </p:nvSpPr>
            <p:spPr>
              <a:xfrm>
                <a:off x="880590" y="3048250"/>
                <a:ext cx="323486" cy="354858"/>
              </a:xfrm>
              <a:custGeom>
                <a:avLst/>
                <a:gdLst/>
                <a:ahLst/>
                <a:cxnLst/>
                <a:rect l="l" t="t" r="r" b="b"/>
                <a:pathLst>
                  <a:path w="17292" h="18969" extrusionOk="0">
                    <a:moveTo>
                      <a:pt x="245" y="1"/>
                    </a:moveTo>
                    <a:lnTo>
                      <a:pt x="0" y="17326"/>
                    </a:lnTo>
                    <a:lnTo>
                      <a:pt x="14287" y="18968"/>
                    </a:lnTo>
                    <a:cubicBezTo>
                      <a:pt x="17291" y="9502"/>
                      <a:pt x="16313" y="2027"/>
                      <a:pt x="16313" y="2027"/>
                    </a:cubicBezTo>
                    <a:lnTo>
                      <a:pt x="245" y="1"/>
                    </a:lnTo>
                    <a:close/>
                  </a:path>
                </a:pathLst>
              </a:custGeom>
              <a:solidFill>
                <a:srgbClr val="AD5A4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0" name="Google Shape;9060;p96"/>
              <p:cNvSpPr/>
              <p:nvPr/>
            </p:nvSpPr>
            <p:spPr>
              <a:xfrm>
                <a:off x="539482" y="2498032"/>
                <a:ext cx="984787" cy="884161"/>
              </a:xfrm>
              <a:custGeom>
                <a:avLst/>
                <a:gdLst/>
                <a:ahLst/>
                <a:cxnLst/>
                <a:rect l="l" t="t" r="r" b="b"/>
                <a:pathLst>
                  <a:path w="52642" h="47263" extrusionOk="0">
                    <a:moveTo>
                      <a:pt x="23996" y="1"/>
                    </a:moveTo>
                    <a:cubicBezTo>
                      <a:pt x="23973" y="1"/>
                      <a:pt x="23951" y="1"/>
                      <a:pt x="23928" y="1"/>
                    </a:cubicBezTo>
                    <a:cubicBezTo>
                      <a:pt x="6882" y="36"/>
                      <a:pt x="1" y="27911"/>
                      <a:pt x="8209" y="42512"/>
                    </a:cubicBezTo>
                    <a:cubicBezTo>
                      <a:pt x="8209" y="42512"/>
                      <a:pt x="9397" y="43280"/>
                      <a:pt x="11353" y="44188"/>
                    </a:cubicBezTo>
                    <a:cubicBezTo>
                      <a:pt x="10585" y="41045"/>
                      <a:pt x="9886" y="36958"/>
                      <a:pt x="9991" y="33011"/>
                    </a:cubicBezTo>
                    <a:lnTo>
                      <a:pt x="9991" y="33011"/>
                    </a:lnTo>
                    <a:cubicBezTo>
                      <a:pt x="9991" y="33011"/>
                      <a:pt x="10550" y="39298"/>
                      <a:pt x="11807" y="44398"/>
                    </a:cubicBezTo>
                    <a:cubicBezTo>
                      <a:pt x="14462" y="45586"/>
                      <a:pt x="18269" y="46913"/>
                      <a:pt x="22461" y="47192"/>
                    </a:cubicBezTo>
                    <a:cubicBezTo>
                      <a:pt x="22356" y="43490"/>
                      <a:pt x="22356" y="38914"/>
                      <a:pt x="22775" y="35665"/>
                    </a:cubicBezTo>
                    <a:lnTo>
                      <a:pt x="22775" y="35665"/>
                    </a:lnTo>
                    <a:cubicBezTo>
                      <a:pt x="22775" y="35666"/>
                      <a:pt x="22636" y="42407"/>
                      <a:pt x="23090" y="47227"/>
                    </a:cubicBezTo>
                    <a:cubicBezTo>
                      <a:pt x="23649" y="47262"/>
                      <a:pt x="24208" y="47262"/>
                      <a:pt x="24801" y="47262"/>
                    </a:cubicBezTo>
                    <a:cubicBezTo>
                      <a:pt x="25186" y="47227"/>
                      <a:pt x="25605" y="47192"/>
                      <a:pt x="26024" y="47123"/>
                    </a:cubicBezTo>
                    <a:cubicBezTo>
                      <a:pt x="26024" y="44154"/>
                      <a:pt x="26094" y="41010"/>
                      <a:pt x="26443" y="38565"/>
                    </a:cubicBezTo>
                    <a:lnTo>
                      <a:pt x="26443" y="38565"/>
                    </a:lnTo>
                    <a:cubicBezTo>
                      <a:pt x="26443" y="38565"/>
                      <a:pt x="26338" y="42861"/>
                      <a:pt x="26548" y="47053"/>
                    </a:cubicBezTo>
                    <a:cubicBezTo>
                      <a:pt x="29901" y="46494"/>
                      <a:pt x="33359" y="44677"/>
                      <a:pt x="36922" y="42651"/>
                    </a:cubicBezTo>
                    <a:cubicBezTo>
                      <a:pt x="35840" y="40521"/>
                      <a:pt x="34931" y="38355"/>
                      <a:pt x="34652" y="36608"/>
                    </a:cubicBezTo>
                    <a:lnTo>
                      <a:pt x="34652" y="36608"/>
                    </a:lnTo>
                    <a:cubicBezTo>
                      <a:pt x="34652" y="36609"/>
                      <a:pt x="35875" y="39194"/>
                      <a:pt x="37691" y="42197"/>
                    </a:cubicBezTo>
                    <a:cubicBezTo>
                      <a:pt x="40136" y="40800"/>
                      <a:pt x="42651" y="39368"/>
                      <a:pt x="45201" y="38180"/>
                    </a:cubicBezTo>
                    <a:cubicBezTo>
                      <a:pt x="42896" y="34652"/>
                      <a:pt x="39752" y="29343"/>
                      <a:pt x="39123" y="25675"/>
                    </a:cubicBezTo>
                    <a:lnTo>
                      <a:pt x="39123" y="25675"/>
                    </a:lnTo>
                    <a:cubicBezTo>
                      <a:pt x="39123" y="25676"/>
                      <a:pt x="42127" y="33709"/>
                      <a:pt x="46074" y="37901"/>
                    </a:cubicBezTo>
                    <a:cubicBezTo>
                      <a:pt x="48030" y="37097"/>
                      <a:pt x="50650" y="36119"/>
                      <a:pt x="52641" y="35910"/>
                    </a:cubicBezTo>
                    <a:cubicBezTo>
                      <a:pt x="52641" y="35910"/>
                      <a:pt x="45061" y="30565"/>
                      <a:pt x="43524" y="21868"/>
                    </a:cubicBezTo>
                    <a:cubicBezTo>
                      <a:pt x="42024" y="13146"/>
                      <a:pt x="40977" y="1"/>
                      <a:pt x="2399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1" name="Google Shape;9061;p96"/>
              <p:cNvSpPr/>
              <p:nvPr/>
            </p:nvSpPr>
            <p:spPr>
              <a:xfrm>
                <a:off x="564307" y="2536588"/>
                <a:ext cx="959962" cy="845605"/>
              </a:xfrm>
              <a:custGeom>
                <a:avLst/>
                <a:gdLst/>
                <a:ahLst/>
                <a:cxnLst/>
                <a:rect l="l" t="t" r="r" b="b"/>
                <a:pathLst>
                  <a:path w="51315" h="45202" extrusionOk="0">
                    <a:moveTo>
                      <a:pt x="15126" y="1"/>
                    </a:moveTo>
                    <a:lnTo>
                      <a:pt x="15126" y="1"/>
                    </a:lnTo>
                    <a:cubicBezTo>
                      <a:pt x="3738" y="6708"/>
                      <a:pt x="1" y="28225"/>
                      <a:pt x="6882" y="40451"/>
                    </a:cubicBezTo>
                    <a:cubicBezTo>
                      <a:pt x="6882" y="40451"/>
                      <a:pt x="8070" y="41219"/>
                      <a:pt x="10026" y="42127"/>
                    </a:cubicBezTo>
                    <a:cubicBezTo>
                      <a:pt x="9258" y="38984"/>
                      <a:pt x="8559" y="34897"/>
                      <a:pt x="8664" y="30950"/>
                    </a:cubicBezTo>
                    <a:lnTo>
                      <a:pt x="8664" y="30950"/>
                    </a:lnTo>
                    <a:cubicBezTo>
                      <a:pt x="8664" y="30950"/>
                      <a:pt x="9223" y="37237"/>
                      <a:pt x="10480" y="42337"/>
                    </a:cubicBezTo>
                    <a:cubicBezTo>
                      <a:pt x="13135" y="43525"/>
                      <a:pt x="16942" y="44852"/>
                      <a:pt x="21134" y="45131"/>
                    </a:cubicBezTo>
                    <a:cubicBezTo>
                      <a:pt x="21029" y="41429"/>
                      <a:pt x="21029" y="36853"/>
                      <a:pt x="21448" y="33604"/>
                    </a:cubicBezTo>
                    <a:lnTo>
                      <a:pt x="21448" y="33604"/>
                    </a:lnTo>
                    <a:cubicBezTo>
                      <a:pt x="21448" y="33605"/>
                      <a:pt x="21309" y="40346"/>
                      <a:pt x="21763" y="45166"/>
                    </a:cubicBezTo>
                    <a:cubicBezTo>
                      <a:pt x="22322" y="45201"/>
                      <a:pt x="22881" y="45201"/>
                      <a:pt x="23474" y="45201"/>
                    </a:cubicBezTo>
                    <a:cubicBezTo>
                      <a:pt x="23894" y="45166"/>
                      <a:pt x="24278" y="45131"/>
                      <a:pt x="24697" y="45062"/>
                    </a:cubicBezTo>
                    <a:cubicBezTo>
                      <a:pt x="24697" y="42093"/>
                      <a:pt x="24767" y="38949"/>
                      <a:pt x="25116" y="36504"/>
                    </a:cubicBezTo>
                    <a:lnTo>
                      <a:pt x="25116" y="36504"/>
                    </a:lnTo>
                    <a:cubicBezTo>
                      <a:pt x="25116" y="36504"/>
                      <a:pt x="25011" y="40800"/>
                      <a:pt x="25221" y="44992"/>
                    </a:cubicBezTo>
                    <a:cubicBezTo>
                      <a:pt x="28574" y="44433"/>
                      <a:pt x="32032" y="42616"/>
                      <a:pt x="35595" y="40590"/>
                    </a:cubicBezTo>
                    <a:cubicBezTo>
                      <a:pt x="34513" y="38460"/>
                      <a:pt x="33604" y="36294"/>
                      <a:pt x="33325" y="34547"/>
                    </a:cubicBezTo>
                    <a:lnTo>
                      <a:pt x="33325" y="34547"/>
                    </a:lnTo>
                    <a:cubicBezTo>
                      <a:pt x="33325" y="34548"/>
                      <a:pt x="34548" y="37133"/>
                      <a:pt x="36364" y="40171"/>
                    </a:cubicBezTo>
                    <a:cubicBezTo>
                      <a:pt x="38809" y="38739"/>
                      <a:pt x="41324" y="37307"/>
                      <a:pt x="43874" y="36119"/>
                    </a:cubicBezTo>
                    <a:cubicBezTo>
                      <a:pt x="41569" y="32591"/>
                      <a:pt x="38425" y="27282"/>
                      <a:pt x="37796" y="23614"/>
                    </a:cubicBezTo>
                    <a:lnTo>
                      <a:pt x="37796" y="23614"/>
                    </a:lnTo>
                    <a:cubicBezTo>
                      <a:pt x="37796" y="23615"/>
                      <a:pt x="40800" y="31648"/>
                      <a:pt x="44747" y="35840"/>
                    </a:cubicBezTo>
                    <a:cubicBezTo>
                      <a:pt x="46703" y="35036"/>
                      <a:pt x="49323" y="34058"/>
                      <a:pt x="51314" y="33849"/>
                    </a:cubicBezTo>
                    <a:cubicBezTo>
                      <a:pt x="51314" y="33849"/>
                      <a:pt x="43734" y="28504"/>
                      <a:pt x="42197" y="19807"/>
                    </a:cubicBezTo>
                    <a:cubicBezTo>
                      <a:pt x="42162" y="19562"/>
                      <a:pt x="42127" y="19353"/>
                      <a:pt x="42093" y="19143"/>
                    </a:cubicBezTo>
                    <a:cubicBezTo>
                      <a:pt x="40660" y="20086"/>
                      <a:pt x="39088" y="20855"/>
                      <a:pt x="37656" y="21588"/>
                    </a:cubicBezTo>
                    <a:cubicBezTo>
                      <a:pt x="35374" y="22701"/>
                      <a:pt x="33143" y="23381"/>
                      <a:pt x="30891" y="23381"/>
                    </a:cubicBezTo>
                    <a:cubicBezTo>
                      <a:pt x="29042" y="23381"/>
                      <a:pt x="27177" y="22923"/>
                      <a:pt x="25256" y="21868"/>
                    </a:cubicBezTo>
                    <a:cubicBezTo>
                      <a:pt x="17362" y="17536"/>
                      <a:pt x="12681" y="8419"/>
                      <a:pt x="15126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grpSp>
          <p:nvGrpSpPr>
            <p:cNvPr id="9062" name="Google Shape;9062;p96"/>
            <p:cNvGrpSpPr/>
            <p:nvPr/>
          </p:nvGrpSpPr>
          <p:grpSpPr>
            <a:xfrm>
              <a:off x="614629" y="2486060"/>
              <a:ext cx="2406051" cy="2885256"/>
              <a:chOff x="614629" y="2486060"/>
              <a:chExt cx="2406051" cy="2885256"/>
            </a:xfrm>
          </p:grpSpPr>
          <p:sp>
            <p:nvSpPr>
              <p:cNvPr id="9063" name="Google Shape;9063;p96"/>
              <p:cNvSpPr/>
              <p:nvPr/>
            </p:nvSpPr>
            <p:spPr>
              <a:xfrm>
                <a:off x="1621603" y="3074029"/>
                <a:ext cx="723334" cy="412439"/>
              </a:xfrm>
              <a:custGeom>
                <a:avLst/>
                <a:gdLst/>
                <a:ahLst/>
                <a:cxnLst/>
                <a:rect l="l" t="t" r="r" b="b"/>
                <a:pathLst>
                  <a:path w="38666" h="22047" extrusionOk="0">
                    <a:moveTo>
                      <a:pt x="18331" y="1"/>
                    </a:moveTo>
                    <a:cubicBezTo>
                      <a:pt x="16271" y="1"/>
                      <a:pt x="14381" y="660"/>
                      <a:pt x="13345" y="2640"/>
                    </a:cubicBezTo>
                    <a:cubicBezTo>
                      <a:pt x="10236" y="8578"/>
                      <a:pt x="10550" y="12874"/>
                      <a:pt x="10550" y="12874"/>
                    </a:cubicBezTo>
                    <a:lnTo>
                      <a:pt x="1" y="12979"/>
                    </a:lnTo>
                    <a:cubicBezTo>
                      <a:pt x="1" y="12979"/>
                      <a:pt x="5031" y="17381"/>
                      <a:pt x="10131" y="18883"/>
                    </a:cubicBezTo>
                    <a:cubicBezTo>
                      <a:pt x="13469" y="19889"/>
                      <a:pt x="26189" y="22047"/>
                      <a:pt x="33052" y="22047"/>
                    </a:cubicBezTo>
                    <a:cubicBezTo>
                      <a:pt x="36675" y="22047"/>
                      <a:pt x="38666" y="21445"/>
                      <a:pt x="36783" y="19756"/>
                    </a:cubicBezTo>
                    <a:cubicBezTo>
                      <a:pt x="31334" y="14866"/>
                      <a:pt x="26374" y="15180"/>
                      <a:pt x="24418" y="13538"/>
                    </a:cubicBezTo>
                    <a:cubicBezTo>
                      <a:pt x="22461" y="11896"/>
                      <a:pt x="27247" y="2640"/>
                      <a:pt x="27247" y="2640"/>
                    </a:cubicBezTo>
                    <a:cubicBezTo>
                      <a:pt x="27247" y="2640"/>
                      <a:pt x="22450" y="1"/>
                      <a:pt x="18331" y="1"/>
                    </a:cubicBezTo>
                    <a:close/>
                  </a:path>
                </a:pathLst>
              </a:custGeom>
              <a:solidFill>
                <a:srgbClr val="F8C6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4" name="Google Shape;9064;p96"/>
              <p:cNvSpPr/>
              <p:nvPr/>
            </p:nvSpPr>
            <p:spPr>
              <a:xfrm>
                <a:off x="1651011" y="2829338"/>
                <a:ext cx="83023" cy="180375"/>
              </a:xfrm>
              <a:custGeom>
                <a:avLst/>
                <a:gdLst/>
                <a:ahLst/>
                <a:cxnLst/>
                <a:rect l="l" t="t" r="r" b="b"/>
                <a:pathLst>
                  <a:path w="4438" h="9642" extrusionOk="0">
                    <a:moveTo>
                      <a:pt x="4437" y="1"/>
                    </a:moveTo>
                    <a:lnTo>
                      <a:pt x="1" y="5695"/>
                    </a:lnTo>
                    <a:lnTo>
                      <a:pt x="4123" y="9642"/>
                    </a:lnTo>
                    <a:lnTo>
                      <a:pt x="4437" y="1"/>
                    </a:lnTo>
                    <a:close/>
                  </a:path>
                </a:pathLst>
              </a:custGeom>
              <a:solidFill>
                <a:srgbClr val="FFDBC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5" name="Google Shape;9065;p96"/>
              <p:cNvSpPr/>
              <p:nvPr/>
            </p:nvSpPr>
            <p:spPr>
              <a:xfrm>
                <a:off x="1705262" y="2579072"/>
                <a:ext cx="493366" cy="637786"/>
              </a:xfrm>
              <a:custGeom>
                <a:avLst/>
                <a:gdLst/>
                <a:ahLst/>
                <a:cxnLst/>
                <a:rect l="l" t="t" r="r" b="b"/>
                <a:pathLst>
                  <a:path w="26373" h="34093" extrusionOk="0">
                    <a:moveTo>
                      <a:pt x="10479" y="0"/>
                    </a:moveTo>
                    <a:cubicBezTo>
                      <a:pt x="10479" y="0"/>
                      <a:pt x="3458" y="2690"/>
                      <a:pt x="1817" y="10934"/>
                    </a:cubicBezTo>
                    <a:cubicBezTo>
                      <a:pt x="978" y="15265"/>
                      <a:pt x="35" y="20121"/>
                      <a:pt x="0" y="24103"/>
                    </a:cubicBezTo>
                    <a:lnTo>
                      <a:pt x="3214" y="24662"/>
                    </a:lnTo>
                    <a:cubicBezTo>
                      <a:pt x="3214" y="24662"/>
                      <a:pt x="2741" y="26033"/>
                      <a:pt x="1192" y="26033"/>
                    </a:cubicBezTo>
                    <a:cubicBezTo>
                      <a:pt x="858" y="26033"/>
                      <a:pt x="475" y="25969"/>
                      <a:pt x="35" y="25814"/>
                    </a:cubicBezTo>
                    <a:lnTo>
                      <a:pt x="35" y="25814"/>
                    </a:lnTo>
                    <a:cubicBezTo>
                      <a:pt x="210" y="28644"/>
                      <a:pt x="280" y="30739"/>
                      <a:pt x="2131" y="31752"/>
                    </a:cubicBezTo>
                    <a:cubicBezTo>
                      <a:pt x="4132" y="32884"/>
                      <a:pt x="8370" y="34093"/>
                      <a:pt x="12565" y="34093"/>
                    </a:cubicBezTo>
                    <a:cubicBezTo>
                      <a:pt x="16790" y="34093"/>
                      <a:pt x="20970" y="32866"/>
                      <a:pt x="22775" y="29098"/>
                    </a:cubicBezTo>
                    <a:cubicBezTo>
                      <a:pt x="26373" y="21588"/>
                      <a:pt x="10479" y="0"/>
                      <a:pt x="10479" y="0"/>
                    </a:cubicBezTo>
                    <a:close/>
                  </a:path>
                </a:pathLst>
              </a:custGeom>
              <a:solidFill>
                <a:srgbClr val="F8C6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6" name="Google Shape;9066;p96"/>
              <p:cNvSpPr/>
              <p:nvPr/>
            </p:nvSpPr>
            <p:spPr>
              <a:xfrm>
                <a:off x="1871232" y="2813549"/>
                <a:ext cx="90842" cy="179833"/>
              </a:xfrm>
              <a:custGeom>
                <a:avLst/>
                <a:gdLst/>
                <a:ahLst/>
                <a:cxnLst/>
                <a:rect l="l" t="t" r="r" b="b"/>
                <a:pathLst>
                  <a:path w="4856" h="9613" extrusionOk="0">
                    <a:moveTo>
                      <a:pt x="1472" y="1"/>
                    </a:moveTo>
                    <a:cubicBezTo>
                      <a:pt x="1459" y="1"/>
                      <a:pt x="1446" y="3"/>
                      <a:pt x="1433" y="7"/>
                    </a:cubicBezTo>
                    <a:cubicBezTo>
                      <a:pt x="524" y="321"/>
                      <a:pt x="210" y="6608"/>
                      <a:pt x="210" y="6608"/>
                    </a:cubicBezTo>
                    <a:lnTo>
                      <a:pt x="1" y="9613"/>
                    </a:lnTo>
                    <a:cubicBezTo>
                      <a:pt x="4856" y="9440"/>
                      <a:pt x="2413" y="1"/>
                      <a:pt x="1472" y="1"/>
                    </a:cubicBezTo>
                    <a:close/>
                  </a:path>
                </a:pathLst>
              </a:custGeom>
              <a:solidFill>
                <a:srgbClr val="FF937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7" name="Google Shape;9067;p96"/>
              <p:cNvSpPr/>
              <p:nvPr/>
            </p:nvSpPr>
            <p:spPr>
              <a:xfrm>
                <a:off x="2419486" y="2674311"/>
                <a:ext cx="355494" cy="683451"/>
              </a:xfrm>
              <a:custGeom>
                <a:avLst/>
                <a:gdLst/>
                <a:ahLst/>
                <a:cxnLst/>
                <a:rect l="l" t="t" r="r" b="b"/>
                <a:pathLst>
                  <a:path w="19003" h="36534" extrusionOk="0">
                    <a:moveTo>
                      <a:pt x="3172" y="0"/>
                    </a:moveTo>
                    <a:cubicBezTo>
                      <a:pt x="2850" y="0"/>
                      <a:pt x="2548" y="20"/>
                      <a:pt x="2271" y="44"/>
                    </a:cubicBezTo>
                    <a:cubicBezTo>
                      <a:pt x="1468" y="114"/>
                      <a:pt x="839" y="324"/>
                      <a:pt x="455" y="428"/>
                    </a:cubicBezTo>
                    <a:cubicBezTo>
                      <a:pt x="245" y="498"/>
                      <a:pt x="105" y="533"/>
                      <a:pt x="0" y="603"/>
                    </a:cubicBezTo>
                    <a:cubicBezTo>
                      <a:pt x="105" y="568"/>
                      <a:pt x="245" y="533"/>
                      <a:pt x="455" y="498"/>
                    </a:cubicBezTo>
                    <a:cubicBezTo>
                      <a:pt x="874" y="428"/>
                      <a:pt x="1503" y="324"/>
                      <a:pt x="2271" y="324"/>
                    </a:cubicBezTo>
                    <a:cubicBezTo>
                      <a:pt x="3039" y="324"/>
                      <a:pt x="4018" y="394"/>
                      <a:pt x="4996" y="813"/>
                    </a:cubicBezTo>
                    <a:cubicBezTo>
                      <a:pt x="5939" y="1232"/>
                      <a:pt x="6882" y="2035"/>
                      <a:pt x="7371" y="3223"/>
                    </a:cubicBezTo>
                    <a:cubicBezTo>
                      <a:pt x="7476" y="3502"/>
                      <a:pt x="7580" y="3817"/>
                      <a:pt x="7650" y="4131"/>
                    </a:cubicBezTo>
                    <a:lnTo>
                      <a:pt x="7720" y="4376"/>
                    </a:lnTo>
                    <a:lnTo>
                      <a:pt x="7755" y="4620"/>
                    </a:lnTo>
                    <a:lnTo>
                      <a:pt x="7790" y="4760"/>
                    </a:lnTo>
                    <a:lnTo>
                      <a:pt x="7790" y="4865"/>
                    </a:lnTo>
                    <a:lnTo>
                      <a:pt x="7825" y="5144"/>
                    </a:lnTo>
                    <a:cubicBezTo>
                      <a:pt x="7895" y="5843"/>
                      <a:pt x="7895" y="6576"/>
                      <a:pt x="7825" y="7310"/>
                    </a:cubicBezTo>
                    <a:cubicBezTo>
                      <a:pt x="7650" y="8777"/>
                      <a:pt x="7126" y="10279"/>
                      <a:pt x="6428" y="11781"/>
                    </a:cubicBezTo>
                    <a:cubicBezTo>
                      <a:pt x="5729" y="13283"/>
                      <a:pt x="4821" y="14715"/>
                      <a:pt x="3843" y="16252"/>
                    </a:cubicBezTo>
                    <a:cubicBezTo>
                      <a:pt x="2900" y="17824"/>
                      <a:pt x="2131" y="19536"/>
                      <a:pt x="1572" y="21317"/>
                    </a:cubicBezTo>
                    <a:cubicBezTo>
                      <a:pt x="1013" y="23099"/>
                      <a:pt x="699" y="24985"/>
                      <a:pt x="699" y="26836"/>
                    </a:cubicBezTo>
                    <a:cubicBezTo>
                      <a:pt x="699" y="28722"/>
                      <a:pt x="1118" y="30574"/>
                      <a:pt x="2061" y="32181"/>
                    </a:cubicBezTo>
                    <a:cubicBezTo>
                      <a:pt x="2166" y="32390"/>
                      <a:pt x="2271" y="32530"/>
                      <a:pt x="2411" y="32739"/>
                    </a:cubicBezTo>
                    <a:cubicBezTo>
                      <a:pt x="2550" y="32949"/>
                      <a:pt x="2690" y="33089"/>
                      <a:pt x="2830" y="33263"/>
                    </a:cubicBezTo>
                    <a:cubicBezTo>
                      <a:pt x="3109" y="33613"/>
                      <a:pt x="3424" y="33927"/>
                      <a:pt x="3773" y="34207"/>
                    </a:cubicBezTo>
                    <a:cubicBezTo>
                      <a:pt x="4472" y="34765"/>
                      <a:pt x="5205" y="35185"/>
                      <a:pt x="5939" y="35534"/>
                    </a:cubicBezTo>
                    <a:cubicBezTo>
                      <a:pt x="7441" y="36163"/>
                      <a:pt x="8978" y="36442"/>
                      <a:pt x="10375" y="36512"/>
                    </a:cubicBezTo>
                    <a:cubicBezTo>
                      <a:pt x="10660" y="36526"/>
                      <a:pt x="10940" y="36533"/>
                      <a:pt x="11213" y="36533"/>
                    </a:cubicBezTo>
                    <a:cubicBezTo>
                      <a:pt x="12280" y="36533"/>
                      <a:pt x="13258" y="36427"/>
                      <a:pt x="14147" y="36233"/>
                    </a:cubicBezTo>
                    <a:cubicBezTo>
                      <a:pt x="15230" y="36023"/>
                      <a:pt x="16173" y="35674"/>
                      <a:pt x="16907" y="35324"/>
                    </a:cubicBezTo>
                    <a:cubicBezTo>
                      <a:pt x="17641" y="35010"/>
                      <a:pt x="18165" y="34661"/>
                      <a:pt x="18479" y="34381"/>
                    </a:cubicBezTo>
                    <a:cubicBezTo>
                      <a:pt x="18654" y="34276"/>
                      <a:pt x="18793" y="34172"/>
                      <a:pt x="18863" y="34102"/>
                    </a:cubicBezTo>
                    <a:cubicBezTo>
                      <a:pt x="18967" y="34032"/>
                      <a:pt x="19002" y="33998"/>
                      <a:pt x="19003" y="33997"/>
                    </a:cubicBezTo>
                    <a:lnTo>
                      <a:pt x="19003" y="33997"/>
                    </a:lnTo>
                    <a:cubicBezTo>
                      <a:pt x="19002" y="33998"/>
                      <a:pt x="18967" y="34032"/>
                      <a:pt x="18863" y="34067"/>
                    </a:cubicBezTo>
                    <a:cubicBezTo>
                      <a:pt x="18758" y="34137"/>
                      <a:pt x="18654" y="34241"/>
                      <a:pt x="18444" y="34346"/>
                    </a:cubicBezTo>
                    <a:cubicBezTo>
                      <a:pt x="18095" y="34556"/>
                      <a:pt x="17536" y="34800"/>
                      <a:pt x="16802" y="35080"/>
                    </a:cubicBezTo>
                    <a:cubicBezTo>
                      <a:pt x="16069" y="35359"/>
                      <a:pt x="15126" y="35569"/>
                      <a:pt x="14043" y="35744"/>
                    </a:cubicBezTo>
                    <a:cubicBezTo>
                      <a:pt x="13482" y="35800"/>
                      <a:pt x="12861" y="35836"/>
                      <a:pt x="12207" y="35836"/>
                    </a:cubicBezTo>
                    <a:cubicBezTo>
                      <a:pt x="11639" y="35836"/>
                      <a:pt x="11046" y="35808"/>
                      <a:pt x="10445" y="35744"/>
                    </a:cubicBezTo>
                    <a:cubicBezTo>
                      <a:pt x="9117" y="35604"/>
                      <a:pt x="7720" y="35254"/>
                      <a:pt x="6393" y="34591"/>
                    </a:cubicBezTo>
                    <a:cubicBezTo>
                      <a:pt x="5031" y="33962"/>
                      <a:pt x="3843" y="32984"/>
                      <a:pt x="3074" y="31552"/>
                    </a:cubicBezTo>
                    <a:cubicBezTo>
                      <a:pt x="2725" y="30888"/>
                      <a:pt x="2411" y="30120"/>
                      <a:pt x="2236" y="29316"/>
                    </a:cubicBezTo>
                    <a:cubicBezTo>
                      <a:pt x="2061" y="28513"/>
                      <a:pt x="1992" y="27674"/>
                      <a:pt x="1992" y="26836"/>
                    </a:cubicBezTo>
                    <a:cubicBezTo>
                      <a:pt x="1992" y="25125"/>
                      <a:pt x="2341" y="23378"/>
                      <a:pt x="2865" y="21736"/>
                    </a:cubicBezTo>
                    <a:cubicBezTo>
                      <a:pt x="3389" y="20060"/>
                      <a:pt x="4087" y="18418"/>
                      <a:pt x="4961" y="16916"/>
                    </a:cubicBezTo>
                    <a:cubicBezTo>
                      <a:pt x="5904" y="15449"/>
                      <a:pt x="6812" y="13877"/>
                      <a:pt x="7511" y="12270"/>
                    </a:cubicBezTo>
                    <a:cubicBezTo>
                      <a:pt x="8244" y="10698"/>
                      <a:pt x="8733" y="9021"/>
                      <a:pt x="8838" y="7380"/>
                    </a:cubicBezTo>
                    <a:cubicBezTo>
                      <a:pt x="8908" y="5773"/>
                      <a:pt x="8733" y="4201"/>
                      <a:pt x="8070" y="2874"/>
                    </a:cubicBezTo>
                    <a:cubicBezTo>
                      <a:pt x="7755" y="2245"/>
                      <a:pt x="7301" y="1651"/>
                      <a:pt x="6812" y="1232"/>
                    </a:cubicBezTo>
                    <a:cubicBezTo>
                      <a:pt x="6288" y="813"/>
                      <a:pt x="5729" y="533"/>
                      <a:pt x="5170" y="324"/>
                    </a:cubicBezTo>
                    <a:cubicBezTo>
                      <a:pt x="4461" y="72"/>
                      <a:pt x="3782" y="0"/>
                      <a:pt x="3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8" name="Google Shape;9068;p96"/>
              <p:cNvSpPr/>
              <p:nvPr/>
            </p:nvSpPr>
            <p:spPr>
              <a:xfrm>
                <a:off x="1742508" y="2793233"/>
                <a:ext cx="59470" cy="66841"/>
              </a:xfrm>
              <a:custGeom>
                <a:avLst/>
                <a:gdLst/>
                <a:ahLst/>
                <a:cxnLst/>
                <a:rect l="l" t="t" r="r" b="b"/>
                <a:pathLst>
                  <a:path w="3179" h="3573" extrusionOk="0">
                    <a:moveTo>
                      <a:pt x="1880" y="1"/>
                    </a:moveTo>
                    <a:cubicBezTo>
                      <a:pt x="1711" y="1"/>
                      <a:pt x="1553" y="63"/>
                      <a:pt x="1467" y="149"/>
                    </a:cubicBezTo>
                    <a:cubicBezTo>
                      <a:pt x="1328" y="219"/>
                      <a:pt x="1223" y="324"/>
                      <a:pt x="1118" y="394"/>
                    </a:cubicBezTo>
                    <a:cubicBezTo>
                      <a:pt x="943" y="604"/>
                      <a:pt x="804" y="778"/>
                      <a:pt x="699" y="988"/>
                    </a:cubicBezTo>
                    <a:cubicBezTo>
                      <a:pt x="594" y="1162"/>
                      <a:pt x="489" y="1372"/>
                      <a:pt x="419" y="1547"/>
                    </a:cubicBezTo>
                    <a:cubicBezTo>
                      <a:pt x="349" y="1721"/>
                      <a:pt x="280" y="1896"/>
                      <a:pt x="245" y="2071"/>
                    </a:cubicBezTo>
                    <a:cubicBezTo>
                      <a:pt x="35" y="2734"/>
                      <a:pt x="0" y="3188"/>
                      <a:pt x="0" y="3188"/>
                    </a:cubicBezTo>
                    <a:cubicBezTo>
                      <a:pt x="0" y="3188"/>
                      <a:pt x="280" y="2804"/>
                      <a:pt x="664" y="2280"/>
                    </a:cubicBezTo>
                    <a:cubicBezTo>
                      <a:pt x="838" y="2001"/>
                      <a:pt x="1048" y="1686"/>
                      <a:pt x="1293" y="1372"/>
                    </a:cubicBezTo>
                    <a:cubicBezTo>
                      <a:pt x="1397" y="1232"/>
                      <a:pt x="1537" y="1058"/>
                      <a:pt x="1677" y="953"/>
                    </a:cubicBezTo>
                    <a:cubicBezTo>
                      <a:pt x="1782" y="848"/>
                      <a:pt x="1921" y="778"/>
                      <a:pt x="1921" y="778"/>
                    </a:cubicBezTo>
                    <a:cubicBezTo>
                      <a:pt x="1921" y="778"/>
                      <a:pt x="2026" y="848"/>
                      <a:pt x="2131" y="988"/>
                    </a:cubicBezTo>
                    <a:cubicBezTo>
                      <a:pt x="2201" y="1127"/>
                      <a:pt x="2306" y="1302"/>
                      <a:pt x="2375" y="1477"/>
                    </a:cubicBezTo>
                    <a:cubicBezTo>
                      <a:pt x="2445" y="1651"/>
                      <a:pt x="2480" y="1861"/>
                      <a:pt x="2550" y="2036"/>
                    </a:cubicBezTo>
                    <a:cubicBezTo>
                      <a:pt x="2620" y="2210"/>
                      <a:pt x="2655" y="2385"/>
                      <a:pt x="2725" y="2525"/>
                    </a:cubicBezTo>
                    <a:cubicBezTo>
                      <a:pt x="2795" y="2839"/>
                      <a:pt x="2899" y="3119"/>
                      <a:pt x="2969" y="3293"/>
                    </a:cubicBezTo>
                    <a:cubicBezTo>
                      <a:pt x="3039" y="3468"/>
                      <a:pt x="3074" y="3573"/>
                      <a:pt x="3074" y="3573"/>
                    </a:cubicBezTo>
                    <a:cubicBezTo>
                      <a:pt x="3074" y="3573"/>
                      <a:pt x="3109" y="3468"/>
                      <a:pt x="3144" y="3293"/>
                    </a:cubicBezTo>
                    <a:cubicBezTo>
                      <a:pt x="3144" y="3084"/>
                      <a:pt x="3179" y="2804"/>
                      <a:pt x="3179" y="2455"/>
                    </a:cubicBezTo>
                    <a:cubicBezTo>
                      <a:pt x="3179" y="2280"/>
                      <a:pt x="3144" y="2106"/>
                      <a:pt x="3144" y="1896"/>
                    </a:cubicBezTo>
                    <a:cubicBezTo>
                      <a:pt x="3109" y="1721"/>
                      <a:pt x="3109" y="1512"/>
                      <a:pt x="3039" y="1267"/>
                    </a:cubicBezTo>
                    <a:cubicBezTo>
                      <a:pt x="3004" y="1162"/>
                      <a:pt x="2969" y="1058"/>
                      <a:pt x="2934" y="953"/>
                    </a:cubicBezTo>
                    <a:cubicBezTo>
                      <a:pt x="2899" y="848"/>
                      <a:pt x="2864" y="708"/>
                      <a:pt x="2795" y="604"/>
                    </a:cubicBezTo>
                    <a:cubicBezTo>
                      <a:pt x="2760" y="534"/>
                      <a:pt x="2725" y="464"/>
                      <a:pt x="2690" y="429"/>
                    </a:cubicBezTo>
                    <a:cubicBezTo>
                      <a:pt x="2655" y="359"/>
                      <a:pt x="2585" y="289"/>
                      <a:pt x="2515" y="254"/>
                    </a:cubicBezTo>
                    <a:lnTo>
                      <a:pt x="2410" y="149"/>
                    </a:lnTo>
                    <a:cubicBezTo>
                      <a:pt x="2375" y="114"/>
                      <a:pt x="2341" y="114"/>
                      <a:pt x="2306" y="80"/>
                    </a:cubicBezTo>
                    <a:cubicBezTo>
                      <a:pt x="2201" y="45"/>
                      <a:pt x="2096" y="10"/>
                      <a:pt x="1991" y="10"/>
                    </a:cubicBezTo>
                    <a:cubicBezTo>
                      <a:pt x="1954" y="3"/>
                      <a:pt x="1917" y="1"/>
                      <a:pt x="1880" y="1"/>
                    </a:cubicBezTo>
                    <a:close/>
                  </a:path>
                </a:pathLst>
              </a:custGeom>
              <a:solidFill>
                <a:srgbClr val="0016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69" name="Google Shape;9069;p96"/>
              <p:cNvSpPr/>
              <p:nvPr/>
            </p:nvSpPr>
            <p:spPr>
              <a:xfrm>
                <a:off x="1676509" y="2486060"/>
                <a:ext cx="836364" cy="767390"/>
              </a:xfrm>
              <a:custGeom>
                <a:avLst/>
                <a:gdLst/>
                <a:ahLst/>
                <a:cxnLst/>
                <a:rect l="l" t="t" r="r" b="b"/>
                <a:pathLst>
                  <a:path w="44708" h="41021" extrusionOk="0">
                    <a:moveTo>
                      <a:pt x="18606" y="1"/>
                    </a:moveTo>
                    <a:cubicBezTo>
                      <a:pt x="18326" y="1"/>
                      <a:pt x="18051" y="5"/>
                      <a:pt x="17780" y="12"/>
                    </a:cubicBezTo>
                    <a:cubicBezTo>
                      <a:pt x="10375" y="222"/>
                      <a:pt x="8209" y="4623"/>
                      <a:pt x="8209" y="4623"/>
                    </a:cubicBezTo>
                    <a:cubicBezTo>
                      <a:pt x="0" y="23416"/>
                      <a:pt x="10165" y="41021"/>
                      <a:pt x="10165" y="41021"/>
                    </a:cubicBezTo>
                    <a:cubicBezTo>
                      <a:pt x="9157" y="37305"/>
                      <a:pt x="9871" y="28982"/>
                      <a:pt x="10682" y="22455"/>
                    </a:cubicBezTo>
                    <a:lnTo>
                      <a:pt x="10682" y="22455"/>
                    </a:lnTo>
                    <a:cubicBezTo>
                      <a:pt x="10771" y="28045"/>
                      <a:pt x="11915" y="33482"/>
                      <a:pt x="11737" y="34908"/>
                    </a:cubicBezTo>
                    <a:cubicBezTo>
                      <a:pt x="11423" y="37144"/>
                      <a:pt x="21657" y="39135"/>
                      <a:pt x="21657" y="39135"/>
                    </a:cubicBezTo>
                    <a:cubicBezTo>
                      <a:pt x="21968" y="39149"/>
                      <a:pt x="22274" y="39156"/>
                      <a:pt x="22577" y="39156"/>
                    </a:cubicBezTo>
                    <a:cubicBezTo>
                      <a:pt x="39554" y="39156"/>
                      <a:pt x="44707" y="17345"/>
                      <a:pt x="40555" y="9933"/>
                    </a:cubicBezTo>
                    <a:cubicBezTo>
                      <a:pt x="36449" y="2697"/>
                      <a:pt x="25988" y="1"/>
                      <a:pt x="1860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0" name="Google Shape;9070;p96"/>
              <p:cNvSpPr/>
              <p:nvPr/>
            </p:nvSpPr>
            <p:spPr>
              <a:xfrm>
                <a:off x="1784973" y="3016242"/>
                <a:ext cx="81695" cy="237208"/>
              </a:xfrm>
              <a:custGeom>
                <a:avLst/>
                <a:gdLst/>
                <a:ahLst/>
                <a:cxnLst/>
                <a:rect l="l" t="t" r="r" b="b"/>
                <a:pathLst>
                  <a:path w="4367" h="12680" extrusionOk="0">
                    <a:moveTo>
                      <a:pt x="1" y="0"/>
                    </a:moveTo>
                    <a:cubicBezTo>
                      <a:pt x="1433" y="7615"/>
                      <a:pt x="4367" y="12680"/>
                      <a:pt x="4367" y="12680"/>
                    </a:cubicBezTo>
                    <a:cubicBezTo>
                      <a:pt x="3738" y="10270"/>
                      <a:pt x="3773" y="5973"/>
                      <a:pt x="4122" y="1502"/>
                    </a:cubicBezTo>
                    <a:cubicBezTo>
                      <a:pt x="2725" y="1083"/>
                      <a:pt x="1363" y="594"/>
                      <a:pt x="1" y="0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1" name="Google Shape;9071;p96"/>
              <p:cNvSpPr/>
              <p:nvPr/>
            </p:nvSpPr>
            <p:spPr>
              <a:xfrm>
                <a:off x="1888218" y="2917561"/>
                <a:ext cx="555456" cy="301000"/>
              </a:xfrm>
              <a:custGeom>
                <a:avLst/>
                <a:gdLst/>
                <a:ahLst/>
                <a:cxnLst/>
                <a:rect l="l" t="t" r="r" b="b"/>
                <a:pathLst>
                  <a:path w="29692" h="16090" extrusionOk="0">
                    <a:moveTo>
                      <a:pt x="29692" y="1"/>
                    </a:moveTo>
                    <a:lnTo>
                      <a:pt x="29692" y="1"/>
                    </a:lnTo>
                    <a:cubicBezTo>
                      <a:pt x="26269" y="3389"/>
                      <a:pt x="20889" y="5659"/>
                      <a:pt x="17047" y="6847"/>
                    </a:cubicBezTo>
                    <a:cubicBezTo>
                      <a:pt x="14127" y="7772"/>
                      <a:pt x="11140" y="8198"/>
                      <a:pt x="8166" y="8198"/>
                    </a:cubicBezTo>
                    <a:cubicBezTo>
                      <a:pt x="5413" y="8198"/>
                      <a:pt x="2671" y="7833"/>
                      <a:pt x="1" y="7161"/>
                    </a:cubicBezTo>
                    <a:lnTo>
                      <a:pt x="1" y="7161"/>
                    </a:lnTo>
                    <a:cubicBezTo>
                      <a:pt x="245" y="9397"/>
                      <a:pt x="490" y="11109"/>
                      <a:pt x="420" y="11842"/>
                    </a:cubicBezTo>
                    <a:cubicBezTo>
                      <a:pt x="106" y="14078"/>
                      <a:pt x="10340" y="16069"/>
                      <a:pt x="10340" y="16069"/>
                    </a:cubicBezTo>
                    <a:cubicBezTo>
                      <a:pt x="10647" y="16082"/>
                      <a:pt x="10951" y="16089"/>
                      <a:pt x="11250" y="16089"/>
                    </a:cubicBezTo>
                    <a:cubicBezTo>
                      <a:pt x="21588" y="16089"/>
                      <a:pt x="27553" y="8012"/>
                      <a:pt x="29692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2" name="Google Shape;9072;p96"/>
              <p:cNvSpPr/>
              <p:nvPr/>
            </p:nvSpPr>
            <p:spPr>
              <a:xfrm>
                <a:off x="2326174" y="2540049"/>
                <a:ext cx="518733" cy="791653"/>
              </a:xfrm>
              <a:custGeom>
                <a:avLst/>
                <a:gdLst/>
                <a:ahLst/>
                <a:cxnLst/>
                <a:rect l="l" t="t" r="r" b="b"/>
                <a:pathLst>
                  <a:path w="27729" h="42318" extrusionOk="0">
                    <a:moveTo>
                      <a:pt x="12204" y="1"/>
                    </a:moveTo>
                    <a:cubicBezTo>
                      <a:pt x="5694" y="1"/>
                      <a:pt x="762" y="7466"/>
                      <a:pt x="762" y="7466"/>
                    </a:cubicBezTo>
                    <a:cubicBezTo>
                      <a:pt x="0" y="8824"/>
                      <a:pt x="864" y="9103"/>
                      <a:pt x="1702" y="9103"/>
                    </a:cubicBezTo>
                    <a:cubicBezTo>
                      <a:pt x="2286" y="9103"/>
                      <a:pt x="2858" y="8968"/>
                      <a:pt x="2858" y="8968"/>
                    </a:cubicBezTo>
                    <a:cubicBezTo>
                      <a:pt x="4387" y="8185"/>
                      <a:pt x="5724" y="7836"/>
                      <a:pt x="6869" y="7836"/>
                    </a:cubicBezTo>
                    <a:cubicBezTo>
                      <a:pt x="12367" y="7836"/>
                      <a:pt x="13461" y="15878"/>
                      <a:pt x="10368" y="22556"/>
                    </a:cubicBezTo>
                    <a:cubicBezTo>
                      <a:pt x="6630" y="30625"/>
                      <a:pt x="4919" y="41314"/>
                      <a:pt x="16096" y="42257"/>
                    </a:cubicBezTo>
                    <a:cubicBezTo>
                      <a:pt x="16599" y="42298"/>
                      <a:pt x="17080" y="42317"/>
                      <a:pt x="17541" y="42317"/>
                    </a:cubicBezTo>
                    <a:cubicBezTo>
                      <a:pt x="27314" y="42317"/>
                      <a:pt x="27728" y="33525"/>
                      <a:pt x="27728" y="33524"/>
                    </a:cubicBezTo>
                    <a:lnTo>
                      <a:pt x="27728" y="33524"/>
                    </a:lnTo>
                    <a:cubicBezTo>
                      <a:pt x="27728" y="33525"/>
                      <a:pt x="26429" y="37874"/>
                      <a:pt x="20328" y="37874"/>
                    </a:cubicBezTo>
                    <a:cubicBezTo>
                      <a:pt x="20100" y="37874"/>
                      <a:pt x="19866" y="37868"/>
                      <a:pt x="19624" y="37856"/>
                    </a:cubicBezTo>
                    <a:cubicBezTo>
                      <a:pt x="12918" y="37541"/>
                      <a:pt x="17703" y="28040"/>
                      <a:pt x="22105" y="19342"/>
                    </a:cubicBezTo>
                    <a:cubicBezTo>
                      <a:pt x="26541" y="10644"/>
                      <a:pt x="21266" y="2750"/>
                      <a:pt x="15118" y="514"/>
                    </a:cubicBezTo>
                    <a:cubicBezTo>
                      <a:pt x="14121" y="157"/>
                      <a:pt x="13146" y="1"/>
                      <a:pt x="122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3" name="Google Shape;9073;p96"/>
              <p:cNvSpPr/>
              <p:nvPr/>
            </p:nvSpPr>
            <p:spPr>
              <a:xfrm>
                <a:off x="2325388" y="2661758"/>
                <a:ext cx="75820" cy="73501"/>
              </a:xfrm>
              <a:custGeom>
                <a:avLst/>
                <a:gdLst/>
                <a:ahLst/>
                <a:cxnLst/>
                <a:rect l="l" t="t" r="r" b="b"/>
                <a:pathLst>
                  <a:path w="4053" h="3929" extrusionOk="0">
                    <a:moveTo>
                      <a:pt x="1247" y="1"/>
                    </a:moveTo>
                    <a:cubicBezTo>
                      <a:pt x="722" y="1"/>
                      <a:pt x="0" y="1588"/>
                      <a:pt x="0" y="1588"/>
                    </a:cubicBezTo>
                    <a:cubicBezTo>
                      <a:pt x="0" y="1588"/>
                      <a:pt x="559" y="3859"/>
                      <a:pt x="2830" y="3929"/>
                    </a:cubicBezTo>
                    <a:cubicBezTo>
                      <a:pt x="2830" y="3929"/>
                      <a:pt x="3528" y="3649"/>
                      <a:pt x="3773" y="2776"/>
                    </a:cubicBezTo>
                    <a:cubicBezTo>
                      <a:pt x="4052" y="1938"/>
                      <a:pt x="1922" y="471"/>
                      <a:pt x="1398" y="52"/>
                    </a:cubicBezTo>
                    <a:cubicBezTo>
                      <a:pt x="1350" y="17"/>
                      <a:pt x="1300" y="1"/>
                      <a:pt x="1247" y="1"/>
                    </a:cubicBezTo>
                    <a:close/>
                  </a:path>
                </a:pathLst>
              </a:custGeom>
              <a:solidFill>
                <a:srgbClr val="FFA9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4" name="Google Shape;9074;p96"/>
              <p:cNvSpPr/>
              <p:nvPr/>
            </p:nvSpPr>
            <p:spPr>
              <a:xfrm>
                <a:off x="614629" y="3285308"/>
                <a:ext cx="1843431" cy="1211032"/>
              </a:xfrm>
              <a:custGeom>
                <a:avLst/>
                <a:gdLst/>
                <a:ahLst/>
                <a:cxnLst/>
                <a:rect l="l" t="t" r="r" b="b"/>
                <a:pathLst>
                  <a:path w="98541" h="64736" extrusionOk="0">
                    <a:moveTo>
                      <a:pt x="48098" y="0"/>
                    </a:moveTo>
                    <a:cubicBezTo>
                      <a:pt x="46109" y="0"/>
                      <a:pt x="43892" y="248"/>
                      <a:pt x="41533" y="917"/>
                    </a:cubicBezTo>
                    <a:cubicBezTo>
                      <a:pt x="37980" y="1916"/>
                      <a:pt x="34192" y="2265"/>
                      <a:pt x="30406" y="2265"/>
                    </a:cubicBezTo>
                    <a:cubicBezTo>
                      <a:pt x="21673" y="2265"/>
                      <a:pt x="12950" y="410"/>
                      <a:pt x="7134" y="410"/>
                    </a:cubicBezTo>
                    <a:cubicBezTo>
                      <a:pt x="2958" y="410"/>
                      <a:pt x="280" y="1366"/>
                      <a:pt x="175" y="4654"/>
                    </a:cubicBezTo>
                    <a:cubicBezTo>
                      <a:pt x="1" y="9964"/>
                      <a:pt x="16208" y="18312"/>
                      <a:pt x="33779" y="18732"/>
                    </a:cubicBezTo>
                    <a:cubicBezTo>
                      <a:pt x="36922" y="18801"/>
                      <a:pt x="42826" y="22155"/>
                      <a:pt x="42896" y="27569"/>
                    </a:cubicBezTo>
                    <a:cubicBezTo>
                      <a:pt x="43035" y="36756"/>
                      <a:pt x="44572" y="50030"/>
                      <a:pt x="51768" y="54571"/>
                    </a:cubicBezTo>
                    <a:cubicBezTo>
                      <a:pt x="51768" y="54571"/>
                      <a:pt x="61768" y="56167"/>
                      <a:pt x="70184" y="56167"/>
                    </a:cubicBezTo>
                    <a:cubicBezTo>
                      <a:pt x="72620" y="56167"/>
                      <a:pt x="74924" y="56033"/>
                      <a:pt x="76813" y="55688"/>
                    </a:cubicBezTo>
                    <a:cubicBezTo>
                      <a:pt x="80268" y="55058"/>
                      <a:pt x="82617" y="54445"/>
                      <a:pt x="84132" y="53651"/>
                    </a:cubicBezTo>
                    <a:lnTo>
                      <a:pt x="84132" y="53651"/>
                    </a:lnTo>
                    <a:lnTo>
                      <a:pt x="97737" y="64735"/>
                    </a:lnTo>
                    <a:cubicBezTo>
                      <a:pt x="97737" y="64735"/>
                      <a:pt x="98540" y="21736"/>
                      <a:pt x="97038" y="16740"/>
                    </a:cubicBezTo>
                    <a:cubicBezTo>
                      <a:pt x="94628" y="8602"/>
                      <a:pt x="86245" y="4585"/>
                      <a:pt x="86245" y="4585"/>
                    </a:cubicBezTo>
                    <a:cubicBezTo>
                      <a:pt x="86245" y="4585"/>
                      <a:pt x="82504" y="7308"/>
                      <a:pt x="75588" y="7308"/>
                    </a:cubicBezTo>
                    <a:cubicBezTo>
                      <a:pt x="70966" y="7308"/>
                      <a:pt x="64926" y="6092"/>
                      <a:pt x="57636" y="2035"/>
                    </a:cubicBezTo>
                    <a:cubicBezTo>
                      <a:pt x="57636" y="2035"/>
                      <a:pt x="53798" y="0"/>
                      <a:pt x="480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5" name="Google Shape;9075;p96"/>
              <p:cNvSpPr/>
              <p:nvPr/>
            </p:nvSpPr>
            <p:spPr>
              <a:xfrm>
                <a:off x="2219524" y="3859845"/>
                <a:ext cx="230698" cy="636495"/>
              </a:xfrm>
              <a:custGeom>
                <a:avLst/>
                <a:gdLst/>
                <a:ahLst/>
                <a:cxnLst/>
                <a:rect l="l" t="t" r="r" b="b"/>
                <a:pathLst>
                  <a:path w="12332" h="34024" extrusionOk="0">
                    <a:moveTo>
                      <a:pt x="12087" y="1"/>
                    </a:moveTo>
                    <a:cubicBezTo>
                      <a:pt x="8908" y="1223"/>
                      <a:pt x="5869" y="2760"/>
                      <a:pt x="3249" y="4926"/>
                    </a:cubicBezTo>
                    <a:cubicBezTo>
                      <a:pt x="3179" y="5380"/>
                      <a:pt x="3109" y="5799"/>
                      <a:pt x="3040" y="6218"/>
                    </a:cubicBezTo>
                    <a:cubicBezTo>
                      <a:pt x="2376" y="10410"/>
                      <a:pt x="839" y="17781"/>
                      <a:pt x="1" y="21972"/>
                    </a:cubicBezTo>
                    <a:lnTo>
                      <a:pt x="11947" y="34023"/>
                    </a:lnTo>
                    <a:cubicBezTo>
                      <a:pt x="11947" y="34023"/>
                      <a:pt x="12331" y="14287"/>
                      <a:pt x="12087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6" name="Google Shape;9076;p96"/>
              <p:cNvSpPr/>
              <p:nvPr/>
            </p:nvSpPr>
            <p:spPr>
              <a:xfrm>
                <a:off x="1397471" y="4434233"/>
                <a:ext cx="1623209" cy="937083"/>
              </a:xfrm>
              <a:custGeom>
                <a:avLst/>
                <a:gdLst/>
                <a:ahLst/>
                <a:cxnLst/>
                <a:rect l="l" t="t" r="r" b="b"/>
                <a:pathLst>
                  <a:path w="86769" h="50092" extrusionOk="0">
                    <a:moveTo>
                      <a:pt x="45830" y="1"/>
                    </a:moveTo>
                    <a:cubicBezTo>
                      <a:pt x="45830" y="1"/>
                      <a:pt x="1" y="22147"/>
                      <a:pt x="22321" y="34792"/>
                    </a:cubicBezTo>
                    <a:cubicBezTo>
                      <a:pt x="44607" y="47472"/>
                      <a:pt x="83905" y="50092"/>
                      <a:pt x="83905" y="50092"/>
                    </a:cubicBezTo>
                    <a:cubicBezTo>
                      <a:pt x="83905" y="50092"/>
                      <a:pt x="86559" y="44049"/>
                      <a:pt x="86664" y="32102"/>
                    </a:cubicBezTo>
                    <a:cubicBezTo>
                      <a:pt x="86769" y="16418"/>
                      <a:pt x="45830" y="1"/>
                      <a:pt x="45830" y="1"/>
                    </a:cubicBezTo>
                    <a:close/>
                  </a:path>
                </a:pathLst>
              </a:custGeom>
              <a:solidFill>
                <a:srgbClr val="F8C6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7" name="Google Shape;9077;p96"/>
              <p:cNvSpPr/>
              <p:nvPr/>
            </p:nvSpPr>
            <p:spPr>
              <a:xfrm>
                <a:off x="1670616" y="4496322"/>
                <a:ext cx="1061842" cy="729938"/>
              </a:xfrm>
              <a:custGeom>
                <a:avLst/>
                <a:gdLst/>
                <a:ahLst/>
                <a:cxnLst/>
                <a:rect l="l" t="t" r="r" b="b"/>
                <a:pathLst>
                  <a:path w="56761" h="39019" extrusionOk="0">
                    <a:moveTo>
                      <a:pt x="41289" y="0"/>
                    </a:moveTo>
                    <a:cubicBezTo>
                      <a:pt x="41289" y="0"/>
                      <a:pt x="1" y="39018"/>
                      <a:pt x="28400" y="39018"/>
                    </a:cubicBezTo>
                    <a:cubicBezTo>
                      <a:pt x="28420" y="39018"/>
                      <a:pt x="28441" y="39018"/>
                      <a:pt x="28461" y="39018"/>
                    </a:cubicBezTo>
                    <a:cubicBezTo>
                      <a:pt x="56761" y="39018"/>
                      <a:pt x="55153" y="15084"/>
                      <a:pt x="50057" y="6567"/>
                    </a:cubicBezTo>
                    <a:cubicBezTo>
                      <a:pt x="47856" y="2900"/>
                      <a:pt x="41289" y="0"/>
                      <a:pt x="4128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8" name="Google Shape;9078;p96"/>
              <p:cNvSpPr/>
              <p:nvPr/>
            </p:nvSpPr>
            <p:spPr>
              <a:xfrm>
                <a:off x="1401400" y="4270881"/>
                <a:ext cx="1221976" cy="970195"/>
              </a:xfrm>
              <a:custGeom>
                <a:avLst/>
                <a:gdLst/>
                <a:ahLst/>
                <a:cxnLst/>
                <a:rect l="l" t="t" r="r" b="b"/>
                <a:pathLst>
                  <a:path w="65321" h="51862" extrusionOk="0">
                    <a:moveTo>
                      <a:pt x="43070" y="0"/>
                    </a:moveTo>
                    <a:lnTo>
                      <a:pt x="10759" y="1642"/>
                    </a:lnTo>
                    <a:cubicBezTo>
                      <a:pt x="10759" y="1642"/>
                      <a:pt x="0" y="15405"/>
                      <a:pt x="3878" y="33918"/>
                    </a:cubicBezTo>
                    <a:cubicBezTo>
                      <a:pt x="7383" y="50655"/>
                      <a:pt x="18539" y="51861"/>
                      <a:pt x="28107" y="51861"/>
                    </a:cubicBezTo>
                    <a:cubicBezTo>
                      <a:pt x="29122" y="51861"/>
                      <a:pt x="30120" y="51848"/>
                      <a:pt x="31089" y="51838"/>
                    </a:cubicBezTo>
                    <a:cubicBezTo>
                      <a:pt x="41184" y="51698"/>
                      <a:pt x="57182" y="48624"/>
                      <a:pt x="60605" y="40660"/>
                    </a:cubicBezTo>
                    <a:cubicBezTo>
                      <a:pt x="63260" y="34407"/>
                      <a:pt x="65321" y="20924"/>
                      <a:pt x="56623" y="11388"/>
                    </a:cubicBezTo>
                    <a:cubicBezTo>
                      <a:pt x="48589" y="2620"/>
                      <a:pt x="43070" y="0"/>
                      <a:pt x="430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79" name="Google Shape;9079;p96"/>
              <p:cNvSpPr/>
              <p:nvPr/>
            </p:nvSpPr>
            <p:spPr>
              <a:xfrm>
                <a:off x="2023491" y="4502196"/>
                <a:ext cx="473125" cy="482348"/>
              </a:xfrm>
              <a:custGeom>
                <a:avLst/>
                <a:gdLst/>
                <a:ahLst/>
                <a:cxnLst/>
                <a:rect l="l" t="t" r="r" b="b"/>
                <a:pathLst>
                  <a:path w="25291" h="25784" extrusionOk="0">
                    <a:moveTo>
                      <a:pt x="18304" y="1"/>
                    </a:moveTo>
                    <a:cubicBezTo>
                      <a:pt x="9432" y="1677"/>
                      <a:pt x="0" y="7651"/>
                      <a:pt x="0" y="7651"/>
                    </a:cubicBezTo>
                    <a:lnTo>
                      <a:pt x="5519" y="24557"/>
                    </a:lnTo>
                    <a:cubicBezTo>
                      <a:pt x="5519" y="24557"/>
                      <a:pt x="11212" y="25783"/>
                      <a:pt x="15644" y="25783"/>
                    </a:cubicBezTo>
                    <a:cubicBezTo>
                      <a:pt x="16958" y="25783"/>
                      <a:pt x="18162" y="25675"/>
                      <a:pt x="19073" y="25395"/>
                    </a:cubicBezTo>
                    <a:cubicBezTo>
                      <a:pt x="23055" y="24138"/>
                      <a:pt x="25290" y="15161"/>
                      <a:pt x="25290" y="15161"/>
                    </a:cubicBezTo>
                    <a:cubicBezTo>
                      <a:pt x="23893" y="9816"/>
                      <a:pt x="18304" y="1"/>
                      <a:pt x="18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0" name="Google Shape;9080;p96"/>
              <p:cNvSpPr/>
              <p:nvPr/>
            </p:nvSpPr>
            <p:spPr>
              <a:xfrm>
                <a:off x="2023491" y="4502196"/>
                <a:ext cx="375754" cy="208474"/>
              </a:xfrm>
              <a:custGeom>
                <a:avLst/>
                <a:gdLst/>
                <a:ahLst/>
                <a:cxnLst/>
                <a:rect l="l" t="t" r="r" b="b"/>
                <a:pathLst>
                  <a:path w="20086" h="11144" extrusionOk="0">
                    <a:moveTo>
                      <a:pt x="18304" y="1"/>
                    </a:moveTo>
                    <a:cubicBezTo>
                      <a:pt x="9432" y="1677"/>
                      <a:pt x="0" y="7651"/>
                      <a:pt x="0" y="7651"/>
                    </a:cubicBezTo>
                    <a:lnTo>
                      <a:pt x="1118" y="11144"/>
                    </a:lnTo>
                    <a:cubicBezTo>
                      <a:pt x="4262" y="9327"/>
                      <a:pt x="12226" y="4996"/>
                      <a:pt x="20086" y="3249"/>
                    </a:cubicBezTo>
                    <a:cubicBezTo>
                      <a:pt x="19073" y="1328"/>
                      <a:pt x="18304" y="1"/>
                      <a:pt x="18304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1" name="Google Shape;9081;p96"/>
              <p:cNvSpPr/>
              <p:nvPr/>
            </p:nvSpPr>
            <p:spPr>
              <a:xfrm>
                <a:off x="1493533" y="4599623"/>
                <a:ext cx="434569" cy="465923"/>
              </a:xfrm>
              <a:custGeom>
                <a:avLst/>
                <a:gdLst/>
                <a:ahLst/>
                <a:cxnLst/>
                <a:rect l="l" t="t" r="r" b="b"/>
                <a:pathLst>
                  <a:path w="23230" h="24906" extrusionOk="0">
                    <a:moveTo>
                      <a:pt x="6280" y="1"/>
                    </a:moveTo>
                    <a:cubicBezTo>
                      <a:pt x="4475" y="1"/>
                      <a:pt x="3354" y="67"/>
                      <a:pt x="3354" y="67"/>
                    </a:cubicBezTo>
                    <a:lnTo>
                      <a:pt x="1" y="17533"/>
                    </a:lnTo>
                    <a:cubicBezTo>
                      <a:pt x="1" y="17533"/>
                      <a:pt x="7371" y="23995"/>
                      <a:pt x="11423" y="24833"/>
                    </a:cubicBezTo>
                    <a:cubicBezTo>
                      <a:pt x="11662" y="24882"/>
                      <a:pt x="11909" y="24905"/>
                      <a:pt x="12162" y="24905"/>
                    </a:cubicBezTo>
                    <a:cubicBezTo>
                      <a:pt x="16228" y="24905"/>
                      <a:pt x="21832" y="18930"/>
                      <a:pt x="21832" y="18930"/>
                    </a:cubicBezTo>
                    <a:cubicBezTo>
                      <a:pt x="23230" y="13551"/>
                      <a:pt x="23125" y="2268"/>
                      <a:pt x="23125" y="2268"/>
                    </a:cubicBezTo>
                    <a:cubicBezTo>
                      <a:pt x="17253" y="311"/>
                      <a:pt x="10174" y="1"/>
                      <a:pt x="62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2" name="Google Shape;9082;p96"/>
              <p:cNvSpPr/>
              <p:nvPr/>
            </p:nvSpPr>
            <p:spPr>
              <a:xfrm>
                <a:off x="1543201" y="4599623"/>
                <a:ext cx="382937" cy="111701"/>
              </a:xfrm>
              <a:custGeom>
                <a:avLst/>
                <a:gdLst/>
                <a:ahLst/>
                <a:cxnLst/>
                <a:rect l="l" t="t" r="r" b="b"/>
                <a:pathLst>
                  <a:path w="20470" h="5971" extrusionOk="0">
                    <a:moveTo>
                      <a:pt x="3625" y="1"/>
                    </a:moveTo>
                    <a:cubicBezTo>
                      <a:pt x="1820" y="1"/>
                      <a:pt x="699" y="67"/>
                      <a:pt x="699" y="67"/>
                    </a:cubicBezTo>
                    <a:lnTo>
                      <a:pt x="0" y="3665"/>
                    </a:lnTo>
                    <a:cubicBezTo>
                      <a:pt x="464" y="3656"/>
                      <a:pt x="1017" y="3650"/>
                      <a:pt x="1644" y="3650"/>
                    </a:cubicBezTo>
                    <a:cubicBezTo>
                      <a:pt x="5930" y="3650"/>
                      <a:pt x="13701" y="3960"/>
                      <a:pt x="20435" y="5971"/>
                    </a:cubicBezTo>
                    <a:cubicBezTo>
                      <a:pt x="20470" y="3770"/>
                      <a:pt x="20470" y="2268"/>
                      <a:pt x="20470" y="2268"/>
                    </a:cubicBezTo>
                    <a:cubicBezTo>
                      <a:pt x="14598" y="311"/>
                      <a:pt x="7519" y="1"/>
                      <a:pt x="3625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3" name="Google Shape;9083;p96"/>
              <p:cNvSpPr/>
              <p:nvPr/>
            </p:nvSpPr>
            <p:spPr>
              <a:xfrm>
                <a:off x="1437991" y="4478026"/>
                <a:ext cx="1146193" cy="763050"/>
              </a:xfrm>
              <a:custGeom>
                <a:avLst/>
                <a:gdLst/>
                <a:ahLst/>
                <a:cxnLst/>
                <a:rect l="l" t="t" r="r" b="b"/>
                <a:pathLst>
                  <a:path w="61270" h="40789" extrusionOk="0">
                    <a:moveTo>
                      <a:pt x="3808" y="0"/>
                    </a:moveTo>
                    <a:cubicBezTo>
                      <a:pt x="1642" y="5729"/>
                      <a:pt x="0" y="13693"/>
                      <a:pt x="1922" y="22845"/>
                    </a:cubicBezTo>
                    <a:cubicBezTo>
                      <a:pt x="5427" y="39582"/>
                      <a:pt x="16583" y="40788"/>
                      <a:pt x="26151" y="40788"/>
                    </a:cubicBezTo>
                    <a:cubicBezTo>
                      <a:pt x="27166" y="40788"/>
                      <a:pt x="28164" y="40775"/>
                      <a:pt x="29133" y="40765"/>
                    </a:cubicBezTo>
                    <a:cubicBezTo>
                      <a:pt x="39228" y="40625"/>
                      <a:pt x="55226" y="37551"/>
                      <a:pt x="58649" y="29587"/>
                    </a:cubicBezTo>
                    <a:cubicBezTo>
                      <a:pt x="60046" y="26303"/>
                      <a:pt x="61269" y="21064"/>
                      <a:pt x="60850" y="15440"/>
                    </a:cubicBezTo>
                    <a:lnTo>
                      <a:pt x="60850" y="15440"/>
                    </a:lnTo>
                    <a:cubicBezTo>
                      <a:pt x="56623" y="22670"/>
                      <a:pt x="41533" y="25465"/>
                      <a:pt x="31857" y="25605"/>
                    </a:cubicBezTo>
                    <a:cubicBezTo>
                      <a:pt x="30889" y="25615"/>
                      <a:pt x="29891" y="25628"/>
                      <a:pt x="28875" y="25628"/>
                    </a:cubicBezTo>
                    <a:cubicBezTo>
                      <a:pt x="19308" y="25628"/>
                      <a:pt x="8151" y="24422"/>
                      <a:pt x="4646" y="7685"/>
                    </a:cubicBezTo>
                    <a:cubicBezTo>
                      <a:pt x="4087" y="4995"/>
                      <a:pt x="3843" y="2446"/>
                      <a:pt x="3808" y="0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9084" name="Google Shape;9084;p96"/>
              <p:cNvSpPr/>
              <p:nvPr/>
            </p:nvSpPr>
            <p:spPr>
              <a:xfrm>
                <a:off x="614629" y="3285308"/>
                <a:ext cx="1617335" cy="1050749"/>
              </a:xfrm>
              <a:custGeom>
                <a:avLst/>
                <a:gdLst/>
                <a:ahLst/>
                <a:cxnLst/>
                <a:rect l="l" t="t" r="r" b="b"/>
                <a:pathLst>
                  <a:path w="86455" h="56168" extrusionOk="0">
                    <a:moveTo>
                      <a:pt x="48119" y="1"/>
                    </a:moveTo>
                    <a:cubicBezTo>
                      <a:pt x="46132" y="1"/>
                      <a:pt x="43911" y="248"/>
                      <a:pt x="41533" y="917"/>
                    </a:cubicBezTo>
                    <a:cubicBezTo>
                      <a:pt x="37980" y="1916"/>
                      <a:pt x="34192" y="2265"/>
                      <a:pt x="30406" y="2265"/>
                    </a:cubicBezTo>
                    <a:cubicBezTo>
                      <a:pt x="21673" y="2265"/>
                      <a:pt x="12950" y="410"/>
                      <a:pt x="7134" y="410"/>
                    </a:cubicBezTo>
                    <a:cubicBezTo>
                      <a:pt x="2958" y="410"/>
                      <a:pt x="280" y="1366"/>
                      <a:pt x="175" y="4654"/>
                    </a:cubicBezTo>
                    <a:cubicBezTo>
                      <a:pt x="1" y="9964"/>
                      <a:pt x="16208" y="18312"/>
                      <a:pt x="33779" y="18732"/>
                    </a:cubicBezTo>
                    <a:cubicBezTo>
                      <a:pt x="36922" y="18801"/>
                      <a:pt x="41883" y="24146"/>
                      <a:pt x="41952" y="29560"/>
                    </a:cubicBezTo>
                    <a:cubicBezTo>
                      <a:pt x="42092" y="38747"/>
                      <a:pt x="44572" y="50030"/>
                      <a:pt x="51768" y="54571"/>
                    </a:cubicBezTo>
                    <a:cubicBezTo>
                      <a:pt x="51768" y="54571"/>
                      <a:pt x="61768" y="56167"/>
                      <a:pt x="70184" y="56167"/>
                    </a:cubicBezTo>
                    <a:cubicBezTo>
                      <a:pt x="72620" y="56167"/>
                      <a:pt x="74924" y="56033"/>
                      <a:pt x="76813" y="55688"/>
                    </a:cubicBezTo>
                    <a:cubicBezTo>
                      <a:pt x="84044" y="54396"/>
                      <a:pt x="86419" y="53138"/>
                      <a:pt x="86454" y="50169"/>
                    </a:cubicBezTo>
                    <a:lnTo>
                      <a:pt x="86454" y="50169"/>
                    </a:lnTo>
                    <a:cubicBezTo>
                      <a:pt x="86419" y="50484"/>
                      <a:pt x="86350" y="50798"/>
                      <a:pt x="86280" y="51077"/>
                    </a:cubicBezTo>
                    <a:cubicBezTo>
                      <a:pt x="86218" y="51387"/>
                      <a:pt x="85630" y="51587"/>
                      <a:pt x="84408" y="51587"/>
                    </a:cubicBezTo>
                    <a:cubicBezTo>
                      <a:pt x="82182" y="51587"/>
                      <a:pt x="77852" y="50923"/>
                      <a:pt x="70770" y="49051"/>
                    </a:cubicBezTo>
                    <a:cubicBezTo>
                      <a:pt x="67941" y="48318"/>
                      <a:pt x="48205" y="39515"/>
                      <a:pt x="50441" y="113"/>
                    </a:cubicBezTo>
                    <a:cubicBezTo>
                      <a:pt x="49709" y="42"/>
                      <a:pt x="48934" y="1"/>
                      <a:pt x="48119" y="1"/>
                    </a:cubicBezTo>
                    <a:close/>
                  </a:path>
                </a:pathLst>
              </a:custGeom>
              <a:solidFill>
                <a:srgbClr val="000000">
                  <a:alpha val="1606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</p:grpSp>
      <p:grpSp>
        <p:nvGrpSpPr>
          <p:cNvPr id="9086" name="Google Shape;9086;p96"/>
          <p:cNvGrpSpPr/>
          <p:nvPr/>
        </p:nvGrpSpPr>
        <p:grpSpPr>
          <a:xfrm flipH="1">
            <a:off x="667330" y="1000878"/>
            <a:ext cx="681765" cy="595121"/>
            <a:chOff x="7976483" y="3591717"/>
            <a:chExt cx="511324" cy="446341"/>
          </a:xfrm>
        </p:grpSpPr>
        <p:sp>
          <p:nvSpPr>
            <p:cNvPr id="9087" name="Google Shape;9087;p96"/>
            <p:cNvSpPr/>
            <p:nvPr/>
          </p:nvSpPr>
          <p:spPr>
            <a:xfrm>
              <a:off x="8000030" y="3857309"/>
              <a:ext cx="49358" cy="49687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8" name="Google Shape;9088;p96"/>
            <p:cNvSpPr/>
            <p:nvPr/>
          </p:nvSpPr>
          <p:spPr>
            <a:xfrm>
              <a:off x="8061144" y="37776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89" name="Google Shape;9089;p96"/>
            <p:cNvSpPr/>
            <p:nvPr/>
          </p:nvSpPr>
          <p:spPr>
            <a:xfrm>
              <a:off x="7976483" y="3780826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0" name="Google Shape;9090;p96"/>
            <p:cNvSpPr/>
            <p:nvPr/>
          </p:nvSpPr>
          <p:spPr>
            <a:xfrm>
              <a:off x="8053660" y="36954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1" name="Google Shape;9091;p96"/>
            <p:cNvSpPr/>
            <p:nvPr/>
          </p:nvSpPr>
          <p:spPr>
            <a:xfrm>
              <a:off x="8144746" y="37040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2" name="Google Shape;9092;p96"/>
            <p:cNvSpPr/>
            <p:nvPr/>
          </p:nvSpPr>
          <p:spPr>
            <a:xfrm>
              <a:off x="8086882" y="3863734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3" name="Google Shape;9093;p96"/>
            <p:cNvSpPr/>
            <p:nvPr/>
          </p:nvSpPr>
          <p:spPr>
            <a:xfrm>
              <a:off x="8151208" y="38044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4" name="Google Shape;9094;p96"/>
            <p:cNvSpPr/>
            <p:nvPr/>
          </p:nvSpPr>
          <p:spPr>
            <a:xfrm>
              <a:off x="8176909" y="3957997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5" name="Google Shape;9095;p96"/>
            <p:cNvSpPr/>
            <p:nvPr/>
          </p:nvSpPr>
          <p:spPr>
            <a:xfrm>
              <a:off x="8092248" y="3961209"/>
              <a:ext cx="49322" cy="49760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6" name="Google Shape;9096;p96"/>
            <p:cNvSpPr/>
            <p:nvPr/>
          </p:nvSpPr>
          <p:spPr>
            <a:xfrm>
              <a:off x="8169425" y="3876220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7" name="Google Shape;9097;p96"/>
            <p:cNvSpPr/>
            <p:nvPr/>
          </p:nvSpPr>
          <p:spPr>
            <a:xfrm>
              <a:off x="8260511" y="3884106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8" name="Google Shape;9098;p96"/>
            <p:cNvSpPr/>
            <p:nvPr/>
          </p:nvSpPr>
          <p:spPr>
            <a:xfrm>
              <a:off x="8266973" y="3984793"/>
              <a:ext cx="50417" cy="49760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99" name="Google Shape;9099;p96"/>
            <p:cNvSpPr/>
            <p:nvPr/>
          </p:nvSpPr>
          <p:spPr>
            <a:xfrm>
              <a:off x="8250873" y="38047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0" name="Google Shape;9100;p96"/>
            <p:cNvSpPr/>
            <p:nvPr/>
          </p:nvSpPr>
          <p:spPr>
            <a:xfrm>
              <a:off x="8313046" y="37254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1" name="Google Shape;9101;p96"/>
            <p:cNvSpPr/>
            <p:nvPr/>
          </p:nvSpPr>
          <p:spPr>
            <a:xfrm>
              <a:off x="8227289" y="37286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2" name="Google Shape;9102;p96"/>
            <p:cNvSpPr/>
            <p:nvPr/>
          </p:nvSpPr>
          <p:spPr>
            <a:xfrm>
              <a:off x="8304466" y="36435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3" name="Google Shape;9103;p96"/>
            <p:cNvSpPr/>
            <p:nvPr/>
          </p:nvSpPr>
          <p:spPr>
            <a:xfrm>
              <a:off x="8396648" y="36515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4" name="Google Shape;9104;p96"/>
            <p:cNvSpPr/>
            <p:nvPr/>
          </p:nvSpPr>
          <p:spPr>
            <a:xfrm>
              <a:off x="8337688" y="38114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5" name="Google Shape;9105;p96"/>
            <p:cNvSpPr/>
            <p:nvPr/>
          </p:nvSpPr>
          <p:spPr>
            <a:xfrm>
              <a:off x="8403110" y="37522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6" name="Google Shape;9106;p96"/>
            <p:cNvSpPr/>
            <p:nvPr/>
          </p:nvSpPr>
          <p:spPr>
            <a:xfrm>
              <a:off x="8376313" y="3988079"/>
              <a:ext cx="49322" cy="49979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7" name="Google Shape;9107;p96"/>
            <p:cNvSpPr/>
            <p:nvPr/>
          </p:nvSpPr>
          <p:spPr>
            <a:xfrm>
              <a:off x="8437390" y="390838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8" name="Google Shape;9108;p96"/>
            <p:cNvSpPr/>
            <p:nvPr/>
          </p:nvSpPr>
          <p:spPr>
            <a:xfrm>
              <a:off x="8352729" y="3911596"/>
              <a:ext cx="49322" cy="50052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09" name="Google Shape;9109;p96"/>
            <p:cNvSpPr/>
            <p:nvPr/>
          </p:nvSpPr>
          <p:spPr>
            <a:xfrm>
              <a:off x="8429906" y="3826460"/>
              <a:ext cx="50417" cy="49979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0" name="Google Shape;9110;p96"/>
            <p:cNvSpPr/>
            <p:nvPr/>
          </p:nvSpPr>
          <p:spPr>
            <a:xfrm>
              <a:off x="8194068" y="36200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1" name="Google Shape;9111;p96"/>
            <p:cNvSpPr/>
            <p:nvPr/>
          </p:nvSpPr>
          <p:spPr>
            <a:xfrm>
              <a:off x="8099732" y="35917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9112" name="Google Shape;9112;p96"/>
          <p:cNvGrpSpPr/>
          <p:nvPr/>
        </p:nvGrpSpPr>
        <p:grpSpPr>
          <a:xfrm>
            <a:off x="8145367" y="5811237"/>
            <a:ext cx="531695" cy="359623"/>
            <a:chOff x="8640460" y="131817"/>
            <a:chExt cx="398771" cy="269717"/>
          </a:xfrm>
        </p:grpSpPr>
        <p:sp>
          <p:nvSpPr>
            <p:cNvPr id="9113" name="Google Shape;9113;p96"/>
            <p:cNvSpPr/>
            <p:nvPr/>
          </p:nvSpPr>
          <p:spPr>
            <a:xfrm>
              <a:off x="8647944" y="3177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4" name="Google Shape;9114;p96"/>
            <p:cNvSpPr/>
            <p:nvPr/>
          </p:nvSpPr>
          <p:spPr>
            <a:xfrm>
              <a:off x="8640460" y="2355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5" name="Google Shape;9115;p96"/>
            <p:cNvSpPr/>
            <p:nvPr/>
          </p:nvSpPr>
          <p:spPr>
            <a:xfrm>
              <a:off x="8731546" y="2441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6" name="Google Shape;9116;p96"/>
            <p:cNvSpPr/>
            <p:nvPr/>
          </p:nvSpPr>
          <p:spPr>
            <a:xfrm>
              <a:off x="8738008" y="3445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7" name="Google Shape;9117;p96"/>
            <p:cNvSpPr/>
            <p:nvPr/>
          </p:nvSpPr>
          <p:spPr>
            <a:xfrm>
              <a:off x="8837673" y="3448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18" name="Google Shape;9118;p96"/>
            <p:cNvSpPr/>
            <p:nvPr/>
          </p:nvSpPr>
          <p:spPr>
            <a:xfrm>
              <a:off x="8899846" y="2655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119" name="Google Shape;9119;p96"/>
            <p:cNvSpPr/>
            <p:nvPr/>
          </p:nvSpPr>
          <p:spPr>
            <a:xfrm>
              <a:off x="8814089" y="2687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0" name="Google Shape;9120;p96"/>
            <p:cNvSpPr/>
            <p:nvPr/>
          </p:nvSpPr>
          <p:spPr>
            <a:xfrm>
              <a:off x="8891266" y="1836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1" name="Google Shape;9121;p96"/>
            <p:cNvSpPr/>
            <p:nvPr/>
          </p:nvSpPr>
          <p:spPr>
            <a:xfrm>
              <a:off x="8983448" y="1916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2" name="Google Shape;9122;p96"/>
            <p:cNvSpPr/>
            <p:nvPr/>
          </p:nvSpPr>
          <p:spPr>
            <a:xfrm>
              <a:off x="8924488" y="3515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3" name="Google Shape;9123;p96"/>
            <p:cNvSpPr/>
            <p:nvPr/>
          </p:nvSpPr>
          <p:spPr>
            <a:xfrm>
              <a:off x="8989910" y="2923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24" name="Google Shape;9124;p96"/>
            <p:cNvSpPr/>
            <p:nvPr/>
          </p:nvSpPr>
          <p:spPr>
            <a:xfrm>
              <a:off x="8780868" y="1601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  <p:sp>
          <p:nvSpPr>
            <p:cNvPr id="9125" name="Google Shape;9125;p96"/>
            <p:cNvSpPr/>
            <p:nvPr/>
          </p:nvSpPr>
          <p:spPr>
            <a:xfrm>
              <a:off x="8686532" y="1318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3219007-C1F9-2F3B-0392-91213D14750E}"/>
              </a:ext>
            </a:extLst>
          </p:cNvPr>
          <p:cNvGrpSpPr/>
          <p:nvPr/>
        </p:nvGrpSpPr>
        <p:grpSpPr>
          <a:xfrm>
            <a:off x="5267682" y="1630694"/>
            <a:ext cx="3888441" cy="3325506"/>
            <a:chOff x="5148178" y="1527712"/>
            <a:chExt cx="5019459" cy="3950859"/>
          </a:xfrm>
        </p:grpSpPr>
        <p:pic>
          <p:nvPicPr>
            <p:cNvPr id="6326" name="Google Shape;6326;p41"/>
            <p:cNvPicPr preferRelativeResize="0"/>
            <p:nvPr/>
          </p:nvPicPr>
          <p:blipFill>
            <a:blip r:embed="rId3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rcRect l="10031" r="10031"/>
            <a:stretch/>
          </p:blipFill>
          <p:spPr>
            <a:xfrm>
              <a:off x="5467437" y="1569169"/>
              <a:ext cx="4142733" cy="38868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27" name="Google Shape;6327;p41"/>
            <p:cNvSpPr/>
            <p:nvPr/>
          </p:nvSpPr>
          <p:spPr>
            <a:xfrm>
              <a:off x="5148178" y="1527712"/>
              <a:ext cx="5019459" cy="3950859"/>
            </a:xfrm>
            <a:custGeom>
              <a:avLst/>
              <a:gdLst/>
              <a:ahLst/>
              <a:cxnLst/>
              <a:rect l="l" t="t" r="r" b="b"/>
              <a:pathLst>
                <a:path w="220474" h="173537" extrusionOk="0">
                  <a:moveTo>
                    <a:pt x="133900" y="2715"/>
                  </a:moveTo>
                  <a:cubicBezTo>
                    <a:pt x="151258" y="2715"/>
                    <a:pt x="165494" y="8222"/>
                    <a:pt x="171771" y="22754"/>
                  </a:cubicBezTo>
                  <a:cubicBezTo>
                    <a:pt x="191472" y="68308"/>
                    <a:pt x="220474" y="129842"/>
                    <a:pt x="126408" y="158320"/>
                  </a:cubicBezTo>
                  <a:cubicBezTo>
                    <a:pt x="126408" y="158320"/>
                    <a:pt x="107245" y="167822"/>
                    <a:pt x="86552" y="167822"/>
                  </a:cubicBezTo>
                  <a:cubicBezTo>
                    <a:pt x="73114" y="167822"/>
                    <a:pt x="59030" y="163814"/>
                    <a:pt x="49133" y="150592"/>
                  </a:cubicBezTo>
                  <a:cubicBezTo>
                    <a:pt x="23994" y="116963"/>
                    <a:pt x="1" y="67402"/>
                    <a:pt x="26999" y="43885"/>
                  </a:cubicBezTo>
                  <a:cubicBezTo>
                    <a:pt x="45395" y="27895"/>
                    <a:pt x="96785" y="2715"/>
                    <a:pt x="133900" y="2715"/>
                  </a:cubicBezTo>
                  <a:close/>
                  <a:moveTo>
                    <a:pt x="10543" y="0"/>
                  </a:moveTo>
                  <a:lnTo>
                    <a:pt x="10543" y="173536"/>
                  </a:lnTo>
                  <a:lnTo>
                    <a:pt x="196576" y="173536"/>
                  </a:lnTo>
                  <a:lnTo>
                    <a:pt x="19657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dirty="0"/>
            </a:p>
          </p:txBody>
        </p:sp>
      </p:grpSp>
      <p:sp>
        <p:nvSpPr>
          <p:cNvPr id="4" name="Google Shape;2839;p9">
            <a:extLst>
              <a:ext uri="{FF2B5EF4-FFF2-40B4-BE49-F238E27FC236}">
                <a16:creationId xmlns:a16="http://schemas.microsoft.com/office/drawing/2014/main" id="{8CBF12EC-15B6-D050-7412-896B20366CE4}"/>
              </a:ext>
            </a:extLst>
          </p:cNvPr>
          <p:cNvSpPr/>
          <p:nvPr/>
        </p:nvSpPr>
        <p:spPr>
          <a:xfrm>
            <a:off x="254000" y="4145728"/>
            <a:ext cx="4509192" cy="71120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6324" name="Google Shape;6324;p41"/>
          <p:cNvSpPr txBox="1">
            <a:spLocks noGrp="1"/>
          </p:cNvSpPr>
          <p:nvPr>
            <p:ph type="title"/>
          </p:nvPr>
        </p:nvSpPr>
        <p:spPr>
          <a:xfrm>
            <a:off x="254000" y="4155043"/>
            <a:ext cx="4454650" cy="711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sz="4000" dirty="0">
                <a:latin typeface="HelloPlainJane" panose="02000603000000000000" pitchFamily="2" charset="0"/>
                <a:ea typeface="HelloPlainJane" panose="02000603000000000000" pitchFamily="2" charset="0"/>
              </a:rPr>
              <a:t>Bula! Ciao!</a:t>
            </a:r>
            <a:endParaRPr dirty="0"/>
          </a:p>
        </p:txBody>
      </p:sp>
      <p:sp>
        <p:nvSpPr>
          <p:cNvPr id="6325" name="Google Shape;6325;p41"/>
          <p:cNvSpPr txBox="1">
            <a:spLocks noGrp="1"/>
          </p:cNvSpPr>
          <p:nvPr>
            <p:ph type="subTitle" idx="1"/>
          </p:nvPr>
        </p:nvSpPr>
        <p:spPr>
          <a:xfrm>
            <a:off x="2066265" y="2247347"/>
            <a:ext cx="2952425" cy="1700213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>
              <a:spcBef>
                <a:spcPts val="800"/>
              </a:spcBef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 am here because I love to give presentations (yeah right)</a:t>
            </a:r>
          </a:p>
          <a:p>
            <a:pPr marL="0" indent="0">
              <a:spcBef>
                <a:spcPts val="800"/>
              </a:spcBef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You can find me at 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elisa@kenex.co.nz</a:t>
            </a:r>
          </a:p>
        </p:txBody>
      </p:sp>
      <p:grpSp>
        <p:nvGrpSpPr>
          <p:cNvPr id="6328" name="Google Shape;6328;p41"/>
          <p:cNvGrpSpPr/>
          <p:nvPr/>
        </p:nvGrpSpPr>
        <p:grpSpPr>
          <a:xfrm>
            <a:off x="7505778" y="5810104"/>
            <a:ext cx="854713" cy="711215"/>
            <a:chOff x="6337325" y="2210550"/>
            <a:chExt cx="438975" cy="365275"/>
          </a:xfrm>
        </p:grpSpPr>
        <p:sp>
          <p:nvSpPr>
            <p:cNvPr id="6329" name="Google Shape;6329;p41"/>
            <p:cNvSpPr/>
            <p:nvPr/>
          </p:nvSpPr>
          <p:spPr>
            <a:xfrm>
              <a:off x="6353450" y="2392425"/>
              <a:ext cx="33800" cy="34025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0" name="Google Shape;6330;p41"/>
            <p:cNvSpPr/>
            <p:nvPr/>
          </p:nvSpPr>
          <p:spPr>
            <a:xfrm>
              <a:off x="6395300" y="23378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1" name="Google Shape;6331;p41"/>
            <p:cNvSpPr/>
            <p:nvPr/>
          </p:nvSpPr>
          <p:spPr>
            <a:xfrm>
              <a:off x="6337325" y="23400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2" name="Google Shape;6332;p41"/>
            <p:cNvSpPr/>
            <p:nvPr/>
          </p:nvSpPr>
          <p:spPr>
            <a:xfrm>
              <a:off x="6390175" y="2281600"/>
              <a:ext cx="34525" cy="34375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3" name="Google Shape;6333;p41"/>
            <p:cNvSpPr/>
            <p:nvPr/>
          </p:nvSpPr>
          <p:spPr>
            <a:xfrm>
              <a:off x="6452550" y="2287450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4" name="Google Shape;6334;p41"/>
            <p:cNvSpPr/>
            <p:nvPr/>
          </p:nvSpPr>
          <p:spPr>
            <a:xfrm>
              <a:off x="6412925" y="239682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5" name="Google Shape;6335;p41"/>
            <p:cNvSpPr/>
            <p:nvPr/>
          </p:nvSpPr>
          <p:spPr>
            <a:xfrm>
              <a:off x="6456975" y="23562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6" name="Google Shape;6336;p41"/>
            <p:cNvSpPr/>
            <p:nvPr/>
          </p:nvSpPr>
          <p:spPr>
            <a:xfrm>
              <a:off x="6432750" y="25157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0"/>
                  </a:moveTo>
                  <a:cubicBezTo>
                    <a:pt x="1045" y="0"/>
                    <a:pt x="876" y="69"/>
                    <a:pt x="617" y="222"/>
                  </a:cubicBezTo>
                  <a:cubicBezTo>
                    <a:pt x="0" y="662"/>
                    <a:pt x="118" y="1191"/>
                    <a:pt x="264" y="1249"/>
                  </a:cubicBezTo>
                  <a:cubicBezTo>
                    <a:pt x="384" y="1333"/>
                    <a:pt x="514" y="1368"/>
                    <a:pt x="637" y="1368"/>
                  </a:cubicBezTo>
                  <a:cubicBezTo>
                    <a:pt x="816" y="1368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0"/>
                    <a:pt x="1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7" name="Google Shape;6337;p41"/>
            <p:cNvSpPr/>
            <p:nvPr/>
          </p:nvSpPr>
          <p:spPr>
            <a:xfrm>
              <a:off x="6474575" y="246137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8" name="Google Shape;6338;p41"/>
            <p:cNvSpPr/>
            <p:nvPr/>
          </p:nvSpPr>
          <p:spPr>
            <a:xfrm>
              <a:off x="6416600" y="2463575"/>
              <a:ext cx="33775" cy="34075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39" name="Google Shape;6339;p41"/>
            <p:cNvSpPr/>
            <p:nvPr/>
          </p:nvSpPr>
          <p:spPr>
            <a:xfrm>
              <a:off x="6469450" y="24053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0" name="Google Shape;6340;p41"/>
            <p:cNvSpPr/>
            <p:nvPr/>
          </p:nvSpPr>
          <p:spPr>
            <a:xfrm>
              <a:off x="6531825" y="2410775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1" name="Google Shape;6341;p41"/>
            <p:cNvSpPr/>
            <p:nvPr/>
          </p:nvSpPr>
          <p:spPr>
            <a:xfrm>
              <a:off x="6492200" y="252030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65" y="1"/>
                  </a:moveTo>
                  <a:cubicBezTo>
                    <a:pt x="1056" y="1"/>
                    <a:pt x="884" y="75"/>
                    <a:pt x="617" y="245"/>
                  </a:cubicBezTo>
                  <a:cubicBezTo>
                    <a:pt x="0" y="656"/>
                    <a:pt x="118" y="1185"/>
                    <a:pt x="265" y="1273"/>
                  </a:cubicBezTo>
                  <a:cubicBezTo>
                    <a:pt x="377" y="1340"/>
                    <a:pt x="498" y="1369"/>
                    <a:pt x="614" y="1369"/>
                  </a:cubicBezTo>
                  <a:cubicBezTo>
                    <a:pt x="802" y="1369"/>
                    <a:pt x="978" y="1294"/>
                    <a:pt x="1087" y="1185"/>
                  </a:cubicBezTo>
                  <a:cubicBezTo>
                    <a:pt x="1322" y="1009"/>
                    <a:pt x="1351" y="715"/>
                    <a:pt x="1351" y="392"/>
                  </a:cubicBezTo>
                  <a:cubicBezTo>
                    <a:pt x="1351" y="151"/>
                    <a:pt x="1321" y="1"/>
                    <a:pt x="1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2" name="Google Shape;6342;p41"/>
            <p:cNvSpPr/>
            <p:nvPr/>
          </p:nvSpPr>
          <p:spPr>
            <a:xfrm>
              <a:off x="6536250" y="247972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3" name="Google Shape;6343;p41"/>
            <p:cNvSpPr/>
            <p:nvPr/>
          </p:nvSpPr>
          <p:spPr>
            <a:xfrm>
              <a:off x="6525225" y="2356450"/>
              <a:ext cx="33800" cy="34400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4" name="Google Shape;6344;p41"/>
            <p:cNvSpPr/>
            <p:nvPr/>
          </p:nvSpPr>
          <p:spPr>
            <a:xfrm>
              <a:off x="6567800" y="2302100"/>
              <a:ext cx="33800" cy="34050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5" name="Google Shape;6345;p41"/>
            <p:cNvSpPr/>
            <p:nvPr/>
          </p:nvSpPr>
          <p:spPr>
            <a:xfrm>
              <a:off x="6509075" y="2304300"/>
              <a:ext cx="34525" cy="34050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6" name="Google Shape;6346;p41"/>
            <p:cNvSpPr/>
            <p:nvPr/>
          </p:nvSpPr>
          <p:spPr>
            <a:xfrm>
              <a:off x="6561925" y="22460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7" name="Google Shape;6347;p41"/>
            <p:cNvSpPr/>
            <p:nvPr/>
          </p:nvSpPr>
          <p:spPr>
            <a:xfrm>
              <a:off x="6625050" y="2251500"/>
              <a:ext cx="33800" cy="3400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8" name="Google Shape;6348;p41"/>
            <p:cNvSpPr/>
            <p:nvPr/>
          </p:nvSpPr>
          <p:spPr>
            <a:xfrm>
              <a:off x="6584675" y="2361025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49" name="Google Shape;6349;p41"/>
            <p:cNvSpPr/>
            <p:nvPr/>
          </p:nvSpPr>
          <p:spPr>
            <a:xfrm>
              <a:off x="6629475" y="2320450"/>
              <a:ext cx="33775" cy="34050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0" name="Google Shape;6350;p41"/>
            <p:cNvSpPr/>
            <p:nvPr/>
          </p:nvSpPr>
          <p:spPr>
            <a:xfrm>
              <a:off x="6611125" y="248197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1" name="Google Shape;6351;p41"/>
            <p:cNvSpPr/>
            <p:nvPr/>
          </p:nvSpPr>
          <p:spPr>
            <a:xfrm>
              <a:off x="6652950" y="24274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2" name="Google Shape;6352;p41"/>
            <p:cNvSpPr/>
            <p:nvPr/>
          </p:nvSpPr>
          <p:spPr>
            <a:xfrm>
              <a:off x="6594975" y="2429600"/>
              <a:ext cx="33775" cy="34275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3" name="Google Shape;6353;p41"/>
            <p:cNvSpPr/>
            <p:nvPr/>
          </p:nvSpPr>
          <p:spPr>
            <a:xfrm>
              <a:off x="6647825" y="23713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4" name="Google Shape;6354;p41"/>
            <p:cNvSpPr/>
            <p:nvPr/>
          </p:nvSpPr>
          <p:spPr>
            <a:xfrm>
              <a:off x="6486325" y="2229925"/>
              <a:ext cx="33800" cy="33925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5" name="Google Shape;6355;p41"/>
            <p:cNvSpPr/>
            <p:nvPr/>
          </p:nvSpPr>
          <p:spPr>
            <a:xfrm>
              <a:off x="6563400" y="25416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3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7" y="1293"/>
                    <a:pt x="1116" y="1184"/>
                  </a:cubicBezTo>
                  <a:cubicBezTo>
                    <a:pt x="1322" y="1008"/>
                    <a:pt x="1381" y="715"/>
                    <a:pt x="1351" y="392"/>
                  </a:cubicBezTo>
                  <a:cubicBezTo>
                    <a:pt x="1368" y="150"/>
                    <a:pt x="1345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6" name="Google Shape;6356;p41"/>
            <p:cNvSpPr/>
            <p:nvPr/>
          </p:nvSpPr>
          <p:spPr>
            <a:xfrm>
              <a:off x="6685975" y="2304075"/>
              <a:ext cx="33800" cy="34250"/>
            </a:xfrm>
            <a:custGeom>
              <a:avLst/>
              <a:gdLst/>
              <a:ahLst/>
              <a:cxnLst/>
              <a:rect l="l" t="t" r="r" b="b"/>
              <a:pathLst>
                <a:path w="1352" h="1370" extrusionOk="0">
                  <a:moveTo>
                    <a:pt x="1188" y="1"/>
                  </a:moveTo>
                  <a:cubicBezTo>
                    <a:pt x="1085" y="1"/>
                    <a:pt x="917" y="73"/>
                    <a:pt x="647" y="233"/>
                  </a:cubicBezTo>
                  <a:cubicBezTo>
                    <a:pt x="1" y="673"/>
                    <a:pt x="118" y="1172"/>
                    <a:pt x="265" y="1260"/>
                  </a:cubicBezTo>
                  <a:cubicBezTo>
                    <a:pt x="387" y="1337"/>
                    <a:pt x="508" y="1369"/>
                    <a:pt x="623" y="1369"/>
                  </a:cubicBezTo>
                  <a:cubicBezTo>
                    <a:pt x="814" y="1369"/>
                    <a:pt x="988" y="1282"/>
                    <a:pt x="1117" y="1172"/>
                  </a:cubicBezTo>
                  <a:cubicBezTo>
                    <a:pt x="1322" y="996"/>
                    <a:pt x="1352" y="702"/>
                    <a:pt x="1352" y="379"/>
                  </a:cubicBezTo>
                  <a:cubicBezTo>
                    <a:pt x="1352" y="140"/>
                    <a:pt x="1332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7" name="Google Shape;6357;p41"/>
            <p:cNvSpPr/>
            <p:nvPr/>
          </p:nvSpPr>
          <p:spPr>
            <a:xfrm>
              <a:off x="6421725" y="221055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8" name="Google Shape;6358;p41"/>
            <p:cNvSpPr/>
            <p:nvPr/>
          </p:nvSpPr>
          <p:spPr>
            <a:xfrm>
              <a:off x="6357875" y="2474375"/>
              <a:ext cx="33775" cy="33925"/>
            </a:xfrm>
            <a:custGeom>
              <a:avLst/>
              <a:gdLst/>
              <a:ahLst/>
              <a:cxnLst/>
              <a:rect l="l" t="t" r="r" b="b"/>
              <a:pathLst>
                <a:path w="1351" h="1357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6" y="1327"/>
                    <a:pt x="527" y="1356"/>
                    <a:pt x="643" y="1356"/>
                  </a:cubicBezTo>
                  <a:cubicBezTo>
                    <a:pt x="831" y="1356"/>
                    <a:pt x="1007" y="1281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59" name="Google Shape;6359;p41"/>
            <p:cNvSpPr/>
            <p:nvPr/>
          </p:nvSpPr>
          <p:spPr>
            <a:xfrm>
              <a:off x="6741775" y="2319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5" y="0"/>
                  </a:moveTo>
                  <a:cubicBezTo>
                    <a:pt x="1075" y="0"/>
                    <a:pt x="906" y="69"/>
                    <a:pt x="646" y="222"/>
                  </a:cubicBezTo>
                  <a:cubicBezTo>
                    <a:pt x="0" y="662"/>
                    <a:pt x="118" y="1161"/>
                    <a:pt x="294" y="1249"/>
                  </a:cubicBezTo>
                  <a:cubicBezTo>
                    <a:pt x="407" y="1329"/>
                    <a:pt x="529" y="1360"/>
                    <a:pt x="647" y="1360"/>
                  </a:cubicBezTo>
                  <a:cubicBezTo>
                    <a:pt x="833" y="1360"/>
                    <a:pt x="1008" y="1281"/>
                    <a:pt x="1116" y="1191"/>
                  </a:cubicBezTo>
                  <a:cubicBezTo>
                    <a:pt x="1351" y="1015"/>
                    <a:pt x="1380" y="721"/>
                    <a:pt x="1380" y="398"/>
                  </a:cubicBezTo>
                  <a:cubicBezTo>
                    <a:pt x="1380" y="152"/>
                    <a:pt x="134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0" name="Google Shape;6360;p41"/>
            <p:cNvSpPr/>
            <p:nvPr/>
          </p:nvSpPr>
          <p:spPr>
            <a:xfrm>
              <a:off x="6710200" y="2377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4" y="0"/>
                  </a:moveTo>
                  <a:cubicBezTo>
                    <a:pt x="1076" y="0"/>
                    <a:pt x="906" y="68"/>
                    <a:pt x="647" y="221"/>
                  </a:cubicBezTo>
                  <a:cubicBezTo>
                    <a:pt x="1" y="662"/>
                    <a:pt x="118" y="1161"/>
                    <a:pt x="294" y="1249"/>
                  </a:cubicBezTo>
                  <a:cubicBezTo>
                    <a:pt x="408" y="1328"/>
                    <a:pt x="530" y="1360"/>
                    <a:pt x="647" y="1360"/>
                  </a:cubicBezTo>
                  <a:cubicBezTo>
                    <a:pt x="834" y="1360"/>
                    <a:pt x="1008" y="1280"/>
                    <a:pt x="1117" y="1190"/>
                  </a:cubicBezTo>
                  <a:cubicBezTo>
                    <a:pt x="1352" y="1014"/>
                    <a:pt x="1381" y="721"/>
                    <a:pt x="1352" y="398"/>
                  </a:cubicBezTo>
                  <a:cubicBezTo>
                    <a:pt x="1369" y="151"/>
                    <a:pt x="1345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1" name="Google Shape;6361;p41"/>
            <p:cNvSpPr/>
            <p:nvPr/>
          </p:nvSpPr>
          <p:spPr>
            <a:xfrm>
              <a:off x="6670575" y="2486400"/>
              <a:ext cx="33775" cy="34200"/>
            </a:xfrm>
            <a:custGeom>
              <a:avLst/>
              <a:gdLst/>
              <a:ahLst/>
              <a:cxnLst/>
              <a:rect l="l" t="t" r="r" b="b"/>
              <a:pathLst>
                <a:path w="1351" h="1368" extrusionOk="0">
                  <a:moveTo>
                    <a:pt x="1156" y="0"/>
                  </a:moveTo>
                  <a:cubicBezTo>
                    <a:pt x="1046" y="0"/>
                    <a:pt x="876" y="68"/>
                    <a:pt x="617" y="221"/>
                  </a:cubicBezTo>
                  <a:cubicBezTo>
                    <a:pt x="0" y="662"/>
                    <a:pt x="88" y="1190"/>
                    <a:pt x="265" y="1249"/>
                  </a:cubicBezTo>
                  <a:cubicBezTo>
                    <a:pt x="384" y="1333"/>
                    <a:pt x="514" y="1368"/>
                    <a:pt x="638" y="1368"/>
                  </a:cubicBezTo>
                  <a:cubicBezTo>
                    <a:pt x="817" y="1368"/>
                    <a:pt x="982" y="1294"/>
                    <a:pt x="1087" y="1190"/>
                  </a:cubicBezTo>
                  <a:cubicBezTo>
                    <a:pt x="1322" y="1014"/>
                    <a:pt x="1351" y="720"/>
                    <a:pt x="1351" y="397"/>
                  </a:cubicBezTo>
                  <a:cubicBezTo>
                    <a:pt x="1351" y="151"/>
                    <a:pt x="1319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2" name="Google Shape;6362;p41"/>
            <p:cNvSpPr/>
            <p:nvPr/>
          </p:nvSpPr>
          <p:spPr>
            <a:xfrm>
              <a:off x="6714625" y="24457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363" name="Google Shape;6363;p41"/>
          <p:cNvGrpSpPr/>
          <p:nvPr/>
        </p:nvGrpSpPr>
        <p:grpSpPr>
          <a:xfrm flipH="1">
            <a:off x="460465" y="322322"/>
            <a:ext cx="531695" cy="359623"/>
            <a:chOff x="8640460" y="131817"/>
            <a:chExt cx="398771" cy="269717"/>
          </a:xfrm>
        </p:grpSpPr>
        <p:sp>
          <p:nvSpPr>
            <p:cNvPr id="6364" name="Google Shape;6364;p41"/>
            <p:cNvSpPr/>
            <p:nvPr/>
          </p:nvSpPr>
          <p:spPr>
            <a:xfrm>
              <a:off x="8647944" y="3177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5" name="Google Shape;6365;p41"/>
            <p:cNvSpPr/>
            <p:nvPr/>
          </p:nvSpPr>
          <p:spPr>
            <a:xfrm>
              <a:off x="8640460" y="2355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6" name="Google Shape;6366;p41"/>
            <p:cNvSpPr/>
            <p:nvPr/>
          </p:nvSpPr>
          <p:spPr>
            <a:xfrm>
              <a:off x="8731546" y="2441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7" name="Google Shape;6367;p41"/>
            <p:cNvSpPr/>
            <p:nvPr/>
          </p:nvSpPr>
          <p:spPr>
            <a:xfrm>
              <a:off x="8738008" y="3445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8" name="Google Shape;6368;p41"/>
            <p:cNvSpPr/>
            <p:nvPr/>
          </p:nvSpPr>
          <p:spPr>
            <a:xfrm>
              <a:off x="8837673" y="3448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69" name="Google Shape;6369;p41"/>
            <p:cNvSpPr/>
            <p:nvPr/>
          </p:nvSpPr>
          <p:spPr>
            <a:xfrm>
              <a:off x="8899846" y="2655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0" name="Google Shape;6370;p41"/>
            <p:cNvSpPr/>
            <p:nvPr/>
          </p:nvSpPr>
          <p:spPr>
            <a:xfrm>
              <a:off x="8814089" y="2687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1" name="Google Shape;6371;p41"/>
            <p:cNvSpPr/>
            <p:nvPr/>
          </p:nvSpPr>
          <p:spPr>
            <a:xfrm>
              <a:off x="8891266" y="1836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2" name="Google Shape;6372;p41"/>
            <p:cNvSpPr/>
            <p:nvPr/>
          </p:nvSpPr>
          <p:spPr>
            <a:xfrm>
              <a:off x="8983448" y="1916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3" name="Google Shape;6373;p41"/>
            <p:cNvSpPr/>
            <p:nvPr/>
          </p:nvSpPr>
          <p:spPr>
            <a:xfrm>
              <a:off x="8924488" y="3515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4" name="Google Shape;6374;p41"/>
            <p:cNvSpPr/>
            <p:nvPr/>
          </p:nvSpPr>
          <p:spPr>
            <a:xfrm>
              <a:off x="8989910" y="2923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5" name="Google Shape;6375;p41"/>
            <p:cNvSpPr/>
            <p:nvPr/>
          </p:nvSpPr>
          <p:spPr>
            <a:xfrm>
              <a:off x="8780868" y="1601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76" name="Google Shape;6376;p41"/>
            <p:cNvSpPr/>
            <p:nvPr/>
          </p:nvSpPr>
          <p:spPr>
            <a:xfrm>
              <a:off x="8686532" y="1318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pic>
        <p:nvPicPr>
          <p:cNvPr id="3" name="Picture 2" descr="A picture containing person, person, wall, lady&#10;&#10;Description automatically generated">
            <a:extLst>
              <a:ext uri="{FF2B5EF4-FFF2-40B4-BE49-F238E27FC236}">
                <a16:creationId xmlns:a16="http://schemas.microsoft.com/office/drawing/2014/main" id="{81DD9A7F-FC0F-F6E0-30C8-41908FC388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922" b="53302" l="6214" r="55928"/>
                    </a14:imgEffect>
                  </a14:imgLayer>
                </a14:imgProps>
              </a:ext>
            </a:extLst>
          </a:blip>
          <a:srcRect t="-1" r="37857" b="40776"/>
          <a:stretch/>
        </p:blipFill>
        <p:spPr>
          <a:xfrm>
            <a:off x="0" y="1745466"/>
            <a:ext cx="2872055" cy="2581508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24D802C8-7965-D914-5815-609E3B4B1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6" r="20236"/>
          <a:stretch/>
        </p:blipFill>
        <p:spPr bwMode="auto">
          <a:xfrm>
            <a:off x="3786178" y="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25A71C-F698-1708-AABD-2F0AB886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98" y="78544"/>
            <a:ext cx="4368602" cy="1956841"/>
          </a:xfrm>
        </p:spPr>
        <p:txBody>
          <a:bodyPr anchor="b">
            <a:normAutofit/>
          </a:bodyPr>
          <a:lstStyle/>
          <a:p>
            <a:r>
              <a:rPr lang="en-AU" sz="54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</a:rPr>
              <a:t>What is OSGeo Oceania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F2D35A-A3B5-755A-4BCB-AE42C9BBDE00}"/>
              </a:ext>
            </a:extLst>
          </p:cNvPr>
          <p:cNvGrpSpPr/>
          <p:nvPr/>
        </p:nvGrpSpPr>
        <p:grpSpPr>
          <a:xfrm>
            <a:off x="407292" y="2587477"/>
            <a:ext cx="8736708" cy="3910680"/>
            <a:chOff x="1007628" y="2831317"/>
            <a:chExt cx="8736708" cy="39106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021E432-538F-F913-7EF8-38A9CC6E27ED}"/>
                </a:ext>
              </a:extLst>
            </p:cNvPr>
            <p:cNvSpPr/>
            <p:nvPr/>
          </p:nvSpPr>
          <p:spPr>
            <a:xfrm>
              <a:off x="5626365" y="4606512"/>
              <a:ext cx="2237169" cy="20572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0607E70-2582-F1F7-23B6-7F8A85EFA528}"/>
                </a:ext>
              </a:extLst>
            </p:cNvPr>
            <p:cNvSpPr/>
            <p:nvPr/>
          </p:nvSpPr>
          <p:spPr>
            <a:xfrm rot="5400000">
              <a:off x="1095968" y="3719594"/>
              <a:ext cx="1389235" cy="1676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2693EE0-9451-8F4A-17D5-8AD06459D701}"/>
                </a:ext>
              </a:extLst>
            </p:cNvPr>
            <p:cNvSpPr/>
            <p:nvPr/>
          </p:nvSpPr>
          <p:spPr>
            <a:xfrm>
              <a:off x="1007628" y="2831317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NZ" sz="1600" b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are a Not For Profit company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942C476-E40A-1B98-2FBB-059BEB090CE3}"/>
                </a:ext>
              </a:extLst>
            </p:cNvPr>
            <p:cNvSpPr/>
            <p:nvPr/>
          </p:nvSpPr>
          <p:spPr>
            <a:xfrm rot="5400000">
              <a:off x="1095968" y="5116265"/>
              <a:ext cx="1389235" cy="167600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351709"/>
                <a:satOff val="-3484"/>
                <a:lumOff val="-235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E6BEF7-D370-700C-7BC5-650EF993807A}"/>
                </a:ext>
              </a:extLst>
            </p:cNvPr>
            <p:cNvSpPr/>
            <p:nvPr/>
          </p:nvSpPr>
          <p:spPr>
            <a:xfrm>
              <a:off x="1007628" y="4227989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1126424"/>
                <a:satOff val="-2903"/>
                <a:lumOff val="-196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Our Board is made up of people from Oceania</a:t>
              </a:r>
              <a:endParaRPr lang="en-NZ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596EF0E-732E-49F0-4D69-14841F6C5D00}"/>
                </a:ext>
              </a:extLst>
            </p:cNvPr>
            <p:cNvSpPr/>
            <p:nvPr/>
          </p:nvSpPr>
          <p:spPr>
            <a:xfrm>
              <a:off x="1795928" y="5814601"/>
              <a:ext cx="3279668" cy="1676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703417"/>
                <a:satOff val="-6968"/>
                <a:lumOff val="-4706"/>
                <a:alphaOff val="0"/>
              </a:schemeClr>
            </a:fillRef>
            <a:effectRef idx="0">
              <a:schemeClr val="accent5">
                <a:hueOff val="-2703417"/>
                <a:satOff val="-6968"/>
                <a:lumOff val="-4706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89F194B-EE2B-15EE-D9C8-BF8F5B1925E4}"/>
                </a:ext>
              </a:extLst>
            </p:cNvPr>
            <p:cNvSpPr/>
            <p:nvPr/>
          </p:nvSpPr>
          <p:spPr>
            <a:xfrm>
              <a:off x="1007628" y="5624660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We’re recognised as the local chapter for both OSGeo and OSM Foundation</a:t>
              </a:r>
              <a:endParaRPr lang="en-NZ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2790F3-FEF6-AA38-91B6-99D562DB9018}"/>
                </a:ext>
              </a:extLst>
            </p:cNvPr>
            <p:cNvSpPr/>
            <p:nvPr/>
          </p:nvSpPr>
          <p:spPr>
            <a:xfrm rot="16200000">
              <a:off x="4386321" y="5116265"/>
              <a:ext cx="1389235" cy="16760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055126"/>
                <a:satOff val="-10451"/>
                <a:lumOff val="-7059"/>
                <a:alphaOff val="0"/>
              </a:schemeClr>
            </a:fillRef>
            <a:effectRef idx="0">
              <a:schemeClr val="accent5">
                <a:hueOff val="-4055126"/>
                <a:satOff val="-10451"/>
                <a:lumOff val="-7059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5F34D17-4F99-0A3D-EB4C-04E1982B26BE}"/>
                </a:ext>
              </a:extLst>
            </p:cNvPr>
            <p:cNvSpPr/>
            <p:nvPr/>
          </p:nvSpPr>
          <p:spPr>
            <a:xfrm>
              <a:off x="4297981" y="5624660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are all about supporting the open geospatial community in our region</a:t>
              </a:r>
              <a:endParaRPr lang="en-NZ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7D84543-40EE-ACD7-4B9B-21EFE255A979}"/>
                </a:ext>
              </a:extLst>
            </p:cNvPr>
            <p:cNvSpPr/>
            <p:nvPr/>
          </p:nvSpPr>
          <p:spPr>
            <a:xfrm rot="16200000">
              <a:off x="4386321" y="3719594"/>
              <a:ext cx="1389235" cy="167600"/>
            </a:xfrm>
            <a:prstGeom prst="rect">
              <a:avLst/>
            </a:prstGeom>
            <a:solidFill>
              <a:srgbClr val="92D050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5406834"/>
                <a:satOff val="-13935"/>
                <a:lumOff val="-941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B5148E5-02C7-7D95-5013-2F08D52EC4C3}"/>
                </a:ext>
              </a:extLst>
            </p:cNvPr>
            <p:cNvSpPr/>
            <p:nvPr/>
          </p:nvSpPr>
          <p:spPr>
            <a:xfrm>
              <a:off x="4297981" y="4227989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We have members all around the Pacific</a:t>
              </a:r>
              <a:endParaRPr lang="en-NZ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ED6156-8968-1E31-9857-446F31709A28}"/>
                </a:ext>
              </a:extLst>
            </p:cNvPr>
            <p:cNvSpPr/>
            <p:nvPr/>
          </p:nvSpPr>
          <p:spPr>
            <a:xfrm>
              <a:off x="4297981" y="2831317"/>
              <a:ext cx="2675817" cy="1117337"/>
            </a:xfrm>
            <a:custGeom>
              <a:avLst/>
              <a:gdLst>
                <a:gd name="connsiteX0" fmla="*/ 0 w 2675817"/>
                <a:gd name="connsiteY0" fmla="*/ 111734 h 1117337"/>
                <a:gd name="connsiteX1" fmla="*/ 111734 w 2675817"/>
                <a:gd name="connsiteY1" fmla="*/ 0 h 1117337"/>
                <a:gd name="connsiteX2" fmla="*/ 2564083 w 2675817"/>
                <a:gd name="connsiteY2" fmla="*/ 0 h 1117337"/>
                <a:gd name="connsiteX3" fmla="*/ 2675817 w 2675817"/>
                <a:gd name="connsiteY3" fmla="*/ 111734 h 1117337"/>
                <a:gd name="connsiteX4" fmla="*/ 2675817 w 2675817"/>
                <a:gd name="connsiteY4" fmla="*/ 1005603 h 1117337"/>
                <a:gd name="connsiteX5" fmla="*/ 2564083 w 2675817"/>
                <a:gd name="connsiteY5" fmla="*/ 1117337 h 1117337"/>
                <a:gd name="connsiteX6" fmla="*/ 111734 w 2675817"/>
                <a:gd name="connsiteY6" fmla="*/ 1117337 h 1117337"/>
                <a:gd name="connsiteX7" fmla="*/ 0 w 2675817"/>
                <a:gd name="connsiteY7" fmla="*/ 1005603 h 1117337"/>
                <a:gd name="connsiteX8" fmla="*/ 0 w 2675817"/>
                <a:gd name="connsiteY8" fmla="*/ 111734 h 1117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75817" h="1117337">
                  <a:moveTo>
                    <a:pt x="0" y="111734"/>
                  </a:moveTo>
                  <a:cubicBezTo>
                    <a:pt x="0" y="50025"/>
                    <a:pt x="50025" y="0"/>
                    <a:pt x="111734" y="0"/>
                  </a:cubicBezTo>
                  <a:lnTo>
                    <a:pt x="2564083" y="0"/>
                  </a:lnTo>
                  <a:cubicBezTo>
                    <a:pt x="2625792" y="0"/>
                    <a:pt x="2675817" y="50025"/>
                    <a:pt x="2675817" y="111734"/>
                  </a:cubicBezTo>
                  <a:lnTo>
                    <a:pt x="2675817" y="1005603"/>
                  </a:lnTo>
                  <a:cubicBezTo>
                    <a:pt x="2675817" y="1067312"/>
                    <a:pt x="2625792" y="1117337"/>
                    <a:pt x="2564083" y="1117337"/>
                  </a:cubicBezTo>
                  <a:lnTo>
                    <a:pt x="111734" y="1117337"/>
                  </a:lnTo>
                  <a:cubicBezTo>
                    <a:pt x="50025" y="1117337"/>
                    <a:pt x="0" y="1067312"/>
                    <a:pt x="0" y="1005603"/>
                  </a:cubicBezTo>
                  <a:lnTo>
                    <a:pt x="0" y="111734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632119"/>
                <a:satOff val="-14516"/>
                <a:lumOff val="-9804"/>
                <a:alphaOff val="0"/>
              </a:schemeClr>
            </a:fillRef>
            <a:effectRef idx="0">
              <a:schemeClr val="accent5">
                <a:hueOff val="-5632119"/>
                <a:satOff val="-14516"/>
                <a:lumOff val="-980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3686" tIns="93686" rIns="93686" bIns="93686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Every year we run a conference in Oceania</a:t>
              </a:r>
              <a:endParaRPr lang="en-NZ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FF4F2FEB-811E-F5DC-1065-A9F5378C8CA1}"/>
                </a:ext>
              </a:extLst>
            </p:cNvPr>
            <p:cNvSpPr/>
            <p:nvPr/>
          </p:nvSpPr>
          <p:spPr>
            <a:xfrm>
              <a:off x="7318337" y="4007766"/>
              <a:ext cx="2425999" cy="1414962"/>
            </a:xfrm>
            <a:custGeom>
              <a:avLst/>
              <a:gdLst>
                <a:gd name="connsiteX0" fmla="*/ 0 w 2425999"/>
                <a:gd name="connsiteY0" fmla="*/ 141496 h 1414962"/>
                <a:gd name="connsiteX1" fmla="*/ 141496 w 2425999"/>
                <a:gd name="connsiteY1" fmla="*/ 0 h 1414962"/>
                <a:gd name="connsiteX2" fmla="*/ 2284503 w 2425999"/>
                <a:gd name="connsiteY2" fmla="*/ 0 h 1414962"/>
                <a:gd name="connsiteX3" fmla="*/ 2425999 w 2425999"/>
                <a:gd name="connsiteY3" fmla="*/ 141496 h 1414962"/>
                <a:gd name="connsiteX4" fmla="*/ 2425999 w 2425999"/>
                <a:gd name="connsiteY4" fmla="*/ 1273466 h 1414962"/>
                <a:gd name="connsiteX5" fmla="*/ 2284503 w 2425999"/>
                <a:gd name="connsiteY5" fmla="*/ 1414962 h 1414962"/>
                <a:gd name="connsiteX6" fmla="*/ 141496 w 2425999"/>
                <a:gd name="connsiteY6" fmla="*/ 1414962 h 1414962"/>
                <a:gd name="connsiteX7" fmla="*/ 0 w 2425999"/>
                <a:gd name="connsiteY7" fmla="*/ 1273466 h 1414962"/>
                <a:gd name="connsiteX8" fmla="*/ 0 w 2425999"/>
                <a:gd name="connsiteY8" fmla="*/ 141496 h 1414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25999" h="1414962">
                  <a:moveTo>
                    <a:pt x="0" y="141496"/>
                  </a:moveTo>
                  <a:cubicBezTo>
                    <a:pt x="0" y="63350"/>
                    <a:pt x="63350" y="0"/>
                    <a:pt x="141496" y="0"/>
                  </a:cubicBezTo>
                  <a:lnTo>
                    <a:pt x="2284503" y="0"/>
                  </a:lnTo>
                  <a:cubicBezTo>
                    <a:pt x="2362649" y="0"/>
                    <a:pt x="2425999" y="63350"/>
                    <a:pt x="2425999" y="141496"/>
                  </a:cubicBezTo>
                  <a:lnTo>
                    <a:pt x="2425999" y="1273466"/>
                  </a:lnTo>
                  <a:cubicBezTo>
                    <a:pt x="2425999" y="1351612"/>
                    <a:pt x="2362649" y="1414962"/>
                    <a:pt x="2284503" y="1414962"/>
                  </a:cubicBezTo>
                  <a:lnTo>
                    <a:pt x="141496" y="1414962"/>
                  </a:lnTo>
                  <a:cubicBezTo>
                    <a:pt x="63350" y="1414962"/>
                    <a:pt x="0" y="1351612"/>
                    <a:pt x="0" y="1273466"/>
                  </a:cubicBezTo>
                  <a:lnTo>
                    <a:pt x="0" y="141496"/>
                  </a:lnTo>
                  <a:close/>
                </a:path>
              </a:pathLst>
            </a:custGeom>
            <a:solidFill>
              <a:srgbClr val="F46B5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0973" tIns="90973" rIns="90973" bIns="90973" numCol="1" spcCol="1270" anchor="ctr" anchorCtr="0">
              <a:noAutofit/>
            </a:bodyPr>
            <a:lstStyle/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And we do other cool things!</a:t>
              </a:r>
            </a:p>
            <a:p>
              <a:pPr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AU" sz="13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br>
                <a:rPr lang="en-AU" sz="13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AU" sz="1300" i="1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(mostly free to attend to, and mostly have food and drinks involved!)</a:t>
              </a:r>
              <a:endParaRPr lang="en-NZ" sz="13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1662709"/>
      </p:ext>
    </p:extLst>
  </p:cSld>
  <p:clrMapOvr>
    <a:masterClrMapping/>
  </p:clrMapOvr>
  <p:transition spd="med">
    <p:pull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CEAC1-CED6-863A-16B0-15278CFF93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en-AU" sz="4000" dirty="0">
                <a:solidFill>
                  <a:srgbClr val="FFFFFF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A brief history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3BD1626D-2113-13BB-E385-0C572BBB174A}"/>
              </a:ext>
            </a:extLst>
          </p:cNvPr>
          <p:cNvSpPr txBox="1"/>
          <p:nvPr/>
        </p:nvSpPr>
        <p:spPr>
          <a:xfrm>
            <a:off x="7686325" y="2119487"/>
            <a:ext cx="1767795" cy="19937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27000" bIns="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000" dirty="0">
                <a:solidFill>
                  <a:srgbClr val="7626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2023 Chair: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Alex Leith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endParaRPr lang="en-US" sz="2000" dirty="0">
              <a:solidFill>
                <a:schemeClr val="accent1"/>
              </a:solidFill>
            </a:endParaRPr>
          </a:p>
        </p:txBody>
      </p:sp>
      <p:sp>
        <p:nvSpPr>
          <p:cNvPr id="12" name="Straight Connector 11">
            <a:extLst>
              <a:ext uri="{FF2B5EF4-FFF2-40B4-BE49-F238E27FC236}">
                <a16:creationId xmlns:a16="http://schemas.microsoft.com/office/drawing/2014/main" id="{487773E7-8C32-F676-2DE0-8CB4DEDE27DE}"/>
              </a:ext>
            </a:extLst>
          </p:cNvPr>
          <p:cNvSpPr/>
          <p:nvPr/>
        </p:nvSpPr>
        <p:spPr>
          <a:xfrm>
            <a:off x="0" y="4112829"/>
            <a:ext cx="9112041" cy="0"/>
          </a:xfrm>
          <a:prstGeom prst="line">
            <a:avLst/>
          </a:prstGeom>
          <a:solidFill>
            <a:schemeClr val="lt1">
              <a:alpha val="90000"/>
              <a:hueOff val="0"/>
              <a:satOff val="0"/>
              <a:lumOff val="0"/>
              <a:alphaOff val="0"/>
            </a:schemeClr>
          </a:solidFill>
          <a:ln w="19050" cap="flat" cmpd="sng" algn="ctr">
            <a:solidFill>
              <a:schemeClr val="accent2">
                <a:hueOff val="0"/>
                <a:satOff val="0"/>
                <a:lumOff val="0"/>
                <a:alphaOff val="0"/>
              </a:schemeClr>
            </a:solidFill>
            <a:prstDash val="solid"/>
            <a:tailEnd type="triangle" w="lg" len="lg"/>
          </a:ln>
          <a:effectLst/>
        </p:spPr>
        <p:style>
          <a:lnRef idx="1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NZ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D5535BA3-D39C-2D8F-AA1D-1F55723966F8}"/>
              </a:ext>
            </a:extLst>
          </p:cNvPr>
          <p:cNvGrpSpPr/>
          <p:nvPr/>
        </p:nvGrpSpPr>
        <p:grpSpPr>
          <a:xfrm>
            <a:off x="393538" y="2526229"/>
            <a:ext cx="2164566" cy="1473817"/>
            <a:chOff x="964567" y="2666572"/>
            <a:chExt cx="2595906" cy="1475761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A2B9058-9FC8-1EE2-B961-14677A5D8A23}"/>
                </a:ext>
              </a:extLst>
            </p:cNvPr>
            <p:cNvSpPr/>
            <p:nvPr/>
          </p:nvSpPr>
          <p:spPr>
            <a:xfrm>
              <a:off x="964567" y="3050270"/>
              <a:ext cx="2595906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142875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Conference held in Melbourne</a:t>
              </a: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Supported by SSSI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EF5494E-817B-C606-92C5-7C0FC6CA2B26}"/>
                </a:ext>
              </a:extLst>
            </p:cNvPr>
            <p:cNvSpPr/>
            <p:nvPr/>
          </p:nvSpPr>
          <p:spPr>
            <a:xfrm>
              <a:off x="964567" y="2666572"/>
              <a:ext cx="2595906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2018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BCBEB742-6D05-05EC-6912-ED9499DE4508}"/>
              </a:ext>
            </a:extLst>
          </p:cNvPr>
          <p:cNvGrpSpPr/>
          <p:nvPr/>
        </p:nvGrpSpPr>
        <p:grpSpPr>
          <a:xfrm>
            <a:off x="49332" y="2695129"/>
            <a:ext cx="226233" cy="1452187"/>
            <a:chOff x="637060" y="2722763"/>
            <a:chExt cx="271315" cy="1454103"/>
          </a:xfrm>
        </p:grpSpPr>
        <p:sp>
          <p:nvSpPr>
            <p:cNvPr id="13" name="Teardrop 12">
              <a:extLst>
                <a:ext uri="{FF2B5EF4-FFF2-40B4-BE49-F238E27FC236}">
                  <a16:creationId xmlns:a16="http://schemas.microsoft.com/office/drawing/2014/main" id="{9F272C10-947D-9F52-DD96-3EC0E4D54095}"/>
                </a:ext>
              </a:extLst>
            </p:cNvPr>
            <p:cNvSpPr/>
            <p:nvPr/>
          </p:nvSpPr>
          <p:spPr>
            <a:xfrm rot="8100000">
              <a:off x="637060" y="2722763"/>
              <a:ext cx="271315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2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1E5621D-42B1-E7CB-4170-32C5D7B64289}"/>
                </a:ext>
              </a:extLst>
            </p:cNvPr>
            <p:cNvSpPr/>
            <p:nvPr/>
          </p:nvSpPr>
          <p:spPr>
            <a:xfrm>
              <a:off x="667201" y="2752904"/>
              <a:ext cx="211033" cy="211033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7" name="Straight Connector 16">
              <a:extLst>
                <a:ext uri="{FF2B5EF4-FFF2-40B4-BE49-F238E27FC236}">
                  <a16:creationId xmlns:a16="http://schemas.microsoft.com/office/drawing/2014/main" id="{3A6DF9D1-78E9-5E87-B2CB-C2F823BA4511}"/>
                </a:ext>
              </a:extLst>
            </p:cNvPr>
            <p:cNvSpPr/>
            <p:nvPr/>
          </p:nvSpPr>
          <p:spPr>
            <a:xfrm>
              <a:off x="772718" y="3050270"/>
              <a:ext cx="0" cy="1092063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hueOff val="0"/>
                  <a:satOff val="0"/>
                  <a:lumOff val="0"/>
                  <a:alphaOff val="0"/>
                </a:schemeClr>
              </a:solidFill>
              <a:prstDash val="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699D4DD-DCA2-129A-4110-9566C9AAF1AC}"/>
                </a:ext>
              </a:extLst>
            </p:cNvPr>
            <p:cNvSpPr/>
            <p:nvPr/>
          </p:nvSpPr>
          <p:spPr>
            <a:xfrm>
              <a:off x="737581" y="4107801"/>
              <a:ext cx="69065" cy="69065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rgbClr r="0" g="0" b="0"/>
            </a:lnRef>
            <a:fillRef idx="2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B11C536-E945-CE15-0BFF-5D796485E669}"/>
              </a:ext>
            </a:extLst>
          </p:cNvPr>
          <p:cNvGrpSpPr/>
          <p:nvPr/>
        </p:nvGrpSpPr>
        <p:grpSpPr>
          <a:xfrm>
            <a:off x="1754334" y="4283806"/>
            <a:ext cx="2184858" cy="1363801"/>
            <a:chOff x="2523424" y="4252496"/>
            <a:chExt cx="2620242" cy="13656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0C9B15A-EE43-FC6F-CA94-D312E82CC23F}"/>
                </a:ext>
              </a:extLst>
            </p:cNvPr>
            <p:cNvSpPr/>
            <p:nvPr/>
          </p:nvSpPr>
          <p:spPr>
            <a:xfrm>
              <a:off x="2547760" y="4252496"/>
              <a:ext cx="2595906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875" rIns="0" bIns="95250" numCol="1" spcCol="1270" anchor="b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Created </a:t>
              </a:r>
              <a:r>
                <a:rPr lang="en-US" sz="1600" dirty="0" err="1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OSGeo</a:t>
              </a: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Oceania Ltd company</a:t>
              </a: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Conference held in Wellington</a:t>
              </a: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922EB85-995A-7409-9DB5-86871BBB9610}"/>
                </a:ext>
              </a:extLst>
            </p:cNvPr>
            <p:cNvSpPr/>
            <p:nvPr/>
          </p:nvSpPr>
          <p:spPr>
            <a:xfrm>
              <a:off x="2523424" y="5234398"/>
              <a:ext cx="2595906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2019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02944A4A-5310-3C6B-854D-FEB1EEE049CA}"/>
              </a:ext>
            </a:extLst>
          </p:cNvPr>
          <p:cNvGrpSpPr/>
          <p:nvPr/>
        </p:nvGrpSpPr>
        <p:grpSpPr>
          <a:xfrm>
            <a:off x="1349168" y="4078342"/>
            <a:ext cx="226233" cy="1452187"/>
            <a:chOff x="2195918" y="4107801"/>
            <a:chExt cx="271315" cy="1454103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9D2183C2-E3E4-D9FF-0F0B-333AB482D0B9}"/>
                </a:ext>
              </a:extLst>
            </p:cNvPr>
            <p:cNvSpPr/>
            <p:nvPr/>
          </p:nvSpPr>
          <p:spPr>
            <a:xfrm rot="18900000">
              <a:off x="2195918" y="5290589"/>
              <a:ext cx="271315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3070749"/>
                <a:satOff val="-13894"/>
                <a:lumOff val="-3529"/>
                <a:alphaOff val="0"/>
              </a:schemeClr>
            </a:lnRef>
            <a:fillRef idx="2">
              <a:schemeClr val="accent2">
                <a:hueOff val="3070749"/>
                <a:satOff val="-13894"/>
                <a:lumOff val="-3529"/>
                <a:alphaOff val="0"/>
              </a:schemeClr>
            </a:fillRef>
            <a:effectRef idx="1">
              <a:schemeClr val="accent2">
                <a:hueOff val="3070749"/>
                <a:satOff val="-13894"/>
                <a:lumOff val="-3529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2C46EC4-FE47-6816-72B7-E91B671D429A}"/>
                </a:ext>
              </a:extLst>
            </p:cNvPr>
            <p:cNvSpPr/>
            <p:nvPr/>
          </p:nvSpPr>
          <p:spPr>
            <a:xfrm>
              <a:off x="2226058" y="5320730"/>
              <a:ext cx="211033" cy="211033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3" name="Straight Connector 22">
              <a:extLst>
                <a:ext uri="{FF2B5EF4-FFF2-40B4-BE49-F238E27FC236}">
                  <a16:creationId xmlns:a16="http://schemas.microsoft.com/office/drawing/2014/main" id="{EAA200B1-ACC4-4ABC-1E52-05B3D8CF27A0}"/>
                </a:ext>
              </a:extLst>
            </p:cNvPr>
            <p:cNvSpPr/>
            <p:nvPr/>
          </p:nvSpPr>
          <p:spPr>
            <a:xfrm>
              <a:off x="2331575" y="4142334"/>
              <a:ext cx="0" cy="1092063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hueOff val="3070749"/>
                  <a:satOff val="-13894"/>
                  <a:lumOff val="-3529"/>
                  <a:alphaOff val="0"/>
                </a:schemeClr>
              </a:solidFill>
              <a:prstDash val="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B007476-910A-E864-800F-6B1F2C6C57E0}"/>
                </a:ext>
              </a:extLst>
            </p:cNvPr>
            <p:cNvSpPr/>
            <p:nvPr/>
          </p:nvSpPr>
          <p:spPr>
            <a:xfrm>
              <a:off x="2296438" y="4107801"/>
              <a:ext cx="69065" cy="69065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rgbClr r="0" g="0" b="0"/>
            </a:lnRef>
            <a:fillRef idx="2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20E73557-EC8D-0775-2CCE-FCFD3D6A8BA1}"/>
              </a:ext>
            </a:extLst>
          </p:cNvPr>
          <p:cNvGrpSpPr/>
          <p:nvPr/>
        </p:nvGrpSpPr>
        <p:grpSpPr>
          <a:xfrm>
            <a:off x="2993208" y="2533221"/>
            <a:ext cx="2278721" cy="1473817"/>
            <a:chOff x="4082281" y="2703069"/>
            <a:chExt cx="2732809" cy="1475761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C0B9320-AD84-3337-3D20-AF5AFF6B7EDA}"/>
                </a:ext>
              </a:extLst>
            </p:cNvPr>
            <p:cNvSpPr/>
            <p:nvPr/>
          </p:nvSpPr>
          <p:spPr>
            <a:xfrm>
              <a:off x="4082281" y="3086767"/>
              <a:ext cx="2732809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142875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Conference planned </a:t>
              </a:r>
              <a:b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</a:b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for Fiji</a:t>
              </a: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Distributed “hubs” conference held</a:t>
              </a: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69F6FCF-E88A-0C4F-46F3-B626CADA1DB2}"/>
                </a:ext>
              </a:extLst>
            </p:cNvPr>
            <p:cNvSpPr/>
            <p:nvPr/>
          </p:nvSpPr>
          <p:spPr>
            <a:xfrm>
              <a:off x="4082282" y="2703069"/>
              <a:ext cx="2595906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2020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FB9EE477-1ECA-51FB-A799-C61ADF2B5AC8}"/>
              </a:ext>
            </a:extLst>
          </p:cNvPr>
          <p:cNvGrpSpPr/>
          <p:nvPr/>
        </p:nvGrpSpPr>
        <p:grpSpPr>
          <a:xfrm>
            <a:off x="2649002" y="2695129"/>
            <a:ext cx="226233" cy="1452187"/>
            <a:chOff x="3754775" y="2722763"/>
            <a:chExt cx="271315" cy="1454103"/>
          </a:xfrm>
        </p:grpSpPr>
        <p:sp>
          <p:nvSpPr>
            <p:cNvPr id="25" name="Teardrop 24">
              <a:extLst>
                <a:ext uri="{FF2B5EF4-FFF2-40B4-BE49-F238E27FC236}">
                  <a16:creationId xmlns:a16="http://schemas.microsoft.com/office/drawing/2014/main" id="{84C0C9D5-A492-E223-1F56-080D674ABFA2}"/>
                </a:ext>
              </a:extLst>
            </p:cNvPr>
            <p:cNvSpPr/>
            <p:nvPr/>
          </p:nvSpPr>
          <p:spPr>
            <a:xfrm rot="8100000">
              <a:off x="3754775" y="2722763"/>
              <a:ext cx="271315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6141497"/>
                <a:satOff val="-27788"/>
                <a:lumOff val="-7058"/>
                <a:alphaOff val="0"/>
              </a:schemeClr>
            </a:lnRef>
            <a:fillRef idx="2">
              <a:schemeClr val="accent2">
                <a:hueOff val="6141497"/>
                <a:satOff val="-27788"/>
                <a:lumOff val="-7058"/>
                <a:alphaOff val="0"/>
              </a:schemeClr>
            </a:fillRef>
            <a:effectRef idx="1">
              <a:schemeClr val="accent2">
                <a:hueOff val="6141497"/>
                <a:satOff val="-27788"/>
                <a:lumOff val="-7058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395F02C5-BC5D-65A7-CDBE-9C997D12599C}"/>
                </a:ext>
              </a:extLst>
            </p:cNvPr>
            <p:cNvSpPr/>
            <p:nvPr/>
          </p:nvSpPr>
          <p:spPr>
            <a:xfrm>
              <a:off x="3784916" y="2752904"/>
              <a:ext cx="211033" cy="211033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31" name="Straight Connector 30">
              <a:extLst>
                <a:ext uri="{FF2B5EF4-FFF2-40B4-BE49-F238E27FC236}">
                  <a16:creationId xmlns:a16="http://schemas.microsoft.com/office/drawing/2014/main" id="{1452AFF6-3937-AE9D-0364-F6289C561604}"/>
                </a:ext>
              </a:extLst>
            </p:cNvPr>
            <p:cNvSpPr/>
            <p:nvPr/>
          </p:nvSpPr>
          <p:spPr>
            <a:xfrm>
              <a:off x="3890433" y="3050270"/>
              <a:ext cx="0" cy="1092063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hueOff val="6141497"/>
                  <a:satOff val="-27788"/>
                  <a:lumOff val="-7058"/>
                  <a:alphaOff val="0"/>
                </a:schemeClr>
              </a:solidFill>
              <a:prstDash val="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68B2196F-F982-A252-33DF-4A78C0A8A1D8}"/>
                </a:ext>
              </a:extLst>
            </p:cNvPr>
            <p:cNvSpPr/>
            <p:nvPr/>
          </p:nvSpPr>
          <p:spPr>
            <a:xfrm>
              <a:off x="3855296" y="4107801"/>
              <a:ext cx="69065" cy="69065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rgbClr r="0" g="0" b="0"/>
            </a:lnRef>
            <a:fillRef idx="2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0282D5C-C411-BDCE-8929-C9ADCE35248B}"/>
              </a:ext>
            </a:extLst>
          </p:cNvPr>
          <p:cNvGrpSpPr/>
          <p:nvPr/>
        </p:nvGrpSpPr>
        <p:grpSpPr>
          <a:xfrm>
            <a:off x="4473640" y="4187848"/>
            <a:ext cx="2164566" cy="1473818"/>
            <a:chOff x="5784615" y="4156412"/>
            <a:chExt cx="2595906" cy="1475762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E66A10F-E291-C9AF-6378-59FE1054D71C}"/>
                </a:ext>
              </a:extLst>
            </p:cNvPr>
            <p:cNvSpPr/>
            <p:nvPr/>
          </p:nvSpPr>
          <p:spPr>
            <a:xfrm>
              <a:off x="5784615" y="4156412"/>
              <a:ext cx="2595906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42875" rIns="0" bIns="95250" numCol="1" spcCol="1270" anchor="b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Distributed </a:t>
              </a: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event again</a:t>
              </a: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095EEBF-9D82-2368-B0C7-13DD15855752}"/>
                </a:ext>
              </a:extLst>
            </p:cNvPr>
            <p:cNvSpPr/>
            <p:nvPr/>
          </p:nvSpPr>
          <p:spPr>
            <a:xfrm>
              <a:off x="5784615" y="5248476"/>
              <a:ext cx="2595906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2021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628FB06-30C3-5D43-A16D-FE3BE8B87DB6}"/>
              </a:ext>
            </a:extLst>
          </p:cNvPr>
          <p:cNvGrpSpPr/>
          <p:nvPr/>
        </p:nvGrpSpPr>
        <p:grpSpPr>
          <a:xfrm>
            <a:off x="4068470" y="4092400"/>
            <a:ext cx="226233" cy="1452188"/>
            <a:chOff x="5457105" y="4121878"/>
            <a:chExt cx="271315" cy="1454104"/>
          </a:xfrm>
        </p:grpSpPr>
        <p:sp>
          <p:nvSpPr>
            <p:cNvPr id="33" name="Teardrop 32">
              <a:extLst>
                <a:ext uri="{FF2B5EF4-FFF2-40B4-BE49-F238E27FC236}">
                  <a16:creationId xmlns:a16="http://schemas.microsoft.com/office/drawing/2014/main" id="{56A47F2E-D499-4AC3-1F5A-680D8BAFAFE9}"/>
                </a:ext>
              </a:extLst>
            </p:cNvPr>
            <p:cNvSpPr/>
            <p:nvPr/>
          </p:nvSpPr>
          <p:spPr>
            <a:xfrm rot="18900000">
              <a:off x="5457105" y="5304667"/>
              <a:ext cx="271315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9212246"/>
                <a:satOff val="-41682"/>
                <a:lumOff val="-10588"/>
                <a:alphaOff val="0"/>
              </a:schemeClr>
            </a:lnRef>
            <a:fillRef idx="2">
              <a:schemeClr val="accent2">
                <a:hueOff val="9212246"/>
                <a:satOff val="-41682"/>
                <a:lumOff val="-10588"/>
                <a:alphaOff val="0"/>
              </a:schemeClr>
            </a:fillRef>
            <a:effectRef idx="1">
              <a:schemeClr val="accent2">
                <a:hueOff val="9212246"/>
                <a:satOff val="-41682"/>
                <a:lumOff val="-10588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E54DC162-F5B5-98A8-3003-51A916A7E59F}"/>
                </a:ext>
              </a:extLst>
            </p:cNvPr>
            <p:cNvGrpSpPr/>
            <p:nvPr/>
          </p:nvGrpSpPr>
          <p:grpSpPr>
            <a:xfrm>
              <a:off x="5487246" y="4121878"/>
              <a:ext cx="211033" cy="1423963"/>
              <a:chOff x="5487246" y="4121878"/>
              <a:chExt cx="211033" cy="1423963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8E662B39-55CB-0FC3-C642-43BB3882D972}"/>
                  </a:ext>
                </a:extLst>
              </p:cNvPr>
              <p:cNvSpPr/>
              <p:nvPr/>
            </p:nvSpPr>
            <p:spPr>
              <a:xfrm>
                <a:off x="5487246" y="5334808"/>
                <a:ext cx="211033" cy="211033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37" name="Straight Connector 36">
                <a:extLst>
                  <a:ext uri="{FF2B5EF4-FFF2-40B4-BE49-F238E27FC236}">
                    <a16:creationId xmlns:a16="http://schemas.microsoft.com/office/drawing/2014/main" id="{170DA118-E820-1A40-A1E8-78D9A9DB6FC3}"/>
                  </a:ext>
                </a:extLst>
              </p:cNvPr>
              <p:cNvSpPr/>
              <p:nvPr/>
            </p:nvSpPr>
            <p:spPr>
              <a:xfrm>
                <a:off x="5592762" y="4156411"/>
                <a:ext cx="0" cy="1092063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2">
                    <a:hueOff val="9212246"/>
                    <a:satOff val="-41682"/>
                    <a:lumOff val="-10588"/>
                    <a:alphaOff val="0"/>
                  </a:schemeClr>
                </a:solidFill>
                <a:prstDash val="dash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04A32371-0C84-7B61-20FF-A315D857B6DE}"/>
                  </a:ext>
                </a:extLst>
              </p:cNvPr>
              <p:cNvSpPr/>
              <p:nvPr/>
            </p:nvSpPr>
            <p:spPr>
              <a:xfrm>
                <a:off x="5557625" y="4121878"/>
                <a:ext cx="69065" cy="69065"/>
              </a:xfrm>
              <a:prstGeom prst="ellipse">
                <a:avLst/>
              </a:prstGeom>
              <a:gradFill rotWithShape="0">
                <a:gsLst>
                  <a:gs pos="0">
                    <a:schemeClr val="accent2">
                      <a:tint val="50000"/>
                      <a:satMod val="300000"/>
                    </a:schemeClr>
                  </a:gs>
                  <a:gs pos="35000">
                    <a:schemeClr val="accent2">
                      <a:tint val="37000"/>
                      <a:satMod val="300000"/>
                    </a:schemeClr>
                  </a:gs>
                  <a:gs pos="100000">
                    <a:schemeClr val="accent2">
                      <a:tint val="15000"/>
                      <a:satMod val="350000"/>
                    </a:schemeClr>
                  </a:gs>
                </a:gsLst>
                <a:lin ang="16200000" scaled="1"/>
              </a:gradFill>
              <a:ln w="635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</a:ln>
              <a:effectLst/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1">
                <a:scrgbClr r="0" g="0" b="0"/>
              </a:lnRef>
              <a:fillRef idx="2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NZ"/>
              </a:p>
            </p:txBody>
          </p:sp>
        </p:grp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8DDF291-364A-65E9-CAE7-5CE34CEAF4CD}"/>
              </a:ext>
            </a:extLst>
          </p:cNvPr>
          <p:cNvGrpSpPr/>
          <p:nvPr/>
        </p:nvGrpSpPr>
        <p:grpSpPr>
          <a:xfrm>
            <a:off x="5592879" y="2536763"/>
            <a:ext cx="2164566" cy="1473817"/>
            <a:chOff x="7199997" y="2666572"/>
            <a:chExt cx="2595906" cy="1475761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BA91F5E-80CB-3B9A-4120-F077600F2218}"/>
                </a:ext>
              </a:extLst>
            </p:cNvPr>
            <p:cNvSpPr/>
            <p:nvPr/>
          </p:nvSpPr>
          <p:spPr>
            <a:xfrm>
              <a:off x="7199997" y="3050270"/>
              <a:ext cx="2595906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95250" rIns="95250" bIns="142875" numCol="1" spcCol="1270" anchor="t" anchorCtr="0">
              <a:noAutofit/>
            </a:bodyPr>
            <a:lstStyle/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Pacific Geospatial Conference</a:t>
              </a:r>
            </a:p>
            <a:p>
              <a:pPr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in Fiji with PGRSC</a:t>
              </a: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C2AE0CD-C1A7-D20F-F32E-54C9A8A9F1EF}"/>
                </a:ext>
              </a:extLst>
            </p:cNvPr>
            <p:cNvSpPr/>
            <p:nvPr/>
          </p:nvSpPr>
          <p:spPr>
            <a:xfrm>
              <a:off x="7199997" y="2666572"/>
              <a:ext cx="2595906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2022</a:t>
              </a:r>
              <a:endPara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C7644C0-D6FC-5FDB-215F-75E84E9417A6}"/>
              </a:ext>
            </a:extLst>
          </p:cNvPr>
          <p:cNvGrpSpPr/>
          <p:nvPr/>
        </p:nvGrpSpPr>
        <p:grpSpPr>
          <a:xfrm>
            <a:off x="5248672" y="2695129"/>
            <a:ext cx="226233" cy="1452187"/>
            <a:chOff x="6872490" y="2722763"/>
            <a:chExt cx="271315" cy="1454103"/>
          </a:xfrm>
        </p:grpSpPr>
        <p:sp>
          <p:nvSpPr>
            <p:cNvPr id="43" name="Teardrop 42">
              <a:extLst>
                <a:ext uri="{FF2B5EF4-FFF2-40B4-BE49-F238E27FC236}">
                  <a16:creationId xmlns:a16="http://schemas.microsoft.com/office/drawing/2014/main" id="{76E030F9-F6F2-76B4-54CF-5D34B824171C}"/>
                </a:ext>
              </a:extLst>
            </p:cNvPr>
            <p:cNvSpPr/>
            <p:nvPr/>
          </p:nvSpPr>
          <p:spPr>
            <a:xfrm rot="8100000">
              <a:off x="6872490" y="2722763"/>
              <a:ext cx="271315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12282994"/>
                <a:satOff val="-55576"/>
                <a:lumOff val="-14117"/>
                <a:alphaOff val="0"/>
              </a:schemeClr>
            </a:lnRef>
            <a:fillRef idx="2">
              <a:schemeClr val="accent2">
                <a:hueOff val="12282994"/>
                <a:satOff val="-55576"/>
                <a:lumOff val="-14117"/>
                <a:alphaOff val="0"/>
              </a:schemeClr>
            </a:fillRef>
            <a:effectRef idx="1">
              <a:schemeClr val="accent2">
                <a:hueOff val="12282994"/>
                <a:satOff val="-55576"/>
                <a:lumOff val="-14117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5551ABB-2D74-8EB9-B1E7-650F59126FA7}"/>
                </a:ext>
              </a:extLst>
            </p:cNvPr>
            <p:cNvSpPr/>
            <p:nvPr/>
          </p:nvSpPr>
          <p:spPr>
            <a:xfrm>
              <a:off x="6902631" y="2752904"/>
              <a:ext cx="211033" cy="211033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9525" cap="flat" cmpd="sng" algn="ctr">
              <a:noFill/>
              <a:prstDash val="solid"/>
            </a:ln>
            <a:effectLst/>
          </p:spPr>
          <p:style>
            <a:lnRef idx="1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61" name="Straight Connector 60">
              <a:extLst>
                <a:ext uri="{FF2B5EF4-FFF2-40B4-BE49-F238E27FC236}">
                  <a16:creationId xmlns:a16="http://schemas.microsoft.com/office/drawing/2014/main" id="{7609D61C-0FCF-B068-41A6-BDD9A9EB301F}"/>
                </a:ext>
              </a:extLst>
            </p:cNvPr>
            <p:cNvSpPr/>
            <p:nvPr/>
          </p:nvSpPr>
          <p:spPr>
            <a:xfrm>
              <a:off x="7008148" y="3050270"/>
              <a:ext cx="0" cy="1092063"/>
            </a:xfrm>
            <a:prstGeom prst="line">
              <a:avLst/>
            </a:prstGeom>
            <a:noFill/>
            <a:ln w="12700" cap="flat" cmpd="sng" algn="ctr">
              <a:solidFill>
                <a:schemeClr val="accent2">
                  <a:hueOff val="12282994"/>
                  <a:satOff val="-55576"/>
                  <a:lumOff val="-14117"/>
                  <a:alphaOff val="0"/>
                </a:schemeClr>
              </a:solidFill>
              <a:prstDash val="dash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45972A5-015D-FF2D-A704-37734B9E17D4}"/>
                </a:ext>
              </a:extLst>
            </p:cNvPr>
            <p:cNvSpPr/>
            <p:nvPr/>
          </p:nvSpPr>
          <p:spPr>
            <a:xfrm>
              <a:off x="6973011" y="4107801"/>
              <a:ext cx="69065" cy="69065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tint val="50000"/>
                    <a:satMod val="300000"/>
                  </a:schemeClr>
                </a:gs>
                <a:gs pos="35000">
                  <a:schemeClr val="accent2">
                    <a:tint val="37000"/>
                    <a:satMod val="300000"/>
                  </a:schemeClr>
                </a:gs>
                <a:gs pos="100000">
                  <a:schemeClr val="accent2">
                    <a:tint val="15000"/>
                    <a:satMod val="350000"/>
                  </a:schemeClr>
                </a:gs>
              </a:gsLst>
              <a:lin ang="16200000" scaled="1"/>
            </a:gra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</a:ln>
            <a:effectLst/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1">
              <a:scrgbClr r="0" g="0" b="0"/>
            </a:lnRef>
            <a:fillRef idx="2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797E5AE-FB3A-A958-6708-6E4D1A25D1BE}"/>
              </a:ext>
            </a:extLst>
          </p:cNvPr>
          <p:cNvGrpSpPr/>
          <p:nvPr/>
        </p:nvGrpSpPr>
        <p:grpSpPr>
          <a:xfrm>
            <a:off x="7471836" y="4173789"/>
            <a:ext cx="1646404" cy="1473818"/>
            <a:chOff x="9380272" y="4142334"/>
            <a:chExt cx="1974489" cy="1475762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A42E6F8F-0B39-7F4B-F184-EDC5F5A71A96}"/>
                </a:ext>
              </a:extLst>
            </p:cNvPr>
            <p:cNvSpPr/>
            <p:nvPr/>
          </p:nvSpPr>
          <p:spPr>
            <a:xfrm>
              <a:off x="9408692" y="4142334"/>
              <a:ext cx="1946069" cy="1092063"/>
            </a:xfrm>
            <a:custGeom>
              <a:avLst/>
              <a:gdLst>
                <a:gd name="connsiteX0" fmla="*/ 0 w 2595906"/>
                <a:gd name="connsiteY0" fmla="*/ 0 h 1092063"/>
                <a:gd name="connsiteX1" fmla="*/ 2595906 w 2595906"/>
                <a:gd name="connsiteY1" fmla="*/ 0 h 1092063"/>
                <a:gd name="connsiteX2" fmla="*/ 2595906 w 2595906"/>
                <a:gd name="connsiteY2" fmla="*/ 1092063 h 1092063"/>
                <a:gd name="connsiteX3" fmla="*/ 0 w 2595906"/>
                <a:gd name="connsiteY3" fmla="*/ 1092063 h 1092063"/>
                <a:gd name="connsiteX4" fmla="*/ 0 w 2595906"/>
                <a:gd name="connsiteY4" fmla="*/ 0 h 1092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1092063">
                  <a:moveTo>
                    <a:pt x="0" y="0"/>
                  </a:moveTo>
                  <a:lnTo>
                    <a:pt x="2595906" y="0"/>
                  </a:lnTo>
                  <a:lnTo>
                    <a:pt x="2595906" y="1092063"/>
                  </a:lnTo>
                  <a:lnTo>
                    <a:pt x="0" y="109206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71450" rIns="0" bIns="114300" numCol="1" spcCol="1270" anchor="b" anchorCtr="0">
              <a:noAutofit/>
            </a:bodyPr>
            <a:lstStyle/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Conference </a:t>
              </a:r>
            </a:p>
            <a:p>
              <a:pPr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held in Auckland</a:t>
              </a:r>
              <a:endParaRPr lang="en-US" sz="16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49DDB8F-30E3-8C95-63E6-CA7CBC13D13D}"/>
                </a:ext>
              </a:extLst>
            </p:cNvPr>
            <p:cNvSpPr/>
            <p:nvPr/>
          </p:nvSpPr>
          <p:spPr>
            <a:xfrm>
              <a:off x="9380272" y="5234398"/>
              <a:ext cx="1859167" cy="383698"/>
            </a:xfrm>
            <a:custGeom>
              <a:avLst/>
              <a:gdLst>
                <a:gd name="connsiteX0" fmla="*/ 0 w 2595906"/>
                <a:gd name="connsiteY0" fmla="*/ 0 h 383698"/>
                <a:gd name="connsiteX1" fmla="*/ 2595906 w 2595906"/>
                <a:gd name="connsiteY1" fmla="*/ 0 h 383698"/>
                <a:gd name="connsiteX2" fmla="*/ 2595906 w 2595906"/>
                <a:gd name="connsiteY2" fmla="*/ 383698 h 383698"/>
                <a:gd name="connsiteX3" fmla="*/ 0 w 2595906"/>
                <a:gd name="connsiteY3" fmla="*/ 383698 h 383698"/>
                <a:gd name="connsiteX4" fmla="*/ 0 w 2595906"/>
                <a:gd name="connsiteY4" fmla="*/ 0 h 383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95906" h="383698">
                  <a:moveTo>
                    <a:pt x="0" y="0"/>
                  </a:moveTo>
                  <a:lnTo>
                    <a:pt x="2595906" y="0"/>
                  </a:lnTo>
                  <a:lnTo>
                    <a:pt x="2595906" y="383698"/>
                  </a:lnTo>
                  <a:lnTo>
                    <a:pt x="0" y="38369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127000" bIns="0" numCol="1" spcCol="1270" anchor="ctr" anchorCtr="0">
              <a:noAutofit/>
            </a:bodyPr>
            <a:lstStyle/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 b="1"/>
              </a:pPr>
              <a:r>
                <a:rPr lang="en-US" sz="2000" dirty="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2023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ED1AB52-49A3-4180-74CF-B7C4C9CCB2EA}"/>
              </a:ext>
            </a:extLst>
          </p:cNvPr>
          <p:cNvGrpSpPr/>
          <p:nvPr/>
        </p:nvGrpSpPr>
        <p:grpSpPr>
          <a:xfrm>
            <a:off x="7066658" y="4088342"/>
            <a:ext cx="226234" cy="1442186"/>
            <a:chOff x="9052765" y="4117815"/>
            <a:chExt cx="271317" cy="1444089"/>
          </a:xfrm>
        </p:grpSpPr>
        <p:sp>
          <p:nvSpPr>
            <p:cNvPr id="63" name="Teardrop 62">
              <a:extLst>
                <a:ext uri="{FF2B5EF4-FFF2-40B4-BE49-F238E27FC236}">
                  <a16:creationId xmlns:a16="http://schemas.microsoft.com/office/drawing/2014/main" id="{AC5E1794-80AC-E262-FE2B-0613C68225B3}"/>
                </a:ext>
              </a:extLst>
            </p:cNvPr>
            <p:cNvSpPr/>
            <p:nvPr/>
          </p:nvSpPr>
          <p:spPr>
            <a:xfrm rot="18900000">
              <a:off x="9052765" y="5290589"/>
              <a:ext cx="271317" cy="271315"/>
            </a:xfrm>
            <a:prstGeom prst="teardrop">
              <a:avLst>
                <a:gd name="adj" fmla="val 115000"/>
              </a:avLst>
            </a:prstGeom>
          </p:spPr>
          <p:style>
            <a:lnRef idx="1">
              <a:schemeClr val="accent2">
                <a:hueOff val="15353742"/>
                <a:satOff val="-69470"/>
                <a:lumOff val="-17646"/>
                <a:alphaOff val="0"/>
              </a:schemeClr>
            </a:lnRef>
            <a:fillRef idx="2">
              <a:schemeClr val="accent2">
                <a:hueOff val="15353742"/>
                <a:satOff val="-69470"/>
                <a:lumOff val="-17646"/>
                <a:alphaOff val="0"/>
              </a:schemeClr>
            </a:fillRef>
            <a:effectRef idx="1">
              <a:schemeClr val="accent2">
                <a:hueOff val="15353742"/>
                <a:satOff val="-69470"/>
                <a:lumOff val="-17646"/>
                <a:alphaOff val="0"/>
              </a:schemeClr>
            </a:effectRef>
            <a:fontRef idx="minor">
              <a:schemeClr val="dk1"/>
            </a:fontRef>
          </p:style>
          <p:txBody>
            <a:bodyPr/>
            <a:lstStyle/>
            <a:p>
              <a:endParaRPr lang="en-NZ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F7712C7-5A7D-0AF5-D654-28DE5175BF20}"/>
                </a:ext>
              </a:extLst>
            </p:cNvPr>
            <p:cNvGrpSpPr/>
            <p:nvPr/>
          </p:nvGrpSpPr>
          <p:grpSpPr>
            <a:xfrm>
              <a:off x="9082907" y="4117815"/>
              <a:ext cx="211031" cy="1413948"/>
              <a:chOff x="9082907" y="4117815"/>
              <a:chExt cx="211031" cy="1413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3B4C567E-DDEE-A96A-71A1-A4083C1129A8}"/>
                  </a:ext>
                </a:extLst>
              </p:cNvPr>
              <p:cNvSpPr/>
              <p:nvPr/>
            </p:nvSpPr>
            <p:spPr>
              <a:xfrm>
                <a:off x="9082907" y="5320730"/>
                <a:ext cx="211031" cy="211033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9525" cap="flat" cmpd="sng" algn="ctr">
                <a:noFill/>
                <a:prstDash val="solid"/>
              </a:ln>
              <a:effectLst/>
            </p:spPr>
            <p:style>
              <a:lnRef idx="1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6B6AEDE2-8523-7A02-0CF6-4A7ECF326821}"/>
                  </a:ext>
                </a:extLst>
              </p:cNvPr>
              <p:cNvGrpSpPr/>
              <p:nvPr/>
            </p:nvGrpSpPr>
            <p:grpSpPr>
              <a:xfrm>
                <a:off x="9153889" y="4117815"/>
                <a:ext cx="69065" cy="1116582"/>
                <a:chOff x="9153889" y="4117815"/>
                <a:chExt cx="69065" cy="1116582"/>
              </a:xfrm>
            </p:grpSpPr>
            <p:sp>
              <p:nvSpPr>
                <p:cNvPr id="76" name="Straight Connector 75">
                  <a:extLst>
                    <a:ext uri="{FF2B5EF4-FFF2-40B4-BE49-F238E27FC236}">
                      <a16:creationId xmlns:a16="http://schemas.microsoft.com/office/drawing/2014/main" id="{373A7F9A-0DF5-47DA-5BEB-DACC4770C91D}"/>
                    </a:ext>
                  </a:extLst>
                </p:cNvPr>
                <p:cNvSpPr/>
                <p:nvPr/>
              </p:nvSpPr>
              <p:spPr>
                <a:xfrm>
                  <a:off x="9188426" y="4142334"/>
                  <a:ext cx="0" cy="109206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accent2">
                      <a:hueOff val="15353742"/>
                      <a:satOff val="-69470"/>
                      <a:lumOff val="-17646"/>
                      <a:alphaOff val="0"/>
                    </a:schemeClr>
                  </a:solidFill>
                  <a:prstDash val="dash"/>
                </a:ln>
                <a:effectLst/>
              </p:spPr>
              <p:style>
                <a:lnRef idx="1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tx1">
                    <a:hueOff val="0"/>
                    <a:satOff val="0"/>
                    <a:lumOff val="0"/>
                    <a:alphaOff val="0"/>
                  </a:schemeClr>
                </a:fontRef>
              </p:style>
              <p:txBody>
                <a:bodyPr/>
                <a:lstStyle/>
                <a:p>
                  <a:endParaRPr lang="en-NZ"/>
                </a:p>
              </p:txBody>
            </p:sp>
            <p:sp>
              <p:nvSpPr>
                <p:cNvPr id="77" name="Oval 76">
                  <a:extLst>
                    <a:ext uri="{FF2B5EF4-FFF2-40B4-BE49-F238E27FC236}">
                      <a16:creationId xmlns:a16="http://schemas.microsoft.com/office/drawing/2014/main" id="{3F140F2B-AB81-BF20-0AA8-1C3154032717}"/>
                    </a:ext>
                  </a:extLst>
                </p:cNvPr>
                <p:cNvSpPr/>
                <p:nvPr/>
              </p:nvSpPr>
              <p:spPr>
                <a:xfrm>
                  <a:off x="9153889" y="4117815"/>
                  <a:ext cx="69065" cy="6906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>
                        <a:tint val="50000"/>
                        <a:satMod val="300000"/>
                      </a:schemeClr>
                    </a:gs>
                    <a:gs pos="35000">
                      <a:schemeClr val="accent2">
                        <a:tint val="37000"/>
                        <a:satMod val="300000"/>
                      </a:schemeClr>
                    </a:gs>
                    <a:gs pos="100000">
                      <a:schemeClr val="accent2">
                        <a:tint val="15000"/>
                        <a:satMod val="350000"/>
                      </a:schemeClr>
                    </a:gs>
                  </a:gsLst>
                  <a:lin ang="16200000" scaled="1"/>
                </a:gradFill>
                <a:ln w="6350" cap="flat" cmpd="sng" algn="ctr">
                  <a:solidFill>
                    <a:schemeClr val="lt1">
                      <a:hueOff val="0"/>
                      <a:satOff val="0"/>
                      <a:lumOff val="0"/>
                      <a:alphaOff val="0"/>
                    </a:schemeClr>
                  </a:solidFill>
                  <a:prstDash val="solid"/>
                </a:ln>
                <a:effectLst/>
                <a:scene3d>
                  <a:camera prst="orthographicFront"/>
                  <a:lightRig rig="flat" dir="t"/>
                </a:scene3d>
                <a:sp3d prstMaterial="dkEdge">
                  <a:bevelT w="8200" h="38100"/>
                </a:sp3d>
              </p:spPr>
              <p:style>
                <a:lnRef idx="1">
                  <a:scrgbClr r="0" g="0" b="0"/>
                </a:lnRef>
                <a:fillRef idx="2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/>
                <a:lstStyle/>
                <a:p>
                  <a:endParaRPr lang="en-NZ"/>
                </a:p>
              </p:txBody>
            </p:sp>
          </p:grp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F8320B05-98A4-41B9-681D-A46860DE6DD5}"/>
              </a:ext>
            </a:extLst>
          </p:cNvPr>
          <p:cNvSpPr txBox="1"/>
          <p:nvPr/>
        </p:nvSpPr>
        <p:spPr>
          <a:xfrm>
            <a:off x="2558398" y="2033881"/>
            <a:ext cx="3218120" cy="2738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27000" bIns="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000" dirty="0">
                <a:solidFill>
                  <a:srgbClr val="7626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2019 Chair: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John Bryant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1FED33-6EEE-904F-9B3D-CE06CBC0651C}"/>
              </a:ext>
            </a:extLst>
          </p:cNvPr>
          <p:cNvGrpSpPr/>
          <p:nvPr/>
        </p:nvGrpSpPr>
        <p:grpSpPr>
          <a:xfrm>
            <a:off x="2091541" y="1918688"/>
            <a:ext cx="306075" cy="2266428"/>
            <a:chOff x="3086228" y="1945299"/>
            <a:chExt cx="367068" cy="2269418"/>
          </a:xfrm>
        </p:grpSpPr>
        <p:sp>
          <p:nvSpPr>
            <p:cNvPr id="29" name="Straight Connector 28">
              <a:extLst>
                <a:ext uri="{FF2B5EF4-FFF2-40B4-BE49-F238E27FC236}">
                  <a16:creationId xmlns:a16="http://schemas.microsoft.com/office/drawing/2014/main" id="{B96839A7-9DB1-0318-5BA6-503957275E9C}"/>
                </a:ext>
              </a:extLst>
            </p:cNvPr>
            <p:cNvSpPr/>
            <p:nvPr/>
          </p:nvSpPr>
          <p:spPr>
            <a:xfrm>
              <a:off x="3269762" y="2479147"/>
              <a:ext cx="0" cy="1629143"/>
            </a:xfrm>
            <a:prstGeom prst="line">
              <a:avLst/>
            </a:prstGeom>
            <a:noFill/>
            <a:ln w="12700" cap="flat" cmpd="sng" algn="ctr"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prstDash val="dash"/>
              <a:miter lim="800000"/>
            </a:ln>
            <a:effectLst/>
          </p:spPr>
          <p:style>
            <a:lnRef idx="1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40" name="Teardrop 39">
              <a:extLst>
                <a:ext uri="{FF2B5EF4-FFF2-40B4-BE49-F238E27FC236}">
                  <a16:creationId xmlns:a16="http://schemas.microsoft.com/office/drawing/2014/main" id="{8AF82C11-BB21-764A-BF26-DCD214868B8D}"/>
                </a:ext>
              </a:extLst>
            </p:cNvPr>
            <p:cNvSpPr/>
            <p:nvPr/>
          </p:nvSpPr>
          <p:spPr>
            <a:xfrm rot="8100000">
              <a:off x="3086228" y="1945299"/>
              <a:ext cx="367068" cy="367068"/>
            </a:xfrm>
            <a:prstGeom prst="teardrop">
              <a:avLst>
                <a:gd name="adj" fmla="val 115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E2218-4853-D2BC-0931-C503E70487E9}"/>
                </a:ext>
              </a:extLst>
            </p:cNvPr>
            <p:cNvSpPr/>
            <p:nvPr/>
          </p:nvSpPr>
          <p:spPr>
            <a:xfrm>
              <a:off x="3127002" y="1986077"/>
              <a:ext cx="285513" cy="285512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16550210-945D-8E0A-912F-7A82BAA5982B}"/>
                </a:ext>
              </a:extLst>
            </p:cNvPr>
            <p:cNvSpPr/>
            <p:nvPr/>
          </p:nvSpPr>
          <p:spPr>
            <a:xfrm>
              <a:off x="3223039" y="4111685"/>
              <a:ext cx="93440" cy="103032"/>
            </a:xfrm>
            <a:prstGeom prst="ellipse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1B3A54A9-ECB5-8838-CD37-ED683705776F}"/>
              </a:ext>
            </a:extLst>
          </p:cNvPr>
          <p:cNvSpPr txBox="1"/>
          <p:nvPr/>
        </p:nvSpPr>
        <p:spPr>
          <a:xfrm>
            <a:off x="5213631" y="2030490"/>
            <a:ext cx="3218120" cy="2738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27000" bIns="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000" dirty="0">
                <a:solidFill>
                  <a:srgbClr val="7626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2021 Chair: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 Neerhut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1C7376-92BE-AA1E-306B-5A5638454DD7}"/>
              </a:ext>
            </a:extLst>
          </p:cNvPr>
          <p:cNvGrpSpPr/>
          <p:nvPr/>
        </p:nvGrpSpPr>
        <p:grpSpPr>
          <a:xfrm>
            <a:off x="4746772" y="1915298"/>
            <a:ext cx="306075" cy="2266428"/>
            <a:chOff x="6270575" y="1941904"/>
            <a:chExt cx="367068" cy="226941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CA1EE8C-012F-12C3-D2CB-F3F0E57781AE}"/>
                </a:ext>
              </a:extLst>
            </p:cNvPr>
            <p:cNvGrpSpPr/>
            <p:nvPr/>
          </p:nvGrpSpPr>
          <p:grpSpPr>
            <a:xfrm>
              <a:off x="6270575" y="1941904"/>
              <a:ext cx="367068" cy="2186842"/>
              <a:chOff x="6270575" y="1941904"/>
              <a:chExt cx="367068" cy="2162991"/>
            </a:xfrm>
          </p:grpSpPr>
          <p:sp>
            <p:nvSpPr>
              <p:cNvPr id="47" name="Straight Connector 46">
                <a:extLst>
                  <a:ext uri="{FF2B5EF4-FFF2-40B4-BE49-F238E27FC236}">
                    <a16:creationId xmlns:a16="http://schemas.microsoft.com/office/drawing/2014/main" id="{8CF153DA-274D-02B5-96FD-113EE699EDA3}"/>
                  </a:ext>
                </a:extLst>
              </p:cNvPr>
              <p:cNvSpPr/>
              <p:nvPr/>
            </p:nvSpPr>
            <p:spPr>
              <a:xfrm>
                <a:off x="6454109" y="2475752"/>
                <a:ext cx="0" cy="1629143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  <a:prstDash val="dash"/>
                <a:miter lim="800000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49" name="Teardrop 48">
                <a:extLst>
                  <a:ext uri="{FF2B5EF4-FFF2-40B4-BE49-F238E27FC236}">
                    <a16:creationId xmlns:a16="http://schemas.microsoft.com/office/drawing/2014/main" id="{D220E77E-B220-1624-F6A9-F9771D05C251}"/>
                  </a:ext>
                </a:extLst>
              </p:cNvPr>
              <p:cNvSpPr/>
              <p:nvPr/>
            </p:nvSpPr>
            <p:spPr>
              <a:xfrm rot="8100000">
                <a:off x="6270575" y="1941904"/>
                <a:ext cx="367068" cy="367068"/>
              </a:xfrm>
              <a:prstGeom prst="teardrop">
                <a:avLst>
                  <a:gd name="adj" fmla="val 115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9BA705D2-902D-5791-3071-7AFF8F8843DA}"/>
                  </a:ext>
                </a:extLst>
              </p:cNvPr>
              <p:cNvSpPr/>
              <p:nvPr/>
            </p:nvSpPr>
            <p:spPr>
              <a:xfrm>
                <a:off x="6311353" y="1982682"/>
                <a:ext cx="285512" cy="285512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</p:grp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B475C7DE-C762-6C6B-C1B2-F9740E83C136}"/>
                </a:ext>
              </a:extLst>
            </p:cNvPr>
            <p:cNvSpPr/>
            <p:nvPr/>
          </p:nvSpPr>
          <p:spPr>
            <a:xfrm>
              <a:off x="6407389" y="4108290"/>
              <a:ext cx="93440" cy="103032"/>
            </a:xfrm>
            <a:prstGeom prst="ellipse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E020009A-7B0F-DC3F-5259-B752742BAC2C}"/>
              </a:ext>
            </a:extLst>
          </p:cNvPr>
          <p:cNvGrpSpPr/>
          <p:nvPr/>
        </p:nvGrpSpPr>
        <p:grpSpPr>
          <a:xfrm>
            <a:off x="3677269" y="4082220"/>
            <a:ext cx="306075" cy="2140780"/>
            <a:chOff x="4987949" y="4111685"/>
            <a:chExt cx="367068" cy="2143604"/>
          </a:xfrm>
        </p:grpSpPr>
        <p:sp>
          <p:nvSpPr>
            <p:cNvPr id="52" name="Teardrop 51">
              <a:extLst>
                <a:ext uri="{FF2B5EF4-FFF2-40B4-BE49-F238E27FC236}">
                  <a16:creationId xmlns:a16="http://schemas.microsoft.com/office/drawing/2014/main" id="{D6EB1A76-0699-9268-8A99-BC5C5021BC9E}"/>
                </a:ext>
              </a:extLst>
            </p:cNvPr>
            <p:cNvSpPr/>
            <p:nvPr/>
          </p:nvSpPr>
          <p:spPr>
            <a:xfrm rot="18900000">
              <a:off x="4987949" y="5888221"/>
              <a:ext cx="367068" cy="367068"/>
            </a:xfrm>
            <a:prstGeom prst="teardrop">
              <a:avLst>
                <a:gd name="adj" fmla="val 115000"/>
              </a:avLst>
            </a:pr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7B38773-A2D7-B011-2D96-619E5FB95CDA}"/>
                </a:ext>
              </a:extLst>
            </p:cNvPr>
            <p:cNvGrpSpPr/>
            <p:nvPr/>
          </p:nvGrpSpPr>
          <p:grpSpPr>
            <a:xfrm>
              <a:off x="5151407" y="4111685"/>
              <a:ext cx="93440" cy="1673870"/>
              <a:chOff x="5151407" y="4111685"/>
              <a:chExt cx="93440" cy="1673870"/>
            </a:xfrm>
          </p:grpSpPr>
          <p:sp>
            <p:nvSpPr>
              <p:cNvPr id="53" name="Straight Connector 52">
                <a:extLst>
                  <a:ext uri="{FF2B5EF4-FFF2-40B4-BE49-F238E27FC236}">
                    <a16:creationId xmlns:a16="http://schemas.microsoft.com/office/drawing/2014/main" id="{6D96AF44-46F5-F1DF-B1E8-D3CC6852B9E6}"/>
                  </a:ext>
                </a:extLst>
              </p:cNvPr>
              <p:cNvSpPr/>
              <p:nvPr/>
            </p:nvSpPr>
            <p:spPr>
              <a:xfrm>
                <a:off x="5171483" y="4156412"/>
                <a:ext cx="0" cy="1629143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  <a:prstDash val="dash"/>
                <a:miter lim="800000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D9AF1200-6040-4234-337A-39AD006202D6}"/>
                  </a:ext>
                </a:extLst>
              </p:cNvPr>
              <p:cNvSpPr/>
              <p:nvPr/>
            </p:nvSpPr>
            <p:spPr>
              <a:xfrm>
                <a:off x="5151407" y="4111685"/>
                <a:ext cx="93440" cy="96242"/>
              </a:xfrm>
              <a:prstGeom prst="ellipse">
                <a:avLst/>
              </a:prstGeom>
              <a:solidFill>
                <a:schemeClr val="accent1">
                  <a:hueOff val="0"/>
                  <a:satOff val="0"/>
                  <a:lumOff val="0"/>
                  <a:alphaOff val="0"/>
                </a:schemeClr>
              </a:solidFill>
              <a:ln w="6350" cap="flat" cmpd="sng" algn="ctr">
                <a:solidFill>
                  <a:schemeClr val="lt1">
                    <a:hueOff val="0"/>
                    <a:satOff val="0"/>
                    <a:lumOff val="0"/>
                    <a:alphaOff val="0"/>
                  </a:schemeClr>
                </a:solidFill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NZ"/>
              </a:p>
            </p:txBody>
          </p:sp>
        </p:grp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6385A701-D0DB-A4CE-6A1F-3D1AA75934B0}"/>
                </a:ext>
              </a:extLst>
            </p:cNvPr>
            <p:cNvSpPr/>
            <p:nvPr/>
          </p:nvSpPr>
          <p:spPr>
            <a:xfrm>
              <a:off x="5028727" y="5918539"/>
              <a:ext cx="285512" cy="285512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079D66A-B66A-0D92-0867-50123994F2DC}"/>
              </a:ext>
            </a:extLst>
          </p:cNvPr>
          <p:cNvSpPr txBox="1"/>
          <p:nvPr/>
        </p:nvSpPr>
        <p:spPr>
          <a:xfrm>
            <a:off x="2102211" y="6256229"/>
            <a:ext cx="3218120" cy="2738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27000" bIns="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000" dirty="0">
                <a:solidFill>
                  <a:srgbClr val="7626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2020 Chair: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John Bryant/Alex Leith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30CC8F-A0E1-0CEA-5682-2713AAF9180E}"/>
              </a:ext>
            </a:extLst>
          </p:cNvPr>
          <p:cNvGrpSpPr/>
          <p:nvPr/>
        </p:nvGrpSpPr>
        <p:grpSpPr>
          <a:xfrm>
            <a:off x="6339779" y="4054591"/>
            <a:ext cx="306075" cy="2140780"/>
            <a:chOff x="8181026" y="4084019"/>
            <a:chExt cx="367068" cy="214360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49ACC70D-BDCF-0372-F057-DE22998D26F0}"/>
                </a:ext>
              </a:extLst>
            </p:cNvPr>
            <p:cNvSpPr/>
            <p:nvPr/>
          </p:nvSpPr>
          <p:spPr>
            <a:xfrm>
              <a:off x="8344484" y="4084019"/>
              <a:ext cx="93440" cy="96242"/>
            </a:xfrm>
            <a:prstGeom prst="ellipse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041C29A-AD13-EE79-14F9-BD0D7BF3AC12}"/>
                </a:ext>
              </a:extLst>
            </p:cNvPr>
            <p:cNvGrpSpPr/>
            <p:nvPr/>
          </p:nvGrpSpPr>
          <p:grpSpPr>
            <a:xfrm>
              <a:off x="8181026" y="4128746"/>
              <a:ext cx="367068" cy="2098877"/>
              <a:chOff x="8181026" y="4128746"/>
              <a:chExt cx="367068" cy="2098877"/>
            </a:xfrm>
          </p:grpSpPr>
          <p:sp>
            <p:nvSpPr>
              <p:cNvPr id="57" name="Teardrop 56">
                <a:extLst>
                  <a:ext uri="{FF2B5EF4-FFF2-40B4-BE49-F238E27FC236}">
                    <a16:creationId xmlns:a16="http://schemas.microsoft.com/office/drawing/2014/main" id="{9CDA438E-38B8-9142-70AE-0702049D5655}"/>
                  </a:ext>
                </a:extLst>
              </p:cNvPr>
              <p:cNvSpPr/>
              <p:nvPr/>
            </p:nvSpPr>
            <p:spPr>
              <a:xfrm rot="18900000">
                <a:off x="8181026" y="5860555"/>
                <a:ext cx="367068" cy="367068"/>
              </a:xfrm>
              <a:prstGeom prst="teardrop">
                <a:avLst>
                  <a:gd name="adj" fmla="val 115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58" name="Straight Connector 57">
                <a:extLst>
                  <a:ext uri="{FF2B5EF4-FFF2-40B4-BE49-F238E27FC236}">
                    <a16:creationId xmlns:a16="http://schemas.microsoft.com/office/drawing/2014/main" id="{38FBD756-AFED-ED5B-BFD8-F2F35B2BE5C4}"/>
                  </a:ext>
                </a:extLst>
              </p:cNvPr>
              <p:cNvSpPr/>
              <p:nvPr/>
            </p:nvSpPr>
            <p:spPr>
              <a:xfrm>
                <a:off x="8364560" y="4128746"/>
                <a:ext cx="0" cy="1629143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  <a:prstDash val="dash"/>
                <a:miter lim="800000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8DAE5CDA-B59E-BF18-15A5-1E7C5EA95BA2}"/>
                  </a:ext>
                </a:extLst>
              </p:cNvPr>
              <p:cNvSpPr/>
              <p:nvPr/>
            </p:nvSpPr>
            <p:spPr>
              <a:xfrm>
                <a:off x="8221804" y="5890873"/>
                <a:ext cx="285512" cy="285512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</p:grp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997B28D8-ACF4-74A5-B9AC-DDFD3B9F3247}"/>
              </a:ext>
            </a:extLst>
          </p:cNvPr>
          <p:cNvSpPr txBox="1"/>
          <p:nvPr/>
        </p:nvSpPr>
        <p:spPr>
          <a:xfrm>
            <a:off x="4938764" y="6239957"/>
            <a:ext cx="3218120" cy="27381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127000" bIns="0" numCol="1" spcCol="1270" anchor="ctr" anchorCtr="0">
            <a:no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sz="2000" dirty="0">
                <a:solidFill>
                  <a:srgbClr val="762627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2022 Chair: 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Jonah Sullivan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 b="1"/>
            </a:pPr>
            <a:endParaRPr lang="en-US" sz="2000" dirty="0">
              <a:solidFill>
                <a:schemeClr val="accent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5C7886F-7B4A-6DE1-8566-33EA19B12ACA}"/>
              </a:ext>
            </a:extLst>
          </p:cNvPr>
          <p:cNvGrpSpPr/>
          <p:nvPr/>
        </p:nvGrpSpPr>
        <p:grpSpPr>
          <a:xfrm>
            <a:off x="7295833" y="1867240"/>
            <a:ext cx="306075" cy="2266428"/>
            <a:chOff x="9327597" y="1893783"/>
            <a:chExt cx="367068" cy="2269418"/>
          </a:xfrm>
        </p:grpSpPr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DBE88B9-3BBE-9DB3-4285-F0543685DB1E}"/>
                </a:ext>
              </a:extLst>
            </p:cNvPr>
            <p:cNvSpPr/>
            <p:nvPr/>
          </p:nvSpPr>
          <p:spPr>
            <a:xfrm>
              <a:off x="9464417" y="4060169"/>
              <a:ext cx="93440" cy="103032"/>
            </a:xfrm>
            <a:prstGeom prst="ellipse">
              <a:avLst/>
            </a:prstGeom>
            <a:solidFill>
              <a:schemeClr val="accent1">
                <a:hueOff val="0"/>
                <a:satOff val="0"/>
                <a:lumOff val="0"/>
                <a:alphaOff val="0"/>
              </a:schemeClr>
            </a:solidFill>
            <a:ln w="6350" cap="flat" cmpd="sng" algn="ctr"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250B6F9-9461-01FC-7E07-144EB66CAAF2}"/>
                </a:ext>
              </a:extLst>
            </p:cNvPr>
            <p:cNvGrpSpPr/>
            <p:nvPr/>
          </p:nvGrpSpPr>
          <p:grpSpPr>
            <a:xfrm>
              <a:off x="9327597" y="1893783"/>
              <a:ext cx="367068" cy="2162991"/>
              <a:chOff x="9327597" y="1893783"/>
              <a:chExt cx="367068" cy="2162991"/>
            </a:xfrm>
          </p:grpSpPr>
          <p:sp>
            <p:nvSpPr>
              <p:cNvPr id="66" name="Straight Connector 65">
                <a:extLst>
                  <a:ext uri="{FF2B5EF4-FFF2-40B4-BE49-F238E27FC236}">
                    <a16:creationId xmlns:a16="http://schemas.microsoft.com/office/drawing/2014/main" id="{E4CAB59B-3D2D-6FD3-D1CF-C993FA26D6F0}"/>
                  </a:ext>
                </a:extLst>
              </p:cNvPr>
              <p:cNvSpPr/>
              <p:nvPr/>
            </p:nvSpPr>
            <p:spPr>
              <a:xfrm>
                <a:off x="9511138" y="2427631"/>
                <a:ext cx="0" cy="1629143"/>
              </a:xfrm>
              <a:prstGeom prst="line">
                <a:avLst/>
              </a:prstGeom>
              <a:noFill/>
              <a:ln w="12700" cap="flat" cmpd="sng" algn="ctr">
                <a:solidFill>
                  <a:schemeClr val="accent1">
                    <a:hueOff val="0"/>
                    <a:satOff val="0"/>
                    <a:lumOff val="0"/>
                    <a:alphaOff val="0"/>
                  </a:schemeClr>
                </a:solidFill>
                <a:prstDash val="dash"/>
                <a:miter lim="800000"/>
              </a:ln>
              <a:effectLst/>
            </p:spPr>
            <p:style>
              <a:lnRef idx="1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68" name="Teardrop 67">
                <a:extLst>
                  <a:ext uri="{FF2B5EF4-FFF2-40B4-BE49-F238E27FC236}">
                    <a16:creationId xmlns:a16="http://schemas.microsoft.com/office/drawing/2014/main" id="{2A344539-14FD-3607-D60E-9241C3EB5330}"/>
                  </a:ext>
                </a:extLst>
              </p:cNvPr>
              <p:cNvSpPr/>
              <p:nvPr/>
            </p:nvSpPr>
            <p:spPr>
              <a:xfrm rot="8100000">
                <a:off x="9327597" y="1893783"/>
                <a:ext cx="367068" cy="367068"/>
              </a:xfrm>
              <a:prstGeom prst="teardrop">
                <a:avLst>
                  <a:gd name="adj" fmla="val 115000"/>
                </a:avLst>
              </a:prstGeom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n-NZ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7DCA40A3-C47E-8096-FA92-8EBAA309453D}"/>
                  </a:ext>
                </a:extLst>
              </p:cNvPr>
              <p:cNvSpPr/>
              <p:nvPr/>
            </p:nvSpPr>
            <p:spPr>
              <a:xfrm>
                <a:off x="9368381" y="1933995"/>
                <a:ext cx="285513" cy="285512"/>
              </a:xfrm>
              <a:prstGeom prst="ellipse">
                <a:avLst/>
              </a:prstGeom>
              <a:solidFill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endParaRPr lang="en-NZ"/>
              </a:p>
            </p:txBody>
          </p: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789388E2-F576-A241-FCE7-F8E1CE2292BA}"/>
              </a:ext>
            </a:extLst>
          </p:cNvPr>
          <p:cNvGrpSpPr/>
          <p:nvPr/>
        </p:nvGrpSpPr>
        <p:grpSpPr>
          <a:xfrm>
            <a:off x="7663664" y="3254845"/>
            <a:ext cx="1536173" cy="723825"/>
            <a:chOff x="9768725" y="3283218"/>
            <a:chExt cx="1842292" cy="724780"/>
          </a:xfrm>
        </p:grpSpPr>
        <p:sp>
          <p:nvSpPr>
            <p:cNvPr id="72" name="Teardrop 71">
              <a:extLst>
                <a:ext uri="{FF2B5EF4-FFF2-40B4-BE49-F238E27FC236}">
                  <a16:creationId xmlns:a16="http://schemas.microsoft.com/office/drawing/2014/main" id="{E27F889D-638D-4AAB-C7A0-DA6D7FEBE0AF}"/>
                </a:ext>
              </a:extLst>
            </p:cNvPr>
            <p:cNvSpPr/>
            <p:nvPr/>
          </p:nvSpPr>
          <p:spPr>
            <a:xfrm rot="8100000">
              <a:off x="10664509" y="3640930"/>
              <a:ext cx="367068" cy="367068"/>
            </a:xfrm>
            <a:prstGeom prst="teardrop">
              <a:avLst>
                <a:gd name="adj" fmla="val 115000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5BB1E41F-9241-613F-4699-23C7ACF17C61}"/>
                </a:ext>
              </a:extLst>
            </p:cNvPr>
            <p:cNvSpPr/>
            <p:nvPr/>
          </p:nvSpPr>
          <p:spPr>
            <a:xfrm>
              <a:off x="10705287" y="3681708"/>
              <a:ext cx="285512" cy="285512"/>
            </a:xfrm>
            <a:prstGeom prst="ellipse">
              <a:avLst/>
            </a:prstGeom>
            <a:solidFill>
              <a:schemeClr val="lt1">
                <a:alpha val="90000"/>
                <a:hueOff val="0"/>
                <a:satOff val="0"/>
                <a:lumOff val="0"/>
                <a:alphaOff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NZ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CA9B9C98-B25A-FAEA-55AF-0D379E7C205E}"/>
                </a:ext>
              </a:extLst>
            </p:cNvPr>
            <p:cNvSpPr txBox="1"/>
            <p:nvPr/>
          </p:nvSpPr>
          <p:spPr>
            <a:xfrm>
              <a:off x="9768725" y="3283218"/>
              <a:ext cx="1842292" cy="369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NZ" b="1" dirty="0">
                  <a:solidFill>
                    <a:schemeClr val="accent2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You are here!</a:t>
              </a:r>
            </a:p>
          </p:txBody>
        </p:sp>
      </p:grpSp>
      <p:grpSp>
        <p:nvGrpSpPr>
          <p:cNvPr id="27" name="Google Shape;9828;p108">
            <a:extLst>
              <a:ext uri="{FF2B5EF4-FFF2-40B4-BE49-F238E27FC236}">
                <a16:creationId xmlns:a16="http://schemas.microsoft.com/office/drawing/2014/main" id="{AC8408AE-603D-7A65-4A2F-CDC3DA96E1EE}"/>
              </a:ext>
            </a:extLst>
          </p:cNvPr>
          <p:cNvGrpSpPr/>
          <p:nvPr/>
        </p:nvGrpSpPr>
        <p:grpSpPr>
          <a:xfrm rot="11363329">
            <a:off x="6840881" y="5764803"/>
            <a:ext cx="405375" cy="385029"/>
            <a:chOff x="4662475" y="1976500"/>
            <a:chExt cx="68725" cy="36625"/>
          </a:xfrm>
          <a:solidFill>
            <a:srgbClr val="F4AA0E"/>
          </a:solidFill>
        </p:grpSpPr>
        <p:sp>
          <p:nvSpPr>
            <p:cNvPr id="79" name="Google Shape;9829;p108">
              <a:extLst>
                <a:ext uri="{FF2B5EF4-FFF2-40B4-BE49-F238E27FC236}">
                  <a16:creationId xmlns:a16="http://schemas.microsoft.com/office/drawing/2014/main" id="{680DCEF0-20A3-38FF-F7CA-AD32EED54D0C}"/>
                </a:ext>
              </a:extLst>
            </p:cNvPr>
            <p:cNvSpPr/>
            <p:nvPr/>
          </p:nvSpPr>
          <p:spPr>
            <a:xfrm>
              <a:off x="4690800" y="1976500"/>
              <a:ext cx="40400" cy="36625"/>
            </a:xfrm>
            <a:custGeom>
              <a:avLst/>
              <a:gdLst/>
              <a:ahLst/>
              <a:cxnLst/>
              <a:rect l="l" t="t" r="r" b="b"/>
              <a:pathLst>
                <a:path w="1616" h="1465" extrusionOk="0">
                  <a:moveTo>
                    <a:pt x="887" y="0"/>
                  </a:moveTo>
                  <a:lnTo>
                    <a:pt x="692" y="188"/>
                  </a:lnTo>
                  <a:lnTo>
                    <a:pt x="1104" y="599"/>
                  </a:lnTo>
                  <a:lnTo>
                    <a:pt x="0" y="599"/>
                  </a:lnTo>
                  <a:lnTo>
                    <a:pt x="0" y="866"/>
                  </a:lnTo>
                  <a:lnTo>
                    <a:pt x="1104" y="866"/>
                  </a:lnTo>
                  <a:lnTo>
                    <a:pt x="692" y="1269"/>
                  </a:lnTo>
                  <a:lnTo>
                    <a:pt x="887" y="1464"/>
                  </a:lnTo>
                  <a:lnTo>
                    <a:pt x="1616" y="729"/>
                  </a:lnTo>
                  <a:lnTo>
                    <a:pt x="88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9830;p108">
              <a:extLst>
                <a:ext uri="{FF2B5EF4-FFF2-40B4-BE49-F238E27FC236}">
                  <a16:creationId xmlns:a16="http://schemas.microsoft.com/office/drawing/2014/main" id="{66ADD1E0-8736-33E4-1043-A82CD4706B0A}"/>
                </a:ext>
              </a:extLst>
            </p:cNvPr>
            <p:cNvSpPr/>
            <p:nvPr/>
          </p:nvSpPr>
          <p:spPr>
            <a:xfrm>
              <a:off x="4674375" y="1991450"/>
              <a:ext cx="10675" cy="6700"/>
            </a:xfrm>
            <a:custGeom>
              <a:avLst/>
              <a:gdLst/>
              <a:ahLst/>
              <a:cxnLst/>
              <a:rect l="l" t="t" r="r" b="b"/>
              <a:pathLst>
                <a:path w="427" h="268" extrusionOk="0">
                  <a:moveTo>
                    <a:pt x="1" y="1"/>
                  </a:moveTo>
                  <a:lnTo>
                    <a:pt x="1" y="268"/>
                  </a:lnTo>
                  <a:lnTo>
                    <a:pt x="426" y="268"/>
                  </a:lnTo>
                  <a:lnTo>
                    <a:pt x="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9831;p108">
              <a:extLst>
                <a:ext uri="{FF2B5EF4-FFF2-40B4-BE49-F238E27FC236}">
                  <a16:creationId xmlns:a16="http://schemas.microsoft.com/office/drawing/2014/main" id="{1ACDF3C7-9E82-C3D7-C78B-3BCC36FFC975}"/>
                </a:ext>
              </a:extLst>
            </p:cNvPr>
            <p:cNvSpPr/>
            <p:nvPr/>
          </p:nvSpPr>
          <p:spPr>
            <a:xfrm>
              <a:off x="4662475" y="1991450"/>
              <a:ext cx="5625" cy="6700"/>
            </a:xfrm>
            <a:custGeom>
              <a:avLst/>
              <a:gdLst/>
              <a:ahLst/>
              <a:cxnLst/>
              <a:rect l="l" t="t" r="r" b="b"/>
              <a:pathLst>
                <a:path w="225" h="268" extrusionOk="0">
                  <a:moveTo>
                    <a:pt x="1" y="1"/>
                  </a:moveTo>
                  <a:lnTo>
                    <a:pt x="1" y="268"/>
                  </a:lnTo>
                  <a:lnTo>
                    <a:pt x="224" y="268"/>
                  </a:lnTo>
                  <a:lnTo>
                    <a:pt x="22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47D6AC38-92D3-9E92-CC4B-6701D150D491}"/>
              </a:ext>
            </a:extLst>
          </p:cNvPr>
          <p:cNvSpPr txBox="1"/>
          <p:nvPr/>
        </p:nvSpPr>
        <p:spPr>
          <a:xfrm rot="21051417">
            <a:off x="7251449" y="5555818"/>
            <a:ext cx="3202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4AA0E"/>
                </a:solidFill>
                <a:latin typeface="HelloPlainJane" panose="02000603000000000000" pitchFamily="2" charset="0"/>
                <a:ea typeface="HelloPlainJane" panose="02000603000000000000" pitchFamily="2" charset="0"/>
                <a:cs typeface="Permanent Marker" panose="020B0604020202020204" charset="0"/>
              </a:rPr>
              <a:t>I WAS DEPUTY CHAIR!</a:t>
            </a:r>
          </a:p>
        </p:txBody>
      </p:sp>
    </p:spTree>
    <p:extLst>
      <p:ext uri="{BB962C8B-B14F-4D97-AF65-F5344CB8AC3E}">
        <p14:creationId xmlns:p14="http://schemas.microsoft.com/office/powerpoint/2010/main" val="175734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8500"/>
                            </p:stCondLst>
                            <p:childTnLst>
                              <p:par>
                                <p:cTn id="8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5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4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39" grpId="0"/>
      <p:bldP spid="48" grpId="0"/>
      <p:bldP spid="56" grpId="0"/>
      <p:bldP spid="65" grpId="0"/>
      <p:bldP spid="9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0" name="Google Shape;6510;p45"/>
          <p:cNvSpPr txBox="1">
            <a:spLocks noGrp="1"/>
          </p:cNvSpPr>
          <p:nvPr>
            <p:ph type="subTitle" idx="1"/>
          </p:nvPr>
        </p:nvSpPr>
        <p:spPr>
          <a:xfrm>
            <a:off x="4416703" y="2620794"/>
            <a:ext cx="4488985" cy="240208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 algn="l">
              <a:spcAft>
                <a:spcPts val="1800"/>
              </a:spcAft>
            </a:pPr>
            <a:r>
              <a:rPr lang="en-US" sz="2400" dirty="0"/>
              <a:t>Helping the Community grow and thrive</a:t>
            </a:r>
          </a:p>
          <a:p>
            <a:pPr marL="0" indent="0" algn="l">
              <a:spcAft>
                <a:spcPts val="1800"/>
              </a:spcAft>
            </a:pPr>
            <a:r>
              <a:rPr lang="en-US" sz="2400" dirty="0"/>
              <a:t>Promoting participation and inclusivity</a:t>
            </a:r>
          </a:p>
          <a:p>
            <a:pPr marL="0" indent="0" algn="l">
              <a:spcAft>
                <a:spcPts val="1800"/>
              </a:spcAft>
            </a:pPr>
            <a:r>
              <a:rPr lang="en-US" sz="2400" dirty="0"/>
              <a:t>Spreading knowledge, awareness (and good mojo)</a:t>
            </a:r>
          </a:p>
        </p:txBody>
      </p:sp>
      <p:grpSp>
        <p:nvGrpSpPr>
          <p:cNvPr id="6511" name="Google Shape;6511;p45"/>
          <p:cNvGrpSpPr/>
          <p:nvPr/>
        </p:nvGrpSpPr>
        <p:grpSpPr>
          <a:xfrm>
            <a:off x="7335415" y="5860450"/>
            <a:ext cx="854713" cy="711215"/>
            <a:chOff x="6337325" y="2210550"/>
            <a:chExt cx="438975" cy="365275"/>
          </a:xfrm>
        </p:grpSpPr>
        <p:sp>
          <p:nvSpPr>
            <p:cNvPr id="6512" name="Google Shape;6512;p45"/>
            <p:cNvSpPr/>
            <p:nvPr/>
          </p:nvSpPr>
          <p:spPr>
            <a:xfrm>
              <a:off x="6353450" y="2392425"/>
              <a:ext cx="33800" cy="34025"/>
            </a:xfrm>
            <a:custGeom>
              <a:avLst/>
              <a:gdLst/>
              <a:ahLst/>
              <a:cxnLst/>
              <a:rect l="l" t="t" r="r" b="b"/>
              <a:pathLst>
                <a:path w="1352" h="1361" extrusionOk="0">
                  <a:moveTo>
                    <a:pt x="1156" y="1"/>
                  </a:moveTo>
                  <a:cubicBezTo>
                    <a:pt x="1046" y="1"/>
                    <a:pt x="877" y="69"/>
                    <a:pt x="618" y="222"/>
                  </a:cubicBezTo>
                  <a:cubicBezTo>
                    <a:pt x="1" y="662"/>
                    <a:pt x="118" y="1162"/>
                    <a:pt x="265" y="1250"/>
                  </a:cubicBezTo>
                  <a:cubicBezTo>
                    <a:pt x="379" y="1329"/>
                    <a:pt x="501" y="1360"/>
                    <a:pt x="618" y="1360"/>
                  </a:cubicBezTo>
                  <a:cubicBezTo>
                    <a:pt x="805" y="1360"/>
                    <a:pt x="979" y="1281"/>
                    <a:pt x="1087" y="1191"/>
                  </a:cubicBezTo>
                  <a:cubicBezTo>
                    <a:pt x="1322" y="1015"/>
                    <a:pt x="1352" y="721"/>
                    <a:pt x="1352" y="398"/>
                  </a:cubicBezTo>
                  <a:cubicBezTo>
                    <a:pt x="1352" y="152"/>
                    <a:pt x="1320" y="1"/>
                    <a:pt x="11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3" name="Google Shape;6513;p45"/>
            <p:cNvSpPr/>
            <p:nvPr/>
          </p:nvSpPr>
          <p:spPr>
            <a:xfrm>
              <a:off x="6395300" y="23378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4" name="Google Shape;6514;p45"/>
            <p:cNvSpPr/>
            <p:nvPr/>
          </p:nvSpPr>
          <p:spPr>
            <a:xfrm>
              <a:off x="6337325" y="23400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3"/>
                    <a:pt x="117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5" name="Google Shape;6515;p45"/>
            <p:cNvSpPr/>
            <p:nvPr/>
          </p:nvSpPr>
          <p:spPr>
            <a:xfrm>
              <a:off x="6390175" y="2281600"/>
              <a:ext cx="34525" cy="34375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6" name="Google Shape;6516;p45"/>
            <p:cNvSpPr/>
            <p:nvPr/>
          </p:nvSpPr>
          <p:spPr>
            <a:xfrm>
              <a:off x="6452550" y="2287450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7" name="Google Shape;6517;p45"/>
            <p:cNvSpPr/>
            <p:nvPr/>
          </p:nvSpPr>
          <p:spPr>
            <a:xfrm>
              <a:off x="6412925" y="239682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6" y="1"/>
                    <a:pt x="876" y="69"/>
                    <a:pt x="617" y="222"/>
                  </a:cubicBezTo>
                  <a:cubicBezTo>
                    <a:pt x="0" y="663"/>
                    <a:pt x="88" y="1162"/>
                    <a:pt x="265" y="1250"/>
                  </a:cubicBezTo>
                  <a:cubicBezTo>
                    <a:pt x="384" y="1334"/>
                    <a:pt x="514" y="1369"/>
                    <a:pt x="638" y="1369"/>
                  </a:cubicBezTo>
                  <a:cubicBezTo>
                    <a:pt x="817" y="1369"/>
                    <a:pt x="982" y="1295"/>
                    <a:pt x="1087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8" name="Google Shape;6518;p45"/>
            <p:cNvSpPr/>
            <p:nvPr/>
          </p:nvSpPr>
          <p:spPr>
            <a:xfrm>
              <a:off x="6456975" y="23562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19" name="Google Shape;6519;p45"/>
            <p:cNvSpPr/>
            <p:nvPr/>
          </p:nvSpPr>
          <p:spPr>
            <a:xfrm>
              <a:off x="6432750" y="2515750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0"/>
                  </a:moveTo>
                  <a:cubicBezTo>
                    <a:pt x="1045" y="0"/>
                    <a:pt x="876" y="69"/>
                    <a:pt x="617" y="222"/>
                  </a:cubicBezTo>
                  <a:cubicBezTo>
                    <a:pt x="0" y="662"/>
                    <a:pt x="118" y="1191"/>
                    <a:pt x="264" y="1249"/>
                  </a:cubicBezTo>
                  <a:cubicBezTo>
                    <a:pt x="384" y="1333"/>
                    <a:pt x="514" y="1368"/>
                    <a:pt x="637" y="1368"/>
                  </a:cubicBezTo>
                  <a:cubicBezTo>
                    <a:pt x="816" y="1368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0"/>
                    <a:pt x="11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0" name="Google Shape;6520;p45"/>
            <p:cNvSpPr/>
            <p:nvPr/>
          </p:nvSpPr>
          <p:spPr>
            <a:xfrm>
              <a:off x="6474575" y="246137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8" y="1"/>
                  </a:moveTo>
                  <a:cubicBezTo>
                    <a:pt x="1080" y="1"/>
                    <a:pt x="910" y="69"/>
                    <a:pt x="647" y="224"/>
                  </a:cubicBezTo>
                  <a:cubicBezTo>
                    <a:pt x="1" y="664"/>
                    <a:pt x="118" y="1164"/>
                    <a:pt x="294" y="1252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3"/>
                  </a:cubicBezTo>
                  <a:cubicBezTo>
                    <a:pt x="1351" y="987"/>
                    <a:pt x="1381" y="694"/>
                    <a:pt x="1351" y="371"/>
                  </a:cubicBezTo>
                  <a:cubicBezTo>
                    <a:pt x="1369" y="144"/>
                    <a:pt x="1345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1" name="Google Shape;6521;p45"/>
            <p:cNvSpPr/>
            <p:nvPr/>
          </p:nvSpPr>
          <p:spPr>
            <a:xfrm>
              <a:off x="6416600" y="2463575"/>
              <a:ext cx="33775" cy="34075"/>
            </a:xfrm>
            <a:custGeom>
              <a:avLst/>
              <a:gdLst/>
              <a:ahLst/>
              <a:cxnLst/>
              <a:rect l="l" t="t" r="r" b="b"/>
              <a:pathLst>
                <a:path w="1351" h="1363" extrusionOk="0">
                  <a:moveTo>
                    <a:pt x="1179" y="1"/>
                  </a:moveTo>
                  <a:cubicBezTo>
                    <a:pt x="1075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21" y="987"/>
                    <a:pt x="1351" y="694"/>
                    <a:pt x="1351" y="371"/>
                  </a:cubicBezTo>
                  <a:cubicBezTo>
                    <a:pt x="1351" y="145"/>
                    <a:pt x="1330" y="1"/>
                    <a:pt x="1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2" name="Google Shape;6522;p45"/>
            <p:cNvSpPr/>
            <p:nvPr/>
          </p:nvSpPr>
          <p:spPr>
            <a:xfrm>
              <a:off x="6469450" y="24053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6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4" y="1337"/>
                    <a:pt x="523" y="1369"/>
                    <a:pt x="637" y="1369"/>
                  </a:cubicBezTo>
                  <a:cubicBezTo>
                    <a:pt x="827" y="1369"/>
                    <a:pt x="1006" y="1282"/>
                    <a:pt x="1116" y="1172"/>
                  </a:cubicBezTo>
                  <a:cubicBezTo>
                    <a:pt x="1321" y="996"/>
                    <a:pt x="1380" y="702"/>
                    <a:pt x="1351" y="379"/>
                  </a:cubicBezTo>
                  <a:cubicBezTo>
                    <a:pt x="1368" y="140"/>
                    <a:pt x="1345" y="0"/>
                    <a:pt x="11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3" name="Google Shape;6523;p45"/>
            <p:cNvSpPr/>
            <p:nvPr/>
          </p:nvSpPr>
          <p:spPr>
            <a:xfrm>
              <a:off x="6531825" y="2410775"/>
              <a:ext cx="34525" cy="34025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4" y="1"/>
                  </a:moveTo>
                  <a:cubicBezTo>
                    <a:pt x="1076" y="1"/>
                    <a:pt x="906" y="69"/>
                    <a:pt x="647" y="222"/>
                  </a:cubicBezTo>
                  <a:cubicBezTo>
                    <a:pt x="1" y="662"/>
                    <a:pt x="118" y="1162"/>
                    <a:pt x="295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52" y="1015"/>
                    <a:pt x="1381" y="721"/>
                    <a:pt x="1352" y="398"/>
                  </a:cubicBezTo>
                  <a:cubicBezTo>
                    <a:pt x="1369" y="152"/>
                    <a:pt x="1345" y="1"/>
                    <a:pt x="1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4" name="Google Shape;6524;p45"/>
            <p:cNvSpPr/>
            <p:nvPr/>
          </p:nvSpPr>
          <p:spPr>
            <a:xfrm>
              <a:off x="6492200" y="252030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65" y="1"/>
                  </a:moveTo>
                  <a:cubicBezTo>
                    <a:pt x="1056" y="1"/>
                    <a:pt x="884" y="75"/>
                    <a:pt x="617" y="245"/>
                  </a:cubicBezTo>
                  <a:cubicBezTo>
                    <a:pt x="0" y="656"/>
                    <a:pt x="118" y="1185"/>
                    <a:pt x="265" y="1273"/>
                  </a:cubicBezTo>
                  <a:cubicBezTo>
                    <a:pt x="377" y="1340"/>
                    <a:pt x="498" y="1369"/>
                    <a:pt x="614" y="1369"/>
                  </a:cubicBezTo>
                  <a:cubicBezTo>
                    <a:pt x="802" y="1369"/>
                    <a:pt x="978" y="1294"/>
                    <a:pt x="1087" y="1185"/>
                  </a:cubicBezTo>
                  <a:cubicBezTo>
                    <a:pt x="1322" y="1009"/>
                    <a:pt x="1351" y="715"/>
                    <a:pt x="1351" y="392"/>
                  </a:cubicBezTo>
                  <a:cubicBezTo>
                    <a:pt x="1351" y="151"/>
                    <a:pt x="1321" y="1"/>
                    <a:pt x="1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5" name="Google Shape;6525;p45"/>
            <p:cNvSpPr/>
            <p:nvPr/>
          </p:nvSpPr>
          <p:spPr>
            <a:xfrm>
              <a:off x="6536250" y="2479725"/>
              <a:ext cx="34525" cy="34075"/>
            </a:xfrm>
            <a:custGeom>
              <a:avLst/>
              <a:gdLst/>
              <a:ahLst/>
              <a:cxnLst/>
              <a:rect l="l" t="t" r="r" b="b"/>
              <a:pathLst>
                <a:path w="1381" h="1363" extrusionOk="0">
                  <a:moveTo>
                    <a:pt x="1189" y="1"/>
                  </a:moveTo>
                  <a:cubicBezTo>
                    <a:pt x="1080" y="1"/>
                    <a:pt x="909" y="69"/>
                    <a:pt x="646" y="224"/>
                  </a:cubicBezTo>
                  <a:cubicBezTo>
                    <a:pt x="0" y="664"/>
                    <a:pt x="118" y="1164"/>
                    <a:pt x="294" y="1252"/>
                  </a:cubicBezTo>
                  <a:cubicBezTo>
                    <a:pt x="407" y="1331"/>
                    <a:pt x="529" y="1362"/>
                    <a:pt x="646" y="1362"/>
                  </a:cubicBezTo>
                  <a:cubicBezTo>
                    <a:pt x="833" y="1362"/>
                    <a:pt x="1008" y="1283"/>
                    <a:pt x="1116" y="1193"/>
                  </a:cubicBezTo>
                  <a:cubicBezTo>
                    <a:pt x="1351" y="987"/>
                    <a:pt x="1380" y="694"/>
                    <a:pt x="1380" y="371"/>
                  </a:cubicBezTo>
                  <a:cubicBezTo>
                    <a:pt x="1380" y="145"/>
                    <a:pt x="1349" y="1"/>
                    <a:pt x="11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6" name="Google Shape;6526;p45"/>
            <p:cNvSpPr/>
            <p:nvPr/>
          </p:nvSpPr>
          <p:spPr>
            <a:xfrm>
              <a:off x="6525225" y="2356450"/>
              <a:ext cx="33800" cy="34400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7" name="Google Shape;6527;p45"/>
            <p:cNvSpPr/>
            <p:nvPr/>
          </p:nvSpPr>
          <p:spPr>
            <a:xfrm>
              <a:off x="6567800" y="2302100"/>
              <a:ext cx="33800" cy="34050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8" name="Google Shape;6528;p45"/>
            <p:cNvSpPr/>
            <p:nvPr/>
          </p:nvSpPr>
          <p:spPr>
            <a:xfrm>
              <a:off x="6509075" y="2304300"/>
              <a:ext cx="34525" cy="34050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29" name="Google Shape;6529;p45"/>
            <p:cNvSpPr/>
            <p:nvPr/>
          </p:nvSpPr>
          <p:spPr>
            <a:xfrm>
              <a:off x="6561925" y="2246075"/>
              <a:ext cx="34525" cy="34250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0" name="Google Shape;6530;p45"/>
            <p:cNvSpPr/>
            <p:nvPr/>
          </p:nvSpPr>
          <p:spPr>
            <a:xfrm>
              <a:off x="6625050" y="2251500"/>
              <a:ext cx="33800" cy="3400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1" name="Google Shape;6531;p45"/>
            <p:cNvSpPr/>
            <p:nvPr/>
          </p:nvSpPr>
          <p:spPr>
            <a:xfrm>
              <a:off x="6584675" y="2361025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2" name="Google Shape;6532;p45"/>
            <p:cNvSpPr/>
            <p:nvPr/>
          </p:nvSpPr>
          <p:spPr>
            <a:xfrm>
              <a:off x="6629475" y="2320450"/>
              <a:ext cx="33775" cy="34050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3" name="Google Shape;6533;p45"/>
            <p:cNvSpPr/>
            <p:nvPr/>
          </p:nvSpPr>
          <p:spPr>
            <a:xfrm>
              <a:off x="6611125" y="2481975"/>
              <a:ext cx="33775" cy="34225"/>
            </a:xfrm>
            <a:custGeom>
              <a:avLst/>
              <a:gdLst/>
              <a:ahLst/>
              <a:cxnLst/>
              <a:rect l="l" t="t" r="r" b="b"/>
              <a:pathLst>
                <a:path w="1351" h="1369" extrusionOk="0">
                  <a:moveTo>
                    <a:pt x="1155" y="1"/>
                  </a:moveTo>
                  <a:cubicBezTo>
                    <a:pt x="1045" y="1"/>
                    <a:pt x="876" y="69"/>
                    <a:pt x="617" y="222"/>
                  </a:cubicBezTo>
                  <a:cubicBezTo>
                    <a:pt x="0" y="663"/>
                    <a:pt x="117" y="1162"/>
                    <a:pt x="264" y="1250"/>
                  </a:cubicBezTo>
                  <a:cubicBezTo>
                    <a:pt x="384" y="1334"/>
                    <a:pt x="514" y="1369"/>
                    <a:pt x="637" y="1369"/>
                  </a:cubicBezTo>
                  <a:cubicBezTo>
                    <a:pt x="816" y="1369"/>
                    <a:pt x="982" y="1295"/>
                    <a:pt x="1086" y="1191"/>
                  </a:cubicBezTo>
                  <a:cubicBezTo>
                    <a:pt x="1321" y="1015"/>
                    <a:pt x="1351" y="721"/>
                    <a:pt x="1351" y="398"/>
                  </a:cubicBezTo>
                  <a:cubicBezTo>
                    <a:pt x="1351" y="152"/>
                    <a:pt x="1319" y="1"/>
                    <a:pt x="11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4" name="Google Shape;6534;p45"/>
            <p:cNvSpPr/>
            <p:nvPr/>
          </p:nvSpPr>
          <p:spPr>
            <a:xfrm>
              <a:off x="6652950" y="242740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3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1"/>
                    <a:pt x="647" y="1371"/>
                  </a:cubicBezTo>
                  <a:cubicBezTo>
                    <a:pt x="834" y="1371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5" name="Google Shape;6535;p45"/>
            <p:cNvSpPr/>
            <p:nvPr/>
          </p:nvSpPr>
          <p:spPr>
            <a:xfrm>
              <a:off x="6594975" y="2429600"/>
              <a:ext cx="33775" cy="34275"/>
            </a:xfrm>
            <a:custGeom>
              <a:avLst/>
              <a:gdLst/>
              <a:ahLst/>
              <a:cxnLst/>
              <a:rect l="l" t="t" r="r" b="b"/>
              <a:pathLst>
                <a:path w="1351" h="1371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73"/>
                    <a:pt x="118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2"/>
                    <a:pt x="1116" y="1201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6" name="Google Shape;6536;p45"/>
            <p:cNvSpPr/>
            <p:nvPr/>
          </p:nvSpPr>
          <p:spPr>
            <a:xfrm>
              <a:off x="6647825" y="23713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2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9"/>
                    <a:pt x="643" y="1369"/>
                  </a:cubicBezTo>
                  <a:cubicBezTo>
                    <a:pt x="831" y="1369"/>
                    <a:pt x="1007" y="1293"/>
                    <a:pt x="1116" y="1184"/>
                  </a:cubicBezTo>
                  <a:cubicBezTo>
                    <a:pt x="1321" y="1008"/>
                    <a:pt x="1380" y="715"/>
                    <a:pt x="1351" y="392"/>
                  </a:cubicBezTo>
                  <a:cubicBezTo>
                    <a:pt x="1368" y="151"/>
                    <a:pt x="1345" y="0"/>
                    <a:pt x="11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7" name="Google Shape;6537;p45"/>
            <p:cNvSpPr/>
            <p:nvPr/>
          </p:nvSpPr>
          <p:spPr>
            <a:xfrm>
              <a:off x="6486325" y="2229925"/>
              <a:ext cx="33800" cy="33925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8" name="Google Shape;6538;p45"/>
            <p:cNvSpPr/>
            <p:nvPr/>
          </p:nvSpPr>
          <p:spPr>
            <a:xfrm>
              <a:off x="6563400" y="2541600"/>
              <a:ext cx="34525" cy="34225"/>
            </a:xfrm>
            <a:custGeom>
              <a:avLst/>
              <a:gdLst/>
              <a:ahLst/>
              <a:cxnLst/>
              <a:rect l="l" t="t" r="r" b="b"/>
              <a:pathLst>
                <a:path w="1381" h="1369" extrusionOk="0">
                  <a:moveTo>
                    <a:pt x="1193" y="0"/>
                  </a:moveTo>
                  <a:cubicBezTo>
                    <a:pt x="1085" y="0"/>
                    <a:pt x="913" y="75"/>
                    <a:pt x="646" y="245"/>
                  </a:cubicBezTo>
                  <a:cubicBezTo>
                    <a:pt x="0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7" y="1293"/>
                    <a:pt x="1116" y="1184"/>
                  </a:cubicBezTo>
                  <a:cubicBezTo>
                    <a:pt x="1322" y="1008"/>
                    <a:pt x="1381" y="715"/>
                    <a:pt x="1351" y="392"/>
                  </a:cubicBezTo>
                  <a:cubicBezTo>
                    <a:pt x="1368" y="150"/>
                    <a:pt x="1345" y="0"/>
                    <a:pt x="11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39" name="Google Shape;6539;p45"/>
            <p:cNvSpPr/>
            <p:nvPr/>
          </p:nvSpPr>
          <p:spPr>
            <a:xfrm>
              <a:off x="6685975" y="2304075"/>
              <a:ext cx="33800" cy="34250"/>
            </a:xfrm>
            <a:custGeom>
              <a:avLst/>
              <a:gdLst/>
              <a:ahLst/>
              <a:cxnLst/>
              <a:rect l="l" t="t" r="r" b="b"/>
              <a:pathLst>
                <a:path w="1352" h="1370" extrusionOk="0">
                  <a:moveTo>
                    <a:pt x="1188" y="1"/>
                  </a:moveTo>
                  <a:cubicBezTo>
                    <a:pt x="1085" y="1"/>
                    <a:pt x="917" y="73"/>
                    <a:pt x="647" y="233"/>
                  </a:cubicBezTo>
                  <a:cubicBezTo>
                    <a:pt x="1" y="673"/>
                    <a:pt x="118" y="1172"/>
                    <a:pt x="265" y="1260"/>
                  </a:cubicBezTo>
                  <a:cubicBezTo>
                    <a:pt x="387" y="1337"/>
                    <a:pt x="508" y="1369"/>
                    <a:pt x="623" y="1369"/>
                  </a:cubicBezTo>
                  <a:cubicBezTo>
                    <a:pt x="814" y="1369"/>
                    <a:pt x="988" y="1282"/>
                    <a:pt x="1117" y="1172"/>
                  </a:cubicBezTo>
                  <a:cubicBezTo>
                    <a:pt x="1322" y="996"/>
                    <a:pt x="1352" y="702"/>
                    <a:pt x="1352" y="379"/>
                  </a:cubicBezTo>
                  <a:cubicBezTo>
                    <a:pt x="1352" y="140"/>
                    <a:pt x="1332" y="1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0" name="Google Shape;6540;p45"/>
            <p:cNvSpPr/>
            <p:nvPr/>
          </p:nvSpPr>
          <p:spPr>
            <a:xfrm>
              <a:off x="6421725" y="2210550"/>
              <a:ext cx="33800" cy="34225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1" name="Google Shape;6541;p45"/>
            <p:cNvSpPr/>
            <p:nvPr/>
          </p:nvSpPr>
          <p:spPr>
            <a:xfrm>
              <a:off x="6357875" y="2474375"/>
              <a:ext cx="33775" cy="33925"/>
            </a:xfrm>
            <a:custGeom>
              <a:avLst/>
              <a:gdLst/>
              <a:ahLst/>
              <a:cxnLst/>
              <a:rect l="l" t="t" r="r" b="b"/>
              <a:pathLst>
                <a:path w="1351" h="1357" extrusionOk="0">
                  <a:moveTo>
                    <a:pt x="1187" y="0"/>
                  </a:moveTo>
                  <a:cubicBezTo>
                    <a:pt x="1084" y="0"/>
                    <a:pt x="916" y="73"/>
                    <a:pt x="646" y="232"/>
                  </a:cubicBezTo>
                  <a:cubicBezTo>
                    <a:pt x="0" y="644"/>
                    <a:pt x="118" y="1172"/>
                    <a:pt x="294" y="1260"/>
                  </a:cubicBezTo>
                  <a:cubicBezTo>
                    <a:pt x="406" y="1327"/>
                    <a:pt x="527" y="1356"/>
                    <a:pt x="643" y="1356"/>
                  </a:cubicBezTo>
                  <a:cubicBezTo>
                    <a:pt x="831" y="1356"/>
                    <a:pt x="1007" y="1281"/>
                    <a:pt x="1116" y="1172"/>
                  </a:cubicBezTo>
                  <a:cubicBezTo>
                    <a:pt x="1321" y="996"/>
                    <a:pt x="1351" y="702"/>
                    <a:pt x="1351" y="379"/>
                  </a:cubicBezTo>
                  <a:cubicBezTo>
                    <a:pt x="1351" y="140"/>
                    <a:pt x="1331" y="0"/>
                    <a:pt x="1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2" name="Google Shape;6542;p45"/>
            <p:cNvSpPr/>
            <p:nvPr/>
          </p:nvSpPr>
          <p:spPr>
            <a:xfrm>
              <a:off x="6741775" y="2319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5" y="0"/>
                  </a:moveTo>
                  <a:cubicBezTo>
                    <a:pt x="1075" y="0"/>
                    <a:pt x="906" y="69"/>
                    <a:pt x="646" y="222"/>
                  </a:cubicBezTo>
                  <a:cubicBezTo>
                    <a:pt x="0" y="662"/>
                    <a:pt x="118" y="1161"/>
                    <a:pt x="294" y="1249"/>
                  </a:cubicBezTo>
                  <a:cubicBezTo>
                    <a:pt x="407" y="1329"/>
                    <a:pt x="529" y="1360"/>
                    <a:pt x="647" y="1360"/>
                  </a:cubicBezTo>
                  <a:cubicBezTo>
                    <a:pt x="833" y="1360"/>
                    <a:pt x="1008" y="1281"/>
                    <a:pt x="1116" y="1191"/>
                  </a:cubicBezTo>
                  <a:cubicBezTo>
                    <a:pt x="1351" y="1015"/>
                    <a:pt x="1380" y="721"/>
                    <a:pt x="1380" y="398"/>
                  </a:cubicBezTo>
                  <a:cubicBezTo>
                    <a:pt x="1380" y="152"/>
                    <a:pt x="1349" y="0"/>
                    <a:pt x="118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3" name="Google Shape;6543;p45"/>
            <p:cNvSpPr/>
            <p:nvPr/>
          </p:nvSpPr>
          <p:spPr>
            <a:xfrm>
              <a:off x="6710200" y="2377025"/>
              <a:ext cx="34525" cy="34000"/>
            </a:xfrm>
            <a:custGeom>
              <a:avLst/>
              <a:gdLst/>
              <a:ahLst/>
              <a:cxnLst/>
              <a:rect l="l" t="t" r="r" b="b"/>
              <a:pathLst>
                <a:path w="1381" h="1360" extrusionOk="0">
                  <a:moveTo>
                    <a:pt x="1184" y="0"/>
                  </a:moveTo>
                  <a:cubicBezTo>
                    <a:pt x="1076" y="0"/>
                    <a:pt x="906" y="68"/>
                    <a:pt x="647" y="221"/>
                  </a:cubicBezTo>
                  <a:cubicBezTo>
                    <a:pt x="1" y="662"/>
                    <a:pt x="118" y="1161"/>
                    <a:pt x="294" y="1249"/>
                  </a:cubicBezTo>
                  <a:cubicBezTo>
                    <a:pt x="408" y="1328"/>
                    <a:pt x="530" y="1360"/>
                    <a:pt x="647" y="1360"/>
                  </a:cubicBezTo>
                  <a:cubicBezTo>
                    <a:pt x="834" y="1360"/>
                    <a:pt x="1008" y="1280"/>
                    <a:pt x="1117" y="1190"/>
                  </a:cubicBezTo>
                  <a:cubicBezTo>
                    <a:pt x="1352" y="1014"/>
                    <a:pt x="1381" y="721"/>
                    <a:pt x="1352" y="398"/>
                  </a:cubicBezTo>
                  <a:cubicBezTo>
                    <a:pt x="1369" y="151"/>
                    <a:pt x="1345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4" name="Google Shape;6544;p45"/>
            <p:cNvSpPr/>
            <p:nvPr/>
          </p:nvSpPr>
          <p:spPr>
            <a:xfrm>
              <a:off x="6670575" y="2486400"/>
              <a:ext cx="33775" cy="34200"/>
            </a:xfrm>
            <a:custGeom>
              <a:avLst/>
              <a:gdLst/>
              <a:ahLst/>
              <a:cxnLst/>
              <a:rect l="l" t="t" r="r" b="b"/>
              <a:pathLst>
                <a:path w="1351" h="1368" extrusionOk="0">
                  <a:moveTo>
                    <a:pt x="1156" y="0"/>
                  </a:moveTo>
                  <a:cubicBezTo>
                    <a:pt x="1046" y="0"/>
                    <a:pt x="876" y="68"/>
                    <a:pt x="617" y="221"/>
                  </a:cubicBezTo>
                  <a:cubicBezTo>
                    <a:pt x="0" y="662"/>
                    <a:pt x="88" y="1190"/>
                    <a:pt x="265" y="1249"/>
                  </a:cubicBezTo>
                  <a:cubicBezTo>
                    <a:pt x="384" y="1333"/>
                    <a:pt x="514" y="1368"/>
                    <a:pt x="638" y="1368"/>
                  </a:cubicBezTo>
                  <a:cubicBezTo>
                    <a:pt x="817" y="1368"/>
                    <a:pt x="982" y="1294"/>
                    <a:pt x="1087" y="1190"/>
                  </a:cubicBezTo>
                  <a:cubicBezTo>
                    <a:pt x="1322" y="1014"/>
                    <a:pt x="1351" y="720"/>
                    <a:pt x="1351" y="397"/>
                  </a:cubicBezTo>
                  <a:cubicBezTo>
                    <a:pt x="1351" y="151"/>
                    <a:pt x="1319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5" name="Google Shape;6545;p45"/>
            <p:cNvSpPr/>
            <p:nvPr/>
          </p:nvSpPr>
          <p:spPr>
            <a:xfrm>
              <a:off x="6714625" y="2445750"/>
              <a:ext cx="34525" cy="34275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1"/>
                    <a:pt x="646" y="1371"/>
                  </a:cubicBezTo>
                  <a:cubicBezTo>
                    <a:pt x="833" y="1371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6546" name="Google Shape;6546;p45"/>
          <p:cNvGrpSpPr/>
          <p:nvPr/>
        </p:nvGrpSpPr>
        <p:grpSpPr>
          <a:xfrm>
            <a:off x="3312279" y="635791"/>
            <a:ext cx="531695" cy="359623"/>
            <a:chOff x="8640460" y="131817"/>
            <a:chExt cx="398771" cy="269717"/>
          </a:xfrm>
        </p:grpSpPr>
        <p:sp>
          <p:nvSpPr>
            <p:cNvPr id="6547" name="Google Shape;6547;p45"/>
            <p:cNvSpPr/>
            <p:nvPr/>
          </p:nvSpPr>
          <p:spPr>
            <a:xfrm>
              <a:off x="8647944" y="317713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7" y="0"/>
                  </a:moveTo>
                  <a:cubicBezTo>
                    <a:pt x="1089" y="0"/>
                    <a:pt x="917" y="72"/>
                    <a:pt x="647" y="232"/>
                  </a:cubicBezTo>
                  <a:cubicBezTo>
                    <a:pt x="1" y="673"/>
                    <a:pt x="118" y="1172"/>
                    <a:pt x="294" y="1260"/>
                  </a:cubicBezTo>
                  <a:cubicBezTo>
                    <a:pt x="408" y="1339"/>
                    <a:pt x="530" y="1370"/>
                    <a:pt x="647" y="1370"/>
                  </a:cubicBezTo>
                  <a:cubicBezTo>
                    <a:pt x="834" y="1370"/>
                    <a:pt x="1008" y="1291"/>
                    <a:pt x="1116" y="1201"/>
                  </a:cubicBezTo>
                  <a:cubicBezTo>
                    <a:pt x="1351" y="996"/>
                    <a:pt x="1381" y="702"/>
                    <a:pt x="1351" y="379"/>
                  </a:cubicBezTo>
                  <a:cubicBezTo>
                    <a:pt x="1368" y="140"/>
                    <a:pt x="1346" y="0"/>
                    <a:pt x="1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8" name="Google Shape;6548;p45"/>
            <p:cNvSpPr/>
            <p:nvPr/>
          </p:nvSpPr>
          <p:spPr>
            <a:xfrm>
              <a:off x="8640460" y="235571"/>
              <a:ext cx="50417" cy="50198"/>
            </a:xfrm>
            <a:custGeom>
              <a:avLst/>
              <a:gdLst/>
              <a:ahLst/>
              <a:cxnLst/>
              <a:rect l="l" t="t" r="r" b="b"/>
              <a:pathLst>
                <a:path w="1381" h="1375" extrusionOk="0">
                  <a:moveTo>
                    <a:pt x="1183" y="0"/>
                  </a:moveTo>
                  <a:cubicBezTo>
                    <a:pt x="1075" y="0"/>
                    <a:pt x="905" y="68"/>
                    <a:pt x="646" y="221"/>
                  </a:cubicBezTo>
                  <a:cubicBezTo>
                    <a:pt x="0" y="662"/>
                    <a:pt x="118" y="1190"/>
                    <a:pt x="294" y="1278"/>
                  </a:cubicBezTo>
                  <a:cubicBezTo>
                    <a:pt x="406" y="1346"/>
                    <a:pt x="527" y="1374"/>
                    <a:pt x="643" y="1374"/>
                  </a:cubicBezTo>
                  <a:cubicBezTo>
                    <a:pt x="831" y="1374"/>
                    <a:pt x="1007" y="1299"/>
                    <a:pt x="1116" y="1190"/>
                  </a:cubicBezTo>
                  <a:cubicBezTo>
                    <a:pt x="1321" y="1014"/>
                    <a:pt x="1380" y="720"/>
                    <a:pt x="1351" y="397"/>
                  </a:cubicBezTo>
                  <a:cubicBezTo>
                    <a:pt x="1368" y="151"/>
                    <a:pt x="1344" y="0"/>
                    <a:pt x="11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49" name="Google Shape;6549;p45"/>
            <p:cNvSpPr/>
            <p:nvPr/>
          </p:nvSpPr>
          <p:spPr>
            <a:xfrm>
              <a:off x="8731546" y="244114"/>
              <a:ext cx="50417" cy="49687"/>
            </a:xfrm>
            <a:custGeom>
              <a:avLst/>
              <a:gdLst/>
              <a:ahLst/>
              <a:cxnLst/>
              <a:rect l="l" t="t" r="r" b="b"/>
              <a:pathLst>
                <a:path w="1381" h="1361" extrusionOk="0">
                  <a:moveTo>
                    <a:pt x="1183" y="1"/>
                  </a:moveTo>
                  <a:cubicBezTo>
                    <a:pt x="1075" y="1"/>
                    <a:pt x="906" y="69"/>
                    <a:pt x="647" y="222"/>
                  </a:cubicBezTo>
                  <a:cubicBezTo>
                    <a:pt x="1" y="663"/>
                    <a:pt x="118" y="1162"/>
                    <a:pt x="294" y="1250"/>
                  </a:cubicBezTo>
                  <a:cubicBezTo>
                    <a:pt x="408" y="1329"/>
                    <a:pt x="530" y="1360"/>
                    <a:pt x="647" y="1360"/>
                  </a:cubicBezTo>
                  <a:cubicBezTo>
                    <a:pt x="834" y="1360"/>
                    <a:pt x="1008" y="1281"/>
                    <a:pt x="1117" y="1191"/>
                  </a:cubicBezTo>
                  <a:cubicBezTo>
                    <a:pt x="1322" y="986"/>
                    <a:pt x="1381" y="692"/>
                    <a:pt x="1351" y="398"/>
                  </a:cubicBezTo>
                  <a:cubicBezTo>
                    <a:pt x="1369" y="152"/>
                    <a:pt x="1345" y="1"/>
                    <a:pt x="118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0" name="Google Shape;6550;p45"/>
            <p:cNvSpPr/>
            <p:nvPr/>
          </p:nvSpPr>
          <p:spPr>
            <a:xfrm>
              <a:off x="8738008" y="344510"/>
              <a:ext cx="50417" cy="50052"/>
            </a:xfrm>
            <a:custGeom>
              <a:avLst/>
              <a:gdLst/>
              <a:ahLst/>
              <a:cxnLst/>
              <a:rect l="l" t="t" r="r" b="b"/>
              <a:pathLst>
                <a:path w="1381" h="1371" extrusionOk="0">
                  <a:moveTo>
                    <a:pt x="1198" y="0"/>
                  </a:moveTo>
                  <a:cubicBezTo>
                    <a:pt x="1089" y="0"/>
                    <a:pt x="916" y="73"/>
                    <a:pt x="646" y="232"/>
                  </a:cubicBezTo>
                  <a:cubicBezTo>
                    <a:pt x="0" y="673"/>
                    <a:pt x="117" y="1172"/>
                    <a:pt x="294" y="1260"/>
                  </a:cubicBezTo>
                  <a:cubicBezTo>
                    <a:pt x="407" y="1339"/>
                    <a:pt x="529" y="1370"/>
                    <a:pt x="646" y="1370"/>
                  </a:cubicBezTo>
                  <a:cubicBezTo>
                    <a:pt x="833" y="1370"/>
                    <a:pt x="1008" y="1291"/>
                    <a:pt x="1116" y="1201"/>
                  </a:cubicBezTo>
                  <a:cubicBezTo>
                    <a:pt x="1351" y="996"/>
                    <a:pt x="1380" y="702"/>
                    <a:pt x="1380" y="379"/>
                  </a:cubicBezTo>
                  <a:cubicBezTo>
                    <a:pt x="1380" y="140"/>
                    <a:pt x="1350" y="0"/>
                    <a:pt x="11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1" name="Google Shape;6551;p45"/>
            <p:cNvSpPr/>
            <p:nvPr/>
          </p:nvSpPr>
          <p:spPr>
            <a:xfrm>
              <a:off x="8837673" y="344875"/>
              <a:ext cx="49358" cy="50234"/>
            </a:xfrm>
            <a:custGeom>
              <a:avLst/>
              <a:gdLst/>
              <a:ahLst/>
              <a:cxnLst/>
              <a:rect l="l" t="t" r="r" b="b"/>
              <a:pathLst>
                <a:path w="1352" h="1376" extrusionOk="0">
                  <a:moveTo>
                    <a:pt x="1175" y="1"/>
                  </a:moveTo>
                  <a:cubicBezTo>
                    <a:pt x="1071" y="1"/>
                    <a:pt x="906" y="69"/>
                    <a:pt x="647" y="222"/>
                  </a:cubicBezTo>
                  <a:cubicBezTo>
                    <a:pt x="1" y="663"/>
                    <a:pt x="118" y="1191"/>
                    <a:pt x="294" y="1279"/>
                  </a:cubicBezTo>
                  <a:cubicBezTo>
                    <a:pt x="406" y="1347"/>
                    <a:pt x="527" y="1375"/>
                    <a:pt x="643" y="1375"/>
                  </a:cubicBezTo>
                  <a:cubicBezTo>
                    <a:pt x="831" y="1375"/>
                    <a:pt x="1008" y="1300"/>
                    <a:pt x="1116" y="1191"/>
                  </a:cubicBezTo>
                  <a:cubicBezTo>
                    <a:pt x="1322" y="1015"/>
                    <a:pt x="1351" y="721"/>
                    <a:pt x="1351" y="398"/>
                  </a:cubicBezTo>
                  <a:cubicBezTo>
                    <a:pt x="1351" y="152"/>
                    <a:pt x="1330" y="1"/>
                    <a:pt x="11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2" name="Google Shape;6552;p45"/>
            <p:cNvSpPr/>
            <p:nvPr/>
          </p:nvSpPr>
          <p:spPr>
            <a:xfrm>
              <a:off x="8899846" y="265508"/>
              <a:ext cx="49358" cy="49723"/>
            </a:xfrm>
            <a:custGeom>
              <a:avLst/>
              <a:gdLst/>
              <a:ahLst/>
              <a:cxnLst/>
              <a:rect l="l" t="t" r="r" b="b"/>
              <a:pathLst>
                <a:path w="1352" h="1362" extrusionOk="0">
                  <a:moveTo>
                    <a:pt x="1161" y="0"/>
                  </a:moveTo>
                  <a:cubicBezTo>
                    <a:pt x="1051" y="0"/>
                    <a:pt x="880" y="68"/>
                    <a:pt x="617" y="223"/>
                  </a:cubicBezTo>
                  <a:cubicBezTo>
                    <a:pt x="1" y="664"/>
                    <a:pt x="118" y="1163"/>
                    <a:pt x="265" y="1251"/>
                  </a:cubicBezTo>
                  <a:cubicBezTo>
                    <a:pt x="378" y="1330"/>
                    <a:pt x="500" y="1362"/>
                    <a:pt x="618" y="1362"/>
                  </a:cubicBezTo>
                  <a:cubicBezTo>
                    <a:pt x="804" y="1362"/>
                    <a:pt x="979" y="1283"/>
                    <a:pt x="1087" y="1192"/>
                  </a:cubicBezTo>
                  <a:cubicBezTo>
                    <a:pt x="1322" y="987"/>
                    <a:pt x="1351" y="693"/>
                    <a:pt x="1351" y="370"/>
                  </a:cubicBezTo>
                  <a:cubicBezTo>
                    <a:pt x="1351" y="144"/>
                    <a:pt x="1320" y="0"/>
                    <a:pt x="1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3" name="Google Shape;6553;p45"/>
            <p:cNvSpPr/>
            <p:nvPr/>
          </p:nvSpPr>
          <p:spPr>
            <a:xfrm>
              <a:off x="8814089" y="268720"/>
              <a:ext cx="50417" cy="49723"/>
            </a:xfrm>
            <a:custGeom>
              <a:avLst/>
              <a:gdLst/>
              <a:ahLst/>
              <a:cxnLst/>
              <a:rect l="l" t="t" r="r" b="b"/>
              <a:pathLst>
                <a:path w="1381" h="1362" extrusionOk="0">
                  <a:moveTo>
                    <a:pt x="1188" y="0"/>
                  </a:moveTo>
                  <a:cubicBezTo>
                    <a:pt x="1080" y="0"/>
                    <a:pt x="910" y="68"/>
                    <a:pt x="647" y="224"/>
                  </a:cubicBezTo>
                  <a:cubicBezTo>
                    <a:pt x="1" y="664"/>
                    <a:pt x="118" y="1163"/>
                    <a:pt x="294" y="1251"/>
                  </a:cubicBezTo>
                  <a:cubicBezTo>
                    <a:pt x="408" y="1331"/>
                    <a:pt x="530" y="1362"/>
                    <a:pt x="647" y="1362"/>
                  </a:cubicBezTo>
                  <a:cubicBezTo>
                    <a:pt x="834" y="1362"/>
                    <a:pt x="1008" y="1283"/>
                    <a:pt x="1116" y="1192"/>
                  </a:cubicBezTo>
                  <a:cubicBezTo>
                    <a:pt x="1322" y="987"/>
                    <a:pt x="1381" y="693"/>
                    <a:pt x="1351" y="370"/>
                  </a:cubicBezTo>
                  <a:cubicBezTo>
                    <a:pt x="1369" y="144"/>
                    <a:pt x="1345" y="0"/>
                    <a:pt x="11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4" name="Google Shape;6554;p45"/>
            <p:cNvSpPr/>
            <p:nvPr/>
          </p:nvSpPr>
          <p:spPr>
            <a:xfrm>
              <a:off x="8891266" y="183694"/>
              <a:ext cx="50417" cy="50015"/>
            </a:xfrm>
            <a:custGeom>
              <a:avLst/>
              <a:gdLst/>
              <a:ahLst/>
              <a:cxnLst/>
              <a:rect l="l" t="t" r="r" b="b"/>
              <a:pathLst>
                <a:path w="1381" h="1370" extrusionOk="0">
                  <a:moveTo>
                    <a:pt x="1199" y="1"/>
                  </a:moveTo>
                  <a:cubicBezTo>
                    <a:pt x="1090" y="1"/>
                    <a:pt x="917" y="73"/>
                    <a:pt x="647" y="233"/>
                  </a:cubicBezTo>
                  <a:cubicBezTo>
                    <a:pt x="1" y="673"/>
                    <a:pt x="118" y="1173"/>
                    <a:pt x="294" y="1261"/>
                  </a:cubicBezTo>
                  <a:cubicBezTo>
                    <a:pt x="405" y="1338"/>
                    <a:pt x="524" y="1370"/>
                    <a:pt x="638" y="1370"/>
                  </a:cubicBezTo>
                  <a:cubicBezTo>
                    <a:pt x="828" y="1370"/>
                    <a:pt x="1007" y="1282"/>
                    <a:pt x="1117" y="1173"/>
                  </a:cubicBezTo>
                  <a:cubicBezTo>
                    <a:pt x="1351" y="996"/>
                    <a:pt x="1381" y="703"/>
                    <a:pt x="1381" y="380"/>
                  </a:cubicBezTo>
                  <a:cubicBezTo>
                    <a:pt x="1381" y="141"/>
                    <a:pt x="1351" y="1"/>
                    <a:pt x="11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5" name="Google Shape;6555;p45"/>
            <p:cNvSpPr/>
            <p:nvPr/>
          </p:nvSpPr>
          <p:spPr>
            <a:xfrm>
              <a:off x="8983448" y="191616"/>
              <a:ext cx="49358" cy="49650"/>
            </a:xfrm>
            <a:custGeom>
              <a:avLst/>
              <a:gdLst/>
              <a:ahLst/>
              <a:cxnLst/>
              <a:rect l="l" t="t" r="r" b="b"/>
              <a:pathLst>
                <a:path w="1352" h="1360" extrusionOk="0">
                  <a:moveTo>
                    <a:pt x="1156" y="0"/>
                  </a:moveTo>
                  <a:cubicBezTo>
                    <a:pt x="1046" y="0"/>
                    <a:pt x="877" y="68"/>
                    <a:pt x="617" y="221"/>
                  </a:cubicBezTo>
                  <a:cubicBezTo>
                    <a:pt x="1" y="662"/>
                    <a:pt x="89" y="1161"/>
                    <a:pt x="265" y="1249"/>
                  </a:cubicBezTo>
                  <a:cubicBezTo>
                    <a:pt x="378" y="1328"/>
                    <a:pt x="500" y="1360"/>
                    <a:pt x="618" y="1360"/>
                  </a:cubicBezTo>
                  <a:cubicBezTo>
                    <a:pt x="804" y="1360"/>
                    <a:pt x="979" y="1281"/>
                    <a:pt x="1087" y="1190"/>
                  </a:cubicBezTo>
                  <a:cubicBezTo>
                    <a:pt x="1322" y="1014"/>
                    <a:pt x="1352" y="721"/>
                    <a:pt x="1352" y="398"/>
                  </a:cubicBezTo>
                  <a:cubicBezTo>
                    <a:pt x="1352" y="152"/>
                    <a:pt x="1320" y="0"/>
                    <a:pt x="1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6" name="Google Shape;6556;p45"/>
            <p:cNvSpPr/>
            <p:nvPr/>
          </p:nvSpPr>
          <p:spPr>
            <a:xfrm>
              <a:off x="8924488" y="351556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1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5" y="1272"/>
                  </a:cubicBezTo>
                  <a:cubicBezTo>
                    <a:pt x="407" y="1340"/>
                    <a:pt x="527" y="1368"/>
                    <a:pt x="644" y="1368"/>
                  </a:cubicBezTo>
                  <a:cubicBezTo>
                    <a:pt x="832" y="1368"/>
                    <a:pt x="1008" y="1293"/>
                    <a:pt x="1117" y="1184"/>
                  </a:cubicBezTo>
                  <a:cubicBezTo>
                    <a:pt x="1322" y="1008"/>
                    <a:pt x="1352" y="715"/>
                    <a:pt x="1352" y="392"/>
                  </a:cubicBezTo>
                  <a:cubicBezTo>
                    <a:pt x="1352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7" name="Google Shape;6557;p45"/>
            <p:cNvSpPr/>
            <p:nvPr/>
          </p:nvSpPr>
          <p:spPr>
            <a:xfrm>
              <a:off x="8989910" y="292304"/>
              <a:ext cx="49322" cy="49723"/>
            </a:xfrm>
            <a:custGeom>
              <a:avLst/>
              <a:gdLst/>
              <a:ahLst/>
              <a:cxnLst/>
              <a:rect l="l" t="t" r="r" b="b"/>
              <a:pathLst>
                <a:path w="1351" h="1362" extrusionOk="0">
                  <a:moveTo>
                    <a:pt x="1179" y="0"/>
                  </a:moveTo>
                  <a:cubicBezTo>
                    <a:pt x="1075" y="0"/>
                    <a:pt x="909" y="68"/>
                    <a:pt x="646" y="223"/>
                  </a:cubicBezTo>
                  <a:cubicBezTo>
                    <a:pt x="0" y="664"/>
                    <a:pt x="118" y="1163"/>
                    <a:pt x="264" y="1251"/>
                  </a:cubicBezTo>
                  <a:cubicBezTo>
                    <a:pt x="378" y="1330"/>
                    <a:pt x="500" y="1362"/>
                    <a:pt x="619" y="1362"/>
                  </a:cubicBezTo>
                  <a:cubicBezTo>
                    <a:pt x="808" y="1362"/>
                    <a:pt x="990" y="1283"/>
                    <a:pt x="1116" y="1192"/>
                  </a:cubicBezTo>
                  <a:cubicBezTo>
                    <a:pt x="1321" y="987"/>
                    <a:pt x="1351" y="693"/>
                    <a:pt x="1351" y="370"/>
                  </a:cubicBezTo>
                  <a:cubicBezTo>
                    <a:pt x="1351" y="144"/>
                    <a:pt x="1330" y="0"/>
                    <a:pt x="1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8" name="Google Shape;6558;p45"/>
            <p:cNvSpPr/>
            <p:nvPr/>
          </p:nvSpPr>
          <p:spPr>
            <a:xfrm>
              <a:off x="8780868" y="160110"/>
              <a:ext cx="49358" cy="49541"/>
            </a:xfrm>
            <a:custGeom>
              <a:avLst/>
              <a:gdLst/>
              <a:ahLst/>
              <a:cxnLst/>
              <a:rect l="l" t="t" r="r" b="b"/>
              <a:pathLst>
                <a:path w="1352" h="1357" extrusionOk="0">
                  <a:moveTo>
                    <a:pt x="1169" y="1"/>
                  </a:moveTo>
                  <a:cubicBezTo>
                    <a:pt x="1060" y="1"/>
                    <a:pt x="887" y="73"/>
                    <a:pt x="617" y="233"/>
                  </a:cubicBezTo>
                  <a:cubicBezTo>
                    <a:pt x="0" y="644"/>
                    <a:pt x="89" y="1173"/>
                    <a:pt x="265" y="1261"/>
                  </a:cubicBezTo>
                  <a:cubicBezTo>
                    <a:pt x="377" y="1328"/>
                    <a:pt x="498" y="1357"/>
                    <a:pt x="614" y="1357"/>
                  </a:cubicBezTo>
                  <a:cubicBezTo>
                    <a:pt x="802" y="1357"/>
                    <a:pt x="978" y="1281"/>
                    <a:pt x="1087" y="1173"/>
                  </a:cubicBezTo>
                  <a:cubicBezTo>
                    <a:pt x="1322" y="996"/>
                    <a:pt x="1351" y="703"/>
                    <a:pt x="1351" y="380"/>
                  </a:cubicBezTo>
                  <a:cubicBezTo>
                    <a:pt x="1351" y="141"/>
                    <a:pt x="1321" y="1"/>
                    <a:pt x="1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59" name="Google Shape;6559;p45"/>
            <p:cNvSpPr/>
            <p:nvPr/>
          </p:nvSpPr>
          <p:spPr>
            <a:xfrm>
              <a:off x="8686532" y="131817"/>
              <a:ext cx="49358" cy="49979"/>
            </a:xfrm>
            <a:custGeom>
              <a:avLst/>
              <a:gdLst/>
              <a:ahLst/>
              <a:cxnLst/>
              <a:rect l="l" t="t" r="r" b="b"/>
              <a:pathLst>
                <a:path w="1352" h="1369" extrusionOk="0">
                  <a:moveTo>
                    <a:pt x="1184" y="0"/>
                  </a:moveTo>
                  <a:cubicBezTo>
                    <a:pt x="1080" y="0"/>
                    <a:pt x="914" y="75"/>
                    <a:pt x="647" y="245"/>
                  </a:cubicBezTo>
                  <a:cubicBezTo>
                    <a:pt x="1" y="656"/>
                    <a:pt x="118" y="1184"/>
                    <a:pt x="294" y="1272"/>
                  </a:cubicBezTo>
                  <a:cubicBezTo>
                    <a:pt x="406" y="1340"/>
                    <a:pt x="527" y="1368"/>
                    <a:pt x="643" y="1368"/>
                  </a:cubicBezTo>
                  <a:cubicBezTo>
                    <a:pt x="831" y="1368"/>
                    <a:pt x="1008" y="1293"/>
                    <a:pt x="1116" y="1184"/>
                  </a:cubicBezTo>
                  <a:cubicBezTo>
                    <a:pt x="1322" y="1008"/>
                    <a:pt x="1351" y="714"/>
                    <a:pt x="1351" y="391"/>
                  </a:cubicBezTo>
                  <a:cubicBezTo>
                    <a:pt x="1351" y="150"/>
                    <a:pt x="1331" y="0"/>
                    <a:pt x="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4FEBB91E-35B5-F957-930E-B15973692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287" y="1580832"/>
            <a:ext cx="6582000" cy="500800"/>
          </a:xfrm>
        </p:spPr>
        <p:txBody>
          <a:bodyPr/>
          <a:lstStyle/>
          <a:p>
            <a:r>
              <a:rPr lang="en-NZ" sz="3000" dirty="0">
                <a:latin typeface="HelloPlainJane" panose="02000603000000000000" pitchFamily="2" charset="0"/>
                <a:ea typeface="HelloPlainJane" panose="02000603000000000000" pitchFamily="2" charset="0"/>
              </a:rPr>
              <a:t>What we stand for:</a:t>
            </a:r>
          </a:p>
        </p:txBody>
      </p:sp>
      <p:grpSp>
        <p:nvGrpSpPr>
          <p:cNvPr id="4" name="Google Shape;7267;p68">
            <a:extLst>
              <a:ext uri="{FF2B5EF4-FFF2-40B4-BE49-F238E27FC236}">
                <a16:creationId xmlns:a16="http://schemas.microsoft.com/office/drawing/2014/main" id="{EC329ED1-2E87-8BD9-5B5E-9FE3BCF6C7E4}"/>
              </a:ext>
            </a:extLst>
          </p:cNvPr>
          <p:cNvGrpSpPr/>
          <p:nvPr/>
        </p:nvGrpSpPr>
        <p:grpSpPr>
          <a:xfrm>
            <a:off x="3535550" y="2508443"/>
            <a:ext cx="653297" cy="682043"/>
            <a:chOff x="1272173" y="3484873"/>
            <a:chExt cx="341635" cy="379076"/>
          </a:xfrm>
        </p:grpSpPr>
        <p:sp>
          <p:nvSpPr>
            <p:cNvPr id="5" name="Google Shape;7268;p68">
              <a:extLst>
                <a:ext uri="{FF2B5EF4-FFF2-40B4-BE49-F238E27FC236}">
                  <a16:creationId xmlns:a16="http://schemas.microsoft.com/office/drawing/2014/main" id="{25AAD76C-D951-66EE-F42B-93A2D19BC351}"/>
                </a:ext>
              </a:extLst>
            </p:cNvPr>
            <p:cNvSpPr/>
            <p:nvPr/>
          </p:nvSpPr>
          <p:spPr>
            <a:xfrm>
              <a:off x="1461377" y="3674920"/>
              <a:ext cx="152432" cy="188185"/>
            </a:xfrm>
            <a:custGeom>
              <a:avLst/>
              <a:gdLst/>
              <a:ahLst/>
              <a:cxnLst/>
              <a:rect l="l" t="t" r="r" b="b"/>
              <a:pathLst>
                <a:path w="4336" h="5353" extrusionOk="0">
                  <a:moveTo>
                    <a:pt x="2168" y="1191"/>
                  </a:moveTo>
                  <a:cubicBezTo>
                    <a:pt x="2716" y="1191"/>
                    <a:pt x="3168" y="1644"/>
                    <a:pt x="3168" y="2191"/>
                  </a:cubicBezTo>
                  <a:cubicBezTo>
                    <a:pt x="3168" y="2715"/>
                    <a:pt x="2716" y="3168"/>
                    <a:pt x="2168" y="3168"/>
                  </a:cubicBezTo>
                  <a:cubicBezTo>
                    <a:pt x="1620" y="3168"/>
                    <a:pt x="1192" y="2715"/>
                    <a:pt x="1192" y="2191"/>
                  </a:cubicBezTo>
                  <a:cubicBezTo>
                    <a:pt x="1192" y="1644"/>
                    <a:pt x="1620" y="1191"/>
                    <a:pt x="2168" y="1191"/>
                  </a:cubicBezTo>
                  <a:close/>
                  <a:moveTo>
                    <a:pt x="2168" y="1"/>
                  </a:moveTo>
                  <a:cubicBezTo>
                    <a:pt x="977" y="1"/>
                    <a:pt x="1" y="977"/>
                    <a:pt x="1" y="2191"/>
                  </a:cubicBezTo>
                  <a:cubicBezTo>
                    <a:pt x="1" y="2834"/>
                    <a:pt x="572" y="3668"/>
                    <a:pt x="1001" y="4192"/>
                  </a:cubicBezTo>
                  <a:cubicBezTo>
                    <a:pt x="1477" y="4787"/>
                    <a:pt x="1930" y="5240"/>
                    <a:pt x="1954" y="5263"/>
                  </a:cubicBezTo>
                  <a:cubicBezTo>
                    <a:pt x="2013" y="5323"/>
                    <a:pt x="2091" y="5353"/>
                    <a:pt x="2171" y="5353"/>
                  </a:cubicBezTo>
                  <a:cubicBezTo>
                    <a:pt x="2251" y="5353"/>
                    <a:pt x="2335" y="5323"/>
                    <a:pt x="2406" y="5263"/>
                  </a:cubicBezTo>
                  <a:cubicBezTo>
                    <a:pt x="2406" y="5240"/>
                    <a:pt x="2882" y="4787"/>
                    <a:pt x="3359" y="4192"/>
                  </a:cubicBezTo>
                  <a:cubicBezTo>
                    <a:pt x="4025" y="3335"/>
                    <a:pt x="4335" y="2692"/>
                    <a:pt x="4335" y="2191"/>
                  </a:cubicBezTo>
                  <a:cubicBezTo>
                    <a:pt x="4335" y="977"/>
                    <a:pt x="3382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" name="Google Shape;7269;p68">
              <a:extLst>
                <a:ext uri="{FF2B5EF4-FFF2-40B4-BE49-F238E27FC236}">
                  <a16:creationId xmlns:a16="http://schemas.microsoft.com/office/drawing/2014/main" id="{B2F98C5D-0A92-B5BB-532E-10BB30C56971}"/>
                </a:ext>
              </a:extLst>
            </p:cNvPr>
            <p:cNvSpPr/>
            <p:nvPr/>
          </p:nvSpPr>
          <p:spPr>
            <a:xfrm>
              <a:off x="1335804" y="3738551"/>
              <a:ext cx="25171" cy="25980"/>
            </a:xfrm>
            <a:custGeom>
              <a:avLst/>
              <a:gdLst/>
              <a:ahLst/>
              <a:cxnLst/>
              <a:rect l="l" t="t" r="r" b="b"/>
              <a:pathLst>
                <a:path w="716" h="739" extrusionOk="0">
                  <a:moveTo>
                    <a:pt x="358" y="0"/>
                  </a:moveTo>
                  <a:cubicBezTo>
                    <a:pt x="144" y="0"/>
                    <a:pt x="1" y="167"/>
                    <a:pt x="1" y="358"/>
                  </a:cubicBezTo>
                  <a:cubicBezTo>
                    <a:pt x="1" y="572"/>
                    <a:pt x="144" y="739"/>
                    <a:pt x="358" y="739"/>
                  </a:cubicBezTo>
                  <a:cubicBezTo>
                    <a:pt x="548" y="739"/>
                    <a:pt x="715" y="572"/>
                    <a:pt x="715" y="358"/>
                  </a:cubicBezTo>
                  <a:cubicBezTo>
                    <a:pt x="715" y="167"/>
                    <a:pt x="548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" name="Google Shape;7270;p68">
              <a:extLst>
                <a:ext uri="{FF2B5EF4-FFF2-40B4-BE49-F238E27FC236}">
                  <a16:creationId xmlns:a16="http://schemas.microsoft.com/office/drawing/2014/main" id="{34E729C2-F5E9-36E8-3216-EEAD44DBD364}"/>
                </a:ext>
              </a:extLst>
            </p:cNvPr>
            <p:cNvSpPr/>
            <p:nvPr/>
          </p:nvSpPr>
          <p:spPr>
            <a:xfrm>
              <a:off x="1272173" y="3674920"/>
              <a:ext cx="152397" cy="188185"/>
            </a:xfrm>
            <a:custGeom>
              <a:avLst/>
              <a:gdLst/>
              <a:ahLst/>
              <a:cxnLst/>
              <a:rect l="l" t="t" r="r" b="b"/>
              <a:pathLst>
                <a:path w="4335" h="5353" extrusionOk="0">
                  <a:moveTo>
                    <a:pt x="2168" y="1191"/>
                  </a:moveTo>
                  <a:cubicBezTo>
                    <a:pt x="2716" y="1191"/>
                    <a:pt x="3144" y="1644"/>
                    <a:pt x="3144" y="2191"/>
                  </a:cubicBezTo>
                  <a:cubicBezTo>
                    <a:pt x="3144" y="2715"/>
                    <a:pt x="2716" y="3168"/>
                    <a:pt x="2168" y="3168"/>
                  </a:cubicBezTo>
                  <a:cubicBezTo>
                    <a:pt x="1620" y="3168"/>
                    <a:pt x="1168" y="2715"/>
                    <a:pt x="1168" y="2191"/>
                  </a:cubicBezTo>
                  <a:cubicBezTo>
                    <a:pt x="1168" y="1644"/>
                    <a:pt x="1620" y="1191"/>
                    <a:pt x="2168" y="1191"/>
                  </a:cubicBezTo>
                  <a:close/>
                  <a:moveTo>
                    <a:pt x="2168" y="1"/>
                  </a:moveTo>
                  <a:cubicBezTo>
                    <a:pt x="977" y="1"/>
                    <a:pt x="1" y="977"/>
                    <a:pt x="1" y="2168"/>
                  </a:cubicBezTo>
                  <a:cubicBezTo>
                    <a:pt x="1" y="2692"/>
                    <a:pt x="310" y="3335"/>
                    <a:pt x="977" y="4192"/>
                  </a:cubicBezTo>
                  <a:cubicBezTo>
                    <a:pt x="1453" y="4787"/>
                    <a:pt x="1930" y="5240"/>
                    <a:pt x="1930" y="5263"/>
                  </a:cubicBezTo>
                  <a:cubicBezTo>
                    <a:pt x="2001" y="5323"/>
                    <a:pt x="2085" y="5353"/>
                    <a:pt x="2165" y="5353"/>
                  </a:cubicBezTo>
                  <a:cubicBezTo>
                    <a:pt x="2245" y="5353"/>
                    <a:pt x="2323" y="5323"/>
                    <a:pt x="2382" y="5263"/>
                  </a:cubicBezTo>
                  <a:cubicBezTo>
                    <a:pt x="2668" y="4978"/>
                    <a:pt x="3097" y="4501"/>
                    <a:pt x="3430" y="4073"/>
                  </a:cubicBezTo>
                  <a:cubicBezTo>
                    <a:pt x="3811" y="3573"/>
                    <a:pt x="4335" y="2811"/>
                    <a:pt x="4335" y="2168"/>
                  </a:cubicBezTo>
                  <a:cubicBezTo>
                    <a:pt x="4335" y="977"/>
                    <a:pt x="3359" y="1"/>
                    <a:pt x="2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" name="Google Shape;7271;p68">
              <a:extLst>
                <a:ext uri="{FF2B5EF4-FFF2-40B4-BE49-F238E27FC236}">
                  <a16:creationId xmlns:a16="http://schemas.microsoft.com/office/drawing/2014/main" id="{1DE685D1-0E48-70BF-6F27-942F9E720DAE}"/>
                </a:ext>
              </a:extLst>
            </p:cNvPr>
            <p:cNvSpPr/>
            <p:nvPr/>
          </p:nvSpPr>
          <p:spPr>
            <a:xfrm>
              <a:off x="1295622" y="3484873"/>
              <a:ext cx="294740" cy="240320"/>
            </a:xfrm>
            <a:custGeom>
              <a:avLst/>
              <a:gdLst/>
              <a:ahLst/>
              <a:cxnLst/>
              <a:rect l="l" t="t" r="r" b="b"/>
              <a:pathLst>
                <a:path w="8384" h="6836" extrusionOk="0">
                  <a:moveTo>
                    <a:pt x="5216" y="1513"/>
                  </a:moveTo>
                  <a:cubicBezTo>
                    <a:pt x="5543" y="1513"/>
                    <a:pt x="5871" y="1644"/>
                    <a:pt x="6121" y="1906"/>
                  </a:cubicBezTo>
                  <a:cubicBezTo>
                    <a:pt x="6621" y="2382"/>
                    <a:pt x="6645" y="3216"/>
                    <a:pt x="6145" y="3716"/>
                  </a:cubicBezTo>
                  <a:cubicBezTo>
                    <a:pt x="6143" y="3718"/>
                    <a:pt x="6142" y="3718"/>
                    <a:pt x="6142" y="3718"/>
                  </a:cubicBezTo>
                  <a:cubicBezTo>
                    <a:pt x="6142" y="3718"/>
                    <a:pt x="6142" y="3718"/>
                    <a:pt x="6142" y="3718"/>
                  </a:cubicBezTo>
                  <a:cubicBezTo>
                    <a:pt x="6142" y="3718"/>
                    <a:pt x="6121" y="3737"/>
                    <a:pt x="4406" y="5430"/>
                  </a:cubicBezTo>
                  <a:cubicBezTo>
                    <a:pt x="4347" y="5490"/>
                    <a:pt x="4269" y="5520"/>
                    <a:pt x="4192" y="5520"/>
                  </a:cubicBezTo>
                  <a:cubicBezTo>
                    <a:pt x="4115" y="5520"/>
                    <a:pt x="4037" y="5490"/>
                    <a:pt x="3978" y="5430"/>
                  </a:cubicBezTo>
                  <a:lnTo>
                    <a:pt x="2263" y="3716"/>
                  </a:lnTo>
                  <a:cubicBezTo>
                    <a:pt x="1739" y="3216"/>
                    <a:pt x="1739" y="2406"/>
                    <a:pt x="2263" y="1906"/>
                  </a:cubicBezTo>
                  <a:cubicBezTo>
                    <a:pt x="2513" y="1644"/>
                    <a:pt x="2840" y="1513"/>
                    <a:pt x="3168" y="1513"/>
                  </a:cubicBezTo>
                  <a:cubicBezTo>
                    <a:pt x="3495" y="1513"/>
                    <a:pt x="3823" y="1644"/>
                    <a:pt x="4073" y="1906"/>
                  </a:cubicBezTo>
                  <a:lnTo>
                    <a:pt x="4192" y="2025"/>
                  </a:lnTo>
                  <a:lnTo>
                    <a:pt x="4311" y="1906"/>
                  </a:lnTo>
                  <a:cubicBezTo>
                    <a:pt x="4561" y="1644"/>
                    <a:pt x="4888" y="1513"/>
                    <a:pt x="5216" y="1513"/>
                  </a:cubicBezTo>
                  <a:close/>
                  <a:moveTo>
                    <a:pt x="4192" y="1"/>
                  </a:moveTo>
                  <a:cubicBezTo>
                    <a:pt x="1882" y="1"/>
                    <a:pt x="1" y="1882"/>
                    <a:pt x="1" y="4216"/>
                  </a:cubicBezTo>
                  <a:cubicBezTo>
                    <a:pt x="1" y="4478"/>
                    <a:pt x="48" y="4787"/>
                    <a:pt x="167" y="5121"/>
                  </a:cubicBezTo>
                  <a:cubicBezTo>
                    <a:pt x="586" y="4889"/>
                    <a:pt x="1036" y="4781"/>
                    <a:pt x="1480" y="4781"/>
                  </a:cubicBezTo>
                  <a:cubicBezTo>
                    <a:pt x="2677" y="4781"/>
                    <a:pt x="3827" y="5567"/>
                    <a:pt x="4192" y="6835"/>
                  </a:cubicBezTo>
                  <a:cubicBezTo>
                    <a:pt x="4557" y="5567"/>
                    <a:pt x="5707" y="4781"/>
                    <a:pt x="6904" y="4781"/>
                  </a:cubicBezTo>
                  <a:cubicBezTo>
                    <a:pt x="7348" y="4781"/>
                    <a:pt x="7798" y="4889"/>
                    <a:pt x="8217" y="5121"/>
                  </a:cubicBezTo>
                  <a:cubicBezTo>
                    <a:pt x="8336" y="4787"/>
                    <a:pt x="8383" y="4478"/>
                    <a:pt x="8383" y="4216"/>
                  </a:cubicBezTo>
                  <a:cubicBezTo>
                    <a:pt x="8383" y="1882"/>
                    <a:pt x="6502" y="1"/>
                    <a:pt x="41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" name="Google Shape;7272;p68">
              <a:extLst>
                <a:ext uri="{FF2B5EF4-FFF2-40B4-BE49-F238E27FC236}">
                  <a16:creationId xmlns:a16="http://schemas.microsoft.com/office/drawing/2014/main" id="{8499921E-8B5A-6261-8A02-6069C33FEC49}"/>
                </a:ext>
              </a:extLst>
            </p:cNvPr>
            <p:cNvSpPr/>
            <p:nvPr/>
          </p:nvSpPr>
          <p:spPr>
            <a:xfrm>
              <a:off x="1381013" y="3560632"/>
              <a:ext cx="123957" cy="91719"/>
            </a:xfrm>
            <a:custGeom>
              <a:avLst/>
              <a:gdLst/>
              <a:ahLst/>
              <a:cxnLst/>
              <a:rect l="l" t="t" r="r" b="b"/>
              <a:pathLst>
                <a:path w="3526" h="2609" extrusionOk="0">
                  <a:moveTo>
                    <a:pt x="727" y="1"/>
                  </a:moveTo>
                  <a:cubicBezTo>
                    <a:pt x="560" y="1"/>
                    <a:pt x="394" y="60"/>
                    <a:pt x="263" y="179"/>
                  </a:cubicBezTo>
                  <a:cubicBezTo>
                    <a:pt x="24" y="441"/>
                    <a:pt x="1" y="846"/>
                    <a:pt x="263" y="1108"/>
                  </a:cubicBezTo>
                  <a:lnTo>
                    <a:pt x="1763" y="2609"/>
                  </a:lnTo>
                  <a:lnTo>
                    <a:pt x="3263" y="1108"/>
                  </a:lnTo>
                  <a:cubicBezTo>
                    <a:pt x="3501" y="870"/>
                    <a:pt x="3525" y="441"/>
                    <a:pt x="3263" y="179"/>
                  </a:cubicBezTo>
                  <a:cubicBezTo>
                    <a:pt x="3132" y="60"/>
                    <a:pt x="2966" y="1"/>
                    <a:pt x="2799" y="1"/>
                  </a:cubicBezTo>
                  <a:cubicBezTo>
                    <a:pt x="2632" y="1"/>
                    <a:pt x="2465" y="60"/>
                    <a:pt x="2334" y="179"/>
                  </a:cubicBezTo>
                  <a:lnTo>
                    <a:pt x="1977" y="537"/>
                  </a:lnTo>
                  <a:cubicBezTo>
                    <a:pt x="1918" y="596"/>
                    <a:pt x="1840" y="626"/>
                    <a:pt x="1763" y="626"/>
                  </a:cubicBezTo>
                  <a:cubicBezTo>
                    <a:pt x="1686" y="626"/>
                    <a:pt x="1608" y="596"/>
                    <a:pt x="1549" y="537"/>
                  </a:cubicBezTo>
                  <a:lnTo>
                    <a:pt x="1191" y="179"/>
                  </a:lnTo>
                  <a:cubicBezTo>
                    <a:pt x="1060" y="60"/>
                    <a:pt x="894" y="1"/>
                    <a:pt x="7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7273;p68">
              <a:extLst>
                <a:ext uri="{FF2B5EF4-FFF2-40B4-BE49-F238E27FC236}">
                  <a16:creationId xmlns:a16="http://schemas.microsoft.com/office/drawing/2014/main" id="{00876072-1BB3-6021-5CCD-01145C010A0D}"/>
                </a:ext>
              </a:extLst>
            </p:cNvPr>
            <p:cNvSpPr/>
            <p:nvPr/>
          </p:nvSpPr>
          <p:spPr>
            <a:xfrm>
              <a:off x="1409488" y="3774549"/>
              <a:ext cx="67005" cy="89399"/>
            </a:xfrm>
            <a:custGeom>
              <a:avLst/>
              <a:gdLst/>
              <a:ahLst/>
              <a:cxnLst/>
              <a:rect l="l" t="t" r="r" b="b"/>
              <a:pathLst>
                <a:path w="1906" h="2543" extrusionOk="0">
                  <a:moveTo>
                    <a:pt x="953" y="0"/>
                  </a:moveTo>
                  <a:cubicBezTo>
                    <a:pt x="810" y="477"/>
                    <a:pt x="500" y="1024"/>
                    <a:pt x="0" y="1644"/>
                  </a:cubicBezTo>
                  <a:cubicBezTo>
                    <a:pt x="429" y="2120"/>
                    <a:pt x="715" y="2429"/>
                    <a:pt x="715" y="2453"/>
                  </a:cubicBezTo>
                  <a:cubicBezTo>
                    <a:pt x="786" y="2513"/>
                    <a:pt x="870" y="2543"/>
                    <a:pt x="953" y="2543"/>
                  </a:cubicBezTo>
                  <a:cubicBezTo>
                    <a:pt x="1036" y="2543"/>
                    <a:pt x="1120" y="2513"/>
                    <a:pt x="1191" y="2453"/>
                  </a:cubicBezTo>
                  <a:cubicBezTo>
                    <a:pt x="1191" y="2429"/>
                    <a:pt x="1477" y="2120"/>
                    <a:pt x="1905" y="1644"/>
                  </a:cubicBezTo>
                  <a:cubicBezTo>
                    <a:pt x="1405" y="1024"/>
                    <a:pt x="1096" y="477"/>
                    <a:pt x="9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7274;p68">
              <a:extLst>
                <a:ext uri="{FF2B5EF4-FFF2-40B4-BE49-F238E27FC236}">
                  <a16:creationId xmlns:a16="http://schemas.microsoft.com/office/drawing/2014/main" id="{73A49952-6FE3-5F50-06F8-81CFDAA6F36B}"/>
                </a:ext>
              </a:extLst>
            </p:cNvPr>
            <p:cNvSpPr/>
            <p:nvPr/>
          </p:nvSpPr>
          <p:spPr>
            <a:xfrm>
              <a:off x="1525007" y="3738551"/>
              <a:ext cx="25171" cy="25980"/>
            </a:xfrm>
            <a:custGeom>
              <a:avLst/>
              <a:gdLst/>
              <a:ahLst/>
              <a:cxnLst/>
              <a:rect l="l" t="t" r="r" b="b"/>
              <a:pathLst>
                <a:path w="716" h="739" extrusionOk="0">
                  <a:moveTo>
                    <a:pt x="358" y="0"/>
                  </a:moveTo>
                  <a:cubicBezTo>
                    <a:pt x="167" y="0"/>
                    <a:pt x="1" y="167"/>
                    <a:pt x="1" y="358"/>
                  </a:cubicBezTo>
                  <a:cubicBezTo>
                    <a:pt x="1" y="572"/>
                    <a:pt x="167" y="739"/>
                    <a:pt x="358" y="739"/>
                  </a:cubicBezTo>
                  <a:cubicBezTo>
                    <a:pt x="572" y="739"/>
                    <a:pt x="715" y="572"/>
                    <a:pt x="715" y="358"/>
                  </a:cubicBezTo>
                  <a:cubicBezTo>
                    <a:pt x="715" y="167"/>
                    <a:pt x="572" y="0"/>
                    <a:pt x="3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2" name="Google Shape;7258;p68">
            <a:extLst>
              <a:ext uri="{FF2B5EF4-FFF2-40B4-BE49-F238E27FC236}">
                <a16:creationId xmlns:a16="http://schemas.microsoft.com/office/drawing/2014/main" id="{D14A074F-A036-EE7F-D94E-6FF341F628F9}"/>
              </a:ext>
            </a:extLst>
          </p:cNvPr>
          <p:cNvGrpSpPr/>
          <p:nvPr/>
        </p:nvGrpSpPr>
        <p:grpSpPr>
          <a:xfrm>
            <a:off x="3541929" y="4290676"/>
            <a:ext cx="744209" cy="744160"/>
            <a:chOff x="5439744" y="3484873"/>
            <a:chExt cx="379286" cy="379286"/>
          </a:xfrm>
        </p:grpSpPr>
        <p:sp>
          <p:nvSpPr>
            <p:cNvPr id="13" name="Google Shape;7259;p68">
              <a:extLst>
                <a:ext uri="{FF2B5EF4-FFF2-40B4-BE49-F238E27FC236}">
                  <a16:creationId xmlns:a16="http://schemas.microsoft.com/office/drawing/2014/main" id="{2704F418-2DE1-00FF-5DC2-070257EB9487}"/>
                </a:ext>
              </a:extLst>
            </p:cNvPr>
            <p:cNvSpPr/>
            <p:nvPr/>
          </p:nvSpPr>
          <p:spPr>
            <a:xfrm>
              <a:off x="5771255" y="3603978"/>
              <a:ext cx="47776" cy="33925"/>
            </a:xfrm>
            <a:custGeom>
              <a:avLst/>
              <a:gdLst/>
              <a:ahLst/>
              <a:cxnLst/>
              <a:rect l="l" t="t" r="r" b="b"/>
              <a:pathLst>
                <a:path w="1359" h="965" extrusionOk="0">
                  <a:moveTo>
                    <a:pt x="346" y="0"/>
                  </a:moveTo>
                  <a:cubicBezTo>
                    <a:pt x="263" y="0"/>
                    <a:pt x="179" y="30"/>
                    <a:pt x="120" y="90"/>
                  </a:cubicBezTo>
                  <a:cubicBezTo>
                    <a:pt x="1" y="232"/>
                    <a:pt x="1" y="423"/>
                    <a:pt x="120" y="542"/>
                  </a:cubicBezTo>
                  <a:lnTo>
                    <a:pt x="453" y="875"/>
                  </a:lnTo>
                  <a:cubicBezTo>
                    <a:pt x="513" y="935"/>
                    <a:pt x="596" y="965"/>
                    <a:pt x="680" y="965"/>
                  </a:cubicBezTo>
                  <a:cubicBezTo>
                    <a:pt x="763" y="965"/>
                    <a:pt x="846" y="935"/>
                    <a:pt x="906" y="875"/>
                  </a:cubicBezTo>
                  <a:lnTo>
                    <a:pt x="1239" y="542"/>
                  </a:lnTo>
                  <a:cubicBezTo>
                    <a:pt x="1358" y="423"/>
                    <a:pt x="1358" y="232"/>
                    <a:pt x="1239" y="90"/>
                  </a:cubicBezTo>
                  <a:cubicBezTo>
                    <a:pt x="1180" y="30"/>
                    <a:pt x="1102" y="0"/>
                    <a:pt x="1022" y="0"/>
                  </a:cubicBezTo>
                  <a:cubicBezTo>
                    <a:pt x="941" y="0"/>
                    <a:pt x="858" y="30"/>
                    <a:pt x="787" y="90"/>
                  </a:cubicBezTo>
                  <a:lnTo>
                    <a:pt x="691" y="209"/>
                  </a:lnTo>
                  <a:lnTo>
                    <a:pt x="572" y="90"/>
                  </a:lnTo>
                  <a:cubicBezTo>
                    <a:pt x="513" y="30"/>
                    <a:pt x="429" y="0"/>
                    <a:pt x="34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7260;p68">
              <a:extLst>
                <a:ext uri="{FF2B5EF4-FFF2-40B4-BE49-F238E27FC236}">
                  <a16:creationId xmlns:a16="http://schemas.microsoft.com/office/drawing/2014/main" id="{530863D8-9DA6-64E3-F417-4B7FF1DBB9AB}"/>
                </a:ext>
              </a:extLst>
            </p:cNvPr>
            <p:cNvSpPr/>
            <p:nvPr/>
          </p:nvSpPr>
          <p:spPr>
            <a:xfrm>
              <a:off x="5605500" y="3532824"/>
              <a:ext cx="47740" cy="34557"/>
            </a:xfrm>
            <a:custGeom>
              <a:avLst/>
              <a:gdLst/>
              <a:ahLst/>
              <a:cxnLst/>
              <a:rect l="l" t="t" r="r" b="b"/>
              <a:pathLst>
                <a:path w="1358" h="983" extrusionOk="0">
                  <a:moveTo>
                    <a:pt x="337" y="0"/>
                  </a:moveTo>
                  <a:cubicBezTo>
                    <a:pt x="257" y="0"/>
                    <a:pt x="179" y="30"/>
                    <a:pt x="120" y="89"/>
                  </a:cubicBezTo>
                  <a:cubicBezTo>
                    <a:pt x="1" y="232"/>
                    <a:pt x="1" y="423"/>
                    <a:pt x="120" y="542"/>
                  </a:cubicBezTo>
                  <a:lnTo>
                    <a:pt x="453" y="875"/>
                  </a:lnTo>
                  <a:cubicBezTo>
                    <a:pt x="513" y="947"/>
                    <a:pt x="596" y="982"/>
                    <a:pt x="679" y="982"/>
                  </a:cubicBezTo>
                  <a:cubicBezTo>
                    <a:pt x="763" y="982"/>
                    <a:pt x="846" y="947"/>
                    <a:pt x="905" y="875"/>
                  </a:cubicBezTo>
                  <a:lnTo>
                    <a:pt x="1239" y="542"/>
                  </a:lnTo>
                  <a:cubicBezTo>
                    <a:pt x="1358" y="423"/>
                    <a:pt x="1358" y="232"/>
                    <a:pt x="1239" y="89"/>
                  </a:cubicBezTo>
                  <a:cubicBezTo>
                    <a:pt x="1179" y="30"/>
                    <a:pt x="1096" y="0"/>
                    <a:pt x="1013" y="0"/>
                  </a:cubicBezTo>
                  <a:cubicBezTo>
                    <a:pt x="929" y="0"/>
                    <a:pt x="846" y="30"/>
                    <a:pt x="786" y="89"/>
                  </a:cubicBezTo>
                  <a:lnTo>
                    <a:pt x="667" y="208"/>
                  </a:lnTo>
                  <a:lnTo>
                    <a:pt x="572" y="89"/>
                  </a:lnTo>
                  <a:cubicBezTo>
                    <a:pt x="501" y="30"/>
                    <a:pt x="417" y="0"/>
                    <a:pt x="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7261;p68">
              <a:extLst>
                <a:ext uri="{FF2B5EF4-FFF2-40B4-BE49-F238E27FC236}">
                  <a16:creationId xmlns:a16="http://schemas.microsoft.com/office/drawing/2014/main" id="{DD4D2428-5B9F-663C-561F-E66FDB27547B}"/>
                </a:ext>
              </a:extLst>
            </p:cNvPr>
            <p:cNvSpPr/>
            <p:nvPr/>
          </p:nvSpPr>
          <p:spPr>
            <a:xfrm>
              <a:off x="5693422" y="3484873"/>
              <a:ext cx="123921" cy="104481"/>
            </a:xfrm>
            <a:custGeom>
              <a:avLst/>
              <a:gdLst/>
              <a:ahLst/>
              <a:cxnLst/>
              <a:rect l="l" t="t" r="r" b="b"/>
              <a:pathLst>
                <a:path w="3525" h="2972" extrusionOk="0">
                  <a:moveTo>
                    <a:pt x="1000" y="1"/>
                  </a:moveTo>
                  <a:cubicBezTo>
                    <a:pt x="453" y="1"/>
                    <a:pt x="0" y="453"/>
                    <a:pt x="0" y="1001"/>
                  </a:cubicBezTo>
                  <a:cubicBezTo>
                    <a:pt x="0" y="1263"/>
                    <a:pt x="119" y="1501"/>
                    <a:pt x="310" y="1691"/>
                  </a:cubicBezTo>
                  <a:cubicBezTo>
                    <a:pt x="311" y="1693"/>
                    <a:pt x="355" y="1736"/>
                    <a:pt x="1500" y="2882"/>
                  </a:cubicBezTo>
                  <a:cubicBezTo>
                    <a:pt x="1560" y="2942"/>
                    <a:pt x="1637" y="2972"/>
                    <a:pt x="1715" y="2972"/>
                  </a:cubicBezTo>
                  <a:cubicBezTo>
                    <a:pt x="1792" y="2972"/>
                    <a:pt x="1869" y="2942"/>
                    <a:pt x="1929" y="2882"/>
                  </a:cubicBezTo>
                  <a:lnTo>
                    <a:pt x="3144" y="1691"/>
                  </a:lnTo>
                  <a:cubicBezTo>
                    <a:pt x="3525" y="1310"/>
                    <a:pt x="3525" y="667"/>
                    <a:pt x="3120" y="286"/>
                  </a:cubicBezTo>
                  <a:cubicBezTo>
                    <a:pt x="2938" y="105"/>
                    <a:pt x="2690" y="4"/>
                    <a:pt x="2433" y="4"/>
                  </a:cubicBezTo>
                  <a:cubicBezTo>
                    <a:pt x="2183" y="4"/>
                    <a:pt x="1926" y="99"/>
                    <a:pt x="1715" y="310"/>
                  </a:cubicBezTo>
                  <a:lnTo>
                    <a:pt x="1691" y="286"/>
                  </a:lnTo>
                  <a:cubicBezTo>
                    <a:pt x="1524" y="96"/>
                    <a:pt x="1262" y="1"/>
                    <a:pt x="10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7262;p68">
              <a:extLst>
                <a:ext uri="{FF2B5EF4-FFF2-40B4-BE49-F238E27FC236}">
                  <a16:creationId xmlns:a16="http://schemas.microsoft.com/office/drawing/2014/main" id="{EF1B79E4-F37D-FC2B-D29C-D19058DE3A6D}"/>
                </a:ext>
              </a:extLst>
            </p:cNvPr>
            <p:cNvSpPr/>
            <p:nvPr/>
          </p:nvSpPr>
          <p:spPr>
            <a:xfrm>
              <a:off x="5521796" y="3609638"/>
              <a:ext cx="119738" cy="177498"/>
            </a:xfrm>
            <a:custGeom>
              <a:avLst/>
              <a:gdLst/>
              <a:ahLst/>
              <a:cxnLst/>
              <a:rect l="l" t="t" r="r" b="b"/>
              <a:pathLst>
                <a:path w="3406" h="5049" extrusionOk="0">
                  <a:moveTo>
                    <a:pt x="3406" y="0"/>
                  </a:moveTo>
                  <a:cubicBezTo>
                    <a:pt x="2334" y="476"/>
                    <a:pt x="1191" y="762"/>
                    <a:pt x="0" y="834"/>
                  </a:cubicBezTo>
                  <a:cubicBezTo>
                    <a:pt x="0" y="4081"/>
                    <a:pt x="0" y="4211"/>
                    <a:pt x="0" y="4215"/>
                  </a:cubicBezTo>
                  <a:cubicBezTo>
                    <a:pt x="1143" y="4287"/>
                    <a:pt x="2310" y="4549"/>
                    <a:pt x="3406" y="5049"/>
                  </a:cubicBezTo>
                  <a:lnTo>
                    <a:pt x="34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7263;p68">
              <a:extLst>
                <a:ext uri="{FF2B5EF4-FFF2-40B4-BE49-F238E27FC236}">
                  <a16:creationId xmlns:a16="http://schemas.microsoft.com/office/drawing/2014/main" id="{4C2863C1-1C5E-2FF9-B693-48E871B18DC7}"/>
                </a:ext>
              </a:extLst>
            </p:cNvPr>
            <p:cNvSpPr/>
            <p:nvPr/>
          </p:nvSpPr>
          <p:spPr>
            <a:xfrm>
              <a:off x="5439744" y="3639765"/>
              <a:ext cx="60291" cy="117242"/>
            </a:xfrm>
            <a:custGeom>
              <a:avLst/>
              <a:gdLst/>
              <a:ahLst/>
              <a:cxnLst/>
              <a:rect l="l" t="t" r="r" b="b"/>
              <a:pathLst>
                <a:path w="1715" h="3335" extrusionOk="0">
                  <a:moveTo>
                    <a:pt x="1667" y="0"/>
                  </a:moveTo>
                  <a:cubicBezTo>
                    <a:pt x="739" y="0"/>
                    <a:pt x="0" y="739"/>
                    <a:pt x="0" y="1667"/>
                  </a:cubicBezTo>
                  <a:cubicBezTo>
                    <a:pt x="0" y="2572"/>
                    <a:pt x="739" y="3334"/>
                    <a:pt x="1667" y="3334"/>
                  </a:cubicBezTo>
                  <a:lnTo>
                    <a:pt x="1715" y="3334"/>
                  </a:lnTo>
                  <a:lnTo>
                    <a:pt x="1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8" name="Google Shape;7264;p68">
              <a:extLst>
                <a:ext uri="{FF2B5EF4-FFF2-40B4-BE49-F238E27FC236}">
                  <a16:creationId xmlns:a16="http://schemas.microsoft.com/office/drawing/2014/main" id="{76DB661F-E7C3-48E8-EED1-9EDFAA83A28F}"/>
                </a:ext>
              </a:extLst>
            </p:cNvPr>
            <p:cNvSpPr/>
            <p:nvPr/>
          </p:nvSpPr>
          <p:spPr>
            <a:xfrm>
              <a:off x="5664103" y="3580494"/>
              <a:ext cx="47740" cy="235644"/>
            </a:xfrm>
            <a:custGeom>
              <a:avLst/>
              <a:gdLst/>
              <a:ahLst/>
              <a:cxnLst/>
              <a:rect l="l" t="t" r="r" b="b"/>
              <a:pathLst>
                <a:path w="1358" h="6703" extrusionOk="0">
                  <a:moveTo>
                    <a:pt x="1044" y="0"/>
                  </a:moveTo>
                  <a:cubicBezTo>
                    <a:pt x="990" y="0"/>
                    <a:pt x="935" y="14"/>
                    <a:pt x="882" y="43"/>
                  </a:cubicBezTo>
                  <a:cubicBezTo>
                    <a:pt x="263" y="377"/>
                    <a:pt x="167" y="424"/>
                    <a:pt x="1" y="519"/>
                  </a:cubicBezTo>
                  <a:lnTo>
                    <a:pt x="1" y="6163"/>
                  </a:lnTo>
                  <a:cubicBezTo>
                    <a:pt x="143" y="6259"/>
                    <a:pt x="167" y="6259"/>
                    <a:pt x="882" y="6664"/>
                  </a:cubicBezTo>
                  <a:cubicBezTo>
                    <a:pt x="931" y="6691"/>
                    <a:pt x="982" y="6703"/>
                    <a:pt x="1032" y="6703"/>
                  </a:cubicBezTo>
                  <a:cubicBezTo>
                    <a:pt x="1202" y="6703"/>
                    <a:pt x="1358" y="6562"/>
                    <a:pt x="1358" y="6378"/>
                  </a:cubicBezTo>
                  <a:lnTo>
                    <a:pt x="1358" y="305"/>
                  </a:lnTo>
                  <a:cubicBezTo>
                    <a:pt x="1358" y="126"/>
                    <a:pt x="1209" y="0"/>
                    <a:pt x="10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7265;p68">
              <a:extLst>
                <a:ext uri="{FF2B5EF4-FFF2-40B4-BE49-F238E27FC236}">
                  <a16:creationId xmlns:a16="http://schemas.microsoft.com/office/drawing/2014/main" id="{5351475E-5E61-D94D-F5EE-4D2CB0EE48CD}"/>
                </a:ext>
              </a:extLst>
            </p:cNvPr>
            <p:cNvSpPr/>
            <p:nvPr/>
          </p:nvSpPr>
          <p:spPr>
            <a:xfrm>
              <a:off x="5733604" y="3635582"/>
              <a:ext cx="33503" cy="125609"/>
            </a:xfrm>
            <a:custGeom>
              <a:avLst/>
              <a:gdLst/>
              <a:ahLst/>
              <a:cxnLst/>
              <a:rect l="l" t="t" r="r" b="b"/>
              <a:pathLst>
                <a:path w="953" h="3573" extrusionOk="0">
                  <a:moveTo>
                    <a:pt x="0" y="0"/>
                  </a:moveTo>
                  <a:lnTo>
                    <a:pt x="0" y="3572"/>
                  </a:lnTo>
                  <a:cubicBezTo>
                    <a:pt x="953" y="2715"/>
                    <a:pt x="953" y="858"/>
                    <a:pt x="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7266;p68">
              <a:extLst>
                <a:ext uri="{FF2B5EF4-FFF2-40B4-BE49-F238E27FC236}">
                  <a16:creationId xmlns:a16="http://schemas.microsoft.com/office/drawing/2014/main" id="{2D6B7FEF-3039-D666-D34C-05B7F5D33E79}"/>
                </a:ext>
              </a:extLst>
            </p:cNvPr>
            <p:cNvSpPr/>
            <p:nvPr/>
          </p:nvSpPr>
          <p:spPr>
            <a:xfrm>
              <a:off x="5526788" y="3780420"/>
              <a:ext cx="60326" cy="83739"/>
            </a:xfrm>
            <a:custGeom>
              <a:avLst/>
              <a:gdLst/>
              <a:ahLst/>
              <a:cxnLst/>
              <a:rect l="l" t="t" r="r" b="b"/>
              <a:pathLst>
                <a:path w="1716" h="2382" extrusionOk="0">
                  <a:moveTo>
                    <a:pt x="1" y="0"/>
                  </a:moveTo>
                  <a:lnTo>
                    <a:pt x="358" y="1572"/>
                  </a:lnTo>
                  <a:cubicBezTo>
                    <a:pt x="453" y="2048"/>
                    <a:pt x="882" y="2382"/>
                    <a:pt x="1358" y="2382"/>
                  </a:cubicBezTo>
                  <a:cubicBezTo>
                    <a:pt x="1573" y="2382"/>
                    <a:pt x="1716" y="2191"/>
                    <a:pt x="1668" y="2001"/>
                  </a:cubicBezTo>
                  <a:lnTo>
                    <a:pt x="1239" y="191"/>
                  </a:lnTo>
                  <a:cubicBezTo>
                    <a:pt x="834" y="95"/>
                    <a:pt x="430" y="2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21" name="Google Shape;15229;p116">
            <a:extLst>
              <a:ext uri="{FF2B5EF4-FFF2-40B4-BE49-F238E27FC236}">
                <a16:creationId xmlns:a16="http://schemas.microsoft.com/office/drawing/2014/main" id="{5F43073C-0097-075D-DB3A-4E02BE324A31}"/>
              </a:ext>
            </a:extLst>
          </p:cNvPr>
          <p:cNvGrpSpPr/>
          <p:nvPr/>
        </p:nvGrpSpPr>
        <p:grpSpPr>
          <a:xfrm>
            <a:off x="3580391" y="3487032"/>
            <a:ext cx="613829" cy="575589"/>
            <a:chOff x="583100" y="3982600"/>
            <a:chExt cx="296175" cy="296175"/>
          </a:xfrm>
          <a:solidFill>
            <a:schemeClr val="accent6">
              <a:lumMod val="75000"/>
            </a:schemeClr>
          </a:solidFill>
        </p:grpSpPr>
        <p:sp>
          <p:nvSpPr>
            <p:cNvPr id="22" name="Google Shape;15230;p116">
              <a:extLst>
                <a:ext uri="{FF2B5EF4-FFF2-40B4-BE49-F238E27FC236}">
                  <a16:creationId xmlns:a16="http://schemas.microsoft.com/office/drawing/2014/main" id="{D19EE1BE-D154-F651-9255-B263EA6B74EE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15231;p116">
              <a:extLst>
                <a:ext uri="{FF2B5EF4-FFF2-40B4-BE49-F238E27FC236}">
                  <a16:creationId xmlns:a16="http://schemas.microsoft.com/office/drawing/2014/main" id="{3B5F1F31-8DB8-1863-7F32-4BB14EB016EE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15232;p116">
              <a:extLst>
                <a:ext uri="{FF2B5EF4-FFF2-40B4-BE49-F238E27FC236}">
                  <a16:creationId xmlns:a16="http://schemas.microsoft.com/office/drawing/2014/main" id="{DB415A1C-8BEC-FD03-3326-694F8A51B192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5233;p116">
              <a:extLst>
                <a:ext uri="{FF2B5EF4-FFF2-40B4-BE49-F238E27FC236}">
                  <a16:creationId xmlns:a16="http://schemas.microsoft.com/office/drawing/2014/main" id="{C75E1BCB-C401-B3A1-4EB7-0FEFB5426BE2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5234;p116">
              <a:extLst>
                <a:ext uri="{FF2B5EF4-FFF2-40B4-BE49-F238E27FC236}">
                  <a16:creationId xmlns:a16="http://schemas.microsoft.com/office/drawing/2014/main" id="{7A1D0036-91E9-264B-896B-D6747C8D109F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15235;p116">
              <a:extLst>
                <a:ext uri="{FF2B5EF4-FFF2-40B4-BE49-F238E27FC236}">
                  <a16:creationId xmlns:a16="http://schemas.microsoft.com/office/drawing/2014/main" id="{16459EA6-3189-9864-6CF8-6DD7816546FF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15236;p116">
              <a:extLst>
                <a:ext uri="{FF2B5EF4-FFF2-40B4-BE49-F238E27FC236}">
                  <a16:creationId xmlns:a16="http://schemas.microsoft.com/office/drawing/2014/main" id="{EF0DC649-D66F-3CD3-9A34-538B9A82E5DC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AC3A160-A66C-648E-FB2F-BA179C6982BF}"/>
              </a:ext>
            </a:extLst>
          </p:cNvPr>
          <p:cNvGrpSpPr/>
          <p:nvPr/>
        </p:nvGrpSpPr>
        <p:grpSpPr>
          <a:xfrm>
            <a:off x="297395" y="858558"/>
            <a:ext cx="6372011" cy="4522119"/>
            <a:chOff x="97781" y="467325"/>
            <a:chExt cx="7371510" cy="539591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DCF9EFBB-EA42-E8B4-963B-1455968480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1" y="472088"/>
              <a:ext cx="1608138" cy="19685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564E32D4-9E4E-EC7A-C330-F2C66666A6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2593" y="472088"/>
              <a:ext cx="1968500" cy="19685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A7B2C8C-9C7E-8207-19A9-D916869EFF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781" y="2505676"/>
              <a:ext cx="3641725" cy="33575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5E521B6A-A08C-2897-BC40-FA659C3B91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181" y="472088"/>
              <a:ext cx="1231900" cy="1778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3BE0881-04F2-2F5D-691D-D4888EAFF4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181" y="2315176"/>
              <a:ext cx="1231900" cy="16986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E3985D4B-93C4-7DA9-03C8-867F97C58A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996"/>
            <a:stretch/>
          </p:blipFill>
          <p:spPr bwMode="auto">
            <a:xfrm>
              <a:off x="6106470" y="4088412"/>
              <a:ext cx="1362820" cy="17748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8" name="Picture 14">
              <a:extLst>
                <a:ext uri="{FF2B5EF4-FFF2-40B4-BE49-F238E27FC236}">
                  <a16:creationId xmlns:a16="http://schemas.microsoft.com/office/drawing/2014/main" id="{35C07A7C-7E2C-E396-433F-259B76F63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6181" y="4080476"/>
              <a:ext cx="2235200" cy="1782763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0" name="Picture 16">
              <a:extLst>
                <a:ext uri="{FF2B5EF4-FFF2-40B4-BE49-F238E27FC236}">
                  <a16:creationId xmlns:a16="http://schemas.microsoft.com/office/drawing/2014/main" id="{7F00AC58-3F0E-35B5-DB31-791414B3238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043"/>
            <a:stretch/>
          </p:blipFill>
          <p:spPr bwMode="auto">
            <a:xfrm>
              <a:off x="5103170" y="467325"/>
              <a:ext cx="2366121" cy="35433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FD259F-D50A-E83E-15F7-A5ADAA80DEB2}"/>
              </a:ext>
            </a:extLst>
          </p:cNvPr>
          <p:cNvSpPr txBox="1"/>
          <p:nvPr/>
        </p:nvSpPr>
        <p:spPr>
          <a:xfrm>
            <a:off x="6773842" y="358929"/>
            <a:ext cx="2045300" cy="61401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latin typeface="HelloPlainJane" panose="02000603000000000000" pitchFamily="2" charset="0"/>
                <a:ea typeface="HelloPlainJane" panose="02000603000000000000" pitchFamily="2" charset="0"/>
              </a:rPr>
              <a:t>The current Board</a:t>
            </a:r>
            <a:br>
              <a:rPr lang="en-AU" sz="2400" dirty="0">
                <a:latin typeface="HelloPlainJane" panose="02000603000000000000" pitchFamily="2" charset="0"/>
                <a:ea typeface="HelloPlainJane" panose="02000603000000000000" pitchFamily="2" charset="0"/>
              </a:rPr>
            </a:br>
            <a:endParaRPr lang="en-AU" sz="2400" dirty="0">
              <a:latin typeface="HelloPlainJane" panose="02000603000000000000" pitchFamily="2" charset="0"/>
              <a:ea typeface="HelloPlainJane" panose="02000603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Alex Leith (Chair and Treasurer)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Tish Dhar (Deputy Chair)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Jonah Sullivan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Ewen Hill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Greg Lauer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Rafael </a:t>
            </a:r>
            <a:r>
              <a:rPr lang="en-A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Kargren</a:t>
            </a:r>
            <a:endPara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A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Edoardo</a:t>
            </a: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A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Neerhut</a:t>
            </a:r>
            <a:endPara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en-AU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Tooa</a:t>
            </a: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Brown</a:t>
            </a:r>
          </a:p>
          <a:p>
            <a:pPr>
              <a:lnSpc>
                <a:spcPct val="150000"/>
              </a:lnSpc>
            </a:pPr>
            <a: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Alan Cheung</a:t>
            </a:r>
            <a:br>
              <a:rPr lang="en-AU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endParaRPr lang="en-AU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1108897-62C8-DE92-96BD-DF1CFCC29E83}"/>
              </a:ext>
            </a:extLst>
          </p:cNvPr>
          <p:cNvSpPr/>
          <p:nvPr/>
        </p:nvSpPr>
        <p:spPr>
          <a:xfrm>
            <a:off x="77122" y="132081"/>
            <a:ext cx="8981440" cy="6593698"/>
          </a:xfrm>
          <a:prstGeom prst="rect">
            <a:avLst/>
          </a:prstGeom>
          <a:solidFill>
            <a:schemeClr val="tx1">
              <a:lumMod val="25000"/>
              <a:lumOff val="75000"/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A03D6-89B8-03C7-89BC-620298E8E3BF}"/>
              </a:ext>
            </a:extLst>
          </p:cNvPr>
          <p:cNvSpPr/>
          <p:nvPr/>
        </p:nvSpPr>
        <p:spPr>
          <a:xfrm>
            <a:off x="3065667" y="363139"/>
            <a:ext cx="3004349" cy="563231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5F48003-6AF0-7BB5-244C-1F3A16B179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111873"/>
              </p:ext>
            </p:extLst>
          </p:nvPr>
        </p:nvGraphicFramePr>
        <p:xfrm>
          <a:off x="458121" y="858558"/>
          <a:ext cx="8219440" cy="52146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5214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5BA4EF9-5B6F-48D0-BE24-9AAF8B38EB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graphicEl>
                                              <a:dgm id="{35BA4EF9-5B6F-48D0-BE24-9AAF8B38EB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52492F5-F3F3-4788-8DF3-A2F8929137B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graphicEl>
                                              <a:dgm id="{152492F5-F3F3-4788-8DF3-A2F8929137B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9195599-0C79-4ED4-AE1F-231F3612B0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graphicEl>
                                              <a:dgm id="{29195599-0C79-4ED4-AE1F-231F3612B0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E8B3976-F97C-4A4B-B40B-E708B21A1C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graphicEl>
                                              <a:dgm id="{6E8B3976-F97C-4A4B-B40B-E708B21A1CE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CE1902B-7572-41A4-8290-40EC4E8645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graphicEl>
                                              <a:dgm id="{DCE1902B-7572-41A4-8290-40EC4E8645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8D697F-29C5-4F97-94D6-0D183BBF8A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graphicEl>
                                              <a:dgm id="{CF8D697F-29C5-4F97-94D6-0D183BBF8A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28E8360-70D1-44B6-AC1E-A300F711FA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328E8360-70D1-44B6-AC1E-A300F711FA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F4FEEF-6C0F-41A3-9BB7-9C8A4448E6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graphicEl>
                                              <a:dgm id="{D7F4FEEF-6C0F-41A3-9BB7-9C8A4448E6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B2357F-4950-455A-8A51-A202455B13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5EB2357F-4950-455A-8A51-A202455B13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D0393D6-7607-48BB-B2F0-7D113AEC33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graphicEl>
                                              <a:dgm id="{7D0393D6-7607-48BB-B2F0-7D113AEC33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9ACE7C3-E6E3-42FB-9C34-266175661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A9ACE7C3-E6E3-42FB-9C34-266175661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5100EE9-B1D2-4BA8-834A-EDDC192FC0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55100EE9-B1D2-4BA8-834A-EDDC192FC0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Graphic spid="5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8F99C-DA6C-BE80-74AA-DE786A94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660" y="206511"/>
            <a:ext cx="5056416" cy="1642610"/>
          </a:xfrm>
        </p:spPr>
        <p:txBody>
          <a:bodyPr anchor="b">
            <a:normAutofit fontScale="90000"/>
          </a:bodyPr>
          <a:lstStyle/>
          <a:p>
            <a:r>
              <a:rPr lang="en-AU" sz="5400" dirty="0">
                <a:latin typeface="HelloPlainJane" panose="02000603000000000000" pitchFamily="2" charset="0"/>
                <a:ea typeface="HelloPlainJane" panose="02000603000000000000" pitchFamily="2" charset="0"/>
              </a:rPr>
              <a:t>Committees and Special Interest Groups</a:t>
            </a: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BACCF29D-8A41-D010-72F9-71BB2D8645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5765099"/>
              </p:ext>
            </p:extLst>
          </p:nvPr>
        </p:nvGraphicFramePr>
        <p:xfrm>
          <a:off x="378125" y="2282211"/>
          <a:ext cx="6786880" cy="38367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 descr="Front steps and columns of a majestic city building">
            <a:extLst>
              <a:ext uri="{FF2B5EF4-FFF2-40B4-BE49-F238E27FC236}">
                <a16:creationId xmlns:a16="http://schemas.microsoft.com/office/drawing/2014/main" id="{2DDA4FFC-8FCC-2B9F-88A6-C31B52ADDFE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349" r="17698" b="-1"/>
          <a:stretch/>
        </p:blipFill>
        <p:spPr>
          <a:xfrm>
            <a:off x="5434076" y="10"/>
            <a:ext cx="4891326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 descr="A person in a blue suit pointing at the camera&#10;&#10;Description automatically generated">
            <a:extLst>
              <a:ext uri="{FF2B5EF4-FFF2-40B4-BE49-F238E27FC236}">
                <a16:creationId xmlns:a16="http://schemas.microsoft.com/office/drawing/2014/main" id="{331F49E4-367B-9C57-BA7A-85BA1829F6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24" b="97353" l="10000" r="90000">
                        <a14:foregroundMark x1="51333" y1="8824" x2="51333" y2="8824"/>
                        <a14:foregroundMark x1="48333" y1="3824" x2="48333" y2="3824"/>
                        <a14:foregroundMark x1="26500" y1="95294" x2="26500" y2="95294"/>
                        <a14:foregroundMark x1="29000" y1="90588" x2="29000" y2="90588"/>
                        <a14:foregroundMark x1="27167" y1="90588" x2="27167" y2="90588"/>
                        <a14:foregroundMark x1="28167" y1="93235" x2="28167" y2="93235"/>
                        <a14:foregroundMark x1="31333" y1="92353" x2="31333" y2="92353"/>
                        <a14:foregroundMark x1="32333" y1="89706" x2="32333" y2="89706"/>
                        <a14:foregroundMark x1="29167" y1="90000" x2="29167" y2="90000"/>
                        <a14:foregroundMark x1="27333" y1="90294" x2="27333" y2="90294"/>
                        <a14:foregroundMark x1="47333" y1="94118" x2="47333" y2="94118"/>
                        <a14:foregroundMark x1="42167" y1="93529" x2="42167" y2="93529"/>
                        <a14:foregroundMark x1="40833" y1="92059" x2="40833" y2="92059"/>
                        <a14:foregroundMark x1="51167" y1="93235" x2="51167" y2="93235"/>
                        <a14:foregroundMark x1="53667" y1="92647" x2="53667" y2="92647"/>
                        <a14:foregroundMark x1="50167" y1="93824" x2="50167" y2="93824"/>
                        <a14:foregroundMark x1="53833" y1="89706" x2="53833" y2="89706"/>
                        <a14:foregroundMark x1="57000" y1="90588" x2="57000" y2="90588"/>
                        <a14:foregroundMark x1="64000" y1="93824" x2="64000" y2="93824"/>
                        <a14:foregroundMark x1="70000" y1="89706" x2="70000" y2="89706"/>
                        <a14:foregroundMark x1="70167" y1="96765" x2="70167" y2="96765"/>
                        <a14:foregroundMark x1="76167" y1="89706" x2="76167" y2="89706"/>
                        <a14:foregroundMark x1="76167" y1="92941" x2="76167" y2="92941"/>
                        <a14:foregroundMark x1="75000" y1="97353" x2="75000" y2="97353"/>
                        <a14:foregroundMark x1="65500" y1="90588" x2="65500" y2="90588"/>
                        <a14:foregroundMark x1="64500" y1="92353" x2="64500" y2="92353"/>
                        <a14:foregroundMark x1="58333" y1="90000" x2="58333" y2="90000"/>
                        <a14:foregroundMark x1="53667" y1="91176" x2="53667" y2="91176"/>
                        <a14:foregroundMark x1="45167" y1="96471" x2="45167" y2="96471"/>
                        <a14:foregroundMark x1="37833" y1="92941" x2="37833" y2="92941"/>
                        <a14:backgroundMark x1="41500" y1="92647" x2="41500" y2="92647"/>
                        <a14:backgroundMark x1="46167" y1="93235" x2="46167" y2="932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42929" y="1739016"/>
            <a:ext cx="5817072" cy="370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96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C5E3076-B823-49BD-9DD0-0A6F04BFC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CC5E3076-B823-49BD-9DD0-0A6F04BFC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A33D493-B5DF-4FD0-98E2-31C92AAE89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dgm id="{5A33D493-B5DF-4FD0-98E2-31C92AAE89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F008CB5F-88F3-4556-9B0C-FCE5DDD813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F008CB5F-88F3-4556-9B0C-FCE5DDD813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DB6EECE-F11D-49CC-B5BA-69CBAA5093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dgm id="{7DB6EECE-F11D-49CC-B5BA-69CBAA5093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E479CA97-F05D-411C-8113-50AE45AEFF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E479CA97-F05D-411C-8113-50AE45AEFF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7D15A9-10F1-400A-A6FF-8BBCCA5A7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">
                                            <p:graphicEl>
                                              <a:dgm id="{0D7D15A9-10F1-400A-A6FF-8BBCCA5A7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CF73CEC-DBC3-4922-AEBF-E7BF98A56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CF73CEC-DBC3-4922-AEBF-E7BF98A56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8982694-0B55-4E36-A6BA-76D8483A2E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">
                                            <p:graphicEl>
                                              <a:dgm id="{88982694-0B55-4E36-A6BA-76D8483A2E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CE08BF-A27B-491A-856C-0F52F443DA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83CE08BF-A27B-491A-856C-0F52F443DA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F7282C-E484-4DD4-91C2-26691A7D71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CEF7282C-E484-4DD4-91C2-26691A7D71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DCFD258-F5D5-4BF1-9E36-5E72072C72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">
                                            <p:graphicEl>
                                              <a:dgm id="{3DCFD258-F5D5-4BF1-9E36-5E72072C72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4E8B6B1-A566-4117-A821-8A481754BE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">
                                            <p:graphicEl>
                                              <a:dgm id="{14E8B6B1-A566-4117-A821-8A481754BE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79FDF41-42C4-442C-93DE-BC6A64CD1C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379FDF41-42C4-442C-93DE-BC6A64CD1C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77986-6595-95E3-FC4F-6528E3774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z="5800" dirty="0">
                <a:latin typeface="HelloPlainJane" panose="02000603000000000000" pitchFamily="2" charset="0"/>
                <a:ea typeface="HelloPlainJane" panose="02000603000000000000" pitchFamily="2" charset="0"/>
                <a:cs typeface="Roboto" panose="02000000000000000000" pitchFamily="2" charset="0"/>
              </a:rPr>
              <a:t>Join Us!</a:t>
            </a:r>
          </a:p>
        </p:txBody>
      </p:sp>
      <p:pic>
        <p:nvPicPr>
          <p:cNvPr id="4" name="Picture 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9DD39BA-A8D0-B688-1359-EE4D936C6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208" r="8584" b="26213"/>
          <a:stretch/>
        </p:blipFill>
        <p:spPr>
          <a:xfrm>
            <a:off x="0" y="12"/>
            <a:ext cx="9144000" cy="331214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Subtitle 5">
            <a:extLst>
              <a:ext uri="{FF2B5EF4-FFF2-40B4-BE49-F238E27FC236}">
                <a16:creationId xmlns:a16="http://schemas.microsoft.com/office/drawing/2014/main" id="{FD8F2A75-3869-16C8-5697-F379F2560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839" y="3756522"/>
            <a:ext cx="8402319" cy="1564000"/>
          </a:xfrm>
        </p:spPr>
        <p:txBody>
          <a:bodyPr/>
          <a:lstStyle/>
          <a:p>
            <a:r>
              <a:rPr lang="en-NZ" sz="5600" dirty="0">
                <a:solidFill>
                  <a:schemeClr val="accent2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Our main event: </a:t>
            </a:r>
          </a:p>
          <a:p>
            <a:r>
              <a:rPr lang="en-NZ" sz="5600" dirty="0">
                <a:solidFill>
                  <a:schemeClr val="accent2"/>
                </a:solidFill>
                <a:latin typeface="HelloPlainJane" panose="02000603000000000000" pitchFamily="2" charset="0"/>
                <a:ea typeface="HelloPlainJane" panose="02000603000000000000" pitchFamily="2" charset="0"/>
              </a:rPr>
              <a:t>The FOSS4G SotM Oceania Conference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E69C9-F30C-BAFF-CBF1-01220C321181}"/>
              </a:ext>
            </a:extLst>
          </p:cNvPr>
          <p:cNvSpPr txBox="1"/>
          <p:nvPr/>
        </p:nvSpPr>
        <p:spPr>
          <a:xfrm>
            <a:off x="1071879" y="5986871"/>
            <a:ext cx="70002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Next year proposal (still pending): Hobart, Tasmania</a:t>
            </a:r>
          </a:p>
        </p:txBody>
      </p:sp>
    </p:spTree>
    <p:extLst>
      <p:ext uri="{BB962C8B-B14F-4D97-AF65-F5344CB8AC3E}">
        <p14:creationId xmlns:p14="http://schemas.microsoft.com/office/powerpoint/2010/main" val="308528711"/>
      </p:ext>
    </p:extLst>
  </p:cSld>
  <p:clrMapOvr>
    <a:masterClrMapping/>
  </p:clrMapOvr>
  <p:transition spd="slow">
    <p:cover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0904957-13A2-E1DC-D602-6BC341527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54" r="14165" b="1"/>
          <a:stretch/>
        </p:blipFill>
        <p:spPr>
          <a:xfrm>
            <a:off x="396240" y="820805"/>
            <a:ext cx="4409440" cy="5386955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B944915-5375-E113-220A-F730335E27E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B4FB654-68A4-9026-BEEE-99369F5722A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85755193"/>
              </p:ext>
            </p:extLst>
          </p:nvPr>
        </p:nvGraphicFramePr>
        <p:xfrm>
          <a:off x="4998084" y="554673"/>
          <a:ext cx="3962400" cy="56530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DBC1F32B-F995-5D03-8600-23AC5D344A8F}"/>
              </a:ext>
            </a:extLst>
          </p:cNvPr>
          <p:cNvSpPr/>
          <p:nvPr/>
        </p:nvSpPr>
        <p:spPr>
          <a:xfrm>
            <a:off x="183516" y="554673"/>
            <a:ext cx="8776968" cy="5866447"/>
          </a:xfrm>
          <a:custGeom>
            <a:avLst/>
            <a:gdLst>
              <a:gd name="connsiteX0" fmla="*/ 0 w 8776968"/>
              <a:gd name="connsiteY0" fmla="*/ 0 h 5866447"/>
              <a:gd name="connsiteX1" fmla="*/ 850691 w 8776968"/>
              <a:gd name="connsiteY1" fmla="*/ 0 h 5866447"/>
              <a:gd name="connsiteX2" fmla="*/ 1525842 w 8776968"/>
              <a:gd name="connsiteY2" fmla="*/ 0 h 5866447"/>
              <a:gd name="connsiteX3" fmla="*/ 1937684 w 8776968"/>
              <a:gd name="connsiteY3" fmla="*/ 0 h 5866447"/>
              <a:gd name="connsiteX4" fmla="*/ 2700606 w 8776968"/>
              <a:gd name="connsiteY4" fmla="*/ 0 h 5866447"/>
              <a:gd name="connsiteX5" fmla="*/ 3112448 w 8776968"/>
              <a:gd name="connsiteY5" fmla="*/ 0 h 5866447"/>
              <a:gd name="connsiteX6" fmla="*/ 3699830 w 8776968"/>
              <a:gd name="connsiteY6" fmla="*/ 0 h 5866447"/>
              <a:gd name="connsiteX7" fmla="*/ 4287211 w 8776968"/>
              <a:gd name="connsiteY7" fmla="*/ 0 h 5866447"/>
              <a:gd name="connsiteX8" fmla="*/ 4786823 w 8776968"/>
              <a:gd name="connsiteY8" fmla="*/ 0 h 5866447"/>
              <a:gd name="connsiteX9" fmla="*/ 5198666 w 8776968"/>
              <a:gd name="connsiteY9" fmla="*/ 0 h 5866447"/>
              <a:gd name="connsiteX10" fmla="*/ 5961587 w 8776968"/>
              <a:gd name="connsiteY10" fmla="*/ 0 h 5866447"/>
              <a:gd name="connsiteX11" fmla="*/ 6812277 w 8776968"/>
              <a:gd name="connsiteY11" fmla="*/ 0 h 5866447"/>
              <a:gd name="connsiteX12" fmla="*/ 7575199 w 8776968"/>
              <a:gd name="connsiteY12" fmla="*/ 0 h 5866447"/>
              <a:gd name="connsiteX13" fmla="*/ 8074811 w 8776968"/>
              <a:gd name="connsiteY13" fmla="*/ 0 h 5866447"/>
              <a:gd name="connsiteX14" fmla="*/ 8776968 w 8776968"/>
              <a:gd name="connsiteY14" fmla="*/ 0 h 5866447"/>
              <a:gd name="connsiteX15" fmla="*/ 8776968 w 8776968"/>
              <a:gd name="connsiteY15" fmla="*/ 593163 h 5866447"/>
              <a:gd name="connsiteX16" fmla="*/ 8776968 w 8776968"/>
              <a:gd name="connsiteY16" fmla="*/ 1244990 h 5866447"/>
              <a:gd name="connsiteX17" fmla="*/ 8776968 w 8776968"/>
              <a:gd name="connsiteY17" fmla="*/ 1779489 h 5866447"/>
              <a:gd name="connsiteX18" fmla="*/ 8776968 w 8776968"/>
              <a:gd name="connsiteY18" fmla="*/ 2431316 h 5866447"/>
              <a:gd name="connsiteX19" fmla="*/ 8776968 w 8776968"/>
              <a:gd name="connsiteY19" fmla="*/ 2907150 h 5866447"/>
              <a:gd name="connsiteX20" fmla="*/ 8776968 w 8776968"/>
              <a:gd name="connsiteY20" fmla="*/ 3441649 h 5866447"/>
              <a:gd name="connsiteX21" fmla="*/ 8776968 w 8776968"/>
              <a:gd name="connsiteY21" fmla="*/ 4210805 h 5866447"/>
              <a:gd name="connsiteX22" fmla="*/ 8776968 w 8776968"/>
              <a:gd name="connsiteY22" fmla="*/ 4803968 h 5866447"/>
              <a:gd name="connsiteX23" fmla="*/ 8776968 w 8776968"/>
              <a:gd name="connsiteY23" fmla="*/ 5866447 h 5866447"/>
              <a:gd name="connsiteX24" fmla="*/ 8277356 w 8776968"/>
              <a:gd name="connsiteY24" fmla="*/ 5866447 h 5866447"/>
              <a:gd name="connsiteX25" fmla="*/ 7426665 w 8776968"/>
              <a:gd name="connsiteY25" fmla="*/ 5866447 h 5866447"/>
              <a:gd name="connsiteX26" fmla="*/ 7014823 w 8776968"/>
              <a:gd name="connsiteY26" fmla="*/ 5866447 h 5866447"/>
              <a:gd name="connsiteX27" fmla="*/ 6515211 w 8776968"/>
              <a:gd name="connsiteY27" fmla="*/ 5866447 h 5866447"/>
              <a:gd name="connsiteX28" fmla="*/ 6015599 w 8776968"/>
              <a:gd name="connsiteY28" fmla="*/ 5866447 h 5866447"/>
              <a:gd name="connsiteX29" fmla="*/ 5515987 w 8776968"/>
              <a:gd name="connsiteY29" fmla="*/ 5866447 h 5866447"/>
              <a:gd name="connsiteX30" fmla="*/ 5104144 w 8776968"/>
              <a:gd name="connsiteY30" fmla="*/ 5866447 h 5866447"/>
              <a:gd name="connsiteX31" fmla="*/ 4604532 w 8776968"/>
              <a:gd name="connsiteY31" fmla="*/ 5866447 h 5866447"/>
              <a:gd name="connsiteX32" fmla="*/ 4192690 w 8776968"/>
              <a:gd name="connsiteY32" fmla="*/ 5866447 h 5866447"/>
              <a:gd name="connsiteX33" fmla="*/ 3605308 w 8776968"/>
              <a:gd name="connsiteY33" fmla="*/ 5866447 h 5866447"/>
              <a:gd name="connsiteX34" fmla="*/ 3105696 w 8776968"/>
              <a:gd name="connsiteY34" fmla="*/ 5866447 h 5866447"/>
              <a:gd name="connsiteX35" fmla="*/ 2606084 w 8776968"/>
              <a:gd name="connsiteY35" fmla="*/ 5866447 h 5866447"/>
              <a:gd name="connsiteX36" fmla="*/ 1930933 w 8776968"/>
              <a:gd name="connsiteY36" fmla="*/ 5866447 h 5866447"/>
              <a:gd name="connsiteX37" fmla="*/ 1431321 w 8776968"/>
              <a:gd name="connsiteY37" fmla="*/ 5866447 h 5866447"/>
              <a:gd name="connsiteX38" fmla="*/ 668400 w 8776968"/>
              <a:gd name="connsiteY38" fmla="*/ 5866447 h 5866447"/>
              <a:gd name="connsiteX39" fmla="*/ 0 w 8776968"/>
              <a:gd name="connsiteY39" fmla="*/ 5866447 h 5866447"/>
              <a:gd name="connsiteX40" fmla="*/ 0 w 8776968"/>
              <a:gd name="connsiteY40" fmla="*/ 5214620 h 5866447"/>
              <a:gd name="connsiteX41" fmla="*/ 0 w 8776968"/>
              <a:gd name="connsiteY41" fmla="*/ 4738786 h 5866447"/>
              <a:gd name="connsiteX42" fmla="*/ 0 w 8776968"/>
              <a:gd name="connsiteY42" fmla="*/ 3969629 h 5866447"/>
              <a:gd name="connsiteX43" fmla="*/ 0 w 8776968"/>
              <a:gd name="connsiteY43" fmla="*/ 3376466 h 5866447"/>
              <a:gd name="connsiteX44" fmla="*/ 0 w 8776968"/>
              <a:gd name="connsiteY44" fmla="*/ 2900632 h 5866447"/>
              <a:gd name="connsiteX45" fmla="*/ 0 w 8776968"/>
              <a:gd name="connsiteY45" fmla="*/ 2424798 h 5866447"/>
              <a:gd name="connsiteX46" fmla="*/ 0 w 8776968"/>
              <a:gd name="connsiteY46" fmla="*/ 1831635 h 5866447"/>
              <a:gd name="connsiteX47" fmla="*/ 0 w 8776968"/>
              <a:gd name="connsiteY47" fmla="*/ 1297137 h 5866447"/>
              <a:gd name="connsiteX48" fmla="*/ 0 w 8776968"/>
              <a:gd name="connsiteY48" fmla="*/ 762638 h 5866447"/>
              <a:gd name="connsiteX49" fmla="*/ 0 w 8776968"/>
              <a:gd name="connsiteY49" fmla="*/ 0 h 5866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8776968" h="5866447" extrusionOk="0">
                <a:moveTo>
                  <a:pt x="0" y="0"/>
                </a:moveTo>
                <a:cubicBezTo>
                  <a:pt x="269673" y="18754"/>
                  <a:pt x="612287" y="19704"/>
                  <a:pt x="850691" y="0"/>
                </a:cubicBezTo>
                <a:cubicBezTo>
                  <a:pt x="1089095" y="-19704"/>
                  <a:pt x="1268157" y="22661"/>
                  <a:pt x="1525842" y="0"/>
                </a:cubicBezTo>
                <a:cubicBezTo>
                  <a:pt x="1783527" y="-22661"/>
                  <a:pt x="1776544" y="5064"/>
                  <a:pt x="1937684" y="0"/>
                </a:cubicBezTo>
                <a:cubicBezTo>
                  <a:pt x="2098824" y="-5064"/>
                  <a:pt x="2330219" y="-4396"/>
                  <a:pt x="2700606" y="0"/>
                </a:cubicBezTo>
                <a:cubicBezTo>
                  <a:pt x="3070993" y="4396"/>
                  <a:pt x="3003462" y="-6774"/>
                  <a:pt x="3112448" y="0"/>
                </a:cubicBezTo>
                <a:cubicBezTo>
                  <a:pt x="3221434" y="6774"/>
                  <a:pt x="3565572" y="-2812"/>
                  <a:pt x="3699830" y="0"/>
                </a:cubicBezTo>
                <a:cubicBezTo>
                  <a:pt x="3834088" y="2812"/>
                  <a:pt x="4152333" y="9496"/>
                  <a:pt x="4287211" y="0"/>
                </a:cubicBezTo>
                <a:cubicBezTo>
                  <a:pt x="4422089" y="-9496"/>
                  <a:pt x="4611095" y="-3088"/>
                  <a:pt x="4786823" y="0"/>
                </a:cubicBezTo>
                <a:cubicBezTo>
                  <a:pt x="4962551" y="3088"/>
                  <a:pt x="5091045" y="-12962"/>
                  <a:pt x="5198666" y="0"/>
                </a:cubicBezTo>
                <a:cubicBezTo>
                  <a:pt x="5306287" y="12962"/>
                  <a:pt x="5586033" y="-23674"/>
                  <a:pt x="5961587" y="0"/>
                </a:cubicBezTo>
                <a:cubicBezTo>
                  <a:pt x="6337141" y="23674"/>
                  <a:pt x="6572714" y="-26432"/>
                  <a:pt x="6812277" y="0"/>
                </a:cubicBezTo>
                <a:cubicBezTo>
                  <a:pt x="7051840" y="26432"/>
                  <a:pt x="7314614" y="22269"/>
                  <a:pt x="7575199" y="0"/>
                </a:cubicBezTo>
                <a:cubicBezTo>
                  <a:pt x="7835784" y="-22269"/>
                  <a:pt x="7845008" y="-4551"/>
                  <a:pt x="8074811" y="0"/>
                </a:cubicBezTo>
                <a:cubicBezTo>
                  <a:pt x="8304614" y="4551"/>
                  <a:pt x="8514233" y="7428"/>
                  <a:pt x="8776968" y="0"/>
                </a:cubicBezTo>
                <a:cubicBezTo>
                  <a:pt x="8756687" y="229651"/>
                  <a:pt x="8787750" y="440666"/>
                  <a:pt x="8776968" y="593163"/>
                </a:cubicBezTo>
                <a:cubicBezTo>
                  <a:pt x="8766186" y="745660"/>
                  <a:pt x="8772021" y="1019444"/>
                  <a:pt x="8776968" y="1244990"/>
                </a:cubicBezTo>
                <a:cubicBezTo>
                  <a:pt x="8781915" y="1470536"/>
                  <a:pt x="8788653" y="1584004"/>
                  <a:pt x="8776968" y="1779489"/>
                </a:cubicBezTo>
                <a:cubicBezTo>
                  <a:pt x="8765283" y="1974974"/>
                  <a:pt x="8788977" y="2187059"/>
                  <a:pt x="8776968" y="2431316"/>
                </a:cubicBezTo>
                <a:cubicBezTo>
                  <a:pt x="8764959" y="2675573"/>
                  <a:pt x="8769710" y="2783624"/>
                  <a:pt x="8776968" y="2907150"/>
                </a:cubicBezTo>
                <a:cubicBezTo>
                  <a:pt x="8784226" y="3030676"/>
                  <a:pt x="8794494" y="3288913"/>
                  <a:pt x="8776968" y="3441649"/>
                </a:cubicBezTo>
                <a:cubicBezTo>
                  <a:pt x="8759442" y="3594385"/>
                  <a:pt x="8752984" y="3897632"/>
                  <a:pt x="8776968" y="4210805"/>
                </a:cubicBezTo>
                <a:cubicBezTo>
                  <a:pt x="8800952" y="4523978"/>
                  <a:pt x="8757993" y="4557246"/>
                  <a:pt x="8776968" y="4803968"/>
                </a:cubicBezTo>
                <a:cubicBezTo>
                  <a:pt x="8795943" y="5050690"/>
                  <a:pt x="8759578" y="5629468"/>
                  <a:pt x="8776968" y="5866447"/>
                </a:cubicBezTo>
                <a:cubicBezTo>
                  <a:pt x="8607046" y="5848814"/>
                  <a:pt x="8410666" y="5851937"/>
                  <a:pt x="8277356" y="5866447"/>
                </a:cubicBezTo>
                <a:cubicBezTo>
                  <a:pt x="8144046" y="5880957"/>
                  <a:pt x="7700087" y="5848274"/>
                  <a:pt x="7426665" y="5866447"/>
                </a:cubicBezTo>
                <a:cubicBezTo>
                  <a:pt x="7153243" y="5884620"/>
                  <a:pt x="7112493" y="5883559"/>
                  <a:pt x="7014823" y="5866447"/>
                </a:cubicBezTo>
                <a:cubicBezTo>
                  <a:pt x="6917153" y="5849335"/>
                  <a:pt x="6679346" y="5851609"/>
                  <a:pt x="6515211" y="5866447"/>
                </a:cubicBezTo>
                <a:cubicBezTo>
                  <a:pt x="6351076" y="5881285"/>
                  <a:pt x="6126406" y="5850816"/>
                  <a:pt x="6015599" y="5866447"/>
                </a:cubicBezTo>
                <a:cubicBezTo>
                  <a:pt x="5904792" y="5882078"/>
                  <a:pt x="5763683" y="5879158"/>
                  <a:pt x="5515987" y="5866447"/>
                </a:cubicBezTo>
                <a:cubicBezTo>
                  <a:pt x="5268291" y="5853736"/>
                  <a:pt x="5194924" y="5863317"/>
                  <a:pt x="5104144" y="5866447"/>
                </a:cubicBezTo>
                <a:cubicBezTo>
                  <a:pt x="5013364" y="5869577"/>
                  <a:pt x="4853107" y="5872203"/>
                  <a:pt x="4604532" y="5866447"/>
                </a:cubicBezTo>
                <a:cubicBezTo>
                  <a:pt x="4355957" y="5860691"/>
                  <a:pt x="4365596" y="5862220"/>
                  <a:pt x="4192690" y="5866447"/>
                </a:cubicBezTo>
                <a:cubicBezTo>
                  <a:pt x="4019784" y="5870674"/>
                  <a:pt x="3871194" y="5863436"/>
                  <a:pt x="3605308" y="5866447"/>
                </a:cubicBezTo>
                <a:cubicBezTo>
                  <a:pt x="3339422" y="5869458"/>
                  <a:pt x="3234018" y="5871243"/>
                  <a:pt x="3105696" y="5866447"/>
                </a:cubicBezTo>
                <a:cubicBezTo>
                  <a:pt x="2977374" y="5861651"/>
                  <a:pt x="2811067" y="5842850"/>
                  <a:pt x="2606084" y="5866447"/>
                </a:cubicBezTo>
                <a:cubicBezTo>
                  <a:pt x="2401101" y="5890044"/>
                  <a:pt x="2212623" y="5844412"/>
                  <a:pt x="1930933" y="5866447"/>
                </a:cubicBezTo>
                <a:cubicBezTo>
                  <a:pt x="1649243" y="5888482"/>
                  <a:pt x="1660314" y="5860217"/>
                  <a:pt x="1431321" y="5866447"/>
                </a:cubicBezTo>
                <a:cubicBezTo>
                  <a:pt x="1202328" y="5872677"/>
                  <a:pt x="945109" y="5846386"/>
                  <a:pt x="668400" y="5866447"/>
                </a:cubicBezTo>
                <a:cubicBezTo>
                  <a:pt x="391691" y="5886508"/>
                  <a:pt x="175478" y="5875542"/>
                  <a:pt x="0" y="5866447"/>
                </a:cubicBezTo>
                <a:cubicBezTo>
                  <a:pt x="-3719" y="5728731"/>
                  <a:pt x="8969" y="5390376"/>
                  <a:pt x="0" y="5214620"/>
                </a:cubicBezTo>
                <a:cubicBezTo>
                  <a:pt x="-8969" y="5038864"/>
                  <a:pt x="14059" y="4938023"/>
                  <a:pt x="0" y="4738786"/>
                </a:cubicBezTo>
                <a:cubicBezTo>
                  <a:pt x="-14059" y="4539549"/>
                  <a:pt x="18191" y="4128935"/>
                  <a:pt x="0" y="3969629"/>
                </a:cubicBezTo>
                <a:cubicBezTo>
                  <a:pt x="-18191" y="3810323"/>
                  <a:pt x="-24543" y="3583159"/>
                  <a:pt x="0" y="3376466"/>
                </a:cubicBezTo>
                <a:cubicBezTo>
                  <a:pt x="24543" y="3169773"/>
                  <a:pt x="-9570" y="3135815"/>
                  <a:pt x="0" y="2900632"/>
                </a:cubicBezTo>
                <a:cubicBezTo>
                  <a:pt x="9570" y="2665449"/>
                  <a:pt x="-21740" y="2634158"/>
                  <a:pt x="0" y="2424798"/>
                </a:cubicBezTo>
                <a:cubicBezTo>
                  <a:pt x="21740" y="2215438"/>
                  <a:pt x="-16180" y="2083612"/>
                  <a:pt x="0" y="1831635"/>
                </a:cubicBezTo>
                <a:cubicBezTo>
                  <a:pt x="16180" y="1579658"/>
                  <a:pt x="-5335" y="1551922"/>
                  <a:pt x="0" y="1297137"/>
                </a:cubicBezTo>
                <a:cubicBezTo>
                  <a:pt x="5335" y="1042352"/>
                  <a:pt x="3544" y="997385"/>
                  <a:pt x="0" y="762638"/>
                </a:cubicBezTo>
                <a:cubicBezTo>
                  <a:pt x="-3544" y="527891"/>
                  <a:pt x="11955" y="245912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35031050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012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28BAED4-8555-4670-B866-D0288F4713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A28BAED4-8555-4670-B866-D0288F4713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6CEA4B1-0F3C-496F-891E-A94C6FDF00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dgm id="{06CEA4B1-0F3C-496F-891E-A94C6FDF00A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E4BF1BA-78C6-4CB3-B401-FC4E13095C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dgm id="{FE4BF1BA-78C6-4CB3-B401-FC4E13095C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E0FE14D-10D2-49AA-BEC3-F080440694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dgm id="{BE0FE14D-10D2-49AA-BEC3-F080440694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C5831A1-E053-4459-8FD2-22B517CF5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dgm id="{3C5831A1-E053-4459-8FD2-22B517CF5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A03980F-FF84-4C6D-AE10-1ABED0651B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">
                                            <p:graphicEl>
                                              <a:dgm id="{0A03980F-FF84-4C6D-AE10-1ABED0651B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Community Service Project Proposal by Slidesgo">
  <a:themeElements>
    <a:clrScheme name="Simple Light">
      <a:dk1>
        <a:srgbClr val="211A46"/>
      </a:dk1>
      <a:lt1>
        <a:srgbClr val="FAEFD9"/>
      </a:lt1>
      <a:dk2>
        <a:srgbClr val="0C467C"/>
      </a:dk2>
      <a:lt2>
        <a:srgbClr val="F4AA0E"/>
      </a:lt2>
      <a:accent1>
        <a:srgbClr val="762627"/>
      </a:accent1>
      <a:accent2>
        <a:srgbClr val="F46B5C"/>
      </a:accent2>
      <a:accent3>
        <a:srgbClr val="756591"/>
      </a:accent3>
      <a:accent4>
        <a:srgbClr val="45BEA5"/>
      </a:accent4>
      <a:accent5>
        <a:srgbClr val="C15C41"/>
      </a:accent5>
      <a:accent6>
        <a:srgbClr val="F5A296"/>
      </a:accent6>
      <a:hlink>
        <a:srgbClr val="F46B5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10535</TotalTime>
  <Words>843</Words>
  <Application>Microsoft Office PowerPoint</Application>
  <PresentationFormat>On-screen Show (4:3)</PresentationFormat>
  <Paragraphs>172</Paragraphs>
  <Slides>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Archivo Black</vt:lpstr>
      <vt:lpstr>HelloPlainJane</vt:lpstr>
      <vt:lpstr>Calibri Light</vt:lpstr>
      <vt:lpstr>Roboto</vt:lpstr>
      <vt:lpstr>Arial</vt:lpstr>
      <vt:lpstr>Calibri</vt:lpstr>
      <vt:lpstr>Community Service Project Proposal by Slidesgo</vt:lpstr>
      <vt:lpstr>Office Theme</vt:lpstr>
      <vt:lpstr>The State of  OSGeo Oceania</vt:lpstr>
      <vt:lpstr>Bula! Ciao!</vt:lpstr>
      <vt:lpstr>What is OSGeo Oceania</vt:lpstr>
      <vt:lpstr>A brief history</vt:lpstr>
      <vt:lpstr>What we stand for:</vt:lpstr>
      <vt:lpstr>PowerPoint Presentation</vt:lpstr>
      <vt:lpstr>Committees and Special Interest Groups</vt:lpstr>
      <vt:lpstr>Join Us!</vt:lpstr>
      <vt:lpstr>PowerPoint Presentation</vt:lpstr>
      <vt:lpstr>The grant program evolution</vt:lpstr>
      <vt:lpstr>Microgrants</vt:lpstr>
      <vt:lpstr>Founded projects</vt:lpstr>
      <vt:lpstr>Founded projects</vt:lpstr>
      <vt:lpstr>Join Us!</vt:lpstr>
      <vt:lpstr>Vinaka, Grazie!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Leith</dc:creator>
  <cp:lastModifiedBy>Elisa Puccioni</cp:lastModifiedBy>
  <cp:revision>52</cp:revision>
  <dcterms:created xsi:type="dcterms:W3CDTF">2023-10-06T03:18:03Z</dcterms:created>
  <dcterms:modified xsi:type="dcterms:W3CDTF">2023-11-29T06:11:16Z</dcterms:modified>
</cp:coreProperties>
</file>