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65" r:id="rId3"/>
    <p:sldId id="291" r:id="rId4"/>
    <p:sldId id="268" r:id="rId5"/>
    <p:sldId id="284" r:id="rId6"/>
    <p:sldId id="280" r:id="rId7"/>
    <p:sldId id="279" r:id="rId8"/>
    <p:sldId id="278" r:id="rId9"/>
    <p:sldId id="277" r:id="rId10"/>
    <p:sldId id="275" r:id="rId11"/>
    <p:sldId id="276" r:id="rId12"/>
    <p:sldId id="289" r:id="rId13"/>
    <p:sldId id="258" r:id="rId14"/>
    <p:sldId id="288" r:id="rId15"/>
    <p:sldId id="262" r:id="rId16"/>
    <p:sldId id="286" r:id="rId17"/>
    <p:sldId id="263" r:id="rId18"/>
    <p:sldId id="290" r:id="rId19"/>
    <p:sldId id="260" r:id="rId20"/>
    <p:sldId id="269" r:id="rId21"/>
    <p:sldId id="267" r:id="rId22"/>
    <p:sldId id="264" r:id="rId23"/>
    <p:sldId id="292" r:id="rId24"/>
    <p:sldId id="266" r:id="rId25"/>
    <p:sldId id="285" r:id="rId26"/>
    <p:sldId id="257" r:id="rId27"/>
    <p:sldId id="287" r:id="rId28"/>
    <p:sldId id="283" r:id="rId29"/>
    <p:sldId id="259" r:id="rId30"/>
    <p:sldId id="28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7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6134" autoAdjust="0"/>
  </p:normalViewPr>
  <p:slideViewPr>
    <p:cSldViewPr snapToGrid="0" showGuides="1">
      <p:cViewPr varScale="1">
        <p:scale>
          <a:sx n="98" d="100"/>
          <a:sy n="98" d="100"/>
        </p:scale>
        <p:origin x="1896" y="84"/>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7124D4-77F5-4116-A007-81C826585DE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AU"/>
        </a:p>
      </dgm:t>
    </dgm:pt>
    <dgm:pt modelId="{5D174A53-3AAB-418B-98B8-0066E66E63B2}">
      <dgm:prSet/>
      <dgm:spPr/>
      <dgm:t>
        <a:bodyPr/>
        <a:lstStyle/>
        <a:p>
          <a:r>
            <a:rPr lang="en-AU" dirty="0"/>
            <a:t>!</a:t>
          </a:r>
        </a:p>
      </dgm:t>
    </dgm:pt>
    <dgm:pt modelId="{3AF9DFD2-2208-404D-BD07-6A0664336CEF}" type="parTrans" cxnId="{202646B3-F7BB-41E7-9E7E-F487536B74A6}">
      <dgm:prSet/>
      <dgm:spPr/>
      <dgm:t>
        <a:bodyPr/>
        <a:lstStyle/>
        <a:p>
          <a:endParaRPr lang="en-AU"/>
        </a:p>
      </dgm:t>
    </dgm:pt>
    <dgm:pt modelId="{B15C9CC4-579C-42B2-95C2-294A7A74BE24}" type="sibTrans" cxnId="{202646B3-F7BB-41E7-9E7E-F487536B74A6}">
      <dgm:prSet/>
      <dgm:spPr/>
      <dgm:t>
        <a:bodyPr/>
        <a:lstStyle/>
        <a:p>
          <a:endParaRPr lang="en-AU"/>
        </a:p>
      </dgm:t>
    </dgm:pt>
    <dgm:pt modelId="{42B22E47-E38D-403E-9F71-DF5F7A114B3F}">
      <dgm:prSet/>
      <dgm:spPr/>
      <dgm:t>
        <a:bodyPr/>
        <a:lstStyle/>
        <a:p>
          <a:r>
            <a:rPr lang="en-AU" dirty="0"/>
            <a:t>!</a:t>
          </a:r>
        </a:p>
      </dgm:t>
    </dgm:pt>
    <dgm:pt modelId="{79230CA7-3FE6-4C20-AF7F-074810CF03F4}" type="parTrans" cxnId="{A7539D33-7AED-4CAB-B61A-14910B054A1F}">
      <dgm:prSet/>
      <dgm:spPr/>
      <dgm:t>
        <a:bodyPr/>
        <a:lstStyle/>
        <a:p>
          <a:endParaRPr lang="en-AU"/>
        </a:p>
      </dgm:t>
    </dgm:pt>
    <dgm:pt modelId="{5BF8B19F-21A0-42C4-A1B0-9D0B93289536}" type="sibTrans" cxnId="{A7539D33-7AED-4CAB-B61A-14910B054A1F}">
      <dgm:prSet/>
      <dgm:spPr/>
      <dgm:t>
        <a:bodyPr/>
        <a:lstStyle/>
        <a:p>
          <a:endParaRPr lang="en-AU"/>
        </a:p>
      </dgm:t>
    </dgm:pt>
    <dgm:pt modelId="{940A5560-C4CF-4109-AEFA-0D70B20D7421}">
      <dgm:prSet/>
      <dgm:spPr/>
      <dgm:t>
        <a:bodyPr/>
        <a:lstStyle/>
        <a:p>
          <a:r>
            <a:rPr lang="en-AU" dirty="0"/>
            <a:t>!</a:t>
          </a:r>
        </a:p>
      </dgm:t>
    </dgm:pt>
    <dgm:pt modelId="{AD5CEF89-C716-4EFC-8A54-63E0FB85C381}" type="parTrans" cxnId="{13A234BB-FFFB-4EE0-B984-CF5ED3C21961}">
      <dgm:prSet/>
      <dgm:spPr/>
      <dgm:t>
        <a:bodyPr/>
        <a:lstStyle/>
        <a:p>
          <a:endParaRPr lang="en-AU"/>
        </a:p>
      </dgm:t>
    </dgm:pt>
    <dgm:pt modelId="{3360D8CF-D929-4B07-95D0-19469D097A72}" type="sibTrans" cxnId="{13A234BB-FFFB-4EE0-B984-CF5ED3C21961}">
      <dgm:prSet/>
      <dgm:spPr/>
      <dgm:t>
        <a:bodyPr/>
        <a:lstStyle/>
        <a:p>
          <a:endParaRPr lang="en-AU"/>
        </a:p>
      </dgm:t>
    </dgm:pt>
    <dgm:pt modelId="{6D7EB2CA-91F4-43AC-8478-EFD979B5D9FC}">
      <dgm:prSet/>
      <dgm:spPr/>
      <dgm:t>
        <a:bodyPr/>
        <a:lstStyle/>
        <a:p>
          <a:r>
            <a:rPr lang="en-AU" dirty="0"/>
            <a:t>!</a:t>
          </a:r>
        </a:p>
      </dgm:t>
    </dgm:pt>
    <dgm:pt modelId="{5E471755-45F5-4454-8DC2-ACE4AA932FE1}" type="parTrans" cxnId="{BDE74BB8-6F3F-405A-AB6C-6D816C54823E}">
      <dgm:prSet/>
      <dgm:spPr/>
      <dgm:t>
        <a:bodyPr/>
        <a:lstStyle/>
        <a:p>
          <a:endParaRPr lang="en-AU"/>
        </a:p>
      </dgm:t>
    </dgm:pt>
    <dgm:pt modelId="{96826A7D-F902-46D4-90C9-598780DACC99}" type="sibTrans" cxnId="{BDE74BB8-6F3F-405A-AB6C-6D816C54823E}">
      <dgm:prSet/>
      <dgm:spPr/>
      <dgm:t>
        <a:bodyPr/>
        <a:lstStyle/>
        <a:p>
          <a:endParaRPr lang="en-AU"/>
        </a:p>
      </dgm:t>
    </dgm:pt>
    <dgm:pt modelId="{1A5BEB00-AD38-407B-B77F-6DD93B457823}">
      <dgm:prSet/>
      <dgm:spPr/>
      <dgm:t>
        <a:bodyPr/>
        <a:lstStyle/>
        <a:p>
          <a:r>
            <a:rPr lang="en-AU" dirty="0"/>
            <a:t>!</a:t>
          </a:r>
        </a:p>
      </dgm:t>
    </dgm:pt>
    <dgm:pt modelId="{1FE69868-52BE-4811-8DAA-E58383D62E1E}" type="parTrans" cxnId="{726A4D1A-BDEA-4B06-BC8B-F0139540C5E5}">
      <dgm:prSet/>
      <dgm:spPr/>
      <dgm:t>
        <a:bodyPr/>
        <a:lstStyle/>
        <a:p>
          <a:endParaRPr lang="en-AU"/>
        </a:p>
      </dgm:t>
    </dgm:pt>
    <dgm:pt modelId="{91A12589-191C-4365-80E5-EFC8DD095448}" type="sibTrans" cxnId="{726A4D1A-BDEA-4B06-BC8B-F0139540C5E5}">
      <dgm:prSet/>
      <dgm:spPr/>
      <dgm:t>
        <a:bodyPr/>
        <a:lstStyle/>
        <a:p>
          <a:endParaRPr lang="en-AU"/>
        </a:p>
      </dgm:t>
    </dgm:pt>
    <dgm:pt modelId="{7CE18786-2F1F-4B28-9711-EE869215B451}">
      <dgm:prSet/>
      <dgm:spPr/>
      <dgm:t>
        <a:bodyPr/>
        <a:lstStyle/>
        <a:p>
          <a:r>
            <a:rPr lang="en-AU" dirty="0"/>
            <a:t>!</a:t>
          </a:r>
        </a:p>
      </dgm:t>
    </dgm:pt>
    <dgm:pt modelId="{2EB1BDDD-B5DD-4847-A60E-2AA1E4C4DE51}" type="parTrans" cxnId="{DAF7E2EA-1D34-4FAE-980F-98171542C83C}">
      <dgm:prSet/>
      <dgm:spPr/>
      <dgm:t>
        <a:bodyPr/>
        <a:lstStyle/>
        <a:p>
          <a:endParaRPr lang="en-AU"/>
        </a:p>
      </dgm:t>
    </dgm:pt>
    <dgm:pt modelId="{D7520F04-8D3B-4A59-93E3-847ED1BA94E5}" type="sibTrans" cxnId="{DAF7E2EA-1D34-4FAE-980F-98171542C83C}">
      <dgm:prSet/>
      <dgm:spPr/>
      <dgm:t>
        <a:bodyPr/>
        <a:lstStyle/>
        <a:p>
          <a:endParaRPr lang="en-AU"/>
        </a:p>
      </dgm:t>
    </dgm:pt>
    <dgm:pt modelId="{E80FDF26-30CE-4FF3-BA8A-D6435D12A343}">
      <dgm:prSet/>
      <dgm:spPr/>
      <dgm:t>
        <a:bodyPr/>
        <a:lstStyle/>
        <a:p>
          <a:r>
            <a:rPr lang="en-AU" dirty="0"/>
            <a:t>!</a:t>
          </a:r>
        </a:p>
      </dgm:t>
    </dgm:pt>
    <dgm:pt modelId="{FA1BDC54-78E5-4065-9FBC-B2ECE35078EF}" type="parTrans" cxnId="{47608A90-7E91-4523-B1E2-06067A0BBCC5}">
      <dgm:prSet/>
      <dgm:spPr/>
      <dgm:t>
        <a:bodyPr/>
        <a:lstStyle/>
        <a:p>
          <a:endParaRPr lang="en-AU"/>
        </a:p>
      </dgm:t>
    </dgm:pt>
    <dgm:pt modelId="{6673B221-B1EF-4FED-BFB3-C3E77BB51FEC}" type="sibTrans" cxnId="{47608A90-7E91-4523-B1E2-06067A0BBCC5}">
      <dgm:prSet/>
      <dgm:spPr/>
      <dgm:t>
        <a:bodyPr/>
        <a:lstStyle/>
        <a:p>
          <a:endParaRPr lang="en-AU"/>
        </a:p>
      </dgm:t>
    </dgm:pt>
    <dgm:pt modelId="{9AAFC3F2-5007-4C4D-91FA-949155315C8B}">
      <dgm:prSet/>
      <dgm:spPr/>
      <dgm:t>
        <a:bodyPr/>
        <a:lstStyle/>
        <a:p>
          <a:r>
            <a:rPr lang="en-AU" dirty="0"/>
            <a:t>!</a:t>
          </a:r>
        </a:p>
      </dgm:t>
    </dgm:pt>
    <dgm:pt modelId="{3B913273-D94B-4357-9401-8C40201DEB79}" type="parTrans" cxnId="{46984856-4BBF-43CA-8BA8-465827D624E2}">
      <dgm:prSet/>
      <dgm:spPr/>
      <dgm:t>
        <a:bodyPr/>
        <a:lstStyle/>
        <a:p>
          <a:endParaRPr lang="en-AU"/>
        </a:p>
      </dgm:t>
    </dgm:pt>
    <dgm:pt modelId="{921EFFE5-D5A2-47A5-A173-99307A0D09B4}" type="sibTrans" cxnId="{46984856-4BBF-43CA-8BA8-465827D624E2}">
      <dgm:prSet/>
      <dgm:spPr/>
      <dgm:t>
        <a:bodyPr/>
        <a:lstStyle/>
        <a:p>
          <a:endParaRPr lang="en-AU"/>
        </a:p>
      </dgm:t>
    </dgm:pt>
    <dgm:pt modelId="{6DAD2C87-2AF0-4A70-A4D4-4997D33B6907}" type="pres">
      <dgm:prSet presAssocID="{607124D4-77F5-4116-A007-81C826585DED}" presName="cycle" presStyleCnt="0">
        <dgm:presLayoutVars>
          <dgm:dir/>
          <dgm:resizeHandles val="exact"/>
        </dgm:presLayoutVars>
      </dgm:prSet>
      <dgm:spPr/>
    </dgm:pt>
    <dgm:pt modelId="{6427BAC0-7949-47B5-8304-8AE05B1AC236}" type="pres">
      <dgm:prSet presAssocID="{5D174A53-3AAB-418B-98B8-0066E66E63B2}" presName="dummy" presStyleCnt="0"/>
      <dgm:spPr/>
    </dgm:pt>
    <dgm:pt modelId="{F804A39E-F89A-4CDC-9EAA-8254817D8415}" type="pres">
      <dgm:prSet presAssocID="{5D174A53-3AAB-418B-98B8-0066E66E63B2}" presName="node" presStyleLbl="revTx" presStyleIdx="0" presStyleCnt="8" custAng="1409049">
        <dgm:presLayoutVars>
          <dgm:bulletEnabled val="1"/>
        </dgm:presLayoutVars>
      </dgm:prSet>
      <dgm:spPr/>
    </dgm:pt>
    <dgm:pt modelId="{02695280-1420-4D16-9630-F9D426D6A1EB}" type="pres">
      <dgm:prSet presAssocID="{B15C9CC4-579C-42B2-95C2-294A7A74BE24}" presName="sibTrans" presStyleLbl="node1" presStyleIdx="0" presStyleCnt="8"/>
      <dgm:spPr/>
    </dgm:pt>
    <dgm:pt modelId="{894BFB90-0012-4899-AAC2-4004C6865E80}" type="pres">
      <dgm:prSet presAssocID="{42B22E47-E38D-403E-9F71-DF5F7A114B3F}" presName="dummy" presStyleCnt="0"/>
      <dgm:spPr/>
    </dgm:pt>
    <dgm:pt modelId="{6FDE34AF-F2D4-4D72-ACA6-EEEEED103C52}" type="pres">
      <dgm:prSet presAssocID="{42B22E47-E38D-403E-9F71-DF5F7A114B3F}" presName="node" presStyleLbl="revTx" presStyleIdx="1" presStyleCnt="8" custAng="3770029">
        <dgm:presLayoutVars>
          <dgm:bulletEnabled val="1"/>
        </dgm:presLayoutVars>
      </dgm:prSet>
      <dgm:spPr/>
    </dgm:pt>
    <dgm:pt modelId="{80FC2998-0D7F-4F3E-910F-4742F43AA2CC}" type="pres">
      <dgm:prSet presAssocID="{5BF8B19F-21A0-42C4-A1B0-9D0B93289536}" presName="sibTrans" presStyleLbl="node1" presStyleIdx="1" presStyleCnt="8"/>
      <dgm:spPr/>
    </dgm:pt>
    <dgm:pt modelId="{6A994C1B-F0E1-475B-8155-E9C6823B2190}" type="pres">
      <dgm:prSet presAssocID="{940A5560-C4CF-4109-AEFA-0D70B20D7421}" presName="dummy" presStyleCnt="0"/>
      <dgm:spPr/>
    </dgm:pt>
    <dgm:pt modelId="{77DA7E74-40CB-462D-93BB-0B6562F55CBA}" type="pres">
      <dgm:prSet presAssocID="{940A5560-C4CF-4109-AEFA-0D70B20D7421}" presName="node" presStyleLbl="revTx" presStyleIdx="2" presStyleCnt="8" custAng="7009707">
        <dgm:presLayoutVars>
          <dgm:bulletEnabled val="1"/>
        </dgm:presLayoutVars>
      </dgm:prSet>
      <dgm:spPr/>
    </dgm:pt>
    <dgm:pt modelId="{69983520-E39F-4EE3-98B5-4071D76327B2}" type="pres">
      <dgm:prSet presAssocID="{3360D8CF-D929-4B07-95D0-19469D097A72}" presName="sibTrans" presStyleLbl="node1" presStyleIdx="2" presStyleCnt="8"/>
      <dgm:spPr/>
    </dgm:pt>
    <dgm:pt modelId="{A2975D03-DA79-476A-889E-2E11DBE11278}" type="pres">
      <dgm:prSet presAssocID="{6D7EB2CA-91F4-43AC-8478-EFD979B5D9FC}" presName="dummy" presStyleCnt="0"/>
      <dgm:spPr/>
    </dgm:pt>
    <dgm:pt modelId="{1E4EC853-FFC7-4335-B558-8FCA4C008B1B}" type="pres">
      <dgm:prSet presAssocID="{6D7EB2CA-91F4-43AC-8478-EFD979B5D9FC}" presName="node" presStyleLbl="revTx" presStyleIdx="3" presStyleCnt="8" custAng="9291558">
        <dgm:presLayoutVars>
          <dgm:bulletEnabled val="1"/>
        </dgm:presLayoutVars>
      </dgm:prSet>
      <dgm:spPr/>
    </dgm:pt>
    <dgm:pt modelId="{274CB273-8546-47E5-9103-E73CBA88040D}" type="pres">
      <dgm:prSet presAssocID="{96826A7D-F902-46D4-90C9-598780DACC99}" presName="sibTrans" presStyleLbl="node1" presStyleIdx="3" presStyleCnt="8"/>
      <dgm:spPr/>
    </dgm:pt>
    <dgm:pt modelId="{ADA19407-8D55-4668-B512-32B31740EA89}" type="pres">
      <dgm:prSet presAssocID="{1A5BEB00-AD38-407B-B77F-6DD93B457823}" presName="dummy" presStyleCnt="0"/>
      <dgm:spPr/>
    </dgm:pt>
    <dgm:pt modelId="{A588ACDD-642F-4322-A3B0-238BA2D12099}" type="pres">
      <dgm:prSet presAssocID="{1A5BEB00-AD38-407B-B77F-6DD93B457823}" presName="node" presStyleLbl="revTx" presStyleIdx="4" presStyleCnt="8" custAng="13192320">
        <dgm:presLayoutVars>
          <dgm:bulletEnabled val="1"/>
        </dgm:presLayoutVars>
      </dgm:prSet>
      <dgm:spPr/>
    </dgm:pt>
    <dgm:pt modelId="{52D9BC23-51B4-4924-832E-AF322883F509}" type="pres">
      <dgm:prSet presAssocID="{91A12589-191C-4365-80E5-EFC8DD095448}" presName="sibTrans" presStyleLbl="node1" presStyleIdx="4" presStyleCnt="8"/>
      <dgm:spPr/>
    </dgm:pt>
    <dgm:pt modelId="{8EBF07CF-C471-417F-87A1-81A1C7A7B59D}" type="pres">
      <dgm:prSet presAssocID="{7CE18786-2F1F-4B28-9711-EE869215B451}" presName="dummy" presStyleCnt="0"/>
      <dgm:spPr/>
    </dgm:pt>
    <dgm:pt modelId="{A2E394AA-B66A-4595-B4C2-BD37706A8EEF}" type="pres">
      <dgm:prSet presAssocID="{7CE18786-2F1F-4B28-9711-EE869215B451}" presName="node" presStyleLbl="revTx" presStyleIdx="5" presStyleCnt="8" custAng="14697091">
        <dgm:presLayoutVars>
          <dgm:bulletEnabled val="1"/>
        </dgm:presLayoutVars>
      </dgm:prSet>
      <dgm:spPr/>
    </dgm:pt>
    <dgm:pt modelId="{A9AFBF43-8DB8-4C5D-AB07-9D259BF43C84}" type="pres">
      <dgm:prSet presAssocID="{D7520F04-8D3B-4A59-93E3-847ED1BA94E5}" presName="sibTrans" presStyleLbl="node1" presStyleIdx="5" presStyleCnt="8"/>
      <dgm:spPr/>
    </dgm:pt>
    <dgm:pt modelId="{45432800-B229-44F6-848F-1A2768DE0A30}" type="pres">
      <dgm:prSet presAssocID="{E80FDF26-30CE-4FF3-BA8A-D6435D12A343}" presName="dummy" presStyleCnt="0"/>
      <dgm:spPr/>
    </dgm:pt>
    <dgm:pt modelId="{430BEB45-F2BA-4D1E-898B-1B75B684AA0B}" type="pres">
      <dgm:prSet presAssocID="{E80FDF26-30CE-4FF3-BA8A-D6435D12A343}" presName="node" presStyleLbl="revTx" presStyleIdx="6" presStyleCnt="8" custAng="17500174">
        <dgm:presLayoutVars>
          <dgm:bulletEnabled val="1"/>
        </dgm:presLayoutVars>
      </dgm:prSet>
      <dgm:spPr/>
    </dgm:pt>
    <dgm:pt modelId="{C03ED6D1-9D90-4652-8380-50D923BD09E9}" type="pres">
      <dgm:prSet presAssocID="{6673B221-B1EF-4FED-BFB3-C3E77BB51FEC}" presName="sibTrans" presStyleLbl="node1" presStyleIdx="6" presStyleCnt="8"/>
      <dgm:spPr/>
    </dgm:pt>
    <dgm:pt modelId="{F7D748DC-23C1-4EE1-84F4-A39199F586B4}" type="pres">
      <dgm:prSet presAssocID="{9AAFC3F2-5007-4C4D-91FA-949155315C8B}" presName="dummy" presStyleCnt="0"/>
      <dgm:spPr/>
    </dgm:pt>
    <dgm:pt modelId="{D1B4056B-7153-4079-898B-3C3110C7C014}" type="pres">
      <dgm:prSet presAssocID="{9AAFC3F2-5007-4C4D-91FA-949155315C8B}" presName="node" presStyleLbl="revTx" presStyleIdx="7" presStyleCnt="8" custAng="19740573">
        <dgm:presLayoutVars>
          <dgm:bulletEnabled val="1"/>
        </dgm:presLayoutVars>
      </dgm:prSet>
      <dgm:spPr/>
    </dgm:pt>
    <dgm:pt modelId="{6798D2AC-2BE9-486D-A0BE-947E93EF6E62}" type="pres">
      <dgm:prSet presAssocID="{921EFFE5-D5A2-47A5-A173-99307A0D09B4}" presName="sibTrans" presStyleLbl="node1" presStyleIdx="7" presStyleCnt="8"/>
      <dgm:spPr/>
    </dgm:pt>
  </dgm:ptLst>
  <dgm:cxnLst>
    <dgm:cxn modelId="{726A4D1A-BDEA-4B06-BC8B-F0139540C5E5}" srcId="{607124D4-77F5-4116-A007-81C826585DED}" destId="{1A5BEB00-AD38-407B-B77F-6DD93B457823}" srcOrd="4" destOrd="0" parTransId="{1FE69868-52BE-4811-8DAA-E58383D62E1E}" sibTransId="{91A12589-191C-4365-80E5-EFC8DD095448}"/>
    <dgm:cxn modelId="{A7539D33-7AED-4CAB-B61A-14910B054A1F}" srcId="{607124D4-77F5-4116-A007-81C826585DED}" destId="{42B22E47-E38D-403E-9F71-DF5F7A114B3F}" srcOrd="1" destOrd="0" parTransId="{79230CA7-3FE6-4C20-AF7F-074810CF03F4}" sibTransId="{5BF8B19F-21A0-42C4-A1B0-9D0B93289536}"/>
    <dgm:cxn modelId="{4E918065-3C39-4F2A-8EEF-19B8E517E98D}" type="presOf" srcId="{3360D8CF-D929-4B07-95D0-19469D097A72}" destId="{69983520-E39F-4EE3-98B5-4071D76327B2}" srcOrd="0" destOrd="0" presId="urn:microsoft.com/office/officeart/2005/8/layout/cycle1"/>
    <dgm:cxn modelId="{AAF5FF47-B487-4BAF-9DD2-78ECC8B7173C}" type="presOf" srcId="{5D174A53-3AAB-418B-98B8-0066E66E63B2}" destId="{F804A39E-F89A-4CDC-9EAA-8254817D8415}" srcOrd="0" destOrd="0" presId="urn:microsoft.com/office/officeart/2005/8/layout/cycle1"/>
    <dgm:cxn modelId="{88C95B4E-0E54-46D4-822C-595F2AAB3F2E}" type="presOf" srcId="{1A5BEB00-AD38-407B-B77F-6DD93B457823}" destId="{A588ACDD-642F-4322-A3B0-238BA2D12099}" srcOrd="0" destOrd="0" presId="urn:microsoft.com/office/officeart/2005/8/layout/cycle1"/>
    <dgm:cxn modelId="{FE5A456F-78EA-45D9-8FE5-21BAE676B8DA}" type="presOf" srcId="{9AAFC3F2-5007-4C4D-91FA-949155315C8B}" destId="{D1B4056B-7153-4079-898B-3C3110C7C014}" srcOrd="0" destOrd="0" presId="urn:microsoft.com/office/officeart/2005/8/layout/cycle1"/>
    <dgm:cxn modelId="{F1F96576-EE6E-4B1E-A8BE-035507A5C631}" type="presOf" srcId="{96826A7D-F902-46D4-90C9-598780DACC99}" destId="{274CB273-8546-47E5-9103-E73CBA88040D}" srcOrd="0" destOrd="0" presId="urn:microsoft.com/office/officeart/2005/8/layout/cycle1"/>
    <dgm:cxn modelId="{46984856-4BBF-43CA-8BA8-465827D624E2}" srcId="{607124D4-77F5-4116-A007-81C826585DED}" destId="{9AAFC3F2-5007-4C4D-91FA-949155315C8B}" srcOrd="7" destOrd="0" parTransId="{3B913273-D94B-4357-9401-8C40201DEB79}" sibTransId="{921EFFE5-D5A2-47A5-A173-99307A0D09B4}"/>
    <dgm:cxn modelId="{0CFEC089-1A29-4651-8004-7CB5CECE5237}" type="presOf" srcId="{7CE18786-2F1F-4B28-9711-EE869215B451}" destId="{A2E394AA-B66A-4595-B4C2-BD37706A8EEF}" srcOrd="0" destOrd="0" presId="urn:microsoft.com/office/officeart/2005/8/layout/cycle1"/>
    <dgm:cxn modelId="{47608A90-7E91-4523-B1E2-06067A0BBCC5}" srcId="{607124D4-77F5-4116-A007-81C826585DED}" destId="{E80FDF26-30CE-4FF3-BA8A-D6435D12A343}" srcOrd="6" destOrd="0" parTransId="{FA1BDC54-78E5-4065-9FBC-B2ECE35078EF}" sibTransId="{6673B221-B1EF-4FED-BFB3-C3E77BB51FEC}"/>
    <dgm:cxn modelId="{77F3D292-DF5F-42DD-A490-05449B069722}" type="presOf" srcId="{6673B221-B1EF-4FED-BFB3-C3E77BB51FEC}" destId="{C03ED6D1-9D90-4652-8380-50D923BD09E9}" srcOrd="0" destOrd="0" presId="urn:microsoft.com/office/officeart/2005/8/layout/cycle1"/>
    <dgm:cxn modelId="{E936AAA4-17C7-4BB7-8C85-40532D5D83D5}" type="presOf" srcId="{91A12589-191C-4365-80E5-EFC8DD095448}" destId="{52D9BC23-51B4-4924-832E-AF322883F509}" srcOrd="0" destOrd="0" presId="urn:microsoft.com/office/officeart/2005/8/layout/cycle1"/>
    <dgm:cxn modelId="{BBDF03A7-33FB-4B62-A177-38E012EF6DD4}" type="presOf" srcId="{921EFFE5-D5A2-47A5-A173-99307A0D09B4}" destId="{6798D2AC-2BE9-486D-A0BE-947E93EF6E62}" srcOrd="0" destOrd="0" presId="urn:microsoft.com/office/officeart/2005/8/layout/cycle1"/>
    <dgm:cxn modelId="{31A800A9-FED1-4582-BC6F-9C74B29F2C25}" type="presOf" srcId="{607124D4-77F5-4116-A007-81C826585DED}" destId="{6DAD2C87-2AF0-4A70-A4D4-4997D33B6907}" srcOrd="0" destOrd="0" presId="urn:microsoft.com/office/officeart/2005/8/layout/cycle1"/>
    <dgm:cxn modelId="{66DB0BAF-C194-443B-B6CD-37E2D2504842}" type="presOf" srcId="{D7520F04-8D3B-4A59-93E3-847ED1BA94E5}" destId="{A9AFBF43-8DB8-4C5D-AB07-9D259BF43C84}" srcOrd="0" destOrd="0" presId="urn:microsoft.com/office/officeart/2005/8/layout/cycle1"/>
    <dgm:cxn modelId="{202646B3-F7BB-41E7-9E7E-F487536B74A6}" srcId="{607124D4-77F5-4116-A007-81C826585DED}" destId="{5D174A53-3AAB-418B-98B8-0066E66E63B2}" srcOrd="0" destOrd="0" parTransId="{3AF9DFD2-2208-404D-BD07-6A0664336CEF}" sibTransId="{B15C9CC4-579C-42B2-95C2-294A7A74BE24}"/>
    <dgm:cxn modelId="{BDE74BB8-6F3F-405A-AB6C-6D816C54823E}" srcId="{607124D4-77F5-4116-A007-81C826585DED}" destId="{6D7EB2CA-91F4-43AC-8478-EFD979B5D9FC}" srcOrd="3" destOrd="0" parTransId="{5E471755-45F5-4454-8DC2-ACE4AA932FE1}" sibTransId="{96826A7D-F902-46D4-90C9-598780DACC99}"/>
    <dgm:cxn modelId="{13A234BB-FFFB-4EE0-B984-CF5ED3C21961}" srcId="{607124D4-77F5-4116-A007-81C826585DED}" destId="{940A5560-C4CF-4109-AEFA-0D70B20D7421}" srcOrd="2" destOrd="0" parTransId="{AD5CEF89-C716-4EFC-8A54-63E0FB85C381}" sibTransId="{3360D8CF-D929-4B07-95D0-19469D097A72}"/>
    <dgm:cxn modelId="{F8FD17D0-C0D1-40A2-ACFB-8D76FE279F5B}" type="presOf" srcId="{42B22E47-E38D-403E-9F71-DF5F7A114B3F}" destId="{6FDE34AF-F2D4-4D72-ACA6-EEEEED103C52}" srcOrd="0" destOrd="0" presId="urn:microsoft.com/office/officeart/2005/8/layout/cycle1"/>
    <dgm:cxn modelId="{706B22DB-6E97-49FB-B0AE-07A278150C45}" type="presOf" srcId="{5BF8B19F-21A0-42C4-A1B0-9D0B93289536}" destId="{80FC2998-0D7F-4F3E-910F-4742F43AA2CC}" srcOrd="0" destOrd="0" presId="urn:microsoft.com/office/officeart/2005/8/layout/cycle1"/>
    <dgm:cxn modelId="{B68516E8-8E15-4540-88E8-86EF23E69096}" type="presOf" srcId="{940A5560-C4CF-4109-AEFA-0D70B20D7421}" destId="{77DA7E74-40CB-462D-93BB-0B6562F55CBA}" srcOrd="0" destOrd="0" presId="urn:microsoft.com/office/officeart/2005/8/layout/cycle1"/>
    <dgm:cxn modelId="{DAF7E2EA-1D34-4FAE-980F-98171542C83C}" srcId="{607124D4-77F5-4116-A007-81C826585DED}" destId="{7CE18786-2F1F-4B28-9711-EE869215B451}" srcOrd="5" destOrd="0" parTransId="{2EB1BDDD-B5DD-4847-A60E-2AA1E4C4DE51}" sibTransId="{D7520F04-8D3B-4A59-93E3-847ED1BA94E5}"/>
    <dgm:cxn modelId="{8B592AF7-CE39-429F-97CD-CF0743B5060A}" type="presOf" srcId="{B15C9CC4-579C-42B2-95C2-294A7A74BE24}" destId="{02695280-1420-4D16-9630-F9D426D6A1EB}" srcOrd="0" destOrd="0" presId="urn:microsoft.com/office/officeart/2005/8/layout/cycle1"/>
    <dgm:cxn modelId="{571037FC-8601-46F6-B483-9C6084E8E807}" type="presOf" srcId="{E80FDF26-30CE-4FF3-BA8A-D6435D12A343}" destId="{430BEB45-F2BA-4D1E-898B-1B75B684AA0B}" srcOrd="0" destOrd="0" presId="urn:microsoft.com/office/officeart/2005/8/layout/cycle1"/>
    <dgm:cxn modelId="{24F3E7FC-158F-403E-9566-2598A85BC886}" type="presOf" srcId="{6D7EB2CA-91F4-43AC-8478-EFD979B5D9FC}" destId="{1E4EC853-FFC7-4335-B558-8FCA4C008B1B}" srcOrd="0" destOrd="0" presId="urn:microsoft.com/office/officeart/2005/8/layout/cycle1"/>
    <dgm:cxn modelId="{D425050A-60CD-4EDA-B8C2-C307AD3BDA3A}" type="presParOf" srcId="{6DAD2C87-2AF0-4A70-A4D4-4997D33B6907}" destId="{6427BAC0-7949-47B5-8304-8AE05B1AC236}" srcOrd="0" destOrd="0" presId="urn:microsoft.com/office/officeart/2005/8/layout/cycle1"/>
    <dgm:cxn modelId="{E5DB3918-697B-4391-9268-19FB36339D45}" type="presParOf" srcId="{6DAD2C87-2AF0-4A70-A4D4-4997D33B6907}" destId="{F804A39E-F89A-4CDC-9EAA-8254817D8415}" srcOrd="1" destOrd="0" presId="urn:microsoft.com/office/officeart/2005/8/layout/cycle1"/>
    <dgm:cxn modelId="{1A0DEB9D-3D4F-47DC-B4AF-DC66DF6B04F5}" type="presParOf" srcId="{6DAD2C87-2AF0-4A70-A4D4-4997D33B6907}" destId="{02695280-1420-4D16-9630-F9D426D6A1EB}" srcOrd="2" destOrd="0" presId="urn:microsoft.com/office/officeart/2005/8/layout/cycle1"/>
    <dgm:cxn modelId="{20D2AA1A-0A2B-461D-BE35-91693EBF919D}" type="presParOf" srcId="{6DAD2C87-2AF0-4A70-A4D4-4997D33B6907}" destId="{894BFB90-0012-4899-AAC2-4004C6865E80}" srcOrd="3" destOrd="0" presId="urn:microsoft.com/office/officeart/2005/8/layout/cycle1"/>
    <dgm:cxn modelId="{BF58696F-9A5A-4F48-8060-2962A4C088DA}" type="presParOf" srcId="{6DAD2C87-2AF0-4A70-A4D4-4997D33B6907}" destId="{6FDE34AF-F2D4-4D72-ACA6-EEEEED103C52}" srcOrd="4" destOrd="0" presId="urn:microsoft.com/office/officeart/2005/8/layout/cycle1"/>
    <dgm:cxn modelId="{C5C553F5-DEBB-402A-A10D-215033DC0D73}" type="presParOf" srcId="{6DAD2C87-2AF0-4A70-A4D4-4997D33B6907}" destId="{80FC2998-0D7F-4F3E-910F-4742F43AA2CC}" srcOrd="5" destOrd="0" presId="urn:microsoft.com/office/officeart/2005/8/layout/cycle1"/>
    <dgm:cxn modelId="{42A6AED7-E1D9-45C8-8F06-4E807F7EBCCF}" type="presParOf" srcId="{6DAD2C87-2AF0-4A70-A4D4-4997D33B6907}" destId="{6A994C1B-F0E1-475B-8155-E9C6823B2190}" srcOrd="6" destOrd="0" presId="urn:microsoft.com/office/officeart/2005/8/layout/cycle1"/>
    <dgm:cxn modelId="{206F2BF8-C582-49B6-9031-E2C5A0EACF36}" type="presParOf" srcId="{6DAD2C87-2AF0-4A70-A4D4-4997D33B6907}" destId="{77DA7E74-40CB-462D-93BB-0B6562F55CBA}" srcOrd="7" destOrd="0" presId="urn:microsoft.com/office/officeart/2005/8/layout/cycle1"/>
    <dgm:cxn modelId="{FA4282C1-7D2D-4B4D-BB45-6B4167E2DE07}" type="presParOf" srcId="{6DAD2C87-2AF0-4A70-A4D4-4997D33B6907}" destId="{69983520-E39F-4EE3-98B5-4071D76327B2}" srcOrd="8" destOrd="0" presId="urn:microsoft.com/office/officeart/2005/8/layout/cycle1"/>
    <dgm:cxn modelId="{8BB3A866-BE98-42C0-912B-F47324B14944}" type="presParOf" srcId="{6DAD2C87-2AF0-4A70-A4D4-4997D33B6907}" destId="{A2975D03-DA79-476A-889E-2E11DBE11278}" srcOrd="9" destOrd="0" presId="urn:microsoft.com/office/officeart/2005/8/layout/cycle1"/>
    <dgm:cxn modelId="{1052A797-F827-4E5F-92F4-A99F3118616D}" type="presParOf" srcId="{6DAD2C87-2AF0-4A70-A4D4-4997D33B6907}" destId="{1E4EC853-FFC7-4335-B558-8FCA4C008B1B}" srcOrd="10" destOrd="0" presId="urn:microsoft.com/office/officeart/2005/8/layout/cycle1"/>
    <dgm:cxn modelId="{531C1672-1A2B-417D-839A-950257EB3852}" type="presParOf" srcId="{6DAD2C87-2AF0-4A70-A4D4-4997D33B6907}" destId="{274CB273-8546-47E5-9103-E73CBA88040D}" srcOrd="11" destOrd="0" presId="urn:microsoft.com/office/officeart/2005/8/layout/cycle1"/>
    <dgm:cxn modelId="{1E9D19A0-D139-4AC6-955E-A1D23B5907AF}" type="presParOf" srcId="{6DAD2C87-2AF0-4A70-A4D4-4997D33B6907}" destId="{ADA19407-8D55-4668-B512-32B31740EA89}" srcOrd="12" destOrd="0" presId="urn:microsoft.com/office/officeart/2005/8/layout/cycle1"/>
    <dgm:cxn modelId="{D2960661-FD52-4615-ABAE-7C714F9EF02D}" type="presParOf" srcId="{6DAD2C87-2AF0-4A70-A4D4-4997D33B6907}" destId="{A588ACDD-642F-4322-A3B0-238BA2D12099}" srcOrd="13" destOrd="0" presId="urn:microsoft.com/office/officeart/2005/8/layout/cycle1"/>
    <dgm:cxn modelId="{1DFDC971-041D-4FA9-B0DC-F9764397AC8E}" type="presParOf" srcId="{6DAD2C87-2AF0-4A70-A4D4-4997D33B6907}" destId="{52D9BC23-51B4-4924-832E-AF322883F509}" srcOrd="14" destOrd="0" presId="urn:microsoft.com/office/officeart/2005/8/layout/cycle1"/>
    <dgm:cxn modelId="{FDE43A57-8F49-4AC7-9B92-D1CF8B4F220D}" type="presParOf" srcId="{6DAD2C87-2AF0-4A70-A4D4-4997D33B6907}" destId="{8EBF07CF-C471-417F-87A1-81A1C7A7B59D}" srcOrd="15" destOrd="0" presId="urn:microsoft.com/office/officeart/2005/8/layout/cycle1"/>
    <dgm:cxn modelId="{E8D23115-71A4-402A-B459-17593A681085}" type="presParOf" srcId="{6DAD2C87-2AF0-4A70-A4D4-4997D33B6907}" destId="{A2E394AA-B66A-4595-B4C2-BD37706A8EEF}" srcOrd="16" destOrd="0" presId="urn:microsoft.com/office/officeart/2005/8/layout/cycle1"/>
    <dgm:cxn modelId="{2BE8CFC8-616D-4350-A908-0054D2514279}" type="presParOf" srcId="{6DAD2C87-2AF0-4A70-A4D4-4997D33B6907}" destId="{A9AFBF43-8DB8-4C5D-AB07-9D259BF43C84}" srcOrd="17" destOrd="0" presId="urn:microsoft.com/office/officeart/2005/8/layout/cycle1"/>
    <dgm:cxn modelId="{FDA7E5B0-5ED8-4BE7-A706-C9BCBA29BB50}" type="presParOf" srcId="{6DAD2C87-2AF0-4A70-A4D4-4997D33B6907}" destId="{45432800-B229-44F6-848F-1A2768DE0A30}" srcOrd="18" destOrd="0" presId="urn:microsoft.com/office/officeart/2005/8/layout/cycle1"/>
    <dgm:cxn modelId="{4B79B8D4-9CCF-4D42-9EB0-1AB1154EA8A0}" type="presParOf" srcId="{6DAD2C87-2AF0-4A70-A4D4-4997D33B6907}" destId="{430BEB45-F2BA-4D1E-898B-1B75B684AA0B}" srcOrd="19" destOrd="0" presId="urn:microsoft.com/office/officeart/2005/8/layout/cycle1"/>
    <dgm:cxn modelId="{A5C36391-70FB-4259-AAEA-A105F3AF183D}" type="presParOf" srcId="{6DAD2C87-2AF0-4A70-A4D4-4997D33B6907}" destId="{C03ED6D1-9D90-4652-8380-50D923BD09E9}" srcOrd="20" destOrd="0" presId="urn:microsoft.com/office/officeart/2005/8/layout/cycle1"/>
    <dgm:cxn modelId="{FF40BADC-F4DC-426B-88D3-18C18F86E608}" type="presParOf" srcId="{6DAD2C87-2AF0-4A70-A4D4-4997D33B6907}" destId="{F7D748DC-23C1-4EE1-84F4-A39199F586B4}" srcOrd="21" destOrd="0" presId="urn:microsoft.com/office/officeart/2005/8/layout/cycle1"/>
    <dgm:cxn modelId="{5C953227-7A11-4D78-BBBE-D0D8F3180A68}" type="presParOf" srcId="{6DAD2C87-2AF0-4A70-A4D4-4997D33B6907}" destId="{D1B4056B-7153-4079-898B-3C3110C7C014}" srcOrd="22" destOrd="0" presId="urn:microsoft.com/office/officeart/2005/8/layout/cycle1"/>
    <dgm:cxn modelId="{EA6BE1C5-DB8C-481A-9B60-42C416B1F419}" type="presParOf" srcId="{6DAD2C87-2AF0-4A70-A4D4-4997D33B6907}" destId="{6798D2AC-2BE9-486D-A0BE-947E93EF6E62}"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7124D4-77F5-4116-A007-81C826585DE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AU"/>
        </a:p>
      </dgm:t>
    </dgm:pt>
    <dgm:pt modelId="{5D174A53-3AAB-418B-98B8-0066E66E63B2}">
      <dgm:prSet/>
      <dgm:spPr/>
      <dgm:t>
        <a:bodyPr/>
        <a:lstStyle/>
        <a:p>
          <a:r>
            <a:rPr lang="en-AU" dirty="0"/>
            <a:t>!</a:t>
          </a:r>
        </a:p>
      </dgm:t>
    </dgm:pt>
    <dgm:pt modelId="{3AF9DFD2-2208-404D-BD07-6A0664336CEF}" type="parTrans" cxnId="{202646B3-F7BB-41E7-9E7E-F487536B74A6}">
      <dgm:prSet/>
      <dgm:spPr/>
      <dgm:t>
        <a:bodyPr/>
        <a:lstStyle/>
        <a:p>
          <a:endParaRPr lang="en-AU"/>
        </a:p>
      </dgm:t>
    </dgm:pt>
    <dgm:pt modelId="{B15C9CC4-579C-42B2-95C2-294A7A74BE24}" type="sibTrans" cxnId="{202646B3-F7BB-41E7-9E7E-F487536B74A6}">
      <dgm:prSet/>
      <dgm:spPr/>
      <dgm:t>
        <a:bodyPr/>
        <a:lstStyle/>
        <a:p>
          <a:endParaRPr lang="en-AU"/>
        </a:p>
      </dgm:t>
    </dgm:pt>
    <dgm:pt modelId="{42B22E47-E38D-403E-9F71-DF5F7A114B3F}">
      <dgm:prSet/>
      <dgm:spPr/>
      <dgm:t>
        <a:bodyPr/>
        <a:lstStyle/>
        <a:p>
          <a:r>
            <a:rPr lang="en-AU" dirty="0"/>
            <a:t>!</a:t>
          </a:r>
        </a:p>
      </dgm:t>
    </dgm:pt>
    <dgm:pt modelId="{79230CA7-3FE6-4C20-AF7F-074810CF03F4}" type="parTrans" cxnId="{A7539D33-7AED-4CAB-B61A-14910B054A1F}">
      <dgm:prSet/>
      <dgm:spPr/>
      <dgm:t>
        <a:bodyPr/>
        <a:lstStyle/>
        <a:p>
          <a:endParaRPr lang="en-AU"/>
        </a:p>
      </dgm:t>
    </dgm:pt>
    <dgm:pt modelId="{5BF8B19F-21A0-42C4-A1B0-9D0B93289536}" type="sibTrans" cxnId="{A7539D33-7AED-4CAB-B61A-14910B054A1F}">
      <dgm:prSet/>
      <dgm:spPr/>
      <dgm:t>
        <a:bodyPr/>
        <a:lstStyle/>
        <a:p>
          <a:endParaRPr lang="en-AU"/>
        </a:p>
      </dgm:t>
    </dgm:pt>
    <dgm:pt modelId="{940A5560-C4CF-4109-AEFA-0D70B20D7421}">
      <dgm:prSet/>
      <dgm:spPr/>
      <dgm:t>
        <a:bodyPr/>
        <a:lstStyle/>
        <a:p>
          <a:r>
            <a:rPr lang="en-AU" dirty="0"/>
            <a:t>!</a:t>
          </a:r>
        </a:p>
      </dgm:t>
    </dgm:pt>
    <dgm:pt modelId="{AD5CEF89-C716-4EFC-8A54-63E0FB85C381}" type="parTrans" cxnId="{13A234BB-FFFB-4EE0-B984-CF5ED3C21961}">
      <dgm:prSet/>
      <dgm:spPr/>
      <dgm:t>
        <a:bodyPr/>
        <a:lstStyle/>
        <a:p>
          <a:endParaRPr lang="en-AU"/>
        </a:p>
      </dgm:t>
    </dgm:pt>
    <dgm:pt modelId="{3360D8CF-D929-4B07-95D0-19469D097A72}" type="sibTrans" cxnId="{13A234BB-FFFB-4EE0-B984-CF5ED3C21961}">
      <dgm:prSet/>
      <dgm:spPr/>
      <dgm:t>
        <a:bodyPr/>
        <a:lstStyle/>
        <a:p>
          <a:endParaRPr lang="en-AU"/>
        </a:p>
      </dgm:t>
    </dgm:pt>
    <dgm:pt modelId="{6D7EB2CA-91F4-43AC-8478-EFD979B5D9FC}">
      <dgm:prSet/>
      <dgm:spPr/>
      <dgm:t>
        <a:bodyPr/>
        <a:lstStyle/>
        <a:p>
          <a:r>
            <a:rPr lang="en-AU" dirty="0"/>
            <a:t>!</a:t>
          </a:r>
        </a:p>
      </dgm:t>
    </dgm:pt>
    <dgm:pt modelId="{5E471755-45F5-4454-8DC2-ACE4AA932FE1}" type="parTrans" cxnId="{BDE74BB8-6F3F-405A-AB6C-6D816C54823E}">
      <dgm:prSet/>
      <dgm:spPr/>
      <dgm:t>
        <a:bodyPr/>
        <a:lstStyle/>
        <a:p>
          <a:endParaRPr lang="en-AU"/>
        </a:p>
      </dgm:t>
    </dgm:pt>
    <dgm:pt modelId="{96826A7D-F902-46D4-90C9-598780DACC99}" type="sibTrans" cxnId="{BDE74BB8-6F3F-405A-AB6C-6D816C54823E}">
      <dgm:prSet/>
      <dgm:spPr/>
      <dgm:t>
        <a:bodyPr/>
        <a:lstStyle/>
        <a:p>
          <a:endParaRPr lang="en-AU"/>
        </a:p>
      </dgm:t>
    </dgm:pt>
    <dgm:pt modelId="{1A5BEB00-AD38-407B-B77F-6DD93B457823}">
      <dgm:prSet/>
      <dgm:spPr/>
      <dgm:t>
        <a:bodyPr/>
        <a:lstStyle/>
        <a:p>
          <a:r>
            <a:rPr lang="en-AU" dirty="0"/>
            <a:t>!</a:t>
          </a:r>
        </a:p>
      </dgm:t>
    </dgm:pt>
    <dgm:pt modelId="{1FE69868-52BE-4811-8DAA-E58383D62E1E}" type="parTrans" cxnId="{726A4D1A-BDEA-4B06-BC8B-F0139540C5E5}">
      <dgm:prSet/>
      <dgm:spPr/>
      <dgm:t>
        <a:bodyPr/>
        <a:lstStyle/>
        <a:p>
          <a:endParaRPr lang="en-AU"/>
        </a:p>
      </dgm:t>
    </dgm:pt>
    <dgm:pt modelId="{91A12589-191C-4365-80E5-EFC8DD095448}" type="sibTrans" cxnId="{726A4D1A-BDEA-4B06-BC8B-F0139540C5E5}">
      <dgm:prSet/>
      <dgm:spPr/>
      <dgm:t>
        <a:bodyPr/>
        <a:lstStyle/>
        <a:p>
          <a:endParaRPr lang="en-AU"/>
        </a:p>
      </dgm:t>
    </dgm:pt>
    <dgm:pt modelId="{7CE18786-2F1F-4B28-9711-EE869215B451}">
      <dgm:prSet/>
      <dgm:spPr/>
      <dgm:t>
        <a:bodyPr/>
        <a:lstStyle/>
        <a:p>
          <a:r>
            <a:rPr lang="en-AU" dirty="0"/>
            <a:t>!</a:t>
          </a:r>
        </a:p>
      </dgm:t>
    </dgm:pt>
    <dgm:pt modelId="{2EB1BDDD-B5DD-4847-A60E-2AA1E4C4DE51}" type="parTrans" cxnId="{DAF7E2EA-1D34-4FAE-980F-98171542C83C}">
      <dgm:prSet/>
      <dgm:spPr/>
      <dgm:t>
        <a:bodyPr/>
        <a:lstStyle/>
        <a:p>
          <a:endParaRPr lang="en-AU"/>
        </a:p>
      </dgm:t>
    </dgm:pt>
    <dgm:pt modelId="{D7520F04-8D3B-4A59-93E3-847ED1BA94E5}" type="sibTrans" cxnId="{DAF7E2EA-1D34-4FAE-980F-98171542C83C}">
      <dgm:prSet/>
      <dgm:spPr/>
      <dgm:t>
        <a:bodyPr/>
        <a:lstStyle/>
        <a:p>
          <a:endParaRPr lang="en-AU"/>
        </a:p>
      </dgm:t>
    </dgm:pt>
    <dgm:pt modelId="{E80FDF26-30CE-4FF3-BA8A-D6435D12A343}">
      <dgm:prSet/>
      <dgm:spPr/>
      <dgm:t>
        <a:bodyPr/>
        <a:lstStyle/>
        <a:p>
          <a:r>
            <a:rPr lang="en-AU" dirty="0"/>
            <a:t>!</a:t>
          </a:r>
        </a:p>
      </dgm:t>
    </dgm:pt>
    <dgm:pt modelId="{FA1BDC54-78E5-4065-9FBC-B2ECE35078EF}" type="parTrans" cxnId="{47608A90-7E91-4523-B1E2-06067A0BBCC5}">
      <dgm:prSet/>
      <dgm:spPr/>
      <dgm:t>
        <a:bodyPr/>
        <a:lstStyle/>
        <a:p>
          <a:endParaRPr lang="en-AU"/>
        </a:p>
      </dgm:t>
    </dgm:pt>
    <dgm:pt modelId="{6673B221-B1EF-4FED-BFB3-C3E77BB51FEC}" type="sibTrans" cxnId="{47608A90-7E91-4523-B1E2-06067A0BBCC5}">
      <dgm:prSet/>
      <dgm:spPr/>
      <dgm:t>
        <a:bodyPr/>
        <a:lstStyle/>
        <a:p>
          <a:endParaRPr lang="en-AU"/>
        </a:p>
      </dgm:t>
    </dgm:pt>
    <dgm:pt modelId="{9AAFC3F2-5007-4C4D-91FA-949155315C8B}">
      <dgm:prSet/>
      <dgm:spPr/>
      <dgm:t>
        <a:bodyPr/>
        <a:lstStyle/>
        <a:p>
          <a:r>
            <a:rPr lang="en-AU" dirty="0"/>
            <a:t>!</a:t>
          </a:r>
        </a:p>
      </dgm:t>
    </dgm:pt>
    <dgm:pt modelId="{3B913273-D94B-4357-9401-8C40201DEB79}" type="parTrans" cxnId="{46984856-4BBF-43CA-8BA8-465827D624E2}">
      <dgm:prSet/>
      <dgm:spPr/>
      <dgm:t>
        <a:bodyPr/>
        <a:lstStyle/>
        <a:p>
          <a:endParaRPr lang="en-AU"/>
        </a:p>
      </dgm:t>
    </dgm:pt>
    <dgm:pt modelId="{921EFFE5-D5A2-47A5-A173-99307A0D09B4}" type="sibTrans" cxnId="{46984856-4BBF-43CA-8BA8-465827D624E2}">
      <dgm:prSet/>
      <dgm:spPr/>
      <dgm:t>
        <a:bodyPr/>
        <a:lstStyle/>
        <a:p>
          <a:endParaRPr lang="en-AU"/>
        </a:p>
      </dgm:t>
    </dgm:pt>
    <dgm:pt modelId="{6DAD2C87-2AF0-4A70-A4D4-4997D33B6907}" type="pres">
      <dgm:prSet presAssocID="{607124D4-77F5-4116-A007-81C826585DED}" presName="cycle" presStyleCnt="0">
        <dgm:presLayoutVars>
          <dgm:dir/>
          <dgm:resizeHandles val="exact"/>
        </dgm:presLayoutVars>
      </dgm:prSet>
      <dgm:spPr/>
    </dgm:pt>
    <dgm:pt modelId="{6427BAC0-7949-47B5-8304-8AE05B1AC236}" type="pres">
      <dgm:prSet presAssocID="{5D174A53-3AAB-418B-98B8-0066E66E63B2}" presName="dummy" presStyleCnt="0"/>
      <dgm:spPr/>
    </dgm:pt>
    <dgm:pt modelId="{F804A39E-F89A-4CDC-9EAA-8254817D8415}" type="pres">
      <dgm:prSet presAssocID="{5D174A53-3AAB-418B-98B8-0066E66E63B2}" presName="node" presStyleLbl="revTx" presStyleIdx="0" presStyleCnt="8" custAng="1409049">
        <dgm:presLayoutVars>
          <dgm:bulletEnabled val="1"/>
        </dgm:presLayoutVars>
      </dgm:prSet>
      <dgm:spPr/>
    </dgm:pt>
    <dgm:pt modelId="{02695280-1420-4D16-9630-F9D426D6A1EB}" type="pres">
      <dgm:prSet presAssocID="{B15C9CC4-579C-42B2-95C2-294A7A74BE24}" presName="sibTrans" presStyleLbl="node1" presStyleIdx="0" presStyleCnt="8"/>
      <dgm:spPr/>
    </dgm:pt>
    <dgm:pt modelId="{894BFB90-0012-4899-AAC2-4004C6865E80}" type="pres">
      <dgm:prSet presAssocID="{42B22E47-E38D-403E-9F71-DF5F7A114B3F}" presName="dummy" presStyleCnt="0"/>
      <dgm:spPr/>
    </dgm:pt>
    <dgm:pt modelId="{6FDE34AF-F2D4-4D72-ACA6-EEEEED103C52}" type="pres">
      <dgm:prSet presAssocID="{42B22E47-E38D-403E-9F71-DF5F7A114B3F}" presName="node" presStyleLbl="revTx" presStyleIdx="1" presStyleCnt="8" custAng="3770029">
        <dgm:presLayoutVars>
          <dgm:bulletEnabled val="1"/>
        </dgm:presLayoutVars>
      </dgm:prSet>
      <dgm:spPr/>
    </dgm:pt>
    <dgm:pt modelId="{80FC2998-0D7F-4F3E-910F-4742F43AA2CC}" type="pres">
      <dgm:prSet presAssocID="{5BF8B19F-21A0-42C4-A1B0-9D0B93289536}" presName="sibTrans" presStyleLbl="node1" presStyleIdx="1" presStyleCnt="8"/>
      <dgm:spPr/>
    </dgm:pt>
    <dgm:pt modelId="{6A994C1B-F0E1-475B-8155-E9C6823B2190}" type="pres">
      <dgm:prSet presAssocID="{940A5560-C4CF-4109-AEFA-0D70B20D7421}" presName="dummy" presStyleCnt="0"/>
      <dgm:spPr/>
    </dgm:pt>
    <dgm:pt modelId="{77DA7E74-40CB-462D-93BB-0B6562F55CBA}" type="pres">
      <dgm:prSet presAssocID="{940A5560-C4CF-4109-AEFA-0D70B20D7421}" presName="node" presStyleLbl="revTx" presStyleIdx="2" presStyleCnt="8" custAng="7009707">
        <dgm:presLayoutVars>
          <dgm:bulletEnabled val="1"/>
        </dgm:presLayoutVars>
      </dgm:prSet>
      <dgm:spPr/>
    </dgm:pt>
    <dgm:pt modelId="{69983520-E39F-4EE3-98B5-4071D76327B2}" type="pres">
      <dgm:prSet presAssocID="{3360D8CF-D929-4B07-95D0-19469D097A72}" presName="sibTrans" presStyleLbl="node1" presStyleIdx="2" presStyleCnt="8"/>
      <dgm:spPr/>
    </dgm:pt>
    <dgm:pt modelId="{A2975D03-DA79-476A-889E-2E11DBE11278}" type="pres">
      <dgm:prSet presAssocID="{6D7EB2CA-91F4-43AC-8478-EFD979B5D9FC}" presName="dummy" presStyleCnt="0"/>
      <dgm:spPr/>
    </dgm:pt>
    <dgm:pt modelId="{1E4EC853-FFC7-4335-B558-8FCA4C008B1B}" type="pres">
      <dgm:prSet presAssocID="{6D7EB2CA-91F4-43AC-8478-EFD979B5D9FC}" presName="node" presStyleLbl="revTx" presStyleIdx="3" presStyleCnt="8" custAng="9291558">
        <dgm:presLayoutVars>
          <dgm:bulletEnabled val="1"/>
        </dgm:presLayoutVars>
      </dgm:prSet>
      <dgm:spPr/>
    </dgm:pt>
    <dgm:pt modelId="{274CB273-8546-47E5-9103-E73CBA88040D}" type="pres">
      <dgm:prSet presAssocID="{96826A7D-F902-46D4-90C9-598780DACC99}" presName="sibTrans" presStyleLbl="node1" presStyleIdx="3" presStyleCnt="8"/>
      <dgm:spPr/>
    </dgm:pt>
    <dgm:pt modelId="{ADA19407-8D55-4668-B512-32B31740EA89}" type="pres">
      <dgm:prSet presAssocID="{1A5BEB00-AD38-407B-B77F-6DD93B457823}" presName="dummy" presStyleCnt="0"/>
      <dgm:spPr/>
    </dgm:pt>
    <dgm:pt modelId="{A588ACDD-642F-4322-A3B0-238BA2D12099}" type="pres">
      <dgm:prSet presAssocID="{1A5BEB00-AD38-407B-B77F-6DD93B457823}" presName="node" presStyleLbl="revTx" presStyleIdx="4" presStyleCnt="8" custAng="13192320">
        <dgm:presLayoutVars>
          <dgm:bulletEnabled val="1"/>
        </dgm:presLayoutVars>
      </dgm:prSet>
      <dgm:spPr/>
    </dgm:pt>
    <dgm:pt modelId="{52D9BC23-51B4-4924-832E-AF322883F509}" type="pres">
      <dgm:prSet presAssocID="{91A12589-191C-4365-80E5-EFC8DD095448}" presName="sibTrans" presStyleLbl="node1" presStyleIdx="4" presStyleCnt="8"/>
      <dgm:spPr/>
    </dgm:pt>
    <dgm:pt modelId="{8EBF07CF-C471-417F-87A1-81A1C7A7B59D}" type="pres">
      <dgm:prSet presAssocID="{7CE18786-2F1F-4B28-9711-EE869215B451}" presName="dummy" presStyleCnt="0"/>
      <dgm:spPr/>
    </dgm:pt>
    <dgm:pt modelId="{A2E394AA-B66A-4595-B4C2-BD37706A8EEF}" type="pres">
      <dgm:prSet presAssocID="{7CE18786-2F1F-4B28-9711-EE869215B451}" presName="node" presStyleLbl="revTx" presStyleIdx="5" presStyleCnt="8" custAng="14697091">
        <dgm:presLayoutVars>
          <dgm:bulletEnabled val="1"/>
        </dgm:presLayoutVars>
      </dgm:prSet>
      <dgm:spPr/>
    </dgm:pt>
    <dgm:pt modelId="{A9AFBF43-8DB8-4C5D-AB07-9D259BF43C84}" type="pres">
      <dgm:prSet presAssocID="{D7520F04-8D3B-4A59-93E3-847ED1BA94E5}" presName="sibTrans" presStyleLbl="node1" presStyleIdx="5" presStyleCnt="8"/>
      <dgm:spPr/>
    </dgm:pt>
    <dgm:pt modelId="{45432800-B229-44F6-848F-1A2768DE0A30}" type="pres">
      <dgm:prSet presAssocID="{E80FDF26-30CE-4FF3-BA8A-D6435D12A343}" presName="dummy" presStyleCnt="0"/>
      <dgm:spPr/>
    </dgm:pt>
    <dgm:pt modelId="{430BEB45-F2BA-4D1E-898B-1B75B684AA0B}" type="pres">
      <dgm:prSet presAssocID="{E80FDF26-30CE-4FF3-BA8A-D6435D12A343}" presName="node" presStyleLbl="revTx" presStyleIdx="6" presStyleCnt="8" custAng="17500174">
        <dgm:presLayoutVars>
          <dgm:bulletEnabled val="1"/>
        </dgm:presLayoutVars>
      </dgm:prSet>
      <dgm:spPr/>
    </dgm:pt>
    <dgm:pt modelId="{C03ED6D1-9D90-4652-8380-50D923BD09E9}" type="pres">
      <dgm:prSet presAssocID="{6673B221-B1EF-4FED-BFB3-C3E77BB51FEC}" presName="sibTrans" presStyleLbl="node1" presStyleIdx="6" presStyleCnt="8"/>
      <dgm:spPr/>
    </dgm:pt>
    <dgm:pt modelId="{F7D748DC-23C1-4EE1-84F4-A39199F586B4}" type="pres">
      <dgm:prSet presAssocID="{9AAFC3F2-5007-4C4D-91FA-949155315C8B}" presName="dummy" presStyleCnt="0"/>
      <dgm:spPr/>
    </dgm:pt>
    <dgm:pt modelId="{D1B4056B-7153-4079-898B-3C3110C7C014}" type="pres">
      <dgm:prSet presAssocID="{9AAFC3F2-5007-4C4D-91FA-949155315C8B}" presName="node" presStyleLbl="revTx" presStyleIdx="7" presStyleCnt="8" custAng="19740573">
        <dgm:presLayoutVars>
          <dgm:bulletEnabled val="1"/>
        </dgm:presLayoutVars>
      </dgm:prSet>
      <dgm:spPr/>
    </dgm:pt>
    <dgm:pt modelId="{6798D2AC-2BE9-486D-A0BE-947E93EF6E62}" type="pres">
      <dgm:prSet presAssocID="{921EFFE5-D5A2-47A5-A173-99307A0D09B4}" presName="sibTrans" presStyleLbl="node1" presStyleIdx="7" presStyleCnt="8"/>
      <dgm:spPr/>
    </dgm:pt>
  </dgm:ptLst>
  <dgm:cxnLst>
    <dgm:cxn modelId="{726A4D1A-BDEA-4B06-BC8B-F0139540C5E5}" srcId="{607124D4-77F5-4116-A007-81C826585DED}" destId="{1A5BEB00-AD38-407B-B77F-6DD93B457823}" srcOrd="4" destOrd="0" parTransId="{1FE69868-52BE-4811-8DAA-E58383D62E1E}" sibTransId="{91A12589-191C-4365-80E5-EFC8DD095448}"/>
    <dgm:cxn modelId="{A7539D33-7AED-4CAB-B61A-14910B054A1F}" srcId="{607124D4-77F5-4116-A007-81C826585DED}" destId="{42B22E47-E38D-403E-9F71-DF5F7A114B3F}" srcOrd="1" destOrd="0" parTransId="{79230CA7-3FE6-4C20-AF7F-074810CF03F4}" sibTransId="{5BF8B19F-21A0-42C4-A1B0-9D0B93289536}"/>
    <dgm:cxn modelId="{4E918065-3C39-4F2A-8EEF-19B8E517E98D}" type="presOf" srcId="{3360D8CF-D929-4B07-95D0-19469D097A72}" destId="{69983520-E39F-4EE3-98B5-4071D76327B2}" srcOrd="0" destOrd="0" presId="urn:microsoft.com/office/officeart/2005/8/layout/cycle1"/>
    <dgm:cxn modelId="{AAF5FF47-B487-4BAF-9DD2-78ECC8B7173C}" type="presOf" srcId="{5D174A53-3AAB-418B-98B8-0066E66E63B2}" destId="{F804A39E-F89A-4CDC-9EAA-8254817D8415}" srcOrd="0" destOrd="0" presId="urn:microsoft.com/office/officeart/2005/8/layout/cycle1"/>
    <dgm:cxn modelId="{88C95B4E-0E54-46D4-822C-595F2AAB3F2E}" type="presOf" srcId="{1A5BEB00-AD38-407B-B77F-6DD93B457823}" destId="{A588ACDD-642F-4322-A3B0-238BA2D12099}" srcOrd="0" destOrd="0" presId="urn:microsoft.com/office/officeart/2005/8/layout/cycle1"/>
    <dgm:cxn modelId="{FE5A456F-78EA-45D9-8FE5-21BAE676B8DA}" type="presOf" srcId="{9AAFC3F2-5007-4C4D-91FA-949155315C8B}" destId="{D1B4056B-7153-4079-898B-3C3110C7C014}" srcOrd="0" destOrd="0" presId="urn:microsoft.com/office/officeart/2005/8/layout/cycle1"/>
    <dgm:cxn modelId="{F1F96576-EE6E-4B1E-A8BE-035507A5C631}" type="presOf" srcId="{96826A7D-F902-46D4-90C9-598780DACC99}" destId="{274CB273-8546-47E5-9103-E73CBA88040D}" srcOrd="0" destOrd="0" presId="urn:microsoft.com/office/officeart/2005/8/layout/cycle1"/>
    <dgm:cxn modelId="{46984856-4BBF-43CA-8BA8-465827D624E2}" srcId="{607124D4-77F5-4116-A007-81C826585DED}" destId="{9AAFC3F2-5007-4C4D-91FA-949155315C8B}" srcOrd="7" destOrd="0" parTransId="{3B913273-D94B-4357-9401-8C40201DEB79}" sibTransId="{921EFFE5-D5A2-47A5-A173-99307A0D09B4}"/>
    <dgm:cxn modelId="{0CFEC089-1A29-4651-8004-7CB5CECE5237}" type="presOf" srcId="{7CE18786-2F1F-4B28-9711-EE869215B451}" destId="{A2E394AA-B66A-4595-B4C2-BD37706A8EEF}" srcOrd="0" destOrd="0" presId="urn:microsoft.com/office/officeart/2005/8/layout/cycle1"/>
    <dgm:cxn modelId="{47608A90-7E91-4523-B1E2-06067A0BBCC5}" srcId="{607124D4-77F5-4116-A007-81C826585DED}" destId="{E80FDF26-30CE-4FF3-BA8A-D6435D12A343}" srcOrd="6" destOrd="0" parTransId="{FA1BDC54-78E5-4065-9FBC-B2ECE35078EF}" sibTransId="{6673B221-B1EF-4FED-BFB3-C3E77BB51FEC}"/>
    <dgm:cxn modelId="{77F3D292-DF5F-42DD-A490-05449B069722}" type="presOf" srcId="{6673B221-B1EF-4FED-BFB3-C3E77BB51FEC}" destId="{C03ED6D1-9D90-4652-8380-50D923BD09E9}" srcOrd="0" destOrd="0" presId="urn:microsoft.com/office/officeart/2005/8/layout/cycle1"/>
    <dgm:cxn modelId="{E936AAA4-17C7-4BB7-8C85-40532D5D83D5}" type="presOf" srcId="{91A12589-191C-4365-80E5-EFC8DD095448}" destId="{52D9BC23-51B4-4924-832E-AF322883F509}" srcOrd="0" destOrd="0" presId="urn:microsoft.com/office/officeart/2005/8/layout/cycle1"/>
    <dgm:cxn modelId="{BBDF03A7-33FB-4B62-A177-38E012EF6DD4}" type="presOf" srcId="{921EFFE5-D5A2-47A5-A173-99307A0D09B4}" destId="{6798D2AC-2BE9-486D-A0BE-947E93EF6E62}" srcOrd="0" destOrd="0" presId="urn:microsoft.com/office/officeart/2005/8/layout/cycle1"/>
    <dgm:cxn modelId="{31A800A9-FED1-4582-BC6F-9C74B29F2C25}" type="presOf" srcId="{607124D4-77F5-4116-A007-81C826585DED}" destId="{6DAD2C87-2AF0-4A70-A4D4-4997D33B6907}" srcOrd="0" destOrd="0" presId="urn:microsoft.com/office/officeart/2005/8/layout/cycle1"/>
    <dgm:cxn modelId="{66DB0BAF-C194-443B-B6CD-37E2D2504842}" type="presOf" srcId="{D7520F04-8D3B-4A59-93E3-847ED1BA94E5}" destId="{A9AFBF43-8DB8-4C5D-AB07-9D259BF43C84}" srcOrd="0" destOrd="0" presId="urn:microsoft.com/office/officeart/2005/8/layout/cycle1"/>
    <dgm:cxn modelId="{202646B3-F7BB-41E7-9E7E-F487536B74A6}" srcId="{607124D4-77F5-4116-A007-81C826585DED}" destId="{5D174A53-3AAB-418B-98B8-0066E66E63B2}" srcOrd="0" destOrd="0" parTransId="{3AF9DFD2-2208-404D-BD07-6A0664336CEF}" sibTransId="{B15C9CC4-579C-42B2-95C2-294A7A74BE24}"/>
    <dgm:cxn modelId="{BDE74BB8-6F3F-405A-AB6C-6D816C54823E}" srcId="{607124D4-77F5-4116-A007-81C826585DED}" destId="{6D7EB2CA-91F4-43AC-8478-EFD979B5D9FC}" srcOrd="3" destOrd="0" parTransId="{5E471755-45F5-4454-8DC2-ACE4AA932FE1}" sibTransId="{96826A7D-F902-46D4-90C9-598780DACC99}"/>
    <dgm:cxn modelId="{13A234BB-FFFB-4EE0-B984-CF5ED3C21961}" srcId="{607124D4-77F5-4116-A007-81C826585DED}" destId="{940A5560-C4CF-4109-AEFA-0D70B20D7421}" srcOrd="2" destOrd="0" parTransId="{AD5CEF89-C716-4EFC-8A54-63E0FB85C381}" sibTransId="{3360D8CF-D929-4B07-95D0-19469D097A72}"/>
    <dgm:cxn modelId="{F8FD17D0-C0D1-40A2-ACFB-8D76FE279F5B}" type="presOf" srcId="{42B22E47-E38D-403E-9F71-DF5F7A114B3F}" destId="{6FDE34AF-F2D4-4D72-ACA6-EEEEED103C52}" srcOrd="0" destOrd="0" presId="urn:microsoft.com/office/officeart/2005/8/layout/cycle1"/>
    <dgm:cxn modelId="{706B22DB-6E97-49FB-B0AE-07A278150C45}" type="presOf" srcId="{5BF8B19F-21A0-42C4-A1B0-9D0B93289536}" destId="{80FC2998-0D7F-4F3E-910F-4742F43AA2CC}" srcOrd="0" destOrd="0" presId="urn:microsoft.com/office/officeart/2005/8/layout/cycle1"/>
    <dgm:cxn modelId="{B68516E8-8E15-4540-88E8-86EF23E69096}" type="presOf" srcId="{940A5560-C4CF-4109-AEFA-0D70B20D7421}" destId="{77DA7E74-40CB-462D-93BB-0B6562F55CBA}" srcOrd="0" destOrd="0" presId="urn:microsoft.com/office/officeart/2005/8/layout/cycle1"/>
    <dgm:cxn modelId="{DAF7E2EA-1D34-4FAE-980F-98171542C83C}" srcId="{607124D4-77F5-4116-A007-81C826585DED}" destId="{7CE18786-2F1F-4B28-9711-EE869215B451}" srcOrd="5" destOrd="0" parTransId="{2EB1BDDD-B5DD-4847-A60E-2AA1E4C4DE51}" sibTransId="{D7520F04-8D3B-4A59-93E3-847ED1BA94E5}"/>
    <dgm:cxn modelId="{8B592AF7-CE39-429F-97CD-CF0743B5060A}" type="presOf" srcId="{B15C9CC4-579C-42B2-95C2-294A7A74BE24}" destId="{02695280-1420-4D16-9630-F9D426D6A1EB}" srcOrd="0" destOrd="0" presId="urn:microsoft.com/office/officeart/2005/8/layout/cycle1"/>
    <dgm:cxn modelId="{571037FC-8601-46F6-B483-9C6084E8E807}" type="presOf" srcId="{E80FDF26-30CE-4FF3-BA8A-D6435D12A343}" destId="{430BEB45-F2BA-4D1E-898B-1B75B684AA0B}" srcOrd="0" destOrd="0" presId="urn:microsoft.com/office/officeart/2005/8/layout/cycle1"/>
    <dgm:cxn modelId="{24F3E7FC-158F-403E-9566-2598A85BC886}" type="presOf" srcId="{6D7EB2CA-91F4-43AC-8478-EFD979B5D9FC}" destId="{1E4EC853-FFC7-4335-B558-8FCA4C008B1B}" srcOrd="0" destOrd="0" presId="urn:microsoft.com/office/officeart/2005/8/layout/cycle1"/>
    <dgm:cxn modelId="{D425050A-60CD-4EDA-B8C2-C307AD3BDA3A}" type="presParOf" srcId="{6DAD2C87-2AF0-4A70-A4D4-4997D33B6907}" destId="{6427BAC0-7949-47B5-8304-8AE05B1AC236}" srcOrd="0" destOrd="0" presId="urn:microsoft.com/office/officeart/2005/8/layout/cycle1"/>
    <dgm:cxn modelId="{E5DB3918-697B-4391-9268-19FB36339D45}" type="presParOf" srcId="{6DAD2C87-2AF0-4A70-A4D4-4997D33B6907}" destId="{F804A39E-F89A-4CDC-9EAA-8254817D8415}" srcOrd="1" destOrd="0" presId="urn:microsoft.com/office/officeart/2005/8/layout/cycle1"/>
    <dgm:cxn modelId="{1A0DEB9D-3D4F-47DC-B4AF-DC66DF6B04F5}" type="presParOf" srcId="{6DAD2C87-2AF0-4A70-A4D4-4997D33B6907}" destId="{02695280-1420-4D16-9630-F9D426D6A1EB}" srcOrd="2" destOrd="0" presId="urn:microsoft.com/office/officeart/2005/8/layout/cycle1"/>
    <dgm:cxn modelId="{20D2AA1A-0A2B-461D-BE35-91693EBF919D}" type="presParOf" srcId="{6DAD2C87-2AF0-4A70-A4D4-4997D33B6907}" destId="{894BFB90-0012-4899-AAC2-4004C6865E80}" srcOrd="3" destOrd="0" presId="urn:microsoft.com/office/officeart/2005/8/layout/cycle1"/>
    <dgm:cxn modelId="{BF58696F-9A5A-4F48-8060-2962A4C088DA}" type="presParOf" srcId="{6DAD2C87-2AF0-4A70-A4D4-4997D33B6907}" destId="{6FDE34AF-F2D4-4D72-ACA6-EEEEED103C52}" srcOrd="4" destOrd="0" presId="urn:microsoft.com/office/officeart/2005/8/layout/cycle1"/>
    <dgm:cxn modelId="{C5C553F5-DEBB-402A-A10D-215033DC0D73}" type="presParOf" srcId="{6DAD2C87-2AF0-4A70-A4D4-4997D33B6907}" destId="{80FC2998-0D7F-4F3E-910F-4742F43AA2CC}" srcOrd="5" destOrd="0" presId="urn:microsoft.com/office/officeart/2005/8/layout/cycle1"/>
    <dgm:cxn modelId="{42A6AED7-E1D9-45C8-8F06-4E807F7EBCCF}" type="presParOf" srcId="{6DAD2C87-2AF0-4A70-A4D4-4997D33B6907}" destId="{6A994C1B-F0E1-475B-8155-E9C6823B2190}" srcOrd="6" destOrd="0" presId="urn:microsoft.com/office/officeart/2005/8/layout/cycle1"/>
    <dgm:cxn modelId="{206F2BF8-C582-49B6-9031-E2C5A0EACF36}" type="presParOf" srcId="{6DAD2C87-2AF0-4A70-A4D4-4997D33B6907}" destId="{77DA7E74-40CB-462D-93BB-0B6562F55CBA}" srcOrd="7" destOrd="0" presId="urn:microsoft.com/office/officeart/2005/8/layout/cycle1"/>
    <dgm:cxn modelId="{FA4282C1-7D2D-4B4D-BB45-6B4167E2DE07}" type="presParOf" srcId="{6DAD2C87-2AF0-4A70-A4D4-4997D33B6907}" destId="{69983520-E39F-4EE3-98B5-4071D76327B2}" srcOrd="8" destOrd="0" presId="urn:microsoft.com/office/officeart/2005/8/layout/cycle1"/>
    <dgm:cxn modelId="{8BB3A866-BE98-42C0-912B-F47324B14944}" type="presParOf" srcId="{6DAD2C87-2AF0-4A70-A4D4-4997D33B6907}" destId="{A2975D03-DA79-476A-889E-2E11DBE11278}" srcOrd="9" destOrd="0" presId="urn:microsoft.com/office/officeart/2005/8/layout/cycle1"/>
    <dgm:cxn modelId="{1052A797-F827-4E5F-92F4-A99F3118616D}" type="presParOf" srcId="{6DAD2C87-2AF0-4A70-A4D4-4997D33B6907}" destId="{1E4EC853-FFC7-4335-B558-8FCA4C008B1B}" srcOrd="10" destOrd="0" presId="urn:microsoft.com/office/officeart/2005/8/layout/cycle1"/>
    <dgm:cxn modelId="{531C1672-1A2B-417D-839A-950257EB3852}" type="presParOf" srcId="{6DAD2C87-2AF0-4A70-A4D4-4997D33B6907}" destId="{274CB273-8546-47E5-9103-E73CBA88040D}" srcOrd="11" destOrd="0" presId="urn:microsoft.com/office/officeart/2005/8/layout/cycle1"/>
    <dgm:cxn modelId="{1E9D19A0-D139-4AC6-955E-A1D23B5907AF}" type="presParOf" srcId="{6DAD2C87-2AF0-4A70-A4D4-4997D33B6907}" destId="{ADA19407-8D55-4668-B512-32B31740EA89}" srcOrd="12" destOrd="0" presId="urn:microsoft.com/office/officeart/2005/8/layout/cycle1"/>
    <dgm:cxn modelId="{D2960661-FD52-4615-ABAE-7C714F9EF02D}" type="presParOf" srcId="{6DAD2C87-2AF0-4A70-A4D4-4997D33B6907}" destId="{A588ACDD-642F-4322-A3B0-238BA2D12099}" srcOrd="13" destOrd="0" presId="urn:microsoft.com/office/officeart/2005/8/layout/cycle1"/>
    <dgm:cxn modelId="{1DFDC971-041D-4FA9-B0DC-F9764397AC8E}" type="presParOf" srcId="{6DAD2C87-2AF0-4A70-A4D4-4997D33B6907}" destId="{52D9BC23-51B4-4924-832E-AF322883F509}" srcOrd="14" destOrd="0" presId="urn:microsoft.com/office/officeart/2005/8/layout/cycle1"/>
    <dgm:cxn modelId="{FDE43A57-8F49-4AC7-9B92-D1CF8B4F220D}" type="presParOf" srcId="{6DAD2C87-2AF0-4A70-A4D4-4997D33B6907}" destId="{8EBF07CF-C471-417F-87A1-81A1C7A7B59D}" srcOrd="15" destOrd="0" presId="urn:microsoft.com/office/officeart/2005/8/layout/cycle1"/>
    <dgm:cxn modelId="{E8D23115-71A4-402A-B459-17593A681085}" type="presParOf" srcId="{6DAD2C87-2AF0-4A70-A4D4-4997D33B6907}" destId="{A2E394AA-B66A-4595-B4C2-BD37706A8EEF}" srcOrd="16" destOrd="0" presId="urn:microsoft.com/office/officeart/2005/8/layout/cycle1"/>
    <dgm:cxn modelId="{2BE8CFC8-616D-4350-A908-0054D2514279}" type="presParOf" srcId="{6DAD2C87-2AF0-4A70-A4D4-4997D33B6907}" destId="{A9AFBF43-8DB8-4C5D-AB07-9D259BF43C84}" srcOrd="17" destOrd="0" presId="urn:microsoft.com/office/officeart/2005/8/layout/cycle1"/>
    <dgm:cxn modelId="{FDA7E5B0-5ED8-4BE7-A706-C9BCBA29BB50}" type="presParOf" srcId="{6DAD2C87-2AF0-4A70-A4D4-4997D33B6907}" destId="{45432800-B229-44F6-848F-1A2768DE0A30}" srcOrd="18" destOrd="0" presId="urn:microsoft.com/office/officeart/2005/8/layout/cycle1"/>
    <dgm:cxn modelId="{4B79B8D4-9CCF-4D42-9EB0-1AB1154EA8A0}" type="presParOf" srcId="{6DAD2C87-2AF0-4A70-A4D4-4997D33B6907}" destId="{430BEB45-F2BA-4D1E-898B-1B75B684AA0B}" srcOrd="19" destOrd="0" presId="urn:microsoft.com/office/officeart/2005/8/layout/cycle1"/>
    <dgm:cxn modelId="{A5C36391-70FB-4259-AAEA-A105F3AF183D}" type="presParOf" srcId="{6DAD2C87-2AF0-4A70-A4D4-4997D33B6907}" destId="{C03ED6D1-9D90-4652-8380-50D923BD09E9}" srcOrd="20" destOrd="0" presId="urn:microsoft.com/office/officeart/2005/8/layout/cycle1"/>
    <dgm:cxn modelId="{FF40BADC-F4DC-426B-88D3-18C18F86E608}" type="presParOf" srcId="{6DAD2C87-2AF0-4A70-A4D4-4997D33B6907}" destId="{F7D748DC-23C1-4EE1-84F4-A39199F586B4}" srcOrd="21" destOrd="0" presId="urn:microsoft.com/office/officeart/2005/8/layout/cycle1"/>
    <dgm:cxn modelId="{5C953227-7A11-4D78-BBBE-D0D8F3180A68}" type="presParOf" srcId="{6DAD2C87-2AF0-4A70-A4D4-4997D33B6907}" destId="{D1B4056B-7153-4079-898B-3C3110C7C014}" srcOrd="22" destOrd="0" presId="urn:microsoft.com/office/officeart/2005/8/layout/cycle1"/>
    <dgm:cxn modelId="{EA6BE1C5-DB8C-481A-9B60-42C416B1F419}" type="presParOf" srcId="{6DAD2C87-2AF0-4A70-A4D4-4997D33B6907}" destId="{6798D2AC-2BE9-486D-A0BE-947E93EF6E62}" srcOrd="23"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1206A1-63F2-4931-AC8E-C273314C362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B6DEAF15-91AE-4E53-8D70-27BF5FAB2084}">
      <dgm:prSet/>
      <dgm:spPr/>
      <dgm:t>
        <a:bodyPr/>
        <a:lstStyle/>
        <a:p>
          <a:r>
            <a:rPr lang="en-AU" dirty="0"/>
            <a:t>Develop connection</a:t>
          </a:r>
        </a:p>
      </dgm:t>
    </dgm:pt>
    <dgm:pt modelId="{EF4B58E9-0EBC-4B5A-9073-CA866F924A43}" type="parTrans" cxnId="{3F51BD0E-7165-4CBD-81D3-33DE22C57947}">
      <dgm:prSet/>
      <dgm:spPr/>
      <dgm:t>
        <a:bodyPr/>
        <a:lstStyle/>
        <a:p>
          <a:endParaRPr lang="en-AU"/>
        </a:p>
      </dgm:t>
    </dgm:pt>
    <dgm:pt modelId="{9A2AFB56-EA51-4016-8AB5-CC0155F2040D}" type="sibTrans" cxnId="{3F51BD0E-7165-4CBD-81D3-33DE22C57947}">
      <dgm:prSet/>
      <dgm:spPr/>
      <dgm:t>
        <a:bodyPr/>
        <a:lstStyle/>
        <a:p>
          <a:endParaRPr lang="en-AU"/>
        </a:p>
      </dgm:t>
    </dgm:pt>
    <dgm:pt modelId="{98279F13-5B7C-4544-A916-7BCF622C21F7}">
      <dgm:prSet/>
      <dgm:spPr/>
      <dgm:t>
        <a:bodyPr/>
        <a:lstStyle/>
        <a:p>
          <a:r>
            <a:rPr lang="en-AU" dirty="0"/>
            <a:t>Determine need</a:t>
          </a:r>
        </a:p>
      </dgm:t>
    </dgm:pt>
    <dgm:pt modelId="{40511E0D-1560-4D81-8F66-7F2C61859F8A}" type="parTrans" cxnId="{2738BE7E-96D2-4851-8F7A-8D7FE031BDF8}">
      <dgm:prSet/>
      <dgm:spPr/>
      <dgm:t>
        <a:bodyPr/>
        <a:lstStyle/>
        <a:p>
          <a:endParaRPr lang="en-AU"/>
        </a:p>
      </dgm:t>
    </dgm:pt>
    <dgm:pt modelId="{64097F01-8EEB-4E31-94F6-B79026DC188C}" type="sibTrans" cxnId="{2738BE7E-96D2-4851-8F7A-8D7FE031BDF8}">
      <dgm:prSet/>
      <dgm:spPr/>
      <dgm:t>
        <a:bodyPr/>
        <a:lstStyle/>
        <a:p>
          <a:endParaRPr lang="en-AU"/>
        </a:p>
      </dgm:t>
    </dgm:pt>
    <dgm:pt modelId="{83796232-A83D-40DE-BDA1-4767BD525B83}">
      <dgm:prSet/>
      <dgm:spPr/>
      <dgm:t>
        <a:bodyPr/>
        <a:lstStyle/>
        <a:p>
          <a:r>
            <a:rPr lang="en-AU" dirty="0"/>
            <a:t>Provide useful support</a:t>
          </a:r>
        </a:p>
      </dgm:t>
    </dgm:pt>
    <dgm:pt modelId="{DA0F890D-AD5D-4F18-A5DF-AA8F9F46E3A1}" type="parTrans" cxnId="{7415623E-5A2A-4FD3-834B-3C2BE6D2AE99}">
      <dgm:prSet/>
      <dgm:spPr/>
      <dgm:t>
        <a:bodyPr/>
        <a:lstStyle/>
        <a:p>
          <a:endParaRPr lang="en-AU"/>
        </a:p>
      </dgm:t>
    </dgm:pt>
    <dgm:pt modelId="{BE3B5A7A-91BA-4D31-BDD4-B84D7AA83F33}" type="sibTrans" cxnId="{7415623E-5A2A-4FD3-834B-3C2BE6D2AE99}">
      <dgm:prSet/>
      <dgm:spPr/>
      <dgm:t>
        <a:bodyPr/>
        <a:lstStyle/>
        <a:p>
          <a:endParaRPr lang="en-AU"/>
        </a:p>
      </dgm:t>
    </dgm:pt>
    <dgm:pt modelId="{C1DC0793-1ABB-40A7-952B-30881ED9DC85}">
      <dgm:prSet/>
      <dgm:spPr/>
      <dgm:t>
        <a:bodyPr/>
        <a:lstStyle/>
        <a:p>
          <a:r>
            <a:rPr lang="en-AU" dirty="0"/>
            <a:t>Encourage ongoing contact</a:t>
          </a:r>
        </a:p>
      </dgm:t>
    </dgm:pt>
    <dgm:pt modelId="{E4217619-7551-411B-9F7E-2D44F8453944}" type="parTrans" cxnId="{A8C1470E-DC5A-4723-B54B-8A5ED11F280D}">
      <dgm:prSet/>
      <dgm:spPr/>
      <dgm:t>
        <a:bodyPr/>
        <a:lstStyle/>
        <a:p>
          <a:endParaRPr lang="en-AU"/>
        </a:p>
      </dgm:t>
    </dgm:pt>
    <dgm:pt modelId="{56E819A5-98C3-48E6-8B82-AC74DB942E93}" type="sibTrans" cxnId="{A8C1470E-DC5A-4723-B54B-8A5ED11F280D}">
      <dgm:prSet/>
      <dgm:spPr/>
      <dgm:t>
        <a:bodyPr/>
        <a:lstStyle/>
        <a:p>
          <a:endParaRPr lang="en-AU"/>
        </a:p>
      </dgm:t>
    </dgm:pt>
    <dgm:pt modelId="{6AC0DF69-B74C-4242-A2A5-08E46F9D431F}">
      <dgm:prSet/>
      <dgm:spPr/>
      <dgm:t>
        <a:bodyPr/>
        <a:lstStyle/>
        <a:p>
          <a:r>
            <a:rPr lang="en-AU" dirty="0"/>
            <a:t>Enable self-learning</a:t>
          </a:r>
        </a:p>
      </dgm:t>
    </dgm:pt>
    <dgm:pt modelId="{106364DD-CE9E-46B1-976D-7055AC349D63}" type="parTrans" cxnId="{2E687D6A-829F-4981-8190-905C6415D99F}">
      <dgm:prSet/>
      <dgm:spPr/>
      <dgm:t>
        <a:bodyPr/>
        <a:lstStyle/>
        <a:p>
          <a:endParaRPr lang="en-AU"/>
        </a:p>
      </dgm:t>
    </dgm:pt>
    <dgm:pt modelId="{4356976A-9E19-4E1E-A9F5-C2F57C487741}" type="sibTrans" cxnId="{2E687D6A-829F-4981-8190-905C6415D99F}">
      <dgm:prSet/>
      <dgm:spPr/>
      <dgm:t>
        <a:bodyPr/>
        <a:lstStyle/>
        <a:p>
          <a:endParaRPr lang="en-AU"/>
        </a:p>
      </dgm:t>
    </dgm:pt>
    <dgm:pt modelId="{A3BF969C-C2B1-4274-B9D5-5CFF8686172D}" type="pres">
      <dgm:prSet presAssocID="{1F1206A1-63F2-4931-AC8E-C273314C362F}" presName="cycle" presStyleCnt="0">
        <dgm:presLayoutVars>
          <dgm:dir/>
          <dgm:resizeHandles val="exact"/>
        </dgm:presLayoutVars>
      </dgm:prSet>
      <dgm:spPr/>
    </dgm:pt>
    <dgm:pt modelId="{0B7A161A-4C12-4BE9-983A-586C0B609A6A}" type="pres">
      <dgm:prSet presAssocID="{B6DEAF15-91AE-4E53-8D70-27BF5FAB2084}" presName="node" presStyleLbl="node1" presStyleIdx="0" presStyleCnt="5">
        <dgm:presLayoutVars>
          <dgm:bulletEnabled val="1"/>
        </dgm:presLayoutVars>
      </dgm:prSet>
      <dgm:spPr/>
    </dgm:pt>
    <dgm:pt modelId="{35C050E8-3B89-4E1A-A18D-240AF79160CE}" type="pres">
      <dgm:prSet presAssocID="{9A2AFB56-EA51-4016-8AB5-CC0155F2040D}" presName="sibTrans" presStyleLbl="sibTrans2D1" presStyleIdx="0" presStyleCnt="5"/>
      <dgm:spPr/>
    </dgm:pt>
    <dgm:pt modelId="{E5C3AED1-AAE4-4F13-9021-754AE00D6CC7}" type="pres">
      <dgm:prSet presAssocID="{9A2AFB56-EA51-4016-8AB5-CC0155F2040D}" presName="connectorText" presStyleLbl="sibTrans2D1" presStyleIdx="0" presStyleCnt="5"/>
      <dgm:spPr/>
    </dgm:pt>
    <dgm:pt modelId="{FB282454-BD43-448E-9711-5EF0E49CB566}" type="pres">
      <dgm:prSet presAssocID="{98279F13-5B7C-4544-A916-7BCF622C21F7}" presName="node" presStyleLbl="node1" presStyleIdx="1" presStyleCnt="5">
        <dgm:presLayoutVars>
          <dgm:bulletEnabled val="1"/>
        </dgm:presLayoutVars>
      </dgm:prSet>
      <dgm:spPr/>
    </dgm:pt>
    <dgm:pt modelId="{F451EFBC-30F6-4D8A-84F6-7E58D85C50E5}" type="pres">
      <dgm:prSet presAssocID="{64097F01-8EEB-4E31-94F6-B79026DC188C}" presName="sibTrans" presStyleLbl="sibTrans2D1" presStyleIdx="1" presStyleCnt="5"/>
      <dgm:spPr/>
    </dgm:pt>
    <dgm:pt modelId="{9362039D-86A6-418C-8783-E72084859700}" type="pres">
      <dgm:prSet presAssocID="{64097F01-8EEB-4E31-94F6-B79026DC188C}" presName="connectorText" presStyleLbl="sibTrans2D1" presStyleIdx="1" presStyleCnt="5"/>
      <dgm:spPr/>
    </dgm:pt>
    <dgm:pt modelId="{E3DE91A9-D290-4286-BF8D-E25A295AE178}" type="pres">
      <dgm:prSet presAssocID="{83796232-A83D-40DE-BDA1-4767BD525B83}" presName="node" presStyleLbl="node1" presStyleIdx="2" presStyleCnt="5">
        <dgm:presLayoutVars>
          <dgm:bulletEnabled val="1"/>
        </dgm:presLayoutVars>
      </dgm:prSet>
      <dgm:spPr/>
    </dgm:pt>
    <dgm:pt modelId="{7AD7484E-8783-4BF5-A7C3-B8DD56E960C9}" type="pres">
      <dgm:prSet presAssocID="{BE3B5A7A-91BA-4D31-BDD4-B84D7AA83F33}" presName="sibTrans" presStyleLbl="sibTrans2D1" presStyleIdx="2" presStyleCnt="5"/>
      <dgm:spPr/>
    </dgm:pt>
    <dgm:pt modelId="{06301577-B30B-4D14-8274-9D26F835309C}" type="pres">
      <dgm:prSet presAssocID="{BE3B5A7A-91BA-4D31-BDD4-B84D7AA83F33}" presName="connectorText" presStyleLbl="sibTrans2D1" presStyleIdx="2" presStyleCnt="5"/>
      <dgm:spPr/>
    </dgm:pt>
    <dgm:pt modelId="{180DF07F-6CD4-4C22-8F96-79DEA60E831C}" type="pres">
      <dgm:prSet presAssocID="{6AC0DF69-B74C-4242-A2A5-08E46F9D431F}" presName="node" presStyleLbl="node1" presStyleIdx="3" presStyleCnt="5">
        <dgm:presLayoutVars>
          <dgm:bulletEnabled val="1"/>
        </dgm:presLayoutVars>
      </dgm:prSet>
      <dgm:spPr/>
    </dgm:pt>
    <dgm:pt modelId="{20C082EE-EB85-4FD8-801B-E84077262F6C}" type="pres">
      <dgm:prSet presAssocID="{4356976A-9E19-4E1E-A9F5-C2F57C487741}" presName="sibTrans" presStyleLbl="sibTrans2D1" presStyleIdx="3" presStyleCnt="5"/>
      <dgm:spPr/>
    </dgm:pt>
    <dgm:pt modelId="{9C8F91C6-F1B7-4B5B-8F87-E0F2539C1C7E}" type="pres">
      <dgm:prSet presAssocID="{4356976A-9E19-4E1E-A9F5-C2F57C487741}" presName="connectorText" presStyleLbl="sibTrans2D1" presStyleIdx="3" presStyleCnt="5"/>
      <dgm:spPr/>
    </dgm:pt>
    <dgm:pt modelId="{17EB0FAE-0457-43A4-ADBD-7F2CE1EA2959}" type="pres">
      <dgm:prSet presAssocID="{C1DC0793-1ABB-40A7-952B-30881ED9DC85}" presName="node" presStyleLbl="node1" presStyleIdx="4" presStyleCnt="5">
        <dgm:presLayoutVars>
          <dgm:bulletEnabled val="1"/>
        </dgm:presLayoutVars>
      </dgm:prSet>
      <dgm:spPr/>
    </dgm:pt>
    <dgm:pt modelId="{F257B2F1-5F82-4C73-902B-AB01409522D0}" type="pres">
      <dgm:prSet presAssocID="{56E819A5-98C3-48E6-8B82-AC74DB942E93}" presName="sibTrans" presStyleLbl="sibTrans2D1" presStyleIdx="4" presStyleCnt="5"/>
      <dgm:spPr/>
    </dgm:pt>
    <dgm:pt modelId="{654CB030-992B-4548-9EBB-D6D1E5B8E5B7}" type="pres">
      <dgm:prSet presAssocID="{56E819A5-98C3-48E6-8B82-AC74DB942E93}" presName="connectorText" presStyleLbl="sibTrans2D1" presStyleIdx="4" presStyleCnt="5"/>
      <dgm:spPr/>
    </dgm:pt>
  </dgm:ptLst>
  <dgm:cxnLst>
    <dgm:cxn modelId="{EE661705-FC25-4049-976C-4E70E359D7C1}" type="presOf" srcId="{C1DC0793-1ABB-40A7-952B-30881ED9DC85}" destId="{17EB0FAE-0457-43A4-ADBD-7F2CE1EA2959}" srcOrd="0" destOrd="0" presId="urn:microsoft.com/office/officeart/2005/8/layout/cycle2"/>
    <dgm:cxn modelId="{A8C1470E-DC5A-4723-B54B-8A5ED11F280D}" srcId="{1F1206A1-63F2-4931-AC8E-C273314C362F}" destId="{C1DC0793-1ABB-40A7-952B-30881ED9DC85}" srcOrd="4" destOrd="0" parTransId="{E4217619-7551-411B-9F7E-2D44F8453944}" sibTransId="{56E819A5-98C3-48E6-8B82-AC74DB942E93}"/>
    <dgm:cxn modelId="{3F51BD0E-7165-4CBD-81D3-33DE22C57947}" srcId="{1F1206A1-63F2-4931-AC8E-C273314C362F}" destId="{B6DEAF15-91AE-4E53-8D70-27BF5FAB2084}" srcOrd="0" destOrd="0" parTransId="{EF4B58E9-0EBC-4B5A-9073-CA866F924A43}" sibTransId="{9A2AFB56-EA51-4016-8AB5-CC0155F2040D}"/>
    <dgm:cxn modelId="{21DB541C-4875-46F5-99F1-71868DCC9BB3}" type="presOf" srcId="{B6DEAF15-91AE-4E53-8D70-27BF5FAB2084}" destId="{0B7A161A-4C12-4BE9-983A-586C0B609A6A}" srcOrd="0" destOrd="0" presId="urn:microsoft.com/office/officeart/2005/8/layout/cycle2"/>
    <dgm:cxn modelId="{E79D3A25-E7FC-4B98-B98A-22CB833B1CCD}" type="presOf" srcId="{BE3B5A7A-91BA-4D31-BDD4-B84D7AA83F33}" destId="{7AD7484E-8783-4BF5-A7C3-B8DD56E960C9}" srcOrd="0" destOrd="0" presId="urn:microsoft.com/office/officeart/2005/8/layout/cycle2"/>
    <dgm:cxn modelId="{8BCC3729-5F19-46BC-B481-80E99186A168}" type="presOf" srcId="{64097F01-8EEB-4E31-94F6-B79026DC188C}" destId="{F451EFBC-30F6-4D8A-84F6-7E58D85C50E5}" srcOrd="0" destOrd="0" presId="urn:microsoft.com/office/officeart/2005/8/layout/cycle2"/>
    <dgm:cxn modelId="{7415623E-5A2A-4FD3-834B-3C2BE6D2AE99}" srcId="{1F1206A1-63F2-4931-AC8E-C273314C362F}" destId="{83796232-A83D-40DE-BDA1-4767BD525B83}" srcOrd="2" destOrd="0" parTransId="{DA0F890D-AD5D-4F18-A5DF-AA8F9F46E3A1}" sibTransId="{BE3B5A7A-91BA-4D31-BDD4-B84D7AA83F33}"/>
    <dgm:cxn modelId="{2E687D6A-829F-4981-8190-905C6415D99F}" srcId="{1F1206A1-63F2-4931-AC8E-C273314C362F}" destId="{6AC0DF69-B74C-4242-A2A5-08E46F9D431F}" srcOrd="3" destOrd="0" parTransId="{106364DD-CE9E-46B1-976D-7055AC349D63}" sibTransId="{4356976A-9E19-4E1E-A9F5-C2F57C487741}"/>
    <dgm:cxn modelId="{9FC5FF4E-BF56-45FB-AB05-F4575078890E}" type="presOf" srcId="{1F1206A1-63F2-4931-AC8E-C273314C362F}" destId="{A3BF969C-C2B1-4274-B9D5-5CFF8686172D}" srcOrd="0" destOrd="0" presId="urn:microsoft.com/office/officeart/2005/8/layout/cycle2"/>
    <dgm:cxn modelId="{0F0A1173-D252-4B76-8ED1-32A0FEDCC09B}" type="presOf" srcId="{BE3B5A7A-91BA-4D31-BDD4-B84D7AA83F33}" destId="{06301577-B30B-4D14-8274-9D26F835309C}" srcOrd="1" destOrd="0" presId="urn:microsoft.com/office/officeart/2005/8/layout/cycle2"/>
    <dgm:cxn modelId="{73A43254-0D92-44D0-B95F-4607E00A48A5}" type="presOf" srcId="{4356976A-9E19-4E1E-A9F5-C2F57C487741}" destId="{20C082EE-EB85-4FD8-801B-E84077262F6C}" srcOrd="0" destOrd="0" presId="urn:microsoft.com/office/officeart/2005/8/layout/cycle2"/>
    <dgm:cxn modelId="{59082058-1F7C-4BE7-A742-FC3A7D2D5872}" type="presOf" srcId="{6AC0DF69-B74C-4242-A2A5-08E46F9D431F}" destId="{180DF07F-6CD4-4C22-8F96-79DEA60E831C}" srcOrd="0" destOrd="0" presId="urn:microsoft.com/office/officeart/2005/8/layout/cycle2"/>
    <dgm:cxn modelId="{2738BE7E-96D2-4851-8F7A-8D7FE031BDF8}" srcId="{1F1206A1-63F2-4931-AC8E-C273314C362F}" destId="{98279F13-5B7C-4544-A916-7BCF622C21F7}" srcOrd="1" destOrd="0" parTransId="{40511E0D-1560-4D81-8F66-7F2C61859F8A}" sibTransId="{64097F01-8EEB-4E31-94F6-B79026DC188C}"/>
    <dgm:cxn modelId="{3634C58C-677F-4588-88A7-893827F0CB4A}" type="presOf" srcId="{9A2AFB56-EA51-4016-8AB5-CC0155F2040D}" destId="{E5C3AED1-AAE4-4F13-9021-754AE00D6CC7}" srcOrd="1" destOrd="0" presId="urn:microsoft.com/office/officeart/2005/8/layout/cycle2"/>
    <dgm:cxn modelId="{F08F1E8D-99C7-423E-8FE1-691EAA882A54}" type="presOf" srcId="{9A2AFB56-EA51-4016-8AB5-CC0155F2040D}" destId="{35C050E8-3B89-4E1A-A18D-240AF79160CE}" srcOrd="0" destOrd="0" presId="urn:microsoft.com/office/officeart/2005/8/layout/cycle2"/>
    <dgm:cxn modelId="{6F988199-1AB9-45CD-A922-4E6E604DB1C4}" type="presOf" srcId="{56E819A5-98C3-48E6-8B82-AC74DB942E93}" destId="{654CB030-992B-4548-9EBB-D6D1E5B8E5B7}" srcOrd="1" destOrd="0" presId="urn:microsoft.com/office/officeart/2005/8/layout/cycle2"/>
    <dgm:cxn modelId="{6AD192B5-2EF3-4576-BB67-156EC428388B}" type="presOf" srcId="{98279F13-5B7C-4544-A916-7BCF622C21F7}" destId="{FB282454-BD43-448E-9711-5EF0E49CB566}" srcOrd="0" destOrd="0" presId="urn:microsoft.com/office/officeart/2005/8/layout/cycle2"/>
    <dgm:cxn modelId="{9BEE1BDD-F7D1-4611-8729-CD48F975865E}" type="presOf" srcId="{56E819A5-98C3-48E6-8B82-AC74DB942E93}" destId="{F257B2F1-5F82-4C73-902B-AB01409522D0}" srcOrd="0" destOrd="0" presId="urn:microsoft.com/office/officeart/2005/8/layout/cycle2"/>
    <dgm:cxn modelId="{330BBDE3-4522-4D5B-8829-252468F8F2A8}" type="presOf" srcId="{83796232-A83D-40DE-BDA1-4767BD525B83}" destId="{E3DE91A9-D290-4286-BF8D-E25A295AE178}" srcOrd="0" destOrd="0" presId="urn:microsoft.com/office/officeart/2005/8/layout/cycle2"/>
    <dgm:cxn modelId="{933E03F0-5002-428D-9F49-7DF76FCE8BBA}" type="presOf" srcId="{64097F01-8EEB-4E31-94F6-B79026DC188C}" destId="{9362039D-86A6-418C-8783-E72084859700}" srcOrd="1" destOrd="0" presId="urn:microsoft.com/office/officeart/2005/8/layout/cycle2"/>
    <dgm:cxn modelId="{8DA90AFF-ADC3-4F6E-B8A4-C4D051A170B1}" type="presOf" srcId="{4356976A-9E19-4E1E-A9F5-C2F57C487741}" destId="{9C8F91C6-F1B7-4B5B-8F87-E0F2539C1C7E}" srcOrd="1" destOrd="0" presId="urn:microsoft.com/office/officeart/2005/8/layout/cycle2"/>
    <dgm:cxn modelId="{560FF6AE-A32B-46C8-9E6E-B681CBC32E2C}" type="presParOf" srcId="{A3BF969C-C2B1-4274-B9D5-5CFF8686172D}" destId="{0B7A161A-4C12-4BE9-983A-586C0B609A6A}" srcOrd="0" destOrd="0" presId="urn:microsoft.com/office/officeart/2005/8/layout/cycle2"/>
    <dgm:cxn modelId="{90B1AEDC-D980-4023-AACF-733D7DB6AFA1}" type="presParOf" srcId="{A3BF969C-C2B1-4274-B9D5-5CFF8686172D}" destId="{35C050E8-3B89-4E1A-A18D-240AF79160CE}" srcOrd="1" destOrd="0" presId="urn:microsoft.com/office/officeart/2005/8/layout/cycle2"/>
    <dgm:cxn modelId="{CE3D0F6C-0B06-43CE-887C-3B0BA8B4A17E}" type="presParOf" srcId="{35C050E8-3B89-4E1A-A18D-240AF79160CE}" destId="{E5C3AED1-AAE4-4F13-9021-754AE00D6CC7}" srcOrd="0" destOrd="0" presId="urn:microsoft.com/office/officeart/2005/8/layout/cycle2"/>
    <dgm:cxn modelId="{374D63CC-60AF-455F-84E8-59464D741739}" type="presParOf" srcId="{A3BF969C-C2B1-4274-B9D5-5CFF8686172D}" destId="{FB282454-BD43-448E-9711-5EF0E49CB566}" srcOrd="2" destOrd="0" presId="urn:microsoft.com/office/officeart/2005/8/layout/cycle2"/>
    <dgm:cxn modelId="{69FD1D2D-CB44-458E-A7AE-2B9D2C9CAAFC}" type="presParOf" srcId="{A3BF969C-C2B1-4274-B9D5-5CFF8686172D}" destId="{F451EFBC-30F6-4D8A-84F6-7E58D85C50E5}" srcOrd="3" destOrd="0" presId="urn:microsoft.com/office/officeart/2005/8/layout/cycle2"/>
    <dgm:cxn modelId="{18C17DED-2DAB-4E8F-9517-B2777A760253}" type="presParOf" srcId="{F451EFBC-30F6-4D8A-84F6-7E58D85C50E5}" destId="{9362039D-86A6-418C-8783-E72084859700}" srcOrd="0" destOrd="0" presId="urn:microsoft.com/office/officeart/2005/8/layout/cycle2"/>
    <dgm:cxn modelId="{9FF7AD9B-327F-46F0-BC88-FEF79BF9BE98}" type="presParOf" srcId="{A3BF969C-C2B1-4274-B9D5-5CFF8686172D}" destId="{E3DE91A9-D290-4286-BF8D-E25A295AE178}" srcOrd="4" destOrd="0" presId="urn:microsoft.com/office/officeart/2005/8/layout/cycle2"/>
    <dgm:cxn modelId="{5B9DCC7C-A33D-4897-8E0E-55E66DF2322A}" type="presParOf" srcId="{A3BF969C-C2B1-4274-B9D5-5CFF8686172D}" destId="{7AD7484E-8783-4BF5-A7C3-B8DD56E960C9}" srcOrd="5" destOrd="0" presId="urn:microsoft.com/office/officeart/2005/8/layout/cycle2"/>
    <dgm:cxn modelId="{711EB9FA-2428-4B32-89E8-FB0ECD3A6A29}" type="presParOf" srcId="{7AD7484E-8783-4BF5-A7C3-B8DD56E960C9}" destId="{06301577-B30B-4D14-8274-9D26F835309C}" srcOrd="0" destOrd="0" presId="urn:microsoft.com/office/officeart/2005/8/layout/cycle2"/>
    <dgm:cxn modelId="{9F0BFB10-98D2-44D5-AC8D-2B65BEBE6BB6}" type="presParOf" srcId="{A3BF969C-C2B1-4274-B9D5-5CFF8686172D}" destId="{180DF07F-6CD4-4C22-8F96-79DEA60E831C}" srcOrd="6" destOrd="0" presId="urn:microsoft.com/office/officeart/2005/8/layout/cycle2"/>
    <dgm:cxn modelId="{0782CF35-FD90-4A23-A8DF-9647D9B4F52C}" type="presParOf" srcId="{A3BF969C-C2B1-4274-B9D5-5CFF8686172D}" destId="{20C082EE-EB85-4FD8-801B-E84077262F6C}" srcOrd="7" destOrd="0" presId="urn:microsoft.com/office/officeart/2005/8/layout/cycle2"/>
    <dgm:cxn modelId="{7E0647DC-4B33-4FA7-A002-CA28D1A6599E}" type="presParOf" srcId="{20C082EE-EB85-4FD8-801B-E84077262F6C}" destId="{9C8F91C6-F1B7-4B5B-8F87-E0F2539C1C7E}" srcOrd="0" destOrd="0" presId="urn:microsoft.com/office/officeart/2005/8/layout/cycle2"/>
    <dgm:cxn modelId="{5D209DE2-DB11-4C4A-BDED-2CFF4C6D799A}" type="presParOf" srcId="{A3BF969C-C2B1-4274-B9D5-5CFF8686172D}" destId="{17EB0FAE-0457-43A4-ADBD-7F2CE1EA2959}" srcOrd="8" destOrd="0" presId="urn:microsoft.com/office/officeart/2005/8/layout/cycle2"/>
    <dgm:cxn modelId="{C9AC5C46-9839-494B-A61E-4760CC005642}" type="presParOf" srcId="{A3BF969C-C2B1-4274-B9D5-5CFF8686172D}" destId="{F257B2F1-5F82-4C73-902B-AB01409522D0}" srcOrd="9" destOrd="0" presId="urn:microsoft.com/office/officeart/2005/8/layout/cycle2"/>
    <dgm:cxn modelId="{2AF6C9ED-4128-4C3C-B818-A9EC66CE01B0}" type="presParOf" srcId="{F257B2F1-5F82-4C73-902B-AB01409522D0}" destId="{654CB030-992B-4548-9EBB-D6D1E5B8E5B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4A39E-F89A-4CDC-9EAA-8254817D8415}">
      <dsp:nvSpPr>
        <dsp:cNvPr id="0" name=""/>
        <dsp:cNvSpPr/>
      </dsp:nvSpPr>
      <dsp:spPr>
        <a:xfrm rot="1409049">
          <a:off x="696278" y="522"/>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96278" y="522"/>
        <a:ext cx="189213" cy="189213"/>
      </dsp:txXfrm>
    </dsp:sp>
    <dsp:sp modelId="{02695280-1420-4D16-9630-F9D426D6A1EB}">
      <dsp:nvSpPr>
        <dsp:cNvPr id="0" name=""/>
        <dsp:cNvSpPr/>
      </dsp:nvSpPr>
      <dsp:spPr>
        <a:xfrm>
          <a:off x="77621" y="18090"/>
          <a:ext cx="1053835" cy="1053835"/>
        </a:xfrm>
        <a:prstGeom prst="circularArrow">
          <a:avLst>
            <a:gd name="adj1" fmla="val 3501"/>
            <a:gd name="adj2" fmla="val 217106"/>
            <a:gd name="adj3" fmla="val 19268633"/>
            <a:gd name="adj4" fmla="val 183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E34AF-F2D4-4D72-ACA6-EEEEED103C52}">
      <dsp:nvSpPr>
        <dsp:cNvPr id="0" name=""/>
        <dsp:cNvSpPr/>
      </dsp:nvSpPr>
      <dsp:spPr>
        <a:xfrm rot="3770029">
          <a:off x="959812" y="264055"/>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959812" y="264055"/>
        <a:ext cx="189213" cy="189213"/>
      </dsp:txXfrm>
    </dsp:sp>
    <dsp:sp modelId="{80FC2998-0D7F-4F3E-910F-4742F43AA2CC}">
      <dsp:nvSpPr>
        <dsp:cNvPr id="0" name=""/>
        <dsp:cNvSpPr/>
      </dsp:nvSpPr>
      <dsp:spPr>
        <a:xfrm>
          <a:off x="77621" y="18090"/>
          <a:ext cx="1053835" cy="1053835"/>
        </a:xfrm>
        <a:prstGeom prst="circularArrow">
          <a:avLst>
            <a:gd name="adj1" fmla="val 3501"/>
            <a:gd name="adj2" fmla="val 217106"/>
            <a:gd name="adj3" fmla="val 434450"/>
            <a:gd name="adj4" fmla="val 209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A7E74-40CB-462D-93BB-0B6562F55CBA}">
      <dsp:nvSpPr>
        <dsp:cNvPr id="0" name=""/>
        <dsp:cNvSpPr/>
      </dsp:nvSpPr>
      <dsp:spPr>
        <a:xfrm rot="7009707">
          <a:off x="959812" y="636747"/>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959812" y="636747"/>
        <a:ext cx="189213" cy="189213"/>
      </dsp:txXfrm>
    </dsp:sp>
    <dsp:sp modelId="{69983520-E39F-4EE3-98B5-4071D76327B2}">
      <dsp:nvSpPr>
        <dsp:cNvPr id="0" name=""/>
        <dsp:cNvSpPr/>
      </dsp:nvSpPr>
      <dsp:spPr>
        <a:xfrm>
          <a:off x="77621" y="18090"/>
          <a:ext cx="1053835" cy="1053835"/>
        </a:xfrm>
        <a:prstGeom prst="circularArrow">
          <a:avLst>
            <a:gd name="adj1" fmla="val 3501"/>
            <a:gd name="adj2" fmla="val 217106"/>
            <a:gd name="adj3" fmla="val 3068633"/>
            <a:gd name="adj4" fmla="val 21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EC853-FFC7-4335-B558-8FCA4C008B1B}">
      <dsp:nvSpPr>
        <dsp:cNvPr id="0" name=""/>
        <dsp:cNvSpPr/>
      </dsp:nvSpPr>
      <dsp:spPr>
        <a:xfrm rot="9291558">
          <a:off x="696278" y="900281"/>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96278" y="900281"/>
        <a:ext cx="189213" cy="189213"/>
      </dsp:txXfrm>
    </dsp:sp>
    <dsp:sp modelId="{274CB273-8546-47E5-9103-E73CBA88040D}">
      <dsp:nvSpPr>
        <dsp:cNvPr id="0" name=""/>
        <dsp:cNvSpPr/>
      </dsp:nvSpPr>
      <dsp:spPr>
        <a:xfrm>
          <a:off x="77621" y="18090"/>
          <a:ext cx="1053835" cy="1053835"/>
        </a:xfrm>
        <a:prstGeom prst="circularArrow">
          <a:avLst>
            <a:gd name="adj1" fmla="val 3501"/>
            <a:gd name="adj2" fmla="val 217106"/>
            <a:gd name="adj3" fmla="val 5834450"/>
            <a:gd name="adj4" fmla="val 47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8ACDD-642F-4322-A3B0-238BA2D12099}">
      <dsp:nvSpPr>
        <dsp:cNvPr id="0" name=""/>
        <dsp:cNvSpPr/>
      </dsp:nvSpPr>
      <dsp:spPr>
        <a:xfrm rot="13192320">
          <a:off x="323586" y="900281"/>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323586" y="900281"/>
        <a:ext cx="189213" cy="189213"/>
      </dsp:txXfrm>
    </dsp:sp>
    <dsp:sp modelId="{52D9BC23-51B4-4924-832E-AF322883F509}">
      <dsp:nvSpPr>
        <dsp:cNvPr id="0" name=""/>
        <dsp:cNvSpPr/>
      </dsp:nvSpPr>
      <dsp:spPr>
        <a:xfrm>
          <a:off x="77621" y="18090"/>
          <a:ext cx="1053835" cy="1053835"/>
        </a:xfrm>
        <a:prstGeom prst="circularArrow">
          <a:avLst>
            <a:gd name="adj1" fmla="val 3501"/>
            <a:gd name="adj2" fmla="val 217106"/>
            <a:gd name="adj3" fmla="val 8468633"/>
            <a:gd name="adj4" fmla="val 75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394AA-B66A-4595-B4C2-BD37706A8EEF}">
      <dsp:nvSpPr>
        <dsp:cNvPr id="0" name=""/>
        <dsp:cNvSpPr/>
      </dsp:nvSpPr>
      <dsp:spPr>
        <a:xfrm rot="14697091">
          <a:off x="60053" y="636747"/>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0053" y="636747"/>
        <a:ext cx="189213" cy="189213"/>
      </dsp:txXfrm>
    </dsp:sp>
    <dsp:sp modelId="{A9AFBF43-8DB8-4C5D-AB07-9D259BF43C84}">
      <dsp:nvSpPr>
        <dsp:cNvPr id="0" name=""/>
        <dsp:cNvSpPr/>
      </dsp:nvSpPr>
      <dsp:spPr>
        <a:xfrm>
          <a:off x="77621" y="18090"/>
          <a:ext cx="1053835" cy="1053835"/>
        </a:xfrm>
        <a:prstGeom prst="circularArrow">
          <a:avLst>
            <a:gd name="adj1" fmla="val 3501"/>
            <a:gd name="adj2" fmla="val 217106"/>
            <a:gd name="adj3" fmla="val 11234450"/>
            <a:gd name="adj4" fmla="val 101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BEB45-F2BA-4D1E-898B-1B75B684AA0B}">
      <dsp:nvSpPr>
        <dsp:cNvPr id="0" name=""/>
        <dsp:cNvSpPr/>
      </dsp:nvSpPr>
      <dsp:spPr>
        <a:xfrm rot="17500174">
          <a:off x="60053" y="264055"/>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0053" y="264055"/>
        <a:ext cx="189213" cy="189213"/>
      </dsp:txXfrm>
    </dsp:sp>
    <dsp:sp modelId="{C03ED6D1-9D90-4652-8380-50D923BD09E9}">
      <dsp:nvSpPr>
        <dsp:cNvPr id="0" name=""/>
        <dsp:cNvSpPr/>
      </dsp:nvSpPr>
      <dsp:spPr>
        <a:xfrm>
          <a:off x="77621" y="18090"/>
          <a:ext cx="1053835" cy="1053835"/>
        </a:xfrm>
        <a:prstGeom prst="circularArrow">
          <a:avLst>
            <a:gd name="adj1" fmla="val 3501"/>
            <a:gd name="adj2" fmla="val 217106"/>
            <a:gd name="adj3" fmla="val 13868633"/>
            <a:gd name="adj4" fmla="val 129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4056B-7153-4079-898B-3C3110C7C014}">
      <dsp:nvSpPr>
        <dsp:cNvPr id="0" name=""/>
        <dsp:cNvSpPr/>
      </dsp:nvSpPr>
      <dsp:spPr>
        <a:xfrm rot="19740573">
          <a:off x="323586" y="522"/>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323586" y="522"/>
        <a:ext cx="189213" cy="189213"/>
      </dsp:txXfrm>
    </dsp:sp>
    <dsp:sp modelId="{6798D2AC-2BE9-486D-A0BE-947E93EF6E62}">
      <dsp:nvSpPr>
        <dsp:cNvPr id="0" name=""/>
        <dsp:cNvSpPr/>
      </dsp:nvSpPr>
      <dsp:spPr>
        <a:xfrm>
          <a:off x="77621" y="18090"/>
          <a:ext cx="1053835" cy="1053835"/>
        </a:xfrm>
        <a:prstGeom prst="circularArrow">
          <a:avLst>
            <a:gd name="adj1" fmla="val 3501"/>
            <a:gd name="adj2" fmla="val 217106"/>
            <a:gd name="adj3" fmla="val 16634450"/>
            <a:gd name="adj4" fmla="val 155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4A39E-F89A-4CDC-9EAA-8254817D8415}">
      <dsp:nvSpPr>
        <dsp:cNvPr id="0" name=""/>
        <dsp:cNvSpPr/>
      </dsp:nvSpPr>
      <dsp:spPr>
        <a:xfrm rot="1409049">
          <a:off x="696278" y="522"/>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96278" y="522"/>
        <a:ext cx="189213" cy="189213"/>
      </dsp:txXfrm>
    </dsp:sp>
    <dsp:sp modelId="{02695280-1420-4D16-9630-F9D426D6A1EB}">
      <dsp:nvSpPr>
        <dsp:cNvPr id="0" name=""/>
        <dsp:cNvSpPr/>
      </dsp:nvSpPr>
      <dsp:spPr>
        <a:xfrm>
          <a:off x="77621" y="18090"/>
          <a:ext cx="1053835" cy="1053835"/>
        </a:xfrm>
        <a:prstGeom prst="circularArrow">
          <a:avLst>
            <a:gd name="adj1" fmla="val 3501"/>
            <a:gd name="adj2" fmla="val 217106"/>
            <a:gd name="adj3" fmla="val 19268633"/>
            <a:gd name="adj4" fmla="val 183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E34AF-F2D4-4D72-ACA6-EEEEED103C52}">
      <dsp:nvSpPr>
        <dsp:cNvPr id="0" name=""/>
        <dsp:cNvSpPr/>
      </dsp:nvSpPr>
      <dsp:spPr>
        <a:xfrm rot="3770029">
          <a:off x="959812" y="264055"/>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959812" y="264055"/>
        <a:ext cx="189213" cy="189213"/>
      </dsp:txXfrm>
    </dsp:sp>
    <dsp:sp modelId="{80FC2998-0D7F-4F3E-910F-4742F43AA2CC}">
      <dsp:nvSpPr>
        <dsp:cNvPr id="0" name=""/>
        <dsp:cNvSpPr/>
      </dsp:nvSpPr>
      <dsp:spPr>
        <a:xfrm>
          <a:off x="77621" y="18090"/>
          <a:ext cx="1053835" cy="1053835"/>
        </a:xfrm>
        <a:prstGeom prst="circularArrow">
          <a:avLst>
            <a:gd name="adj1" fmla="val 3501"/>
            <a:gd name="adj2" fmla="val 217106"/>
            <a:gd name="adj3" fmla="val 434450"/>
            <a:gd name="adj4" fmla="val 209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A7E74-40CB-462D-93BB-0B6562F55CBA}">
      <dsp:nvSpPr>
        <dsp:cNvPr id="0" name=""/>
        <dsp:cNvSpPr/>
      </dsp:nvSpPr>
      <dsp:spPr>
        <a:xfrm rot="7009707">
          <a:off x="959812" y="636747"/>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959812" y="636747"/>
        <a:ext cx="189213" cy="189213"/>
      </dsp:txXfrm>
    </dsp:sp>
    <dsp:sp modelId="{69983520-E39F-4EE3-98B5-4071D76327B2}">
      <dsp:nvSpPr>
        <dsp:cNvPr id="0" name=""/>
        <dsp:cNvSpPr/>
      </dsp:nvSpPr>
      <dsp:spPr>
        <a:xfrm>
          <a:off x="77621" y="18090"/>
          <a:ext cx="1053835" cy="1053835"/>
        </a:xfrm>
        <a:prstGeom prst="circularArrow">
          <a:avLst>
            <a:gd name="adj1" fmla="val 3501"/>
            <a:gd name="adj2" fmla="val 217106"/>
            <a:gd name="adj3" fmla="val 3068633"/>
            <a:gd name="adj4" fmla="val 21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EC853-FFC7-4335-B558-8FCA4C008B1B}">
      <dsp:nvSpPr>
        <dsp:cNvPr id="0" name=""/>
        <dsp:cNvSpPr/>
      </dsp:nvSpPr>
      <dsp:spPr>
        <a:xfrm rot="9291558">
          <a:off x="696278" y="900281"/>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96278" y="900281"/>
        <a:ext cx="189213" cy="189213"/>
      </dsp:txXfrm>
    </dsp:sp>
    <dsp:sp modelId="{274CB273-8546-47E5-9103-E73CBA88040D}">
      <dsp:nvSpPr>
        <dsp:cNvPr id="0" name=""/>
        <dsp:cNvSpPr/>
      </dsp:nvSpPr>
      <dsp:spPr>
        <a:xfrm>
          <a:off x="77621" y="18090"/>
          <a:ext cx="1053835" cy="1053835"/>
        </a:xfrm>
        <a:prstGeom prst="circularArrow">
          <a:avLst>
            <a:gd name="adj1" fmla="val 3501"/>
            <a:gd name="adj2" fmla="val 217106"/>
            <a:gd name="adj3" fmla="val 5834450"/>
            <a:gd name="adj4" fmla="val 47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8ACDD-642F-4322-A3B0-238BA2D12099}">
      <dsp:nvSpPr>
        <dsp:cNvPr id="0" name=""/>
        <dsp:cNvSpPr/>
      </dsp:nvSpPr>
      <dsp:spPr>
        <a:xfrm rot="13192320">
          <a:off x="323586" y="900281"/>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323586" y="900281"/>
        <a:ext cx="189213" cy="189213"/>
      </dsp:txXfrm>
    </dsp:sp>
    <dsp:sp modelId="{52D9BC23-51B4-4924-832E-AF322883F509}">
      <dsp:nvSpPr>
        <dsp:cNvPr id="0" name=""/>
        <dsp:cNvSpPr/>
      </dsp:nvSpPr>
      <dsp:spPr>
        <a:xfrm>
          <a:off x="77621" y="18090"/>
          <a:ext cx="1053835" cy="1053835"/>
        </a:xfrm>
        <a:prstGeom prst="circularArrow">
          <a:avLst>
            <a:gd name="adj1" fmla="val 3501"/>
            <a:gd name="adj2" fmla="val 217106"/>
            <a:gd name="adj3" fmla="val 8468633"/>
            <a:gd name="adj4" fmla="val 75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394AA-B66A-4595-B4C2-BD37706A8EEF}">
      <dsp:nvSpPr>
        <dsp:cNvPr id="0" name=""/>
        <dsp:cNvSpPr/>
      </dsp:nvSpPr>
      <dsp:spPr>
        <a:xfrm rot="14697091">
          <a:off x="60053" y="636747"/>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0053" y="636747"/>
        <a:ext cx="189213" cy="189213"/>
      </dsp:txXfrm>
    </dsp:sp>
    <dsp:sp modelId="{A9AFBF43-8DB8-4C5D-AB07-9D259BF43C84}">
      <dsp:nvSpPr>
        <dsp:cNvPr id="0" name=""/>
        <dsp:cNvSpPr/>
      </dsp:nvSpPr>
      <dsp:spPr>
        <a:xfrm>
          <a:off x="77621" y="18090"/>
          <a:ext cx="1053835" cy="1053835"/>
        </a:xfrm>
        <a:prstGeom prst="circularArrow">
          <a:avLst>
            <a:gd name="adj1" fmla="val 3501"/>
            <a:gd name="adj2" fmla="val 217106"/>
            <a:gd name="adj3" fmla="val 11234450"/>
            <a:gd name="adj4" fmla="val 101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BEB45-F2BA-4D1E-898B-1B75B684AA0B}">
      <dsp:nvSpPr>
        <dsp:cNvPr id="0" name=""/>
        <dsp:cNvSpPr/>
      </dsp:nvSpPr>
      <dsp:spPr>
        <a:xfrm rot="17500174">
          <a:off x="60053" y="264055"/>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60053" y="264055"/>
        <a:ext cx="189213" cy="189213"/>
      </dsp:txXfrm>
    </dsp:sp>
    <dsp:sp modelId="{C03ED6D1-9D90-4652-8380-50D923BD09E9}">
      <dsp:nvSpPr>
        <dsp:cNvPr id="0" name=""/>
        <dsp:cNvSpPr/>
      </dsp:nvSpPr>
      <dsp:spPr>
        <a:xfrm>
          <a:off x="77621" y="18090"/>
          <a:ext cx="1053835" cy="1053835"/>
        </a:xfrm>
        <a:prstGeom prst="circularArrow">
          <a:avLst>
            <a:gd name="adj1" fmla="val 3501"/>
            <a:gd name="adj2" fmla="val 217106"/>
            <a:gd name="adj3" fmla="val 13868633"/>
            <a:gd name="adj4" fmla="val 12914261"/>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4056B-7153-4079-898B-3C3110C7C014}">
      <dsp:nvSpPr>
        <dsp:cNvPr id="0" name=""/>
        <dsp:cNvSpPr/>
      </dsp:nvSpPr>
      <dsp:spPr>
        <a:xfrm rot="19740573">
          <a:off x="323586" y="522"/>
          <a:ext cx="189213" cy="18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a:t>
          </a:r>
        </a:p>
      </dsp:txBody>
      <dsp:txXfrm>
        <a:off x="323586" y="522"/>
        <a:ext cx="189213" cy="189213"/>
      </dsp:txXfrm>
    </dsp:sp>
    <dsp:sp modelId="{6798D2AC-2BE9-486D-A0BE-947E93EF6E62}">
      <dsp:nvSpPr>
        <dsp:cNvPr id="0" name=""/>
        <dsp:cNvSpPr/>
      </dsp:nvSpPr>
      <dsp:spPr>
        <a:xfrm>
          <a:off x="77621" y="18090"/>
          <a:ext cx="1053835" cy="1053835"/>
        </a:xfrm>
        <a:prstGeom prst="circularArrow">
          <a:avLst>
            <a:gd name="adj1" fmla="val 3501"/>
            <a:gd name="adj2" fmla="val 217106"/>
            <a:gd name="adj3" fmla="val 16634450"/>
            <a:gd name="adj4" fmla="val 1554844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A161A-4C12-4BE9-983A-586C0B609A6A}">
      <dsp:nvSpPr>
        <dsp:cNvPr id="0" name=""/>
        <dsp:cNvSpPr/>
      </dsp:nvSpPr>
      <dsp:spPr>
        <a:xfrm>
          <a:off x="3344848" y="744"/>
          <a:ext cx="985652" cy="9856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Develop connection</a:t>
          </a:r>
        </a:p>
      </dsp:txBody>
      <dsp:txXfrm>
        <a:off x="3489193" y="145089"/>
        <a:ext cx="696962" cy="696962"/>
      </dsp:txXfrm>
    </dsp:sp>
    <dsp:sp modelId="{35C050E8-3B89-4E1A-A18D-240AF79160CE}">
      <dsp:nvSpPr>
        <dsp:cNvPr id="0" name=""/>
        <dsp:cNvSpPr/>
      </dsp:nvSpPr>
      <dsp:spPr>
        <a:xfrm rot="2160000">
          <a:off x="4299253" y="757636"/>
          <a:ext cx="261616" cy="332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a:off x="4306748" y="801101"/>
        <a:ext cx="183131" cy="199595"/>
      </dsp:txXfrm>
    </dsp:sp>
    <dsp:sp modelId="{FB282454-BD43-448E-9711-5EF0E49CB566}">
      <dsp:nvSpPr>
        <dsp:cNvPr id="0" name=""/>
        <dsp:cNvSpPr/>
      </dsp:nvSpPr>
      <dsp:spPr>
        <a:xfrm>
          <a:off x="4541602" y="870237"/>
          <a:ext cx="985652" cy="9856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Determine need</a:t>
          </a:r>
        </a:p>
      </dsp:txBody>
      <dsp:txXfrm>
        <a:off x="4685947" y="1014582"/>
        <a:ext cx="696962" cy="696962"/>
      </dsp:txXfrm>
    </dsp:sp>
    <dsp:sp modelId="{F451EFBC-30F6-4D8A-84F6-7E58D85C50E5}">
      <dsp:nvSpPr>
        <dsp:cNvPr id="0" name=""/>
        <dsp:cNvSpPr/>
      </dsp:nvSpPr>
      <dsp:spPr>
        <a:xfrm rot="6480000">
          <a:off x="4677349" y="1893127"/>
          <a:ext cx="261616" cy="332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rot="10800000">
        <a:off x="4728718" y="1922336"/>
        <a:ext cx="183131" cy="199595"/>
      </dsp:txXfrm>
    </dsp:sp>
    <dsp:sp modelId="{E3DE91A9-D290-4286-BF8D-E25A295AE178}">
      <dsp:nvSpPr>
        <dsp:cNvPr id="0" name=""/>
        <dsp:cNvSpPr/>
      </dsp:nvSpPr>
      <dsp:spPr>
        <a:xfrm>
          <a:off x="4084483" y="2277106"/>
          <a:ext cx="985652" cy="9856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Provide useful support</a:t>
          </a:r>
        </a:p>
      </dsp:txBody>
      <dsp:txXfrm>
        <a:off x="4228828" y="2421451"/>
        <a:ext cx="696962" cy="696962"/>
      </dsp:txXfrm>
    </dsp:sp>
    <dsp:sp modelId="{7AD7484E-8783-4BF5-A7C3-B8DD56E960C9}">
      <dsp:nvSpPr>
        <dsp:cNvPr id="0" name=""/>
        <dsp:cNvSpPr/>
      </dsp:nvSpPr>
      <dsp:spPr>
        <a:xfrm rot="10800000">
          <a:off x="3714270" y="2603604"/>
          <a:ext cx="261616" cy="332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rot="10800000">
        <a:off x="3792755" y="2670135"/>
        <a:ext cx="183131" cy="199595"/>
      </dsp:txXfrm>
    </dsp:sp>
    <dsp:sp modelId="{180DF07F-6CD4-4C22-8F96-79DEA60E831C}">
      <dsp:nvSpPr>
        <dsp:cNvPr id="0" name=""/>
        <dsp:cNvSpPr/>
      </dsp:nvSpPr>
      <dsp:spPr>
        <a:xfrm>
          <a:off x="2605213" y="2277106"/>
          <a:ext cx="985652" cy="9856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Enable self-learning</a:t>
          </a:r>
        </a:p>
      </dsp:txBody>
      <dsp:txXfrm>
        <a:off x="2749558" y="2421451"/>
        <a:ext cx="696962" cy="696962"/>
      </dsp:txXfrm>
    </dsp:sp>
    <dsp:sp modelId="{20C082EE-EB85-4FD8-801B-E84077262F6C}">
      <dsp:nvSpPr>
        <dsp:cNvPr id="0" name=""/>
        <dsp:cNvSpPr/>
      </dsp:nvSpPr>
      <dsp:spPr>
        <a:xfrm rot="15120000">
          <a:off x="2740959" y="1907211"/>
          <a:ext cx="261616" cy="332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rot="10800000">
        <a:off x="2792328" y="2011064"/>
        <a:ext cx="183131" cy="199595"/>
      </dsp:txXfrm>
    </dsp:sp>
    <dsp:sp modelId="{17EB0FAE-0457-43A4-ADBD-7F2CE1EA2959}">
      <dsp:nvSpPr>
        <dsp:cNvPr id="0" name=""/>
        <dsp:cNvSpPr/>
      </dsp:nvSpPr>
      <dsp:spPr>
        <a:xfrm>
          <a:off x="2148094" y="870237"/>
          <a:ext cx="985652" cy="9856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Encourage ongoing contact</a:t>
          </a:r>
        </a:p>
      </dsp:txBody>
      <dsp:txXfrm>
        <a:off x="2292439" y="1014582"/>
        <a:ext cx="696962" cy="696962"/>
      </dsp:txXfrm>
    </dsp:sp>
    <dsp:sp modelId="{F257B2F1-5F82-4C73-902B-AB01409522D0}">
      <dsp:nvSpPr>
        <dsp:cNvPr id="0" name=""/>
        <dsp:cNvSpPr/>
      </dsp:nvSpPr>
      <dsp:spPr>
        <a:xfrm rot="19440000">
          <a:off x="3102499" y="766340"/>
          <a:ext cx="261616" cy="332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a:off x="3109994" y="855937"/>
        <a:ext cx="183131" cy="19959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90A65-7A22-46F8-9B65-D052CA7D5052}" type="datetimeFigureOut">
              <a:rPr lang="en-AU" smtClean="0"/>
              <a:t>30/11/2023</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A3E75-5744-4652-84FD-CA69230B9B6C}" type="slidenum">
              <a:rPr lang="en-AU" smtClean="0"/>
              <a:t>‹#›</a:t>
            </a:fld>
            <a:endParaRPr lang="en-AU"/>
          </a:p>
        </p:txBody>
      </p:sp>
    </p:spTree>
    <p:extLst>
      <p:ext uri="{BB962C8B-B14F-4D97-AF65-F5344CB8AC3E}">
        <p14:creationId xmlns:p14="http://schemas.microsoft.com/office/powerpoint/2010/main" val="39236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a:t>
            </a:fld>
            <a:endParaRPr lang="en-AU"/>
          </a:p>
        </p:txBody>
      </p:sp>
    </p:spTree>
    <p:extLst>
      <p:ext uri="{BB962C8B-B14F-4D97-AF65-F5344CB8AC3E}">
        <p14:creationId xmlns:p14="http://schemas.microsoft.com/office/powerpoint/2010/main" val="270502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This slide is for the capitalists out there. Why should I – I’m all about the bottom line?</a:t>
            </a:r>
          </a:p>
          <a:p>
            <a:r>
              <a:rPr lang="en-AU" dirty="0"/>
              <a:t>Competitive employment marker – stand out</a:t>
            </a:r>
          </a:p>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18</a:t>
            </a:fld>
            <a:endParaRPr lang="en-AU"/>
          </a:p>
        </p:txBody>
      </p:sp>
    </p:spTree>
    <p:extLst>
      <p:ext uri="{BB962C8B-B14F-4D97-AF65-F5344CB8AC3E}">
        <p14:creationId xmlns:p14="http://schemas.microsoft.com/office/powerpoint/2010/main" val="204245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22</a:t>
            </a:fld>
            <a:endParaRPr lang="en-AU"/>
          </a:p>
        </p:txBody>
      </p:sp>
    </p:spTree>
    <p:extLst>
      <p:ext uri="{BB962C8B-B14F-4D97-AF65-F5344CB8AC3E}">
        <p14:creationId xmlns:p14="http://schemas.microsoft.com/office/powerpoint/2010/main" val="225501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25</a:t>
            </a:fld>
            <a:endParaRPr lang="en-AU"/>
          </a:p>
        </p:txBody>
      </p:sp>
    </p:spTree>
    <p:extLst>
      <p:ext uri="{BB962C8B-B14F-4D97-AF65-F5344CB8AC3E}">
        <p14:creationId xmlns:p14="http://schemas.microsoft.com/office/powerpoint/2010/main" val="3068996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27</a:t>
            </a:fld>
            <a:endParaRPr lang="en-AU"/>
          </a:p>
        </p:txBody>
      </p:sp>
    </p:spTree>
    <p:extLst>
      <p:ext uri="{BB962C8B-B14F-4D97-AF65-F5344CB8AC3E}">
        <p14:creationId xmlns:p14="http://schemas.microsoft.com/office/powerpoint/2010/main" val="344867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Examples</a:t>
            </a:r>
          </a:p>
          <a:p>
            <a:pPr marL="228600" indent="-228600">
              <a:buAutoNum type="arabicPeriod"/>
            </a:pPr>
            <a:r>
              <a:rPr lang="en-AU" dirty="0"/>
              <a:t>Pick a topic from the week</a:t>
            </a:r>
          </a:p>
          <a:p>
            <a:pPr marL="228600" indent="-228600">
              <a:buAutoNum type="arabicPeriod"/>
            </a:pPr>
            <a:r>
              <a:rPr lang="en-AU" dirty="0"/>
              <a:t>We’re all here trying to do the best for our nations. My background in volunteering has given me a unique perspective on the engagement mode of consultants and vendors.</a:t>
            </a:r>
          </a:p>
          <a:p>
            <a:pPr marL="228600" indent="-228600">
              <a:buAutoNum type="arabicPeriod"/>
            </a:pPr>
            <a:r>
              <a:rPr lang="en-AU" dirty="0"/>
              <a:t>I was inspired to present this after yet another conversation with an international consultant earlier this year. This person had been in this particular SIDS for the first time for less than 48 hours to work on a project. He had yet to engage with any local staff however the conversation went along the lines of “it’s good that I’m here as people are too lazy to do this work themselves”. I was fuming (once again) and spent the next 10 minutes explaining my positive experiences with colleagues and the numerous unspoken reasons why there are different approaches and skills in the world. I believe this made a significant difference to his perspective, but it is an all-too-common experience for me, so I can’t even begin to imagine how it is for you! </a:t>
            </a:r>
          </a:p>
          <a:p>
            <a:pPr marL="228600" lvl="0" indent="-228600">
              <a:buAutoNum type="arabicPeriod"/>
            </a:pPr>
            <a:r>
              <a:rPr lang="en-AU" dirty="0"/>
              <a:t>There are plenty of examples of good practise that we can leverage and build on together, should be start communicating more effectively.</a:t>
            </a:r>
          </a:p>
          <a:p>
            <a:pPr marL="228600" lvl="0" indent="-228600">
              <a:buAutoNum type="arabicPeriod"/>
            </a:pPr>
            <a:r>
              <a:rPr lang="en-AU" dirty="0"/>
              <a:t>This is a prime forum to start this as we already use remotely sensed data regularly, why not leverage remote support / communication! </a:t>
            </a:r>
          </a:p>
          <a:p>
            <a:pPr marL="228600" lvl="0" indent="-228600">
              <a:buAutoNum type="arabicPeriod"/>
            </a:pPr>
            <a:endParaRPr lang="en-AU" dirty="0"/>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2</a:t>
            </a:fld>
            <a:endParaRPr lang="en-AU"/>
          </a:p>
        </p:txBody>
      </p:sp>
    </p:spTree>
    <p:extLst>
      <p:ext uri="{BB962C8B-B14F-4D97-AF65-F5344CB8AC3E}">
        <p14:creationId xmlns:p14="http://schemas.microsoft.com/office/powerpoint/2010/main" val="275440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5</a:t>
            </a:fld>
            <a:endParaRPr lang="en-AU"/>
          </a:p>
        </p:txBody>
      </p:sp>
    </p:spTree>
    <p:extLst>
      <p:ext uri="{BB962C8B-B14F-4D97-AF65-F5344CB8AC3E}">
        <p14:creationId xmlns:p14="http://schemas.microsoft.com/office/powerpoint/2010/main" val="154452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12</a:t>
            </a:fld>
            <a:endParaRPr lang="en-AU"/>
          </a:p>
        </p:txBody>
      </p:sp>
    </p:spTree>
    <p:extLst>
      <p:ext uri="{BB962C8B-B14F-4D97-AF65-F5344CB8AC3E}">
        <p14:creationId xmlns:p14="http://schemas.microsoft.com/office/powerpoint/2010/main" val="62180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13</a:t>
            </a:fld>
            <a:endParaRPr lang="en-AU"/>
          </a:p>
        </p:txBody>
      </p:sp>
    </p:spTree>
    <p:extLst>
      <p:ext uri="{BB962C8B-B14F-4D97-AF65-F5344CB8AC3E}">
        <p14:creationId xmlns:p14="http://schemas.microsoft.com/office/powerpoint/2010/main" val="74501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14</a:t>
            </a:fld>
            <a:endParaRPr lang="en-AU"/>
          </a:p>
        </p:txBody>
      </p:sp>
    </p:spTree>
    <p:extLst>
      <p:ext uri="{BB962C8B-B14F-4D97-AF65-F5344CB8AC3E}">
        <p14:creationId xmlns:p14="http://schemas.microsoft.com/office/powerpoint/2010/main" val="3398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15</a:t>
            </a:fld>
            <a:endParaRPr lang="en-AU"/>
          </a:p>
        </p:txBody>
      </p:sp>
    </p:spTree>
    <p:extLst>
      <p:ext uri="{BB962C8B-B14F-4D97-AF65-F5344CB8AC3E}">
        <p14:creationId xmlns:p14="http://schemas.microsoft.com/office/powerpoint/2010/main" val="163433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I have no connection to HALL but some FREE ADVERTISING for them based on this!**</a:t>
            </a:r>
          </a:p>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16</a:t>
            </a:fld>
            <a:endParaRPr lang="en-AU"/>
          </a:p>
        </p:txBody>
      </p:sp>
    </p:spTree>
    <p:extLst>
      <p:ext uri="{BB962C8B-B14F-4D97-AF65-F5344CB8AC3E}">
        <p14:creationId xmlns:p14="http://schemas.microsoft.com/office/powerpoint/2010/main" val="239126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This slide is for the capitalists out there. Why should I – I’m all about the bottom line?</a:t>
            </a:r>
          </a:p>
          <a:p>
            <a:r>
              <a:rPr lang="en-AU" dirty="0"/>
              <a:t>Competitive employment marker – stand out</a:t>
            </a:r>
          </a:p>
          <a:p>
            <a:endParaRPr lang="en-AU" dirty="0"/>
          </a:p>
        </p:txBody>
      </p:sp>
      <p:sp>
        <p:nvSpPr>
          <p:cNvPr id="4" name="Slide Number Placeholder 3"/>
          <p:cNvSpPr>
            <a:spLocks noGrp="1"/>
          </p:cNvSpPr>
          <p:nvPr>
            <p:ph type="sldNum" sz="quarter" idx="5"/>
          </p:nvPr>
        </p:nvSpPr>
        <p:spPr/>
        <p:txBody>
          <a:bodyPr/>
          <a:lstStyle/>
          <a:p>
            <a:fld id="{059A3E75-5744-4652-84FD-CA69230B9B6C}" type="slidenum">
              <a:rPr lang="en-AU" smtClean="0"/>
              <a:t>17</a:t>
            </a:fld>
            <a:endParaRPr lang="en-AU"/>
          </a:p>
        </p:txBody>
      </p:sp>
    </p:spTree>
    <p:extLst>
      <p:ext uri="{BB962C8B-B14F-4D97-AF65-F5344CB8AC3E}">
        <p14:creationId xmlns:p14="http://schemas.microsoft.com/office/powerpoint/2010/main" val="43582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694376"/>
            <a:ext cx="6858000" cy="754025"/>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AEFE675-C956-408E-A367-E49D2490687E}" type="datetimeFigureOut">
              <a:rPr lang="en-AU" smtClean="0"/>
              <a:t>30/11/2023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268028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25743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1407077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12031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131785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FAEFE675-C956-408E-A367-E49D2490687E}" type="datetimeFigureOut">
              <a:rPr lang="en-AU" smtClean="0"/>
              <a:t>30/11/2023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16396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FAEFE675-C956-408E-A367-E49D2490687E}" type="datetimeFigureOut">
              <a:rPr lang="en-AU" smtClean="0"/>
              <a:t>30/11/2023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3761276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FE675-C956-408E-A367-E49D2490687E}"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218923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FE675-C956-408E-A367-E49D2490687E}"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62642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FE675-C956-408E-A367-E49D2490687E}"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134256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693675"/>
            <a:ext cx="6858000" cy="754025"/>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EFE675-C956-408E-A367-E49D2490687E}"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86196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1475328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EFE675-C956-408E-A367-E49D2490687E}" type="datetimeFigureOut">
              <a:rPr lang="en-AU" smtClean="0"/>
              <a:t>30/11/2023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62701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EFE675-C956-408E-A367-E49D2490687E}" type="datetimeFigureOut">
              <a:rPr lang="en-AU" smtClean="0"/>
              <a:t>30/11/2023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402722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FE675-C956-408E-A367-E49D2490687E}" type="datetimeFigureOut">
              <a:rPr lang="en-AU" smtClean="0"/>
              <a:t>30/11/2023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222717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354904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FE675-C956-408E-A367-E49D2490687E}"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37AB9-A69F-47CB-A2BF-463D2B85948F}" type="slidenum">
              <a:rPr lang="en-AU" smtClean="0"/>
              <a:t>‹#›</a:t>
            </a:fld>
            <a:endParaRPr lang="en-AU"/>
          </a:p>
        </p:txBody>
      </p:sp>
    </p:spTree>
    <p:extLst>
      <p:ext uri="{BB962C8B-B14F-4D97-AF65-F5344CB8AC3E}">
        <p14:creationId xmlns:p14="http://schemas.microsoft.com/office/powerpoint/2010/main" val="64140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AEFE675-C956-408E-A367-E49D2490687E}" type="datetimeFigureOut">
              <a:rPr lang="en-AU" smtClean="0"/>
              <a:t>30/11/2023</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A237AB9-A69F-47CB-A2BF-463D2B85948F}" type="slidenum">
              <a:rPr lang="en-AU" smtClean="0"/>
              <a:t>‹#›</a:t>
            </a:fld>
            <a:endParaRPr lang="en-AU"/>
          </a:p>
        </p:txBody>
      </p:sp>
    </p:spTree>
    <p:extLst>
      <p:ext uri="{BB962C8B-B14F-4D97-AF65-F5344CB8AC3E}">
        <p14:creationId xmlns:p14="http://schemas.microsoft.com/office/powerpoint/2010/main" val="22467233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JPG"/><Relationship Id="rId4" Type="http://schemas.openxmlformats.org/officeDocument/2006/relationships/image" Target="../media/image20.jpeg"/><Relationship Id="rId9"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www.linkedin.com/posts/hall-contracting_nui-boat-harbour-marine-civil-works-tuvalu-activity-7080419453926051840-63HE?utm_source=share&amp;utm_medium=member_desktop" TargetMode="Externa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stats.oecd.org/Index.aspx?DataSetCode=crs1"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oecd.org/dac/environment-development/Revised%20climate%20marker%20handbook_FINAL.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HEIC"/><Relationship Id="rId4" Type="http://schemas.openxmlformats.org/officeDocument/2006/relationships/image" Target="../media/image14.HEIC"/></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80E1-8056-1942-A04F-748F1C9FDC3D}"/>
              </a:ext>
            </a:extLst>
          </p:cNvPr>
          <p:cNvSpPr>
            <a:spLocks noGrp="1"/>
          </p:cNvSpPr>
          <p:nvPr>
            <p:ph type="ctrTitle"/>
          </p:nvPr>
        </p:nvSpPr>
        <p:spPr>
          <a:xfrm>
            <a:off x="1657350" y="2004180"/>
            <a:ext cx="6858000" cy="2346265"/>
          </a:xfrm>
        </p:spPr>
        <p:txBody>
          <a:bodyPr>
            <a:normAutofit/>
          </a:bodyPr>
          <a:lstStyle/>
          <a:p>
            <a:r>
              <a:rPr lang="en-US" sz="4950" dirty="0"/>
              <a:t>Improving resilience through </a:t>
            </a:r>
            <a:br>
              <a:rPr lang="en-US" sz="4950" dirty="0"/>
            </a:br>
            <a:r>
              <a:rPr lang="en-US" sz="4950" dirty="0"/>
              <a:t>a coordinated(?) sustainable </a:t>
            </a:r>
            <a:br>
              <a:rPr lang="en-US" sz="4950" dirty="0"/>
            </a:br>
            <a:r>
              <a:rPr lang="en-US" sz="4950" dirty="0"/>
              <a:t>capacity building approach</a:t>
            </a:r>
            <a:endParaRPr lang="en-AU" sz="4950" dirty="0"/>
          </a:p>
        </p:txBody>
      </p:sp>
      <p:sp>
        <p:nvSpPr>
          <p:cNvPr id="3" name="Subtitle 2">
            <a:extLst>
              <a:ext uri="{FF2B5EF4-FFF2-40B4-BE49-F238E27FC236}">
                <a16:creationId xmlns:a16="http://schemas.microsoft.com/office/drawing/2014/main" id="{580119A8-6A98-D852-6332-4C2B0CDAED91}"/>
              </a:ext>
            </a:extLst>
          </p:cNvPr>
          <p:cNvSpPr>
            <a:spLocks noGrp="1"/>
          </p:cNvSpPr>
          <p:nvPr>
            <p:ph type="subTitle" idx="1"/>
          </p:nvPr>
        </p:nvSpPr>
        <p:spPr>
          <a:xfrm>
            <a:off x="1657350" y="4067685"/>
            <a:ext cx="6858000" cy="565519"/>
          </a:xfrm>
        </p:spPr>
        <p:txBody>
          <a:bodyPr/>
          <a:lstStyle/>
          <a:p>
            <a:r>
              <a:rPr lang="en-AU" dirty="0"/>
              <a:t>Aaron Hick</a:t>
            </a:r>
          </a:p>
        </p:txBody>
      </p:sp>
      <p:pic>
        <p:nvPicPr>
          <p:cNvPr id="5" name="Picture 4" descr="A sandy beach with blue water and clouds&#10;&#10;Description automatically generated">
            <a:extLst>
              <a:ext uri="{FF2B5EF4-FFF2-40B4-BE49-F238E27FC236}">
                <a16:creationId xmlns:a16="http://schemas.microsoft.com/office/drawing/2014/main" id="{D94F7018-B6A3-BB6F-1D1C-B2FD194F3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8666"/>
            <a:ext cx="9144000" cy="2069334"/>
          </a:xfrm>
          <a:prstGeom prst="rect">
            <a:avLst/>
          </a:prstGeom>
        </p:spPr>
      </p:pic>
      <p:pic>
        <p:nvPicPr>
          <p:cNvPr id="9" name="Picture 8" descr="A body of water with trees and clouds&#10;&#10;Description automatically generated">
            <a:extLst>
              <a:ext uri="{FF2B5EF4-FFF2-40B4-BE49-F238E27FC236}">
                <a16:creationId xmlns:a16="http://schemas.microsoft.com/office/drawing/2014/main" id="{1F03AD99-461C-E66F-8A8C-9296A8761ECC}"/>
              </a:ext>
            </a:extLst>
          </p:cNvPr>
          <p:cNvPicPr>
            <a:picLocks noChangeAspect="1"/>
          </p:cNvPicPr>
          <p:nvPr/>
        </p:nvPicPr>
        <p:blipFill rotWithShape="1">
          <a:blip r:embed="rId4">
            <a:extLst>
              <a:ext uri="{28A0092B-C50C-407E-A947-70E740481C1C}">
                <a14:useLocalDpi xmlns:a14="http://schemas.microsoft.com/office/drawing/2010/main" val="0"/>
              </a:ext>
            </a:extLst>
          </a:blip>
          <a:srcRect t="41667" b="1"/>
          <a:stretch/>
        </p:blipFill>
        <p:spPr>
          <a:xfrm>
            <a:off x="0" y="0"/>
            <a:ext cx="9144000" cy="1765821"/>
          </a:xfrm>
          <a:prstGeom prst="rect">
            <a:avLst/>
          </a:prstGeom>
        </p:spPr>
      </p:pic>
    </p:spTree>
    <p:extLst>
      <p:ext uri="{BB962C8B-B14F-4D97-AF65-F5344CB8AC3E}">
        <p14:creationId xmlns:p14="http://schemas.microsoft.com/office/powerpoint/2010/main" val="1401073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5112CA4-F662-CCA4-63D3-A78072F49734}"/>
              </a:ext>
            </a:extLst>
          </p:cNvPr>
          <p:cNvSpPr/>
          <p:nvPr/>
        </p:nvSpPr>
        <p:spPr>
          <a:xfrm>
            <a:off x="3339539"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Encourage ongoing contact</a:t>
            </a:r>
          </a:p>
        </p:txBody>
      </p:sp>
      <p:sp>
        <p:nvSpPr>
          <p:cNvPr id="15" name="Freeform: Shape 14">
            <a:extLst>
              <a:ext uri="{FF2B5EF4-FFF2-40B4-BE49-F238E27FC236}">
                <a16:creationId xmlns:a16="http://schemas.microsoft.com/office/drawing/2014/main" id="{F1B14E4C-A979-FCA2-14B0-A880EAF970F5}"/>
              </a:ext>
            </a:extLst>
          </p:cNvPr>
          <p:cNvSpPr/>
          <p:nvPr/>
        </p:nvSpPr>
        <p:spPr>
          <a:xfrm rot="19440000">
            <a:off x="3409516" y="4996401"/>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13" name="Freeform: Shape 12">
            <a:extLst>
              <a:ext uri="{FF2B5EF4-FFF2-40B4-BE49-F238E27FC236}">
                <a16:creationId xmlns:a16="http://schemas.microsoft.com/office/drawing/2014/main" id="{C89BD378-A0FD-205A-B5DD-7AD20753B08C}"/>
              </a:ext>
            </a:extLst>
          </p:cNvPr>
          <p:cNvSpPr/>
          <p:nvPr/>
        </p:nvSpPr>
        <p:spPr>
          <a:xfrm rot="4320000">
            <a:off x="3831842" y="5099514"/>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0" bIns="66531" numCol="1" spcCol="1270" anchor="ctr" anchorCtr="0">
            <a:noAutofit/>
          </a:bodyPr>
          <a:lstStyle/>
          <a:p>
            <a:pPr algn="ctr" defTabSz="400050">
              <a:lnSpc>
                <a:spcPct val="90000"/>
              </a:lnSpc>
              <a:spcBef>
                <a:spcPct val="0"/>
              </a:spcBef>
              <a:spcAft>
                <a:spcPct val="35000"/>
              </a:spcAft>
            </a:pPr>
            <a:endParaRPr lang="en-AU" sz="900"/>
          </a:p>
        </p:txBody>
      </p:sp>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Empirical Framework – Project Level</a:t>
            </a:r>
          </a:p>
        </p:txBody>
      </p:sp>
      <p:sp>
        <p:nvSpPr>
          <p:cNvPr id="6" name="Freeform: Shape 5">
            <a:extLst>
              <a:ext uri="{FF2B5EF4-FFF2-40B4-BE49-F238E27FC236}">
                <a16:creationId xmlns:a16="http://schemas.microsoft.com/office/drawing/2014/main" id="{77D374F8-2155-19AD-4C9F-04B5E34C0BE0}"/>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Develop connection</a:t>
            </a:r>
          </a:p>
        </p:txBody>
      </p:sp>
      <p:sp>
        <p:nvSpPr>
          <p:cNvPr id="7" name="Freeform: Shape 6">
            <a:extLst>
              <a:ext uri="{FF2B5EF4-FFF2-40B4-BE49-F238E27FC236}">
                <a16:creationId xmlns:a16="http://schemas.microsoft.com/office/drawing/2014/main" id="{33D30DB1-44E0-9276-49D2-BD9FE738A822}"/>
              </a:ext>
            </a:extLst>
          </p:cNvPr>
          <p:cNvSpPr/>
          <p:nvPr/>
        </p:nvSpPr>
        <p:spPr>
          <a:xfrm rot="2160000">
            <a:off x="5033578" y="2984105"/>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8" name="Freeform: Shape 7">
            <a:extLst>
              <a:ext uri="{FF2B5EF4-FFF2-40B4-BE49-F238E27FC236}">
                <a16:creationId xmlns:a16="http://schemas.microsoft.com/office/drawing/2014/main" id="{14F9BF3B-16BB-0958-6050-4B182A6576E4}"/>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Determine need</a:t>
            </a:r>
          </a:p>
        </p:txBody>
      </p:sp>
      <p:sp>
        <p:nvSpPr>
          <p:cNvPr id="9" name="Freeform: Shape 8">
            <a:extLst>
              <a:ext uri="{FF2B5EF4-FFF2-40B4-BE49-F238E27FC236}">
                <a16:creationId xmlns:a16="http://schemas.microsoft.com/office/drawing/2014/main" id="{F035C3DD-82DB-C917-EF38-AAE937333281}"/>
              </a:ext>
            </a:extLst>
          </p:cNvPr>
          <p:cNvSpPr/>
          <p:nvPr/>
        </p:nvSpPr>
        <p:spPr>
          <a:xfrm rot="17280000">
            <a:off x="5411674" y="4119596"/>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1" rIns="0" bIns="66532" numCol="1" spcCol="1270" anchor="ctr" anchorCtr="0">
            <a:noAutofit/>
          </a:bodyPr>
          <a:lstStyle/>
          <a:p>
            <a:pPr algn="ctr" defTabSz="400050">
              <a:lnSpc>
                <a:spcPct val="90000"/>
              </a:lnSpc>
              <a:spcBef>
                <a:spcPct val="0"/>
              </a:spcBef>
              <a:spcAft>
                <a:spcPct val="35000"/>
              </a:spcAft>
            </a:pPr>
            <a:endParaRPr lang="en-AU" sz="900"/>
          </a:p>
        </p:txBody>
      </p:sp>
      <p:sp>
        <p:nvSpPr>
          <p:cNvPr id="10" name="Freeform: Shape 9">
            <a:extLst>
              <a:ext uri="{FF2B5EF4-FFF2-40B4-BE49-F238E27FC236}">
                <a16:creationId xmlns:a16="http://schemas.microsoft.com/office/drawing/2014/main" id="{3902633A-5B97-3100-9E73-DA28BF35B334}"/>
              </a:ext>
            </a:extLst>
          </p:cNvPr>
          <p:cNvSpPr/>
          <p:nvPr/>
        </p:nvSpPr>
        <p:spPr>
          <a:xfrm>
            <a:off x="4818808"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Provide useful support</a:t>
            </a:r>
          </a:p>
        </p:txBody>
      </p:sp>
      <p:sp>
        <p:nvSpPr>
          <p:cNvPr id="11" name="Freeform: Shape 10">
            <a:extLst>
              <a:ext uri="{FF2B5EF4-FFF2-40B4-BE49-F238E27FC236}">
                <a16:creationId xmlns:a16="http://schemas.microsoft.com/office/drawing/2014/main" id="{AE2243FF-3BD7-8317-39FC-7C21C945C7E6}"/>
              </a:ext>
            </a:extLst>
          </p:cNvPr>
          <p:cNvSpPr/>
          <p:nvPr/>
        </p:nvSpPr>
        <p:spPr>
          <a:xfrm>
            <a:off x="4448596" y="4830071"/>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1" bIns="66532" numCol="1" spcCol="1270" anchor="ctr" anchorCtr="0">
            <a:noAutofit/>
          </a:bodyPr>
          <a:lstStyle/>
          <a:p>
            <a:pPr algn="ctr" defTabSz="400050">
              <a:lnSpc>
                <a:spcPct val="90000"/>
              </a:lnSpc>
              <a:spcBef>
                <a:spcPct val="0"/>
              </a:spcBef>
              <a:spcAft>
                <a:spcPct val="35000"/>
              </a:spcAft>
            </a:pPr>
            <a:endParaRPr lang="en-AU" sz="900"/>
          </a:p>
        </p:txBody>
      </p:sp>
      <p:sp>
        <p:nvSpPr>
          <p:cNvPr id="12" name="Freeform: Shape 11">
            <a:extLst>
              <a:ext uri="{FF2B5EF4-FFF2-40B4-BE49-F238E27FC236}">
                <a16:creationId xmlns:a16="http://schemas.microsoft.com/office/drawing/2014/main" id="{0D38E102-8580-C857-FC0F-596386706C8F}"/>
              </a:ext>
            </a:extLst>
          </p:cNvPr>
          <p:cNvSpPr/>
          <p:nvPr/>
        </p:nvSpPr>
        <p:spPr>
          <a:xfrm>
            <a:off x="3339539"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Enable self-learning</a:t>
            </a:r>
          </a:p>
        </p:txBody>
      </p:sp>
    </p:spTree>
    <p:extLst>
      <p:ext uri="{BB962C8B-B14F-4D97-AF65-F5344CB8AC3E}">
        <p14:creationId xmlns:p14="http://schemas.microsoft.com/office/powerpoint/2010/main" val="1074461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1B14E4C-A979-FCA2-14B0-A880EAF970F5}"/>
              </a:ext>
            </a:extLst>
          </p:cNvPr>
          <p:cNvSpPr/>
          <p:nvPr/>
        </p:nvSpPr>
        <p:spPr>
          <a:xfrm rot="19440000">
            <a:off x="3002053" y="3634654"/>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13" name="Freeform: Shape 12">
            <a:extLst>
              <a:ext uri="{FF2B5EF4-FFF2-40B4-BE49-F238E27FC236}">
                <a16:creationId xmlns:a16="http://schemas.microsoft.com/office/drawing/2014/main" id="{C89BD378-A0FD-205A-B5DD-7AD20753B08C}"/>
              </a:ext>
            </a:extLst>
          </p:cNvPr>
          <p:cNvSpPr/>
          <p:nvPr/>
        </p:nvSpPr>
        <p:spPr>
          <a:xfrm rot="4320000">
            <a:off x="3475285" y="4133679"/>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0" bIns="66531" numCol="1" spcCol="1270" anchor="ctr" anchorCtr="0">
            <a:noAutofit/>
          </a:bodyPr>
          <a:lstStyle/>
          <a:p>
            <a:pPr algn="ctr" defTabSz="400050">
              <a:lnSpc>
                <a:spcPct val="90000"/>
              </a:lnSpc>
              <a:spcBef>
                <a:spcPct val="0"/>
              </a:spcBef>
              <a:spcAft>
                <a:spcPct val="35000"/>
              </a:spcAft>
            </a:pPr>
            <a:endParaRPr lang="en-AU" sz="900"/>
          </a:p>
        </p:txBody>
      </p:sp>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Empirical Framework – Project Level</a:t>
            </a:r>
          </a:p>
        </p:txBody>
      </p:sp>
      <p:sp>
        <p:nvSpPr>
          <p:cNvPr id="6" name="Freeform: Shape 5">
            <a:extLst>
              <a:ext uri="{FF2B5EF4-FFF2-40B4-BE49-F238E27FC236}">
                <a16:creationId xmlns:a16="http://schemas.microsoft.com/office/drawing/2014/main" id="{77D374F8-2155-19AD-4C9F-04B5E34C0BE0}"/>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Develop connection</a:t>
            </a:r>
          </a:p>
        </p:txBody>
      </p:sp>
      <p:sp>
        <p:nvSpPr>
          <p:cNvPr id="7" name="Freeform: Shape 6">
            <a:extLst>
              <a:ext uri="{FF2B5EF4-FFF2-40B4-BE49-F238E27FC236}">
                <a16:creationId xmlns:a16="http://schemas.microsoft.com/office/drawing/2014/main" id="{33D30DB1-44E0-9276-49D2-BD9FE738A822}"/>
              </a:ext>
            </a:extLst>
          </p:cNvPr>
          <p:cNvSpPr/>
          <p:nvPr/>
        </p:nvSpPr>
        <p:spPr>
          <a:xfrm rot="2160000">
            <a:off x="5033578" y="2984105"/>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8" name="Freeform: Shape 7">
            <a:extLst>
              <a:ext uri="{FF2B5EF4-FFF2-40B4-BE49-F238E27FC236}">
                <a16:creationId xmlns:a16="http://schemas.microsoft.com/office/drawing/2014/main" id="{14F9BF3B-16BB-0958-6050-4B182A6576E4}"/>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Determine need</a:t>
            </a:r>
          </a:p>
        </p:txBody>
      </p:sp>
      <p:sp>
        <p:nvSpPr>
          <p:cNvPr id="9" name="Freeform: Shape 8">
            <a:extLst>
              <a:ext uri="{FF2B5EF4-FFF2-40B4-BE49-F238E27FC236}">
                <a16:creationId xmlns:a16="http://schemas.microsoft.com/office/drawing/2014/main" id="{F035C3DD-82DB-C917-EF38-AAE937333281}"/>
              </a:ext>
            </a:extLst>
          </p:cNvPr>
          <p:cNvSpPr/>
          <p:nvPr/>
        </p:nvSpPr>
        <p:spPr>
          <a:xfrm rot="17280000">
            <a:off x="5411674" y="4119596"/>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1" rIns="0" bIns="66532" numCol="1" spcCol="1270" anchor="ctr" anchorCtr="0">
            <a:noAutofit/>
          </a:bodyPr>
          <a:lstStyle/>
          <a:p>
            <a:pPr algn="ctr" defTabSz="400050">
              <a:lnSpc>
                <a:spcPct val="90000"/>
              </a:lnSpc>
              <a:spcBef>
                <a:spcPct val="0"/>
              </a:spcBef>
              <a:spcAft>
                <a:spcPct val="35000"/>
              </a:spcAft>
            </a:pPr>
            <a:endParaRPr lang="en-AU" sz="900"/>
          </a:p>
        </p:txBody>
      </p:sp>
      <p:sp>
        <p:nvSpPr>
          <p:cNvPr id="10" name="Freeform: Shape 9">
            <a:extLst>
              <a:ext uri="{FF2B5EF4-FFF2-40B4-BE49-F238E27FC236}">
                <a16:creationId xmlns:a16="http://schemas.microsoft.com/office/drawing/2014/main" id="{3902633A-5B97-3100-9E73-DA28BF35B334}"/>
              </a:ext>
            </a:extLst>
          </p:cNvPr>
          <p:cNvSpPr/>
          <p:nvPr/>
        </p:nvSpPr>
        <p:spPr>
          <a:xfrm>
            <a:off x="4818808"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Provide useful support</a:t>
            </a:r>
          </a:p>
        </p:txBody>
      </p:sp>
      <p:sp>
        <p:nvSpPr>
          <p:cNvPr id="11" name="Freeform: Shape 10">
            <a:extLst>
              <a:ext uri="{FF2B5EF4-FFF2-40B4-BE49-F238E27FC236}">
                <a16:creationId xmlns:a16="http://schemas.microsoft.com/office/drawing/2014/main" id="{AE2243FF-3BD7-8317-39FC-7C21C945C7E6}"/>
              </a:ext>
            </a:extLst>
          </p:cNvPr>
          <p:cNvSpPr/>
          <p:nvPr/>
        </p:nvSpPr>
        <p:spPr>
          <a:xfrm>
            <a:off x="4448596" y="4830071"/>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1" bIns="66532" numCol="1" spcCol="1270" anchor="ctr" anchorCtr="0">
            <a:noAutofit/>
          </a:bodyPr>
          <a:lstStyle/>
          <a:p>
            <a:pPr algn="ctr" defTabSz="400050">
              <a:lnSpc>
                <a:spcPct val="90000"/>
              </a:lnSpc>
              <a:spcBef>
                <a:spcPct val="0"/>
              </a:spcBef>
              <a:spcAft>
                <a:spcPct val="35000"/>
              </a:spcAft>
            </a:pPr>
            <a:endParaRPr lang="en-AU" sz="900"/>
          </a:p>
        </p:txBody>
      </p:sp>
      <p:sp>
        <p:nvSpPr>
          <p:cNvPr id="12" name="Freeform: Shape 11">
            <a:extLst>
              <a:ext uri="{FF2B5EF4-FFF2-40B4-BE49-F238E27FC236}">
                <a16:creationId xmlns:a16="http://schemas.microsoft.com/office/drawing/2014/main" id="{0D38E102-8580-C857-FC0F-596386706C8F}"/>
              </a:ext>
            </a:extLst>
          </p:cNvPr>
          <p:cNvSpPr/>
          <p:nvPr/>
        </p:nvSpPr>
        <p:spPr>
          <a:xfrm>
            <a:off x="3339539"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Enable self-learning</a:t>
            </a:r>
          </a:p>
        </p:txBody>
      </p:sp>
      <p:sp>
        <p:nvSpPr>
          <p:cNvPr id="14" name="Freeform: Shape 13">
            <a:extLst>
              <a:ext uri="{FF2B5EF4-FFF2-40B4-BE49-F238E27FC236}">
                <a16:creationId xmlns:a16="http://schemas.microsoft.com/office/drawing/2014/main" id="{65112CA4-F662-CCA4-63D3-A78072F49734}"/>
              </a:ext>
            </a:extLst>
          </p:cNvPr>
          <p:cNvSpPr/>
          <p:nvPr/>
        </p:nvSpPr>
        <p:spPr>
          <a:xfrm>
            <a:off x="2882419"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Encourage ongoing contact</a:t>
            </a:r>
          </a:p>
        </p:txBody>
      </p:sp>
    </p:spTree>
    <p:extLst>
      <p:ext uri="{BB962C8B-B14F-4D97-AF65-F5344CB8AC3E}">
        <p14:creationId xmlns:p14="http://schemas.microsoft.com/office/powerpoint/2010/main" val="398991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7000"/>
                                  </p:stCondLst>
                                  <p:childTnLst>
                                    <p:animMotion origin="layout" path="M 0.09028 -0.10255 L -4.72222E-6 3.33333E-6 " pathEditMode="relative" rAng="0" ptsTypes="AA">
                                      <p:cBhvr>
                                        <p:cTn id="6" dur="2000" spd="-100000" fill="hold"/>
                                        <p:tgtEl>
                                          <p:spTgt spid="15"/>
                                        </p:tgtEl>
                                        <p:attrNameLst>
                                          <p:attrName>ppt_x</p:attrName>
                                          <p:attrName>ppt_y</p:attrName>
                                        </p:attrNameLst>
                                      </p:cBhvr>
                                      <p:rCtr x="-4514" y="5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holding a drone&#10;&#10;Description automatically generated">
            <a:extLst>
              <a:ext uri="{FF2B5EF4-FFF2-40B4-BE49-F238E27FC236}">
                <a16:creationId xmlns:a16="http://schemas.microsoft.com/office/drawing/2014/main" id="{6ECD3097-A56F-8E3B-DB11-7719C79C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845" y="338516"/>
            <a:ext cx="2328357" cy="1746268"/>
          </a:xfrm>
          <a:prstGeom prst="rect">
            <a:avLst/>
          </a:prstGeom>
        </p:spPr>
      </p:pic>
      <p:sp>
        <p:nvSpPr>
          <p:cNvPr id="2" name="Title 1">
            <a:extLst>
              <a:ext uri="{FF2B5EF4-FFF2-40B4-BE49-F238E27FC236}">
                <a16:creationId xmlns:a16="http://schemas.microsoft.com/office/drawing/2014/main" id="{3E75E3D6-EE88-F838-A7D3-E03AC18F75A2}"/>
              </a:ext>
            </a:extLst>
          </p:cNvPr>
          <p:cNvSpPr>
            <a:spLocks noGrp="1"/>
          </p:cNvSpPr>
          <p:nvPr>
            <p:ph type="title"/>
          </p:nvPr>
        </p:nvSpPr>
        <p:spPr/>
        <p:txBody>
          <a:bodyPr>
            <a:normAutofit/>
          </a:bodyPr>
          <a:lstStyle/>
          <a:p>
            <a:r>
              <a:rPr lang="en-AU" dirty="0"/>
              <a:t>Examples #2	</a:t>
            </a:r>
          </a:p>
        </p:txBody>
      </p:sp>
      <p:pic>
        <p:nvPicPr>
          <p:cNvPr id="13" name="Picture 12" descr="A group of women posing for a photo&#10;&#10;Description automatically generated">
            <a:extLst>
              <a:ext uri="{FF2B5EF4-FFF2-40B4-BE49-F238E27FC236}">
                <a16:creationId xmlns:a16="http://schemas.microsoft.com/office/drawing/2014/main" id="{7BA5A81F-DACB-F906-2DD1-9DBCF7041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637" y="3769890"/>
            <a:ext cx="3521108" cy="2640831"/>
          </a:xfrm>
          <a:prstGeom prst="rect">
            <a:avLst/>
          </a:prstGeom>
        </p:spPr>
      </p:pic>
      <p:pic>
        <p:nvPicPr>
          <p:cNvPr id="15" name="Picture 14">
            <a:extLst>
              <a:ext uri="{FF2B5EF4-FFF2-40B4-BE49-F238E27FC236}">
                <a16:creationId xmlns:a16="http://schemas.microsoft.com/office/drawing/2014/main" id="{7DB30787-590D-CAA2-6628-CFF196EA0FAF}"/>
              </a:ext>
            </a:extLst>
          </p:cNvPr>
          <p:cNvPicPr>
            <a:picLocks noChangeAspect="1"/>
          </p:cNvPicPr>
          <p:nvPr/>
        </p:nvPicPr>
        <p:blipFill>
          <a:blip r:embed="rId5"/>
          <a:stretch>
            <a:fillRect/>
          </a:stretch>
        </p:blipFill>
        <p:spPr>
          <a:xfrm>
            <a:off x="436071" y="3761783"/>
            <a:ext cx="1993133" cy="2648937"/>
          </a:xfrm>
          <a:prstGeom prst="rect">
            <a:avLst/>
          </a:prstGeom>
        </p:spPr>
      </p:pic>
      <p:sp>
        <p:nvSpPr>
          <p:cNvPr id="3" name="Content Placeholder 2">
            <a:extLst>
              <a:ext uri="{FF2B5EF4-FFF2-40B4-BE49-F238E27FC236}">
                <a16:creationId xmlns:a16="http://schemas.microsoft.com/office/drawing/2014/main" id="{AE5E29A1-884A-E560-4CCA-63D294D17E17}"/>
              </a:ext>
            </a:extLst>
          </p:cNvPr>
          <p:cNvSpPr>
            <a:spLocks noGrp="1"/>
          </p:cNvSpPr>
          <p:nvPr>
            <p:ph idx="1"/>
          </p:nvPr>
        </p:nvSpPr>
        <p:spPr>
          <a:xfrm>
            <a:off x="840000" y="1825625"/>
            <a:ext cx="3293850" cy="4351338"/>
          </a:xfrm>
        </p:spPr>
        <p:txBody>
          <a:bodyPr/>
          <a:lstStyle/>
          <a:p>
            <a:r>
              <a:rPr lang="en-AU" dirty="0"/>
              <a:t>Project integration</a:t>
            </a:r>
          </a:p>
          <a:p>
            <a:pPr lvl="1"/>
            <a:r>
              <a:rPr lang="en-AU" dirty="0"/>
              <a:t>Assistants, direct training and upskilling</a:t>
            </a:r>
          </a:p>
          <a:p>
            <a:r>
              <a:rPr lang="en-AU" dirty="0"/>
              <a:t>KWIM </a:t>
            </a:r>
          </a:p>
        </p:txBody>
      </p:sp>
      <p:pic>
        <p:nvPicPr>
          <p:cNvPr id="2050" name="Picture 2">
            <a:extLst>
              <a:ext uri="{FF2B5EF4-FFF2-40B4-BE49-F238E27FC236}">
                <a16:creationId xmlns:a16="http://schemas.microsoft.com/office/drawing/2014/main" id="{6AD3DF7B-929E-C395-8A79-172B0C77F0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7484" y="447279"/>
            <a:ext cx="1340977" cy="670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n aerial view of a small island&#10;&#10;Description automatically generated">
            <a:extLst>
              <a:ext uri="{FF2B5EF4-FFF2-40B4-BE49-F238E27FC236}">
                <a16:creationId xmlns:a16="http://schemas.microsoft.com/office/drawing/2014/main" id="{BB9D3513-60CB-3276-4219-09833FF20E2E}"/>
              </a:ext>
            </a:extLst>
          </p:cNvPr>
          <p:cNvPicPr>
            <a:picLocks noChangeAspect="1"/>
          </p:cNvPicPr>
          <p:nvPr/>
        </p:nvPicPr>
        <p:blipFill rotWithShape="1">
          <a:blip r:embed="rId7">
            <a:extLst>
              <a:ext uri="{28A0092B-C50C-407E-A947-70E740481C1C}">
                <a14:useLocalDpi xmlns:a14="http://schemas.microsoft.com/office/drawing/2010/main" val="0"/>
              </a:ext>
            </a:extLst>
          </a:blip>
          <a:srcRect l="9864" t="8168" r="11239" b="4702"/>
          <a:stretch/>
        </p:blipFill>
        <p:spPr>
          <a:xfrm rot="5400000">
            <a:off x="6290240" y="3996829"/>
            <a:ext cx="2644627" cy="2190750"/>
          </a:xfrm>
          <a:prstGeom prst="rect">
            <a:avLst/>
          </a:prstGeom>
        </p:spPr>
      </p:pic>
      <p:pic>
        <p:nvPicPr>
          <p:cNvPr id="8" name="Picture 7">
            <a:extLst>
              <a:ext uri="{FF2B5EF4-FFF2-40B4-BE49-F238E27FC236}">
                <a16:creationId xmlns:a16="http://schemas.microsoft.com/office/drawing/2014/main" id="{256FD692-6124-29DB-43BD-9A7A9C879866}"/>
              </a:ext>
            </a:extLst>
          </p:cNvPr>
          <p:cNvPicPr>
            <a:picLocks noChangeAspect="1"/>
          </p:cNvPicPr>
          <p:nvPr/>
        </p:nvPicPr>
        <p:blipFill>
          <a:blip r:embed="rId8"/>
          <a:stretch>
            <a:fillRect/>
          </a:stretch>
        </p:blipFill>
        <p:spPr>
          <a:xfrm>
            <a:off x="7866868" y="5630983"/>
            <a:ext cx="1124494" cy="1091959"/>
          </a:xfrm>
          <a:prstGeom prst="rect">
            <a:avLst/>
          </a:prstGeom>
          <a:ln>
            <a:solidFill>
              <a:schemeClr val="tx1"/>
            </a:solidFill>
          </a:ln>
        </p:spPr>
      </p:pic>
      <p:pic>
        <p:nvPicPr>
          <p:cNvPr id="4" name="Picture 3" descr="A group of people standing in a dirt area with a drone flying over it&#10;&#10;Description automatically generated">
            <a:extLst>
              <a:ext uri="{FF2B5EF4-FFF2-40B4-BE49-F238E27FC236}">
                <a16:creationId xmlns:a16="http://schemas.microsoft.com/office/drawing/2014/main" id="{D4D2AD74-FA66-504F-B551-6A65BF75E7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2212662"/>
            <a:ext cx="2624818" cy="1968614"/>
          </a:xfrm>
          <a:prstGeom prst="rect">
            <a:avLst/>
          </a:prstGeom>
        </p:spPr>
      </p:pic>
      <p:pic>
        <p:nvPicPr>
          <p:cNvPr id="7" name="Picture 6" descr="A person standing next to a metal sheet&#10;&#10;Description automatically generated">
            <a:extLst>
              <a:ext uri="{FF2B5EF4-FFF2-40B4-BE49-F238E27FC236}">
                <a16:creationId xmlns:a16="http://schemas.microsoft.com/office/drawing/2014/main" id="{CCE1125C-68DF-99E9-1A98-86585838D4C9}"/>
              </a:ext>
            </a:extLst>
          </p:cNvPr>
          <p:cNvPicPr>
            <a:picLocks noChangeAspect="1"/>
          </p:cNvPicPr>
          <p:nvPr/>
        </p:nvPicPr>
        <p:blipFill rotWithShape="1">
          <a:blip r:embed="rId10">
            <a:extLst>
              <a:ext uri="{28A0092B-C50C-407E-A947-70E740481C1C}">
                <a14:useLocalDpi xmlns:a14="http://schemas.microsoft.com/office/drawing/2010/main" val="0"/>
              </a:ext>
            </a:extLst>
          </a:blip>
          <a:srcRect l="267" t="34696" r="-267" b="11319"/>
          <a:stretch/>
        </p:blipFill>
        <p:spPr>
          <a:xfrm rot="5400000">
            <a:off x="6357888" y="1255443"/>
            <a:ext cx="3369188" cy="1364147"/>
          </a:xfrm>
          <a:prstGeom prst="rect">
            <a:avLst/>
          </a:prstGeom>
        </p:spPr>
      </p:pic>
    </p:spTree>
    <p:extLst>
      <p:ext uri="{BB962C8B-B14F-4D97-AF65-F5344CB8AC3E}">
        <p14:creationId xmlns:p14="http://schemas.microsoft.com/office/powerpoint/2010/main" val="18235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pPr algn="ctr"/>
            <a:r>
              <a:rPr lang="en" dirty="0"/>
              <a:t>Support Considerations</a:t>
            </a:r>
            <a:endParaRPr lang="en-AU" dirty="0"/>
          </a:p>
        </p:txBody>
      </p:sp>
      <p:sp>
        <p:nvSpPr>
          <p:cNvPr id="8" name="Content Placeholder 2">
            <a:extLst>
              <a:ext uri="{FF2B5EF4-FFF2-40B4-BE49-F238E27FC236}">
                <a16:creationId xmlns:a16="http://schemas.microsoft.com/office/drawing/2014/main" id="{97DA38E6-3688-0C19-0C4C-E12B8D7A3B93}"/>
              </a:ext>
            </a:extLst>
          </p:cNvPr>
          <p:cNvSpPr txBox="1">
            <a:spLocks/>
          </p:cNvSpPr>
          <p:nvPr/>
        </p:nvSpPr>
        <p:spPr>
          <a:xfrm>
            <a:off x="879063" y="1789889"/>
            <a:ext cx="5587602" cy="39724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 sz="1800" b="1" dirty="0">
                <a:solidFill>
                  <a:schemeClr val="tx2">
                    <a:lumMod val="75000"/>
                  </a:schemeClr>
                </a:solidFill>
              </a:rPr>
              <a:t>BENEFIT </a:t>
            </a:r>
          </a:p>
          <a:p>
            <a:pPr lvl="1"/>
            <a:r>
              <a:rPr lang="en" sz="1400" dirty="0"/>
              <a:t>Directly relevant</a:t>
            </a:r>
          </a:p>
          <a:p>
            <a:pPr lvl="1"/>
            <a:endParaRPr lang="en" sz="1400" dirty="0"/>
          </a:p>
          <a:p>
            <a:r>
              <a:rPr lang="en" sz="1800" b="1" dirty="0">
                <a:solidFill>
                  <a:schemeClr val="tx2">
                    <a:lumMod val="75000"/>
                  </a:schemeClr>
                </a:solidFill>
              </a:rPr>
              <a:t>TARGETED</a:t>
            </a:r>
          </a:p>
          <a:p>
            <a:pPr lvl="1"/>
            <a:r>
              <a:rPr lang="en" sz="1400" dirty="0"/>
              <a:t>At the right level / experience</a:t>
            </a:r>
          </a:p>
          <a:p>
            <a:pPr lvl="1"/>
            <a:endParaRPr lang="en" sz="1400" dirty="0"/>
          </a:p>
          <a:p>
            <a:r>
              <a:rPr lang="en" sz="1800" b="1" dirty="0">
                <a:solidFill>
                  <a:schemeClr val="tx2">
                    <a:lumMod val="75000"/>
                  </a:schemeClr>
                </a:solidFill>
              </a:rPr>
              <a:t>STRUCTURED</a:t>
            </a:r>
          </a:p>
          <a:p>
            <a:pPr lvl="1"/>
            <a:r>
              <a:rPr lang="en" sz="1400" dirty="0"/>
              <a:t>As time will likely be short, can this be a staged delivery?</a:t>
            </a:r>
          </a:p>
          <a:p>
            <a:pPr lvl="1"/>
            <a:endParaRPr lang="en" sz="1400" dirty="0"/>
          </a:p>
          <a:p>
            <a:r>
              <a:rPr lang="en" sz="1800" b="1" dirty="0">
                <a:solidFill>
                  <a:schemeClr val="tx2">
                    <a:lumMod val="75000"/>
                  </a:schemeClr>
                </a:solidFill>
              </a:rPr>
              <a:t>LONGEVITY</a:t>
            </a:r>
          </a:p>
          <a:p>
            <a:pPr lvl="1"/>
            <a:r>
              <a:rPr lang="en" sz="1400" dirty="0"/>
              <a:t>Software / Hardware cost implications</a:t>
            </a:r>
            <a:endParaRPr lang="en-AU" sz="1400" dirty="0"/>
          </a:p>
          <a:p>
            <a:pPr lvl="1"/>
            <a:endParaRPr lang="en" sz="1200" dirty="0"/>
          </a:p>
          <a:p>
            <a:pPr lvl="1"/>
            <a:endParaRPr lang="en" sz="1200" dirty="0"/>
          </a:p>
          <a:p>
            <a:pPr lvl="1"/>
            <a:endParaRPr lang="en" sz="1200" dirty="0"/>
          </a:p>
        </p:txBody>
      </p:sp>
      <p:pic>
        <p:nvPicPr>
          <p:cNvPr id="3" name="Picture 2" descr="A person standing next to a metal sheet&#10;&#10;Description automatically generated">
            <a:extLst>
              <a:ext uri="{FF2B5EF4-FFF2-40B4-BE49-F238E27FC236}">
                <a16:creationId xmlns:a16="http://schemas.microsoft.com/office/drawing/2014/main" id="{F4FD9B0A-AA70-07DC-3B41-CE5641786E9F}"/>
              </a:ext>
            </a:extLst>
          </p:cNvPr>
          <p:cNvPicPr>
            <a:picLocks noChangeAspect="1"/>
          </p:cNvPicPr>
          <p:nvPr/>
        </p:nvPicPr>
        <p:blipFill rotWithShape="1">
          <a:blip r:embed="rId3">
            <a:extLst>
              <a:ext uri="{28A0092B-C50C-407E-A947-70E740481C1C}">
                <a14:useLocalDpi xmlns:a14="http://schemas.microsoft.com/office/drawing/2010/main" val="0"/>
              </a:ext>
            </a:extLst>
          </a:blip>
          <a:srcRect l="267" t="34696" r="-267" b="11319"/>
          <a:stretch/>
        </p:blipFill>
        <p:spPr>
          <a:xfrm rot="5400000">
            <a:off x="5006783" y="2957282"/>
            <a:ext cx="4477213" cy="1812774"/>
          </a:xfrm>
          <a:prstGeom prst="rect">
            <a:avLst/>
          </a:prstGeom>
        </p:spPr>
      </p:pic>
    </p:spTree>
    <p:extLst>
      <p:ext uri="{BB962C8B-B14F-4D97-AF65-F5344CB8AC3E}">
        <p14:creationId xmlns:p14="http://schemas.microsoft.com/office/powerpoint/2010/main" val="389148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59;p23">
            <a:extLst>
              <a:ext uri="{FF2B5EF4-FFF2-40B4-BE49-F238E27FC236}">
                <a16:creationId xmlns:a16="http://schemas.microsoft.com/office/drawing/2014/main" id="{01B3CA39-6EB0-D48D-1402-E045AF63E756}"/>
              </a:ext>
            </a:extLst>
          </p:cNvPr>
          <p:cNvSpPr txBox="1"/>
          <p:nvPr/>
        </p:nvSpPr>
        <p:spPr>
          <a:xfrm>
            <a:off x="4933067" y="2329674"/>
            <a:ext cx="2321411" cy="2975771"/>
          </a:xfrm>
          <a:prstGeom prst="rect">
            <a:avLst/>
          </a:prstGeom>
          <a:noFill/>
          <a:ln>
            <a:noFill/>
          </a:ln>
        </p:spPr>
        <p:txBody>
          <a:bodyPr spcFirstLastPara="1" wrap="square" lIns="68569" tIns="68569" rIns="68569" bIns="68569" anchor="t" anchorCtr="0">
            <a:noAutofit/>
          </a:bodyPr>
          <a:lstStyle/>
          <a:p>
            <a:pPr marL="61913" algn="ctr">
              <a:lnSpc>
                <a:spcPct val="150000"/>
              </a:lnSpc>
              <a:buClr>
                <a:schemeClr val="lt1"/>
              </a:buClr>
              <a:buSzPts val="2300"/>
            </a:pPr>
            <a:r>
              <a:rPr lang="en" sz="2100" b="1" u="sng" dirty="0">
                <a:solidFill>
                  <a:schemeClr val="tx2">
                    <a:lumMod val="75000"/>
                  </a:schemeClr>
                </a:solidFill>
                <a:ea typeface="Oswald"/>
                <a:cs typeface="Oswald"/>
                <a:sym typeface="Oswald"/>
              </a:rPr>
              <a:t>HIGH CONTEXT</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Implicit / Unspoken</a:t>
            </a:r>
            <a:endParaRPr sz="1600" dirty="0">
              <a:solidFill>
                <a:schemeClr val="lt1"/>
              </a:solidFill>
              <a:ea typeface="Oswald"/>
              <a:cs typeface="Oswald"/>
              <a:sym typeface="Oswald"/>
            </a:endParaRP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Relationships are key</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Trust is key</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Facial Expressions</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Non-verbal cues</a:t>
            </a:r>
          </a:p>
        </p:txBody>
      </p:sp>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pPr algn="ctr"/>
            <a:r>
              <a:rPr lang="en" dirty="0"/>
              <a:t>Communication Considerations</a:t>
            </a:r>
            <a:endParaRPr lang="en-AU" dirty="0"/>
          </a:p>
        </p:txBody>
      </p:sp>
      <p:sp>
        <p:nvSpPr>
          <p:cNvPr id="3" name="Content Placeholder 2">
            <a:extLst>
              <a:ext uri="{FF2B5EF4-FFF2-40B4-BE49-F238E27FC236}">
                <a16:creationId xmlns:a16="http://schemas.microsoft.com/office/drawing/2014/main" id="{C2193ACE-B0E7-3906-FC43-D017C8B58FB6}"/>
              </a:ext>
            </a:extLst>
          </p:cNvPr>
          <p:cNvSpPr>
            <a:spLocks noGrp="1"/>
          </p:cNvSpPr>
          <p:nvPr>
            <p:ph idx="1"/>
          </p:nvPr>
        </p:nvSpPr>
        <p:spPr>
          <a:xfrm>
            <a:off x="470628" y="2226469"/>
            <a:ext cx="3752456" cy="3263504"/>
          </a:xfrm>
        </p:spPr>
        <p:txBody>
          <a:bodyPr/>
          <a:lstStyle/>
          <a:p>
            <a:pPr marL="0" indent="0" algn="ctr">
              <a:buNone/>
            </a:pPr>
            <a:r>
              <a:rPr lang="en" dirty="0"/>
              <a:t> </a:t>
            </a:r>
            <a:endParaRPr lang="en-AU" dirty="0"/>
          </a:p>
        </p:txBody>
      </p:sp>
      <p:sp>
        <p:nvSpPr>
          <p:cNvPr id="6" name="Google Shape;159;p23">
            <a:extLst>
              <a:ext uri="{FF2B5EF4-FFF2-40B4-BE49-F238E27FC236}">
                <a16:creationId xmlns:a16="http://schemas.microsoft.com/office/drawing/2014/main" id="{56B17102-39EE-80A1-64D1-93C6A9460D35}"/>
              </a:ext>
            </a:extLst>
          </p:cNvPr>
          <p:cNvSpPr txBox="1"/>
          <p:nvPr/>
        </p:nvSpPr>
        <p:spPr>
          <a:xfrm>
            <a:off x="1493651" y="2325316"/>
            <a:ext cx="2676432" cy="1934023"/>
          </a:xfrm>
          <a:prstGeom prst="rect">
            <a:avLst/>
          </a:prstGeom>
          <a:noFill/>
          <a:ln>
            <a:noFill/>
          </a:ln>
        </p:spPr>
        <p:txBody>
          <a:bodyPr spcFirstLastPara="1" wrap="square" lIns="68569" tIns="68569" rIns="68569" bIns="68569" anchor="t" anchorCtr="0">
            <a:noAutofit/>
          </a:bodyPr>
          <a:lstStyle/>
          <a:p>
            <a:pPr marL="61913" algn="ctr">
              <a:lnSpc>
                <a:spcPct val="150000"/>
              </a:lnSpc>
              <a:buClr>
                <a:schemeClr val="lt1"/>
              </a:buClr>
              <a:buSzPts val="2300"/>
            </a:pPr>
            <a:r>
              <a:rPr lang="en" sz="2100" b="1" u="sng" dirty="0">
                <a:solidFill>
                  <a:schemeClr val="tx2">
                    <a:lumMod val="75000"/>
                  </a:schemeClr>
                </a:solidFill>
                <a:ea typeface="Oswald"/>
                <a:cs typeface="Oswald"/>
                <a:sym typeface="Oswald"/>
              </a:rPr>
              <a:t>LOW CONTEXT</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Info clearly stated</a:t>
            </a:r>
            <a:endParaRPr sz="1600" dirty="0">
              <a:solidFill>
                <a:schemeClr val="lt1"/>
              </a:solidFill>
              <a:ea typeface="Oswald"/>
              <a:cs typeface="Oswald"/>
              <a:sym typeface="Oswald"/>
            </a:endParaRP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OK to clarify</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Clear standards</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More public information</a:t>
            </a:r>
          </a:p>
          <a:p>
            <a:pPr marL="276225" indent="-214313">
              <a:lnSpc>
                <a:spcPct val="150000"/>
              </a:lnSpc>
              <a:buClr>
                <a:schemeClr val="lt1"/>
              </a:buClr>
              <a:buSzPts val="2300"/>
              <a:buFont typeface="Arial" panose="020B0604020202020204" pitchFamily="34" charset="0"/>
              <a:buChar char="•"/>
            </a:pPr>
            <a:r>
              <a:rPr lang="en-AU" sz="1600" dirty="0">
                <a:solidFill>
                  <a:schemeClr val="lt1"/>
                </a:solidFill>
                <a:ea typeface="Oswald"/>
                <a:cs typeface="Oswald"/>
                <a:sym typeface="Oswald"/>
              </a:rPr>
              <a:t>Knowledge is transferable </a:t>
            </a:r>
          </a:p>
        </p:txBody>
      </p:sp>
      <p:grpSp>
        <p:nvGrpSpPr>
          <p:cNvPr id="5" name="Group 4">
            <a:extLst>
              <a:ext uri="{FF2B5EF4-FFF2-40B4-BE49-F238E27FC236}">
                <a16:creationId xmlns:a16="http://schemas.microsoft.com/office/drawing/2014/main" id="{EF499553-8C1B-FA7D-5156-71B8FB36A7D8}"/>
              </a:ext>
            </a:extLst>
          </p:cNvPr>
          <p:cNvGrpSpPr/>
          <p:nvPr/>
        </p:nvGrpSpPr>
        <p:grpSpPr>
          <a:xfrm>
            <a:off x="2719834" y="5206598"/>
            <a:ext cx="3704331" cy="994084"/>
            <a:chOff x="729159" y="4987485"/>
            <a:chExt cx="4939108" cy="1325447"/>
          </a:xfrm>
        </p:grpSpPr>
        <p:pic>
          <p:nvPicPr>
            <p:cNvPr id="4" name="Picture 3">
              <a:extLst>
                <a:ext uri="{FF2B5EF4-FFF2-40B4-BE49-F238E27FC236}">
                  <a16:creationId xmlns:a16="http://schemas.microsoft.com/office/drawing/2014/main" id="{7A376D96-2BF4-25F0-17AA-CCFDEDA6EF7B}"/>
                </a:ext>
              </a:extLst>
            </p:cNvPr>
            <p:cNvPicPr>
              <a:picLocks noChangeAspect="1"/>
            </p:cNvPicPr>
            <p:nvPr/>
          </p:nvPicPr>
          <p:blipFill rotWithShape="1">
            <a:blip r:embed="rId3"/>
            <a:srcRect l="3148" t="11372" r="2360" b="7613"/>
            <a:stretch/>
          </p:blipFill>
          <p:spPr>
            <a:xfrm>
              <a:off x="729159" y="4994804"/>
              <a:ext cx="4939108" cy="1317096"/>
            </a:xfrm>
            <a:prstGeom prst="rect">
              <a:avLst/>
            </a:prstGeom>
          </p:spPr>
        </p:pic>
        <p:sp>
          <p:nvSpPr>
            <p:cNvPr id="7" name="Rectangle 6">
              <a:extLst>
                <a:ext uri="{FF2B5EF4-FFF2-40B4-BE49-F238E27FC236}">
                  <a16:creationId xmlns:a16="http://schemas.microsoft.com/office/drawing/2014/main" id="{CB865F49-3104-5031-6475-1E7C4763486B}"/>
                </a:ext>
              </a:extLst>
            </p:cNvPr>
            <p:cNvSpPr/>
            <p:nvPr/>
          </p:nvSpPr>
          <p:spPr>
            <a:xfrm>
              <a:off x="729159" y="4987485"/>
              <a:ext cx="4939107" cy="13170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950" b="1" dirty="0">
                  <a:solidFill>
                    <a:srgbClr val="FF0000"/>
                  </a:solidFill>
                </a:rPr>
                <a:t> ?</a:t>
              </a:r>
            </a:p>
          </p:txBody>
        </p:sp>
        <p:pic>
          <p:nvPicPr>
            <p:cNvPr id="1026" name="Picture 2" descr="Kiribati Flag - United States Department of State">
              <a:extLst>
                <a:ext uri="{FF2B5EF4-FFF2-40B4-BE49-F238E27FC236}">
                  <a16:creationId xmlns:a16="http://schemas.microsoft.com/office/drawing/2014/main" id="{489E0EFB-4B0D-07FC-2686-A460A6E86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863" y="5581650"/>
              <a:ext cx="542926"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Fiji - Wikipedia">
              <a:extLst>
                <a:ext uri="{FF2B5EF4-FFF2-40B4-BE49-F238E27FC236}">
                  <a16:creationId xmlns:a16="http://schemas.microsoft.com/office/drawing/2014/main" id="{7838D3FB-71A2-10F6-B3B8-CC3998A99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961" y="5586885"/>
              <a:ext cx="710642" cy="3567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the Cook Islands - Wikipedia">
              <a:extLst>
                <a:ext uri="{FF2B5EF4-FFF2-40B4-BE49-F238E27FC236}">
                  <a16:creationId xmlns:a16="http://schemas.microsoft.com/office/drawing/2014/main" id="{7E8C4C77-EFE1-4A86-DF69-FBDD3000D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6552" y="5158207"/>
              <a:ext cx="542926" cy="2714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20A9F0E-36FC-7C46-1742-4851EDF96A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819" y="5153204"/>
              <a:ext cx="542926" cy="271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D0944C-DE33-9D9E-7E62-CCE596E4FC10}"/>
                </a:ext>
              </a:extLst>
            </p:cNvPr>
            <p:cNvSpPr txBox="1"/>
            <p:nvPr/>
          </p:nvSpPr>
          <p:spPr>
            <a:xfrm>
              <a:off x="838200" y="5943600"/>
              <a:ext cx="4662488" cy="369332"/>
            </a:xfrm>
            <a:prstGeom prst="rect">
              <a:avLst/>
            </a:prstGeom>
            <a:noFill/>
          </p:spPr>
          <p:txBody>
            <a:bodyPr wrap="square" rtlCol="0">
              <a:spAutoFit/>
            </a:bodyPr>
            <a:lstStyle/>
            <a:p>
              <a:r>
                <a:rPr lang="en-AU" sz="1200" b="1" dirty="0">
                  <a:solidFill>
                    <a:schemeClr val="bg1"/>
                  </a:solidFill>
                </a:rPr>
                <a:t>            Lower Context                             Higher Context</a:t>
              </a:r>
            </a:p>
          </p:txBody>
        </p:sp>
        <p:pic>
          <p:nvPicPr>
            <p:cNvPr id="1034" name="Picture 10" descr="Flag of New Zealand | History, Meaning &amp; Design | Britannica">
              <a:extLst>
                <a:ext uri="{FF2B5EF4-FFF2-40B4-BE49-F238E27FC236}">
                  <a16:creationId xmlns:a16="http://schemas.microsoft.com/office/drawing/2014/main" id="{E40360E0-3FE5-2026-0B5E-34DEAAF4D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1436" y="5575301"/>
              <a:ext cx="677107" cy="3385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9AEA54D-BEAB-521F-791C-C10D0E6B07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0418" y="5178004"/>
              <a:ext cx="5715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ag of England | Design, Colors &amp; Meaning | Britannica">
              <a:extLst>
                <a:ext uri="{FF2B5EF4-FFF2-40B4-BE49-F238E27FC236}">
                  <a16:creationId xmlns:a16="http://schemas.microsoft.com/office/drawing/2014/main" id="{46A64A0E-BF03-198E-89B3-7D6451780C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3035" y="5550058"/>
              <a:ext cx="546690" cy="3637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g of the United States - Wikipedia">
              <a:extLst>
                <a:ext uri="{FF2B5EF4-FFF2-40B4-BE49-F238E27FC236}">
                  <a16:creationId xmlns:a16="http://schemas.microsoft.com/office/drawing/2014/main" id="{8E29182B-9E26-6DA9-3F75-09959090CC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1738" y="5178004"/>
              <a:ext cx="643875" cy="33855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6279C22-B239-39BD-5662-04F53D720CF9}"/>
              </a:ext>
            </a:extLst>
          </p:cNvPr>
          <p:cNvSpPr txBox="1"/>
          <p:nvPr/>
        </p:nvSpPr>
        <p:spPr>
          <a:xfrm>
            <a:off x="2441642" y="1692624"/>
            <a:ext cx="4260715" cy="523220"/>
          </a:xfrm>
          <a:prstGeom prst="rect">
            <a:avLst/>
          </a:prstGeom>
          <a:noFill/>
        </p:spPr>
        <p:txBody>
          <a:bodyPr wrap="square" rtlCol="0">
            <a:spAutoFit/>
          </a:bodyPr>
          <a:lstStyle/>
          <a:p>
            <a:pPr algn="ctr"/>
            <a:r>
              <a:rPr lang="en" sz="2800" dirty="0"/>
              <a:t>Styles</a:t>
            </a:r>
            <a:endParaRPr lang="en-AU" sz="2800" dirty="0"/>
          </a:p>
        </p:txBody>
      </p:sp>
    </p:spTree>
    <p:extLst>
      <p:ext uri="{BB962C8B-B14F-4D97-AF65-F5344CB8AC3E}">
        <p14:creationId xmlns:p14="http://schemas.microsoft.com/office/powerpoint/2010/main" val="35871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C840-55AF-B32A-7D5D-60856D7C9AEC}"/>
              </a:ext>
            </a:extLst>
          </p:cNvPr>
          <p:cNvSpPr>
            <a:spLocks noGrp="1"/>
          </p:cNvSpPr>
          <p:nvPr>
            <p:ph type="title"/>
          </p:nvPr>
        </p:nvSpPr>
        <p:spPr/>
        <p:txBody>
          <a:bodyPr/>
          <a:lstStyle/>
          <a:p>
            <a:pPr algn="ctr"/>
            <a:r>
              <a:rPr lang="en-AU" dirty="0"/>
              <a:t>Communication Considerations</a:t>
            </a:r>
          </a:p>
        </p:txBody>
      </p:sp>
      <p:sp>
        <p:nvSpPr>
          <p:cNvPr id="11" name="Text Placeholder 10">
            <a:extLst>
              <a:ext uri="{FF2B5EF4-FFF2-40B4-BE49-F238E27FC236}">
                <a16:creationId xmlns:a16="http://schemas.microsoft.com/office/drawing/2014/main" id="{B08E2073-9E22-4017-0F6D-FBB102AEB188}"/>
              </a:ext>
            </a:extLst>
          </p:cNvPr>
          <p:cNvSpPr>
            <a:spLocks noGrp="1"/>
          </p:cNvSpPr>
          <p:nvPr>
            <p:ph type="body" idx="1"/>
          </p:nvPr>
        </p:nvSpPr>
        <p:spPr/>
        <p:txBody>
          <a:bodyPr anchor="ctr" anchorCtr="0"/>
          <a:lstStyle/>
          <a:p>
            <a:pPr algn="ctr"/>
            <a:r>
              <a:rPr lang="en-AU" b="1" dirty="0"/>
              <a:t>CONSULTANT / DONOR</a:t>
            </a:r>
          </a:p>
        </p:txBody>
      </p:sp>
      <p:sp>
        <p:nvSpPr>
          <p:cNvPr id="3" name="Content Placeholder 2">
            <a:extLst>
              <a:ext uri="{FF2B5EF4-FFF2-40B4-BE49-F238E27FC236}">
                <a16:creationId xmlns:a16="http://schemas.microsoft.com/office/drawing/2014/main" id="{B4E6CD95-95C9-D12D-7619-696F05C09BE3}"/>
              </a:ext>
            </a:extLst>
          </p:cNvPr>
          <p:cNvSpPr>
            <a:spLocks noGrp="1"/>
          </p:cNvSpPr>
          <p:nvPr>
            <p:ph sz="half" idx="2"/>
          </p:nvPr>
        </p:nvSpPr>
        <p:spPr/>
        <p:txBody>
          <a:bodyPr/>
          <a:lstStyle/>
          <a:p>
            <a:r>
              <a:rPr lang="en-AU" sz="1800" dirty="0"/>
              <a:t>Effort / proactive in communication – suitable format</a:t>
            </a:r>
          </a:p>
          <a:p>
            <a:r>
              <a:rPr lang="en-AU" sz="1800" dirty="0"/>
              <a:t>Try to understand the need and deliver in a way that is useful</a:t>
            </a:r>
          </a:p>
          <a:p>
            <a:r>
              <a:rPr lang="en-AU" sz="1800" dirty="0"/>
              <a:t>Provide support documentation</a:t>
            </a:r>
          </a:p>
          <a:p>
            <a:r>
              <a:rPr lang="en-AU" sz="1800" dirty="0"/>
              <a:t>Develop network, encourage continued access to support</a:t>
            </a:r>
          </a:p>
          <a:p>
            <a:endParaRPr lang="en-AU" dirty="0"/>
          </a:p>
        </p:txBody>
      </p:sp>
      <p:sp>
        <p:nvSpPr>
          <p:cNvPr id="12" name="Text Placeholder 11">
            <a:extLst>
              <a:ext uri="{FF2B5EF4-FFF2-40B4-BE49-F238E27FC236}">
                <a16:creationId xmlns:a16="http://schemas.microsoft.com/office/drawing/2014/main" id="{EFBA3287-0378-637B-E33F-92218FCD2400}"/>
              </a:ext>
            </a:extLst>
          </p:cNvPr>
          <p:cNvSpPr>
            <a:spLocks noGrp="1"/>
          </p:cNvSpPr>
          <p:nvPr>
            <p:ph type="body" sz="quarter" idx="3"/>
          </p:nvPr>
        </p:nvSpPr>
        <p:spPr/>
        <p:txBody>
          <a:bodyPr anchor="ctr" anchorCtr="0"/>
          <a:lstStyle/>
          <a:p>
            <a:pPr algn="ctr"/>
            <a:r>
              <a:rPr lang="en-AU" b="1" dirty="0"/>
              <a:t>PACIFIC HOST</a:t>
            </a:r>
          </a:p>
        </p:txBody>
      </p:sp>
      <p:sp>
        <p:nvSpPr>
          <p:cNvPr id="13" name="Content Placeholder 12">
            <a:extLst>
              <a:ext uri="{FF2B5EF4-FFF2-40B4-BE49-F238E27FC236}">
                <a16:creationId xmlns:a16="http://schemas.microsoft.com/office/drawing/2014/main" id="{5B336001-3B06-7300-969E-76F5854BE4EA}"/>
              </a:ext>
            </a:extLst>
          </p:cNvPr>
          <p:cNvSpPr>
            <a:spLocks noGrp="1"/>
          </p:cNvSpPr>
          <p:nvPr>
            <p:ph sz="quarter" idx="4"/>
          </p:nvPr>
        </p:nvSpPr>
        <p:spPr/>
        <p:txBody>
          <a:bodyPr>
            <a:normAutofit/>
          </a:bodyPr>
          <a:lstStyle/>
          <a:p>
            <a:r>
              <a:rPr lang="en-AU" sz="1800" dirty="0"/>
              <a:t>Responsive</a:t>
            </a:r>
          </a:p>
          <a:p>
            <a:r>
              <a:rPr lang="en-AU" sz="1800" dirty="0"/>
              <a:t>Think about what you need</a:t>
            </a:r>
          </a:p>
          <a:p>
            <a:r>
              <a:rPr lang="en-AU" sz="1800" dirty="0"/>
              <a:t>Not everything can be done at once! </a:t>
            </a:r>
          </a:p>
          <a:p>
            <a:r>
              <a:rPr lang="en-AU" sz="1800" dirty="0"/>
              <a:t>Recognise that time will valuable </a:t>
            </a:r>
          </a:p>
          <a:p>
            <a:r>
              <a:rPr lang="en-AU" sz="1800" dirty="0"/>
              <a:t>Try to outline any issues as they arise – availability etc</a:t>
            </a:r>
          </a:p>
        </p:txBody>
      </p:sp>
    </p:spTree>
    <p:extLst>
      <p:ext uri="{BB962C8B-B14F-4D97-AF65-F5344CB8AC3E}">
        <p14:creationId xmlns:p14="http://schemas.microsoft.com/office/powerpoint/2010/main" val="250716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E3D6-EE88-F838-A7D3-E03AC18F75A2}"/>
              </a:ext>
            </a:extLst>
          </p:cNvPr>
          <p:cNvSpPr>
            <a:spLocks noGrp="1"/>
          </p:cNvSpPr>
          <p:nvPr>
            <p:ph type="title"/>
          </p:nvPr>
        </p:nvSpPr>
        <p:spPr/>
        <p:txBody>
          <a:bodyPr/>
          <a:lstStyle/>
          <a:p>
            <a:r>
              <a:rPr lang="en-AU" dirty="0"/>
              <a:t>External Example</a:t>
            </a:r>
          </a:p>
        </p:txBody>
      </p:sp>
      <p:sp>
        <p:nvSpPr>
          <p:cNvPr id="3" name="Content Placeholder 2">
            <a:extLst>
              <a:ext uri="{FF2B5EF4-FFF2-40B4-BE49-F238E27FC236}">
                <a16:creationId xmlns:a16="http://schemas.microsoft.com/office/drawing/2014/main" id="{AE5E29A1-884A-E560-4CCA-63D294D17E17}"/>
              </a:ext>
            </a:extLst>
          </p:cNvPr>
          <p:cNvSpPr>
            <a:spLocks noGrp="1"/>
          </p:cNvSpPr>
          <p:nvPr>
            <p:ph idx="1"/>
          </p:nvPr>
        </p:nvSpPr>
        <p:spPr>
          <a:xfrm>
            <a:off x="457201" y="2226469"/>
            <a:ext cx="4474028" cy="3263504"/>
          </a:xfrm>
        </p:spPr>
        <p:txBody>
          <a:bodyPr>
            <a:normAutofit/>
          </a:bodyPr>
          <a:lstStyle/>
          <a:p>
            <a:r>
              <a:rPr lang="en-AU" dirty="0">
                <a:solidFill>
                  <a:schemeClr val="tx1"/>
                </a:solidFill>
                <a:hlinkClick r:id="rId3">
                  <a:extLst>
                    <a:ext uri="{A12FA001-AC4F-418D-AE19-62706E023703}">
                      <ahyp:hlinkClr xmlns:ahyp="http://schemas.microsoft.com/office/drawing/2018/hyperlinkcolor" val="tx"/>
                    </a:ext>
                  </a:extLst>
                </a:hlinkClick>
              </a:rPr>
              <a:t>Hall Contracting in Tuvalu</a:t>
            </a:r>
            <a:endParaRPr lang="en-AU" dirty="0">
              <a:solidFill>
                <a:schemeClr val="tx1"/>
              </a:solidFill>
            </a:endParaRPr>
          </a:p>
          <a:p>
            <a:pPr lvl="1"/>
            <a:r>
              <a:rPr lang="en-AU" dirty="0"/>
              <a:t>Upskilling on tools, but also registered with Australian training provider to obtain a formal qualification for ongoing use.</a:t>
            </a:r>
          </a:p>
          <a:p>
            <a:pPr lvl="1"/>
            <a:endParaRPr lang="en-AU" dirty="0"/>
          </a:p>
          <a:p>
            <a:r>
              <a:rPr lang="en-AU" dirty="0"/>
              <a:t>DISCLAIMER:</a:t>
            </a:r>
          </a:p>
          <a:p>
            <a:endParaRPr lang="en-AU" dirty="0"/>
          </a:p>
          <a:p>
            <a:pPr marL="0" indent="0" algn="ctr">
              <a:buNone/>
            </a:pPr>
            <a:r>
              <a:rPr lang="en-AU" dirty="0">
                <a:solidFill>
                  <a:srgbClr val="FFFF00"/>
                </a:solidFill>
              </a:rPr>
              <a:t>Businesses / Vendors - claim your free advertising here next year!</a:t>
            </a:r>
          </a:p>
          <a:p>
            <a:pPr marL="0" indent="0" algn="ctr">
              <a:buNone/>
            </a:pPr>
            <a:endParaRPr lang="en-AU" dirty="0"/>
          </a:p>
          <a:p>
            <a:pPr lvl="2"/>
            <a:endParaRPr lang="en-AU" dirty="0"/>
          </a:p>
          <a:p>
            <a:endParaRPr lang="en-AU" dirty="0"/>
          </a:p>
        </p:txBody>
      </p:sp>
      <p:pic>
        <p:nvPicPr>
          <p:cNvPr id="5" name="Picture 4">
            <a:extLst>
              <a:ext uri="{FF2B5EF4-FFF2-40B4-BE49-F238E27FC236}">
                <a16:creationId xmlns:a16="http://schemas.microsoft.com/office/drawing/2014/main" id="{900F3B0D-EC49-3DCF-DA5C-1594AFE48EEF}"/>
              </a:ext>
            </a:extLst>
          </p:cNvPr>
          <p:cNvPicPr>
            <a:picLocks noChangeAspect="1"/>
          </p:cNvPicPr>
          <p:nvPr/>
        </p:nvPicPr>
        <p:blipFill rotWithShape="1">
          <a:blip r:embed="rId4"/>
          <a:srcRect r="842"/>
          <a:stretch/>
        </p:blipFill>
        <p:spPr>
          <a:xfrm>
            <a:off x="5190946" y="1231107"/>
            <a:ext cx="3324404" cy="2519363"/>
          </a:xfrm>
          <a:prstGeom prst="rect">
            <a:avLst/>
          </a:prstGeom>
        </p:spPr>
      </p:pic>
      <p:pic>
        <p:nvPicPr>
          <p:cNvPr id="7" name="Picture 6">
            <a:extLst>
              <a:ext uri="{FF2B5EF4-FFF2-40B4-BE49-F238E27FC236}">
                <a16:creationId xmlns:a16="http://schemas.microsoft.com/office/drawing/2014/main" id="{9DB2C327-2E18-D1EA-150B-A7E8A23FDFAC}"/>
              </a:ext>
            </a:extLst>
          </p:cNvPr>
          <p:cNvPicPr>
            <a:picLocks noChangeAspect="1"/>
          </p:cNvPicPr>
          <p:nvPr/>
        </p:nvPicPr>
        <p:blipFill>
          <a:blip r:embed="rId5"/>
          <a:stretch>
            <a:fillRect/>
          </a:stretch>
        </p:blipFill>
        <p:spPr>
          <a:xfrm>
            <a:off x="5941393" y="4078843"/>
            <a:ext cx="1823510" cy="1598057"/>
          </a:xfrm>
          <a:prstGeom prst="rect">
            <a:avLst/>
          </a:prstGeom>
        </p:spPr>
      </p:pic>
      <p:pic>
        <p:nvPicPr>
          <p:cNvPr id="2052" name="Picture 4" descr="Gold star Stock Photos, Royalty Free Gold star Images ...">
            <a:extLst>
              <a:ext uri="{FF2B5EF4-FFF2-40B4-BE49-F238E27FC236}">
                <a16:creationId xmlns:a16="http://schemas.microsoft.com/office/drawing/2014/main" id="{57691606-832F-7F95-911E-A075FB1C561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378" b="95270" l="8939" r="88827">
                        <a14:foregroundMark x1="26816" y1="89865" x2="26816" y2="89865"/>
                        <a14:foregroundMark x1="70950" y1="91892" x2="70950" y2="91892"/>
                        <a14:foregroundMark x1="47486" y1="4054" x2="47486" y2="4054"/>
                        <a14:foregroundMark x1="86034" y1="41216" x2="86034" y2="41216"/>
                        <a14:foregroundMark x1="87709" y1="41216" x2="87709" y2="41216"/>
                        <a14:foregroundMark x1="72626" y1="95270" x2="72626" y2="95270"/>
                      </a14:backgroundRemoval>
                    </a14:imgEffect>
                  </a14:imgLayer>
                </a14:imgProps>
              </a:ext>
              <a:ext uri="{28A0092B-C50C-407E-A947-70E740481C1C}">
                <a14:useLocalDpi xmlns:a14="http://schemas.microsoft.com/office/drawing/2010/main" val="0"/>
              </a:ext>
            </a:extLst>
          </a:blip>
          <a:srcRect/>
          <a:stretch>
            <a:fillRect/>
          </a:stretch>
        </p:blipFill>
        <p:spPr bwMode="auto">
          <a:xfrm>
            <a:off x="6889791" y="3429000"/>
            <a:ext cx="2051092" cy="1695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Pleiades – or 7 Sisters – known around the world">
            <a:extLst>
              <a:ext uri="{FF2B5EF4-FFF2-40B4-BE49-F238E27FC236}">
                <a16:creationId xmlns:a16="http://schemas.microsoft.com/office/drawing/2014/main" id="{EF973B03-916C-E9CB-1836-C7C7DEDA6D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9481" t="1879" r="4690" b="88863"/>
          <a:stretch/>
        </p:blipFill>
        <p:spPr bwMode="auto">
          <a:xfrm>
            <a:off x="7492070" y="4078843"/>
            <a:ext cx="846534" cy="3034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CB6FE4-7606-3307-2DDF-7916A338129A}"/>
              </a:ext>
            </a:extLst>
          </p:cNvPr>
          <p:cNvPicPr>
            <a:picLocks noChangeAspect="1"/>
          </p:cNvPicPr>
          <p:nvPr/>
        </p:nvPicPr>
        <p:blipFill>
          <a:blip r:embed="rId9"/>
          <a:stretch>
            <a:fillRect/>
          </a:stretch>
        </p:blipFill>
        <p:spPr>
          <a:xfrm>
            <a:off x="221314" y="5496047"/>
            <a:ext cx="1124494" cy="1091959"/>
          </a:xfrm>
          <a:prstGeom prst="rect">
            <a:avLst/>
          </a:prstGeom>
          <a:ln>
            <a:solidFill>
              <a:schemeClr val="tx1"/>
            </a:solidFill>
          </a:ln>
        </p:spPr>
      </p:pic>
    </p:spTree>
    <p:extLst>
      <p:ext uri="{BB962C8B-B14F-4D97-AF65-F5344CB8AC3E}">
        <p14:creationId xmlns:p14="http://schemas.microsoft.com/office/powerpoint/2010/main" val="28018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27E0-6A86-F7FF-1E3A-3614D1CB33C7}"/>
              </a:ext>
            </a:extLst>
          </p:cNvPr>
          <p:cNvSpPr>
            <a:spLocks noGrp="1"/>
          </p:cNvSpPr>
          <p:nvPr>
            <p:ph type="title"/>
          </p:nvPr>
        </p:nvSpPr>
        <p:spPr>
          <a:xfrm>
            <a:off x="628650" y="104775"/>
            <a:ext cx="7886700" cy="1325563"/>
          </a:xfrm>
        </p:spPr>
        <p:txBody>
          <a:bodyPr/>
          <a:lstStyle/>
          <a:p>
            <a:pPr algn="ctr"/>
            <a:r>
              <a:rPr lang="en-AU" dirty="0"/>
              <a:t>Need to convince your… ?</a:t>
            </a:r>
          </a:p>
        </p:txBody>
      </p:sp>
      <p:sp>
        <p:nvSpPr>
          <p:cNvPr id="5" name="Text Placeholder 4">
            <a:extLst>
              <a:ext uri="{FF2B5EF4-FFF2-40B4-BE49-F238E27FC236}">
                <a16:creationId xmlns:a16="http://schemas.microsoft.com/office/drawing/2014/main" id="{021D2D1F-67AF-9596-FF18-431C3BA81B5C}"/>
              </a:ext>
            </a:extLst>
          </p:cNvPr>
          <p:cNvSpPr>
            <a:spLocks noGrp="1"/>
          </p:cNvSpPr>
          <p:nvPr>
            <p:ph type="body" idx="1"/>
          </p:nvPr>
        </p:nvSpPr>
        <p:spPr>
          <a:xfrm>
            <a:off x="838809" y="1161257"/>
            <a:ext cx="3768912" cy="823912"/>
          </a:xfrm>
        </p:spPr>
        <p:txBody>
          <a:bodyPr anchor="ctr" anchorCtr="0"/>
          <a:lstStyle/>
          <a:p>
            <a:pPr algn="ctr"/>
            <a:r>
              <a:rPr lang="en-AU" b="1" dirty="0"/>
              <a:t>BOSS (BUSINESS)</a:t>
            </a:r>
          </a:p>
        </p:txBody>
      </p:sp>
      <p:sp>
        <p:nvSpPr>
          <p:cNvPr id="3" name="Content Placeholder 2">
            <a:extLst>
              <a:ext uri="{FF2B5EF4-FFF2-40B4-BE49-F238E27FC236}">
                <a16:creationId xmlns:a16="http://schemas.microsoft.com/office/drawing/2014/main" id="{70A8DF99-2C57-FAD2-91A4-BCEA1A8E7F50}"/>
              </a:ext>
            </a:extLst>
          </p:cNvPr>
          <p:cNvSpPr>
            <a:spLocks noGrp="1"/>
          </p:cNvSpPr>
          <p:nvPr>
            <p:ph sz="half" idx="2"/>
          </p:nvPr>
        </p:nvSpPr>
        <p:spPr>
          <a:xfrm>
            <a:off x="838809" y="1985169"/>
            <a:ext cx="3768912" cy="3684588"/>
          </a:xfrm>
        </p:spPr>
        <p:txBody>
          <a:bodyPr>
            <a:normAutofit/>
          </a:bodyPr>
          <a:lstStyle/>
          <a:p>
            <a:r>
              <a:rPr lang="en-AU" dirty="0"/>
              <a:t>Staff retention </a:t>
            </a:r>
          </a:p>
          <a:p>
            <a:pPr lvl="1"/>
            <a:r>
              <a:rPr lang="en-AU" dirty="0"/>
              <a:t>Engagement</a:t>
            </a:r>
          </a:p>
          <a:p>
            <a:pPr lvl="1"/>
            <a:r>
              <a:rPr lang="en-AU" dirty="0"/>
              <a:t>Social Good</a:t>
            </a:r>
          </a:p>
          <a:p>
            <a:r>
              <a:rPr lang="en-AU" dirty="0"/>
              <a:t>Repeat business / expanded skills</a:t>
            </a:r>
          </a:p>
          <a:p>
            <a:r>
              <a:rPr lang="en-AU" dirty="0"/>
              <a:t>Added value (more wins)</a:t>
            </a:r>
          </a:p>
          <a:p>
            <a:r>
              <a:rPr lang="en-AU" dirty="0"/>
              <a:t>ESG – especially big consultancies are looking for / required to find ways of promoting this to the world.</a:t>
            </a:r>
          </a:p>
          <a:p>
            <a:endParaRPr lang="en-AU" dirty="0"/>
          </a:p>
        </p:txBody>
      </p:sp>
      <p:sp>
        <p:nvSpPr>
          <p:cNvPr id="4" name="TextBox 3">
            <a:extLst>
              <a:ext uri="{FF2B5EF4-FFF2-40B4-BE49-F238E27FC236}">
                <a16:creationId xmlns:a16="http://schemas.microsoft.com/office/drawing/2014/main" id="{D429D9A4-F743-A349-696D-2684AD65BACA}"/>
              </a:ext>
            </a:extLst>
          </p:cNvPr>
          <p:cNvSpPr txBox="1"/>
          <p:nvPr/>
        </p:nvSpPr>
        <p:spPr>
          <a:xfrm>
            <a:off x="9521049" y="5934891"/>
            <a:ext cx="7886700" cy="754053"/>
          </a:xfrm>
          <a:prstGeom prst="rect">
            <a:avLst/>
          </a:prstGeom>
          <a:noFill/>
        </p:spPr>
        <p:txBody>
          <a:bodyPr wrap="square" rtlCol="0">
            <a:spAutoFit/>
          </a:bodyPr>
          <a:lstStyle/>
          <a:p>
            <a:pPr algn="ctr"/>
            <a:r>
              <a:rPr lang="en-AU" sz="1600" dirty="0"/>
              <a:t>Do yourself out of a job fallacy. </a:t>
            </a:r>
          </a:p>
          <a:p>
            <a:pPr algn="ctr"/>
            <a:r>
              <a:rPr lang="en-AU" sz="1350" dirty="0"/>
              <a:t>Plenty to go around, other opportunities and imagine how good it would be if you did!</a:t>
            </a:r>
          </a:p>
          <a:p>
            <a:endParaRPr lang="en-AU" sz="1350" dirty="0"/>
          </a:p>
        </p:txBody>
      </p:sp>
      <p:pic>
        <p:nvPicPr>
          <p:cNvPr id="13" name="Picture 12" descr="A person from a ledge with a pole&#10;&#10;Description automatically generated">
            <a:extLst>
              <a:ext uri="{FF2B5EF4-FFF2-40B4-BE49-F238E27FC236}">
                <a16:creationId xmlns:a16="http://schemas.microsoft.com/office/drawing/2014/main" id="{BDC85650-DF06-593D-3EB1-862AFA8A010C}"/>
              </a:ext>
            </a:extLst>
          </p:cNvPr>
          <p:cNvPicPr>
            <a:picLocks noChangeAspect="1"/>
          </p:cNvPicPr>
          <p:nvPr/>
        </p:nvPicPr>
        <p:blipFill rotWithShape="1">
          <a:blip r:embed="rId3">
            <a:extLst>
              <a:ext uri="{28A0092B-C50C-407E-A947-70E740481C1C}">
                <a14:useLocalDpi xmlns:a14="http://schemas.microsoft.com/office/drawing/2010/main" val="0"/>
              </a:ext>
            </a:extLst>
          </a:blip>
          <a:srcRect l="24374" r="17396"/>
          <a:stretch/>
        </p:blipFill>
        <p:spPr>
          <a:xfrm rot="10800000">
            <a:off x="5219089" y="1349516"/>
            <a:ext cx="3228977" cy="4158968"/>
          </a:xfrm>
          <a:prstGeom prst="rect">
            <a:avLst/>
          </a:prstGeom>
        </p:spPr>
      </p:pic>
    </p:spTree>
    <p:extLst>
      <p:ext uri="{BB962C8B-B14F-4D97-AF65-F5344CB8AC3E}">
        <p14:creationId xmlns:p14="http://schemas.microsoft.com/office/powerpoint/2010/main" val="203870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27E0-6A86-F7FF-1E3A-3614D1CB33C7}"/>
              </a:ext>
            </a:extLst>
          </p:cNvPr>
          <p:cNvSpPr>
            <a:spLocks noGrp="1"/>
          </p:cNvSpPr>
          <p:nvPr>
            <p:ph type="title"/>
          </p:nvPr>
        </p:nvSpPr>
        <p:spPr>
          <a:xfrm>
            <a:off x="628650" y="104775"/>
            <a:ext cx="7886700" cy="1325563"/>
          </a:xfrm>
        </p:spPr>
        <p:txBody>
          <a:bodyPr/>
          <a:lstStyle/>
          <a:p>
            <a:pPr algn="ctr"/>
            <a:r>
              <a:rPr lang="en-AU" dirty="0"/>
              <a:t>Need to convince your… ?</a:t>
            </a:r>
          </a:p>
        </p:txBody>
      </p:sp>
      <p:sp>
        <p:nvSpPr>
          <p:cNvPr id="6" name="Text Placeholder 5">
            <a:extLst>
              <a:ext uri="{FF2B5EF4-FFF2-40B4-BE49-F238E27FC236}">
                <a16:creationId xmlns:a16="http://schemas.microsoft.com/office/drawing/2014/main" id="{9B25CAFF-33C8-3316-EBAC-E05CE1E80946}"/>
              </a:ext>
            </a:extLst>
          </p:cNvPr>
          <p:cNvSpPr>
            <a:spLocks noGrp="1"/>
          </p:cNvSpPr>
          <p:nvPr>
            <p:ph type="body" sz="quarter" idx="3"/>
          </p:nvPr>
        </p:nvSpPr>
        <p:spPr>
          <a:xfrm>
            <a:off x="840000" y="1269207"/>
            <a:ext cx="3776661" cy="823912"/>
          </a:xfrm>
        </p:spPr>
        <p:txBody>
          <a:bodyPr anchor="ctr" anchorCtr="0"/>
          <a:lstStyle/>
          <a:p>
            <a:pPr algn="ctr"/>
            <a:r>
              <a:rPr lang="en-AU" b="1" dirty="0"/>
              <a:t>SELF (INDIVIDUAL)</a:t>
            </a:r>
          </a:p>
        </p:txBody>
      </p:sp>
      <p:sp>
        <p:nvSpPr>
          <p:cNvPr id="7" name="Content Placeholder 6">
            <a:extLst>
              <a:ext uri="{FF2B5EF4-FFF2-40B4-BE49-F238E27FC236}">
                <a16:creationId xmlns:a16="http://schemas.microsoft.com/office/drawing/2014/main" id="{18FAAFAF-A4C5-9966-E73A-A7ADFF8810AB}"/>
              </a:ext>
            </a:extLst>
          </p:cNvPr>
          <p:cNvSpPr>
            <a:spLocks noGrp="1"/>
          </p:cNvSpPr>
          <p:nvPr>
            <p:ph sz="quarter" idx="4"/>
          </p:nvPr>
        </p:nvSpPr>
        <p:spPr>
          <a:xfrm>
            <a:off x="840000" y="2093119"/>
            <a:ext cx="3776661" cy="3684588"/>
          </a:xfrm>
        </p:spPr>
        <p:txBody>
          <a:bodyPr>
            <a:normAutofit/>
          </a:bodyPr>
          <a:lstStyle/>
          <a:p>
            <a:r>
              <a:rPr lang="en-AU" dirty="0"/>
              <a:t>Feeling of achievement / benefit / pride</a:t>
            </a:r>
          </a:p>
          <a:p>
            <a:endParaRPr lang="en-AU" dirty="0"/>
          </a:p>
          <a:p>
            <a:r>
              <a:rPr lang="en-AU" dirty="0"/>
              <a:t>Volunteer = feel like you get more out of it than you’re able to give.</a:t>
            </a:r>
          </a:p>
          <a:p>
            <a:endParaRPr lang="en-AU" dirty="0"/>
          </a:p>
          <a:p>
            <a:r>
              <a:rPr lang="en-AU" dirty="0"/>
              <a:t>My shirt &amp; the opportunities you couldn’t replicate!</a:t>
            </a:r>
          </a:p>
        </p:txBody>
      </p:sp>
      <p:pic>
        <p:nvPicPr>
          <p:cNvPr id="13" name="Picture 12" descr="A person holding a fish&#10;&#10;Description automatically generated">
            <a:extLst>
              <a:ext uri="{FF2B5EF4-FFF2-40B4-BE49-F238E27FC236}">
                <a16:creationId xmlns:a16="http://schemas.microsoft.com/office/drawing/2014/main" id="{83C561F3-6B99-C157-91AC-36999C9EF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93666" y="1537498"/>
            <a:ext cx="2146300" cy="1609725"/>
          </a:xfrm>
          <a:prstGeom prst="rect">
            <a:avLst/>
          </a:prstGeom>
        </p:spPr>
      </p:pic>
      <p:pic>
        <p:nvPicPr>
          <p:cNvPr id="15" name="Picture 14" descr="A person standing on a boat in the water&#10;&#10;Description automatically generated">
            <a:extLst>
              <a:ext uri="{FF2B5EF4-FFF2-40B4-BE49-F238E27FC236}">
                <a16:creationId xmlns:a16="http://schemas.microsoft.com/office/drawing/2014/main" id="{079293D2-DC93-E6A5-8303-98A967FF1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48685" y="1537495"/>
            <a:ext cx="2146303" cy="1609727"/>
          </a:xfrm>
          <a:prstGeom prst="rect">
            <a:avLst/>
          </a:prstGeom>
        </p:spPr>
      </p:pic>
      <p:pic>
        <p:nvPicPr>
          <p:cNvPr id="17" name="Picture 16" descr="A hut on stilts in the water&#10;&#10;Description automatically generated">
            <a:extLst>
              <a:ext uri="{FF2B5EF4-FFF2-40B4-BE49-F238E27FC236}">
                <a16:creationId xmlns:a16="http://schemas.microsoft.com/office/drawing/2014/main" id="{C7A14BE2-DBC2-891E-D84C-D40434EEA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525" y="3661970"/>
            <a:ext cx="2447925" cy="1835944"/>
          </a:xfrm>
          <a:prstGeom prst="rect">
            <a:avLst/>
          </a:prstGeom>
        </p:spPr>
      </p:pic>
    </p:spTree>
    <p:extLst>
      <p:ext uri="{BB962C8B-B14F-4D97-AF65-F5344CB8AC3E}">
        <p14:creationId xmlns:p14="http://schemas.microsoft.com/office/powerpoint/2010/main" val="1151303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E3D6-EE88-F838-A7D3-E03AC18F75A2}"/>
              </a:ext>
            </a:extLst>
          </p:cNvPr>
          <p:cNvSpPr>
            <a:spLocks noGrp="1"/>
          </p:cNvSpPr>
          <p:nvPr>
            <p:ph type="title"/>
          </p:nvPr>
        </p:nvSpPr>
        <p:spPr/>
        <p:txBody>
          <a:bodyPr/>
          <a:lstStyle/>
          <a:p>
            <a:r>
              <a:rPr lang="en-AU" dirty="0"/>
              <a:t>What to do?</a:t>
            </a:r>
          </a:p>
        </p:txBody>
      </p:sp>
      <p:sp>
        <p:nvSpPr>
          <p:cNvPr id="3" name="Content Placeholder 2">
            <a:extLst>
              <a:ext uri="{FF2B5EF4-FFF2-40B4-BE49-F238E27FC236}">
                <a16:creationId xmlns:a16="http://schemas.microsoft.com/office/drawing/2014/main" id="{AE5E29A1-884A-E560-4CCA-63D294D17E17}"/>
              </a:ext>
            </a:extLst>
          </p:cNvPr>
          <p:cNvSpPr>
            <a:spLocks noGrp="1"/>
          </p:cNvSpPr>
          <p:nvPr>
            <p:ph idx="1"/>
          </p:nvPr>
        </p:nvSpPr>
        <p:spPr/>
        <p:txBody>
          <a:bodyPr/>
          <a:lstStyle/>
          <a:p>
            <a:r>
              <a:rPr lang="en-AU" dirty="0"/>
              <a:t>When scoping projects and planning missions:</a:t>
            </a:r>
          </a:p>
          <a:p>
            <a:endParaRPr lang="en-AU" dirty="0"/>
          </a:p>
          <a:p>
            <a:pPr lvl="1"/>
            <a:r>
              <a:rPr lang="en-AU" dirty="0">
                <a:solidFill>
                  <a:schemeClr val="tx2">
                    <a:lumMod val="75000"/>
                  </a:schemeClr>
                </a:solidFill>
              </a:rPr>
              <a:t>Donors – </a:t>
            </a:r>
            <a:r>
              <a:rPr lang="en-AU" dirty="0"/>
              <a:t>include budget for / deliverable of local capacity building</a:t>
            </a:r>
          </a:p>
          <a:p>
            <a:pPr lvl="1"/>
            <a:endParaRPr lang="en-AU" dirty="0"/>
          </a:p>
          <a:p>
            <a:pPr lvl="1"/>
            <a:r>
              <a:rPr lang="en-AU" dirty="0">
                <a:solidFill>
                  <a:schemeClr val="tx2">
                    <a:lumMod val="75000"/>
                  </a:schemeClr>
                </a:solidFill>
              </a:rPr>
              <a:t>Businesses – </a:t>
            </a:r>
            <a:r>
              <a:rPr lang="en-AU" dirty="0"/>
              <a:t>allow / encourage employees to engage</a:t>
            </a:r>
          </a:p>
          <a:p>
            <a:pPr lvl="1"/>
            <a:endParaRPr lang="en-AU" dirty="0"/>
          </a:p>
          <a:p>
            <a:pPr lvl="1"/>
            <a:r>
              <a:rPr lang="en-AU" dirty="0">
                <a:solidFill>
                  <a:schemeClr val="tx2">
                    <a:lumMod val="75000"/>
                  </a:schemeClr>
                </a:solidFill>
              </a:rPr>
              <a:t>Consultants – </a:t>
            </a:r>
            <a:r>
              <a:rPr lang="en-AU" dirty="0"/>
              <a:t>Just do it - Build your own network and lean on it! What have others done, can you follow on?</a:t>
            </a:r>
          </a:p>
          <a:p>
            <a:pPr lvl="1"/>
            <a:endParaRPr lang="en-AU" dirty="0"/>
          </a:p>
          <a:p>
            <a:pPr lvl="1"/>
            <a:r>
              <a:rPr lang="en-AU" dirty="0">
                <a:solidFill>
                  <a:schemeClr val="tx2">
                    <a:lumMod val="75000"/>
                  </a:schemeClr>
                </a:solidFill>
              </a:rPr>
              <a:t>Pacifica – </a:t>
            </a:r>
            <a:r>
              <a:rPr lang="en-AU" dirty="0"/>
              <a:t>Request and expect support as part of projects (feel empowered to speak up and say what you need / want and ask for more!)</a:t>
            </a:r>
          </a:p>
          <a:p>
            <a:pPr lvl="1"/>
            <a:r>
              <a:rPr lang="en-AU" dirty="0"/>
              <a:t>Encourage your government / ministry to expect and ensure donors incorporate knowledge sharing in projects</a:t>
            </a:r>
          </a:p>
          <a:p>
            <a:endParaRPr lang="en-AU" dirty="0"/>
          </a:p>
          <a:p>
            <a:endParaRPr lang="en-AU" dirty="0"/>
          </a:p>
          <a:p>
            <a:endParaRPr lang="en-AU" dirty="0"/>
          </a:p>
        </p:txBody>
      </p:sp>
    </p:spTree>
    <p:extLst>
      <p:ext uri="{BB962C8B-B14F-4D97-AF65-F5344CB8AC3E}">
        <p14:creationId xmlns:p14="http://schemas.microsoft.com/office/powerpoint/2010/main" val="25749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1167-C9C8-2639-AB4B-87FF79D50340}"/>
              </a:ext>
            </a:extLst>
          </p:cNvPr>
          <p:cNvSpPr>
            <a:spLocks noGrp="1"/>
          </p:cNvSpPr>
          <p:nvPr>
            <p:ph type="title"/>
          </p:nvPr>
        </p:nvSpPr>
        <p:spPr/>
        <p:txBody>
          <a:bodyPr/>
          <a:lstStyle/>
          <a:p>
            <a:r>
              <a:rPr lang="en-AU" dirty="0"/>
              <a:t>Inspiration</a:t>
            </a:r>
          </a:p>
        </p:txBody>
      </p:sp>
      <p:sp>
        <p:nvSpPr>
          <p:cNvPr id="3" name="Content Placeholder 2">
            <a:extLst>
              <a:ext uri="{FF2B5EF4-FFF2-40B4-BE49-F238E27FC236}">
                <a16:creationId xmlns:a16="http://schemas.microsoft.com/office/drawing/2014/main" id="{2BCF59C2-A125-4CEA-5105-BB2656D9FDE8}"/>
              </a:ext>
            </a:extLst>
          </p:cNvPr>
          <p:cNvSpPr>
            <a:spLocks noGrp="1"/>
          </p:cNvSpPr>
          <p:nvPr>
            <p:ph idx="1"/>
          </p:nvPr>
        </p:nvSpPr>
        <p:spPr>
          <a:xfrm>
            <a:off x="954694" y="1478605"/>
            <a:ext cx="5573157" cy="3631972"/>
          </a:xfrm>
        </p:spPr>
        <p:txBody>
          <a:bodyPr>
            <a:normAutofit/>
          </a:bodyPr>
          <a:lstStyle/>
          <a:p>
            <a:r>
              <a:rPr lang="en-AU" dirty="0"/>
              <a:t>I’m lucky to have a background as a volunteer gives me a unique opportunity to communicate</a:t>
            </a:r>
          </a:p>
          <a:p>
            <a:endParaRPr lang="en-AU" dirty="0"/>
          </a:p>
          <a:p>
            <a:r>
              <a:rPr lang="en-AU" dirty="0"/>
              <a:t>Inspired by the people who’ve showcased their work this week and discussions I’ve had./</a:t>
            </a:r>
          </a:p>
          <a:p>
            <a:endParaRPr lang="en-AU" dirty="0"/>
          </a:p>
          <a:p>
            <a:r>
              <a:rPr lang="en-AU" dirty="0"/>
              <a:t>I continue to see sub-optimal missed opportunities for engagement  in the Pacific.</a:t>
            </a:r>
          </a:p>
          <a:p>
            <a:pPr marL="0" indent="0">
              <a:buNone/>
            </a:pPr>
            <a:endParaRPr lang="en-AU" dirty="0"/>
          </a:p>
          <a:p>
            <a:r>
              <a:rPr lang="en-AU" dirty="0"/>
              <a:t>Why? WHY NOT?</a:t>
            </a:r>
          </a:p>
          <a:p>
            <a:endParaRPr lang="en-AU" dirty="0"/>
          </a:p>
        </p:txBody>
      </p:sp>
      <p:pic>
        <p:nvPicPr>
          <p:cNvPr id="5" name="Picture 4" descr="A poster on a computer screen&#10;&#10;Description automatically generated">
            <a:extLst>
              <a:ext uri="{FF2B5EF4-FFF2-40B4-BE49-F238E27FC236}">
                <a16:creationId xmlns:a16="http://schemas.microsoft.com/office/drawing/2014/main" id="{5DCC01A8-C240-53FF-5F2F-3FD99499C1F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28438" r="20531" b="42522"/>
          <a:stretch/>
        </p:blipFill>
        <p:spPr>
          <a:xfrm>
            <a:off x="7120548" y="1958455"/>
            <a:ext cx="1394802" cy="2443508"/>
          </a:xfrm>
          <a:prstGeom prst="rect">
            <a:avLst/>
          </a:prstGeom>
        </p:spPr>
      </p:pic>
      <p:sp>
        <p:nvSpPr>
          <p:cNvPr id="6" name="Content Placeholder 2">
            <a:extLst>
              <a:ext uri="{FF2B5EF4-FFF2-40B4-BE49-F238E27FC236}">
                <a16:creationId xmlns:a16="http://schemas.microsoft.com/office/drawing/2014/main" id="{48608029-33AF-9B16-5855-A2D4438B7D18}"/>
              </a:ext>
            </a:extLst>
          </p:cNvPr>
          <p:cNvSpPr txBox="1">
            <a:spLocks/>
          </p:cNvSpPr>
          <p:nvPr/>
        </p:nvSpPr>
        <p:spPr>
          <a:xfrm>
            <a:off x="783880" y="4810942"/>
            <a:ext cx="7731470" cy="1636669"/>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AU" dirty="0"/>
          </a:p>
          <a:p>
            <a:pPr marL="0" indent="0" algn="ctr">
              <a:buFont typeface="Arial" panose="020B0604020202020204" pitchFamily="34" charset="0"/>
              <a:buNone/>
            </a:pPr>
            <a:r>
              <a:rPr lang="en-US" sz="2625" dirty="0">
                <a:solidFill>
                  <a:srgbClr val="FFFF00"/>
                </a:solidFill>
              </a:rPr>
              <a:t>Inspire a collective effort towards building knowledge and capacity in the Pacific geospatial community, fostering a sustainable path towards improved resilience</a:t>
            </a:r>
            <a:endParaRPr lang="en-AU" dirty="0"/>
          </a:p>
          <a:p>
            <a:endParaRPr lang="en-AU" dirty="0"/>
          </a:p>
        </p:txBody>
      </p:sp>
    </p:spTree>
    <p:extLst>
      <p:ext uri="{BB962C8B-B14F-4D97-AF65-F5344CB8AC3E}">
        <p14:creationId xmlns:p14="http://schemas.microsoft.com/office/powerpoint/2010/main" val="180564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18D1-C9B3-135D-2AE3-C715675C5B70}"/>
              </a:ext>
            </a:extLst>
          </p:cNvPr>
          <p:cNvSpPr>
            <a:spLocks noGrp="1"/>
          </p:cNvSpPr>
          <p:nvPr>
            <p:ph type="title"/>
          </p:nvPr>
        </p:nvSpPr>
        <p:spPr/>
        <p:txBody>
          <a:bodyPr/>
          <a:lstStyle/>
          <a:p>
            <a:r>
              <a:rPr lang="en-AU" dirty="0"/>
              <a:t>Opportunities</a:t>
            </a:r>
          </a:p>
        </p:txBody>
      </p:sp>
      <p:sp>
        <p:nvSpPr>
          <p:cNvPr id="3" name="Content Placeholder 2">
            <a:extLst>
              <a:ext uri="{FF2B5EF4-FFF2-40B4-BE49-F238E27FC236}">
                <a16:creationId xmlns:a16="http://schemas.microsoft.com/office/drawing/2014/main" id="{EA9B18B9-D0FE-3C13-C3EE-F07D5E9BD555}"/>
              </a:ext>
            </a:extLst>
          </p:cNvPr>
          <p:cNvSpPr>
            <a:spLocks noGrp="1"/>
          </p:cNvSpPr>
          <p:nvPr>
            <p:ph idx="1"/>
          </p:nvPr>
        </p:nvSpPr>
        <p:spPr/>
        <p:txBody>
          <a:bodyPr/>
          <a:lstStyle/>
          <a:p>
            <a:r>
              <a:rPr lang="en-AU" dirty="0"/>
              <a:t>Any consultant project travel, or network you have already!</a:t>
            </a:r>
          </a:p>
          <a:p>
            <a:r>
              <a:rPr lang="en-AU" dirty="0"/>
              <a:t>Leveraging donor projects</a:t>
            </a:r>
          </a:p>
          <a:p>
            <a:endParaRPr lang="en-AU" dirty="0"/>
          </a:p>
          <a:p>
            <a:r>
              <a:rPr lang="en-AU" dirty="0"/>
              <a:t>Wavell Heights High School / Brett </a:t>
            </a:r>
            <a:r>
              <a:rPr lang="en-AU" dirty="0" err="1"/>
              <a:t>Dascombe</a:t>
            </a:r>
            <a:endParaRPr lang="en-AU" dirty="0"/>
          </a:p>
          <a:p>
            <a:endParaRPr lang="en-AU" dirty="0"/>
          </a:p>
          <a:p>
            <a:r>
              <a:rPr lang="en-AU" dirty="0"/>
              <a:t>Internships / Exchange Opportunities</a:t>
            </a:r>
          </a:p>
          <a:p>
            <a:r>
              <a:rPr lang="en-AU" dirty="0"/>
              <a:t>Linkage with other Universities (USP/FNU?)</a:t>
            </a:r>
          </a:p>
          <a:p>
            <a:r>
              <a:rPr lang="en-AU" dirty="0"/>
              <a:t>New Colombo Plan</a:t>
            </a:r>
          </a:p>
          <a:p>
            <a:pPr marL="0" indent="0">
              <a:buNone/>
            </a:pPr>
            <a:endParaRPr lang="en-AU" dirty="0"/>
          </a:p>
          <a:p>
            <a:endParaRPr lang="en-AU" dirty="0"/>
          </a:p>
        </p:txBody>
      </p:sp>
      <p:sp>
        <p:nvSpPr>
          <p:cNvPr id="4" name="Content Placeholder 2">
            <a:extLst>
              <a:ext uri="{FF2B5EF4-FFF2-40B4-BE49-F238E27FC236}">
                <a16:creationId xmlns:a16="http://schemas.microsoft.com/office/drawing/2014/main" id="{1CDE9644-7EE3-B841-8A12-BD00838C6422}"/>
              </a:ext>
            </a:extLst>
          </p:cNvPr>
          <p:cNvSpPr txBox="1">
            <a:spLocks/>
          </p:cNvSpPr>
          <p:nvPr/>
        </p:nvSpPr>
        <p:spPr>
          <a:xfrm>
            <a:off x="942254" y="5521637"/>
            <a:ext cx="7470842" cy="65532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dirty="0">
                <a:solidFill>
                  <a:srgbClr val="FFFF00"/>
                </a:solidFill>
              </a:rPr>
              <a:t>Want to be involved? Have ideas? Reach out!</a:t>
            </a:r>
            <a:endParaRPr lang="en-AU" dirty="0"/>
          </a:p>
          <a:p>
            <a:endParaRPr lang="en-AU" dirty="0"/>
          </a:p>
        </p:txBody>
      </p:sp>
    </p:spTree>
    <p:extLst>
      <p:ext uri="{BB962C8B-B14F-4D97-AF65-F5344CB8AC3E}">
        <p14:creationId xmlns:p14="http://schemas.microsoft.com/office/powerpoint/2010/main" val="132614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0548-25F0-0AB6-7D76-482C298700A9}"/>
              </a:ext>
            </a:extLst>
          </p:cNvPr>
          <p:cNvSpPr>
            <a:spLocks noGrp="1"/>
          </p:cNvSpPr>
          <p:nvPr>
            <p:ph type="title"/>
          </p:nvPr>
        </p:nvSpPr>
        <p:spPr/>
        <p:txBody>
          <a:bodyPr/>
          <a:lstStyle/>
          <a:p>
            <a:r>
              <a:rPr lang="en-AU" dirty="0"/>
              <a:t>RECAP / Key areas of focus</a:t>
            </a:r>
          </a:p>
        </p:txBody>
      </p:sp>
      <p:sp>
        <p:nvSpPr>
          <p:cNvPr id="3" name="Content Placeholder 2">
            <a:extLst>
              <a:ext uri="{FF2B5EF4-FFF2-40B4-BE49-F238E27FC236}">
                <a16:creationId xmlns:a16="http://schemas.microsoft.com/office/drawing/2014/main" id="{E331AF50-FB49-4B3A-DFD9-DD7A64A015FB}"/>
              </a:ext>
            </a:extLst>
          </p:cNvPr>
          <p:cNvSpPr>
            <a:spLocks noGrp="1"/>
          </p:cNvSpPr>
          <p:nvPr>
            <p:ph idx="1"/>
          </p:nvPr>
        </p:nvSpPr>
        <p:spPr/>
        <p:txBody>
          <a:bodyPr/>
          <a:lstStyle/>
          <a:p>
            <a:r>
              <a:rPr lang="en-AU" dirty="0"/>
              <a:t>Consider / Research communication differences </a:t>
            </a:r>
          </a:p>
          <a:p>
            <a:endParaRPr lang="en-AU" dirty="0"/>
          </a:p>
          <a:p>
            <a:r>
              <a:rPr lang="en-AU" dirty="0"/>
              <a:t>Target training at the right level (not one-size-fits-all)</a:t>
            </a:r>
          </a:p>
          <a:p>
            <a:endParaRPr lang="en-AU" dirty="0"/>
          </a:p>
          <a:p>
            <a:r>
              <a:rPr lang="en-AU" dirty="0"/>
              <a:t>Enable (really enable) follow-up support </a:t>
            </a:r>
          </a:p>
          <a:p>
            <a:pPr lvl="1"/>
            <a:r>
              <a:rPr lang="en-AU" dirty="0"/>
              <a:t>Documentation</a:t>
            </a:r>
          </a:p>
          <a:p>
            <a:pPr lvl="1"/>
            <a:r>
              <a:rPr lang="en-AU" dirty="0"/>
              <a:t>Facilitate / encourage communication, be proactive</a:t>
            </a:r>
          </a:p>
          <a:p>
            <a:pPr lvl="1"/>
            <a:r>
              <a:rPr lang="en-AU" dirty="0"/>
              <a:t>Support networking</a:t>
            </a:r>
          </a:p>
          <a:p>
            <a:pPr lvl="1"/>
            <a:endParaRPr lang="en-AU" dirty="0"/>
          </a:p>
          <a:p>
            <a:r>
              <a:rPr lang="en-AU" dirty="0"/>
              <a:t>Let’s work together!</a:t>
            </a:r>
          </a:p>
        </p:txBody>
      </p:sp>
    </p:spTree>
    <p:extLst>
      <p:ext uri="{BB962C8B-B14F-4D97-AF65-F5344CB8AC3E}">
        <p14:creationId xmlns:p14="http://schemas.microsoft.com/office/powerpoint/2010/main" val="2818741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46E8731-C17C-C571-C625-5DC63B4B98D7}"/>
              </a:ext>
            </a:extLst>
          </p:cNvPr>
          <p:cNvSpPr>
            <a:spLocks noGrp="1"/>
          </p:cNvSpPr>
          <p:nvPr>
            <p:ph type="title"/>
          </p:nvPr>
        </p:nvSpPr>
        <p:spPr>
          <a:xfrm>
            <a:off x="602525" y="400981"/>
            <a:ext cx="3879056" cy="994172"/>
          </a:xfrm>
        </p:spPr>
        <p:txBody>
          <a:bodyPr>
            <a:normAutofit/>
          </a:bodyPr>
          <a:lstStyle/>
          <a:p>
            <a:pPr algn="ctr"/>
            <a:r>
              <a:rPr lang="en-US" dirty="0"/>
              <a:t>COME AND SAY:</a:t>
            </a:r>
          </a:p>
        </p:txBody>
      </p:sp>
      <p:pic>
        <p:nvPicPr>
          <p:cNvPr id="5" name="Picture 4" descr="A qr code on a blue background&#10;&#10;Description automatically generated">
            <a:extLst>
              <a:ext uri="{FF2B5EF4-FFF2-40B4-BE49-F238E27FC236}">
                <a16:creationId xmlns:a16="http://schemas.microsoft.com/office/drawing/2014/main" id="{5C78184E-DC2B-F664-DB9A-D4A5601758E4}"/>
              </a:ext>
            </a:extLst>
          </p:cNvPr>
          <p:cNvPicPr>
            <a:picLocks noChangeAspect="1"/>
          </p:cNvPicPr>
          <p:nvPr/>
        </p:nvPicPr>
        <p:blipFill rotWithShape="1">
          <a:blip r:embed="rId3">
            <a:extLst>
              <a:ext uri="{28A0092B-C50C-407E-A947-70E740481C1C}">
                <a14:useLocalDpi xmlns:a14="http://schemas.microsoft.com/office/drawing/2010/main" val="0"/>
              </a:ext>
            </a:extLst>
          </a:blip>
          <a:srcRect b="11492"/>
          <a:stretch/>
        </p:blipFill>
        <p:spPr>
          <a:xfrm>
            <a:off x="1100556" y="3871926"/>
            <a:ext cx="1876109" cy="2075630"/>
          </a:xfrm>
          <a:prstGeom prst="rect">
            <a:avLst/>
          </a:prstGeom>
          <a:noFill/>
        </p:spPr>
      </p:pic>
      <p:sp>
        <p:nvSpPr>
          <p:cNvPr id="3" name="Content Placeholder 2">
            <a:extLst>
              <a:ext uri="{FF2B5EF4-FFF2-40B4-BE49-F238E27FC236}">
                <a16:creationId xmlns:a16="http://schemas.microsoft.com/office/drawing/2014/main" id="{C55BF437-692F-A0AE-C0FE-B644F4463DE1}"/>
              </a:ext>
            </a:extLst>
          </p:cNvPr>
          <p:cNvSpPr>
            <a:spLocks noGrp="1"/>
          </p:cNvSpPr>
          <p:nvPr>
            <p:ph sz="half" idx="2"/>
          </p:nvPr>
        </p:nvSpPr>
        <p:spPr>
          <a:xfrm>
            <a:off x="3618689" y="3618507"/>
            <a:ext cx="5088249" cy="2986573"/>
          </a:xfrm>
        </p:spPr>
        <p:txBody>
          <a:bodyPr anchor="ctr" anchorCtr="0">
            <a:normAutofit fontScale="92500" lnSpcReduction="10000"/>
          </a:bodyPr>
          <a:lstStyle/>
          <a:p>
            <a:pPr marL="0" indent="0" algn="ctr">
              <a:buNone/>
            </a:pPr>
            <a:r>
              <a:rPr lang="en-US" sz="2800" dirty="0">
                <a:solidFill>
                  <a:srgbClr val="FFFF00"/>
                </a:solidFill>
              </a:rPr>
              <a:t>Let’s make collective effort towards building knowledge and capacity in the Pacifica geospatial community, fostering a sustainable path towards improved resilience!</a:t>
            </a:r>
          </a:p>
          <a:p>
            <a:pPr marL="0" indent="0" algn="ctr">
              <a:buNone/>
            </a:pPr>
            <a:endParaRPr lang="en-US" sz="2800" dirty="0">
              <a:solidFill>
                <a:srgbClr val="FFFF00"/>
              </a:solidFill>
            </a:endParaRPr>
          </a:p>
          <a:p>
            <a:pPr marL="0" indent="0" algn="ctr">
              <a:buNone/>
            </a:pPr>
            <a:r>
              <a:rPr lang="en-US" sz="2800" dirty="0">
                <a:solidFill>
                  <a:srgbClr val="FFFF00"/>
                </a:solidFill>
              </a:rPr>
              <a:t> </a:t>
            </a:r>
            <a:r>
              <a:rPr lang="en-US" sz="2800" dirty="0">
                <a:solidFill>
                  <a:schemeClr val="tx1"/>
                </a:solidFill>
              </a:rPr>
              <a:t>PGRSC - Next year lets have a whole session on collaborations!!</a:t>
            </a:r>
            <a:endParaRPr lang="en-AU" sz="2800" dirty="0">
              <a:solidFill>
                <a:schemeClr val="tx1"/>
              </a:solidFill>
            </a:endParaRPr>
          </a:p>
        </p:txBody>
      </p:sp>
      <p:sp>
        <p:nvSpPr>
          <p:cNvPr id="6" name="TextBox 5">
            <a:extLst>
              <a:ext uri="{FF2B5EF4-FFF2-40B4-BE49-F238E27FC236}">
                <a16:creationId xmlns:a16="http://schemas.microsoft.com/office/drawing/2014/main" id="{E6490105-AE80-F3C9-0CED-225F535833C2}"/>
              </a:ext>
            </a:extLst>
          </p:cNvPr>
          <p:cNvSpPr txBox="1"/>
          <p:nvPr/>
        </p:nvSpPr>
        <p:spPr>
          <a:xfrm>
            <a:off x="391783" y="1366500"/>
            <a:ext cx="4300539" cy="1569660"/>
          </a:xfrm>
          <a:prstGeom prst="rect">
            <a:avLst/>
          </a:prstGeom>
          <a:noFill/>
        </p:spPr>
        <p:txBody>
          <a:bodyPr wrap="square" rtlCol="0">
            <a:spAutoFit/>
          </a:bodyPr>
          <a:lstStyle/>
          <a:p>
            <a:pPr algn="ctr"/>
            <a:r>
              <a:rPr lang="en-US" sz="2400" dirty="0"/>
              <a:t>Mauri, Bula, Kia Ora, Kia </a:t>
            </a:r>
            <a:r>
              <a:rPr lang="en-US" sz="2400" dirty="0" err="1"/>
              <a:t>Orana</a:t>
            </a:r>
            <a:r>
              <a:rPr lang="en-US" sz="2400" dirty="0"/>
              <a:t>, Hi, Halo, Ket </a:t>
            </a:r>
            <a:r>
              <a:rPr lang="en-US" sz="2400" dirty="0" err="1"/>
              <a:t>imin</a:t>
            </a:r>
            <a:r>
              <a:rPr lang="en-US" sz="2400" dirty="0"/>
              <a:t>, </a:t>
            </a:r>
            <a:r>
              <a:rPr lang="en-US" sz="2400" dirty="0" err="1"/>
              <a:t>Kaselehlie</a:t>
            </a:r>
            <a:r>
              <a:rPr lang="en-US" sz="2400" dirty="0"/>
              <a:t>, Mahalo, </a:t>
            </a:r>
            <a:br>
              <a:rPr lang="en-US" sz="2400" dirty="0"/>
            </a:br>
            <a:r>
              <a:rPr lang="en-US" sz="2400" u="sng" dirty="0"/>
              <a:t>or teach me something new! </a:t>
            </a:r>
            <a:endParaRPr lang="en-AU" sz="2400" u="sng" dirty="0"/>
          </a:p>
        </p:txBody>
      </p:sp>
      <p:pic>
        <p:nvPicPr>
          <p:cNvPr id="2" name="Picture 1">
            <a:extLst>
              <a:ext uri="{FF2B5EF4-FFF2-40B4-BE49-F238E27FC236}">
                <a16:creationId xmlns:a16="http://schemas.microsoft.com/office/drawing/2014/main" id="{C5DEC45C-B77E-5204-C33B-C76580531ECA}"/>
              </a:ext>
            </a:extLst>
          </p:cNvPr>
          <p:cNvPicPr>
            <a:picLocks noChangeAspect="1"/>
          </p:cNvPicPr>
          <p:nvPr/>
        </p:nvPicPr>
        <p:blipFill>
          <a:blip r:embed="rId4"/>
          <a:stretch>
            <a:fillRect/>
          </a:stretch>
        </p:blipFill>
        <p:spPr>
          <a:xfrm>
            <a:off x="5556068" y="576075"/>
            <a:ext cx="2430404" cy="2360085"/>
          </a:xfrm>
          <a:prstGeom prst="rect">
            <a:avLst/>
          </a:prstGeom>
          <a:ln>
            <a:solidFill>
              <a:schemeClr val="tx1"/>
            </a:solidFill>
          </a:ln>
        </p:spPr>
      </p:pic>
    </p:spTree>
    <p:extLst>
      <p:ext uri="{BB962C8B-B14F-4D97-AF65-F5344CB8AC3E}">
        <p14:creationId xmlns:p14="http://schemas.microsoft.com/office/powerpoint/2010/main" val="2626922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00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4F4-A0E9-53C9-56E7-5DCBD1226230}"/>
              </a:ext>
            </a:extLst>
          </p:cNvPr>
          <p:cNvSpPr>
            <a:spLocks noGrp="1"/>
          </p:cNvSpPr>
          <p:nvPr>
            <p:ph type="title"/>
          </p:nvPr>
        </p:nvSpPr>
        <p:spPr/>
        <p:txBody>
          <a:bodyPr/>
          <a:lstStyle/>
          <a:p>
            <a:r>
              <a:rPr lang="en-AU" dirty="0"/>
              <a:t>Why not already?</a:t>
            </a:r>
          </a:p>
        </p:txBody>
      </p:sp>
      <p:sp>
        <p:nvSpPr>
          <p:cNvPr id="3" name="Content Placeholder 2">
            <a:extLst>
              <a:ext uri="{FF2B5EF4-FFF2-40B4-BE49-F238E27FC236}">
                <a16:creationId xmlns:a16="http://schemas.microsoft.com/office/drawing/2014/main" id="{8BD239CF-A426-EEEA-0125-BA084D5F753D}"/>
              </a:ext>
            </a:extLst>
          </p:cNvPr>
          <p:cNvSpPr>
            <a:spLocks noGrp="1"/>
          </p:cNvSpPr>
          <p:nvPr>
            <p:ph idx="1"/>
          </p:nvPr>
        </p:nvSpPr>
        <p:spPr>
          <a:xfrm>
            <a:off x="840000" y="1982392"/>
            <a:ext cx="5217900" cy="3744515"/>
          </a:xfrm>
        </p:spPr>
        <p:txBody>
          <a:bodyPr anchor="ctr" anchorCtr="0">
            <a:normAutofit lnSpcReduction="10000"/>
          </a:bodyPr>
          <a:lstStyle/>
          <a:p>
            <a:r>
              <a:rPr lang="en-AU" dirty="0"/>
              <a:t>No ease of linkages / network</a:t>
            </a:r>
          </a:p>
          <a:p>
            <a:r>
              <a:rPr lang="en-AU" dirty="0"/>
              <a:t>Cultural differences – communication styles</a:t>
            </a:r>
          </a:p>
          <a:p>
            <a:r>
              <a:rPr lang="en-AU" dirty="0"/>
              <a:t>Budget</a:t>
            </a:r>
          </a:p>
          <a:p>
            <a:r>
              <a:rPr lang="en-AU" dirty="0"/>
              <a:t>Lack of understanding of need</a:t>
            </a:r>
          </a:p>
          <a:p>
            <a:r>
              <a:rPr lang="en-AU" dirty="0"/>
              <a:t>No Expectation / Requirement? From project OR receiver</a:t>
            </a:r>
          </a:p>
          <a:p>
            <a:r>
              <a:rPr lang="en-AU" dirty="0"/>
              <a:t>Lack of perceived benefit</a:t>
            </a:r>
          </a:p>
          <a:p>
            <a:r>
              <a:rPr lang="en-AU" dirty="0"/>
              <a:t>Too hard? Too much Time required?</a:t>
            </a:r>
          </a:p>
          <a:p>
            <a:r>
              <a:rPr lang="en-AU" dirty="0"/>
              <a:t>VERY </a:t>
            </a:r>
            <a:r>
              <a:rPr lang="en-AU" dirty="0" err="1"/>
              <a:t>Silo’d</a:t>
            </a:r>
            <a:r>
              <a:rPr lang="en-AU" dirty="0"/>
              <a:t> support</a:t>
            </a:r>
          </a:p>
          <a:p>
            <a:r>
              <a:rPr lang="en-AU" dirty="0"/>
              <a:t>Weariness of those offering help</a:t>
            </a:r>
          </a:p>
        </p:txBody>
      </p:sp>
    </p:spTree>
    <p:extLst>
      <p:ext uri="{BB962C8B-B14F-4D97-AF65-F5344CB8AC3E}">
        <p14:creationId xmlns:p14="http://schemas.microsoft.com/office/powerpoint/2010/main" val="307459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a dirt area with a drone flying over it&#10;&#10;Description automatically generated">
            <a:extLst>
              <a:ext uri="{FF2B5EF4-FFF2-40B4-BE49-F238E27FC236}">
                <a16:creationId xmlns:a16="http://schemas.microsoft.com/office/drawing/2014/main" id="{CABA6613-9E6F-5952-237B-BDECA1641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638" y="1460386"/>
            <a:ext cx="2624818" cy="1968614"/>
          </a:xfrm>
          <a:prstGeom prst="rect">
            <a:avLst/>
          </a:prstGeom>
        </p:spPr>
      </p:pic>
      <p:sp>
        <p:nvSpPr>
          <p:cNvPr id="2" name="Title 1">
            <a:extLst>
              <a:ext uri="{FF2B5EF4-FFF2-40B4-BE49-F238E27FC236}">
                <a16:creationId xmlns:a16="http://schemas.microsoft.com/office/drawing/2014/main" id="{3E75E3D6-EE88-F838-A7D3-E03AC18F75A2}"/>
              </a:ext>
            </a:extLst>
          </p:cNvPr>
          <p:cNvSpPr>
            <a:spLocks noGrp="1"/>
          </p:cNvSpPr>
          <p:nvPr>
            <p:ph type="title"/>
          </p:nvPr>
        </p:nvSpPr>
        <p:spPr>
          <a:xfrm>
            <a:off x="628651" y="1131094"/>
            <a:ext cx="3472748" cy="1674699"/>
          </a:xfrm>
        </p:spPr>
        <p:txBody>
          <a:bodyPr>
            <a:normAutofit/>
          </a:bodyPr>
          <a:lstStyle/>
          <a:p>
            <a:r>
              <a:rPr lang="en-AU" dirty="0"/>
              <a:t>Project Based Example</a:t>
            </a:r>
          </a:p>
        </p:txBody>
      </p:sp>
      <p:sp>
        <p:nvSpPr>
          <p:cNvPr id="3" name="Content Placeholder 2">
            <a:extLst>
              <a:ext uri="{FF2B5EF4-FFF2-40B4-BE49-F238E27FC236}">
                <a16:creationId xmlns:a16="http://schemas.microsoft.com/office/drawing/2014/main" id="{AE5E29A1-884A-E560-4CCA-63D294D17E17}"/>
              </a:ext>
            </a:extLst>
          </p:cNvPr>
          <p:cNvSpPr>
            <a:spLocks noGrp="1"/>
          </p:cNvSpPr>
          <p:nvPr>
            <p:ph idx="1"/>
          </p:nvPr>
        </p:nvSpPr>
        <p:spPr>
          <a:xfrm>
            <a:off x="553698" y="2805793"/>
            <a:ext cx="3668486" cy="3265601"/>
          </a:xfrm>
        </p:spPr>
        <p:txBody>
          <a:bodyPr/>
          <a:lstStyle/>
          <a:p>
            <a:r>
              <a:rPr lang="en-AU" dirty="0"/>
              <a:t>Finnish Consulting Group</a:t>
            </a:r>
          </a:p>
          <a:p>
            <a:pPr lvl="1"/>
            <a:r>
              <a:rPr lang="en-AU" dirty="0"/>
              <a:t>Software Purchase</a:t>
            </a:r>
          </a:p>
          <a:p>
            <a:pPr lvl="1"/>
            <a:r>
              <a:rPr lang="en-AU" dirty="0"/>
              <a:t>Upskilling</a:t>
            </a:r>
          </a:p>
          <a:p>
            <a:pPr lvl="2"/>
            <a:endParaRPr lang="en-AU" dirty="0"/>
          </a:p>
          <a:p>
            <a:endParaRPr lang="en-AU" dirty="0"/>
          </a:p>
        </p:txBody>
      </p:sp>
      <p:pic>
        <p:nvPicPr>
          <p:cNvPr id="15" name="Picture 14" descr="A person standing next to a metal sheet&#10;&#10;Description automatically generated">
            <a:extLst>
              <a:ext uri="{FF2B5EF4-FFF2-40B4-BE49-F238E27FC236}">
                <a16:creationId xmlns:a16="http://schemas.microsoft.com/office/drawing/2014/main" id="{9A12E8D9-A2DF-0F13-E5EB-9B24C5D92F83}"/>
              </a:ext>
            </a:extLst>
          </p:cNvPr>
          <p:cNvPicPr>
            <a:picLocks noChangeAspect="1"/>
          </p:cNvPicPr>
          <p:nvPr/>
        </p:nvPicPr>
        <p:blipFill rotWithShape="1">
          <a:blip r:embed="rId4">
            <a:extLst>
              <a:ext uri="{28A0092B-C50C-407E-A947-70E740481C1C}">
                <a14:useLocalDpi xmlns:a14="http://schemas.microsoft.com/office/drawing/2010/main" val="0"/>
              </a:ext>
            </a:extLst>
          </a:blip>
          <a:srcRect l="267" t="34696" r="-267" b="11319"/>
          <a:stretch/>
        </p:blipFill>
        <p:spPr>
          <a:xfrm rot="5400000">
            <a:off x="5652964" y="2499157"/>
            <a:ext cx="4728350" cy="1914457"/>
          </a:xfrm>
          <a:prstGeom prst="rect">
            <a:avLst/>
          </a:prstGeom>
        </p:spPr>
      </p:pic>
      <p:pic>
        <p:nvPicPr>
          <p:cNvPr id="22" name="Picture 21" descr="A person and person holding a drone&#10;&#10;Description automatically generated">
            <a:extLst>
              <a:ext uri="{FF2B5EF4-FFF2-40B4-BE49-F238E27FC236}">
                <a16:creationId xmlns:a16="http://schemas.microsoft.com/office/drawing/2014/main" id="{BCF98174-60D7-B265-D9E0-5FEDDB4C1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399" y="3587864"/>
            <a:ext cx="2852057" cy="2139043"/>
          </a:xfrm>
          <a:prstGeom prst="rect">
            <a:avLst/>
          </a:prstGeom>
        </p:spPr>
      </p:pic>
      <p:pic>
        <p:nvPicPr>
          <p:cNvPr id="23" name="Picture 22">
            <a:extLst>
              <a:ext uri="{FF2B5EF4-FFF2-40B4-BE49-F238E27FC236}">
                <a16:creationId xmlns:a16="http://schemas.microsoft.com/office/drawing/2014/main" id="{785885B0-4F5D-2631-9041-60B6E42BD68E}"/>
              </a:ext>
            </a:extLst>
          </p:cNvPr>
          <p:cNvPicPr>
            <a:picLocks noChangeAspect="1"/>
          </p:cNvPicPr>
          <p:nvPr/>
        </p:nvPicPr>
        <p:blipFill>
          <a:blip r:embed="rId6"/>
          <a:stretch>
            <a:fillRect/>
          </a:stretch>
        </p:blipFill>
        <p:spPr>
          <a:xfrm>
            <a:off x="326458" y="4144849"/>
            <a:ext cx="3668486" cy="1222829"/>
          </a:xfrm>
          <a:prstGeom prst="rect">
            <a:avLst/>
          </a:prstGeom>
        </p:spPr>
      </p:pic>
    </p:spTree>
    <p:extLst>
      <p:ext uri="{BB962C8B-B14F-4D97-AF65-F5344CB8AC3E}">
        <p14:creationId xmlns:p14="http://schemas.microsoft.com/office/powerpoint/2010/main" val="3373956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9B2E35-1402-5A7A-5550-70EE1859B12E}"/>
              </a:ext>
            </a:extLst>
          </p:cNvPr>
          <p:cNvSpPr>
            <a:spLocks noGrp="1"/>
          </p:cNvSpPr>
          <p:nvPr>
            <p:ph sz="half" idx="2"/>
          </p:nvPr>
        </p:nvSpPr>
        <p:spPr>
          <a:xfrm>
            <a:off x="5644755" y="2226469"/>
            <a:ext cx="2413395" cy="3263504"/>
          </a:xfrm>
        </p:spPr>
        <p:txBody>
          <a:bodyPr anchor="ctr" anchorCtr="0">
            <a:normAutofit lnSpcReduction="10000"/>
          </a:bodyPr>
          <a:lstStyle/>
          <a:p>
            <a:pPr marL="0" indent="0" algn="ctr">
              <a:buNone/>
            </a:pPr>
            <a:r>
              <a:rPr lang="en-AU" dirty="0"/>
              <a:t>A central coordination and communication role?</a:t>
            </a:r>
          </a:p>
        </p:txBody>
      </p:sp>
      <p:grpSp>
        <p:nvGrpSpPr>
          <p:cNvPr id="10" name="Group 9">
            <a:extLst>
              <a:ext uri="{FF2B5EF4-FFF2-40B4-BE49-F238E27FC236}">
                <a16:creationId xmlns:a16="http://schemas.microsoft.com/office/drawing/2014/main" id="{AD9CA5B2-FDB4-7F7C-D372-604447F94837}"/>
              </a:ext>
            </a:extLst>
          </p:cNvPr>
          <p:cNvGrpSpPr/>
          <p:nvPr/>
        </p:nvGrpSpPr>
        <p:grpSpPr>
          <a:xfrm>
            <a:off x="6440054" y="3464088"/>
            <a:ext cx="788267" cy="788266"/>
            <a:chOff x="8110837" y="1685034"/>
            <a:chExt cx="1451963" cy="1451962"/>
          </a:xfrm>
        </p:grpSpPr>
        <p:sp>
          <p:nvSpPr>
            <p:cNvPr id="11" name="Freeform: Shape 10">
              <a:extLst>
                <a:ext uri="{FF2B5EF4-FFF2-40B4-BE49-F238E27FC236}">
                  <a16:creationId xmlns:a16="http://schemas.microsoft.com/office/drawing/2014/main" id="{9C1ADDDE-4C3A-C01B-13A6-63BA47EABEA2}"/>
                </a:ext>
              </a:extLst>
            </p:cNvPr>
            <p:cNvSpPr/>
            <p:nvPr/>
          </p:nvSpPr>
          <p:spPr>
            <a:xfrm rot="1409049">
              <a:off x="8959138" y="1685034"/>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7" rIns="14287"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3" name="Freeform: Shape 12">
              <a:extLst>
                <a:ext uri="{FF2B5EF4-FFF2-40B4-BE49-F238E27FC236}">
                  <a16:creationId xmlns:a16="http://schemas.microsoft.com/office/drawing/2014/main" id="{2FA1D90A-2637-AB7F-DC5B-4D5FE92D06EA}"/>
                </a:ext>
              </a:extLst>
            </p:cNvPr>
            <p:cNvSpPr/>
            <p:nvPr/>
          </p:nvSpPr>
          <p:spPr>
            <a:xfrm rot="3770029">
              <a:off x="9310516" y="2036411"/>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8"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5" name="Freeform: Shape 14">
              <a:extLst>
                <a:ext uri="{FF2B5EF4-FFF2-40B4-BE49-F238E27FC236}">
                  <a16:creationId xmlns:a16="http://schemas.microsoft.com/office/drawing/2014/main" id="{9A714BB2-F9BD-1F30-2BE4-5B39A1D16357}"/>
                </a:ext>
              </a:extLst>
            </p:cNvPr>
            <p:cNvSpPr/>
            <p:nvPr/>
          </p:nvSpPr>
          <p:spPr>
            <a:xfrm rot="7009707">
              <a:off x="9310516" y="2533335"/>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7" bIns="14287"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7" name="Freeform: Shape 16">
              <a:extLst>
                <a:ext uri="{FF2B5EF4-FFF2-40B4-BE49-F238E27FC236}">
                  <a16:creationId xmlns:a16="http://schemas.microsoft.com/office/drawing/2014/main" id="{8EBCDE94-48BB-ABC6-85F4-39F643CB22CA}"/>
                </a:ext>
              </a:extLst>
            </p:cNvPr>
            <p:cNvSpPr/>
            <p:nvPr/>
          </p:nvSpPr>
          <p:spPr>
            <a:xfrm rot="9291558">
              <a:off x="8959138" y="2884712"/>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8"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9" name="Freeform: Shape 18">
              <a:extLst>
                <a:ext uri="{FF2B5EF4-FFF2-40B4-BE49-F238E27FC236}">
                  <a16:creationId xmlns:a16="http://schemas.microsoft.com/office/drawing/2014/main" id="{DD4575D3-4814-4096-6BD9-E7D41EC12B82}"/>
                </a:ext>
              </a:extLst>
            </p:cNvPr>
            <p:cNvSpPr/>
            <p:nvPr/>
          </p:nvSpPr>
          <p:spPr>
            <a:xfrm rot="13192320">
              <a:off x="8462215" y="2884712"/>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7"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21" name="Freeform: Shape 20">
              <a:extLst>
                <a:ext uri="{FF2B5EF4-FFF2-40B4-BE49-F238E27FC236}">
                  <a16:creationId xmlns:a16="http://schemas.microsoft.com/office/drawing/2014/main" id="{0CEDADFC-13D1-95D9-E9F4-6C92BF202FC1}"/>
                </a:ext>
              </a:extLst>
            </p:cNvPr>
            <p:cNvSpPr/>
            <p:nvPr/>
          </p:nvSpPr>
          <p:spPr>
            <a:xfrm rot="14697091">
              <a:off x="8110837" y="2533335"/>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7"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23" name="Freeform: Shape 22">
              <a:extLst>
                <a:ext uri="{FF2B5EF4-FFF2-40B4-BE49-F238E27FC236}">
                  <a16:creationId xmlns:a16="http://schemas.microsoft.com/office/drawing/2014/main" id="{A654AC3A-1823-D8AF-A83B-1720F153060F}"/>
                </a:ext>
              </a:extLst>
            </p:cNvPr>
            <p:cNvSpPr/>
            <p:nvPr/>
          </p:nvSpPr>
          <p:spPr>
            <a:xfrm rot="17500174">
              <a:off x="8110837" y="2036411"/>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8"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25" name="Freeform: Shape 24">
              <a:extLst>
                <a:ext uri="{FF2B5EF4-FFF2-40B4-BE49-F238E27FC236}">
                  <a16:creationId xmlns:a16="http://schemas.microsoft.com/office/drawing/2014/main" id="{3287C314-01EA-6AD3-B043-5A649749B758}"/>
                </a:ext>
              </a:extLst>
            </p:cNvPr>
            <p:cNvSpPr/>
            <p:nvPr/>
          </p:nvSpPr>
          <p:spPr>
            <a:xfrm rot="19740573">
              <a:off x="8462215" y="1685034"/>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7"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grpSp>
      <p:sp useBgFill="1">
        <p:nvSpPr>
          <p:cNvPr id="27" name="Rectangle 26">
            <a:extLst>
              <a:ext uri="{FF2B5EF4-FFF2-40B4-BE49-F238E27FC236}">
                <a16:creationId xmlns:a16="http://schemas.microsoft.com/office/drawing/2014/main" id="{C9D86504-303F-6042-AEFE-7902C1A016CB}"/>
              </a:ext>
            </a:extLst>
          </p:cNvPr>
          <p:cNvSpPr/>
          <p:nvPr/>
        </p:nvSpPr>
        <p:spPr>
          <a:xfrm>
            <a:off x="5764115" y="3215284"/>
            <a:ext cx="2151160" cy="12066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677B1167-C9C8-2639-AB4B-87FF79D50340}"/>
              </a:ext>
            </a:extLst>
          </p:cNvPr>
          <p:cNvSpPr>
            <a:spLocks noGrp="1"/>
          </p:cNvSpPr>
          <p:nvPr>
            <p:ph type="title"/>
          </p:nvPr>
        </p:nvSpPr>
        <p:spPr>
          <a:xfrm>
            <a:off x="628650" y="1131094"/>
            <a:ext cx="3362325" cy="994172"/>
          </a:xfrm>
        </p:spPr>
        <p:txBody>
          <a:bodyPr/>
          <a:lstStyle/>
          <a:p>
            <a:pPr algn="ctr"/>
            <a:r>
              <a:rPr lang="en-AU" dirty="0"/>
              <a:t>Challenges</a:t>
            </a:r>
          </a:p>
        </p:txBody>
      </p:sp>
      <p:sp>
        <p:nvSpPr>
          <p:cNvPr id="3" name="Content Placeholder 2">
            <a:extLst>
              <a:ext uri="{FF2B5EF4-FFF2-40B4-BE49-F238E27FC236}">
                <a16:creationId xmlns:a16="http://schemas.microsoft.com/office/drawing/2014/main" id="{2BCF59C2-A125-4CEA-5105-BB2656D9FDE8}"/>
              </a:ext>
            </a:extLst>
          </p:cNvPr>
          <p:cNvSpPr>
            <a:spLocks noGrp="1"/>
          </p:cNvSpPr>
          <p:nvPr>
            <p:ph sz="half" idx="1"/>
          </p:nvPr>
        </p:nvSpPr>
        <p:spPr>
          <a:xfrm>
            <a:off x="628651" y="2226469"/>
            <a:ext cx="3362325" cy="3263504"/>
          </a:xfrm>
        </p:spPr>
        <p:txBody>
          <a:bodyPr anchor="ctr" anchorCtr="0">
            <a:normAutofit lnSpcReduction="10000"/>
          </a:bodyPr>
          <a:lstStyle/>
          <a:p>
            <a:r>
              <a:rPr lang="en-AU" dirty="0"/>
              <a:t>Networking and communication. </a:t>
            </a:r>
          </a:p>
          <a:p>
            <a:r>
              <a:rPr lang="en-AU" dirty="0"/>
              <a:t>Scoping and targeting at correct level. </a:t>
            </a:r>
          </a:p>
          <a:p>
            <a:r>
              <a:rPr lang="en-AU" dirty="0"/>
              <a:t>Integrating with / building on previous support / training. </a:t>
            </a:r>
          </a:p>
          <a:p>
            <a:r>
              <a:rPr lang="en-AU" dirty="0"/>
              <a:t>Legitimate ongoing support and follow up.</a:t>
            </a:r>
          </a:p>
          <a:p>
            <a:r>
              <a:rPr lang="en-AU" dirty="0"/>
              <a:t>Support weariness.</a:t>
            </a:r>
          </a:p>
        </p:txBody>
      </p:sp>
      <p:sp>
        <p:nvSpPr>
          <p:cNvPr id="5" name="Title 1">
            <a:extLst>
              <a:ext uri="{FF2B5EF4-FFF2-40B4-BE49-F238E27FC236}">
                <a16:creationId xmlns:a16="http://schemas.microsoft.com/office/drawing/2014/main" id="{6FA27E19-EC5B-EE2C-363A-3B45FD9213C1}"/>
              </a:ext>
            </a:extLst>
          </p:cNvPr>
          <p:cNvSpPr txBox="1">
            <a:spLocks/>
          </p:cNvSpPr>
          <p:nvPr/>
        </p:nvSpPr>
        <p:spPr>
          <a:xfrm>
            <a:off x="5153025" y="1126332"/>
            <a:ext cx="33623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AU" sz="4050" dirty="0"/>
              <a:t>Solution</a:t>
            </a:r>
          </a:p>
        </p:txBody>
      </p:sp>
      <p:graphicFrame>
        <p:nvGraphicFramePr>
          <p:cNvPr id="9" name="Diagram 8">
            <a:extLst>
              <a:ext uri="{FF2B5EF4-FFF2-40B4-BE49-F238E27FC236}">
                <a16:creationId xmlns:a16="http://schemas.microsoft.com/office/drawing/2014/main" id="{09DCA267-5B63-71F2-A554-84586C142F94}"/>
              </a:ext>
            </a:extLst>
          </p:cNvPr>
          <p:cNvGraphicFramePr/>
          <p:nvPr>
            <p:extLst>
              <p:ext uri="{D42A27DB-BD31-4B8C-83A1-F6EECF244321}">
                <p14:modId xmlns:p14="http://schemas.microsoft.com/office/powerpoint/2010/main" val="2495674811"/>
              </p:ext>
            </p:extLst>
          </p:nvPr>
        </p:nvGraphicFramePr>
        <p:xfrm>
          <a:off x="9831289" y="2125266"/>
          <a:ext cx="1209079" cy="1090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565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9D86504-303F-6042-AEFE-7902C1A016CB}"/>
              </a:ext>
            </a:extLst>
          </p:cNvPr>
          <p:cNvSpPr/>
          <p:nvPr/>
        </p:nvSpPr>
        <p:spPr>
          <a:xfrm>
            <a:off x="5885999" y="3215284"/>
            <a:ext cx="1986413" cy="12066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 name="Content Placeholder 3">
            <a:extLst>
              <a:ext uri="{FF2B5EF4-FFF2-40B4-BE49-F238E27FC236}">
                <a16:creationId xmlns:a16="http://schemas.microsoft.com/office/drawing/2014/main" id="{149B2E35-1402-5A7A-5550-70EE1859B12E}"/>
              </a:ext>
            </a:extLst>
          </p:cNvPr>
          <p:cNvSpPr>
            <a:spLocks noGrp="1"/>
          </p:cNvSpPr>
          <p:nvPr>
            <p:ph sz="half" idx="2"/>
          </p:nvPr>
        </p:nvSpPr>
        <p:spPr>
          <a:xfrm>
            <a:off x="5644755" y="2226469"/>
            <a:ext cx="2413395" cy="3263504"/>
          </a:xfrm>
        </p:spPr>
        <p:txBody>
          <a:bodyPr anchor="ctr" anchorCtr="0">
            <a:normAutofit lnSpcReduction="10000"/>
          </a:bodyPr>
          <a:lstStyle/>
          <a:p>
            <a:pPr marL="0" indent="0" algn="ctr">
              <a:buNone/>
            </a:pPr>
            <a:r>
              <a:rPr lang="en-AU" dirty="0"/>
              <a:t>A central coordination and communication role?</a:t>
            </a:r>
          </a:p>
        </p:txBody>
      </p:sp>
      <p:sp>
        <p:nvSpPr>
          <p:cNvPr id="2" name="Title 1">
            <a:extLst>
              <a:ext uri="{FF2B5EF4-FFF2-40B4-BE49-F238E27FC236}">
                <a16:creationId xmlns:a16="http://schemas.microsoft.com/office/drawing/2014/main" id="{677B1167-C9C8-2639-AB4B-87FF79D50340}"/>
              </a:ext>
            </a:extLst>
          </p:cNvPr>
          <p:cNvSpPr>
            <a:spLocks noGrp="1"/>
          </p:cNvSpPr>
          <p:nvPr>
            <p:ph type="title"/>
          </p:nvPr>
        </p:nvSpPr>
        <p:spPr>
          <a:xfrm>
            <a:off x="628650" y="1131094"/>
            <a:ext cx="3362325" cy="994172"/>
          </a:xfrm>
        </p:spPr>
        <p:txBody>
          <a:bodyPr/>
          <a:lstStyle/>
          <a:p>
            <a:pPr algn="ctr"/>
            <a:r>
              <a:rPr lang="en-AU" dirty="0"/>
              <a:t>Challenges</a:t>
            </a:r>
          </a:p>
        </p:txBody>
      </p:sp>
      <p:sp>
        <p:nvSpPr>
          <p:cNvPr id="3" name="Content Placeholder 2">
            <a:extLst>
              <a:ext uri="{FF2B5EF4-FFF2-40B4-BE49-F238E27FC236}">
                <a16:creationId xmlns:a16="http://schemas.microsoft.com/office/drawing/2014/main" id="{2BCF59C2-A125-4CEA-5105-BB2656D9FDE8}"/>
              </a:ext>
            </a:extLst>
          </p:cNvPr>
          <p:cNvSpPr>
            <a:spLocks noGrp="1"/>
          </p:cNvSpPr>
          <p:nvPr>
            <p:ph sz="half" idx="1"/>
          </p:nvPr>
        </p:nvSpPr>
        <p:spPr>
          <a:xfrm>
            <a:off x="628651" y="2226469"/>
            <a:ext cx="3362325" cy="3263504"/>
          </a:xfrm>
        </p:spPr>
        <p:txBody>
          <a:bodyPr anchor="ctr" anchorCtr="0">
            <a:normAutofit lnSpcReduction="10000"/>
          </a:bodyPr>
          <a:lstStyle/>
          <a:p>
            <a:r>
              <a:rPr lang="en-AU" dirty="0"/>
              <a:t>Networking and communication. </a:t>
            </a:r>
          </a:p>
          <a:p>
            <a:r>
              <a:rPr lang="en-AU" dirty="0"/>
              <a:t>Scoping and targeting at correct level. </a:t>
            </a:r>
          </a:p>
          <a:p>
            <a:r>
              <a:rPr lang="en-AU" dirty="0"/>
              <a:t>Integrating with / building on previous support / training. </a:t>
            </a:r>
          </a:p>
          <a:p>
            <a:r>
              <a:rPr lang="en-AU" dirty="0"/>
              <a:t>Legitimate ongoing support and follow up.</a:t>
            </a:r>
          </a:p>
          <a:p>
            <a:r>
              <a:rPr lang="en-AU" dirty="0"/>
              <a:t>Support weariness</a:t>
            </a:r>
          </a:p>
        </p:txBody>
      </p:sp>
      <p:sp>
        <p:nvSpPr>
          <p:cNvPr id="5" name="Title 1">
            <a:extLst>
              <a:ext uri="{FF2B5EF4-FFF2-40B4-BE49-F238E27FC236}">
                <a16:creationId xmlns:a16="http://schemas.microsoft.com/office/drawing/2014/main" id="{6FA27E19-EC5B-EE2C-363A-3B45FD9213C1}"/>
              </a:ext>
            </a:extLst>
          </p:cNvPr>
          <p:cNvSpPr txBox="1">
            <a:spLocks/>
          </p:cNvSpPr>
          <p:nvPr/>
        </p:nvSpPr>
        <p:spPr>
          <a:xfrm>
            <a:off x="5153025" y="1126332"/>
            <a:ext cx="33623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AU" sz="4050" dirty="0"/>
              <a:t>Solution</a:t>
            </a:r>
          </a:p>
        </p:txBody>
      </p:sp>
      <p:grpSp>
        <p:nvGrpSpPr>
          <p:cNvPr id="10" name="Group 9">
            <a:extLst>
              <a:ext uri="{FF2B5EF4-FFF2-40B4-BE49-F238E27FC236}">
                <a16:creationId xmlns:a16="http://schemas.microsoft.com/office/drawing/2014/main" id="{AD9CA5B2-FDB4-7F7C-D372-604447F94837}"/>
              </a:ext>
            </a:extLst>
          </p:cNvPr>
          <p:cNvGrpSpPr/>
          <p:nvPr/>
        </p:nvGrpSpPr>
        <p:grpSpPr>
          <a:xfrm>
            <a:off x="5402303" y="2420522"/>
            <a:ext cx="2832812" cy="2796219"/>
            <a:chOff x="8110837" y="1685034"/>
            <a:chExt cx="1451963" cy="1451962"/>
          </a:xfrm>
        </p:grpSpPr>
        <p:sp>
          <p:nvSpPr>
            <p:cNvPr id="11" name="Freeform: Shape 10">
              <a:extLst>
                <a:ext uri="{FF2B5EF4-FFF2-40B4-BE49-F238E27FC236}">
                  <a16:creationId xmlns:a16="http://schemas.microsoft.com/office/drawing/2014/main" id="{9C1ADDDE-4C3A-C01B-13A6-63BA47EABEA2}"/>
                </a:ext>
              </a:extLst>
            </p:cNvPr>
            <p:cNvSpPr/>
            <p:nvPr/>
          </p:nvSpPr>
          <p:spPr>
            <a:xfrm rot="1409049">
              <a:off x="8959138" y="1685034"/>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7" rIns="14287"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3" name="Freeform: Shape 12">
              <a:extLst>
                <a:ext uri="{FF2B5EF4-FFF2-40B4-BE49-F238E27FC236}">
                  <a16:creationId xmlns:a16="http://schemas.microsoft.com/office/drawing/2014/main" id="{2FA1D90A-2637-AB7F-DC5B-4D5FE92D06EA}"/>
                </a:ext>
              </a:extLst>
            </p:cNvPr>
            <p:cNvSpPr/>
            <p:nvPr/>
          </p:nvSpPr>
          <p:spPr>
            <a:xfrm rot="3770029">
              <a:off x="9310516" y="2036411"/>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8"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5" name="Freeform: Shape 14">
              <a:extLst>
                <a:ext uri="{FF2B5EF4-FFF2-40B4-BE49-F238E27FC236}">
                  <a16:creationId xmlns:a16="http://schemas.microsoft.com/office/drawing/2014/main" id="{9A714BB2-F9BD-1F30-2BE4-5B39A1D16357}"/>
                </a:ext>
              </a:extLst>
            </p:cNvPr>
            <p:cNvSpPr/>
            <p:nvPr/>
          </p:nvSpPr>
          <p:spPr>
            <a:xfrm rot="7009707">
              <a:off x="9310516" y="2533335"/>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7" bIns="14287"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7" name="Freeform: Shape 16">
              <a:extLst>
                <a:ext uri="{FF2B5EF4-FFF2-40B4-BE49-F238E27FC236}">
                  <a16:creationId xmlns:a16="http://schemas.microsoft.com/office/drawing/2014/main" id="{8EBCDE94-48BB-ABC6-85F4-39F643CB22CA}"/>
                </a:ext>
              </a:extLst>
            </p:cNvPr>
            <p:cNvSpPr/>
            <p:nvPr/>
          </p:nvSpPr>
          <p:spPr>
            <a:xfrm rot="9291558">
              <a:off x="8959138" y="2884712"/>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8"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19" name="Freeform: Shape 18">
              <a:extLst>
                <a:ext uri="{FF2B5EF4-FFF2-40B4-BE49-F238E27FC236}">
                  <a16:creationId xmlns:a16="http://schemas.microsoft.com/office/drawing/2014/main" id="{DD4575D3-4814-4096-6BD9-E7D41EC12B82}"/>
                </a:ext>
              </a:extLst>
            </p:cNvPr>
            <p:cNvSpPr/>
            <p:nvPr/>
          </p:nvSpPr>
          <p:spPr>
            <a:xfrm rot="13192320">
              <a:off x="8462215" y="2884712"/>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7"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21" name="Freeform: Shape 20">
              <a:extLst>
                <a:ext uri="{FF2B5EF4-FFF2-40B4-BE49-F238E27FC236}">
                  <a16:creationId xmlns:a16="http://schemas.microsoft.com/office/drawing/2014/main" id="{0CEDADFC-13D1-95D9-E9F4-6C92BF202FC1}"/>
                </a:ext>
              </a:extLst>
            </p:cNvPr>
            <p:cNvSpPr/>
            <p:nvPr/>
          </p:nvSpPr>
          <p:spPr>
            <a:xfrm rot="14697091">
              <a:off x="8110837" y="2533335"/>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7"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23" name="Freeform: Shape 22">
              <a:extLst>
                <a:ext uri="{FF2B5EF4-FFF2-40B4-BE49-F238E27FC236}">
                  <a16:creationId xmlns:a16="http://schemas.microsoft.com/office/drawing/2014/main" id="{A654AC3A-1823-D8AF-A83B-1720F153060F}"/>
                </a:ext>
              </a:extLst>
            </p:cNvPr>
            <p:cNvSpPr/>
            <p:nvPr/>
          </p:nvSpPr>
          <p:spPr>
            <a:xfrm rot="17500174">
              <a:off x="8110837" y="2036411"/>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8"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sp>
          <p:nvSpPr>
            <p:cNvPr id="25" name="Freeform: Shape 24">
              <a:extLst>
                <a:ext uri="{FF2B5EF4-FFF2-40B4-BE49-F238E27FC236}">
                  <a16:creationId xmlns:a16="http://schemas.microsoft.com/office/drawing/2014/main" id="{3287C314-01EA-6AD3-B043-5A649749B758}"/>
                </a:ext>
              </a:extLst>
            </p:cNvPr>
            <p:cNvSpPr/>
            <p:nvPr/>
          </p:nvSpPr>
          <p:spPr>
            <a:xfrm rot="19740573">
              <a:off x="8462215" y="1685034"/>
              <a:ext cx="252284" cy="252284"/>
            </a:xfrm>
            <a:custGeom>
              <a:avLst/>
              <a:gdLst>
                <a:gd name="connsiteX0" fmla="*/ 0 w 252284"/>
                <a:gd name="connsiteY0" fmla="*/ 0 h 252284"/>
                <a:gd name="connsiteX1" fmla="*/ 252284 w 252284"/>
                <a:gd name="connsiteY1" fmla="*/ 0 h 252284"/>
                <a:gd name="connsiteX2" fmla="*/ 252284 w 252284"/>
                <a:gd name="connsiteY2" fmla="*/ 252284 h 252284"/>
                <a:gd name="connsiteX3" fmla="*/ 0 w 252284"/>
                <a:gd name="connsiteY3" fmla="*/ 252284 h 252284"/>
                <a:gd name="connsiteX4" fmla="*/ 0 w 252284"/>
                <a:gd name="connsiteY4" fmla="*/ 0 h 2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84" h="252284">
                  <a:moveTo>
                    <a:pt x="0" y="0"/>
                  </a:moveTo>
                  <a:lnTo>
                    <a:pt x="252284" y="0"/>
                  </a:lnTo>
                  <a:lnTo>
                    <a:pt x="252284" y="252284"/>
                  </a:lnTo>
                  <a:lnTo>
                    <a:pt x="0" y="2522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 tIns="14287" rIns="14288" bIns="14288" numCol="1" spcCol="1270" anchor="ctr" anchorCtr="0">
              <a:noAutofit/>
            </a:bodyPr>
            <a:lstStyle/>
            <a:p>
              <a:pPr algn="ctr" defTabSz="500063">
                <a:lnSpc>
                  <a:spcPct val="90000"/>
                </a:lnSpc>
                <a:spcBef>
                  <a:spcPct val="0"/>
                </a:spcBef>
                <a:spcAft>
                  <a:spcPct val="35000"/>
                </a:spcAft>
              </a:pPr>
              <a:r>
                <a:rPr lang="en-AU" sz="2400" dirty="0">
                  <a:solidFill>
                    <a:srgbClr val="FFFF00"/>
                  </a:solidFill>
                </a:rPr>
                <a:t>!</a:t>
              </a:r>
            </a:p>
          </p:txBody>
        </p:sp>
      </p:grpSp>
      <p:graphicFrame>
        <p:nvGraphicFramePr>
          <p:cNvPr id="9" name="Diagram 8">
            <a:extLst>
              <a:ext uri="{FF2B5EF4-FFF2-40B4-BE49-F238E27FC236}">
                <a16:creationId xmlns:a16="http://schemas.microsoft.com/office/drawing/2014/main" id="{09DCA267-5B63-71F2-A554-84586C142F94}"/>
              </a:ext>
            </a:extLst>
          </p:cNvPr>
          <p:cNvGraphicFramePr/>
          <p:nvPr/>
        </p:nvGraphicFramePr>
        <p:xfrm>
          <a:off x="9831289" y="2125266"/>
          <a:ext cx="1209079" cy="1090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941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E3D6-EE88-F838-A7D3-E03AC18F75A2}"/>
              </a:ext>
            </a:extLst>
          </p:cNvPr>
          <p:cNvSpPr>
            <a:spLocks noGrp="1"/>
          </p:cNvSpPr>
          <p:nvPr>
            <p:ph type="title"/>
          </p:nvPr>
        </p:nvSpPr>
        <p:spPr/>
        <p:txBody>
          <a:bodyPr/>
          <a:lstStyle/>
          <a:p>
            <a:r>
              <a:rPr lang="en-AU" dirty="0"/>
              <a:t>Network Building and Maintenance</a:t>
            </a:r>
          </a:p>
        </p:txBody>
      </p:sp>
      <p:sp>
        <p:nvSpPr>
          <p:cNvPr id="3" name="Content Placeholder 2">
            <a:extLst>
              <a:ext uri="{FF2B5EF4-FFF2-40B4-BE49-F238E27FC236}">
                <a16:creationId xmlns:a16="http://schemas.microsoft.com/office/drawing/2014/main" id="{AE5E29A1-884A-E560-4CCA-63D294D17E17}"/>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058583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SMARTART STILL</a:t>
            </a:r>
          </a:p>
        </p:txBody>
      </p:sp>
      <p:graphicFrame>
        <p:nvGraphicFramePr>
          <p:cNvPr id="4" name="Content Placeholder 3">
            <a:extLst>
              <a:ext uri="{FF2B5EF4-FFF2-40B4-BE49-F238E27FC236}">
                <a16:creationId xmlns:a16="http://schemas.microsoft.com/office/drawing/2014/main" id="{DAB29D08-F65F-6E0E-743F-7F5F40FF0395}"/>
              </a:ext>
            </a:extLst>
          </p:cNvPr>
          <p:cNvGraphicFramePr>
            <a:graphicFrameLocks noGrp="1"/>
          </p:cNvGraphicFramePr>
          <p:nvPr>
            <p:ph idx="1"/>
            <p:extLst>
              <p:ext uri="{D42A27DB-BD31-4B8C-83A1-F6EECF244321}">
                <p14:modId xmlns:p14="http://schemas.microsoft.com/office/powerpoint/2010/main" val="496775438"/>
              </p:ext>
            </p:extLst>
          </p:nvPr>
        </p:nvGraphicFramePr>
        <p:xfrm>
          <a:off x="840000" y="2226469"/>
          <a:ext cx="767535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62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475E659-147E-200D-2B2D-AE208D18FEEC}"/>
              </a:ext>
            </a:extLst>
          </p:cNvPr>
          <p:cNvPicPr>
            <a:picLocks noChangeAspect="1"/>
          </p:cNvPicPr>
          <p:nvPr/>
        </p:nvPicPr>
        <p:blipFill>
          <a:blip r:embed="rId2"/>
          <a:stretch>
            <a:fillRect/>
          </a:stretch>
        </p:blipFill>
        <p:spPr>
          <a:xfrm>
            <a:off x="5892572" y="1524526"/>
            <a:ext cx="2210570" cy="2273134"/>
          </a:xfrm>
          <a:prstGeom prst="rect">
            <a:avLst/>
          </a:prstGeom>
        </p:spPr>
      </p:pic>
      <p:sp>
        <p:nvSpPr>
          <p:cNvPr id="2" name="Title 1">
            <a:extLst>
              <a:ext uri="{FF2B5EF4-FFF2-40B4-BE49-F238E27FC236}">
                <a16:creationId xmlns:a16="http://schemas.microsoft.com/office/drawing/2014/main" id="{677B1167-C9C8-2639-AB4B-87FF79D50340}"/>
              </a:ext>
            </a:extLst>
          </p:cNvPr>
          <p:cNvSpPr>
            <a:spLocks noGrp="1"/>
          </p:cNvSpPr>
          <p:nvPr>
            <p:ph type="title"/>
          </p:nvPr>
        </p:nvSpPr>
        <p:spPr/>
        <p:txBody>
          <a:bodyPr/>
          <a:lstStyle/>
          <a:p>
            <a:r>
              <a:rPr lang="en-AU" dirty="0"/>
              <a:t>Observations</a:t>
            </a:r>
          </a:p>
        </p:txBody>
      </p:sp>
      <p:sp>
        <p:nvSpPr>
          <p:cNvPr id="3" name="Content Placeholder 2">
            <a:extLst>
              <a:ext uri="{FF2B5EF4-FFF2-40B4-BE49-F238E27FC236}">
                <a16:creationId xmlns:a16="http://schemas.microsoft.com/office/drawing/2014/main" id="{2BCF59C2-A125-4CEA-5105-BB2656D9FDE8}"/>
              </a:ext>
            </a:extLst>
          </p:cNvPr>
          <p:cNvSpPr>
            <a:spLocks noGrp="1"/>
          </p:cNvSpPr>
          <p:nvPr>
            <p:ph idx="1"/>
          </p:nvPr>
        </p:nvSpPr>
        <p:spPr>
          <a:xfrm>
            <a:off x="840000" y="1825625"/>
            <a:ext cx="4093977" cy="4351338"/>
          </a:xfrm>
        </p:spPr>
        <p:txBody>
          <a:bodyPr>
            <a:normAutofit/>
          </a:bodyPr>
          <a:lstStyle/>
          <a:p>
            <a:r>
              <a:rPr lang="en-AU" dirty="0"/>
              <a:t>Many donor funded projects</a:t>
            </a:r>
          </a:p>
          <a:p>
            <a:pPr lvl="1"/>
            <a:r>
              <a:rPr lang="en-AU" dirty="0"/>
              <a:t>Analysis / Infrastructure / other deliverable is great, but what else?</a:t>
            </a:r>
          </a:p>
          <a:p>
            <a:pPr lvl="1"/>
            <a:r>
              <a:rPr lang="en-AU" dirty="0"/>
              <a:t>Are these delivering skills and knowledge to those who want and need them?</a:t>
            </a:r>
          </a:p>
          <a:p>
            <a:endParaRPr lang="en-AU" dirty="0"/>
          </a:p>
          <a:p>
            <a:r>
              <a:rPr lang="en-AU" dirty="0"/>
              <a:t>Access to data has never been easier?</a:t>
            </a:r>
          </a:p>
          <a:p>
            <a:pPr lvl="1"/>
            <a:r>
              <a:rPr lang="en-AU" dirty="0"/>
              <a:t>Or has it? Congested space – usability? Low bandwidth scenario solutions?</a:t>
            </a:r>
          </a:p>
          <a:p>
            <a:endParaRPr lang="en-AU" dirty="0"/>
          </a:p>
          <a:p>
            <a:endParaRPr lang="en-AU" dirty="0"/>
          </a:p>
        </p:txBody>
      </p:sp>
      <p:pic>
        <p:nvPicPr>
          <p:cNvPr id="6" name="Picture 5">
            <a:extLst>
              <a:ext uri="{FF2B5EF4-FFF2-40B4-BE49-F238E27FC236}">
                <a16:creationId xmlns:a16="http://schemas.microsoft.com/office/drawing/2014/main" id="{352BF0C5-4BC1-C3A4-9411-19F1B9CFAD02}"/>
              </a:ext>
            </a:extLst>
          </p:cNvPr>
          <p:cNvPicPr>
            <a:picLocks noChangeAspect="1"/>
          </p:cNvPicPr>
          <p:nvPr/>
        </p:nvPicPr>
        <p:blipFill rotWithShape="1">
          <a:blip r:embed="rId3"/>
          <a:srcRect t="5666" r="3120" b="18433"/>
          <a:stretch/>
        </p:blipFill>
        <p:spPr>
          <a:xfrm>
            <a:off x="5513192" y="4196907"/>
            <a:ext cx="1310803" cy="552977"/>
          </a:xfrm>
          <a:prstGeom prst="rect">
            <a:avLst/>
          </a:prstGeom>
        </p:spPr>
      </p:pic>
      <p:pic>
        <p:nvPicPr>
          <p:cNvPr id="8" name="Picture 7">
            <a:extLst>
              <a:ext uri="{FF2B5EF4-FFF2-40B4-BE49-F238E27FC236}">
                <a16:creationId xmlns:a16="http://schemas.microsoft.com/office/drawing/2014/main" id="{44741A0C-A49B-47B9-C3E2-93758335C74F}"/>
              </a:ext>
            </a:extLst>
          </p:cNvPr>
          <p:cNvPicPr>
            <a:picLocks noChangeAspect="1"/>
          </p:cNvPicPr>
          <p:nvPr/>
        </p:nvPicPr>
        <p:blipFill>
          <a:blip r:embed="rId4"/>
          <a:stretch>
            <a:fillRect/>
          </a:stretch>
        </p:blipFill>
        <p:spPr>
          <a:xfrm>
            <a:off x="5518923" y="4962254"/>
            <a:ext cx="2785077" cy="617053"/>
          </a:xfrm>
          <a:prstGeom prst="rect">
            <a:avLst/>
          </a:prstGeom>
        </p:spPr>
      </p:pic>
      <p:pic>
        <p:nvPicPr>
          <p:cNvPr id="10" name="Picture 9">
            <a:extLst>
              <a:ext uri="{FF2B5EF4-FFF2-40B4-BE49-F238E27FC236}">
                <a16:creationId xmlns:a16="http://schemas.microsoft.com/office/drawing/2014/main" id="{07146451-F51C-0F62-C68C-36326280ED64}"/>
              </a:ext>
            </a:extLst>
          </p:cNvPr>
          <p:cNvPicPr>
            <a:picLocks noChangeAspect="1"/>
          </p:cNvPicPr>
          <p:nvPr/>
        </p:nvPicPr>
        <p:blipFill>
          <a:blip r:embed="rId5"/>
          <a:stretch>
            <a:fillRect/>
          </a:stretch>
        </p:blipFill>
        <p:spPr>
          <a:xfrm>
            <a:off x="7160553" y="4196907"/>
            <a:ext cx="1143447" cy="552978"/>
          </a:xfrm>
          <a:prstGeom prst="rect">
            <a:avLst/>
          </a:prstGeom>
        </p:spPr>
      </p:pic>
    </p:spTree>
    <p:extLst>
      <p:ext uri="{BB962C8B-B14F-4D97-AF65-F5344CB8AC3E}">
        <p14:creationId xmlns:p14="http://schemas.microsoft.com/office/powerpoint/2010/main" val="4039391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6B1F-47DD-0C9A-36AB-ED73DB38886D}"/>
              </a:ext>
            </a:extLst>
          </p:cNvPr>
          <p:cNvSpPr>
            <a:spLocks noGrp="1"/>
          </p:cNvSpPr>
          <p:nvPr>
            <p:ph type="title"/>
          </p:nvPr>
        </p:nvSpPr>
        <p:spPr/>
        <p:txBody>
          <a:bodyPr/>
          <a:lstStyle/>
          <a:p>
            <a:r>
              <a:rPr lang="en-AU" dirty="0"/>
              <a:t>Collaboration and Coordination</a:t>
            </a:r>
          </a:p>
        </p:txBody>
      </p:sp>
      <p:pic>
        <p:nvPicPr>
          <p:cNvPr id="5" name="Content Placeholder 4">
            <a:extLst>
              <a:ext uri="{FF2B5EF4-FFF2-40B4-BE49-F238E27FC236}">
                <a16:creationId xmlns:a16="http://schemas.microsoft.com/office/drawing/2014/main" id="{3D364490-579B-5081-6E9F-65044FA52EDD}"/>
              </a:ext>
            </a:extLst>
          </p:cNvPr>
          <p:cNvPicPr>
            <a:picLocks noGrp="1" noChangeAspect="1"/>
          </p:cNvPicPr>
          <p:nvPr>
            <p:ph idx="1"/>
          </p:nvPr>
        </p:nvPicPr>
        <p:blipFill>
          <a:blip r:embed="rId2"/>
          <a:stretch>
            <a:fillRect/>
          </a:stretch>
        </p:blipFill>
        <p:spPr>
          <a:xfrm>
            <a:off x="5084231" y="2125266"/>
            <a:ext cx="3173682" cy="3263504"/>
          </a:xfrm>
        </p:spPr>
      </p:pic>
      <p:sp>
        <p:nvSpPr>
          <p:cNvPr id="6" name="TextBox 5">
            <a:extLst>
              <a:ext uri="{FF2B5EF4-FFF2-40B4-BE49-F238E27FC236}">
                <a16:creationId xmlns:a16="http://schemas.microsoft.com/office/drawing/2014/main" id="{61D0F3BE-67BD-6D8B-92A5-8C6F119F74CF}"/>
              </a:ext>
            </a:extLst>
          </p:cNvPr>
          <p:cNvSpPr txBox="1"/>
          <p:nvPr/>
        </p:nvSpPr>
        <p:spPr>
          <a:xfrm>
            <a:off x="4250532" y="5429250"/>
            <a:ext cx="4657724" cy="230832"/>
          </a:xfrm>
          <a:prstGeom prst="rect">
            <a:avLst/>
          </a:prstGeom>
          <a:noFill/>
        </p:spPr>
        <p:txBody>
          <a:bodyPr wrap="square" rtlCol="0">
            <a:spAutoFit/>
          </a:bodyPr>
          <a:lstStyle/>
          <a:p>
            <a:pPr algn="ctr"/>
            <a:r>
              <a:rPr lang="en-US" sz="900" dirty="0">
                <a:solidFill>
                  <a:srgbClr val="333333"/>
                </a:solidFill>
                <a:latin typeface="Source Sans Pro" panose="020B0503030403020204" pitchFamily="34" charset="0"/>
              </a:rPr>
              <a:t> </a:t>
            </a:r>
            <a:r>
              <a:rPr lang="en-US" sz="900" dirty="0">
                <a:latin typeface="Source Sans Pro" panose="020B0503030403020204" pitchFamily="34" charset="0"/>
                <a:hlinkClick r:id="rId3"/>
              </a:rPr>
              <a:t>Source: OECD CRS</a:t>
            </a:r>
            <a:r>
              <a:rPr lang="en-US" sz="900" dirty="0">
                <a:solidFill>
                  <a:srgbClr val="333333"/>
                </a:solidFill>
                <a:latin typeface="Source Sans Pro" panose="020B0503030403020204" pitchFamily="34" charset="0"/>
              </a:rPr>
              <a:t>, </a:t>
            </a:r>
            <a:r>
              <a:rPr lang="en-US" sz="900" dirty="0">
                <a:latin typeface="Source Sans Pro" panose="020B0503030403020204" pitchFamily="34" charset="0"/>
                <a:hlinkClick r:id="rId4"/>
              </a:rPr>
              <a:t>Based on the Rio Markers for Climate Change Mitigation and Adaptation</a:t>
            </a:r>
            <a:endParaRPr lang="en-AU" sz="900" dirty="0"/>
          </a:p>
        </p:txBody>
      </p:sp>
    </p:spTree>
    <p:extLst>
      <p:ext uri="{BB962C8B-B14F-4D97-AF65-F5344CB8AC3E}">
        <p14:creationId xmlns:p14="http://schemas.microsoft.com/office/powerpoint/2010/main" val="3253109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1167-C9C8-2639-AB4B-87FF79D50340}"/>
              </a:ext>
            </a:extLst>
          </p:cNvPr>
          <p:cNvSpPr>
            <a:spLocks noGrp="1"/>
          </p:cNvSpPr>
          <p:nvPr>
            <p:ph type="title"/>
          </p:nvPr>
        </p:nvSpPr>
        <p:spPr/>
        <p:txBody>
          <a:bodyPr/>
          <a:lstStyle/>
          <a:p>
            <a:r>
              <a:rPr lang="en-AU" dirty="0"/>
              <a:t>Observations</a:t>
            </a:r>
          </a:p>
        </p:txBody>
      </p:sp>
      <p:sp>
        <p:nvSpPr>
          <p:cNvPr id="3" name="Content Placeholder 2">
            <a:extLst>
              <a:ext uri="{FF2B5EF4-FFF2-40B4-BE49-F238E27FC236}">
                <a16:creationId xmlns:a16="http://schemas.microsoft.com/office/drawing/2014/main" id="{2BCF59C2-A125-4CEA-5105-BB2656D9FDE8}"/>
              </a:ext>
            </a:extLst>
          </p:cNvPr>
          <p:cNvSpPr>
            <a:spLocks noGrp="1"/>
          </p:cNvSpPr>
          <p:nvPr>
            <p:ph idx="1"/>
          </p:nvPr>
        </p:nvSpPr>
        <p:spPr>
          <a:xfrm>
            <a:off x="792289" y="1955258"/>
            <a:ext cx="4093977" cy="3920247"/>
          </a:xfrm>
        </p:spPr>
        <p:txBody>
          <a:bodyPr>
            <a:normAutofit/>
          </a:bodyPr>
          <a:lstStyle/>
          <a:p>
            <a:r>
              <a:rPr lang="en-AU" dirty="0"/>
              <a:t>Consultants who do not or ineffectively upskill colleagues or interact effectively or understand needs</a:t>
            </a:r>
          </a:p>
          <a:p>
            <a:endParaRPr lang="en-AU" dirty="0"/>
          </a:p>
          <a:p>
            <a:r>
              <a:rPr lang="en-AU" dirty="0"/>
              <a:t>Many Donors / Organisations / Vendors / Consultants working in area with </a:t>
            </a:r>
            <a:r>
              <a:rPr lang="en-AU" u="sng" dirty="0"/>
              <a:t>limited collaboration</a:t>
            </a:r>
          </a:p>
          <a:p>
            <a:endParaRPr lang="en-AU" u="sng" dirty="0"/>
          </a:p>
          <a:p>
            <a:r>
              <a:rPr lang="en-AU" dirty="0"/>
              <a:t>Lots of telling, not so much listening</a:t>
            </a:r>
          </a:p>
          <a:p>
            <a:pPr marL="0" indent="0">
              <a:buNone/>
            </a:pPr>
            <a:endParaRPr lang="en-AU" dirty="0"/>
          </a:p>
          <a:p>
            <a:endParaRPr lang="en-AU" dirty="0"/>
          </a:p>
        </p:txBody>
      </p:sp>
      <p:pic>
        <p:nvPicPr>
          <p:cNvPr id="14" name="Picture 13">
            <a:extLst>
              <a:ext uri="{FF2B5EF4-FFF2-40B4-BE49-F238E27FC236}">
                <a16:creationId xmlns:a16="http://schemas.microsoft.com/office/drawing/2014/main" id="{428FE94A-CC79-30FE-E44A-17A5932531B3}"/>
              </a:ext>
            </a:extLst>
          </p:cNvPr>
          <p:cNvPicPr>
            <a:picLocks noChangeAspect="1"/>
          </p:cNvPicPr>
          <p:nvPr/>
        </p:nvPicPr>
        <p:blipFill>
          <a:blip r:embed="rId2"/>
          <a:stretch>
            <a:fillRect/>
          </a:stretch>
        </p:blipFill>
        <p:spPr>
          <a:xfrm>
            <a:off x="7260577" y="4288632"/>
            <a:ext cx="1210961" cy="1208976"/>
          </a:xfrm>
          <a:prstGeom prst="rect">
            <a:avLst/>
          </a:prstGeom>
        </p:spPr>
      </p:pic>
      <p:pic>
        <p:nvPicPr>
          <p:cNvPr id="16" name="Picture 15">
            <a:extLst>
              <a:ext uri="{FF2B5EF4-FFF2-40B4-BE49-F238E27FC236}">
                <a16:creationId xmlns:a16="http://schemas.microsoft.com/office/drawing/2014/main" id="{8881ED86-FE3C-3927-6041-2F425B8D15D7}"/>
              </a:ext>
            </a:extLst>
          </p:cNvPr>
          <p:cNvPicPr>
            <a:picLocks noChangeAspect="1"/>
          </p:cNvPicPr>
          <p:nvPr/>
        </p:nvPicPr>
        <p:blipFill>
          <a:blip r:embed="rId3"/>
          <a:stretch>
            <a:fillRect/>
          </a:stretch>
        </p:blipFill>
        <p:spPr>
          <a:xfrm>
            <a:off x="7260577" y="2393827"/>
            <a:ext cx="1210962" cy="1210962"/>
          </a:xfrm>
          <a:prstGeom prst="rect">
            <a:avLst/>
          </a:prstGeom>
        </p:spPr>
      </p:pic>
      <p:pic>
        <p:nvPicPr>
          <p:cNvPr id="18" name="Picture 17">
            <a:extLst>
              <a:ext uri="{FF2B5EF4-FFF2-40B4-BE49-F238E27FC236}">
                <a16:creationId xmlns:a16="http://schemas.microsoft.com/office/drawing/2014/main" id="{0219B1D5-A345-D202-F2DA-EBB3A36A3CD3}"/>
              </a:ext>
            </a:extLst>
          </p:cNvPr>
          <p:cNvPicPr>
            <a:picLocks noChangeAspect="1"/>
          </p:cNvPicPr>
          <p:nvPr/>
        </p:nvPicPr>
        <p:blipFill>
          <a:blip r:embed="rId4"/>
          <a:stretch>
            <a:fillRect/>
          </a:stretch>
        </p:blipFill>
        <p:spPr>
          <a:xfrm>
            <a:off x="5482088" y="1486389"/>
            <a:ext cx="1278840" cy="1241900"/>
          </a:xfrm>
          <a:prstGeom prst="rect">
            <a:avLst/>
          </a:prstGeom>
        </p:spPr>
      </p:pic>
      <p:pic>
        <p:nvPicPr>
          <p:cNvPr id="20" name="Picture 19">
            <a:extLst>
              <a:ext uri="{FF2B5EF4-FFF2-40B4-BE49-F238E27FC236}">
                <a16:creationId xmlns:a16="http://schemas.microsoft.com/office/drawing/2014/main" id="{B20CBC4F-5AF6-7BD3-4ED5-356BC03CD45F}"/>
              </a:ext>
            </a:extLst>
          </p:cNvPr>
          <p:cNvPicPr>
            <a:picLocks noChangeAspect="1"/>
          </p:cNvPicPr>
          <p:nvPr/>
        </p:nvPicPr>
        <p:blipFill>
          <a:blip r:embed="rId5"/>
          <a:stretch>
            <a:fillRect/>
          </a:stretch>
        </p:blipFill>
        <p:spPr>
          <a:xfrm>
            <a:off x="5536365" y="3425121"/>
            <a:ext cx="1210962" cy="1205944"/>
          </a:xfrm>
          <a:prstGeom prst="rect">
            <a:avLst/>
          </a:prstGeom>
        </p:spPr>
      </p:pic>
    </p:spTree>
    <p:extLst>
      <p:ext uri="{BB962C8B-B14F-4D97-AF65-F5344CB8AC3E}">
        <p14:creationId xmlns:p14="http://schemas.microsoft.com/office/powerpoint/2010/main" val="201367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under a tree&#10;&#10;Description automatically generated">
            <a:extLst>
              <a:ext uri="{FF2B5EF4-FFF2-40B4-BE49-F238E27FC236}">
                <a16:creationId xmlns:a16="http://schemas.microsoft.com/office/drawing/2014/main" id="{5F0C757B-F91E-7CE8-E153-20544BF8099A}"/>
              </a:ext>
            </a:extLst>
          </p:cNvPr>
          <p:cNvPicPr>
            <a:picLocks noChangeAspect="1"/>
          </p:cNvPicPr>
          <p:nvPr/>
        </p:nvPicPr>
        <p:blipFill rotWithShape="1">
          <a:blip r:embed="rId3">
            <a:extLst>
              <a:ext uri="{28A0092B-C50C-407E-A947-70E740481C1C}">
                <a14:useLocalDpi xmlns:a14="http://schemas.microsoft.com/office/drawing/2010/main" val="0"/>
              </a:ext>
            </a:extLst>
          </a:blip>
          <a:srcRect l="24166" t="24653" r="32963" b="11898"/>
          <a:stretch/>
        </p:blipFill>
        <p:spPr>
          <a:xfrm>
            <a:off x="5886450" y="3560120"/>
            <a:ext cx="2866085" cy="2827912"/>
          </a:xfrm>
          <a:prstGeom prst="rect">
            <a:avLst/>
          </a:prstGeom>
        </p:spPr>
      </p:pic>
      <p:sp>
        <p:nvSpPr>
          <p:cNvPr id="2" name="Title 1">
            <a:extLst>
              <a:ext uri="{FF2B5EF4-FFF2-40B4-BE49-F238E27FC236}">
                <a16:creationId xmlns:a16="http://schemas.microsoft.com/office/drawing/2014/main" id="{3E75E3D6-EE88-F838-A7D3-E03AC18F75A2}"/>
              </a:ext>
            </a:extLst>
          </p:cNvPr>
          <p:cNvSpPr>
            <a:spLocks noGrp="1"/>
          </p:cNvSpPr>
          <p:nvPr>
            <p:ph type="title"/>
          </p:nvPr>
        </p:nvSpPr>
        <p:spPr>
          <a:xfrm>
            <a:off x="552450" y="365126"/>
            <a:ext cx="7962900" cy="1325563"/>
          </a:xfrm>
        </p:spPr>
        <p:txBody>
          <a:bodyPr>
            <a:normAutofit/>
          </a:bodyPr>
          <a:lstStyle/>
          <a:p>
            <a:r>
              <a:rPr lang="en-AU" dirty="0"/>
              <a:t>Personal </a:t>
            </a:r>
            <a:br>
              <a:rPr lang="en-AU" dirty="0"/>
            </a:br>
            <a:r>
              <a:rPr lang="en-AU" dirty="0"/>
              <a:t>Example #1</a:t>
            </a:r>
          </a:p>
        </p:txBody>
      </p:sp>
      <p:pic>
        <p:nvPicPr>
          <p:cNvPr id="7" name="Picture 6" descr="A group of people working on a table&#10;&#10;Description automatically generated">
            <a:extLst>
              <a:ext uri="{FF2B5EF4-FFF2-40B4-BE49-F238E27FC236}">
                <a16:creationId xmlns:a16="http://schemas.microsoft.com/office/drawing/2014/main" id="{CB05351F-AD12-8405-CC5C-F44FBA559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896" y="3983054"/>
            <a:ext cx="2748547" cy="2061410"/>
          </a:xfrm>
          <a:prstGeom prst="rect">
            <a:avLst/>
          </a:prstGeom>
        </p:spPr>
      </p:pic>
      <p:pic>
        <p:nvPicPr>
          <p:cNvPr id="9" name="Picture 8" descr="A group of men standing next to a fence&#10;&#10;Description automatically generated">
            <a:extLst>
              <a:ext uri="{FF2B5EF4-FFF2-40B4-BE49-F238E27FC236}">
                <a16:creationId xmlns:a16="http://schemas.microsoft.com/office/drawing/2014/main" id="{627E4AC0-07F2-F2B6-C1DF-563DD023DFCD}"/>
              </a:ext>
            </a:extLst>
          </p:cNvPr>
          <p:cNvPicPr>
            <a:picLocks noChangeAspect="1"/>
          </p:cNvPicPr>
          <p:nvPr/>
        </p:nvPicPr>
        <p:blipFill rotWithShape="1">
          <a:blip r:embed="rId5">
            <a:extLst>
              <a:ext uri="{28A0092B-C50C-407E-A947-70E740481C1C}">
                <a14:useLocalDpi xmlns:a14="http://schemas.microsoft.com/office/drawing/2010/main" val="0"/>
              </a:ext>
            </a:extLst>
          </a:blip>
          <a:srcRect l="21380" t="13750" r="13828"/>
          <a:stretch/>
        </p:blipFill>
        <p:spPr>
          <a:xfrm>
            <a:off x="2793175" y="3639485"/>
            <a:ext cx="2752974" cy="2748548"/>
          </a:xfrm>
          <a:prstGeom prst="rect">
            <a:avLst/>
          </a:prstGeom>
        </p:spPr>
      </p:pic>
      <p:sp>
        <p:nvSpPr>
          <p:cNvPr id="3" name="Content Placeholder 2">
            <a:extLst>
              <a:ext uri="{FF2B5EF4-FFF2-40B4-BE49-F238E27FC236}">
                <a16:creationId xmlns:a16="http://schemas.microsoft.com/office/drawing/2014/main" id="{AE5E29A1-884A-E560-4CCA-63D294D17E17}"/>
              </a:ext>
            </a:extLst>
          </p:cNvPr>
          <p:cNvSpPr>
            <a:spLocks noGrp="1"/>
          </p:cNvSpPr>
          <p:nvPr>
            <p:ph idx="1"/>
          </p:nvPr>
        </p:nvSpPr>
        <p:spPr>
          <a:xfrm>
            <a:off x="608471" y="1690689"/>
            <a:ext cx="3732000" cy="4351338"/>
          </a:xfrm>
        </p:spPr>
        <p:txBody>
          <a:bodyPr/>
          <a:lstStyle/>
          <a:p>
            <a:r>
              <a:rPr lang="en-AU" dirty="0"/>
              <a:t>Micronesia</a:t>
            </a:r>
          </a:p>
          <a:p>
            <a:pPr lvl="1"/>
            <a:r>
              <a:rPr lang="en-AU" sz="1600" dirty="0"/>
              <a:t>Port Project – Survey and GIS team</a:t>
            </a:r>
          </a:p>
          <a:p>
            <a:pPr lvl="1"/>
            <a:r>
              <a:rPr lang="en-AU" sz="1600" dirty="0"/>
              <a:t>Exposure to RPAS, integration to aviation crew</a:t>
            </a:r>
          </a:p>
          <a:p>
            <a:pPr lvl="1"/>
            <a:r>
              <a:rPr lang="en-AU" sz="1600" dirty="0"/>
              <a:t>Engineering / bathymetry team to do the same</a:t>
            </a:r>
          </a:p>
        </p:txBody>
      </p:sp>
      <p:pic>
        <p:nvPicPr>
          <p:cNvPr id="6" name="Picture 5" descr="An island with land and buildings in the middle&#10;&#10;Description automatically generated">
            <a:extLst>
              <a:ext uri="{FF2B5EF4-FFF2-40B4-BE49-F238E27FC236}">
                <a16:creationId xmlns:a16="http://schemas.microsoft.com/office/drawing/2014/main" id="{E620011A-100B-1120-6445-51BE385B8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621" y="380206"/>
            <a:ext cx="4453265" cy="2968843"/>
          </a:xfrm>
          <a:prstGeom prst="rect">
            <a:avLst/>
          </a:prstGeom>
        </p:spPr>
      </p:pic>
      <p:pic>
        <p:nvPicPr>
          <p:cNvPr id="1026" name="Picture 2" descr="Federated States of Micronesia - Wikipedia">
            <a:extLst>
              <a:ext uri="{FF2B5EF4-FFF2-40B4-BE49-F238E27FC236}">
                <a16:creationId xmlns:a16="http://schemas.microsoft.com/office/drawing/2014/main" id="{A5148481-5CDB-27AD-964F-AA0A3DDCC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090" y="469967"/>
            <a:ext cx="1077381" cy="566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0E884EE-64CE-AEB2-5444-582D68587035}"/>
              </a:ext>
            </a:extLst>
          </p:cNvPr>
          <p:cNvPicPr>
            <a:picLocks noChangeAspect="1"/>
          </p:cNvPicPr>
          <p:nvPr/>
        </p:nvPicPr>
        <p:blipFill>
          <a:blip r:embed="rId8"/>
          <a:stretch>
            <a:fillRect/>
          </a:stretch>
        </p:blipFill>
        <p:spPr>
          <a:xfrm>
            <a:off x="221314" y="5496047"/>
            <a:ext cx="1124494" cy="1091959"/>
          </a:xfrm>
          <a:prstGeom prst="rect">
            <a:avLst/>
          </a:prstGeom>
          <a:ln>
            <a:solidFill>
              <a:schemeClr val="tx1"/>
            </a:solidFill>
          </a:ln>
        </p:spPr>
      </p:pic>
    </p:spTree>
    <p:extLst>
      <p:ext uri="{BB962C8B-B14F-4D97-AF65-F5344CB8AC3E}">
        <p14:creationId xmlns:p14="http://schemas.microsoft.com/office/powerpoint/2010/main" val="7903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Empirical Framework – Project Level</a:t>
            </a:r>
          </a:p>
        </p:txBody>
      </p:sp>
    </p:spTree>
    <p:extLst>
      <p:ext uri="{BB962C8B-B14F-4D97-AF65-F5344CB8AC3E}">
        <p14:creationId xmlns:p14="http://schemas.microsoft.com/office/powerpoint/2010/main" val="98296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D30DB1-44E0-9276-49D2-BD9FE738A822}"/>
              </a:ext>
            </a:extLst>
          </p:cNvPr>
          <p:cNvSpPr/>
          <p:nvPr/>
        </p:nvSpPr>
        <p:spPr>
          <a:xfrm rot="2160000">
            <a:off x="4169275" y="2339027"/>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9" name="Freeform: Shape 8">
            <a:extLst>
              <a:ext uri="{FF2B5EF4-FFF2-40B4-BE49-F238E27FC236}">
                <a16:creationId xmlns:a16="http://schemas.microsoft.com/office/drawing/2014/main" id="{F035C3DD-82DB-C917-EF38-AAE937333281}"/>
              </a:ext>
            </a:extLst>
          </p:cNvPr>
          <p:cNvSpPr/>
          <p:nvPr/>
        </p:nvSpPr>
        <p:spPr>
          <a:xfrm rot="17280000">
            <a:off x="4551355" y="2236687"/>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1" rIns="0" bIns="66532" numCol="1" spcCol="1270" anchor="ctr" anchorCtr="0">
            <a:noAutofit/>
          </a:bodyPr>
          <a:lstStyle/>
          <a:p>
            <a:pPr algn="ctr" defTabSz="400050">
              <a:lnSpc>
                <a:spcPct val="90000"/>
              </a:lnSpc>
              <a:spcBef>
                <a:spcPct val="0"/>
              </a:spcBef>
              <a:spcAft>
                <a:spcPct val="35000"/>
              </a:spcAft>
            </a:pPr>
            <a:endParaRPr lang="en-AU" sz="900"/>
          </a:p>
        </p:txBody>
      </p:sp>
      <p:sp>
        <p:nvSpPr>
          <p:cNvPr id="11" name="Freeform: Shape 10">
            <a:extLst>
              <a:ext uri="{FF2B5EF4-FFF2-40B4-BE49-F238E27FC236}">
                <a16:creationId xmlns:a16="http://schemas.microsoft.com/office/drawing/2014/main" id="{AE2243FF-3BD7-8317-39FC-7C21C945C7E6}"/>
              </a:ext>
            </a:extLst>
          </p:cNvPr>
          <p:cNvSpPr/>
          <p:nvPr/>
        </p:nvSpPr>
        <p:spPr>
          <a:xfrm>
            <a:off x="4780093" y="2553709"/>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1" bIns="66532" numCol="1" spcCol="1270" anchor="ctr" anchorCtr="0">
            <a:noAutofit/>
          </a:bodyPr>
          <a:lstStyle/>
          <a:p>
            <a:pPr algn="ctr" defTabSz="400050">
              <a:lnSpc>
                <a:spcPct val="90000"/>
              </a:lnSpc>
              <a:spcBef>
                <a:spcPct val="0"/>
              </a:spcBef>
              <a:spcAft>
                <a:spcPct val="35000"/>
              </a:spcAft>
            </a:pPr>
            <a:endParaRPr lang="en-AU" sz="900"/>
          </a:p>
        </p:txBody>
      </p:sp>
      <p:sp>
        <p:nvSpPr>
          <p:cNvPr id="15" name="Freeform: Shape 14">
            <a:extLst>
              <a:ext uri="{FF2B5EF4-FFF2-40B4-BE49-F238E27FC236}">
                <a16:creationId xmlns:a16="http://schemas.microsoft.com/office/drawing/2014/main" id="{F1B14E4C-A979-FCA2-14B0-A880EAF970F5}"/>
              </a:ext>
            </a:extLst>
          </p:cNvPr>
          <p:cNvSpPr/>
          <p:nvPr/>
        </p:nvSpPr>
        <p:spPr>
          <a:xfrm rot="19440000">
            <a:off x="4149151" y="2720039"/>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13" name="Freeform: Shape 12">
            <a:extLst>
              <a:ext uri="{FF2B5EF4-FFF2-40B4-BE49-F238E27FC236}">
                <a16:creationId xmlns:a16="http://schemas.microsoft.com/office/drawing/2014/main" id="{C89BD378-A0FD-205A-B5DD-7AD20753B08C}"/>
              </a:ext>
            </a:extLst>
          </p:cNvPr>
          <p:cNvSpPr/>
          <p:nvPr/>
        </p:nvSpPr>
        <p:spPr>
          <a:xfrm rot="4320000">
            <a:off x="4571477" y="2823152"/>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0" bIns="66531" numCol="1" spcCol="1270" anchor="ctr" anchorCtr="0">
            <a:noAutofit/>
          </a:bodyPr>
          <a:lstStyle/>
          <a:p>
            <a:pPr algn="ctr" defTabSz="400050">
              <a:lnSpc>
                <a:spcPct val="90000"/>
              </a:lnSpc>
              <a:spcBef>
                <a:spcPct val="0"/>
              </a:spcBef>
              <a:spcAft>
                <a:spcPct val="35000"/>
              </a:spcAft>
            </a:pPr>
            <a:endParaRPr lang="en-AU" sz="900"/>
          </a:p>
        </p:txBody>
      </p:sp>
      <p:sp>
        <p:nvSpPr>
          <p:cNvPr id="10" name="Freeform: Shape 9">
            <a:extLst>
              <a:ext uri="{FF2B5EF4-FFF2-40B4-BE49-F238E27FC236}">
                <a16:creationId xmlns:a16="http://schemas.microsoft.com/office/drawing/2014/main" id="{3902633A-5B97-3100-9E73-DA28BF35B334}"/>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Provide useful support</a:t>
            </a:r>
          </a:p>
        </p:txBody>
      </p:sp>
      <p:sp>
        <p:nvSpPr>
          <p:cNvPr id="12" name="Freeform: Shape 11">
            <a:extLst>
              <a:ext uri="{FF2B5EF4-FFF2-40B4-BE49-F238E27FC236}">
                <a16:creationId xmlns:a16="http://schemas.microsoft.com/office/drawing/2014/main" id="{0D38E102-8580-C857-FC0F-596386706C8F}"/>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Enable self-learning</a:t>
            </a:r>
          </a:p>
        </p:txBody>
      </p:sp>
      <p:sp>
        <p:nvSpPr>
          <p:cNvPr id="14" name="Freeform: Shape 13">
            <a:extLst>
              <a:ext uri="{FF2B5EF4-FFF2-40B4-BE49-F238E27FC236}">
                <a16:creationId xmlns:a16="http://schemas.microsoft.com/office/drawing/2014/main" id="{65112CA4-F662-CCA4-63D3-A78072F49734}"/>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Encourage ongoing contact</a:t>
            </a:r>
          </a:p>
        </p:txBody>
      </p:sp>
      <p:sp>
        <p:nvSpPr>
          <p:cNvPr id="8" name="Freeform: Shape 7">
            <a:extLst>
              <a:ext uri="{FF2B5EF4-FFF2-40B4-BE49-F238E27FC236}">
                <a16:creationId xmlns:a16="http://schemas.microsoft.com/office/drawing/2014/main" id="{14F9BF3B-16BB-0958-6050-4B182A6576E4}"/>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Determine need</a:t>
            </a:r>
          </a:p>
        </p:txBody>
      </p:sp>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Empirical Framework – Project Level</a:t>
            </a:r>
          </a:p>
        </p:txBody>
      </p:sp>
      <p:sp>
        <p:nvSpPr>
          <p:cNvPr id="6" name="Freeform: Shape 5">
            <a:extLst>
              <a:ext uri="{FF2B5EF4-FFF2-40B4-BE49-F238E27FC236}">
                <a16:creationId xmlns:a16="http://schemas.microsoft.com/office/drawing/2014/main" id="{77D374F8-2155-19AD-4C9F-04B5E34C0BE0}"/>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Develop connection</a:t>
            </a:r>
          </a:p>
        </p:txBody>
      </p:sp>
    </p:spTree>
    <p:extLst>
      <p:ext uri="{BB962C8B-B14F-4D97-AF65-F5344CB8AC3E}">
        <p14:creationId xmlns:p14="http://schemas.microsoft.com/office/powerpoint/2010/main" val="358407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035C3DD-82DB-C917-EF38-AAE937333281}"/>
              </a:ext>
            </a:extLst>
          </p:cNvPr>
          <p:cNvSpPr/>
          <p:nvPr/>
        </p:nvSpPr>
        <p:spPr>
          <a:xfrm rot="17280000">
            <a:off x="5748109" y="3106180"/>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1" rIns="0" bIns="66532" numCol="1" spcCol="1270" anchor="ctr" anchorCtr="0">
            <a:noAutofit/>
          </a:bodyPr>
          <a:lstStyle/>
          <a:p>
            <a:pPr algn="ctr" defTabSz="400050">
              <a:lnSpc>
                <a:spcPct val="90000"/>
              </a:lnSpc>
              <a:spcBef>
                <a:spcPct val="0"/>
              </a:spcBef>
              <a:spcAft>
                <a:spcPct val="35000"/>
              </a:spcAft>
            </a:pPr>
            <a:endParaRPr lang="en-AU" sz="900"/>
          </a:p>
        </p:txBody>
      </p:sp>
      <p:sp>
        <p:nvSpPr>
          <p:cNvPr id="11" name="Freeform: Shape 10">
            <a:extLst>
              <a:ext uri="{FF2B5EF4-FFF2-40B4-BE49-F238E27FC236}">
                <a16:creationId xmlns:a16="http://schemas.microsoft.com/office/drawing/2014/main" id="{AE2243FF-3BD7-8317-39FC-7C21C945C7E6}"/>
              </a:ext>
            </a:extLst>
          </p:cNvPr>
          <p:cNvSpPr/>
          <p:nvPr/>
        </p:nvSpPr>
        <p:spPr>
          <a:xfrm>
            <a:off x="5976847" y="3423202"/>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1" bIns="66532" numCol="1" spcCol="1270" anchor="ctr" anchorCtr="0">
            <a:noAutofit/>
          </a:bodyPr>
          <a:lstStyle/>
          <a:p>
            <a:pPr algn="ctr" defTabSz="400050">
              <a:lnSpc>
                <a:spcPct val="90000"/>
              </a:lnSpc>
              <a:spcBef>
                <a:spcPct val="0"/>
              </a:spcBef>
              <a:spcAft>
                <a:spcPct val="35000"/>
              </a:spcAft>
            </a:pPr>
            <a:endParaRPr lang="en-AU" sz="900"/>
          </a:p>
        </p:txBody>
      </p:sp>
      <p:sp>
        <p:nvSpPr>
          <p:cNvPr id="15" name="Freeform: Shape 14">
            <a:extLst>
              <a:ext uri="{FF2B5EF4-FFF2-40B4-BE49-F238E27FC236}">
                <a16:creationId xmlns:a16="http://schemas.microsoft.com/office/drawing/2014/main" id="{F1B14E4C-A979-FCA2-14B0-A880EAF970F5}"/>
              </a:ext>
            </a:extLst>
          </p:cNvPr>
          <p:cNvSpPr/>
          <p:nvPr/>
        </p:nvSpPr>
        <p:spPr>
          <a:xfrm rot="19440000">
            <a:off x="5345905" y="3589532"/>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13" name="Freeform: Shape 12">
            <a:extLst>
              <a:ext uri="{FF2B5EF4-FFF2-40B4-BE49-F238E27FC236}">
                <a16:creationId xmlns:a16="http://schemas.microsoft.com/office/drawing/2014/main" id="{C89BD378-A0FD-205A-B5DD-7AD20753B08C}"/>
              </a:ext>
            </a:extLst>
          </p:cNvPr>
          <p:cNvSpPr/>
          <p:nvPr/>
        </p:nvSpPr>
        <p:spPr>
          <a:xfrm rot="4320000">
            <a:off x="5768231" y="3692645"/>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0" bIns="66531" numCol="1" spcCol="1270" anchor="ctr" anchorCtr="0">
            <a:noAutofit/>
          </a:bodyPr>
          <a:lstStyle/>
          <a:p>
            <a:pPr algn="ctr" defTabSz="400050">
              <a:lnSpc>
                <a:spcPct val="90000"/>
              </a:lnSpc>
              <a:spcBef>
                <a:spcPct val="0"/>
              </a:spcBef>
              <a:spcAft>
                <a:spcPct val="35000"/>
              </a:spcAft>
            </a:pPr>
            <a:endParaRPr lang="en-AU" sz="900"/>
          </a:p>
        </p:txBody>
      </p:sp>
      <p:sp>
        <p:nvSpPr>
          <p:cNvPr id="10" name="Freeform: Shape 9">
            <a:extLst>
              <a:ext uri="{FF2B5EF4-FFF2-40B4-BE49-F238E27FC236}">
                <a16:creationId xmlns:a16="http://schemas.microsoft.com/office/drawing/2014/main" id="{3902633A-5B97-3100-9E73-DA28BF35B334}"/>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Provide useful support</a:t>
            </a:r>
          </a:p>
        </p:txBody>
      </p:sp>
      <p:sp>
        <p:nvSpPr>
          <p:cNvPr id="12" name="Freeform: Shape 11">
            <a:extLst>
              <a:ext uri="{FF2B5EF4-FFF2-40B4-BE49-F238E27FC236}">
                <a16:creationId xmlns:a16="http://schemas.microsoft.com/office/drawing/2014/main" id="{0D38E102-8580-C857-FC0F-596386706C8F}"/>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Enable self-learning</a:t>
            </a:r>
          </a:p>
        </p:txBody>
      </p:sp>
      <p:sp>
        <p:nvSpPr>
          <p:cNvPr id="14" name="Freeform: Shape 13">
            <a:extLst>
              <a:ext uri="{FF2B5EF4-FFF2-40B4-BE49-F238E27FC236}">
                <a16:creationId xmlns:a16="http://schemas.microsoft.com/office/drawing/2014/main" id="{65112CA4-F662-CCA4-63D3-A78072F49734}"/>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Encourage ongoing contact</a:t>
            </a:r>
          </a:p>
        </p:txBody>
      </p:sp>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Empirical Framework – Project Level</a:t>
            </a:r>
          </a:p>
        </p:txBody>
      </p:sp>
      <p:sp>
        <p:nvSpPr>
          <p:cNvPr id="6" name="Freeform: Shape 5">
            <a:extLst>
              <a:ext uri="{FF2B5EF4-FFF2-40B4-BE49-F238E27FC236}">
                <a16:creationId xmlns:a16="http://schemas.microsoft.com/office/drawing/2014/main" id="{77D374F8-2155-19AD-4C9F-04B5E34C0BE0}"/>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Develop connection</a:t>
            </a:r>
          </a:p>
        </p:txBody>
      </p:sp>
      <p:sp>
        <p:nvSpPr>
          <p:cNvPr id="7" name="Freeform: Shape 6">
            <a:extLst>
              <a:ext uri="{FF2B5EF4-FFF2-40B4-BE49-F238E27FC236}">
                <a16:creationId xmlns:a16="http://schemas.microsoft.com/office/drawing/2014/main" id="{33D30DB1-44E0-9276-49D2-BD9FE738A822}"/>
              </a:ext>
            </a:extLst>
          </p:cNvPr>
          <p:cNvSpPr/>
          <p:nvPr/>
        </p:nvSpPr>
        <p:spPr>
          <a:xfrm rot="2160000">
            <a:off x="5033578" y="2984105"/>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8" name="Freeform: Shape 7">
            <a:extLst>
              <a:ext uri="{FF2B5EF4-FFF2-40B4-BE49-F238E27FC236}">
                <a16:creationId xmlns:a16="http://schemas.microsoft.com/office/drawing/2014/main" id="{14F9BF3B-16BB-0958-6050-4B182A6576E4}"/>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Determine need</a:t>
            </a:r>
          </a:p>
        </p:txBody>
      </p:sp>
    </p:spTree>
    <p:extLst>
      <p:ext uri="{BB962C8B-B14F-4D97-AF65-F5344CB8AC3E}">
        <p14:creationId xmlns:p14="http://schemas.microsoft.com/office/powerpoint/2010/main" val="1304843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5112CA4-F662-CCA4-63D3-A78072F49734}"/>
              </a:ext>
            </a:extLst>
          </p:cNvPr>
          <p:cNvSpPr/>
          <p:nvPr/>
        </p:nvSpPr>
        <p:spPr>
          <a:xfrm>
            <a:off x="4818808"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Encourage ongoing contact</a:t>
            </a:r>
          </a:p>
        </p:txBody>
      </p:sp>
      <p:sp>
        <p:nvSpPr>
          <p:cNvPr id="15" name="Freeform: Shape 14">
            <a:extLst>
              <a:ext uri="{FF2B5EF4-FFF2-40B4-BE49-F238E27FC236}">
                <a16:creationId xmlns:a16="http://schemas.microsoft.com/office/drawing/2014/main" id="{F1B14E4C-A979-FCA2-14B0-A880EAF970F5}"/>
              </a:ext>
            </a:extLst>
          </p:cNvPr>
          <p:cNvSpPr/>
          <p:nvPr/>
        </p:nvSpPr>
        <p:spPr>
          <a:xfrm rot="19440000">
            <a:off x="4888786" y="4996401"/>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12" name="Freeform: Shape 11">
            <a:extLst>
              <a:ext uri="{FF2B5EF4-FFF2-40B4-BE49-F238E27FC236}">
                <a16:creationId xmlns:a16="http://schemas.microsoft.com/office/drawing/2014/main" id="{0D38E102-8580-C857-FC0F-596386706C8F}"/>
              </a:ext>
            </a:extLst>
          </p:cNvPr>
          <p:cNvSpPr/>
          <p:nvPr/>
        </p:nvSpPr>
        <p:spPr>
          <a:xfrm>
            <a:off x="4818808" y="4503574"/>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Enable self-learning</a:t>
            </a:r>
          </a:p>
        </p:txBody>
      </p:sp>
      <p:sp>
        <p:nvSpPr>
          <p:cNvPr id="11" name="Freeform: Shape 10">
            <a:extLst>
              <a:ext uri="{FF2B5EF4-FFF2-40B4-BE49-F238E27FC236}">
                <a16:creationId xmlns:a16="http://schemas.microsoft.com/office/drawing/2014/main" id="{AE2243FF-3BD7-8317-39FC-7C21C945C7E6}"/>
              </a:ext>
            </a:extLst>
          </p:cNvPr>
          <p:cNvSpPr/>
          <p:nvPr/>
        </p:nvSpPr>
        <p:spPr>
          <a:xfrm>
            <a:off x="5519727" y="4830071"/>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1" bIns="66532" numCol="1" spcCol="1270" anchor="ctr" anchorCtr="0">
            <a:noAutofit/>
          </a:bodyPr>
          <a:lstStyle/>
          <a:p>
            <a:pPr algn="ctr" defTabSz="400050">
              <a:lnSpc>
                <a:spcPct val="90000"/>
              </a:lnSpc>
              <a:spcBef>
                <a:spcPct val="0"/>
              </a:spcBef>
              <a:spcAft>
                <a:spcPct val="35000"/>
              </a:spcAft>
            </a:pPr>
            <a:endParaRPr lang="en-AU" sz="900"/>
          </a:p>
        </p:txBody>
      </p:sp>
      <p:sp>
        <p:nvSpPr>
          <p:cNvPr id="13" name="Freeform: Shape 12">
            <a:extLst>
              <a:ext uri="{FF2B5EF4-FFF2-40B4-BE49-F238E27FC236}">
                <a16:creationId xmlns:a16="http://schemas.microsoft.com/office/drawing/2014/main" id="{C89BD378-A0FD-205A-B5DD-7AD20753B08C}"/>
              </a:ext>
            </a:extLst>
          </p:cNvPr>
          <p:cNvSpPr/>
          <p:nvPr/>
        </p:nvSpPr>
        <p:spPr>
          <a:xfrm rot="4320000">
            <a:off x="5311111" y="5099514"/>
            <a:ext cx="261617" cy="332658"/>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3" rIns="0" bIns="66531" numCol="1" spcCol="1270" anchor="ctr" anchorCtr="0">
            <a:noAutofit/>
          </a:bodyPr>
          <a:lstStyle/>
          <a:p>
            <a:pPr algn="ctr" defTabSz="400050">
              <a:lnSpc>
                <a:spcPct val="90000"/>
              </a:lnSpc>
              <a:spcBef>
                <a:spcPct val="0"/>
              </a:spcBef>
              <a:spcAft>
                <a:spcPct val="35000"/>
              </a:spcAft>
            </a:pPr>
            <a:endParaRPr lang="en-AU" sz="900"/>
          </a:p>
        </p:txBody>
      </p:sp>
      <p:sp>
        <p:nvSpPr>
          <p:cNvPr id="2" name="Title 1">
            <a:extLst>
              <a:ext uri="{FF2B5EF4-FFF2-40B4-BE49-F238E27FC236}">
                <a16:creationId xmlns:a16="http://schemas.microsoft.com/office/drawing/2014/main" id="{8EBEB25A-5076-7D1B-8AF9-44B8E20C8D13}"/>
              </a:ext>
            </a:extLst>
          </p:cNvPr>
          <p:cNvSpPr>
            <a:spLocks noGrp="1"/>
          </p:cNvSpPr>
          <p:nvPr>
            <p:ph type="title"/>
          </p:nvPr>
        </p:nvSpPr>
        <p:spPr/>
        <p:txBody>
          <a:bodyPr/>
          <a:lstStyle/>
          <a:p>
            <a:r>
              <a:rPr lang="en-AU" dirty="0"/>
              <a:t>Empirical Framework – Project Level</a:t>
            </a:r>
          </a:p>
        </p:txBody>
      </p:sp>
      <p:sp>
        <p:nvSpPr>
          <p:cNvPr id="6" name="Freeform: Shape 5">
            <a:extLst>
              <a:ext uri="{FF2B5EF4-FFF2-40B4-BE49-F238E27FC236}">
                <a16:creationId xmlns:a16="http://schemas.microsoft.com/office/drawing/2014/main" id="{77D374F8-2155-19AD-4C9F-04B5E34C0BE0}"/>
              </a:ext>
            </a:extLst>
          </p:cNvPr>
          <p:cNvSpPr/>
          <p:nvPr/>
        </p:nvSpPr>
        <p:spPr>
          <a:xfrm>
            <a:off x="4079174" y="2227213"/>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Develop connection</a:t>
            </a:r>
          </a:p>
        </p:txBody>
      </p:sp>
      <p:sp>
        <p:nvSpPr>
          <p:cNvPr id="7" name="Freeform: Shape 6">
            <a:extLst>
              <a:ext uri="{FF2B5EF4-FFF2-40B4-BE49-F238E27FC236}">
                <a16:creationId xmlns:a16="http://schemas.microsoft.com/office/drawing/2014/main" id="{33D30DB1-44E0-9276-49D2-BD9FE738A822}"/>
              </a:ext>
            </a:extLst>
          </p:cNvPr>
          <p:cNvSpPr/>
          <p:nvPr/>
        </p:nvSpPr>
        <p:spPr>
          <a:xfrm rot="2160000">
            <a:off x="5033578" y="2984105"/>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0" y="88709"/>
                </a:moveTo>
                <a:lnTo>
                  <a:pt x="174411" y="88709"/>
                </a:lnTo>
                <a:lnTo>
                  <a:pt x="174411" y="0"/>
                </a:lnTo>
                <a:lnTo>
                  <a:pt x="348822" y="221772"/>
                </a:lnTo>
                <a:lnTo>
                  <a:pt x="174411" y="443543"/>
                </a:lnTo>
                <a:lnTo>
                  <a:pt x="174411" y="354834"/>
                </a:lnTo>
                <a:lnTo>
                  <a:pt x="0" y="354834"/>
                </a:lnTo>
                <a:lnTo>
                  <a:pt x="0" y="887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6531" rIns="78485" bIns="66532" numCol="1" spcCol="1270" anchor="ctr" anchorCtr="0">
            <a:noAutofit/>
          </a:bodyPr>
          <a:lstStyle/>
          <a:p>
            <a:pPr algn="ctr" defTabSz="400050">
              <a:lnSpc>
                <a:spcPct val="90000"/>
              </a:lnSpc>
              <a:spcBef>
                <a:spcPct val="0"/>
              </a:spcBef>
              <a:spcAft>
                <a:spcPct val="35000"/>
              </a:spcAft>
            </a:pPr>
            <a:endParaRPr lang="en-AU" sz="900"/>
          </a:p>
        </p:txBody>
      </p:sp>
      <p:sp>
        <p:nvSpPr>
          <p:cNvPr id="8" name="Freeform: Shape 7">
            <a:extLst>
              <a:ext uri="{FF2B5EF4-FFF2-40B4-BE49-F238E27FC236}">
                <a16:creationId xmlns:a16="http://schemas.microsoft.com/office/drawing/2014/main" id="{14F9BF3B-16BB-0958-6050-4B182A6576E4}"/>
              </a:ext>
            </a:extLst>
          </p:cNvPr>
          <p:cNvSpPr/>
          <p:nvPr/>
        </p:nvSpPr>
        <p:spPr>
          <a:xfrm>
            <a:off x="5275928" y="3096706"/>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Determine need</a:t>
            </a:r>
          </a:p>
        </p:txBody>
      </p:sp>
      <p:sp>
        <p:nvSpPr>
          <p:cNvPr id="9" name="Freeform: Shape 8">
            <a:extLst>
              <a:ext uri="{FF2B5EF4-FFF2-40B4-BE49-F238E27FC236}">
                <a16:creationId xmlns:a16="http://schemas.microsoft.com/office/drawing/2014/main" id="{F035C3DD-82DB-C917-EF38-AAE937333281}"/>
              </a:ext>
            </a:extLst>
          </p:cNvPr>
          <p:cNvSpPr/>
          <p:nvPr/>
        </p:nvSpPr>
        <p:spPr>
          <a:xfrm rot="17280000">
            <a:off x="5411674" y="4119596"/>
            <a:ext cx="261617" cy="332657"/>
          </a:xfrm>
          <a:custGeom>
            <a:avLst/>
            <a:gdLst>
              <a:gd name="connsiteX0" fmla="*/ 0 w 348822"/>
              <a:gd name="connsiteY0" fmla="*/ 88709 h 443543"/>
              <a:gd name="connsiteX1" fmla="*/ 174411 w 348822"/>
              <a:gd name="connsiteY1" fmla="*/ 88709 h 443543"/>
              <a:gd name="connsiteX2" fmla="*/ 174411 w 348822"/>
              <a:gd name="connsiteY2" fmla="*/ 0 h 443543"/>
              <a:gd name="connsiteX3" fmla="*/ 348822 w 348822"/>
              <a:gd name="connsiteY3" fmla="*/ 221772 h 443543"/>
              <a:gd name="connsiteX4" fmla="*/ 174411 w 348822"/>
              <a:gd name="connsiteY4" fmla="*/ 443543 h 443543"/>
              <a:gd name="connsiteX5" fmla="*/ 174411 w 348822"/>
              <a:gd name="connsiteY5" fmla="*/ 354834 h 443543"/>
              <a:gd name="connsiteX6" fmla="*/ 0 w 348822"/>
              <a:gd name="connsiteY6" fmla="*/ 354834 h 443543"/>
              <a:gd name="connsiteX7" fmla="*/ 0 w 348822"/>
              <a:gd name="connsiteY7" fmla="*/ 88709 h 44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22" h="443543">
                <a:moveTo>
                  <a:pt x="348822" y="354834"/>
                </a:moveTo>
                <a:lnTo>
                  <a:pt x="174411" y="354834"/>
                </a:lnTo>
                <a:lnTo>
                  <a:pt x="174411" y="443543"/>
                </a:lnTo>
                <a:lnTo>
                  <a:pt x="0" y="221771"/>
                </a:lnTo>
                <a:lnTo>
                  <a:pt x="174411" y="0"/>
                </a:lnTo>
                <a:lnTo>
                  <a:pt x="174411" y="88709"/>
                </a:lnTo>
                <a:lnTo>
                  <a:pt x="348822" y="88709"/>
                </a:lnTo>
                <a:lnTo>
                  <a:pt x="348822" y="35483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485" tIns="66531" rIns="0" bIns="66532" numCol="1" spcCol="1270" anchor="ctr" anchorCtr="0">
            <a:noAutofit/>
          </a:bodyPr>
          <a:lstStyle/>
          <a:p>
            <a:pPr algn="ctr" defTabSz="400050">
              <a:lnSpc>
                <a:spcPct val="90000"/>
              </a:lnSpc>
              <a:spcBef>
                <a:spcPct val="0"/>
              </a:spcBef>
              <a:spcAft>
                <a:spcPct val="35000"/>
              </a:spcAft>
            </a:pPr>
            <a:endParaRPr lang="en-AU" sz="900"/>
          </a:p>
        </p:txBody>
      </p:sp>
      <p:sp>
        <p:nvSpPr>
          <p:cNvPr id="10" name="Freeform: Shape 9">
            <a:extLst>
              <a:ext uri="{FF2B5EF4-FFF2-40B4-BE49-F238E27FC236}">
                <a16:creationId xmlns:a16="http://schemas.microsoft.com/office/drawing/2014/main" id="{3902633A-5B97-3100-9E73-DA28BF35B334}"/>
              </a:ext>
            </a:extLst>
          </p:cNvPr>
          <p:cNvSpPr/>
          <p:nvPr/>
        </p:nvSpPr>
        <p:spPr>
          <a:xfrm>
            <a:off x="4818808" y="4503575"/>
            <a:ext cx="985652" cy="985652"/>
          </a:xfrm>
          <a:custGeom>
            <a:avLst/>
            <a:gdLst>
              <a:gd name="connsiteX0" fmla="*/ 0 w 1314203"/>
              <a:gd name="connsiteY0" fmla="*/ 657102 h 1314203"/>
              <a:gd name="connsiteX1" fmla="*/ 657102 w 1314203"/>
              <a:gd name="connsiteY1" fmla="*/ 0 h 1314203"/>
              <a:gd name="connsiteX2" fmla="*/ 1314204 w 1314203"/>
              <a:gd name="connsiteY2" fmla="*/ 657102 h 1314203"/>
              <a:gd name="connsiteX3" fmla="*/ 657102 w 1314203"/>
              <a:gd name="connsiteY3" fmla="*/ 1314204 h 1314203"/>
              <a:gd name="connsiteX4" fmla="*/ 0 w 1314203"/>
              <a:gd name="connsiteY4" fmla="*/ 657102 h 131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03" h="1314203">
                <a:moveTo>
                  <a:pt x="0" y="657102"/>
                </a:moveTo>
                <a:cubicBezTo>
                  <a:pt x="0" y="294195"/>
                  <a:pt x="294195" y="0"/>
                  <a:pt x="657102" y="0"/>
                </a:cubicBezTo>
                <a:cubicBezTo>
                  <a:pt x="1020009" y="0"/>
                  <a:pt x="1314204" y="294195"/>
                  <a:pt x="1314204" y="657102"/>
                </a:cubicBezTo>
                <a:cubicBezTo>
                  <a:pt x="1314204" y="1020009"/>
                  <a:pt x="1020009" y="1314204"/>
                  <a:pt x="657102" y="1314204"/>
                </a:cubicBezTo>
                <a:cubicBezTo>
                  <a:pt x="294195" y="1314204"/>
                  <a:pt x="0" y="1020009"/>
                  <a:pt x="0" y="65710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633" tIns="158633" rIns="158633" bIns="158633" numCol="1" spcCol="1270" anchor="ctr" anchorCtr="0">
            <a:noAutofit/>
          </a:bodyPr>
          <a:lstStyle/>
          <a:p>
            <a:pPr algn="ctr" defTabSz="500063">
              <a:lnSpc>
                <a:spcPct val="90000"/>
              </a:lnSpc>
              <a:spcBef>
                <a:spcPct val="0"/>
              </a:spcBef>
              <a:spcAft>
                <a:spcPct val="35000"/>
              </a:spcAft>
            </a:pPr>
            <a:r>
              <a:rPr lang="en-AU" sz="1125" dirty="0"/>
              <a:t>Provide useful support</a:t>
            </a:r>
          </a:p>
        </p:txBody>
      </p:sp>
    </p:spTree>
    <p:extLst>
      <p:ext uri="{BB962C8B-B14F-4D97-AF65-F5344CB8AC3E}">
        <p14:creationId xmlns:p14="http://schemas.microsoft.com/office/powerpoint/2010/main" val="400514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PAS Training 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PAS Training Theme" id="{3B3A599E-56E6-4510-96A2-CA1EE183D909}" vid="{95402EA8-9016-41FF-9F7B-606DF4E6C5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RPAS Training Theme</Template>
  <TotalTime>3091</TotalTime>
  <Words>1386</Words>
  <Application>Microsoft Office PowerPoint</Application>
  <PresentationFormat>On-screen Show (4:3)</PresentationFormat>
  <Paragraphs>265</Paragraphs>
  <Slides>30</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Corbel</vt:lpstr>
      <vt:lpstr>Source Sans Pro</vt:lpstr>
      <vt:lpstr>RPAS Training Theme</vt:lpstr>
      <vt:lpstr>Improving resilience through  a coordinated(?) sustainable  capacity building approach</vt:lpstr>
      <vt:lpstr>Inspiration</vt:lpstr>
      <vt:lpstr>Observations</vt:lpstr>
      <vt:lpstr>Observations</vt:lpstr>
      <vt:lpstr>Personal  Example #1</vt:lpstr>
      <vt:lpstr>Empirical Framework – Project Level</vt:lpstr>
      <vt:lpstr>Empirical Framework – Project Level</vt:lpstr>
      <vt:lpstr>Empirical Framework – Project Level</vt:lpstr>
      <vt:lpstr>Empirical Framework – Project Level</vt:lpstr>
      <vt:lpstr>Empirical Framework – Project Level</vt:lpstr>
      <vt:lpstr>Empirical Framework – Project Level</vt:lpstr>
      <vt:lpstr>Examples #2 </vt:lpstr>
      <vt:lpstr>Support Considerations</vt:lpstr>
      <vt:lpstr>Communication Considerations</vt:lpstr>
      <vt:lpstr>Communication Considerations</vt:lpstr>
      <vt:lpstr>External Example</vt:lpstr>
      <vt:lpstr>Need to convince your… ?</vt:lpstr>
      <vt:lpstr>Need to convince your… ?</vt:lpstr>
      <vt:lpstr>What to do?</vt:lpstr>
      <vt:lpstr>Opportunities</vt:lpstr>
      <vt:lpstr>RECAP / Key areas of focus</vt:lpstr>
      <vt:lpstr>COME AND SAY:</vt:lpstr>
      <vt:lpstr>PowerPoint Presentation</vt:lpstr>
      <vt:lpstr>Why not already?</vt:lpstr>
      <vt:lpstr>Project Based Example</vt:lpstr>
      <vt:lpstr>Challenges</vt:lpstr>
      <vt:lpstr>Challenges</vt:lpstr>
      <vt:lpstr>Network Building and Maintenance</vt:lpstr>
      <vt:lpstr>SMARTART STILL</vt:lpstr>
      <vt:lpstr>Collaboration and Coordination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resilience through a  sustainable and coordinated  capacity building approach</dc:title>
  <dc:creator>Aaron Hick</dc:creator>
  <cp:lastModifiedBy>Aaron Hick</cp:lastModifiedBy>
  <cp:revision>10</cp:revision>
  <dcterms:created xsi:type="dcterms:W3CDTF">2023-11-20T02:15:54Z</dcterms:created>
  <dcterms:modified xsi:type="dcterms:W3CDTF">2023-11-29T20:02:42Z</dcterms:modified>
</cp:coreProperties>
</file>