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0" r:id="rId5"/>
  </p:sldMasterIdLst>
  <p:notesMasterIdLst>
    <p:notesMasterId r:id="rId9"/>
  </p:notesMasterIdLst>
  <p:handoutMasterIdLst>
    <p:handoutMasterId r:id="rId10"/>
  </p:handoutMasterIdLst>
  <p:sldIdLst>
    <p:sldId id="1562" r:id="rId6"/>
    <p:sldId id="760" r:id="rId7"/>
    <p:sldId id="1422" r:id="rId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28D6D5-4CDF-AD2A-D6EF-604C5AB601CB}" name="Ian HURI" initials="IH" userId="S::ian.huri@unitar.org::6f1a8c25-a039-46be-8f09-aa77ad8f86c0" providerId="AD"/>
  <p188:author id="{A8C0B9F2-780C-880A-960E-42132E68B9FD}" name="Nichalak SAWADISORN" initials="NS" userId="Nichalak SAWADISOR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E44"/>
    <a:srgbClr val="102C06"/>
    <a:srgbClr val="1E510C"/>
    <a:srgbClr val="E7B93C"/>
    <a:srgbClr val="51833C"/>
    <a:srgbClr val="ECC862"/>
    <a:srgbClr val="C1A96F"/>
    <a:srgbClr val="246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02" autoAdjust="0"/>
  </p:normalViewPr>
  <p:slideViewPr>
    <p:cSldViewPr snapToGrid="0" showGuides="1">
      <p:cViewPr varScale="1">
        <p:scale>
          <a:sx n="54" d="100"/>
          <a:sy n="54" d="100"/>
        </p:scale>
        <p:origin x="11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65832-E374-4F42-A149-6C492F512F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5CC1FB-0442-406A-8B86-492AEB444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03D39-5EB4-4DF5-9757-51E5B6675170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1F730-0BB6-4304-98F4-59D49F3EC9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6929F-AEB3-41C1-8F50-BF60EEF6B2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7698D-EE0A-4150-98A9-E5EB9EF948E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5070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D6E1-ABB4-4573-A2FF-3ADDF0060D28}" type="datetimeFigureOut">
              <a:rPr lang="th-TH" smtClean="0"/>
              <a:t>30/11/66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083F7-9AE4-4A88-B568-84AE53AC0A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56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994BE-E0AB-4648-8CC6-B6B966B3D38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3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a woman in a male dominated field has its challenges </a:t>
            </a:r>
          </a:p>
          <a:p>
            <a:r>
              <a:rPr lang="en-US" dirty="0"/>
              <a:t>To all women, girls who are keen to pursue a career in the field of GIS, RS, Surveying, Disaster Management, Emergency Management who mostly dominant by men</a:t>
            </a:r>
          </a:p>
          <a:p>
            <a:r>
              <a:rPr lang="en-US" dirty="0"/>
              <a:t>Be agents of change, to increase organizational effectiveness. Become a leader in our respective homes, communities, and organizations. Be vocal</a:t>
            </a:r>
          </a:p>
          <a:p>
            <a:r>
              <a:rPr lang="en-US" dirty="0"/>
              <a:t>Be confident to assert yourself to effectively communicate with others. Take risks to pursue new opportunities.</a:t>
            </a:r>
          </a:p>
          <a:p>
            <a:r>
              <a:rPr lang="en-US" dirty="0"/>
              <a:t>Communicate change, change is not easy but over time, it can be accepted.</a:t>
            </a:r>
          </a:p>
          <a:p>
            <a:r>
              <a:rPr lang="en-US" dirty="0"/>
              <a:t>Understand change and be open to it.</a:t>
            </a:r>
          </a:p>
          <a:p>
            <a:r>
              <a:rPr lang="en-US" dirty="0"/>
              <a:t>Become a mentor for others, especially women and girls</a:t>
            </a:r>
          </a:p>
          <a:p>
            <a:r>
              <a:rPr lang="en-US" dirty="0"/>
              <a:t>Rally support and build capacity </a:t>
            </a:r>
          </a:p>
          <a:p>
            <a:r>
              <a:rPr lang="en-US" dirty="0"/>
              <a:t>Be innovative with the changing technology, use mediums to effectively relay messages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Take risks We have to claim and own it “we can do it”</a:t>
            </a:r>
          </a:p>
          <a:p>
            <a:endParaRPr lang="en-S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994BE-E0AB-4648-8CC6-B6B966B3D38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98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994BE-E0AB-4648-8CC6-B6B966B3D38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28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42FE74-9B68-184C-BF30-68646A6FC9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4182412"/>
            <a:ext cx="6012305" cy="67530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24F764-10EB-1346-AC32-77AD18EF3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1599940"/>
            <a:ext cx="6183085" cy="2387600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BF082F4-6301-FB49-B46A-6E1233762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52589"/>
            <a:ext cx="6012305" cy="3738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5C58757-405E-0E45-808A-CB3CC65F0D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5621312"/>
            <a:ext cx="6012305" cy="3738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Date, venue, location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6147A-0F17-43E2-9842-A6DFFF549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85345" y="168973"/>
            <a:ext cx="2805301" cy="143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ature, photo, sitting, dark&#10;&#10;Description automatically generated">
            <a:extLst>
              <a:ext uri="{FF2B5EF4-FFF2-40B4-BE49-F238E27FC236}">
                <a16:creationId xmlns:a16="http://schemas.microsoft.com/office/drawing/2014/main" id="{F57718E8-AACF-CA47-BA48-99072B6CC0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2039" y="634082"/>
            <a:ext cx="9125284" cy="60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5DBD26-4D73-9C4D-AFBB-B7A65BDD7C62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E30A6B-4394-094D-AB61-F82352AC96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4E8A80B3-0126-FC45-8D77-7369869C9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5925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63EC2AD-6F53-5A44-9CEB-8BB3C1EE38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9577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0E743249-6F7D-5543-8021-BC1EEAC5A3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3229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54512646-81CF-6F4F-BCCA-B2A8373D8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6881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3DF4B45-6059-E24F-BC1F-5024F756E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0533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67240153-BD77-584F-928D-6FF281740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925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252DE9B-CAC2-B047-80D0-D628D69E92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9577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7698B6F7-C98E-DB4F-96E5-34898CC32E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93229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4174EBA-422F-2B40-BFD4-017E9A2AF6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46881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9362CC5-414D-BB42-8458-560850A114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00533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214736-0798-B441-9D44-D02AB6F86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FD3DE34-E3C8-CFAB-57CD-70C7C61A7AC9}"/>
              </a:ext>
            </a:extLst>
          </p:cNvPr>
          <p:cNvSpPr/>
          <p:nvPr userDrawn="1"/>
        </p:nvSpPr>
        <p:spPr>
          <a:xfrm>
            <a:off x="1392362" y="2119630"/>
            <a:ext cx="1325880" cy="1325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D28871-74E5-01C7-9F11-2C2DB11AC449}"/>
              </a:ext>
            </a:extLst>
          </p:cNvPr>
          <p:cNvSpPr/>
          <p:nvPr userDrawn="1"/>
        </p:nvSpPr>
        <p:spPr>
          <a:xfrm>
            <a:off x="3446014" y="2119630"/>
            <a:ext cx="1325880" cy="1325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5CA9736-568B-BF47-6F4E-F2FECE17D12A}"/>
              </a:ext>
            </a:extLst>
          </p:cNvPr>
          <p:cNvSpPr/>
          <p:nvPr userDrawn="1"/>
        </p:nvSpPr>
        <p:spPr>
          <a:xfrm>
            <a:off x="5499666" y="2119630"/>
            <a:ext cx="1325880" cy="1325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DE36DC-0C2F-DE9D-708E-95AC5B7DA79F}"/>
              </a:ext>
            </a:extLst>
          </p:cNvPr>
          <p:cNvSpPr/>
          <p:nvPr userDrawn="1"/>
        </p:nvSpPr>
        <p:spPr>
          <a:xfrm>
            <a:off x="7553318" y="2119630"/>
            <a:ext cx="1325880" cy="1325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DF4F17-F1FC-8977-7C43-3688D21FCA0C}"/>
              </a:ext>
            </a:extLst>
          </p:cNvPr>
          <p:cNvSpPr/>
          <p:nvPr userDrawn="1"/>
        </p:nvSpPr>
        <p:spPr>
          <a:xfrm>
            <a:off x="9606970" y="2119630"/>
            <a:ext cx="1325880" cy="1325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AF4914-3DC6-9477-24CC-035DF1B389EC}"/>
              </a:ext>
            </a:extLst>
          </p:cNvPr>
          <p:cNvCxnSpPr>
            <a:cxnSpLocks/>
            <a:stCxn id="2" idx="6"/>
            <a:endCxn id="3" idx="2"/>
          </p:cNvCxnSpPr>
          <p:nvPr userDrawn="1"/>
        </p:nvCxnSpPr>
        <p:spPr>
          <a:xfrm>
            <a:off x="2718242" y="2782570"/>
            <a:ext cx="72777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8D7CB2-2E6B-478D-DCA6-D8ED14F341E8}"/>
              </a:ext>
            </a:extLst>
          </p:cNvPr>
          <p:cNvCxnSpPr>
            <a:cxnSpLocks/>
          </p:cNvCxnSpPr>
          <p:nvPr userDrawn="1"/>
        </p:nvCxnSpPr>
        <p:spPr>
          <a:xfrm>
            <a:off x="4771894" y="2777392"/>
            <a:ext cx="72777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32951C-5EB5-50A4-8DF6-5C595FCF6EB7}"/>
              </a:ext>
            </a:extLst>
          </p:cNvPr>
          <p:cNvCxnSpPr>
            <a:cxnSpLocks/>
          </p:cNvCxnSpPr>
          <p:nvPr userDrawn="1"/>
        </p:nvCxnSpPr>
        <p:spPr>
          <a:xfrm>
            <a:off x="6825546" y="2765180"/>
            <a:ext cx="72777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1845D52-CAA9-5E87-DE0B-A0AE0C76AA10}"/>
              </a:ext>
            </a:extLst>
          </p:cNvPr>
          <p:cNvCxnSpPr>
            <a:cxnSpLocks/>
          </p:cNvCxnSpPr>
          <p:nvPr userDrawn="1"/>
        </p:nvCxnSpPr>
        <p:spPr>
          <a:xfrm>
            <a:off x="8879198" y="2751113"/>
            <a:ext cx="727772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9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3448F-0849-3544-8205-6BCD81A72D27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704208D-85B7-734F-84ED-CC3539EAD2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10515600" cy="4232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3889C3C-F364-0A4C-862D-31A4FDB87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236F6A-1198-B246-81E4-8E5AAFAA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4AC2F5A-1AE6-3121-C2DC-ED30176885FE}"/>
              </a:ext>
            </a:extLst>
          </p:cNvPr>
          <p:cNvCxnSpPr>
            <a:cxnSpLocks/>
          </p:cNvCxnSpPr>
          <p:nvPr userDrawn="1"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585A8E-9CC3-3EB1-967C-2160B59F9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4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64D83BE-E324-EB4A-B083-A1346F38C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43201"/>
            <a:ext cx="7315200" cy="32382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8939CC31-DFD2-2343-8688-614C2E4645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6754" y="1661866"/>
            <a:ext cx="2737046" cy="19737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43CC3961-8F72-1C43-8E19-E49947EFF9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6754" y="4081509"/>
            <a:ext cx="2737046" cy="19737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9D3E8B-562E-C74E-971A-0D8B8A9D67DC}"/>
              </a:ext>
            </a:extLst>
          </p:cNvPr>
          <p:cNvSpPr/>
          <p:nvPr/>
        </p:nvSpPr>
        <p:spPr>
          <a:xfrm>
            <a:off x="8543559" y="1656928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5BA45-8D11-A94A-B643-51FAEDC03D24}"/>
              </a:ext>
            </a:extLst>
          </p:cNvPr>
          <p:cNvSpPr/>
          <p:nvPr/>
        </p:nvSpPr>
        <p:spPr>
          <a:xfrm>
            <a:off x="8538600" y="4071635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5B2B18-13C4-B44D-942D-87E05AD8761F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69054C5-7CB8-E740-8175-6701E87CB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229" y="1648919"/>
            <a:ext cx="7315200" cy="9014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35F8368-8190-4047-947A-33584BFDA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4F4767-0401-2D4B-B5AA-63E79297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56816C-ADB4-74EE-F720-7FA8BBDDA1C0}"/>
              </a:ext>
            </a:extLst>
          </p:cNvPr>
          <p:cNvSpPr/>
          <p:nvPr userDrawn="1"/>
        </p:nvSpPr>
        <p:spPr>
          <a:xfrm>
            <a:off x="8543559" y="1656928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B217E3-877E-B2C1-1603-49B4FB6E0012}"/>
              </a:ext>
            </a:extLst>
          </p:cNvPr>
          <p:cNvSpPr/>
          <p:nvPr userDrawn="1"/>
        </p:nvSpPr>
        <p:spPr>
          <a:xfrm>
            <a:off x="8538600" y="4071635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6CAEBE-BCC5-A994-78B8-DCB8F6644DB6}"/>
              </a:ext>
            </a:extLst>
          </p:cNvPr>
          <p:cNvCxnSpPr>
            <a:cxnSpLocks/>
          </p:cNvCxnSpPr>
          <p:nvPr userDrawn="1"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F1290F-9097-26DB-5480-7A7EF4BBBA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979F02A0-4AA3-C842-9CA9-08C424D95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0226" y="2293068"/>
            <a:ext cx="7423575" cy="1413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E6FF4433-AB91-F544-8484-39FECEE29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395" y="1732454"/>
            <a:ext cx="2753606" cy="19737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97F971B2-35C0-3E41-91D5-A13C99CC70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395" y="4152097"/>
            <a:ext cx="2753606" cy="19737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7718660E-AF8B-F941-B28E-F9D14E9AE3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9602" y="4712719"/>
            <a:ext cx="7423575" cy="1413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81BD8-CB1C-4842-A30C-6F0E67E43107}"/>
              </a:ext>
            </a:extLst>
          </p:cNvPr>
          <p:cNvSpPr/>
          <p:nvPr/>
        </p:nvSpPr>
        <p:spPr>
          <a:xfrm>
            <a:off x="838200" y="1728844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6EED8-08EE-9B4B-A347-5D93E3CF01D4}"/>
              </a:ext>
            </a:extLst>
          </p:cNvPr>
          <p:cNvSpPr/>
          <p:nvPr/>
        </p:nvSpPr>
        <p:spPr>
          <a:xfrm>
            <a:off x="833241" y="4148049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F3C025-FF1B-4745-BE4C-3D9DD90D3E7B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B8397BDA-C063-A54D-AB41-8D5451F917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8096" y="633413"/>
            <a:ext cx="3575050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DF1487AA-C639-0F4D-85C4-80A5600FCE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9602" y="1723442"/>
            <a:ext cx="7423575" cy="481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B3841FEF-B10C-A64E-A22E-3704775FDC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9602" y="4091889"/>
            <a:ext cx="7423575" cy="481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065303C-73E4-594F-960E-A242DECB1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DA873-0798-334A-8A69-979CCF91F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443AD7-3074-C67F-2AF0-D85B65AF8837}"/>
              </a:ext>
            </a:extLst>
          </p:cNvPr>
          <p:cNvSpPr/>
          <p:nvPr userDrawn="1"/>
        </p:nvSpPr>
        <p:spPr>
          <a:xfrm>
            <a:off x="838200" y="1728844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0ADA8-C4F8-0A06-4B95-22C8ADD80719}"/>
              </a:ext>
            </a:extLst>
          </p:cNvPr>
          <p:cNvSpPr/>
          <p:nvPr userDrawn="1"/>
        </p:nvSpPr>
        <p:spPr>
          <a:xfrm>
            <a:off x="833241" y="4148049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2E9F11-E532-A450-00A0-57ADA3D1EC43}"/>
              </a:ext>
            </a:extLst>
          </p:cNvPr>
          <p:cNvCxnSpPr>
            <a:cxnSpLocks/>
          </p:cNvCxnSpPr>
          <p:nvPr userDrawn="1"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0E4C-8185-D98C-0EFA-D1A12AE4A5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0974" y="2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00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1E308A-E052-B24E-A239-518063FA22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2" y="693888"/>
            <a:ext cx="12192000" cy="3860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59060D-E5B9-814D-B2FB-6587012FAC13}"/>
              </a:ext>
            </a:extLst>
          </p:cNvPr>
          <p:cNvCxnSpPr>
            <a:cxnSpLocks/>
          </p:cNvCxnSpPr>
          <p:nvPr/>
        </p:nvCxnSpPr>
        <p:spPr>
          <a:xfrm>
            <a:off x="365761" y="4831981"/>
            <a:ext cx="115098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10C4AD-68EB-6D4C-9749-E614BD1FA871}"/>
              </a:ext>
            </a:extLst>
          </p:cNvPr>
          <p:cNvSpPr txBox="1"/>
          <p:nvPr/>
        </p:nvSpPr>
        <p:spPr>
          <a:xfrm>
            <a:off x="8489489" y="5341496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80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fr-CH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+41 022 917 4720</a:t>
            </a:r>
          </a:p>
          <a:p>
            <a:pPr algn="r"/>
            <a:r>
              <a:rPr lang="fr-CH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fr-CH" sz="180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unosat@unitar.org</a:t>
            </a:r>
            <a:endParaRPr lang="en-GB" sz="1800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/>
            <a:r>
              <a:rPr lang="fr-CH" sz="180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www.unosat.org</a:t>
            </a:r>
            <a:endParaRPr lang="en-GB" sz="1800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4C06D-A92F-2845-8D8B-59A7411F9104}"/>
              </a:ext>
            </a:extLst>
          </p:cNvPr>
          <p:cNvSpPr txBox="1"/>
          <p:nvPr/>
        </p:nvSpPr>
        <p:spPr>
          <a:xfrm>
            <a:off x="3779830" y="5202997"/>
            <a:ext cx="495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UNOSAT, </a:t>
            </a:r>
            <a:r>
              <a:rPr lang="en-GB" sz="180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Nations Institute for Training and Research (UNITAR)</a:t>
            </a:r>
          </a:p>
          <a:p>
            <a:r>
              <a:rPr lang="en-GB" sz="180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bis, Avenue de la </a:t>
            </a:r>
            <a:r>
              <a:rPr lang="en-GB" sz="1800" b="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Paix</a:t>
            </a:r>
            <a:r>
              <a:rPr lang="en-GB" sz="180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CH-1202 Geneva 2, Switzerland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B79CC4-B311-6B7D-AB6C-817740E4CF44}"/>
              </a:ext>
            </a:extLst>
          </p:cNvPr>
          <p:cNvCxnSpPr>
            <a:cxnSpLocks/>
          </p:cNvCxnSpPr>
          <p:nvPr userDrawn="1"/>
        </p:nvCxnSpPr>
        <p:spPr>
          <a:xfrm>
            <a:off x="365761" y="4831981"/>
            <a:ext cx="115098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3A7C77-9B4D-341D-8C6A-9306B48D9563}"/>
              </a:ext>
            </a:extLst>
          </p:cNvPr>
          <p:cNvSpPr txBox="1"/>
          <p:nvPr userDrawn="1"/>
        </p:nvSpPr>
        <p:spPr>
          <a:xfrm>
            <a:off x="8489489" y="5341496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8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fr-CH" sz="1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+41 022 917 4720</a:t>
            </a:r>
          </a:p>
          <a:p>
            <a:pPr algn="r"/>
            <a:r>
              <a:rPr lang="fr-CH" sz="1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fr-CH" sz="18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unosat@unitar.org</a:t>
            </a:r>
            <a:endParaRPr lang="en-GB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/>
            <a:r>
              <a:rPr lang="fr-CH" sz="180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www.unosat.org</a:t>
            </a:r>
            <a:endParaRPr lang="en-GB" sz="1800" kern="1200" dirty="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10881-55BD-6B5B-A396-7462B027C9B2}"/>
              </a:ext>
            </a:extLst>
          </p:cNvPr>
          <p:cNvSpPr txBox="1"/>
          <p:nvPr userDrawn="1"/>
        </p:nvSpPr>
        <p:spPr>
          <a:xfrm>
            <a:off x="3779830" y="5202997"/>
            <a:ext cx="495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UNOSAT, </a:t>
            </a:r>
            <a:r>
              <a:rPr lang="en-GB" sz="18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Nations Institute for Training and Research (UNITAR)</a:t>
            </a:r>
          </a:p>
          <a:p>
            <a:r>
              <a:rPr lang="en-GB" sz="18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bis, Avenue de la </a:t>
            </a:r>
            <a:r>
              <a:rPr lang="en-GB" sz="1800" b="0" kern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Paix</a:t>
            </a:r>
            <a:r>
              <a:rPr lang="en-GB" sz="1800" b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CH-1202 Geneva 2, Switzerland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7B8B88-9B58-4FDA-6E4C-ED3E8A14FB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65760" y="5087678"/>
            <a:ext cx="2805301" cy="14309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AA385B8-F7D5-96AF-DB9B-51FD3251C84B}"/>
              </a:ext>
            </a:extLst>
          </p:cNvPr>
          <p:cNvSpPr txBox="1">
            <a:spLocks/>
          </p:cNvSpPr>
          <p:nvPr userDrawn="1"/>
        </p:nvSpPr>
        <p:spPr>
          <a:xfrm>
            <a:off x="1985554" y="860129"/>
            <a:ext cx="4986746" cy="306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>
              <a:lnSpc>
                <a:spcPct val="200000"/>
              </a:lnSpc>
            </a:pPr>
            <a:r>
              <a:rPr lang="en-GB" sz="2400" dirty="0"/>
              <a:t>@UNOSAT </a:t>
            </a:r>
            <a:br>
              <a:rPr lang="en-GB" sz="2400" dirty="0"/>
            </a:br>
            <a:r>
              <a:rPr lang="en-GB" sz="2400" dirty="0"/>
              <a:t>@UNITAR.unosat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/UNOSAT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7DF5C3-01F2-1F32-7384-3F2C11C672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57" y="1201624"/>
            <a:ext cx="1215208" cy="1215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7C2041-8C6E-E1D3-12A4-857374CAC2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24" y="2339521"/>
            <a:ext cx="391849" cy="3918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7696FC-8B55-022D-3DB9-9726280653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408944" y="2964367"/>
            <a:ext cx="542509" cy="5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9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391981" y="842911"/>
            <a:ext cx="10515601" cy="1325564"/>
          </a:xfrm>
          <a:prstGeom prst="rect">
            <a:avLst/>
          </a:prstGeom>
        </p:spPr>
        <p:txBody>
          <a:bodyPr lIns="91399" tIns="91399" rIns="91399" bIns="91399"/>
          <a:lstStyle>
            <a:lvl1pPr algn="l" defTabSz="914400">
              <a:lnSpc>
                <a:spcPct val="90000"/>
              </a:lnSpc>
              <a:defRPr sz="4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Shape 21"/>
          <p:cNvSpPr/>
          <p:nvPr/>
        </p:nvSpPr>
        <p:spPr>
          <a:xfrm>
            <a:off x="0" y="-1"/>
            <a:ext cx="12192000" cy="572436"/>
          </a:xfrm>
          <a:prstGeom prst="rect">
            <a:avLst/>
          </a:prstGeom>
          <a:solidFill>
            <a:srgbClr val="3F7E44"/>
          </a:solidFill>
          <a:ln w="12700">
            <a:miter lim="400000"/>
          </a:ln>
        </p:spPr>
        <p:txBody>
          <a:bodyPr tIns="45720" bIns="4572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2" name="Shape 22"/>
          <p:cNvSpPr txBox="1"/>
          <p:nvPr/>
        </p:nvSpPr>
        <p:spPr>
          <a:xfrm>
            <a:off x="8224101" y="147527"/>
            <a:ext cx="2743201" cy="307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00" tIns="45700" rIns="45700" bIns="45700">
            <a:spAutoFit/>
          </a:bodyPr>
          <a:lstStyle>
            <a:lvl1pPr algn="r" defTabSz="1828800">
              <a:defRPr sz="28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sym typeface="Century Gothic"/>
              </a:rPr>
              <a:t>COMMONSENSING</a:t>
            </a:r>
          </a:p>
        </p:txBody>
      </p:sp>
      <p:pic>
        <p:nvPicPr>
          <p:cNvPr id="133" name="Shape 23" descr="Shap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358" y="57193"/>
            <a:ext cx="965201" cy="936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391982" y="2438949"/>
            <a:ext cx="10575321" cy="3319870"/>
          </a:xfrm>
          <a:prstGeom prst="rect">
            <a:avLst/>
          </a:prstGeom>
        </p:spPr>
        <p:txBody>
          <a:bodyPr lIns="91399" tIns="91399" rIns="91399" bIns="91399" anchor="t"/>
          <a:lstStyle>
            <a:lvl1pPr marL="431800" indent="-4064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711200" indent="-4445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05840" indent="-49784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276350" indent="-5334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504950" indent="-533400" defTabSz="9144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5600"/>
              <a:buFont typeface="Arial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1665" y="6354288"/>
            <a:ext cx="372135" cy="369249"/>
          </a:xfrm>
          <a:prstGeom prst="rect">
            <a:avLst/>
          </a:prstGeom>
        </p:spPr>
        <p:txBody>
          <a:bodyPr lIns="91399" tIns="91399" rIns="91399" bIns="91399" anchor="ctr"/>
          <a:lstStyle>
            <a:lvl1pPr algn="r" defTabSz="914400">
              <a:defRPr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hangingPunct="0"/>
            <a:fld id="{86CB4B4D-7CA3-9044-876B-883B54F8677D}" type="slidenum">
              <a:rPr lang="en-GB" kern="0" smtClean="0"/>
              <a:pPr hangingPunct="0"/>
              <a:t>‹#›</a:t>
            </a:fld>
            <a:endParaRPr lang="en-GB" kern="0"/>
          </a:p>
        </p:txBody>
      </p:sp>
    </p:spTree>
    <p:extLst>
      <p:ext uri="{BB962C8B-B14F-4D97-AF65-F5344CB8AC3E}">
        <p14:creationId xmlns:p14="http://schemas.microsoft.com/office/powerpoint/2010/main" val="18817702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714FB-3AEE-E745-BAB9-97F0B4094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3922-39A5-864A-B589-FF4A65ED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12/06/2020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BA06-AF85-FF42-9075-BB202CD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6A69-A61A-0441-AEBA-1B3F41B6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886F1-2859-2743-B845-757850F9F26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48F2D-FAFA-AC44-9564-632B3084A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10515600" cy="42321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3CCBF-F684-5041-B2A5-4A3C1EA7F073}"/>
              </a:ext>
            </a:extLst>
          </p:cNvPr>
          <p:cNvCxnSpPr>
            <a:cxnSpLocks/>
          </p:cNvCxnSpPr>
          <p:nvPr userDrawn="1"/>
        </p:nvCxnSpPr>
        <p:spPr>
          <a:xfrm>
            <a:off x="341067" y="802264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50F1AB6-AE13-E44A-982F-424EBCB6E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533" y="0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89849AD5-4617-BA43-8224-59893C30D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3013" y="67956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E8EDE"/>
                </a:solidFill>
              </a:defRPr>
            </a:lvl1pPr>
            <a:lvl2pPr>
              <a:defRPr sz="1600">
                <a:solidFill>
                  <a:srgbClr val="3E8EDE"/>
                </a:solidFill>
              </a:defRPr>
            </a:lvl2pPr>
            <a:lvl3pPr>
              <a:defRPr sz="1600">
                <a:solidFill>
                  <a:srgbClr val="3E8EDE"/>
                </a:solidFill>
              </a:defRPr>
            </a:lvl3pPr>
            <a:lvl4pPr>
              <a:defRPr sz="1600">
                <a:solidFill>
                  <a:srgbClr val="3E8EDE"/>
                </a:solidFill>
              </a:defRPr>
            </a:lvl4pPr>
            <a:lvl5pPr>
              <a:defRPr sz="1600">
                <a:solidFill>
                  <a:srgbClr val="3E8ED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6138FD-39B2-7D48-9B22-4919797E61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366" y="-109708"/>
            <a:ext cx="856101" cy="10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4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E8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580DAC-6923-A14D-86BA-609533A4F6CB}"/>
              </a:ext>
            </a:extLst>
          </p:cNvPr>
          <p:cNvSpPr txBox="1"/>
          <p:nvPr userDrawn="1"/>
        </p:nvSpPr>
        <p:spPr>
          <a:xfrm>
            <a:off x="10170942" y="4501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7E4730B-DAF1-3841-B21D-9819C176D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0481" y="334536"/>
            <a:ext cx="6151035" cy="61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74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580DAC-6923-A14D-86BA-609533A4F6CB}"/>
              </a:ext>
            </a:extLst>
          </p:cNvPr>
          <p:cNvSpPr txBox="1"/>
          <p:nvPr userDrawn="1"/>
        </p:nvSpPr>
        <p:spPr>
          <a:xfrm>
            <a:off x="10170942" y="4501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D1BFF5F-4E52-E241-83DD-A1A6A1042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205" y="331379"/>
            <a:ext cx="6157312" cy="61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6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9FF76C-B215-2D47-A5F1-23B2275D9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EC4BE7-C20E-304A-B4A8-C03E2FDF0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5374" y="2094820"/>
            <a:ext cx="6183085" cy="2387600"/>
          </a:xfrm>
          <a:prstGeom prst="rect">
            <a:avLst/>
          </a:prstGeo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D8C5E-3C71-FE43-B824-6DECF86C8C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1162" y="2206916"/>
            <a:ext cx="4241189" cy="21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5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42FE74-9B68-184C-BF30-68646A6FC9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182412"/>
            <a:ext cx="6012305" cy="675304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Subtitle</a:t>
            </a: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124F764-10EB-1346-AC32-77AD18EF34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599940"/>
            <a:ext cx="6183085" cy="2387600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DBF082F4-6301-FB49-B46A-6E1233762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052588"/>
            <a:ext cx="6012305" cy="37385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</a:t>
            </a:r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5C58757-405E-0E45-808A-CB3CC65F0D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9" y="5621311"/>
            <a:ext cx="6012305" cy="37385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Date, venue, location</a:t>
            </a:r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73E4EA-D6B8-2542-8362-F016C5617A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316" y="0"/>
            <a:ext cx="2805301" cy="1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1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F282BF-2856-E143-B582-F0D8F466E2AB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3E8EDE">
              <a:alpha val="7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B086C0-5DB7-C34D-B0F5-27E3A949D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8909" y="2889298"/>
            <a:ext cx="6183085" cy="2387600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A1E85-E1D1-3C4D-B874-BC83CD296C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9008" y="1193599"/>
            <a:ext cx="2808684" cy="1695699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80A13C-3D86-D440-AE17-AD098BA0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143649-2655-EC46-A7D2-96C79F26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DE0930-9DE2-B244-9107-B2A13356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2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C9FF76C-B215-2D47-A5F1-23B2275D9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70196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9CDD9-380B-454D-BB34-342CAF5106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7EC4BE7-C20E-304A-B4A8-C03E2FDF0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5373" y="2094820"/>
            <a:ext cx="6183085" cy="2387600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ED8C5E-3C71-FE43-B824-6DECF86C8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1" y="2008344"/>
            <a:ext cx="4241189" cy="256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32255F-5E8B-9A4A-8CAB-13DBB13FECE4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C344AFF-985B-0F44-B17C-D37A7080B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C2560C-5BEA-3942-8F1E-811B83BA6D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37" y="-2282"/>
            <a:ext cx="1092975" cy="1288800"/>
          </a:xfrm>
          <a:prstGeom prst="rect">
            <a:avLst/>
          </a:prstGeom>
        </p:spPr>
      </p:pic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938FA798-1B8C-B34B-9109-27204115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8699FFC3-095C-3441-B249-037C9B65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91ECA249-3D5F-074F-BB74-941B773BD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7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714FB-3AEE-E745-BAB9-97F0B4094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3922-39A5-864A-B589-FF4A65ED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BA06-AF85-FF42-9075-BB202CD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6A69-A61A-0441-AEBA-1B3F41B6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48F2D-FAFA-AC44-9564-632B3084A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10515600" cy="42321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3CCBF-F684-5041-B2A5-4A3C1EA7F073}"/>
              </a:ext>
            </a:extLst>
          </p:cNvPr>
          <p:cNvCxnSpPr>
            <a:cxnSpLocks/>
          </p:cNvCxnSpPr>
          <p:nvPr userDrawn="1"/>
        </p:nvCxnSpPr>
        <p:spPr>
          <a:xfrm>
            <a:off x="341067" y="802264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50F1AB6-AE13-E44A-982F-424EBCB6E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533" y="0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89849AD5-4617-BA43-8224-59893C30D6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3013" y="67956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E8EDE"/>
                </a:solidFill>
              </a:defRPr>
            </a:lvl1pPr>
            <a:lvl2pPr>
              <a:defRPr sz="1600">
                <a:solidFill>
                  <a:srgbClr val="3E8EDE"/>
                </a:solidFill>
              </a:defRPr>
            </a:lvl2pPr>
            <a:lvl3pPr>
              <a:defRPr sz="1600">
                <a:solidFill>
                  <a:srgbClr val="3E8EDE"/>
                </a:solidFill>
              </a:defRPr>
            </a:lvl3pPr>
            <a:lvl4pPr>
              <a:defRPr sz="1600">
                <a:solidFill>
                  <a:srgbClr val="3E8EDE"/>
                </a:solidFill>
              </a:defRPr>
            </a:lvl4pPr>
            <a:lvl5pPr>
              <a:defRPr sz="1600">
                <a:solidFill>
                  <a:srgbClr val="3E8ED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6138FD-39B2-7D48-9B22-4919797E61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366" y="-109708"/>
            <a:ext cx="856101" cy="10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4506E1ED-DC3C-8E41-8ADB-90BF04C96E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506942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714FB-3AEE-E745-BAB9-97F0B4094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3922-39A5-864A-B589-FF4A65ED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BA06-AF85-FF42-9075-BB202CD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6A69-A61A-0441-AEBA-1B3F41B6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48F2D-FAFA-AC44-9564-632B3084A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4874808" cy="423213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EEB694-B61B-E84F-A8E3-C389A4DA084A}"/>
              </a:ext>
            </a:extLst>
          </p:cNvPr>
          <p:cNvCxnSpPr>
            <a:cxnSpLocks/>
          </p:cNvCxnSpPr>
          <p:nvPr userDrawn="1"/>
        </p:nvCxnSpPr>
        <p:spPr>
          <a:xfrm>
            <a:off x="365760" y="858535"/>
            <a:ext cx="5347248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35E6133-A9E0-3D40-B4FF-0D808E9D25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5760" y="-4400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5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714FB-3AEE-E745-BAB9-97F0B40940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3922-39A5-864A-B589-FF4A65ED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BA06-AF85-FF42-9075-BB202CD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6A69-A61A-0441-AEBA-1B3F41B6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EEB694-B61B-E84F-A8E3-C389A4DA084A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5347248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35E6133-A9E0-3D40-B4FF-0D808E9D25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80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F714FB-3AEE-E745-BAB9-97F0B4094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43922-39A5-864A-B589-FF4A65EDC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BA06-AF85-FF42-9075-BB202CDF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D6A69-A61A-0441-AEBA-1B3F41B6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E3C09F-3F7C-AD4F-BFFB-88A9ABDCDF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54231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BA36D3F-A462-9F44-9A45-02DDF6AA9F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79AAC92-C0DA-174A-961F-358A750D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7AEFEFC-7092-B147-A17F-8D1A32A0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CE6E0A48-FC6E-9D4D-ACF2-748F0B2B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520C826F-9657-AA4C-9FDB-2824106D70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43200"/>
            <a:ext cx="4511675" cy="32382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262C8D7A-8118-244B-9B34-8AB932EA86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13793" y="1662113"/>
            <a:ext cx="5440007" cy="4319587"/>
          </a:xfrm>
        </p:spPr>
        <p:txBody>
          <a:bodyPr/>
          <a:lstStyle/>
          <a:p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18882A5-5E3C-C94D-947F-3E9298F930D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5840598" y="1661864"/>
            <a:ext cx="70793" cy="431958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147398-BF70-A447-A2D1-DDE96BC10D2E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93F75C50-A71C-2248-BD20-0A9B5F8E0F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30438083-05B8-EE4C-8E93-034DD7D4B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E8EDE"/>
                </a:solidFill>
              </a:defRPr>
            </a:lvl1pPr>
            <a:lvl2pPr>
              <a:defRPr sz="1600">
                <a:solidFill>
                  <a:srgbClr val="3E8EDE"/>
                </a:solidFill>
              </a:defRPr>
            </a:lvl2pPr>
            <a:lvl3pPr>
              <a:defRPr sz="1600">
                <a:solidFill>
                  <a:srgbClr val="3E8EDE"/>
                </a:solidFill>
              </a:defRPr>
            </a:lvl3pPr>
            <a:lvl4pPr>
              <a:defRPr sz="1600">
                <a:solidFill>
                  <a:srgbClr val="3E8EDE"/>
                </a:solidFill>
              </a:defRPr>
            </a:lvl4pPr>
            <a:lvl5pPr>
              <a:defRPr sz="1600">
                <a:solidFill>
                  <a:srgbClr val="3E8ED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952E867A-7C63-BB43-BF7D-B8BF0549A2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3210" y="1661864"/>
            <a:ext cx="4526665" cy="79652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chemeClr val="tx1"/>
                </a:solidFill>
              </a:defRPr>
            </a:lvl2pPr>
            <a:lvl3pPr marL="914400" indent="0">
              <a:buNone/>
              <a:defRPr sz="1600" b="1">
                <a:solidFill>
                  <a:schemeClr val="tx1"/>
                </a:solidFill>
              </a:defRPr>
            </a:lvl3pPr>
            <a:lvl4pPr marL="1371600" indent="0">
              <a:buNone/>
              <a:defRPr sz="1400" b="1">
                <a:solidFill>
                  <a:schemeClr val="tx1"/>
                </a:solidFill>
              </a:defRPr>
            </a:lvl4pPr>
            <a:lvl5pPr marL="1828800" indent="0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EA9468-074D-4945-BFD6-0BBB06536C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37" y="-2282"/>
            <a:ext cx="1092975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21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67D984B-A916-A84F-A197-91892FF03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949AF08-538B-8148-9DC7-B2AA6466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DA22780-BBC9-DA46-9AEE-96A46C04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5C97BBB-C6D7-3246-8B6D-33B54CBC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AC5FE27-77BC-1440-B235-1E26D11F7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0225" y="2293068"/>
            <a:ext cx="7423575" cy="14131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9AB221D5-F079-3A4B-8670-BC9B4B690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395" y="1732453"/>
            <a:ext cx="2753606" cy="1973727"/>
          </a:xfrm>
        </p:spPr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36D182-0EB9-BA46-9B4A-0D2D329DF9B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38200" y="1732204"/>
            <a:ext cx="70793" cy="1980000"/>
          </a:xfrm>
          <a:prstGeom prst="rect">
            <a:avLst/>
          </a:prstGeom>
        </p:spPr>
      </p:pic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B1DAA7A6-7462-D04D-9F9B-64051DB4D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395" y="4152096"/>
            <a:ext cx="2753606" cy="1973727"/>
          </a:xfrm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B6F7BF-6AB7-C640-837E-4AB59E525EF4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38200" y="4151847"/>
            <a:ext cx="70793" cy="1980000"/>
          </a:xfrm>
          <a:prstGeom prst="rect">
            <a:avLst/>
          </a:prstGeom>
        </p:spPr>
      </p:pic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6833C50-E92B-EB4A-8E9E-757735F3B5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9601" y="4712719"/>
            <a:ext cx="7423575" cy="14131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ED6D3E-434A-BB45-9555-9D873AB07244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C81EACDB-E60E-0847-BB86-6F3253D3E2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4956A9F2-731F-9440-88A5-CDECB31BAD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E8EDE"/>
                </a:solidFill>
              </a:defRPr>
            </a:lvl1pPr>
            <a:lvl2pPr>
              <a:defRPr sz="1600">
                <a:solidFill>
                  <a:srgbClr val="3E8EDE"/>
                </a:solidFill>
              </a:defRPr>
            </a:lvl2pPr>
            <a:lvl3pPr>
              <a:defRPr sz="1600">
                <a:solidFill>
                  <a:srgbClr val="3E8EDE"/>
                </a:solidFill>
              </a:defRPr>
            </a:lvl3pPr>
            <a:lvl4pPr>
              <a:defRPr sz="1600">
                <a:solidFill>
                  <a:srgbClr val="3E8EDE"/>
                </a:solidFill>
              </a:defRPr>
            </a:lvl4pPr>
            <a:lvl5pPr>
              <a:defRPr sz="1600">
                <a:solidFill>
                  <a:srgbClr val="3E8ED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C9F4A4EF-FA11-F549-970D-AC2CF410E7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9601" y="1723442"/>
            <a:ext cx="7423575" cy="4816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400" b="1">
                <a:solidFill>
                  <a:schemeClr val="tx1"/>
                </a:solidFill>
              </a:defRPr>
            </a:lvl4pPr>
            <a:lvl5pPr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607D73D-3908-4645-AB8A-F2C34DD85B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9600" y="4122663"/>
            <a:ext cx="7423575" cy="4816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400" b="1">
                <a:solidFill>
                  <a:schemeClr val="tx1"/>
                </a:solidFill>
              </a:defRPr>
            </a:lvl4pPr>
            <a:lvl5pPr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C0CD35E-D66F-E24E-9841-CC4080F94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37" y="-2282"/>
            <a:ext cx="1092975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4E8A80B3-0126-FC45-8D77-7369869C9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5925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63EC2AD-6F53-5A44-9CEB-8BB3C1EE38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9577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0E743249-6F7D-5543-8021-BC1EEAC5A3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3229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54512646-81CF-6F4F-BCCA-B2A8373D8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6881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3DF4B45-6059-E24F-BC1F-5024F756E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0533" y="3707647"/>
            <a:ext cx="1738754" cy="5651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67240153-BD77-584F-928D-6FF281740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925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252DE9B-CAC2-B047-80D0-D628D69E92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9577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7698B6F7-C98E-DB4F-96E5-34898CC32E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93229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4174EBA-422F-2B40-BFD4-017E9A2AF6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46881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9362CC5-414D-BB42-8458-560850A114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00533" y="4551444"/>
            <a:ext cx="1738754" cy="144462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ln>
                  <a:noFill/>
                </a:ln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32255F-5E8B-9A4A-8CAB-13DBB13FECE4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rgbClr val="082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AC344AFF-985B-0F44-B17C-D37A7080B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B6C6D1-6FA1-B6D5-13D8-8B689B296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038" y="-2282"/>
            <a:ext cx="1092975" cy="12888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4E0D841-A968-7EC8-CD9C-58C12676680B}"/>
              </a:ext>
            </a:extLst>
          </p:cNvPr>
          <p:cNvSpPr/>
          <p:nvPr userDrawn="1"/>
        </p:nvSpPr>
        <p:spPr>
          <a:xfrm>
            <a:off x="1392362" y="2119630"/>
            <a:ext cx="1325880" cy="1325880"/>
          </a:xfrm>
          <a:prstGeom prst="ellipse">
            <a:avLst/>
          </a:prstGeom>
          <a:solidFill>
            <a:srgbClr val="08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BA8E5D2-EE07-3B75-A31B-9EF8EF7491AF}"/>
              </a:ext>
            </a:extLst>
          </p:cNvPr>
          <p:cNvSpPr/>
          <p:nvPr userDrawn="1"/>
        </p:nvSpPr>
        <p:spPr>
          <a:xfrm>
            <a:off x="3446014" y="2119630"/>
            <a:ext cx="1325880" cy="1325880"/>
          </a:xfrm>
          <a:prstGeom prst="ellipse">
            <a:avLst/>
          </a:prstGeom>
          <a:solidFill>
            <a:srgbClr val="08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976643-1E8B-6770-B114-877333ED2104}"/>
              </a:ext>
            </a:extLst>
          </p:cNvPr>
          <p:cNvSpPr/>
          <p:nvPr userDrawn="1"/>
        </p:nvSpPr>
        <p:spPr>
          <a:xfrm>
            <a:off x="5499666" y="2119630"/>
            <a:ext cx="1325880" cy="1325880"/>
          </a:xfrm>
          <a:prstGeom prst="ellipse">
            <a:avLst/>
          </a:prstGeom>
          <a:solidFill>
            <a:srgbClr val="08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F79C44F-D76A-3CFF-43BC-2D12C472245B}"/>
              </a:ext>
            </a:extLst>
          </p:cNvPr>
          <p:cNvSpPr/>
          <p:nvPr userDrawn="1"/>
        </p:nvSpPr>
        <p:spPr>
          <a:xfrm>
            <a:off x="7553318" y="2119630"/>
            <a:ext cx="1325880" cy="1325880"/>
          </a:xfrm>
          <a:prstGeom prst="ellipse">
            <a:avLst/>
          </a:prstGeom>
          <a:solidFill>
            <a:srgbClr val="08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EC9348-F4A6-07AE-3858-A2B59E33C38B}"/>
              </a:ext>
            </a:extLst>
          </p:cNvPr>
          <p:cNvSpPr/>
          <p:nvPr userDrawn="1"/>
        </p:nvSpPr>
        <p:spPr>
          <a:xfrm>
            <a:off x="9606970" y="2119630"/>
            <a:ext cx="1325880" cy="1325880"/>
          </a:xfrm>
          <a:prstGeom prst="ellipse">
            <a:avLst/>
          </a:prstGeom>
          <a:solidFill>
            <a:srgbClr val="082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6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020FD8-9D3E-BCD2-60F6-20E9DEB4C90E}"/>
              </a:ext>
            </a:extLst>
          </p:cNvPr>
          <p:cNvCxnSpPr>
            <a:cxnSpLocks/>
            <a:stCxn id="3" idx="6"/>
            <a:endCxn id="4" idx="2"/>
          </p:cNvCxnSpPr>
          <p:nvPr userDrawn="1"/>
        </p:nvCxnSpPr>
        <p:spPr>
          <a:xfrm>
            <a:off x="2718242" y="2782570"/>
            <a:ext cx="727772" cy="0"/>
          </a:xfrm>
          <a:prstGeom prst="straightConnector1">
            <a:avLst/>
          </a:prstGeom>
          <a:ln>
            <a:solidFill>
              <a:srgbClr val="082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53037B-37EE-2A83-BE37-B9197462D2BE}"/>
              </a:ext>
            </a:extLst>
          </p:cNvPr>
          <p:cNvCxnSpPr>
            <a:cxnSpLocks/>
          </p:cNvCxnSpPr>
          <p:nvPr userDrawn="1"/>
        </p:nvCxnSpPr>
        <p:spPr>
          <a:xfrm>
            <a:off x="4771894" y="2777392"/>
            <a:ext cx="727772" cy="0"/>
          </a:xfrm>
          <a:prstGeom prst="straightConnector1">
            <a:avLst/>
          </a:prstGeom>
          <a:ln>
            <a:solidFill>
              <a:srgbClr val="082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4EB5D1-D3F9-7A41-2409-3463ACB97FA3}"/>
              </a:ext>
            </a:extLst>
          </p:cNvPr>
          <p:cNvCxnSpPr>
            <a:cxnSpLocks/>
          </p:cNvCxnSpPr>
          <p:nvPr userDrawn="1"/>
        </p:nvCxnSpPr>
        <p:spPr>
          <a:xfrm>
            <a:off x="6825546" y="2765180"/>
            <a:ext cx="727772" cy="0"/>
          </a:xfrm>
          <a:prstGeom prst="straightConnector1">
            <a:avLst/>
          </a:prstGeom>
          <a:ln>
            <a:solidFill>
              <a:srgbClr val="082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8B2292-C848-8B88-FA1E-A0663BC207DE}"/>
              </a:ext>
            </a:extLst>
          </p:cNvPr>
          <p:cNvCxnSpPr>
            <a:cxnSpLocks/>
          </p:cNvCxnSpPr>
          <p:nvPr userDrawn="1"/>
        </p:nvCxnSpPr>
        <p:spPr>
          <a:xfrm>
            <a:off x="8879198" y="2751113"/>
            <a:ext cx="727772" cy="0"/>
          </a:xfrm>
          <a:prstGeom prst="straightConnector1">
            <a:avLst/>
          </a:prstGeom>
          <a:ln>
            <a:solidFill>
              <a:srgbClr val="082D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19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9CF37C-A7AE-0A48-9592-10AF3B8A1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42314"/>
            <a:ext cx="12192000" cy="31568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9FE14E2-EDA1-8847-937F-B2B4DAA3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6FB9D0F-4A08-174F-887F-B1ACB115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8262B72-6471-254D-8907-8CB8472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AD588AD-4B69-B04C-9CD4-0E87216F5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43200"/>
            <a:ext cx="7315200" cy="32382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3CF357F-60F3-224A-AD54-A7F0B06FB9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6754" y="1661865"/>
            <a:ext cx="2737046" cy="1973727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4307DE-D996-434C-A0B2-D08808F94A2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543559" y="1661616"/>
            <a:ext cx="70793" cy="1980000"/>
          </a:xfrm>
          <a:prstGeom prst="rect">
            <a:avLst/>
          </a:prstGeom>
        </p:spPr>
      </p:pic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D4AF5F3F-FFAA-164E-A98E-D6E6F9DBB5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6754" y="4081508"/>
            <a:ext cx="2737046" cy="1973727"/>
          </a:xfrm>
        </p:spPr>
        <p:txBody>
          <a:bodyPr/>
          <a:lstStyle/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594C86-0647-8F4F-ADD8-C8780C42AAF6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543559" y="4081259"/>
            <a:ext cx="70793" cy="19800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6D9F8FA-DB6C-A646-B08A-CAFA54B3B9FE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20548022-B625-524C-B2DB-E5EAB9C6DF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E8EDE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F51261B3-41B4-674E-9F7E-344548C47B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rgbClr val="3E8EDE"/>
                </a:solidFill>
              </a:defRPr>
            </a:lvl1pPr>
            <a:lvl2pPr>
              <a:defRPr sz="1600">
                <a:solidFill>
                  <a:srgbClr val="3E8EDE"/>
                </a:solidFill>
              </a:defRPr>
            </a:lvl2pPr>
            <a:lvl3pPr>
              <a:defRPr sz="1600">
                <a:solidFill>
                  <a:srgbClr val="3E8EDE"/>
                </a:solidFill>
              </a:defRPr>
            </a:lvl3pPr>
            <a:lvl4pPr>
              <a:defRPr sz="1600">
                <a:solidFill>
                  <a:srgbClr val="3E8EDE"/>
                </a:solidFill>
              </a:defRPr>
            </a:lvl4pPr>
            <a:lvl5pPr>
              <a:defRPr sz="1600">
                <a:solidFill>
                  <a:srgbClr val="3E8EDE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1DAD0A09-A8EE-EF40-B20A-03D850E70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210" y="1661864"/>
            <a:ext cx="7330190" cy="79652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>
                <a:solidFill>
                  <a:schemeClr val="tx1"/>
                </a:solidFill>
              </a:defRPr>
            </a:lvl2pPr>
            <a:lvl3pPr marL="914400" indent="0">
              <a:buNone/>
              <a:defRPr sz="1600" b="1">
                <a:solidFill>
                  <a:schemeClr val="tx1"/>
                </a:solidFill>
              </a:defRPr>
            </a:lvl3pPr>
            <a:lvl4pPr marL="1371600" indent="0">
              <a:buNone/>
              <a:defRPr sz="1400" b="1">
                <a:solidFill>
                  <a:schemeClr val="tx1"/>
                </a:solidFill>
              </a:defRPr>
            </a:lvl4pPr>
            <a:lvl5pPr marL="1828800" indent="0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36D1E4-CBBA-734E-AE52-229EED6AE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9037" y="-2282"/>
            <a:ext cx="1092975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6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nature, photo, sitting, dark&#10;&#10;Description automatically generated">
            <a:extLst>
              <a:ext uri="{FF2B5EF4-FFF2-40B4-BE49-F238E27FC236}">
                <a16:creationId xmlns:a16="http://schemas.microsoft.com/office/drawing/2014/main" id="{F57718E8-AACF-CA47-BA48-99072B6CC0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3358" y="420366"/>
            <a:ext cx="9125284" cy="60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5DBD26-4D73-9C4D-AFBB-B7A65BDD7C62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3E30A6B-4394-094D-AB61-F82352AC96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76FF895F-EAC1-1844-8D2A-54EF8E6A96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4E8A80B3-0126-FC45-8D77-7369869C97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5925" y="3707647"/>
            <a:ext cx="1738754" cy="5651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63EC2AD-6F53-5A44-9CEB-8BB3C1EE38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9577" y="3707647"/>
            <a:ext cx="1738754" cy="5651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0E743249-6F7D-5543-8021-BC1EEAC5A3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93229" y="3707647"/>
            <a:ext cx="1738754" cy="5651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54512646-81CF-6F4F-BCCA-B2A8373D8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46881" y="3707647"/>
            <a:ext cx="1738754" cy="5651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3DF4B45-6059-E24F-BC1F-5024F756E0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0533" y="3707647"/>
            <a:ext cx="1738754" cy="5651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67240153-BD77-584F-928D-6FF281740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925" y="4551444"/>
            <a:ext cx="1738754" cy="144462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B252DE9B-CAC2-B047-80D0-D628D69E921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9577" y="4551444"/>
            <a:ext cx="1738754" cy="144462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7698B6F7-C98E-DB4F-96E5-34898CC32E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93229" y="4551444"/>
            <a:ext cx="1738754" cy="144462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54174EBA-422F-2B40-BFD4-017E9A2AF6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46881" y="4551444"/>
            <a:ext cx="1738754" cy="144462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9362CC5-414D-BB42-8458-560850A114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00533" y="4551444"/>
            <a:ext cx="1738754" cy="144462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214736-0798-B441-9D44-D02AB6F86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3" y="1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85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3448F-0849-3544-8205-6BCD81A72D27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704208D-85B7-734F-84ED-CC3539EAD2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10515600" cy="42321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609C9CB-2DFA-3A43-9FAC-D6124564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6E5E6EFC-F420-0F4E-99DD-9AEA21F9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878E83A-1F59-934C-9A9F-2D0FF277B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3889C3C-F364-0A4C-862D-31A4FDB872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0F2B157-1A5A-2F4D-B88E-AE6A5FD9EC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236F6A-1198-B246-81E4-8E5AAFAAA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3" y="1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99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3E8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DD75EF-7C74-5444-B8FD-87A85481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54A562B-4287-1C4F-A3A4-B98DCD9D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5A324E-97C4-8F46-AEED-2091EE4C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64D83BE-E324-EB4A-B083-A1346F38C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43200"/>
            <a:ext cx="7315200" cy="32382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8939CC31-DFD2-2343-8688-614C2E4645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16754" y="1661865"/>
            <a:ext cx="2737046" cy="19737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43CC3961-8F72-1C43-8E19-E49947EFF9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6754" y="4081508"/>
            <a:ext cx="2737046" cy="19737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9D3E8B-562E-C74E-971A-0D8B8A9D67DC}"/>
              </a:ext>
            </a:extLst>
          </p:cNvPr>
          <p:cNvSpPr/>
          <p:nvPr userDrawn="1"/>
        </p:nvSpPr>
        <p:spPr>
          <a:xfrm>
            <a:off x="8543559" y="1656928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E5BA45-8D11-A94A-B643-51FAEDC03D24}"/>
              </a:ext>
            </a:extLst>
          </p:cNvPr>
          <p:cNvSpPr/>
          <p:nvPr userDrawn="1"/>
        </p:nvSpPr>
        <p:spPr>
          <a:xfrm>
            <a:off x="8538600" y="4071635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5B2B18-13C4-B44D-942D-87E05AD8761F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03D4BB4A-08E2-DC4E-A5D6-A7C2985543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469054C5-7CB8-E740-8175-6701E87CB1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3229" y="1648919"/>
            <a:ext cx="7315200" cy="90145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35F8368-8190-4047-947A-33584BFDA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4F4767-0401-2D4B-B5AA-63E79297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3" y="1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5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3E8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DD75EF-7C74-5444-B8FD-87A85481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54A562B-4287-1C4F-A3A4-B98DCD9D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5533"/>
            <a:ext cx="41148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5A324E-97C4-8F46-AEED-2091EE4C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25533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979F02A0-4AA3-C842-9CA9-08C424D95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0225" y="2293068"/>
            <a:ext cx="7423575" cy="141310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E6FF4433-AB91-F544-8484-39FECEE29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395" y="1732453"/>
            <a:ext cx="2753606" cy="19737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97F971B2-35C0-3E41-91D5-A13C99CC70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395" y="4152096"/>
            <a:ext cx="2753606" cy="19737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7718660E-AF8B-F941-B28E-F9D14E9AE3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9601" y="4712719"/>
            <a:ext cx="7423575" cy="141310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281BD8-CB1C-4842-A30C-6F0E67E43107}"/>
              </a:ext>
            </a:extLst>
          </p:cNvPr>
          <p:cNvSpPr/>
          <p:nvPr userDrawn="1"/>
        </p:nvSpPr>
        <p:spPr>
          <a:xfrm>
            <a:off x="838200" y="1728844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16EED8-08EE-9B4B-A347-5D93E3CF01D4}"/>
              </a:ext>
            </a:extLst>
          </p:cNvPr>
          <p:cNvSpPr/>
          <p:nvPr userDrawn="1"/>
        </p:nvSpPr>
        <p:spPr>
          <a:xfrm>
            <a:off x="833241" y="4148049"/>
            <a:ext cx="72000" cy="198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F3C025-FF1B-4745-BE4C-3D9DD90D3E7B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1150986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B8397BDA-C063-A54D-AB41-8D5451F917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8096" y="633413"/>
            <a:ext cx="3575050" cy="565150"/>
          </a:xfrm>
        </p:spPr>
        <p:txBody>
          <a:bodyPr anchor="b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DF1487AA-C639-0F4D-85C4-80A5600FCE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9601" y="1723442"/>
            <a:ext cx="7423575" cy="48166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B3841FEF-B10C-A64E-A22E-3704775FDC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29601" y="4091888"/>
            <a:ext cx="7423575" cy="48166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9065303C-73E4-594F-960E-A242DECB1A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3"/>
            <a:ext cx="4949190" cy="933357"/>
          </a:xfr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DA873-0798-334A-8A69-979CCF91FC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0973" y="1"/>
            <a:ext cx="1091039" cy="12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10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rgbClr val="3E8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61E308A-E052-B24E-A239-518063FA2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1666"/>
            <a:ext cx="12192000" cy="3860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59060D-E5B9-814D-B2FB-6587012FAC13}"/>
              </a:ext>
            </a:extLst>
          </p:cNvPr>
          <p:cNvCxnSpPr>
            <a:cxnSpLocks/>
          </p:cNvCxnSpPr>
          <p:nvPr userDrawn="1"/>
        </p:nvCxnSpPr>
        <p:spPr>
          <a:xfrm>
            <a:off x="365760" y="4831981"/>
            <a:ext cx="115098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10C4AD-68EB-6D4C-9749-E614BD1FA871}"/>
              </a:ext>
            </a:extLst>
          </p:cNvPr>
          <p:cNvSpPr txBox="1"/>
          <p:nvPr userDrawn="1"/>
        </p:nvSpPr>
        <p:spPr>
          <a:xfrm>
            <a:off x="8489488" y="5341496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80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fr-CH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+41 022 917 4720</a:t>
            </a:r>
          </a:p>
          <a:p>
            <a:pPr algn="r"/>
            <a:r>
              <a:rPr lang="fr-CH" sz="1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fr-CH" sz="180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unosat@unitar.org</a:t>
            </a:r>
            <a:endParaRPr lang="en-GB" sz="1800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/>
            <a:r>
              <a:rPr lang="fr-CH" sz="180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www.unosat.org</a:t>
            </a:r>
            <a:endParaRPr lang="en-GB" sz="1800" kern="1200">
              <a:solidFill>
                <a:schemeClr val="bg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4C06D-A92F-2845-8D8B-59A7411F9104}"/>
              </a:ext>
            </a:extLst>
          </p:cNvPr>
          <p:cNvSpPr txBox="1"/>
          <p:nvPr userDrawn="1"/>
        </p:nvSpPr>
        <p:spPr>
          <a:xfrm>
            <a:off x="3779829" y="5202997"/>
            <a:ext cx="495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UNOSAT, </a:t>
            </a:r>
            <a:r>
              <a:rPr lang="en-GB" sz="180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United Nations Institute for Training and Research (UNITAR)</a:t>
            </a:r>
          </a:p>
          <a:p>
            <a:r>
              <a:rPr lang="en-GB" sz="180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bis, Avenue de la </a:t>
            </a:r>
            <a:r>
              <a:rPr lang="en-GB" sz="1800" b="0" kern="1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Paix</a:t>
            </a:r>
            <a:r>
              <a:rPr lang="en-GB" sz="1800" b="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CH-1202 Geneva 2, Switzerland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EA14D7C-6209-694F-B2D5-9417D7C9E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0128"/>
            <a:ext cx="6134100" cy="30638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A966CC-60DF-B444-8377-0F9D7E861B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75" y="4955312"/>
            <a:ext cx="2805301" cy="1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4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48F2D-FAFA-AC44-9564-632B3084A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10515600" cy="4232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3CCBF-F684-5041-B2A5-4A3C1EA7F073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50F1AB6-AE13-E44A-982F-424EBCB6EA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2775DB-9824-EDD8-B1E3-C9D1A3F916CF}"/>
              </a:ext>
            </a:extLst>
          </p:cNvPr>
          <p:cNvCxnSpPr>
            <a:cxnSpLocks/>
          </p:cNvCxnSpPr>
          <p:nvPr userDrawn="1"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rgbClr val="031B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E577B5-8980-FFA1-93AE-EEC113274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69038" y="-2282"/>
            <a:ext cx="1092975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9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4506E1ED-DC3C-8E41-8ADB-90BF04C96E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85799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D48F2D-FAFA-AC44-9564-632B3084A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53017"/>
            <a:ext cx="4874808" cy="42321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400"/>
            </a:lvl4pPr>
            <a:lvl5pPr>
              <a:lnSpc>
                <a:spcPct val="100000"/>
              </a:lnSpc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EEB694-B61B-E84F-A8E3-C389A4DA084A}"/>
              </a:ext>
            </a:extLst>
          </p:cNvPr>
          <p:cNvCxnSpPr>
            <a:cxnSpLocks/>
          </p:cNvCxnSpPr>
          <p:nvPr/>
        </p:nvCxnSpPr>
        <p:spPr>
          <a:xfrm>
            <a:off x="365760" y="1304012"/>
            <a:ext cx="5347248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DAD83-1D19-597E-7ADE-4359B977D799}"/>
              </a:ext>
            </a:extLst>
          </p:cNvPr>
          <p:cNvCxnSpPr>
            <a:cxnSpLocks/>
          </p:cNvCxnSpPr>
          <p:nvPr userDrawn="1"/>
        </p:nvCxnSpPr>
        <p:spPr>
          <a:xfrm>
            <a:off x="365760" y="1304012"/>
            <a:ext cx="5347248" cy="0"/>
          </a:xfrm>
          <a:prstGeom prst="line">
            <a:avLst/>
          </a:prstGeom>
          <a:ln w="38100">
            <a:solidFill>
              <a:srgbClr val="082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908F2FC-931E-B787-07B1-4BC44290F07C}"/>
              </a:ext>
            </a:extLst>
          </p:cNvPr>
          <p:cNvSpPr txBox="1">
            <a:spLocks/>
          </p:cNvSpPr>
          <p:nvPr userDrawn="1"/>
        </p:nvSpPr>
        <p:spPr>
          <a:xfrm>
            <a:off x="419272" y="306173"/>
            <a:ext cx="4949190" cy="933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sz="2800" dirty="0"/>
              <a:t>CLICK TO EDIT MASTER TITLE STYLE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FCB03-DEC9-AAC4-0AF4-56E6D4207B8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82D42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4009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082D4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580DAC-6923-A14D-86BA-609533A4F6CB}"/>
              </a:ext>
            </a:extLst>
          </p:cNvPr>
          <p:cNvSpPr txBox="1"/>
          <p:nvPr/>
        </p:nvSpPr>
        <p:spPr>
          <a:xfrm>
            <a:off x="10170943" y="4501662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292F7A-6AF7-4364-86E5-322FB7FF468D}"/>
              </a:ext>
            </a:extLst>
          </p:cNvPr>
          <p:cNvSpPr txBox="1"/>
          <p:nvPr userDrawn="1"/>
        </p:nvSpPr>
        <p:spPr>
          <a:xfrm>
            <a:off x="10170943" y="4501662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12FDCE27-EA02-42DE-7D58-BA6DA7ACD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60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E3C09F-3F7C-AD4F-BFFB-88A9ABDCDF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184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3AC5FE27-77BC-1440-B235-1E26D11F7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0226" y="2293068"/>
            <a:ext cx="7423575" cy="1413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9AB221D5-F079-3A4B-8670-BC9B4B690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1395" y="1732454"/>
            <a:ext cx="2753606" cy="1973727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36D182-0EB9-BA46-9B4A-0D2D329DF9B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1" y="1732204"/>
            <a:ext cx="70793" cy="1980000"/>
          </a:xfrm>
          <a:prstGeom prst="rect">
            <a:avLst/>
          </a:prstGeom>
        </p:spPr>
      </p:pic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B1DAA7A6-7462-D04D-9F9B-64051DB4DA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395" y="4152097"/>
            <a:ext cx="2753606" cy="1973727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B6F7BF-6AB7-C640-837E-4AB59E525E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1" y="4151847"/>
            <a:ext cx="70793" cy="1980000"/>
          </a:xfrm>
          <a:prstGeom prst="rect">
            <a:avLst/>
          </a:prstGeom>
        </p:spPr>
      </p:pic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6833C50-E92B-EB4A-8E9E-757735F3B5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9602" y="4712719"/>
            <a:ext cx="7423575" cy="14131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ED6D3E-434A-BB45-9555-9D873AB07244}"/>
              </a:ext>
            </a:extLst>
          </p:cNvPr>
          <p:cNvCxnSpPr>
            <a:cxnSpLocks/>
          </p:cNvCxnSpPr>
          <p:nvPr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rgbClr val="3E8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C81EACDB-E60E-0847-BB86-6F3253D3E2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413" y="265574"/>
            <a:ext cx="4949190" cy="9333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C9F4A4EF-FA11-F549-970D-AC2CF410E7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29602" y="1723442"/>
            <a:ext cx="7423575" cy="481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400" b="1">
                <a:solidFill>
                  <a:schemeClr val="tx1"/>
                </a:solidFill>
              </a:defRPr>
            </a:lvl4pPr>
            <a:lvl5pPr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8607D73D-3908-4645-AB8A-F2C34DD85B0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29601" y="4122664"/>
            <a:ext cx="7423575" cy="481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 b="1">
                <a:solidFill>
                  <a:schemeClr val="tx1"/>
                </a:solidFill>
              </a:defRPr>
            </a:lvl2pPr>
            <a:lvl3pPr>
              <a:defRPr sz="1600" b="1">
                <a:solidFill>
                  <a:schemeClr val="tx1"/>
                </a:solidFill>
              </a:defRPr>
            </a:lvl3pPr>
            <a:lvl4pPr>
              <a:defRPr sz="1400" b="1">
                <a:solidFill>
                  <a:schemeClr val="tx1"/>
                </a:solidFill>
              </a:defRPr>
            </a:lvl4pPr>
            <a:lvl5pPr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929EE-B8C9-92C8-844E-327BCE8903EA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38201" y="1732204"/>
            <a:ext cx="70793" cy="1980000"/>
          </a:xfrm>
          <a:prstGeom prst="rect">
            <a:avLst/>
          </a:prstGeom>
          <a:solidFill>
            <a:srgbClr val="082D42"/>
          </a:solidFill>
          <a:ln>
            <a:solidFill>
              <a:srgbClr val="082D4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2ED11-03AF-5356-2BFD-48AE21FAC59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38201" y="4151847"/>
            <a:ext cx="70793" cy="1980000"/>
          </a:xfrm>
          <a:prstGeom prst="rect">
            <a:avLst/>
          </a:prstGeom>
          <a:solidFill>
            <a:srgbClr val="082D42"/>
          </a:solidFill>
          <a:ln>
            <a:solidFill>
              <a:srgbClr val="082D42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CF2A2F-6525-0BB4-F419-28686D110B68}"/>
              </a:ext>
            </a:extLst>
          </p:cNvPr>
          <p:cNvCxnSpPr>
            <a:cxnSpLocks/>
          </p:cNvCxnSpPr>
          <p:nvPr userDrawn="1"/>
        </p:nvCxnSpPr>
        <p:spPr>
          <a:xfrm>
            <a:off x="365761" y="1304012"/>
            <a:ext cx="11509865" cy="0"/>
          </a:xfrm>
          <a:prstGeom prst="line">
            <a:avLst/>
          </a:prstGeom>
          <a:ln w="38100">
            <a:solidFill>
              <a:srgbClr val="082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C628BF-414B-FDA7-B10E-885A2EEB3D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69038" y="-2282"/>
            <a:ext cx="1092975" cy="12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580DAC-6923-A14D-86BA-609533A4F6CB}"/>
              </a:ext>
            </a:extLst>
          </p:cNvPr>
          <p:cNvSpPr txBox="1"/>
          <p:nvPr/>
        </p:nvSpPr>
        <p:spPr>
          <a:xfrm>
            <a:off x="10170943" y="4501662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D1B37A-EA0E-62FE-DEC7-06F579C24CED}"/>
              </a:ext>
            </a:extLst>
          </p:cNvPr>
          <p:cNvSpPr txBox="1"/>
          <p:nvPr userDrawn="1"/>
        </p:nvSpPr>
        <p:spPr>
          <a:xfrm>
            <a:off x="10170943" y="4501662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182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52E92DF0-D0A0-19E9-83DD-D48AA48BFC2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8600"/>
            <a:ext cx="12192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42DA8-56A1-184E-9897-F909EFC9C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7B6AE-1DAA-624C-B803-68A2953A8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DEB54-2F4A-F848-AF4C-856B367A5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12/06/2020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E0D23-A7A2-9046-8237-908E11DC6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BE8B-F54E-B848-9BF5-20DF7B242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2886F1-2859-2743-B845-757850F9F2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EFB594-8DEA-C864-B68A-3CE8265705BC}"/>
              </a:ext>
            </a:extLst>
          </p:cNvPr>
          <p:cNvSpPr txBox="1"/>
          <p:nvPr/>
        </p:nvSpPr>
        <p:spPr>
          <a:xfrm>
            <a:off x="1" y="1562831"/>
            <a:ext cx="7659584" cy="242489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sym typeface="PT Sans"/>
              </a:rPr>
              <a:t>Women in GIS Session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  <a:sym typeface="PT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  <a:sym typeface="PT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FFFFFF"/>
              </a:solidFill>
              <a:sym typeface="PT San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sym typeface="PT Sans"/>
              </a:rPr>
              <a:t>2023 Pacific GIS&amp;RS User Conference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C0504-FECB-E70A-A795-5B54D1E3DB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2217" y="184384"/>
            <a:ext cx="1764380" cy="9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105545-44C6-F03E-63C1-4118B5053FC2}"/>
              </a:ext>
            </a:extLst>
          </p:cNvPr>
          <p:cNvSpPr txBox="1"/>
          <p:nvPr/>
        </p:nvSpPr>
        <p:spPr>
          <a:xfrm>
            <a:off x="542317" y="4879132"/>
            <a:ext cx="9319532" cy="1634827"/>
          </a:xfrm>
          <a:prstGeom prst="rect">
            <a:avLst/>
          </a:prstGeom>
        </p:spPr>
        <p:txBody>
          <a:bodyPr anchor="ctr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sym typeface="PT Sans"/>
              </a:rPr>
              <a:t>Presented By: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sym typeface="PT Sans"/>
              </a:rPr>
              <a:t>Joy Papao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604020202020204" pitchFamily="34" charset="0"/>
              <a:ea typeface="+mj-ea"/>
              <a:sym typeface="PT San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sym typeface="PT Sans"/>
              </a:rPr>
              <a:t>Solomon Islands In-Country Technical Expert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sym typeface="PT Sans"/>
              </a:rPr>
              <a:t>United Nations Satellite Centre (UNOSAT) of UNITAR</a:t>
            </a:r>
          </a:p>
        </p:txBody>
      </p:sp>
    </p:spTree>
    <p:extLst>
      <p:ext uri="{BB962C8B-B14F-4D97-AF65-F5344CB8AC3E}">
        <p14:creationId xmlns:p14="http://schemas.microsoft.com/office/powerpoint/2010/main" val="158686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DDF58-9E8B-1D2E-ED54-1F5DA04F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886F1-2859-2743-B845-757850F9F26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E8ED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3E8ED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wooden doll pushing a rock&#10;&#10;Description automatically generated">
            <a:extLst>
              <a:ext uri="{FF2B5EF4-FFF2-40B4-BE49-F238E27FC236}">
                <a16:creationId xmlns:a16="http://schemas.microsoft.com/office/drawing/2014/main" id="{BAE154B2-6DF8-42FC-A970-DEB2024B8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20" y="1810988"/>
            <a:ext cx="4016759" cy="3212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9E07E-F250-D8DA-2E6E-9C5A4A2E32A5}"/>
              </a:ext>
            </a:extLst>
          </p:cNvPr>
          <p:cNvSpPr txBox="1"/>
          <p:nvPr/>
        </p:nvSpPr>
        <p:spPr>
          <a:xfrm>
            <a:off x="249381" y="2378036"/>
            <a:ext cx="3740728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  <a:sym typeface="PT Sans"/>
              </a:rPr>
              <a:t>Become a leader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77C6B-8BF6-DD19-7FDD-1942129DEF0B}"/>
              </a:ext>
            </a:extLst>
          </p:cNvPr>
          <p:cNvSpPr txBox="1"/>
          <p:nvPr/>
        </p:nvSpPr>
        <p:spPr>
          <a:xfrm>
            <a:off x="2889661" y="600202"/>
            <a:ext cx="6812480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  <a:sym typeface="PT Sans"/>
              </a:rPr>
              <a:t>Be change agents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71651-2278-A4A6-934A-D6693E363876}"/>
              </a:ext>
            </a:extLst>
          </p:cNvPr>
          <p:cNvSpPr txBox="1"/>
          <p:nvPr/>
        </p:nvSpPr>
        <p:spPr>
          <a:xfrm>
            <a:off x="8111836" y="3321585"/>
            <a:ext cx="3740728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DLaM Display" panose="020F0502020204030204" pitchFamily="2" charset="0"/>
                <a:cs typeface="Angsana New" panose="02020603050405020304" pitchFamily="18" charset="-34"/>
                <a:sym typeface="PT Sans"/>
              </a:rPr>
              <a:t>Rally support 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DLaM Display" panose="020F0502020204030204" pitchFamily="2" charset="0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E3268-20FB-3521-4FEF-A0E7F82A1A76}"/>
              </a:ext>
            </a:extLst>
          </p:cNvPr>
          <p:cNvSpPr txBox="1"/>
          <p:nvPr/>
        </p:nvSpPr>
        <p:spPr>
          <a:xfrm>
            <a:off x="3221445" y="5640283"/>
            <a:ext cx="6148912" cy="9411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  <a:lumOff val="50000"/>
                  </a:schemeClr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  <a:sym typeface="PT Sans"/>
              </a:rPr>
              <a:t>Openness to change &amp; experience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33553-8A16-1B8D-26AB-B3CD785B0F3E}"/>
              </a:ext>
            </a:extLst>
          </p:cNvPr>
          <p:cNvSpPr txBox="1"/>
          <p:nvPr/>
        </p:nvSpPr>
        <p:spPr>
          <a:xfrm>
            <a:off x="0" y="4889870"/>
            <a:ext cx="3740728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  <a:sym typeface="PT Sans"/>
              </a:rPr>
              <a:t>Effective communication</a:t>
            </a: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0CF8D-8B02-FEA2-62C3-A41413C439BB}"/>
              </a:ext>
            </a:extLst>
          </p:cNvPr>
          <p:cNvSpPr txBox="1"/>
          <p:nvPr/>
        </p:nvSpPr>
        <p:spPr>
          <a:xfrm>
            <a:off x="8271165" y="1930732"/>
            <a:ext cx="3740728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  <a:sym typeface="PT Sans"/>
              </a:rPr>
              <a:t>Become a mentor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C290B4-CB98-A19D-A801-720AE43A9274}"/>
              </a:ext>
            </a:extLst>
          </p:cNvPr>
          <p:cNvSpPr txBox="1"/>
          <p:nvPr/>
        </p:nvSpPr>
        <p:spPr>
          <a:xfrm>
            <a:off x="8104379" y="4670511"/>
            <a:ext cx="3740728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ea typeface="ADLaM Display" panose="020F0502020204030204" pitchFamily="2" charset="0"/>
                <a:cs typeface="Angsana New" panose="02020603050405020304" pitchFamily="18" charset="-34"/>
                <a:sym typeface="PT Sans"/>
              </a:rPr>
              <a:t>Be innovative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ea typeface="ADLaM Display" panose="020F0502020204030204" pitchFamily="2" charset="0"/>
              <a:cs typeface="Angsana New" panose="02020603050405020304" pitchFamily="18" charset="-34"/>
              <a:sym typeface="PT San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0CF25-8CCB-54F0-806D-C4BFB4D351E5}"/>
              </a:ext>
            </a:extLst>
          </p:cNvPr>
          <p:cNvSpPr txBox="1"/>
          <p:nvPr/>
        </p:nvSpPr>
        <p:spPr>
          <a:xfrm>
            <a:off x="0" y="3772458"/>
            <a:ext cx="3740728" cy="5937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i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anose="02020603050405020304" pitchFamily="18" charset="-34"/>
                <a:cs typeface="Angsana New" panose="02020603050405020304" pitchFamily="18" charset="-34"/>
                <a:sym typeface="PT Sans"/>
              </a:rPr>
              <a:t>Be confident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anose="02020603050405020304" pitchFamily="18" charset="-34"/>
              <a:cs typeface="Angsana New" panose="02020603050405020304" pitchFamily="18" charset="-34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4687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classroom&#10;&#10;Description automatically generated with low confidence">
            <a:extLst>
              <a:ext uri="{FF2B5EF4-FFF2-40B4-BE49-F238E27FC236}">
                <a16:creationId xmlns:a16="http://schemas.microsoft.com/office/drawing/2014/main" id="{E2E2665D-8F25-8A31-AB26-3B74937A2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8" r="3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D11663-81F4-B382-16B1-990A389C1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4998720"/>
            <a:ext cx="7677331" cy="15401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1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cs typeface="+mj-cs"/>
              </a:rPr>
              <a:t>Tagio</a:t>
            </a:r>
            <a:r>
              <a:rPr lang="en-US" sz="4800" i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cs typeface="+mj-cs"/>
              </a:rPr>
              <a:t> </a:t>
            </a:r>
            <a:r>
              <a:rPr lang="en-US" sz="4800" i="1" dirty="0" err="1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cs typeface="+mj-cs"/>
              </a:rPr>
              <a:t>tumas</a:t>
            </a:r>
            <a:r>
              <a:rPr lang="en-US" sz="4800" i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cs typeface="+mj-cs"/>
              </a:rPr>
              <a:t> </a:t>
            </a:r>
            <a:br>
              <a:rPr lang="en-US" sz="4800" i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cs typeface="+mj-cs"/>
              </a:rPr>
            </a:br>
            <a:r>
              <a:rPr lang="en-US" sz="4800" i="1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+mj-lt"/>
                <a:cs typeface="+mj-cs"/>
              </a:rPr>
              <a:t>Thank you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DDF58-9E8B-1D2E-ED54-1F5DA04F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356350"/>
            <a:ext cx="609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52886F1-2859-2743-B845-757850F9F26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48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eme1">
  <a:themeElements>
    <a:clrScheme name="UNOSAT">
      <a:dk1>
        <a:srgbClr val="0E4D77"/>
      </a:dk1>
      <a:lt1>
        <a:srgbClr val="FFFFFF"/>
      </a:lt1>
      <a:dk2>
        <a:srgbClr val="031B26"/>
      </a:dk2>
      <a:lt2>
        <a:srgbClr val="D2EFFF"/>
      </a:lt2>
      <a:accent1>
        <a:srgbClr val="9DD1F4"/>
      </a:accent1>
      <a:accent2>
        <a:srgbClr val="69B2ED"/>
      </a:accent2>
      <a:accent3>
        <a:srgbClr val="3E8EDE"/>
      </a:accent3>
      <a:accent4>
        <a:srgbClr val="226FAF"/>
      </a:accent4>
      <a:accent5>
        <a:srgbClr val="0E4D77"/>
      </a:accent5>
      <a:accent6>
        <a:srgbClr val="082D42"/>
      </a:accent6>
      <a:hlink>
        <a:srgbClr val="DB3B14"/>
      </a:hlink>
      <a:folHlink>
        <a:srgbClr val="8D8B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2998DCA-734A-47A9-878E-536467F55F99}" vid="{5DF6910D-0CD4-40CC-871B-9DDA458895A1}"/>
    </a:ext>
  </a:extLst>
</a:theme>
</file>

<file path=ppt/theme/theme2.xml><?xml version="1.0" encoding="utf-8"?>
<a:theme xmlns:a="http://schemas.openxmlformats.org/drawingml/2006/main" name="1_Office Theme">
  <a:themeElements>
    <a:clrScheme name="UNOSAT Light">
      <a:dk1>
        <a:srgbClr val="3E8EDE"/>
      </a:dk1>
      <a:lt1>
        <a:srgbClr val="FFFFFF"/>
      </a:lt1>
      <a:dk2>
        <a:srgbClr val="0E4D77"/>
      </a:dk2>
      <a:lt2>
        <a:srgbClr val="9DD1F3"/>
      </a:lt2>
      <a:accent1>
        <a:srgbClr val="69B2ED"/>
      </a:accent1>
      <a:accent2>
        <a:srgbClr val="D2EFFF"/>
      </a:accent2>
      <a:accent3>
        <a:srgbClr val="C0CACE"/>
      </a:accent3>
      <a:accent4>
        <a:srgbClr val="BDC7CB"/>
      </a:accent4>
      <a:accent5>
        <a:srgbClr val="F7F9F9"/>
      </a:accent5>
      <a:accent6>
        <a:srgbClr val="2A3034"/>
      </a:accent6>
      <a:hlink>
        <a:srgbClr val="FACB0F"/>
      </a:hlink>
      <a:folHlink>
        <a:srgbClr val="ADF5FF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9578b337-8c4f-4d19-8043-d9f86067d7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D9B645822714AB2FECBDA05A58B71" ma:contentTypeVersion="13" ma:contentTypeDescription="Create a new document." ma:contentTypeScope="" ma:versionID="16639e9d9a3c163b88304ca777855fad">
  <xsd:schema xmlns:xsd="http://www.w3.org/2001/XMLSchema" xmlns:xs="http://www.w3.org/2001/XMLSchema" xmlns:p="http://schemas.microsoft.com/office/2006/metadata/properties" xmlns:ns2="9578b337-8c4f-4d19-8043-d9f86067d713" xmlns:ns3="7b4a1a82-9a51-4d96-8c98-68777113f738" targetNamespace="http://schemas.microsoft.com/office/2006/metadata/properties" ma:root="true" ma:fieldsID="584338c2dec2437569a2ab19580b87b8" ns2:_="" ns3:_="">
    <xsd:import namespace="9578b337-8c4f-4d19-8043-d9f86067d713"/>
    <xsd:import namespace="7b4a1a82-9a51-4d96-8c98-68777113f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8b337-8c4f-4d19-8043-d9f86067d7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1a82-9a51-4d96-8c98-68777113f7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0B03EA-F3D2-4B8F-A409-FB758DEE64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BBD94-A2B4-4A52-BE6E-8CB53B1F03E8}">
  <ds:schemaRefs>
    <ds:schemaRef ds:uri="http://purl.org/dc/dcmitype/"/>
    <ds:schemaRef ds:uri="http://purl.org/dc/terms/"/>
    <ds:schemaRef ds:uri="http://schemas.microsoft.com/office/infopath/2007/PartnerControls"/>
    <ds:schemaRef ds:uri="9578b337-8c4f-4d19-8043-d9f86067d713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7b4a1a82-9a51-4d96-8c98-68777113f738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53B93C5-A18F-487F-B005-BF8606834A16}">
  <ds:schemaRefs>
    <ds:schemaRef ds:uri="7b4a1a82-9a51-4d96-8c98-68777113f738"/>
    <ds:schemaRef ds:uri="9578b337-8c4f-4d19-8043-d9f86067d7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215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Angsana New</vt:lpstr>
      <vt:lpstr>Arial</vt:lpstr>
      <vt:lpstr>Arial Black</vt:lpstr>
      <vt:lpstr>Calibri</vt:lpstr>
      <vt:lpstr>Century Gothic</vt:lpstr>
      <vt:lpstr>Quattrocento Sans</vt:lpstr>
      <vt:lpstr>Theme1</vt:lpstr>
      <vt:lpstr>1_Office Theme</vt:lpstr>
      <vt:lpstr>PowerPoint Presentation</vt:lpstr>
      <vt:lpstr>PowerPoint Presentation</vt:lpstr>
      <vt:lpstr>Tagio tumas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Nichalak SAWADISORN</dc:creator>
  <cp:lastModifiedBy>Joy Papao</cp:lastModifiedBy>
  <cp:revision>51</cp:revision>
  <dcterms:created xsi:type="dcterms:W3CDTF">2021-11-10T02:24:24Z</dcterms:created>
  <dcterms:modified xsi:type="dcterms:W3CDTF">2023-11-29T20:02:43Z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0x010100492D9B645822714AB2FECBDA05A58B71</vt:lpwstr>
  </property>
</Properties>
</file>