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T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95B1B-1241-4E7C-A516-08832B9FD6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TO"/>
        </a:p>
      </dgm:t>
    </dgm:pt>
    <dgm:pt modelId="{08A9BBE9-B458-4889-8BA2-FA665655C59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Government</a:t>
          </a:r>
          <a:endParaRPr lang="en-TO" dirty="0"/>
        </a:p>
      </dgm:t>
    </dgm:pt>
    <dgm:pt modelId="{A0FF8E25-C8A3-4248-8A76-9DDBB30680C1}" type="parTrans" cxnId="{02B340F7-4649-4097-9ADE-CD359B964619}">
      <dgm:prSet/>
      <dgm:spPr/>
      <dgm:t>
        <a:bodyPr/>
        <a:lstStyle/>
        <a:p>
          <a:endParaRPr lang="en-TO"/>
        </a:p>
      </dgm:t>
    </dgm:pt>
    <dgm:pt modelId="{D43A8945-8987-4352-81C1-6352A2039E26}" type="sibTrans" cxnId="{02B340F7-4649-4097-9ADE-CD359B964619}">
      <dgm:prSet/>
      <dgm:spPr/>
      <dgm:t>
        <a:bodyPr/>
        <a:lstStyle/>
        <a:p>
          <a:endParaRPr lang="en-TO"/>
        </a:p>
      </dgm:t>
    </dgm:pt>
    <dgm:pt modelId="{BC830E65-40B4-48C8-A907-FE3FF624C27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Asian Development Bank</a:t>
          </a:r>
          <a:endParaRPr lang="en-TO" dirty="0"/>
        </a:p>
      </dgm:t>
    </dgm:pt>
    <dgm:pt modelId="{E5F8C62F-613C-4C5E-A682-12DBFBFECCEC}" type="parTrans" cxnId="{3FB8DB98-4D92-4C25-B02C-E7FCE1C1A60A}">
      <dgm:prSet/>
      <dgm:spPr/>
      <dgm:t>
        <a:bodyPr/>
        <a:lstStyle/>
        <a:p>
          <a:endParaRPr lang="en-TO"/>
        </a:p>
      </dgm:t>
    </dgm:pt>
    <dgm:pt modelId="{D964F561-D21F-451D-84B3-DFB655959FD2}" type="sibTrans" cxnId="{3FB8DB98-4D92-4C25-B02C-E7FCE1C1A60A}">
      <dgm:prSet/>
      <dgm:spPr/>
      <dgm:t>
        <a:bodyPr/>
        <a:lstStyle/>
        <a:p>
          <a:endParaRPr lang="en-TO"/>
        </a:p>
      </dgm:t>
    </dgm:pt>
    <dgm:pt modelId="{B052966B-6CFB-4EC3-8E88-412418CE35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Donor Support</a:t>
          </a:r>
          <a:endParaRPr lang="en-TO" dirty="0"/>
        </a:p>
      </dgm:t>
    </dgm:pt>
    <dgm:pt modelId="{C6C0B2B0-AC51-4D7E-A11F-F69097685682}" type="parTrans" cxnId="{49910043-8572-4FE2-A488-6B1DB7FE3C7E}">
      <dgm:prSet/>
      <dgm:spPr/>
      <dgm:t>
        <a:bodyPr/>
        <a:lstStyle/>
        <a:p>
          <a:endParaRPr lang="en-TO"/>
        </a:p>
      </dgm:t>
    </dgm:pt>
    <dgm:pt modelId="{3F8AFAB3-8148-4DFA-AD6D-07E445DCA8B9}" type="sibTrans" cxnId="{49910043-8572-4FE2-A488-6B1DB7FE3C7E}">
      <dgm:prSet/>
      <dgm:spPr/>
      <dgm:t>
        <a:bodyPr/>
        <a:lstStyle/>
        <a:p>
          <a:endParaRPr lang="en-TO"/>
        </a:p>
      </dgm:t>
    </dgm:pt>
    <dgm:pt modelId="{135807BA-B94A-4218-8B32-6DDFDC3E0CA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Ministry of Lands &amp; Natural Resources (GIS Department)</a:t>
          </a:r>
          <a:endParaRPr lang="en-TO" sz="1600" dirty="0"/>
        </a:p>
      </dgm:t>
    </dgm:pt>
    <dgm:pt modelId="{EBBCDEEA-FB1E-464B-996C-EA8D751F7B88}" type="parTrans" cxnId="{9A7E25FB-7644-4679-B8EB-45BD16DBBD65}">
      <dgm:prSet/>
      <dgm:spPr/>
      <dgm:t>
        <a:bodyPr/>
        <a:lstStyle/>
        <a:p>
          <a:endParaRPr lang="en-TO"/>
        </a:p>
      </dgm:t>
    </dgm:pt>
    <dgm:pt modelId="{B5C7B0E6-2D68-47B4-917C-C7C11467C49A}" type="sibTrans" cxnId="{9A7E25FB-7644-4679-B8EB-45BD16DBBD65}">
      <dgm:prSet/>
      <dgm:spPr/>
      <dgm:t>
        <a:bodyPr/>
        <a:lstStyle/>
        <a:p>
          <a:endParaRPr lang="en-TO"/>
        </a:p>
      </dgm:t>
    </dgm:pt>
    <dgm:pt modelId="{7318756D-AAC5-456A-A268-7DE50A77138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Ministry of Agriculture, Food &amp; Forestry</a:t>
          </a:r>
          <a:endParaRPr lang="en-TO" sz="1600" dirty="0"/>
        </a:p>
      </dgm:t>
    </dgm:pt>
    <dgm:pt modelId="{8827C32A-BF97-4BA2-841A-6457A04ED83E}" type="parTrans" cxnId="{86326587-59B1-4B81-A6DA-3E28EF14CCBE}">
      <dgm:prSet/>
      <dgm:spPr/>
      <dgm:t>
        <a:bodyPr/>
        <a:lstStyle/>
        <a:p>
          <a:endParaRPr lang="en-TO"/>
        </a:p>
      </dgm:t>
    </dgm:pt>
    <dgm:pt modelId="{732D86BC-C237-4FD9-BF7F-63E58574FA29}" type="sibTrans" cxnId="{86326587-59B1-4B81-A6DA-3E28EF14CCBE}">
      <dgm:prSet/>
      <dgm:spPr/>
      <dgm:t>
        <a:bodyPr/>
        <a:lstStyle/>
        <a:p>
          <a:endParaRPr lang="en-TO"/>
        </a:p>
      </dgm:t>
    </dgm:pt>
    <dgm:pt modelId="{E0469808-301B-4498-B109-C430F4CAC6C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Statistics Department</a:t>
          </a:r>
          <a:endParaRPr lang="en-TO" sz="1600" dirty="0"/>
        </a:p>
      </dgm:t>
    </dgm:pt>
    <dgm:pt modelId="{407462D8-3A23-4DAB-9DFD-50931330F3AE}" type="parTrans" cxnId="{52EE34A0-A5B1-454E-B536-6E67E966A84D}">
      <dgm:prSet/>
      <dgm:spPr/>
      <dgm:t>
        <a:bodyPr/>
        <a:lstStyle/>
        <a:p>
          <a:endParaRPr lang="en-TO"/>
        </a:p>
      </dgm:t>
    </dgm:pt>
    <dgm:pt modelId="{E225BF2E-C561-41DF-B4FB-BB2305370EEB}" type="sibTrans" cxnId="{52EE34A0-A5B1-454E-B536-6E67E966A84D}">
      <dgm:prSet/>
      <dgm:spPr/>
      <dgm:t>
        <a:bodyPr/>
        <a:lstStyle/>
        <a:p>
          <a:endParaRPr lang="en-TO"/>
        </a:p>
      </dgm:t>
    </dgm:pt>
    <dgm:pt modelId="{CEAAE826-EBC6-42D1-8635-1E95A03C2FF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Ministry of MEIDECC (NDRMO)</a:t>
          </a:r>
          <a:endParaRPr lang="en-TO" sz="1600" dirty="0"/>
        </a:p>
      </dgm:t>
    </dgm:pt>
    <dgm:pt modelId="{847FC5F3-B3B2-40C3-8C26-6A6966CEE423}" type="parTrans" cxnId="{B30F2F21-017B-4A1E-81A6-748443ED4704}">
      <dgm:prSet/>
      <dgm:spPr/>
      <dgm:t>
        <a:bodyPr/>
        <a:lstStyle/>
        <a:p>
          <a:endParaRPr lang="en-TO"/>
        </a:p>
      </dgm:t>
    </dgm:pt>
    <dgm:pt modelId="{0D155C9D-BB6C-4DA2-8223-E87BDBFA7B5E}" type="sibTrans" cxnId="{B30F2F21-017B-4A1E-81A6-748443ED4704}">
      <dgm:prSet/>
      <dgm:spPr/>
      <dgm:t>
        <a:bodyPr/>
        <a:lstStyle/>
        <a:p>
          <a:endParaRPr lang="en-TO"/>
        </a:p>
      </dgm:t>
    </dgm:pt>
    <dgm:pt modelId="{33435F79-F875-4C1E-A3A8-6C30B9AD98C0}" type="pres">
      <dgm:prSet presAssocID="{E2995B1B-1241-4E7C-A516-08832B9FD652}" presName="root" presStyleCnt="0">
        <dgm:presLayoutVars>
          <dgm:dir/>
          <dgm:resizeHandles val="exact"/>
        </dgm:presLayoutVars>
      </dgm:prSet>
      <dgm:spPr/>
    </dgm:pt>
    <dgm:pt modelId="{CF3EEB46-312F-4ADC-BE9E-C22D1E700207}" type="pres">
      <dgm:prSet presAssocID="{08A9BBE9-B458-4889-8BA2-FA665655C593}" presName="compNode" presStyleCnt="0"/>
      <dgm:spPr/>
    </dgm:pt>
    <dgm:pt modelId="{1DAB89D1-083C-4353-B7DD-D64894CDAA4A}" type="pres">
      <dgm:prSet presAssocID="{08A9BBE9-B458-4889-8BA2-FA665655C593}" presName="bgRect" presStyleLbl="bgShp" presStyleIdx="0" presStyleCnt="2"/>
      <dgm:spPr/>
    </dgm:pt>
    <dgm:pt modelId="{F2C67F8B-E658-411C-8140-CAF2D75F2EFD}" type="pres">
      <dgm:prSet presAssocID="{08A9BBE9-B458-4889-8BA2-FA665655C5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EC82602-9B85-4419-8E7E-1CDC5C5F1D8D}" type="pres">
      <dgm:prSet presAssocID="{08A9BBE9-B458-4889-8BA2-FA665655C593}" presName="spaceRect" presStyleCnt="0"/>
      <dgm:spPr/>
    </dgm:pt>
    <dgm:pt modelId="{8EAF512F-13E5-44A5-83F4-8A905250EC82}" type="pres">
      <dgm:prSet presAssocID="{08A9BBE9-B458-4889-8BA2-FA665655C593}" presName="parTx" presStyleLbl="revTx" presStyleIdx="0" presStyleCnt="4">
        <dgm:presLayoutVars>
          <dgm:chMax val="0"/>
          <dgm:chPref val="0"/>
        </dgm:presLayoutVars>
      </dgm:prSet>
      <dgm:spPr/>
    </dgm:pt>
    <dgm:pt modelId="{98BE5AC0-2724-4549-B7A6-818DBF190876}" type="pres">
      <dgm:prSet presAssocID="{08A9BBE9-B458-4889-8BA2-FA665655C593}" presName="desTx" presStyleLbl="revTx" presStyleIdx="1" presStyleCnt="4">
        <dgm:presLayoutVars/>
      </dgm:prSet>
      <dgm:spPr/>
    </dgm:pt>
    <dgm:pt modelId="{C93CBCE4-8B37-4E62-976C-05B6FBBA609B}" type="pres">
      <dgm:prSet presAssocID="{D43A8945-8987-4352-81C1-6352A2039E26}" presName="sibTrans" presStyleCnt="0"/>
      <dgm:spPr/>
    </dgm:pt>
    <dgm:pt modelId="{070CE124-735B-4430-AC9D-5EB6B0FA3F64}" type="pres">
      <dgm:prSet presAssocID="{B052966B-6CFB-4EC3-8E88-412418CE35B0}" presName="compNode" presStyleCnt="0"/>
      <dgm:spPr/>
    </dgm:pt>
    <dgm:pt modelId="{F85F0060-E7AE-451E-892D-6B41E6C800A3}" type="pres">
      <dgm:prSet presAssocID="{B052966B-6CFB-4EC3-8E88-412418CE35B0}" presName="bgRect" presStyleLbl="bgShp" presStyleIdx="1" presStyleCnt="2"/>
      <dgm:spPr/>
    </dgm:pt>
    <dgm:pt modelId="{D07904FE-A76E-4F12-BA61-6420B87D6E0F}" type="pres">
      <dgm:prSet presAssocID="{B052966B-6CFB-4EC3-8E88-412418CE35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3D8B4B9-A683-4BAF-890C-59AF2170E520}" type="pres">
      <dgm:prSet presAssocID="{B052966B-6CFB-4EC3-8E88-412418CE35B0}" presName="spaceRect" presStyleCnt="0"/>
      <dgm:spPr/>
    </dgm:pt>
    <dgm:pt modelId="{E1A619F0-8D86-4240-AF8B-0B50C1D4B9E4}" type="pres">
      <dgm:prSet presAssocID="{B052966B-6CFB-4EC3-8E88-412418CE35B0}" presName="parTx" presStyleLbl="revTx" presStyleIdx="2" presStyleCnt="4">
        <dgm:presLayoutVars>
          <dgm:chMax val="0"/>
          <dgm:chPref val="0"/>
        </dgm:presLayoutVars>
      </dgm:prSet>
      <dgm:spPr/>
    </dgm:pt>
    <dgm:pt modelId="{09866E1E-8BDF-4E5E-B894-8B0E2046864E}" type="pres">
      <dgm:prSet presAssocID="{B052966B-6CFB-4EC3-8E88-412418CE35B0}" presName="desTx" presStyleLbl="revTx" presStyleIdx="3" presStyleCnt="4">
        <dgm:presLayoutVars/>
      </dgm:prSet>
      <dgm:spPr/>
    </dgm:pt>
  </dgm:ptLst>
  <dgm:cxnLst>
    <dgm:cxn modelId="{DF10E100-3E7A-4B1F-8DC1-F071C32C2154}" type="presOf" srcId="{BC830E65-40B4-48C8-A907-FE3FF624C277}" destId="{09866E1E-8BDF-4E5E-B894-8B0E2046864E}" srcOrd="0" destOrd="0" presId="urn:microsoft.com/office/officeart/2018/2/layout/IconVerticalSolidList"/>
    <dgm:cxn modelId="{DD86940D-8C19-4BF2-B9BA-08295B0F52F3}" type="presOf" srcId="{CEAAE826-EBC6-42D1-8635-1E95A03C2FF6}" destId="{98BE5AC0-2724-4549-B7A6-818DBF190876}" srcOrd="0" destOrd="3" presId="urn:microsoft.com/office/officeart/2018/2/layout/IconVerticalSolidList"/>
    <dgm:cxn modelId="{B30F2F21-017B-4A1E-81A6-748443ED4704}" srcId="{08A9BBE9-B458-4889-8BA2-FA665655C593}" destId="{CEAAE826-EBC6-42D1-8635-1E95A03C2FF6}" srcOrd="3" destOrd="0" parTransId="{847FC5F3-B3B2-40C3-8C26-6A6966CEE423}" sibTransId="{0D155C9D-BB6C-4DA2-8223-E87BDBFA7B5E}"/>
    <dgm:cxn modelId="{0DABFC31-F4FC-4646-AE7F-4DD0E227B1F7}" type="presOf" srcId="{E2995B1B-1241-4E7C-A516-08832B9FD652}" destId="{33435F79-F875-4C1E-A3A8-6C30B9AD98C0}" srcOrd="0" destOrd="0" presId="urn:microsoft.com/office/officeart/2018/2/layout/IconVerticalSolidList"/>
    <dgm:cxn modelId="{1C685035-3690-48EE-8731-48A2DC43FE59}" type="presOf" srcId="{08A9BBE9-B458-4889-8BA2-FA665655C593}" destId="{8EAF512F-13E5-44A5-83F4-8A905250EC82}" srcOrd="0" destOrd="0" presId="urn:microsoft.com/office/officeart/2018/2/layout/IconVerticalSolidList"/>
    <dgm:cxn modelId="{49910043-8572-4FE2-A488-6B1DB7FE3C7E}" srcId="{E2995B1B-1241-4E7C-A516-08832B9FD652}" destId="{B052966B-6CFB-4EC3-8E88-412418CE35B0}" srcOrd="1" destOrd="0" parTransId="{C6C0B2B0-AC51-4D7E-A11F-F69097685682}" sibTransId="{3F8AFAB3-8148-4DFA-AD6D-07E445DCA8B9}"/>
    <dgm:cxn modelId="{86326587-59B1-4B81-A6DA-3E28EF14CCBE}" srcId="{08A9BBE9-B458-4889-8BA2-FA665655C593}" destId="{7318756D-AAC5-456A-A268-7DE50A771381}" srcOrd="1" destOrd="0" parTransId="{8827C32A-BF97-4BA2-841A-6457A04ED83E}" sibTransId="{732D86BC-C237-4FD9-BF7F-63E58574FA29}"/>
    <dgm:cxn modelId="{3FB8DB98-4D92-4C25-B02C-E7FCE1C1A60A}" srcId="{B052966B-6CFB-4EC3-8E88-412418CE35B0}" destId="{BC830E65-40B4-48C8-A907-FE3FF624C277}" srcOrd="0" destOrd="0" parTransId="{E5F8C62F-613C-4C5E-A682-12DBFBFECCEC}" sibTransId="{D964F561-D21F-451D-84B3-DFB655959FD2}"/>
    <dgm:cxn modelId="{D2FBCC9E-495C-4DAB-9406-3835247C84AF}" type="presOf" srcId="{135807BA-B94A-4218-8B32-6DDFDC3E0CA0}" destId="{98BE5AC0-2724-4549-B7A6-818DBF190876}" srcOrd="0" destOrd="0" presId="urn:microsoft.com/office/officeart/2018/2/layout/IconVerticalSolidList"/>
    <dgm:cxn modelId="{52EE34A0-A5B1-454E-B536-6E67E966A84D}" srcId="{08A9BBE9-B458-4889-8BA2-FA665655C593}" destId="{E0469808-301B-4498-B109-C430F4CAC6C6}" srcOrd="2" destOrd="0" parTransId="{407462D8-3A23-4DAB-9DFD-50931330F3AE}" sibTransId="{E225BF2E-C561-41DF-B4FB-BB2305370EEB}"/>
    <dgm:cxn modelId="{85789FCF-D7D6-429D-BD12-174D1A51AA4D}" type="presOf" srcId="{B052966B-6CFB-4EC3-8E88-412418CE35B0}" destId="{E1A619F0-8D86-4240-AF8B-0B50C1D4B9E4}" srcOrd="0" destOrd="0" presId="urn:microsoft.com/office/officeart/2018/2/layout/IconVerticalSolidList"/>
    <dgm:cxn modelId="{9A430ED0-1B0F-4E8B-9ABB-C01902B0537A}" type="presOf" srcId="{E0469808-301B-4498-B109-C430F4CAC6C6}" destId="{98BE5AC0-2724-4549-B7A6-818DBF190876}" srcOrd="0" destOrd="2" presId="urn:microsoft.com/office/officeart/2018/2/layout/IconVerticalSolidList"/>
    <dgm:cxn modelId="{784C78F4-A1F8-4058-9E3D-6D16AE1E2964}" type="presOf" srcId="{7318756D-AAC5-456A-A268-7DE50A771381}" destId="{98BE5AC0-2724-4549-B7A6-818DBF190876}" srcOrd="0" destOrd="1" presId="urn:microsoft.com/office/officeart/2018/2/layout/IconVerticalSolidList"/>
    <dgm:cxn modelId="{02B340F7-4649-4097-9ADE-CD359B964619}" srcId="{E2995B1B-1241-4E7C-A516-08832B9FD652}" destId="{08A9BBE9-B458-4889-8BA2-FA665655C593}" srcOrd="0" destOrd="0" parTransId="{A0FF8E25-C8A3-4248-8A76-9DDBB30680C1}" sibTransId="{D43A8945-8987-4352-81C1-6352A2039E26}"/>
    <dgm:cxn modelId="{9A7E25FB-7644-4679-B8EB-45BD16DBBD65}" srcId="{08A9BBE9-B458-4889-8BA2-FA665655C593}" destId="{135807BA-B94A-4218-8B32-6DDFDC3E0CA0}" srcOrd="0" destOrd="0" parTransId="{EBBCDEEA-FB1E-464B-996C-EA8D751F7B88}" sibTransId="{B5C7B0E6-2D68-47B4-917C-C7C11467C49A}"/>
    <dgm:cxn modelId="{2154F077-79A7-4E46-9657-724B134DA5DA}" type="presParOf" srcId="{33435F79-F875-4C1E-A3A8-6C30B9AD98C0}" destId="{CF3EEB46-312F-4ADC-BE9E-C22D1E700207}" srcOrd="0" destOrd="0" presId="urn:microsoft.com/office/officeart/2018/2/layout/IconVerticalSolidList"/>
    <dgm:cxn modelId="{E4ADB601-C170-4FA5-B3DD-B7A8A071F6D2}" type="presParOf" srcId="{CF3EEB46-312F-4ADC-BE9E-C22D1E700207}" destId="{1DAB89D1-083C-4353-B7DD-D64894CDAA4A}" srcOrd="0" destOrd="0" presId="urn:microsoft.com/office/officeart/2018/2/layout/IconVerticalSolidList"/>
    <dgm:cxn modelId="{B533B151-8B5A-499B-BA5F-1FE7E9FDBE5B}" type="presParOf" srcId="{CF3EEB46-312F-4ADC-BE9E-C22D1E700207}" destId="{F2C67F8B-E658-411C-8140-CAF2D75F2EFD}" srcOrd="1" destOrd="0" presId="urn:microsoft.com/office/officeart/2018/2/layout/IconVerticalSolidList"/>
    <dgm:cxn modelId="{FCEE04FE-65F2-418B-8766-8706303D592C}" type="presParOf" srcId="{CF3EEB46-312F-4ADC-BE9E-C22D1E700207}" destId="{0EC82602-9B85-4419-8E7E-1CDC5C5F1D8D}" srcOrd="2" destOrd="0" presId="urn:microsoft.com/office/officeart/2018/2/layout/IconVerticalSolidList"/>
    <dgm:cxn modelId="{93183DC9-FAA9-4907-835F-05D08905F0C0}" type="presParOf" srcId="{CF3EEB46-312F-4ADC-BE9E-C22D1E700207}" destId="{8EAF512F-13E5-44A5-83F4-8A905250EC82}" srcOrd="3" destOrd="0" presId="urn:microsoft.com/office/officeart/2018/2/layout/IconVerticalSolidList"/>
    <dgm:cxn modelId="{32FBF849-EBEF-48BA-8841-94C209C81E4F}" type="presParOf" srcId="{CF3EEB46-312F-4ADC-BE9E-C22D1E700207}" destId="{98BE5AC0-2724-4549-B7A6-818DBF190876}" srcOrd="4" destOrd="0" presId="urn:microsoft.com/office/officeart/2018/2/layout/IconVerticalSolidList"/>
    <dgm:cxn modelId="{4C3FE77A-7132-4A29-B826-44A53A853283}" type="presParOf" srcId="{33435F79-F875-4C1E-A3A8-6C30B9AD98C0}" destId="{C93CBCE4-8B37-4E62-976C-05B6FBBA609B}" srcOrd="1" destOrd="0" presId="urn:microsoft.com/office/officeart/2018/2/layout/IconVerticalSolidList"/>
    <dgm:cxn modelId="{AE121647-3BD8-4810-BB3B-29C2674BD6A0}" type="presParOf" srcId="{33435F79-F875-4C1E-A3A8-6C30B9AD98C0}" destId="{070CE124-735B-4430-AC9D-5EB6B0FA3F64}" srcOrd="2" destOrd="0" presId="urn:microsoft.com/office/officeart/2018/2/layout/IconVerticalSolidList"/>
    <dgm:cxn modelId="{E4BC856D-513F-4C4E-80CD-3FED1943D033}" type="presParOf" srcId="{070CE124-735B-4430-AC9D-5EB6B0FA3F64}" destId="{F85F0060-E7AE-451E-892D-6B41E6C800A3}" srcOrd="0" destOrd="0" presId="urn:microsoft.com/office/officeart/2018/2/layout/IconVerticalSolidList"/>
    <dgm:cxn modelId="{613EF212-2A1D-48E6-A616-EC1F889B6F47}" type="presParOf" srcId="{070CE124-735B-4430-AC9D-5EB6B0FA3F64}" destId="{D07904FE-A76E-4F12-BA61-6420B87D6E0F}" srcOrd="1" destOrd="0" presId="urn:microsoft.com/office/officeart/2018/2/layout/IconVerticalSolidList"/>
    <dgm:cxn modelId="{D02663C5-8D5A-4C62-84C2-3A63BABA1F65}" type="presParOf" srcId="{070CE124-735B-4430-AC9D-5EB6B0FA3F64}" destId="{73D8B4B9-A683-4BAF-890C-59AF2170E520}" srcOrd="2" destOrd="0" presId="urn:microsoft.com/office/officeart/2018/2/layout/IconVerticalSolidList"/>
    <dgm:cxn modelId="{09DE1519-C42E-48F6-BA2D-9E8CE14D7035}" type="presParOf" srcId="{070CE124-735B-4430-AC9D-5EB6B0FA3F64}" destId="{E1A619F0-8D86-4240-AF8B-0B50C1D4B9E4}" srcOrd="3" destOrd="0" presId="urn:microsoft.com/office/officeart/2018/2/layout/IconVerticalSolidList"/>
    <dgm:cxn modelId="{FF1B1172-D813-4A83-8A5D-EC3C59AB3CB8}" type="presParOf" srcId="{070CE124-735B-4430-AC9D-5EB6B0FA3F64}" destId="{09866E1E-8BDF-4E5E-B894-8B0E2046864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B89D1-083C-4353-B7DD-D64894CDAA4A}">
      <dsp:nvSpPr>
        <dsp:cNvPr id="0" name=""/>
        <dsp:cNvSpPr/>
      </dsp:nvSpPr>
      <dsp:spPr>
        <a:xfrm>
          <a:off x="0" y="581030"/>
          <a:ext cx="9906000" cy="1066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67F8B-E658-411C-8140-CAF2D75F2EFD}">
      <dsp:nvSpPr>
        <dsp:cNvPr id="0" name=""/>
        <dsp:cNvSpPr/>
      </dsp:nvSpPr>
      <dsp:spPr>
        <a:xfrm>
          <a:off x="322541" y="820937"/>
          <a:ext cx="586439" cy="5864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F512F-13E5-44A5-83F4-8A905250EC82}">
      <dsp:nvSpPr>
        <dsp:cNvPr id="0" name=""/>
        <dsp:cNvSpPr/>
      </dsp:nvSpPr>
      <dsp:spPr>
        <a:xfrm>
          <a:off x="1231523" y="581030"/>
          <a:ext cx="4457700" cy="1066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45" tIns="112845" rIns="112845" bIns="11284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Government</a:t>
          </a:r>
          <a:endParaRPr lang="en-TO" sz="2500" kern="1200" dirty="0"/>
        </a:p>
      </dsp:txBody>
      <dsp:txXfrm>
        <a:off x="1231523" y="581030"/>
        <a:ext cx="4457700" cy="1066254"/>
      </dsp:txXfrm>
    </dsp:sp>
    <dsp:sp modelId="{98BE5AC0-2724-4549-B7A6-818DBF190876}">
      <dsp:nvSpPr>
        <dsp:cNvPr id="0" name=""/>
        <dsp:cNvSpPr/>
      </dsp:nvSpPr>
      <dsp:spPr>
        <a:xfrm>
          <a:off x="5689223" y="581030"/>
          <a:ext cx="4215572" cy="1066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45" tIns="112845" rIns="112845" bIns="11284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Ministry of Lands &amp; Natural Resources (GIS Department)</a:t>
          </a:r>
          <a:endParaRPr lang="en-TO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Ministry of Agriculture, Food &amp; Forestry</a:t>
          </a:r>
          <a:endParaRPr lang="en-TO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Statistics Department</a:t>
          </a:r>
          <a:endParaRPr lang="en-TO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Ministry of MEIDECC (NDRMO)</a:t>
          </a:r>
          <a:endParaRPr lang="en-TO" sz="1600" kern="1200" dirty="0"/>
        </a:p>
      </dsp:txBody>
      <dsp:txXfrm>
        <a:off x="5689223" y="581030"/>
        <a:ext cx="4215572" cy="1066254"/>
      </dsp:txXfrm>
    </dsp:sp>
    <dsp:sp modelId="{F85F0060-E7AE-451E-892D-6B41E6C800A3}">
      <dsp:nvSpPr>
        <dsp:cNvPr id="0" name=""/>
        <dsp:cNvSpPr/>
      </dsp:nvSpPr>
      <dsp:spPr>
        <a:xfrm>
          <a:off x="0" y="1913848"/>
          <a:ext cx="9906000" cy="1066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904FE-A76E-4F12-BA61-6420B87D6E0F}">
      <dsp:nvSpPr>
        <dsp:cNvPr id="0" name=""/>
        <dsp:cNvSpPr/>
      </dsp:nvSpPr>
      <dsp:spPr>
        <a:xfrm>
          <a:off x="322541" y="2153755"/>
          <a:ext cx="586439" cy="5864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619F0-8D86-4240-AF8B-0B50C1D4B9E4}">
      <dsp:nvSpPr>
        <dsp:cNvPr id="0" name=""/>
        <dsp:cNvSpPr/>
      </dsp:nvSpPr>
      <dsp:spPr>
        <a:xfrm>
          <a:off x="1231523" y="1913848"/>
          <a:ext cx="4457700" cy="1066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45" tIns="112845" rIns="112845" bIns="11284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Donor Support</a:t>
          </a:r>
          <a:endParaRPr lang="en-TO" sz="2500" kern="1200" dirty="0"/>
        </a:p>
      </dsp:txBody>
      <dsp:txXfrm>
        <a:off x="1231523" y="1913848"/>
        <a:ext cx="4457700" cy="1066254"/>
      </dsp:txXfrm>
    </dsp:sp>
    <dsp:sp modelId="{09866E1E-8BDF-4E5E-B894-8B0E2046864E}">
      <dsp:nvSpPr>
        <dsp:cNvPr id="0" name=""/>
        <dsp:cNvSpPr/>
      </dsp:nvSpPr>
      <dsp:spPr>
        <a:xfrm>
          <a:off x="5689223" y="1913848"/>
          <a:ext cx="4215572" cy="1066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45" tIns="112845" rIns="112845" bIns="11284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Asian Development Bank</a:t>
          </a:r>
          <a:endParaRPr lang="en-TO" sz="1800" kern="1200" dirty="0"/>
        </a:p>
      </dsp:txBody>
      <dsp:txXfrm>
        <a:off x="5689223" y="1913848"/>
        <a:ext cx="4215572" cy="1066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9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3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9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3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7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76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B0A228-9EA3-4009-A82E-9402BBC7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E0C409-730D-455F-AA8F-0646ABDB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C817B-10FB-B7B2-73D1-CED43110B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72" y="2197253"/>
            <a:ext cx="4953000" cy="7596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Women in GIS</a:t>
            </a:r>
            <a:endParaRPr lang="en-TO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344DA-C2AA-BFDA-DDC5-4DFF7D906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081" y="3653522"/>
            <a:ext cx="4538814" cy="1421856"/>
          </a:xfrm>
        </p:spPr>
        <p:txBody>
          <a:bodyPr anchor="b">
            <a:normAutofit/>
          </a:bodyPr>
          <a:lstStyle/>
          <a:p>
            <a:r>
              <a:rPr lang="en-US" dirty="0"/>
              <a:t>Pacific GIS and Remote Sensing User Conference </a:t>
            </a:r>
          </a:p>
          <a:p>
            <a:r>
              <a:rPr lang="en-US" b="1" dirty="0"/>
              <a:t>27</a:t>
            </a:r>
            <a:r>
              <a:rPr lang="en-US" b="1" baseline="30000" dirty="0"/>
              <a:t>th</a:t>
            </a:r>
            <a:r>
              <a:rPr lang="en-US" b="1" dirty="0"/>
              <a:t> November</a:t>
            </a:r>
            <a:r>
              <a:rPr lang="en-US" b="1" baseline="30000" dirty="0"/>
              <a:t>  </a:t>
            </a:r>
            <a:r>
              <a:rPr lang="en-US" b="1" dirty="0"/>
              <a:t>– 1</a:t>
            </a:r>
            <a:r>
              <a:rPr lang="en-US" b="1" baseline="30000" dirty="0"/>
              <a:t>st</a:t>
            </a:r>
            <a:r>
              <a:rPr lang="en-US" b="1" dirty="0"/>
              <a:t> December</a:t>
            </a:r>
            <a:endParaRPr lang="en-TO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67AEB-80DD-FF8B-0B6E-9347F432F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5177"/>
          <a:stretch/>
        </p:blipFill>
        <p:spPr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pic>
        <p:nvPicPr>
          <p:cNvPr id="6" name="Picture 5" descr="A colorful emblem with a crown and flags&#10;&#10;Description automatically generated">
            <a:extLst>
              <a:ext uri="{FF2B5EF4-FFF2-40B4-BE49-F238E27FC236}">
                <a16:creationId xmlns:a16="http://schemas.microsoft.com/office/drawing/2014/main" id="{2DFB618E-2B4D-7035-CF36-DE3E7ED16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88" y="480228"/>
            <a:ext cx="1199333" cy="1337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DBB02-949C-02CE-CA25-4895E5B80371}"/>
              </a:ext>
            </a:extLst>
          </p:cNvPr>
          <p:cNvSpPr txBox="1"/>
          <p:nvPr/>
        </p:nvSpPr>
        <p:spPr>
          <a:xfrm>
            <a:off x="2225873" y="1905597"/>
            <a:ext cx="1714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Government of  Tonga</a:t>
            </a:r>
            <a:endParaRPr lang="en-TO" sz="1100" dirty="0"/>
          </a:p>
        </p:txBody>
      </p:sp>
      <p:pic>
        <p:nvPicPr>
          <p:cNvPr id="10" name="Picture 9" descr="A black rectangle with white dots&#10;&#10;Description automatically generated">
            <a:extLst>
              <a:ext uri="{FF2B5EF4-FFF2-40B4-BE49-F238E27FC236}">
                <a16:creationId xmlns:a16="http://schemas.microsoft.com/office/drawing/2014/main" id="{307A9E60-D13F-31E7-995A-57CD8DDC0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83" y="2992595"/>
            <a:ext cx="512259" cy="512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CB2DCF-941F-DDBE-5099-C438C2341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9348" y="2320956"/>
            <a:ext cx="512259" cy="512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205070-9442-2D70-61A6-D9DEEB19E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0789" y="4189620"/>
            <a:ext cx="512259" cy="512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87D0D-2559-EE46-164C-E689E6881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126" y="5011551"/>
            <a:ext cx="512259" cy="5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803E3-957A-BD41-983F-B5AE47EB42B0}"/>
              </a:ext>
            </a:extLst>
          </p:cNvPr>
          <p:cNvSpPr txBox="1"/>
          <p:nvPr/>
        </p:nvSpPr>
        <p:spPr>
          <a:xfrm>
            <a:off x="1756756" y="906189"/>
            <a:ext cx="8689571" cy="1001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Women in the Industry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6E5E9B-27FC-3371-B1E2-74EF9D423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916648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8BBB8E6-676F-269F-4841-8D5A731E61BD}"/>
              </a:ext>
            </a:extLst>
          </p:cNvPr>
          <p:cNvGrpSpPr/>
          <p:nvPr/>
        </p:nvGrpSpPr>
        <p:grpSpPr>
          <a:xfrm>
            <a:off x="0" y="137931"/>
            <a:ext cx="1714926" cy="1358871"/>
            <a:chOff x="0" y="137931"/>
            <a:chExt cx="1714926" cy="1358871"/>
          </a:xfrm>
        </p:grpSpPr>
        <p:pic>
          <p:nvPicPr>
            <p:cNvPr id="3" name="Picture 2" descr="A colorful emblem with a crown and flags&#10;&#10;Description automatically generated">
              <a:extLst>
                <a:ext uri="{FF2B5EF4-FFF2-40B4-BE49-F238E27FC236}">
                  <a16:creationId xmlns:a16="http://schemas.microsoft.com/office/drawing/2014/main" id="{CD6B65F8-5ADB-E634-43D7-A1C6844BC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2" y="137931"/>
              <a:ext cx="957883" cy="10679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7EFA51-B135-5079-2A91-EA9A54C3065F}"/>
                </a:ext>
              </a:extLst>
            </p:cNvPr>
            <p:cNvSpPr txBox="1"/>
            <p:nvPr/>
          </p:nvSpPr>
          <p:spPr>
            <a:xfrm>
              <a:off x="0" y="1235192"/>
              <a:ext cx="17149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Government of  Tonga</a:t>
              </a:r>
              <a:endParaRPr lang="en-TO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436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EC27341-4ABB-43EF-9E57-10A858F9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C36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2B98C55-54CC-433B-905F-FB0B2D20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341401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white logo of a bull and a plant&#10;&#10;Description automatically generated">
            <a:extLst>
              <a:ext uri="{FF2B5EF4-FFF2-40B4-BE49-F238E27FC236}">
                <a16:creationId xmlns:a16="http://schemas.microsoft.com/office/drawing/2014/main" id="{9EBF925E-AE65-1106-BA4D-A440D7DCA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7605" y="693767"/>
            <a:ext cx="2781372" cy="278137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9E21906-D4D4-4F16-9228-3E004930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68" y="485853"/>
            <a:ext cx="357530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diagram and graph with a piece of paper and a pie chart&#10;&#10;Description automatically generated">
            <a:extLst>
              <a:ext uri="{FF2B5EF4-FFF2-40B4-BE49-F238E27FC236}">
                <a16:creationId xmlns:a16="http://schemas.microsoft.com/office/drawing/2014/main" id="{6F4BB4D4-8948-F1CE-BE85-0EECABFE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92567" y="1958156"/>
            <a:ext cx="2941124" cy="294112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865BCC85-4C69-4CFB-A36A-6A489B87F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484069"/>
            <a:ext cx="3899229" cy="2864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47253005-E70C-5DA9-C927-34E5C6444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673" y="798656"/>
            <a:ext cx="2230228" cy="223022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A14BDAC-394B-4E9A-8ECE-61AA1A7C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3509152"/>
            <a:ext cx="3899229" cy="284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aphic of a building and a shield&#10;&#10;Description automatically generated with medium confidence">
            <a:extLst>
              <a:ext uri="{FF2B5EF4-FFF2-40B4-BE49-F238E27FC236}">
                <a16:creationId xmlns:a16="http://schemas.microsoft.com/office/drawing/2014/main" id="{C998E201-575E-3404-BC07-3324205E2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29873" y="3925459"/>
            <a:ext cx="3255829" cy="20348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B610F9-E8C8-D451-B0C5-96E4083FDC53}"/>
              </a:ext>
            </a:extLst>
          </p:cNvPr>
          <p:cNvSpPr txBox="1"/>
          <p:nvPr/>
        </p:nvSpPr>
        <p:spPr>
          <a:xfrm>
            <a:off x="2801717" y="-105519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Women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 the Industry</a:t>
            </a: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741940-9E52-67F8-5029-C7A787B63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5" y="3728275"/>
            <a:ext cx="2682679" cy="23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803E3-957A-BD41-983F-B5AE47EB42B0}"/>
              </a:ext>
            </a:extLst>
          </p:cNvPr>
          <p:cNvSpPr txBox="1"/>
          <p:nvPr/>
        </p:nvSpPr>
        <p:spPr>
          <a:xfrm>
            <a:off x="1769370" y="137931"/>
            <a:ext cx="8689571" cy="1001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Women in GIS ~ Tonga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8BBB8E6-676F-269F-4841-8D5A731E61BD}"/>
              </a:ext>
            </a:extLst>
          </p:cNvPr>
          <p:cNvGrpSpPr/>
          <p:nvPr/>
        </p:nvGrpSpPr>
        <p:grpSpPr>
          <a:xfrm>
            <a:off x="0" y="137931"/>
            <a:ext cx="1714926" cy="1358871"/>
            <a:chOff x="0" y="137931"/>
            <a:chExt cx="1714926" cy="1358871"/>
          </a:xfrm>
        </p:grpSpPr>
        <p:pic>
          <p:nvPicPr>
            <p:cNvPr id="3" name="Picture 2" descr="A colorful emblem with a crown and flags&#10;&#10;Description automatically generated">
              <a:extLst>
                <a:ext uri="{FF2B5EF4-FFF2-40B4-BE49-F238E27FC236}">
                  <a16:creationId xmlns:a16="http://schemas.microsoft.com/office/drawing/2014/main" id="{CD6B65F8-5ADB-E634-43D7-A1C6844BC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2" y="137931"/>
              <a:ext cx="957883" cy="10679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7EFA51-B135-5079-2A91-EA9A54C3065F}"/>
                </a:ext>
              </a:extLst>
            </p:cNvPr>
            <p:cNvSpPr txBox="1"/>
            <p:nvPr/>
          </p:nvSpPr>
          <p:spPr>
            <a:xfrm>
              <a:off x="0" y="1235192"/>
              <a:ext cx="17149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Government of  Tonga</a:t>
              </a:r>
              <a:endParaRPr lang="en-TO" sz="1100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B4F597E-7CAA-1A2A-6C58-E758F57CF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0" y="3749614"/>
            <a:ext cx="1995534" cy="25508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16893C-95F5-7D62-64F3-6E0E12A35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1" y="1583102"/>
            <a:ext cx="2007006" cy="21665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4145CC-C3F2-AAEF-7DC2-E9AB7FA26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245" y="1583101"/>
            <a:ext cx="2208422" cy="2166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DB85FC-8D2F-2AAB-654F-3578ED72E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667" y="1563326"/>
            <a:ext cx="2091980" cy="21862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E25BF2-B5FF-424E-2391-F3A6C6CC8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647" y="1583103"/>
            <a:ext cx="2211027" cy="21665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36D9094-A354-B05D-55FB-D1E89E6467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6540" y="1593727"/>
            <a:ext cx="2006245" cy="21657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8598725-2E62-8CF5-B1B5-83587374D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434" y="3769391"/>
            <a:ext cx="2274309" cy="25077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45A0744-4A7F-474E-93DA-14DBE046C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3171" y="3759501"/>
            <a:ext cx="2103475" cy="25346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61AF21C-1BB1-C2A3-CBB6-BFF11BA84E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2785" y="1593726"/>
            <a:ext cx="1668081" cy="21558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9AA1CEA-159B-A787-40DC-8B69CB922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5524" y="3750040"/>
            <a:ext cx="2228009" cy="25504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F89E2F4-1136-30BB-DC51-434654BE43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1743" y="3759501"/>
            <a:ext cx="1981042" cy="250775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CA8308C-DC1E-0314-1491-8BBE802748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32512" y="3759500"/>
            <a:ext cx="1659488" cy="25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7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B0A228-9EA3-4009-A82E-9402BBC7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E0C409-730D-455F-AA8F-0646ABDB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C817B-10FB-B7B2-73D1-CED43110B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72" y="2197253"/>
            <a:ext cx="4953000" cy="7596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Malo ‘aupito</a:t>
            </a:r>
            <a:br>
              <a:rPr lang="en-US" sz="4400" dirty="0"/>
            </a:br>
            <a:r>
              <a:rPr lang="en-US" sz="4400" dirty="0" err="1"/>
              <a:t>vina’a</a:t>
            </a:r>
            <a:r>
              <a:rPr lang="en-US" sz="4400" dirty="0"/>
              <a:t> </a:t>
            </a:r>
            <a:r>
              <a:rPr lang="en-US" sz="4400" dirty="0" err="1"/>
              <a:t>va’alevu</a:t>
            </a:r>
            <a:endParaRPr lang="en-TO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67AEB-80DD-FF8B-0B6E-9347F432F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5177"/>
          <a:stretch/>
        </p:blipFill>
        <p:spPr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pic>
        <p:nvPicPr>
          <p:cNvPr id="6" name="Picture 5" descr="A colorful emblem with a crown and flags&#10;&#10;Description automatically generated">
            <a:extLst>
              <a:ext uri="{FF2B5EF4-FFF2-40B4-BE49-F238E27FC236}">
                <a16:creationId xmlns:a16="http://schemas.microsoft.com/office/drawing/2014/main" id="{2DFB618E-2B4D-7035-CF36-DE3E7ED16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88" y="480228"/>
            <a:ext cx="1199333" cy="1337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DBB02-949C-02CE-CA25-4895E5B80371}"/>
              </a:ext>
            </a:extLst>
          </p:cNvPr>
          <p:cNvSpPr txBox="1"/>
          <p:nvPr/>
        </p:nvSpPr>
        <p:spPr>
          <a:xfrm>
            <a:off x="2225873" y="1905597"/>
            <a:ext cx="1714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Government of  Tonga</a:t>
            </a:r>
            <a:endParaRPr lang="en-TO" sz="1100" dirty="0"/>
          </a:p>
        </p:txBody>
      </p:sp>
      <p:pic>
        <p:nvPicPr>
          <p:cNvPr id="10" name="Picture 9" descr="A black rectangle with white dots&#10;&#10;Description automatically generated">
            <a:extLst>
              <a:ext uri="{FF2B5EF4-FFF2-40B4-BE49-F238E27FC236}">
                <a16:creationId xmlns:a16="http://schemas.microsoft.com/office/drawing/2014/main" id="{307A9E60-D13F-31E7-995A-57CD8DDC0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83" y="2992595"/>
            <a:ext cx="512259" cy="512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CB2DCF-941F-DDBE-5099-C438C2341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9348" y="2320956"/>
            <a:ext cx="512259" cy="512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205070-9442-2D70-61A6-D9DEEB19E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0789" y="4189620"/>
            <a:ext cx="512259" cy="512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87D0D-2559-EE46-164C-E689E6881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126" y="5011551"/>
            <a:ext cx="512259" cy="5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gattaVTI">
  <a:themeElements>
    <a:clrScheme name="AnalogousFromRegularSeedRightStep">
      <a:dk1>
        <a:srgbClr val="000000"/>
      </a:dk1>
      <a:lt1>
        <a:srgbClr val="FFFFFF"/>
      </a:lt1>
      <a:dk2>
        <a:srgbClr val="36371F"/>
      </a:dk2>
      <a:lt2>
        <a:srgbClr val="E2E6E8"/>
      </a:lt2>
      <a:accent1>
        <a:srgbClr val="C36B4D"/>
      </a:accent1>
      <a:accent2>
        <a:srgbClr val="B18B3B"/>
      </a:accent2>
      <a:accent3>
        <a:srgbClr val="A0AA43"/>
      </a:accent3>
      <a:accent4>
        <a:srgbClr val="75B13B"/>
      </a:accent4>
      <a:accent5>
        <a:srgbClr val="50B648"/>
      </a:accent5>
      <a:accent6>
        <a:srgbClr val="3BB163"/>
      </a:accent6>
      <a:hlink>
        <a:srgbClr val="388CAA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77</Words>
  <Application>Microsoft Office PowerPoint</Application>
  <PresentationFormat>Widescreen</PresentationFormat>
  <Paragraphs>18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Walbaum Display</vt:lpstr>
      <vt:lpstr>RegattaVTI</vt:lpstr>
      <vt:lpstr>Women in GIS</vt:lpstr>
      <vt:lpstr>PowerPoint Presentation</vt:lpstr>
      <vt:lpstr>PowerPoint Presentation</vt:lpstr>
      <vt:lpstr>PowerPoint Presentation</vt:lpstr>
      <vt:lpstr>Malo ‘aupito vina’a va’alevu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GIS, Tonga</dc:title>
  <dc:creator>'Ofa Masiwawa</dc:creator>
  <cp:lastModifiedBy>'Ofa</cp:lastModifiedBy>
  <cp:revision>7</cp:revision>
  <dcterms:created xsi:type="dcterms:W3CDTF">2023-11-28T10:36:58Z</dcterms:created>
  <dcterms:modified xsi:type="dcterms:W3CDTF">2023-11-29T20:48:45Z</dcterms:modified>
</cp:coreProperties>
</file>