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138D-E85A-445E-BB00-F6793178C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B7C31-C6B1-4875-AB24-16C87404A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4A7C6-9118-4DF0-A92D-3D70C7B9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3BA63-21B3-4C67-9A18-E9D77DEF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1381C-A168-48F5-8AF3-EB51250D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1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C206-B82C-42B2-9DDD-9DB1022A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D5FD7-2ADD-4C07-B3BB-358DDDDF1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95509-2D75-4FCE-94C9-834568FF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B3150-E0C5-4A0C-B828-E65E6278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D88B0-17EC-45B5-8A84-C52DCA1C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0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8ECCAE-E7D4-43D3-AF82-F98AA9BDE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8D3A8-3667-4529-8F23-6F16DD6A0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26CB4-146D-43B8-9163-87CA3A62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FD44-B492-4810-8396-421133D4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A98E-B829-45D8-94A0-90813AAC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F29F-A13B-4FD1-AB66-646FBDDF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7AB98-EFAD-4D5A-97AE-FF45F0CAB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80CDF-0ACD-4F7D-85A0-B3A46631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E5AA0-531D-44CB-8B89-5E7C3B7C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D20DD-840D-4CB2-B596-94CF47BC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4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4220C-A2A1-4B5C-A6C5-F8EA4BA90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90BAE-9384-405B-B02B-94E9F98A4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D4088-C267-481A-958E-3425B970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BD6B8-B64A-4AB9-AACE-DCB97768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232E5-811C-4057-A591-7A375C48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8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BE21E-6D60-49A1-AE88-0ED44CB2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3DF9-142A-4D6F-8637-845F43EEB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E8194-EAAF-4A1C-B0F7-DDA5F5304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79C91-E639-48BF-9646-5DA2CDA1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C9C71-53CA-4722-ACD9-E7BF4E59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08689-439B-4558-8620-265249FC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73746-AC23-4A13-9004-884D7EC4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AC3AC-17FE-41EC-ABFC-8D3BC3A65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4A7D0-9D06-425D-87A0-A69E9E17C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AD2EC5-6831-49F0-AF47-0DAB9061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A968B-1DFD-4116-B205-970A943B1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EE0843-8AA8-47FD-854B-9FD1F80E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47928-1C81-4A07-A2F4-93EB79B9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D86F7-194C-4455-8421-93491AEE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7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C2E0-18AD-4B78-A5A9-B5AD5088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618F2-9C11-41A9-B2E6-9B3557DAB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A5EF9-886C-4B3D-8781-4AEBF489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8D0AE-8676-4F5A-B5C4-C0A69F6B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69B389-992F-4222-8D4B-E3C0D9DD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9E9F1-CA97-48A1-A884-D0CB703E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F9D32-F9D9-4BAC-8D55-5FF389F6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92427-E6B0-43A9-8907-5DDDA8AE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B80D4-BB6B-4E82-9022-E569C93F0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47A49-3C80-4D34-97DE-044B55565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E4EBC-5EE0-4022-9F21-06C321D50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4EFAD-6984-4FCF-A8D0-595A36C6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CA14F-A05B-4870-AA1C-70E9B7AD4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3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10452-EE2B-491D-855C-8F240BA6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AF463F-38EE-4D02-B647-7461E4496B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942D8-00B0-4C1F-AB59-E381CA084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C417B-1CF3-4248-83AB-67EF7959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28A09-064B-43B0-B7DD-1CF7F996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0BCB2-51E5-4E9C-8127-7D2F5F03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6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38AD3-11BA-4A7D-8C78-E2B671D2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724B7-3748-4980-96D3-B1316CD5F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1143F-487E-44E5-B899-80E0D17BD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FE3B-954E-49C3-954C-E18F7CB09092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54625-B3D3-40D4-9203-B5077CE4E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B297B-CFE3-4734-96E1-02BA43A8F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95755-B2F6-4FB1-9FF6-3CBFF91CA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6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ymaps.arcgis.com/stories/6bd63f3060a1448697d9ed3b1166274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5B58E-6B81-4893-8957-ADC274BEA4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Navakavu</a:t>
            </a:r>
            <a:r>
              <a:rPr lang="en-US" dirty="0"/>
              <a:t> Story Map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2FCE3-44C4-4C61-AE1F-E2260F7C9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https://storymaps.arcgis.com/stories/6bd63f3060a1448697d9ed3b1166274d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340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Navakavu Story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Navakavu Story Map</dc:title>
  <dc:creator>Joeli Varo</dc:creator>
  <cp:lastModifiedBy>Joeli Varo</cp:lastModifiedBy>
  <cp:revision>1</cp:revision>
  <dcterms:created xsi:type="dcterms:W3CDTF">2023-11-27T02:04:50Z</dcterms:created>
  <dcterms:modified xsi:type="dcterms:W3CDTF">2023-11-27T02:06:30Z</dcterms:modified>
</cp:coreProperties>
</file>