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40"/>
  </p:notesMasterIdLst>
  <p:handoutMasterIdLst>
    <p:handoutMasterId r:id="rId41"/>
  </p:handoutMasterIdLst>
  <p:sldIdLst>
    <p:sldId id="257" r:id="rId2"/>
    <p:sldId id="393" r:id="rId3"/>
    <p:sldId id="395" r:id="rId4"/>
    <p:sldId id="396" r:id="rId5"/>
    <p:sldId id="259" r:id="rId6"/>
    <p:sldId id="337" r:id="rId7"/>
    <p:sldId id="322" r:id="rId8"/>
    <p:sldId id="330" r:id="rId9"/>
    <p:sldId id="332" r:id="rId10"/>
    <p:sldId id="258" r:id="rId11"/>
    <p:sldId id="324" r:id="rId12"/>
    <p:sldId id="327" r:id="rId13"/>
    <p:sldId id="328" r:id="rId14"/>
    <p:sldId id="329" r:id="rId15"/>
    <p:sldId id="379" r:id="rId16"/>
    <p:sldId id="336" r:id="rId17"/>
    <p:sldId id="307" r:id="rId18"/>
    <p:sldId id="346" r:id="rId19"/>
    <p:sldId id="398" r:id="rId20"/>
    <p:sldId id="394" r:id="rId21"/>
    <p:sldId id="341" r:id="rId22"/>
    <p:sldId id="363" r:id="rId23"/>
    <p:sldId id="364" r:id="rId24"/>
    <p:sldId id="353" r:id="rId25"/>
    <p:sldId id="365" r:id="rId26"/>
    <p:sldId id="366" r:id="rId27"/>
    <p:sldId id="375" r:id="rId28"/>
    <p:sldId id="373" r:id="rId29"/>
    <p:sldId id="371" r:id="rId30"/>
    <p:sldId id="368" r:id="rId31"/>
    <p:sldId id="385" r:id="rId32"/>
    <p:sldId id="402" r:id="rId33"/>
    <p:sldId id="384" r:id="rId34"/>
    <p:sldId id="355" r:id="rId35"/>
    <p:sldId id="386" r:id="rId36"/>
    <p:sldId id="344" r:id="rId37"/>
    <p:sldId id="356" r:id="rId38"/>
    <p:sldId id="315" r:id="rId39"/>
  </p:sldIdLst>
  <p:sldSz cx="9144000" cy="5143500" type="screen16x9"/>
  <p:notesSz cx="6724650" cy="9774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1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203" d="100"/>
          <a:sy n="203" d="100"/>
        </p:scale>
        <p:origin x="5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079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Peterson" userId="9a7ced91-e006-45d2-a4b9-49d5efd5b07d" providerId="ADAL" clId="{A16FB2A2-C3BD-4EA3-8A63-D7688D4C1783}"/>
    <pc:docChg chg="undo custSel addSld delSld modSld sldOrd">
      <pc:chgData name="Paul Peterson" userId="9a7ced91-e006-45d2-a4b9-49d5efd5b07d" providerId="ADAL" clId="{A16FB2A2-C3BD-4EA3-8A63-D7688D4C1783}" dt="2023-11-23T03:47:00.849" v="6029" actId="2696"/>
      <pc:docMkLst>
        <pc:docMk/>
      </pc:docMkLst>
      <pc:sldChg chg="addSp delSp modSp mod">
        <pc:chgData name="Paul Peterson" userId="9a7ced91-e006-45d2-a4b9-49d5efd5b07d" providerId="ADAL" clId="{A16FB2A2-C3BD-4EA3-8A63-D7688D4C1783}" dt="2023-11-23T03:29:25.981" v="5989" actId="6549"/>
        <pc:sldMkLst>
          <pc:docMk/>
          <pc:sldMk cId="3106912084" sldId="257"/>
        </pc:sldMkLst>
        <pc:spChg chg="mod">
          <ac:chgData name="Paul Peterson" userId="9a7ced91-e006-45d2-a4b9-49d5efd5b07d" providerId="ADAL" clId="{A16FB2A2-C3BD-4EA3-8A63-D7688D4C1783}" dt="2023-11-20T02:17:49.190" v="4193" actId="14100"/>
          <ac:spMkLst>
            <pc:docMk/>
            <pc:sldMk cId="3106912084" sldId="257"/>
            <ac:spMk id="3" creationId="{638EE6EE-D1E5-4E1A-961D-05B49C8E8DF1}"/>
          </ac:spMkLst>
        </pc:spChg>
        <pc:spChg chg="mod">
          <ac:chgData name="Paul Peterson" userId="9a7ced91-e006-45d2-a4b9-49d5efd5b07d" providerId="ADAL" clId="{A16FB2A2-C3BD-4EA3-8A63-D7688D4C1783}" dt="2023-11-23T03:29:25.981" v="5989" actId="6549"/>
          <ac:spMkLst>
            <pc:docMk/>
            <pc:sldMk cId="3106912084" sldId="257"/>
            <ac:spMk id="4" creationId="{A1E611E9-6BA8-48EC-A26A-C00AB020683A}"/>
          </ac:spMkLst>
        </pc:spChg>
        <pc:spChg chg="del">
          <ac:chgData name="Paul Peterson" userId="9a7ced91-e006-45d2-a4b9-49d5efd5b07d" providerId="ADAL" clId="{A16FB2A2-C3BD-4EA3-8A63-D7688D4C1783}" dt="2023-11-19T23:27:36.947" v="2268" actId="478"/>
          <ac:spMkLst>
            <pc:docMk/>
            <pc:sldMk cId="3106912084" sldId="257"/>
            <ac:spMk id="5" creationId="{793A09C9-4F67-0E75-B964-ABD746816F97}"/>
          </ac:spMkLst>
        </pc:spChg>
        <pc:spChg chg="del">
          <ac:chgData name="Paul Peterson" userId="9a7ced91-e006-45d2-a4b9-49d5efd5b07d" providerId="ADAL" clId="{A16FB2A2-C3BD-4EA3-8A63-D7688D4C1783}" dt="2023-11-19T23:27:39.459" v="2269" actId="478"/>
          <ac:spMkLst>
            <pc:docMk/>
            <pc:sldMk cId="3106912084" sldId="257"/>
            <ac:spMk id="7" creationId="{811372D1-0CC8-00CF-FD94-34318EA45801}"/>
          </ac:spMkLst>
        </pc:spChg>
        <pc:picChg chg="add mod">
          <ac:chgData name="Paul Peterson" userId="9a7ced91-e006-45d2-a4b9-49d5efd5b07d" providerId="ADAL" clId="{A16FB2A2-C3BD-4EA3-8A63-D7688D4C1783}" dt="2023-11-23T03:29:14.818" v="5986" actId="1076"/>
          <ac:picMkLst>
            <pc:docMk/>
            <pc:sldMk cId="3106912084" sldId="257"/>
            <ac:picMk id="6" creationId="{076B7910-46D3-246B-6707-2AF08BC645F3}"/>
          </ac:picMkLst>
        </pc:picChg>
      </pc:sldChg>
      <pc:sldChg chg="addSp delSp modSp mod">
        <pc:chgData name="Paul Peterson" userId="9a7ced91-e006-45d2-a4b9-49d5efd5b07d" providerId="ADAL" clId="{A16FB2A2-C3BD-4EA3-8A63-D7688D4C1783}" dt="2023-11-20T03:08:59.086" v="4608" actId="255"/>
        <pc:sldMkLst>
          <pc:docMk/>
          <pc:sldMk cId="890039688" sldId="258"/>
        </pc:sldMkLst>
        <pc:spChg chg="add del mod">
          <ac:chgData name="Paul Peterson" userId="9a7ced91-e006-45d2-a4b9-49d5efd5b07d" providerId="ADAL" clId="{A16FB2A2-C3BD-4EA3-8A63-D7688D4C1783}" dt="2023-11-20T02:28:00.710" v="4451" actId="478"/>
          <ac:spMkLst>
            <pc:docMk/>
            <pc:sldMk cId="890039688" sldId="258"/>
            <ac:spMk id="2" creationId="{1842AE66-9D9D-8F4A-33FB-709FEA67CA3B}"/>
          </ac:spMkLst>
        </pc:spChg>
        <pc:spChg chg="mod">
          <ac:chgData name="Paul Peterson" userId="9a7ced91-e006-45d2-a4b9-49d5efd5b07d" providerId="ADAL" clId="{A16FB2A2-C3BD-4EA3-8A63-D7688D4C1783}" dt="2023-11-20T03:08:59.086" v="4608" actId="255"/>
          <ac:spMkLst>
            <pc:docMk/>
            <pc:sldMk cId="890039688" sldId="258"/>
            <ac:spMk id="7" creationId="{4D2D226E-1BB1-4F9A-8DFC-D15BE9A08163}"/>
          </ac:spMkLst>
        </pc:spChg>
        <pc:spChg chg="mod">
          <ac:chgData name="Paul Peterson" userId="9a7ced91-e006-45d2-a4b9-49d5efd5b07d" providerId="ADAL" clId="{A16FB2A2-C3BD-4EA3-8A63-D7688D4C1783}" dt="2023-11-20T02:26:40.519" v="4441" actId="6549"/>
          <ac:spMkLst>
            <pc:docMk/>
            <pc:sldMk cId="890039688" sldId="258"/>
            <ac:spMk id="17" creationId="{4BED4C12-9085-4074-9D3C-AC8A201E6D46}"/>
          </ac:spMkLst>
        </pc:spChg>
      </pc:sldChg>
      <pc:sldChg chg="modSp mod">
        <pc:chgData name="Paul Peterson" userId="9a7ced91-e006-45d2-a4b9-49d5efd5b07d" providerId="ADAL" clId="{A16FB2A2-C3BD-4EA3-8A63-D7688D4C1783}" dt="2023-11-20T01:57:45.803" v="3956" actId="1076"/>
        <pc:sldMkLst>
          <pc:docMk/>
          <pc:sldMk cId="3378952178" sldId="259"/>
        </pc:sldMkLst>
        <pc:spChg chg="mod">
          <ac:chgData name="Paul Peterson" userId="9a7ced91-e006-45d2-a4b9-49d5efd5b07d" providerId="ADAL" clId="{A16FB2A2-C3BD-4EA3-8A63-D7688D4C1783}" dt="2023-11-19T21:08:18.729" v="354" actId="14100"/>
          <ac:spMkLst>
            <pc:docMk/>
            <pc:sldMk cId="3378952178" sldId="259"/>
            <ac:spMk id="7" creationId="{78D87F16-FC31-4DCA-A9BE-B85FD9B9D40E}"/>
          </ac:spMkLst>
        </pc:spChg>
        <pc:picChg chg="mod">
          <ac:chgData name="Paul Peterson" userId="9a7ced91-e006-45d2-a4b9-49d5efd5b07d" providerId="ADAL" clId="{A16FB2A2-C3BD-4EA3-8A63-D7688D4C1783}" dt="2023-11-20T01:57:33.939" v="3952" actId="1076"/>
          <ac:picMkLst>
            <pc:docMk/>
            <pc:sldMk cId="3378952178" sldId="259"/>
            <ac:picMk id="9" creationId="{2C23F506-F2CB-4BF9-AD0E-EF1678952406}"/>
          </ac:picMkLst>
        </pc:picChg>
        <pc:picChg chg="mod">
          <ac:chgData name="Paul Peterson" userId="9a7ced91-e006-45d2-a4b9-49d5efd5b07d" providerId="ADAL" clId="{A16FB2A2-C3BD-4EA3-8A63-D7688D4C1783}" dt="2023-11-20T01:57:45.803" v="3956" actId="1076"/>
          <ac:picMkLst>
            <pc:docMk/>
            <pc:sldMk cId="3378952178" sldId="259"/>
            <ac:picMk id="10" creationId="{EEE6C435-5B79-4D6D-8C98-6ECE18478C0A}"/>
          </ac:picMkLst>
        </pc:picChg>
      </pc:sldChg>
      <pc:sldChg chg="modSp del mod">
        <pc:chgData name="Paul Peterson" userId="9a7ced91-e006-45d2-a4b9-49d5efd5b07d" providerId="ADAL" clId="{A16FB2A2-C3BD-4EA3-8A63-D7688D4C1783}" dt="2023-11-20T22:41:01.894" v="5328" actId="47"/>
        <pc:sldMkLst>
          <pc:docMk/>
          <pc:sldMk cId="2781957346" sldId="299"/>
        </pc:sldMkLst>
        <pc:spChg chg="mod">
          <ac:chgData name="Paul Peterson" userId="9a7ced91-e006-45d2-a4b9-49d5efd5b07d" providerId="ADAL" clId="{A16FB2A2-C3BD-4EA3-8A63-D7688D4C1783}" dt="2023-11-20T22:40:10.689" v="5323" actId="207"/>
          <ac:spMkLst>
            <pc:docMk/>
            <pc:sldMk cId="2781957346" sldId="299"/>
            <ac:spMk id="2" creationId="{00000000-0000-0000-0000-000000000000}"/>
          </ac:spMkLst>
        </pc:spChg>
        <pc:graphicFrameChg chg="mod">
          <ac:chgData name="Paul Peterson" userId="9a7ced91-e006-45d2-a4b9-49d5efd5b07d" providerId="ADAL" clId="{A16FB2A2-C3BD-4EA3-8A63-D7688D4C1783}" dt="2023-11-20T22:40:24.439" v="5325" actId="207"/>
          <ac:graphicFrameMkLst>
            <pc:docMk/>
            <pc:sldMk cId="2781957346" sldId="299"/>
            <ac:graphicFrameMk id="3" creationId="{00000000-0000-0000-0000-000000000000}"/>
          </ac:graphicFrameMkLst>
        </pc:graphicFrameChg>
      </pc:sldChg>
      <pc:sldChg chg="modSp del mod">
        <pc:chgData name="Paul Peterson" userId="9a7ced91-e006-45d2-a4b9-49d5efd5b07d" providerId="ADAL" clId="{A16FB2A2-C3BD-4EA3-8A63-D7688D4C1783}" dt="2023-11-20T01:57:18.523" v="3951" actId="47"/>
        <pc:sldMkLst>
          <pc:docMk/>
          <pc:sldMk cId="2915726054" sldId="302"/>
        </pc:sldMkLst>
        <pc:spChg chg="mod">
          <ac:chgData name="Paul Peterson" userId="9a7ced91-e006-45d2-a4b9-49d5efd5b07d" providerId="ADAL" clId="{A16FB2A2-C3BD-4EA3-8A63-D7688D4C1783}" dt="2023-11-20T01:48:41.574" v="3825" actId="14100"/>
          <ac:spMkLst>
            <pc:docMk/>
            <pc:sldMk cId="2915726054" sldId="302"/>
            <ac:spMk id="11" creationId="{7FAE51A0-37BF-2CB8-64CF-A41A1FB8CC71}"/>
          </ac:spMkLst>
        </pc:spChg>
      </pc:sldChg>
      <pc:sldChg chg="del">
        <pc:chgData name="Paul Peterson" userId="9a7ced91-e006-45d2-a4b9-49d5efd5b07d" providerId="ADAL" clId="{A16FB2A2-C3BD-4EA3-8A63-D7688D4C1783}" dt="2023-11-20T20:56:42.236" v="4749" actId="2696"/>
        <pc:sldMkLst>
          <pc:docMk/>
          <pc:sldMk cId="688982497" sldId="307"/>
        </pc:sldMkLst>
      </pc:sldChg>
      <pc:sldChg chg="add">
        <pc:chgData name="Paul Peterson" userId="9a7ced91-e006-45d2-a4b9-49d5efd5b07d" providerId="ADAL" clId="{A16FB2A2-C3BD-4EA3-8A63-D7688D4C1783}" dt="2023-11-20T20:56:46.918" v="4750"/>
        <pc:sldMkLst>
          <pc:docMk/>
          <pc:sldMk cId="3652620135" sldId="307"/>
        </pc:sldMkLst>
      </pc:sldChg>
      <pc:sldChg chg="addSp delSp modSp mod">
        <pc:chgData name="Paul Peterson" userId="9a7ced91-e006-45d2-a4b9-49d5efd5b07d" providerId="ADAL" clId="{A16FB2A2-C3BD-4EA3-8A63-D7688D4C1783}" dt="2023-11-23T03:45:12.167" v="6028" actId="6549"/>
        <pc:sldMkLst>
          <pc:docMk/>
          <pc:sldMk cId="1860000533" sldId="315"/>
        </pc:sldMkLst>
        <pc:spChg chg="mod">
          <ac:chgData name="Paul Peterson" userId="9a7ced91-e006-45d2-a4b9-49d5efd5b07d" providerId="ADAL" clId="{A16FB2A2-C3BD-4EA3-8A63-D7688D4C1783}" dt="2023-11-23T03:45:12.167" v="6028" actId="6549"/>
          <ac:spMkLst>
            <pc:docMk/>
            <pc:sldMk cId="1860000533" sldId="315"/>
            <ac:spMk id="4" creationId="{9DC711F5-D2E4-21FB-E49E-637F081A939E}"/>
          </ac:spMkLst>
        </pc:spChg>
        <pc:picChg chg="del mod">
          <ac:chgData name="Paul Peterson" userId="9a7ced91-e006-45d2-a4b9-49d5efd5b07d" providerId="ADAL" clId="{A16FB2A2-C3BD-4EA3-8A63-D7688D4C1783}" dt="2023-11-20T21:42:54.326" v="4901" actId="21"/>
          <ac:picMkLst>
            <pc:docMk/>
            <pc:sldMk cId="1860000533" sldId="315"/>
            <ac:picMk id="5" creationId="{CAB35C45-F331-262E-7A18-91581B42A493}"/>
          </ac:picMkLst>
        </pc:picChg>
        <pc:picChg chg="add del mod">
          <ac:chgData name="Paul Peterson" userId="9a7ced91-e006-45d2-a4b9-49d5efd5b07d" providerId="ADAL" clId="{A16FB2A2-C3BD-4EA3-8A63-D7688D4C1783}" dt="2023-11-20T21:43:24.677" v="4908" actId="21"/>
          <ac:picMkLst>
            <pc:docMk/>
            <pc:sldMk cId="1860000533" sldId="315"/>
            <ac:picMk id="6" creationId="{E5BF0287-B9B1-2CCA-5E3D-F41385AA13FC}"/>
          </ac:picMkLst>
        </pc:picChg>
      </pc:sldChg>
      <pc:sldChg chg="modSp mod">
        <pc:chgData name="Paul Peterson" userId="9a7ced91-e006-45d2-a4b9-49d5efd5b07d" providerId="ADAL" clId="{A16FB2A2-C3BD-4EA3-8A63-D7688D4C1783}" dt="2023-11-20T22:20:40.270" v="5223" actId="6549"/>
        <pc:sldMkLst>
          <pc:docMk/>
          <pc:sldMk cId="2544088245" sldId="322"/>
        </pc:sldMkLst>
        <pc:spChg chg="mod">
          <ac:chgData name="Paul Peterson" userId="9a7ced91-e006-45d2-a4b9-49d5efd5b07d" providerId="ADAL" clId="{A16FB2A2-C3BD-4EA3-8A63-D7688D4C1783}" dt="2023-11-20T22:20:13.360" v="5203" actId="14100"/>
          <ac:spMkLst>
            <pc:docMk/>
            <pc:sldMk cId="2544088245" sldId="322"/>
            <ac:spMk id="3" creationId="{31DE7491-FFAD-C9D0-31B8-C1EB155B5511}"/>
          </ac:spMkLst>
        </pc:spChg>
        <pc:spChg chg="mod">
          <ac:chgData name="Paul Peterson" userId="9a7ced91-e006-45d2-a4b9-49d5efd5b07d" providerId="ADAL" clId="{A16FB2A2-C3BD-4EA3-8A63-D7688D4C1783}" dt="2023-11-20T22:20:40.270" v="5223" actId="6549"/>
          <ac:spMkLst>
            <pc:docMk/>
            <pc:sldMk cId="2544088245" sldId="322"/>
            <ac:spMk id="6" creationId="{3026855B-0207-D0B2-D61C-9F409BFE4687}"/>
          </ac:spMkLst>
        </pc:spChg>
        <pc:picChg chg="mod">
          <ac:chgData name="Paul Peterson" userId="9a7ced91-e006-45d2-a4b9-49d5efd5b07d" providerId="ADAL" clId="{A16FB2A2-C3BD-4EA3-8A63-D7688D4C1783}" dt="2023-11-20T01:58:35.600" v="3959" actId="1076"/>
          <ac:picMkLst>
            <pc:docMk/>
            <pc:sldMk cId="2544088245" sldId="322"/>
            <ac:picMk id="5" creationId="{1819C398-3F73-DD3D-3716-D97477B91E26}"/>
          </ac:picMkLst>
        </pc:picChg>
        <pc:cxnChg chg="mod">
          <ac:chgData name="Paul Peterson" userId="9a7ced91-e006-45d2-a4b9-49d5efd5b07d" providerId="ADAL" clId="{A16FB2A2-C3BD-4EA3-8A63-D7688D4C1783}" dt="2023-11-20T22:20:32.767" v="5221" actId="6549"/>
          <ac:cxnSpMkLst>
            <pc:docMk/>
            <pc:sldMk cId="2544088245" sldId="322"/>
            <ac:cxnSpMk id="8" creationId="{985A4D25-A29E-EF79-9004-29020DD6C33E}"/>
          </ac:cxnSpMkLst>
        </pc:cxnChg>
        <pc:cxnChg chg="mod">
          <ac:chgData name="Paul Peterson" userId="9a7ced91-e006-45d2-a4b9-49d5efd5b07d" providerId="ADAL" clId="{A16FB2A2-C3BD-4EA3-8A63-D7688D4C1783}" dt="2023-11-20T02:24:21.140" v="4409" actId="14100"/>
          <ac:cxnSpMkLst>
            <pc:docMk/>
            <pc:sldMk cId="2544088245" sldId="322"/>
            <ac:cxnSpMk id="9" creationId="{205C2F37-EB74-9434-D69F-410C796DDCD4}"/>
          </ac:cxnSpMkLst>
        </pc:cxnChg>
      </pc:sldChg>
      <pc:sldChg chg="del">
        <pc:chgData name="Paul Peterson" userId="9a7ced91-e006-45d2-a4b9-49d5efd5b07d" providerId="ADAL" clId="{A16FB2A2-C3BD-4EA3-8A63-D7688D4C1783}" dt="2023-11-19T21:09:19.657" v="363" actId="47"/>
        <pc:sldMkLst>
          <pc:docMk/>
          <pc:sldMk cId="901354964" sldId="323"/>
        </pc:sldMkLst>
      </pc:sldChg>
      <pc:sldChg chg="del">
        <pc:chgData name="Paul Peterson" userId="9a7ced91-e006-45d2-a4b9-49d5efd5b07d" providerId="ADAL" clId="{A16FB2A2-C3BD-4EA3-8A63-D7688D4C1783}" dt="2023-11-19T21:12:53.703" v="494" actId="2696"/>
        <pc:sldMkLst>
          <pc:docMk/>
          <pc:sldMk cId="2758532292" sldId="324"/>
        </pc:sldMkLst>
      </pc:sldChg>
      <pc:sldChg chg="modSp add mod">
        <pc:chgData name="Paul Peterson" userId="9a7ced91-e006-45d2-a4b9-49d5efd5b07d" providerId="ADAL" clId="{A16FB2A2-C3BD-4EA3-8A63-D7688D4C1783}" dt="2023-11-20T03:09:23.103" v="4610" actId="255"/>
        <pc:sldMkLst>
          <pc:docMk/>
          <pc:sldMk cId="2980036852" sldId="324"/>
        </pc:sldMkLst>
        <pc:spChg chg="mod">
          <ac:chgData name="Paul Peterson" userId="9a7ced91-e006-45d2-a4b9-49d5efd5b07d" providerId="ADAL" clId="{A16FB2A2-C3BD-4EA3-8A63-D7688D4C1783}" dt="2023-11-20T03:09:23.103" v="4610" actId="255"/>
          <ac:spMkLst>
            <pc:docMk/>
            <pc:sldMk cId="2980036852" sldId="324"/>
            <ac:spMk id="4" creationId="{0FF946F2-B706-3960-1431-D8D6A434AB9D}"/>
          </ac:spMkLst>
        </pc:spChg>
        <pc:spChg chg="mod">
          <ac:chgData name="Paul Peterson" userId="9a7ced91-e006-45d2-a4b9-49d5efd5b07d" providerId="ADAL" clId="{A16FB2A2-C3BD-4EA3-8A63-D7688D4C1783}" dt="2023-11-20T03:06:21.241" v="4515" actId="313"/>
          <ac:spMkLst>
            <pc:docMk/>
            <pc:sldMk cId="2980036852" sldId="324"/>
            <ac:spMk id="5" creationId="{73AB1F46-241D-8120-FE23-53EBF5A010C6}"/>
          </ac:spMkLst>
        </pc:spChg>
      </pc:sldChg>
      <pc:sldChg chg="del">
        <pc:chgData name="Paul Peterson" userId="9a7ced91-e006-45d2-a4b9-49d5efd5b07d" providerId="ADAL" clId="{A16FB2A2-C3BD-4EA3-8A63-D7688D4C1783}" dt="2023-11-19T21:12:53.703" v="494" actId="2696"/>
        <pc:sldMkLst>
          <pc:docMk/>
          <pc:sldMk cId="745844208" sldId="327"/>
        </pc:sldMkLst>
      </pc:sldChg>
      <pc:sldChg chg="modSp add mod">
        <pc:chgData name="Paul Peterson" userId="9a7ced91-e006-45d2-a4b9-49d5efd5b07d" providerId="ADAL" clId="{A16FB2A2-C3BD-4EA3-8A63-D7688D4C1783}" dt="2023-11-20T03:07:25.926" v="4550" actId="5793"/>
        <pc:sldMkLst>
          <pc:docMk/>
          <pc:sldMk cId="3688948950" sldId="327"/>
        </pc:sldMkLst>
        <pc:spChg chg="mod">
          <ac:chgData name="Paul Peterson" userId="9a7ced91-e006-45d2-a4b9-49d5efd5b07d" providerId="ADAL" clId="{A16FB2A2-C3BD-4EA3-8A63-D7688D4C1783}" dt="2023-11-20T02:28:21.654" v="4455" actId="122"/>
          <ac:spMkLst>
            <pc:docMk/>
            <pc:sldMk cId="3688948950" sldId="327"/>
            <ac:spMk id="4" creationId="{0FF946F2-B706-3960-1431-D8D6A434AB9D}"/>
          </ac:spMkLst>
        </pc:spChg>
        <pc:spChg chg="mod">
          <ac:chgData name="Paul Peterson" userId="9a7ced91-e006-45d2-a4b9-49d5efd5b07d" providerId="ADAL" clId="{A16FB2A2-C3BD-4EA3-8A63-D7688D4C1783}" dt="2023-11-20T03:07:25.926" v="4550" actId="5793"/>
          <ac:spMkLst>
            <pc:docMk/>
            <pc:sldMk cId="3688948950" sldId="327"/>
            <ac:spMk id="5" creationId="{73AB1F46-241D-8120-FE23-53EBF5A010C6}"/>
          </ac:spMkLst>
        </pc:spChg>
      </pc:sldChg>
      <pc:sldChg chg="del">
        <pc:chgData name="Paul Peterson" userId="9a7ced91-e006-45d2-a4b9-49d5efd5b07d" providerId="ADAL" clId="{A16FB2A2-C3BD-4EA3-8A63-D7688D4C1783}" dt="2023-11-19T21:12:53.703" v="494" actId="2696"/>
        <pc:sldMkLst>
          <pc:docMk/>
          <pc:sldMk cId="1495491030" sldId="328"/>
        </pc:sldMkLst>
      </pc:sldChg>
      <pc:sldChg chg="modSp add mod">
        <pc:chgData name="Paul Peterson" userId="9a7ced91-e006-45d2-a4b9-49d5efd5b07d" providerId="ADAL" clId="{A16FB2A2-C3BD-4EA3-8A63-D7688D4C1783}" dt="2023-11-20T03:10:24.360" v="4615" actId="6549"/>
        <pc:sldMkLst>
          <pc:docMk/>
          <pc:sldMk cId="2882707699" sldId="328"/>
        </pc:sldMkLst>
        <pc:spChg chg="mod">
          <ac:chgData name="Paul Peterson" userId="9a7ced91-e006-45d2-a4b9-49d5efd5b07d" providerId="ADAL" clId="{A16FB2A2-C3BD-4EA3-8A63-D7688D4C1783}" dt="2023-11-20T02:28:36.764" v="4459" actId="14100"/>
          <ac:spMkLst>
            <pc:docMk/>
            <pc:sldMk cId="2882707699" sldId="328"/>
            <ac:spMk id="4" creationId="{0FF946F2-B706-3960-1431-D8D6A434AB9D}"/>
          </ac:spMkLst>
        </pc:spChg>
        <pc:spChg chg="mod">
          <ac:chgData name="Paul Peterson" userId="9a7ced91-e006-45d2-a4b9-49d5efd5b07d" providerId="ADAL" clId="{A16FB2A2-C3BD-4EA3-8A63-D7688D4C1783}" dt="2023-11-20T03:10:24.360" v="4615" actId="6549"/>
          <ac:spMkLst>
            <pc:docMk/>
            <pc:sldMk cId="2882707699" sldId="328"/>
            <ac:spMk id="5" creationId="{73AB1F46-241D-8120-FE23-53EBF5A010C6}"/>
          </ac:spMkLst>
        </pc:spChg>
      </pc:sldChg>
      <pc:sldChg chg="addSp delSp modSp mod">
        <pc:chgData name="Paul Peterson" userId="9a7ced91-e006-45d2-a4b9-49d5efd5b07d" providerId="ADAL" clId="{A16FB2A2-C3BD-4EA3-8A63-D7688D4C1783}" dt="2023-11-23T03:36:14.504" v="6022" actId="114"/>
        <pc:sldMkLst>
          <pc:docMk/>
          <pc:sldMk cId="17575426" sldId="329"/>
        </pc:sldMkLst>
        <pc:spChg chg="mod">
          <ac:chgData name="Paul Peterson" userId="9a7ced91-e006-45d2-a4b9-49d5efd5b07d" providerId="ADAL" clId="{A16FB2A2-C3BD-4EA3-8A63-D7688D4C1783}" dt="2023-11-20T02:00:58.221" v="4025" actId="20577"/>
          <ac:spMkLst>
            <pc:docMk/>
            <pc:sldMk cId="17575426" sldId="329"/>
            <ac:spMk id="2" creationId="{0BA61F77-07D7-E099-0CD7-3051F01A207C}"/>
          </ac:spMkLst>
        </pc:spChg>
        <pc:spChg chg="mod">
          <ac:chgData name="Paul Peterson" userId="9a7ced91-e006-45d2-a4b9-49d5efd5b07d" providerId="ADAL" clId="{A16FB2A2-C3BD-4EA3-8A63-D7688D4C1783}" dt="2023-11-23T03:36:14.504" v="6022" actId="114"/>
          <ac:spMkLst>
            <pc:docMk/>
            <pc:sldMk cId="17575426" sldId="329"/>
            <ac:spMk id="3" creationId="{492D93F1-9083-436E-2B8A-A72BC9ED3F09}"/>
          </ac:spMkLst>
        </pc:spChg>
        <pc:spChg chg="del">
          <ac:chgData name="Paul Peterson" userId="9a7ced91-e006-45d2-a4b9-49d5efd5b07d" providerId="ADAL" clId="{A16FB2A2-C3BD-4EA3-8A63-D7688D4C1783}" dt="2023-11-20T02:03:35.620" v="4047" actId="478"/>
          <ac:spMkLst>
            <pc:docMk/>
            <pc:sldMk cId="17575426" sldId="329"/>
            <ac:spMk id="11" creationId="{FA01E8BD-FEE5-2C39-09EE-2BD2AADFD901}"/>
          </ac:spMkLst>
        </pc:spChg>
        <pc:spChg chg="mod ord">
          <ac:chgData name="Paul Peterson" userId="9a7ced91-e006-45d2-a4b9-49d5efd5b07d" providerId="ADAL" clId="{A16FB2A2-C3BD-4EA3-8A63-D7688D4C1783}" dt="2023-11-20T03:11:57.190" v="4627" actId="1076"/>
          <ac:spMkLst>
            <pc:docMk/>
            <pc:sldMk cId="17575426" sldId="329"/>
            <ac:spMk id="13" creationId="{9478E2F1-998D-8876-970D-91F3A4E03C42}"/>
          </ac:spMkLst>
        </pc:spChg>
        <pc:picChg chg="mod">
          <ac:chgData name="Paul Peterson" userId="9a7ced91-e006-45d2-a4b9-49d5efd5b07d" providerId="ADAL" clId="{A16FB2A2-C3BD-4EA3-8A63-D7688D4C1783}" dt="2023-11-20T03:11:14.365" v="4620" actId="1076"/>
          <ac:picMkLst>
            <pc:docMk/>
            <pc:sldMk cId="17575426" sldId="329"/>
            <ac:picMk id="7" creationId="{3C1ECD31-FE3A-4B21-93B3-036698B92325}"/>
          </ac:picMkLst>
        </pc:picChg>
        <pc:picChg chg="add del mod">
          <ac:chgData name="Paul Peterson" userId="9a7ced91-e006-45d2-a4b9-49d5efd5b07d" providerId="ADAL" clId="{A16FB2A2-C3BD-4EA3-8A63-D7688D4C1783}" dt="2023-11-20T02:05:01.475" v="4052" actId="478"/>
          <ac:picMkLst>
            <pc:docMk/>
            <pc:sldMk cId="17575426" sldId="329"/>
            <ac:picMk id="8" creationId="{8BDA04D3-2F69-AAC9-376F-043545A5B82C}"/>
          </ac:picMkLst>
        </pc:picChg>
        <pc:picChg chg="mod ord">
          <ac:chgData name="Paul Peterson" userId="9a7ced91-e006-45d2-a4b9-49d5efd5b07d" providerId="ADAL" clId="{A16FB2A2-C3BD-4EA3-8A63-D7688D4C1783}" dt="2023-11-20T03:11:10.964" v="4619" actId="167"/>
          <ac:picMkLst>
            <pc:docMk/>
            <pc:sldMk cId="17575426" sldId="329"/>
            <ac:picMk id="9" creationId="{D9E7D312-90D7-358E-70AC-8FFD28E11215}"/>
          </ac:picMkLst>
        </pc:picChg>
        <pc:picChg chg="add del">
          <ac:chgData name="Paul Peterson" userId="9a7ced91-e006-45d2-a4b9-49d5efd5b07d" providerId="ADAL" clId="{A16FB2A2-C3BD-4EA3-8A63-D7688D4C1783}" dt="2023-11-20T03:13:44.761" v="4630" actId="22"/>
          <ac:picMkLst>
            <pc:docMk/>
            <pc:sldMk cId="17575426" sldId="329"/>
            <ac:picMk id="14" creationId="{DC6FBB8E-056E-53BB-8782-97D0468EA6E2}"/>
          </ac:picMkLst>
        </pc:picChg>
      </pc:sldChg>
      <pc:sldChg chg="modSp mod ord">
        <pc:chgData name="Paul Peterson" userId="9a7ced91-e006-45d2-a4b9-49d5efd5b07d" providerId="ADAL" clId="{A16FB2A2-C3BD-4EA3-8A63-D7688D4C1783}" dt="2023-11-20T22:21:21.422" v="5262" actId="6549"/>
        <pc:sldMkLst>
          <pc:docMk/>
          <pc:sldMk cId="923257532" sldId="330"/>
        </pc:sldMkLst>
        <pc:spChg chg="mod">
          <ac:chgData name="Paul Peterson" userId="9a7ced91-e006-45d2-a4b9-49d5efd5b07d" providerId="ADAL" clId="{A16FB2A2-C3BD-4EA3-8A63-D7688D4C1783}" dt="2023-11-20T03:08:27.033" v="4606" actId="6549"/>
          <ac:spMkLst>
            <pc:docMk/>
            <pc:sldMk cId="923257532" sldId="330"/>
            <ac:spMk id="7" creationId="{0473CD4E-0435-8D01-4AE0-CCE7EE98479C}"/>
          </ac:spMkLst>
        </pc:spChg>
        <pc:spChg chg="mod">
          <ac:chgData name="Paul Peterson" userId="9a7ced91-e006-45d2-a4b9-49d5efd5b07d" providerId="ADAL" clId="{A16FB2A2-C3BD-4EA3-8A63-D7688D4C1783}" dt="2023-11-20T22:21:21.422" v="5262" actId="6549"/>
          <ac:spMkLst>
            <pc:docMk/>
            <pc:sldMk cId="923257532" sldId="330"/>
            <ac:spMk id="8" creationId="{04440423-567A-046E-61CF-BFB309DFF535}"/>
          </ac:spMkLst>
        </pc:spChg>
      </pc:sldChg>
      <pc:sldChg chg="delSp modSp mod ord">
        <pc:chgData name="Paul Peterson" userId="9a7ced91-e006-45d2-a4b9-49d5efd5b07d" providerId="ADAL" clId="{A16FB2A2-C3BD-4EA3-8A63-D7688D4C1783}" dt="2023-11-23T03:32:36.546" v="5994" actId="20577"/>
        <pc:sldMkLst>
          <pc:docMk/>
          <pc:sldMk cId="1062011238" sldId="332"/>
        </pc:sldMkLst>
        <pc:spChg chg="mod">
          <ac:chgData name="Paul Peterson" userId="9a7ced91-e006-45d2-a4b9-49d5efd5b07d" providerId="ADAL" clId="{A16FB2A2-C3BD-4EA3-8A63-D7688D4C1783}" dt="2023-11-23T03:32:36.546" v="5994" actId="20577"/>
          <ac:spMkLst>
            <pc:docMk/>
            <pc:sldMk cId="1062011238" sldId="332"/>
            <ac:spMk id="3" creationId="{701EBA62-9B8E-FE0A-E70A-E933858C5BF8}"/>
          </ac:spMkLst>
        </pc:spChg>
        <pc:spChg chg="del">
          <ac:chgData name="Paul Peterson" userId="9a7ced91-e006-45d2-a4b9-49d5efd5b07d" providerId="ADAL" clId="{A16FB2A2-C3BD-4EA3-8A63-D7688D4C1783}" dt="2023-11-19T21:10:45.578" v="437" actId="478"/>
          <ac:spMkLst>
            <pc:docMk/>
            <pc:sldMk cId="1062011238" sldId="332"/>
            <ac:spMk id="5" creationId="{9F957A87-8B74-8360-0B89-5E92A1EDE2D3}"/>
          </ac:spMkLst>
        </pc:spChg>
      </pc:sldChg>
      <pc:sldChg chg="add">
        <pc:chgData name="Paul Peterson" userId="9a7ced91-e006-45d2-a4b9-49d5efd5b07d" providerId="ADAL" clId="{A16FB2A2-C3BD-4EA3-8A63-D7688D4C1783}" dt="2023-11-20T20:56:46.918" v="4750"/>
        <pc:sldMkLst>
          <pc:docMk/>
          <pc:sldMk cId="418910315" sldId="336"/>
        </pc:sldMkLst>
      </pc:sldChg>
      <pc:sldChg chg="modSp del mod">
        <pc:chgData name="Paul Peterson" userId="9a7ced91-e006-45d2-a4b9-49d5efd5b07d" providerId="ADAL" clId="{A16FB2A2-C3BD-4EA3-8A63-D7688D4C1783}" dt="2023-11-20T20:56:42.236" v="4749" actId="2696"/>
        <pc:sldMkLst>
          <pc:docMk/>
          <pc:sldMk cId="607314441" sldId="336"/>
        </pc:sldMkLst>
        <pc:spChg chg="mod">
          <ac:chgData name="Paul Peterson" userId="9a7ced91-e006-45d2-a4b9-49d5efd5b07d" providerId="ADAL" clId="{A16FB2A2-C3BD-4EA3-8A63-D7688D4C1783}" dt="2023-11-20T02:12:29.264" v="4094" actId="1076"/>
          <ac:spMkLst>
            <pc:docMk/>
            <pc:sldMk cId="607314441" sldId="336"/>
            <ac:spMk id="2" creationId="{1F98D161-DCB5-1C53-F379-AD77520A9725}"/>
          </ac:spMkLst>
        </pc:spChg>
        <pc:picChg chg="mod">
          <ac:chgData name="Paul Peterson" userId="9a7ced91-e006-45d2-a4b9-49d5efd5b07d" providerId="ADAL" clId="{A16FB2A2-C3BD-4EA3-8A63-D7688D4C1783}" dt="2023-11-20T02:12:01.704" v="4091" actId="1076"/>
          <ac:picMkLst>
            <pc:docMk/>
            <pc:sldMk cId="607314441" sldId="336"/>
            <ac:picMk id="7" creationId="{33555D7B-179C-1F56-C9D9-A412C73D57E4}"/>
          </ac:picMkLst>
        </pc:picChg>
        <pc:picChg chg="mod">
          <ac:chgData name="Paul Peterson" userId="9a7ced91-e006-45d2-a4b9-49d5efd5b07d" providerId="ADAL" clId="{A16FB2A2-C3BD-4EA3-8A63-D7688D4C1783}" dt="2023-11-20T02:12:06.736" v="4093" actId="1076"/>
          <ac:picMkLst>
            <pc:docMk/>
            <pc:sldMk cId="607314441" sldId="336"/>
            <ac:picMk id="12" creationId="{5F499139-744A-E820-0E35-4E90444CA14A}"/>
          </ac:picMkLst>
        </pc:picChg>
      </pc:sldChg>
      <pc:sldChg chg="modSp mod">
        <pc:chgData name="Paul Peterson" userId="9a7ced91-e006-45d2-a4b9-49d5efd5b07d" providerId="ADAL" clId="{A16FB2A2-C3BD-4EA3-8A63-D7688D4C1783}" dt="2023-11-20T02:23:40.213" v="4406" actId="14100"/>
        <pc:sldMkLst>
          <pc:docMk/>
          <pc:sldMk cId="4187466002" sldId="337"/>
        </pc:sldMkLst>
        <pc:spChg chg="mod">
          <ac:chgData name="Paul Peterson" userId="9a7ced91-e006-45d2-a4b9-49d5efd5b07d" providerId="ADAL" clId="{A16FB2A2-C3BD-4EA3-8A63-D7688D4C1783}" dt="2023-11-20T02:23:03.325" v="4377" actId="14100"/>
          <ac:spMkLst>
            <pc:docMk/>
            <pc:sldMk cId="4187466002" sldId="337"/>
            <ac:spMk id="3" creationId="{31DE7491-FFAD-C9D0-31B8-C1EB155B5511}"/>
          </ac:spMkLst>
        </pc:spChg>
        <pc:spChg chg="mod">
          <ac:chgData name="Paul Peterson" userId="9a7ced91-e006-45d2-a4b9-49d5efd5b07d" providerId="ADAL" clId="{A16FB2A2-C3BD-4EA3-8A63-D7688D4C1783}" dt="2023-11-20T02:23:40.213" v="4406" actId="14100"/>
          <ac:spMkLst>
            <pc:docMk/>
            <pc:sldMk cId="4187466002" sldId="337"/>
            <ac:spMk id="4" creationId="{37C39897-EAB7-AF4E-880A-FF461E3B502E}"/>
          </ac:spMkLst>
        </pc:spChg>
        <pc:picChg chg="mod">
          <ac:chgData name="Paul Peterson" userId="9a7ced91-e006-45d2-a4b9-49d5efd5b07d" providerId="ADAL" clId="{A16FB2A2-C3BD-4EA3-8A63-D7688D4C1783}" dt="2023-11-20T01:58:10.841" v="3957" actId="1076"/>
          <ac:picMkLst>
            <pc:docMk/>
            <pc:sldMk cId="4187466002" sldId="337"/>
            <ac:picMk id="5" creationId="{2E3A6336-2A32-ED1C-91A2-4E0D7ED50BAF}"/>
          </ac:picMkLst>
        </pc:picChg>
      </pc:sldChg>
      <pc:sldChg chg="addSp delSp modSp mod">
        <pc:chgData name="Paul Peterson" userId="9a7ced91-e006-45d2-a4b9-49d5efd5b07d" providerId="ADAL" clId="{A16FB2A2-C3BD-4EA3-8A63-D7688D4C1783}" dt="2023-11-20T03:18:23.116" v="4699" actId="14100"/>
        <pc:sldMkLst>
          <pc:docMk/>
          <pc:sldMk cId="639743838" sldId="341"/>
        </pc:sldMkLst>
        <pc:spChg chg="mod">
          <ac:chgData name="Paul Peterson" userId="9a7ced91-e006-45d2-a4b9-49d5efd5b07d" providerId="ADAL" clId="{A16FB2A2-C3BD-4EA3-8A63-D7688D4C1783}" dt="2023-11-20T03:16:08.498" v="4668" actId="14100"/>
          <ac:spMkLst>
            <pc:docMk/>
            <pc:sldMk cId="639743838" sldId="341"/>
            <ac:spMk id="6" creationId="{727268E8-F343-D11F-5157-B47F97112712}"/>
          </ac:spMkLst>
        </pc:spChg>
        <pc:picChg chg="mod">
          <ac:chgData name="Paul Peterson" userId="9a7ced91-e006-45d2-a4b9-49d5efd5b07d" providerId="ADAL" clId="{A16FB2A2-C3BD-4EA3-8A63-D7688D4C1783}" dt="2023-11-20T03:18:03.239" v="4693" actId="1035"/>
          <ac:picMkLst>
            <pc:docMk/>
            <pc:sldMk cId="639743838" sldId="341"/>
            <ac:picMk id="2" creationId="{AFFD591F-C449-50C1-0E9E-93B937225C9B}"/>
          </ac:picMkLst>
        </pc:picChg>
        <pc:cxnChg chg="add mod">
          <ac:chgData name="Paul Peterson" userId="9a7ced91-e006-45d2-a4b9-49d5efd5b07d" providerId="ADAL" clId="{A16FB2A2-C3BD-4EA3-8A63-D7688D4C1783}" dt="2023-11-20T03:17:18.675" v="4675" actId="1076"/>
          <ac:cxnSpMkLst>
            <pc:docMk/>
            <pc:sldMk cId="639743838" sldId="341"/>
            <ac:cxnSpMk id="15" creationId="{A16A79D7-C5A0-7AA7-C19E-819F0B327ADC}"/>
          </ac:cxnSpMkLst>
        </pc:cxnChg>
        <pc:cxnChg chg="add mod">
          <ac:chgData name="Paul Peterson" userId="9a7ced91-e006-45d2-a4b9-49d5efd5b07d" providerId="ADAL" clId="{A16FB2A2-C3BD-4EA3-8A63-D7688D4C1783}" dt="2023-11-20T03:17:27.637" v="4679" actId="14100"/>
          <ac:cxnSpMkLst>
            <pc:docMk/>
            <pc:sldMk cId="639743838" sldId="341"/>
            <ac:cxnSpMk id="24" creationId="{A443C08D-CA61-584C-A871-E12069F9D3CF}"/>
          </ac:cxnSpMkLst>
        </pc:cxnChg>
        <pc:cxnChg chg="add mod">
          <ac:chgData name="Paul Peterson" userId="9a7ced91-e006-45d2-a4b9-49d5efd5b07d" providerId="ADAL" clId="{A16FB2A2-C3BD-4EA3-8A63-D7688D4C1783}" dt="2023-11-20T03:17:46.115" v="4688" actId="1076"/>
          <ac:cxnSpMkLst>
            <pc:docMk/>
            <pc:sldMk cId="639743838" sldId="341"/>
            <ac:cxnSpMk id="26" creationId="{0D0D9456-A3D7-E806-B8BE-700E1E864284}"/>
          </ac:cxnSpMkLst>
        </pc:cxnChg>
        <pc:cxnChg chg="mod">
          <ac:chgData name="Paul Peterson" userId="9a7ced91-e006-45d2-a4b9-49d5efd5b07d" providerId="ADAL" clId="{A16FB2A2-C3BD-4EA3-8A63-D7688D4C1783}" dt="2023-11-20T03:18:20.643" v="4698" actId="14100"/>
          <ac:cxnSpMkLst>
            <pc:docMk/>
            <pc:sldMk cId="639743838" sldId="341"/>
            <ac:cxnSpMk id="44" creationId="{33796E5A-D9EE-F75D-12EE-B9E610006CC2}"/>
          </ac:cxnSpMkLst>
        </pc:cxnChg>
        <pc:cxnChg chg="mod">
          <ac:chgData name="Paul Peterson" userId="9a7ced91-e006-45d2-a4b9-49d5efd5b07d" providerId="ADAL" clId="{A16FB2A2-C3BD-4EA3-8A63-D7688D4C1783}" dt="2023-11-20T03:18:16.419" v="4697" actId="1076"/>
          <ac:cxnSpMkLst>
            <pc:docMk/>
            <pc:sldMk cId="639743838" sldId="341"/>
            <ac:cxnSpMk id="47" creationId="{F4DB4844-76B3-8F7C-28EE-193D4DC970FF}"/>
          </ac:cxnSpMkLst>
        </pc:cxnChg>
        <pc:cxnChg chg="mod">
          <ac:chgData name="Paul Peterson" userId="9a7ced91-e006-45d2-a4b9-49d5efd5b07d" providerId="ADAL" clId="{A16FB2A2-C3BD-4EA3-8A63-D7688D4C1783}" dt="2023-11-20T03:18:23.116" v="4699" actId="14100"/>
          <ac:cxnSpMkLst>
            <pc:docMk/>
            <pc:sldMk cId="639743838" sldId="341"/>
            <ac:cxnSpMk id="49" creationId="{081C521B-4ABA-272A-77D5-25F772825D91}"/>
          </ac:cxnSpMkLst>
        </pc:cxnChg>
        <pc:cxnChg chg="mod">
          <ac:chgData name="Paul Peterson" userId="9a7ced91-e006-45d2-a4b9-49d5efd5b07d" providerId="ADAL" clId="{A16FB2A2-C3BD-4EA3-8A63-D7688D4C1783}" dt="2023-11-20T03:18:13.738" v="4696" actId="14100"/>
          <ac:cxnSpMkLst>
            <pc:docMk/>
            <pc:sldMk cId="639743838" sldId="341"/>
            <ac:cxnSpMk id="66" creationId="{24C1FDDD-8559-93F9-EFA2-EA3AE7D764E5}"/>
          </ac:cxnSpMkLst>
        </pc:cxnChg>
        <pc:cxnChg chg="mod">
          <ac:chgData name="Paul Peterson" userId="9a7ced91-e006-45d2-a4b9-49d5efd5b07d" providerId="ADAL" clId="{A16FB2A2-C3BD-4EA3-8A63-D7688D4C1783}" dt="2023-11-20T03:17:48.734" v="4689" actId="1076"/>
          <ac:cxnSpMkLst>
            <pc:docMk/>
            <pc:sldMk cId="639743838" sldId="341"/>
            <ac:cxnSpMk id="95" creationId="{2611822B-E6FA-63A7-D769-8DC48A439EBC}"/>
          </ac:cxnSpMkLst>
        </pc:cxnChg>
        <pc:cxnChg chg="del mod">
          <ac:chgData name="Paul Peterson" userId="9a7ced91-e006-45d2-a4b9-49d5efd5b07d" providerId="ADAL" clId="{A16FB2A2-C3BD-4EA3-8A63-D7688D4C1783}" dt="2023-11-20T03:17:09.977" v="4673" actId="478"/>
          <ac:cxnSpMkLst>
            <pc:docMk/>
            <pc:sldMk cId="639743838" sldId="341"/>
            <ac:cxnSpMk id="98" creationId="{CCF70D3A-A2B5-E0FA-6404-57E3592EDE52}"/>
          </ac:cxnSpMkLst>
        </pc:cxnChg>
        <pc:cxnChg chg="del mod">
          <ac:chgData name="Paul Peterson" userId="9a7ced91-e006-45d2-a4b9-49d5efd5b07d" providerId="ADAL" clId="{A16FB2A2-C3BD-4EA3-8A63-D7688D4C1783}" dt="2023-11-20T03:17:32.159" v="4681" actId="478"/>
          <ac:cxnSpMkLst>
            <pc:docMk/>
            <pc:sldMk cId="639743838" sldId="341"/>
            <ac:cxnSpMk id="100" creationId="{B3A29091-94E6-AE3C-D78F-E94B50610A11}"/>
          </ac:cxnSpMkLst>
        </pc:cxnChg>
        <pc:cxnChg chg="del mod">
          <ac:chgData name="Paul Peterson" userId="9a7ced91-e006-45d2-a4b9-49d5efd5b07d" providerId="ADAL" clId="{A16FB2A2-C3BD-4EA3-8A63-D7688D4C1783}" dt="2023-11-20T03:17:25.244" v="4678" actId="478"/>
          <ac:cxnSpMkLst>
            <pc:docMk/>
            <pc:sldMk cId="639743838" sldId="341"/>
            <ac:cxnSpMk id="105" creationId="{0D541323-2B77-BC70-03F0-F9A5210C4C81}"/>
          </ac:cxnSpMkLst>
        </pc:cxnChg>
      </pc:sldChg>
      <pc:sldChg chg="delSp modSp mod">
        <pc:chgData name="Paul Peterson" userId="9a7ced91-e006-45d2-a4b9-49d5efd5b07d" providerId="ADAL" clId="{A16FB2A2-C3BD-4EA3-8A63-D7688D4C1783}" dt="2023-11-20T22:56:13.655" v="5955" actId="1076"/>
        <pc:sldMkLst>
          <pc:docMk/>
          <pc:sldMk cId="2549558813" sldId="344"/>
        </pc:sldMkLst>
        <pc:spChg chg="mod ord">
          <ac:chgData name="Paul Peterson" userId="9a7ced91-e006-45d2-a4b9-49d5efd5b07d" providerId="ADAL" clId="{A16FB2A2-C3BD-4EA3-8A63-D7688D4C1783}" dt="2023-11-20T22:54:36.508" v="5926" actId="1076"/>
          <ac:spMkLst>
            <pc:docMk/>
            <pc:sldMk cId="2549558813" sldId="344"/>
            <ac:spMk id="3" creationId="{A08D9368-B810-EB0A-E737-B55377D274AB}"/>
          </ac:spMkLst>
        </pc:spChg>
        <pc:picChg chg="mod ord">
          <ac:chgData name="Paul Peterson" userId="9a7ced91-e006-45d2-a4b9-49d5efd5b07d" providerId="ADAL" clId="{A16FB2A2-C3BD-4EA3-8A63-D7688D4C1783}" dt="2023-11-20T22:56:13.655" v="5955" actId="1076"/>
          <ac:picMkLst>
            <pc:docMk/>
            <pc:sldMk cId="2549558813" sldId="344"/>
            <ac:picMk id="5" creationId="{7AE885AB-E450-BB88-87AF-95B437FA9F86}"/>
          </ac:picMkLst>
        </pc:picChg>
        <pc:picChg chg="del mod ord">
          <ac:chgData name="Paul Peterson" userId="9a7ced91-e006-45d2-a4b9-49d5efd5b07d" providerId="ADAL" clId="{A16FB2A2-C3BD-4EA3-8A63-D7688D4C1783}" dt="2023-11-20T22:55:30.388" v="5942" actId="478"/>
          <ac:picMkLst>
            <pc:docMk/>
            <pc:sldMk cId="2549558813" sldId="344"/>
            <ac:picMk id="8" creationId="{AB90736E-3E9B-935A-34EA-214E661B4EB1}"/>
          </ac:picMkLst>
        </pc:picChg>
        <pc:picChg chg="mod ord">
          <ac:chgData name="Paul Peterson" userId="9a7ced91-e006-45d2-a4b9-49d5efd5b07d" providerId="ADAL" clId="{A16FB2A2-C3BD-4EA3-8A63-D7688D4C1783}" dt="2023-11-20T22:56:04.965" v="5953" actId="1076"/>
          <ac:picMkLst>
            <pc:docMk/>
            <pc:sldMk cId="2549558813" sldId="344"/>
            <ac:picMk id="14" creationId="{1FD3FFC3-29EC-80E4-7253-8E26E568F2EB}"/>
          </ac:picMkLst>
        </pc:picChg>
        <pc:picChg chg="mod">
          <ac:chgData name="Paul Peterson" userId="9a7ced91-e006-45d2-a4b9-49d5efd5b07d" providerId="ADAL" clId="{A16FB2A2-C3BD-4EA3-8A63-D7688D4C1783}" dt="2023-11-20T22:54:09.471" v="5919" actId="1076"/>
          <ac:picMkLst>
            <pc:docMk/>
            <pc:sldMk cId="2549558813" sldId="344"/>
            <ac:picMk id="17" creationId="{F65BD5FA-1267-CEA0-7B11-4DD73F03A617}"/>
          </ac:picMkLst>
        </pc:picChg>
      </pc:sldChg>
      <pc:sldChg chg="delSp modSp add mod">
        <pc:chgData name="Paul Peterson" userId="9a7ced91-e006-45d2-a4b9-49d5efd5b07d" providerId="ADAL" clId="{A16FB2A2-C3BD-4EA3-8A63-D7688D4C1783}" dt="2023-11-20T22:22:34.643" v="5278" actId="1076"/>
        <pc:sldMkLst>
          <pc:docMk/>
          <pc:sldMk cId="2282615518" sldId="346"/>
        </pc:sldMkLst>
        <pc:spChg chg="mod">
          <ac:chgData name="Paul Peterson" userId="9a7ced91-e006-45d2-a4b9-49d5efd5b07d" providerId="ADAL" clId="{A16FB2A2-C3BD-4EA3-8A63-D7688D4C1783}" dt="2023-11-20T22:22:34.643" v="5278" actId="1076"/>
          <ac:spMkLst>
            <pc:docMk/>
            <pc:sldMk cId="2282615518" sldId="346"/>
            <ac:spMk id="8" creationId="{9D00EA6C-5345-337D-25F5-4DF248125DC7}"/>
          </ac:spMkLst>
        </pc:spChg>
        <pc:picChg chg="del">
          <ac:chgData name="Paul Peterson" userId="9a7ced91-e006-45d2-a4b9-49d5efd5b07d" providerId="ADAL" clId="{A16FB2A2-C3BD-4EA3-8A63-D7688D4C1783}" dt="2023-11-20T22:22:08.388" v="5263" actId="478"/>
          <ac:picMkLst>
            <pc:docMk/>
            <pc:sldMk cId="2282615518" sldId="346"/>
            <ac:picMk id="10" creationId="{523029DC-BBE6-5F5F-DF1F-6367DB4C260F}"/>
          </ac:picMkLst>
        </pc:picChg>
      </pc:sldChg>
      <pc:sldChg chg="modSp del mod">
        <pc:chgData name="Paul Peterson" userId="9a7ced91-e006-45d2-a4b9-49d5efd5b07d" providerId="ADAL" clId="{A16FB2A2-C3BD-4EA3-8A63-D7688D4C1783}" dt="2023-11-20T20:56:42.236" v="4749" actId="2696"/>
        <pc:sldMkLst>
          <pc:docMk/>
          <pc:sldMk cId="4064544593" sldId="346"/>
        </pc:sldMkLst>
        <pc:spChg chg="mod">
          <ac:chgData name="Paul Peterson" userId="9a7ced91-e006-45d2-a4b9-49d5efd5b07d" providerId="ADAL" clId="{A16FB2A2-C3BD-4EA3-8A63-D7688D4C1783}" dt="2023-11-20T02:13:28.385" v="4102" actId="1036"/>
          <ac:spMkLst>
            <pc:docMk/>
            <pc:sldMk cId="4064544593" sldId="346"/>
            <ac:spMk id="8" creationId="{9D00EA6C-5345-337D-25F5-4DF248125DC7}"/>
          </ac:spMkLst>
        </pc:spChg>
        <pc:picChg chg="mod">
          <ac:chgData name="Paul Peterson" userId="9a7ced91-e006-45d2-a4b9-49d5efd5b07d" providerId="ADAL" clId="{A16FB2A2-C3BD-4EA3-8A63-D7688D4C1783}" dt="2023-11-20T02:13:30.680" v="4105" actId="1035"/>
          <ac:picMkLst>
            <pc:docMk/>
            <pc:sldMk cId="4064544593" sldId="346"/>
            <ac:picMk id="10" creationId="{523029DC-BBE6-5F5F-DF1F-6367DB4C260F}"/>
          </ac:picMkLst>
        </pc:picChg>
      </pc:sldChg>
      <pc:sldChg chg="modSp mod">
        <pc:chgData name="Paul Peterson" userId="9a7ced91-e006-45d2-a4b9-49d5efd5b07d" providerId="ADAL" clId="{A16FB2A2-C3BD-4EA3-8A63-D7688D4C1783}" dt="2023-11-20T22:35:15.954" v="5314" actId="6549"/>
        <pc:sldMkLst>
          <pc:docMk/>
          <pc:sldMk cId="2456198945" sldId="353"/>
        </pc:sldMkLst>
        <pc:spChg chg="mod">
          <ac:chgData name="Paul Peterson" userId="9a7ced91-e006-45d2-a4b9-49d5efd5b07d" providerId="ADAL" clId="{A16FB2A2-C3BD-4EA3-8A63-D7688D4C1783}" dt="2023-11-20T22:35:15.954" v="5314" actId="6549"/>
          <ac:spMkLst>
            <pc:docMk/>
            <pc:sldMk cId="2456198945" sldId="353"/>
            <ac:spMk id="2" creationId="{F13B1EA8-4991-671C-B5BD-812E48D25DA1}"/>
          </ac:spMkLst>
        </pc:spChg>
      </pc:sldChg>
      <pc:sldChg chg="modSp mod">
        <pc:chgData name="Paul Peterson" userId="9a7ced91-e006-45d2-a4b9-49d5efd5b07d" providerId="ADAL" clId="{A16FB2A2-C3BD-4EA3-8A63-D7688D4C1783}" dt="2023-11-21T00:32:02.132" v="5978" actId="14100"/>
        <pc:sldMkLst>
          <pc:docMk/>
          <pc:sldMk cId="2202418033" sldId="355"/>
        </pc:sldMkLst>
        <pc:spChg chg="mod">
          <ac:chgData name="Paul Peterson" userId="9a7ced91-e006-45d2-a4b9-49d5efd5b07d" providerId="ADAL" clId="{A16FB2A2-C3BD-4EA3-8A63-D7688D4C1783}" dt="2023-11-20T22:50:16.462" v="5744" actId="1076"/>
          <ac:spMkLst>
            <pc:docMk/>
            <pc:sldMk cId="2202418033" sldId="355"/>
            <ac:spMk id="2" creationId="{F13B1EA8-4991-671C-B5BD-812E48D25DA1}"/>
          </ac:spMkLst>
        </pc:spChg>
        <pc:spChg chg="mod">
          <ac:chgData name="Paul Peterson" userId="9a7ced91-e006-45d2-a4b9-49d5efd5b07d" providerId="ADAL" clId="{A16FB2A2-C3BD-4EA3-8A63-D7688D4C1783}" dt="2023-11-21T00:31:49.637" v="5976" actId="1076"/>
          <ac:spMkLst>
            <pc:docMk/>
            <pc:sldMk cId="2202418033" sldId="355"/>
            <ac:spMk id="11" creationId="{438E5CE9-788F-FC2B-16FB-CF6D1C7BE63E}"/>
          </ac:spMkLst>
        </pc:spChg>
        <pc:picChg chg="mod">
          <ac:chgData name="Paul Peterson" userId="9a7ced91-e006-45d2-a4b9-49d5efd5b07d" providerId="ADAL" clId="{A16FB2A2-C3BD-4EA3-8A63-D7688D4C1783}" dt="2023-11-20T22:50:09.314" v="5743" actId="14100"/>
          <ac:picMkLst>
            <pc:docMk/>
            <pc:sldMk cId="2202418033" sldId="355"/>
            <ac:picMk id="10" creationId="{CEB5E78A-20F4-1935-C0EF-64300233AB85}"/>
          </ac:picMkLst>
        </pc:picChg>
        <pc:cxnChg chg="mod">
          <ac:chgData name="Paul Peterson" userId="9a7ced91-e006-45d2-a4b9-49d5efd5b07d" providerId="ADAL" clId="{A16FB2A2-C3BD-4EA3-8A63-D7688D4C1783}" dt="2023-11-21T00:32:02.132" v="5978" actId="14100"/>
          <ac:cxnSpMkLst>
            <pc:docMk/>
            <pc:sldMk cId="2202418033" sldId="355"/>
            <ac:cxnSpMk id="13" creationId="{09B87BEF-8626-E13B-52B7-FD94B82AE8BC}"/>
          </ac:cxnSpMkLst>
        </pc:cxnChg>
        <pc:cxnChg chg="mod">
          <ac:chgData name="Paul Peterson" userId="9a7ced91-e006-45d2-a4b9-49d5efd5b07d" providerId="ADAL" clId="{A16FB2A2-C3BD-4EA3-8A63-D7688D4C1783}" dt="2023-11-21T00:31:57.635" v="5977" actId="14100"/>
          <ac:cxnSpMkLst>
            <pc:docMk/>
            <pc:sldMk cId="2202418033" sldId="355"/>
            <ac:cxnSpMk id="15" creationId="{8C5D455C-F1CD-BFED-4549-01EED3A89786}"/>
          </ac:cxnSpMkLst>
        </pc:cxnChg>
      </pc:sldChg>
      <pc:sldChg chg="addSp modSp mod">
        <pc:chgData name="Paul Peterson" userId="9a7ced91-e006-45d2-a4b9-49d5efd5b07d" providerId="ADAL" clId="{A16FB2A2-C3BD-4EA3-8A63-D7688D4C1783}" dt="2023-11-20T22:56:42.161" v="5959" actId="1076"/>
        <pc:sldMkLst>
          <pc:docMk/>
          <pc:sldMk cId="308600848" sldId="356"/>
        </pc:sldMkLst>
        <pc:spChg chg="mod">
          <ac:chgData name="Paul Peterson" userId="9a7ced91-e006-45d2-a4b9-49d5efd5b07d" providerId="ADAL" clId="{A16FB2A2-C3BD-4EA3-8A63-D7688D4C1783}" dt="2023-11-20T22:56:32.738" v="5956" actId="14100"/>
          <ac:spMkLst>
            <pc:docMk/>
            <pc:sldMk cId="308600848" sldId="356"/>
            <ac:spMk id="3" creationId="{1156AD38-2CAF-F01C-35F4-57E1CBEE60C0}"/>
          </ac:spMkLst>
        </pc:spChg>
        <pc:picChg chg="add mod">
          <ac:chgData name="Paul Peterson" userId="9a7ced91-e006-45d2-a4b9-49d5efd5b07d" providerId="ADAL" clId="{A16FB2A2-C3BD-4EA3-8A63-D7688D4C1783}" dt="2023-11-20T22:56:42.161" v="5959" actId="1076"/>
          <ac:picMkLst>
            <pc:docMk/>
            <pc:sldMk cId="308600848" sldId="356"/>
            <ac:picMk id="5" creationId="{9AA2EDF8-DD33-D75F-F53C-94DF73D54DAE}"/>
          </ac:picMkLst>
        </pc:picChg>
      </pc:sldChg>
      <pc:sldChg chg="addSp delSp modSp mod">
        <pc:chgData name="Paul Peterson" userId="9a7ced91-e006-45d2-a4b9-49d5efd5b07d" providerId="ADAL" clId="{A16FB2A2-C3BD-4EA3-8A63-D7688D4C1783}" dt="2023-11-20T22:26:48.737" v="5298" actId="20577"/>
        <pc:sldMkLst>
          <pc:docMk/>
          <pc:sldMk cId="1279518531" sldId="365"/>
        </pc:sldMkLst>
        <pc:spChg chg="add del mod">
          <ac:chgData name="Paul Peterson" userId="9a7ced91-e006-45d2-a4b9-49d5efd5b07d" providerId="ADAL" clId="{A16FB2A2-C3BD-4EA3-8A63-D7688D4C1783}" dt="2023-11-20T22:26:44.739" v="5290" actId="478"/>
          <ac:spMkLst>
            <pc:docMk/>
            <pc:sldMk cId="1279518531" sldId="365"/>
            <ac:spMk id="2" creationId="{B4A5C62F-9C31-7890-599A-FDF0DA5F433C}"/>
          </ac:spMkLst>
        </pc:spChg>
        <pc:spChg chg="mod">
          <ac:chgData name="Paul Peterson" userId="9a7ced91-e006-45d2-a4b9-49d5efd5b07d" providerId="ADAL" clId="{A16FB2A2-C3BD-4EA3-8A63-D7688D4C1783}" dt="2023-11-20T22:26:48.737" v="5298" actId="20577"/>
          <ac:spMkLst>
            <pc:docMk/>
            <pc:sldMk cId="1279518531" sldId="365"/>
            <ac:spMk id="6" creationId="{7B9689B0-8B9F-0F46-3D23-0D086A1B3FE8}"/>
          </ac:spMkLst>
        </pc:spChg>
      </pc:sldChg>
      <pc:sldChg chg="modSp mod">
        <pc:chgData name="Paul Peterson" userId="9a7ced91-e006-45d2-a4b9-49d5efd5b07d" providerId="ADAL" clId="{A16FB2A2-C3BD-4EA3-8A63-D7688D4C1783}" dt="2023-11-20T22:36:01.416" v="5322" actId="20577"/>
        <pc:sldMkLst>
          <pc:docMk/>
          <pc:sldMk cId="1920881037" sldId="366"/>
        </pc:sldMkLst>
        <pc:spChg chg="mod">
          <ac:chgData name="Paul Peterson" userId="9a7ced91-e006-45d2-a4b9-49d5efd5b07d" providerId="ADAL" clId="{A16FB2A2-C3BD-4EA3-8A63-D7688D4C1783}" dt="2023-11-20T22:36:01.416" v="5322" actId="20577"/>
          <ac:spMkLst>
            <pc:docMk/>
            <pc:sldMk cId="1920881037" sldId="366"/>
            <ac:spMk id="8" creationId="{45101581-7D25-2EF0-B3C0-C403AE419598}"/>
          </ac:spMkLst>
        </pc:spChg>
      </pc:sldChg>
      <pc:sldChg chg="addSp modSp add mod">
        <pc:chgData name="Paul Peterson" userId="9a7ced91-e006-45d2-a4b9-49d5efd5b07d" providerId="ADAL" clId="{A16FB2A2-C3BD-4EA3-8A63-D7688D4C1783}" dt="2023-11-20T20:57:38.483" v="4779" actId="14100"/>
        <pc:sldMkLst>
          <pc:docMk/>
          <pc:sldMk cId="250526136" sldId="379"/>
        </pc:sldMkLst>
        <pc:spChg chg="add mod">
          <ac:chgData name="Paul Peterson" userId="9a7ced91-e006-45d2-a4b9-49d5efd5b07d" providerId="ADAL" clId="{A16FB2A2-C3BD-4EA3-8A63-D7688D4C1783}" dt="2023-11-20T20:57:38.483" v="4779" actId="14100"/>
          <ac:spMkLst>
            <pc:docMk/>
            <pc:sldMk cId="250526136" sldId="379"/>
            <ac:spMk id="2" creationId="{E2B0A223-CB66-91BF-EDDC-5264167C90B8}"/>
          </ac:spMkLst>
        </pc:spChg>
        <pc:picChg chg="mod">
          <ac:chgData name="Paul Peterson" userId="9a7ced91-e006-45d2-a4b9-49d5efd5b07d" providerId="ADAL" clId="{A16FB2A2-C3BD-4EA3-8A63-D7688D4C1783}" dt="2023-11-20T20:56:56.502" v="4751" actId="1076"/>
          <ac:picMkLst>
            <pc:docMk/>
            <pc:sldMk cId="250526136" sldId="379"/>
            <ac:picMk id="8" creationId="{A76A9AF5-D63F-0D7E-F89A-92D78C70579D}"/>
          </ac:picMkLst>
        </pc:picChg>
      </pc:sldChg>
      <pc:sldChg chg="addSp delSp modSp del mod">
        <pc:chgData name="Paul Peterson" userId="9a7ced91-e006-45d2-a4b9-49d5efd5b07d" providerId="ADAL" clId="{A16FB2A2-C3BD-4EA3-8A63-D7688D4C1783}" dt="2023-11-20T20:56:42.236" v="4749" actId="2696"/>
        <pc:sldMkLst>
          <pc:docMk/>
          <pc:sldMk cId="1656723096" sldId="379"/>
        </pc:sldMkLst>
        <pc:spChg chg="del mod">
          <ac:chgData name="Paul Peterson" userId="9a7ced91-e006-45d2-a4b9-49d5efd5b07d" providerId="ADAL" clId="{A16FB2A2-C3BD-4EA3-8A63-D7688D4C1783}" dt="2023-11-20T03:15:08.834" v="4640" actId="478"/>
          <ac:spMkLst>
            <pc:docMk/>
            <pc:sldMk cId="1656723096" sldId="379"/>
            <ac:spMk id="2" creationId="{A7318EE8-D0FD-7BE8-094A-1571DBE9FF7F}"/>
          </ac:spMkLst>
        </pc:spChg>
        <pc:spChg chg="del">
          <ac:chgData name="Paul Peterson" userId="9a7ced91-e006-45d2-a4b9-49d5efd5b07d" providerId="ADAL" clId="{A16FB2A2-C3BD-4EA3-8A63-D7688D4C1783}" dt="2023-11-20T03:15:03.267" v="4638" actId="478"/>
          <ac:spMkLst>
            <pc:docMk/>
            <pc:sldMk cId="1656723096" sldId="379"/>
            <ac:spMk id="3" creationId="{7E81BA07-A53A-72AA-F337-AABCFF3F7ABD}"/>
          </ac:spMkLst>
        </pc:spChg>
        <pc:spChg chg="del">
          <ac:chgData name="Paul Peterson" userId="9a7ced91-e006-45d2-a4b9-49d5efd5b07d" providerId="ADAL" clId="{A16FB2A2-C3BD-4EA3-8A63-D7688D4C1783}" dt="2023-11-20T03:15:05.899" v="4639" actId="478"/>
          <ac:spMkLst>
            <pc:docMk/>
            <pc:sldMk cId="1656723096" sldId="379"/>
            <ac:spMk id="5" creationId="{593C9ACC-E300-E919-5259-C7A04BC2B783}"/>
          </ac:spMkLst>
        </pc:spChg>
        <pc:spChg chg="add del mod">
          <ac:chgData name="Paul Peterson" userId="9a7ced91-e006-45d2-a4b9-49d5efd5b07d" providerId="ADAL" clId="{A16FB2A2-C3BD-4EA3-8A63-D7688D4C1783}" dt="2023-11-20T03:15:11.396" v="4641" actId="478"/>
          <ac:spMkLst>
            <pc:docMk/>
            <pc:sldMk cId="1656723096" sldId="379"/>
            <ac:spMk id="10" creationId="{253B7468-0F96-DA4B-052C-C75FFFF82906}"/>
          </ac:spMkLst>
        </pc:spChg>
        <pc:picChg chg="del">
          <ac:chgData name="Paul Peterson" userId="9a7ced91-e006-45d2-a4b9-49d5efd5b07d" providerId="ADAL" clId="{A16FB2A2-C3BD-4EA3-8A63-D7688D4C1783}" dt="2023-11-20T03:15:01.012" v="4637" actId="478"/>
          <ac:picMkLst>
            <pc:docMk/>
            <pc:sldMk cId="1656723096" sldId="379"/>
            <ac:picMk id="6" creationId="{9966B36A-911A-2A56-726B-F59514100BF8}"/>
          </ac:picMkLst>
        </pc:picChg>
        <pc:picChg chg="add ord">
          <ac:chgData name="Paul Peterson" userId="9a7ced91-e006-45d2-a4b9-49d5efd5b07d" providerId="ADAL" clId="{A16FB2A2-C3BD-4EA3-8A63-D7688D4C1783}" dt="2023-11-20T03:14:59.506" v="4636" actId="167"/>
          <ac:picMkLst>
            <pc:docMk/>
            <pc:sldMk cId="1656723096" sldId="379"/>
            <ac:picMk id="8" creationId="{A76A9AF5-D63F-0D7E-F89A-92D78C70579D}"/>
          </ac:picMkLst>
        </pc:picChg>
      </pc:sldChg>
      <pc:sldChg chg="modSp mod">
        <pc:chgData name="Paul Peterson" userId="9a7ced91-e006-45d2-a4b9-49d5efd5b07d" providerId="ADAL" clId="{A16FB2A2-C3BD-4EA3-8A63-D7688D4C1783}" dt="2023-11-23T03:39:51.970" v="6024" actId="6549"/>
        <pc:sldMkLst>
          <pc:docMk/>
          <pc:sldMk cId="3056115647" sldId="384"/>
        </pc:sldMkLst>
        <pc:spChg chg="mod">
          <ac:chgData name="Paul Peterson" userId="9a7ced91-e006-45d2-a4b9-49d5efd5b07d" providerId="ADAL" clId="{A16FB2A2-C3BD-4EA3-8A63-D7688D4C1783}" dt="2023-11-20T22:49:58.296" v="5741" actId="6549"/>
          <ac:spMkLst>
            <pc:docMk/>
            <pc:sldMk cId="3056115647" sldId="384"/>
            <ac:spMk id="6" creationId="{BDB04AFC-71B5-CE12-5468-5CC6E08A4498}"/>
          </ac:spMkLst>
        </pc:spChg>
        <pc:spChg chg="mod">
          <ac:chgData name="Paul Peterson" userId="9a7ced91-e006-45d2-a4b9-49d5efd5b07d" providerId="ADAL" clId="{A16FB2A2-C3BD-4EA3-8A63-D7688D4C1783}" dt="2023-11-23T03:39:51.970" v="6024" actId="6549"/>
          <ac:spMkLst>
            <pc:docMk/>
            <pc:sldMk cId="3056115647" sldId="384"/>
            <ac:spMk id="7" creationId="{34004A6E-E54D-3010-5380-6F6A926736F4}"/>
          </ac:spMkLst>
        </pc:spChg>
      </pc:sldChg>
      <pc:sldChg chg="modSp mod">
        <pc:chgData name="Paul Peterson" userId="9a7ced91-e006-45d2-a4b9-49d5efd5b07d" providerId="ADAL" clId="{A16FB2A2-C3BD-4EA3-8A63-D7688D4C1783}" dt="2023-11-23T03:38:52.990" v="6023" actId="6549"/>
        <pc:sldMkLst>
          <pc:docMk/>
          <pc:sldMk cId="582261577" sldId="385"/>
        </pc:sldMkLst>
        <pc:spChg chg="mod">
          <ac:chgData name="Paul Peterson" userId="9a7ced91-e006-45d2-a4b9-49d5efd5b07d" providerId="ADAL" clId="{A16FB2A2-C3BD-4EA3-8A63-D7688D4C1783}" dt="2023-11-23T03:38:52.990" v="6023" actId="6549"/>
          <ac:spMkLst>
            <pc:docMk/>
            <pc:sldMk cId="582261577" sldId="385"/>
            <ac:spMk id="6" creationId="{D67F98D1-A3AA-1C04-B445-316728D77FED}"/>
          </ac:spMkLst>
        </pc:spChg>
      </pc:sldChg>
      <pc:sldChg chg="addSp modSp mod modNotesTx">
        <pc:chgData name="Paul Peterson" userId="9a7ced91-e006-45d2-a4b9-49d5efd5b07d" providerId="ADAL" clId="{A16FB2A2-C3BD-4EA3-8A63-D7688D4C1783}" dt="2023-11-21T01:14:24.840" v="5979" actId="14826"/>
        <pc:sldMkLst>
          <pc:docMk/>
          <pc:sldMk cId="2110781163" sldId="386"/>
        </pc:sldMkLst>
        <pc:spChg chg="add mod">
          <ac:chgData name="Paul Peterson" userId="9a7ced91-e006-45d2-a4b9-49d5efd5b07d" providerId="ADAL" clId="{A16FB2A2-C3BD-4EA3-8A63-D7688D4C1783}" dt="2023-11-19T22:10:09.017" v="582" actId="6549"/>
          <ac:spMkLst>
            <pc:docMk/>
            <pc:sldMk cId="2110781163" sldId="386"/>
            <ac:spMk id="3" creationId="{F5175B41-7002-6070-EDB5-CEA79C87B88D}"/>
          </ac:spMkLst>
        </pc:spChg>
        <pc:spChg chg="add mod">
          <ac:chgData name="Paul Peterson" userId="9a7ced91-e006-45d2-a4b9-49d5efd5b07d" providerId="ADAL" clId="{A16FB2A2-C3BD-4EA3-8A63-D7688D4C1783}" dt="2023-11-19T22:10:02.266" v="575" actId="6549"/>
          <ac:spMkLst>
            <pc:docMk/>
            <pc:sldMk cId="2110781163" sldId="386"/>
            <ac:spMk id="5" creationId="{40DF8B9D-0871-D26A-B537-849DAC03283F}"/>
          </ac:spMkLst>
        </pc:spChg>
        <pc:spChg chg="add mod">
          <ac:chgData name="Paul Peterson" userId="9a7ced91-e006-45d2-a4b9-49d5efd5b07d" providerId="ADAL" clId="{A16FB2A2-C3BD-4EA3-8A63-D7688D4C1783}" dt="2023-11-20T03:23:06.752" v="4741" actId="692"/>
          <ac:spMkLst>
            <pc:docMk/>
            <pc:sldMk cId="2110781163" sldId="386"/>
            <ac:spMk id="7" creationId="{1AAF5F0C-63A5-8C76-1B86-33A8B0CF5AFF}"/>
          </ac:spMkLst>
        </pc:spChg>
        <pc:spChg chg="add mod">
          <ac:chgData name="Paul Peterson" userId="9a7ced91-e006-45d2-a4b9-49d5efd5b07d" providerId="ADAL" clId="{A16FB2A2-C3BD-4EA3-8A63-D7688D4C1783}" dt="2023-11-20T03:23:25.835" v="4743" actId="1076"/>
          <ac:spMkLst>
            <pc:docMk/>
            <pc:sldMk cId="2110781163" sldId="386"/>
            <ac:spMk id="9" creationId="{886FF0F2-7819-C713-911A-E7A103FC0A80}"/>
          </ac:spMkLst>
        </pc:spChg>
        <pc:spChg chg="add mod">
          <ac:chgData name="Paul Peterson" userId="9a7ced91-e006-45d2-a4b9-49d5efd5b07d" providerId="ADAL" clId="{A16FB2A2-C3BD-4EA3-8A63-D7688D4C1783}" dt="2023-11-20T22:53:21.970" v="5906"/>
          <ac:spMkLst>
            <pc:docMk/>
            <pc:sldMk cId="2110781163" sldId="386"/>
            <ac:spMk id="10" creationId="{9E29B314-D435-4A7C-83E3-6BBEA0C27662}"/>
          </ac:spMkLst>
        </pc:spChg>
        <pc:picChg chg="mod">
          <ac:chgData name="Paul Peterson" userId="9a7ced91-e006-45d2-a4b9-49d5efd5b07d" providerId="ADAL" clId="{A16FB2A2-C3BD-4EA3-8A63-D7688D4C1783}" dt="2023-11-20T03:22:30.234" v="4738" actId="14100"/>
          <ac:picMkLst>
            <pc:docMk/>
            <pc:sldMk cId="2110781163" sldId="386"/>
            <ac:picMk id="6" creationId="{21DAFA5A-793A-15CD-7FE6-464BC9274BAC}"/>
          </ac:picMkLst>
        </pc:picChg>
        <pc:picChg chg="mod">
          <ac:chgData name="Paul Peterson" userId="9a7ced91-e006-45d2-a4b9-49d5efd5b07d" providerId="ADAL" clId="{A16FB2A2-C3BD-4EA3-8A63-D7688D4C1783}" dt="2023-11-21T01:14:24.840" v="5979" actId="14826"/>
          <ac:picMkLst>
            <pc:docMk/>
            <pc:sldMk cId="2110781163" sldId="386"/>
            <ac:picMk id="8" creationId="{44BE853A-EED8-0795-8872-7A285369EA35}"/>
          </ac:picMkLst>
        </pc:picChg>
      </pc:sldChg>
      <pc:sldChg chg="addSp delSp modSp new del mod modClrScheme chgLayout">
        <pc:chgData name="Paul Peterson" userId="9a7ced91-e006-45d2-a4b9-49d5efd5b07d" providerId="ADAL" clId="{A16FB2A2-C3BD-4EA3-8A63-D7688D4C1783}" dt="2023-11-20T01:49:13.386" v="3828" actId="47"/>
        <pc:sldMkLst>
          <pc:docMk/>
          <pc:sldMk cId="1364031512" sldId="387"/>
        </pc:sldMkLst>
        <pc:spChg chg="del">
          <ac:chgData name="Paul Peterson" userId="9a7ced91-e006-45d2-a4b9-49d5efd5b07d" providerId="ADAL" clId="{A16FB2A2-C3BD-4EA3-8A63-D7688D4C1783}" dt="2023-11-19T21:04:09.904" v="2" actId="700"/>
          <ac:spMkLst>
            <pc:docMk/>
            <pc:sldMk cId="1364031512" sldId="387"/>
            <ac:spMk id="2" creationId="{07BD09AB-2E1A-466F-EDA4-43335CBE2194}"/>
          </ac:spMkLst>
        </pc:spChg>
        <pc:spChg chg="del">
          <ac:chgData name="Paul Peterson" userId="9a7ced91-e006-45d2-a4b9-49d5efd5b07d" providerId="ADAL" clId="{A16FB2A2-C3BD-4EA3-8A63-D7688D4C1783}" dt="2023-11-19T21:04:09.904" v="2" actId="700"/>
          <ac:spMkLst>
            <pc:docMk/>
            <pc:sldMk cId="1364031512" sldId="387"/>
            <ac:spMk id="3" creationId="{24A3E10A-69E2-5AB9-F3ED-33AB3F632996}"/>
          </ac:spMkLst>
        </pc:spChg>
        <pc:spChg chg="del">
          <ac:chgData name="Paul Peterson" userId="9a7ced91-e006-45d2-a4b9-49d5efd5b07d" providerId="ADAL" clId="{A16FB2A2-C3BD-4EA3-8A63-D7688D4C1783}" dt="2023-11-19T21:04:09.904" v="2" actId="700"/>
          <ac:spMkLst>
            <pc:docMk/>
            <pc:sldMk cId="1364031512" sldId="387"/>
            <ac:spMk id="4" creationId="{79746451-8C4E-9162-BB7E-BA87EB2F585F}"/>
          </ac:spMkLst>
        </pc:spChg>
        <pc:spChg chg="del">
          <ac:chgData name="Paul Peterson" userId="9a7ced91-e006-45d2-a4b9-49d5efd5b07d" providerId="ADAL" clId="{A16FB2A2-C3BD-4EA3-8A63-D7688D4C1783}" dt="2023-11-19T21:04:09.904" v="2" actId="700"/>
          <ac:spMkLst>
            <pc:docMk/>
            <pc:sldMk cId="1364031512" sldId="387"/>
            <ac:spMk id="5" creationId="{937FFD1D-1F51-217F-23B9-CC359B2E39AB}"/>
          </ac:spMkLst>
        </pc:spChg>
        <pc:spChg chg="mod ord">
          <ac:chgData name="Paul Peterson" userId="9a7ced91-e006-45d2-a4b9-49d5efd5b07d" providerId="ADAL" clId="{A16FB2A2-C3BD-4EA3-8A63-D7688D4C1783}" dt="2023-11-19T21:04:18.912" v="3" actId="700"/>
          <ac:spMkLst>
            <pc:docMk/>
            <pc:sldMk cId="1364031512" sldId="387"/>
            <ac:spMk id="6" creationId="{92093ECC-48B9-90E2-978C-FE1CA846C36E}"/>
          </ac:spMkLst>
        </pc:spChg>
        <pc:spChg chg="add del mod ord">
          <ac:chgData name="Paul Peterson" userId="9a7ced91-e006-45d2-a4b9-49d5efd5b07d" providerId="ADAL" clId="{A16FB2A2-C3BD-4EA3-8A63-D7688D4C1783}" dt="2023-11-19T21:04:18.912" v="3" actId="700"/>
          <ac:spMkLst>
            <pc:docMk/>
            <pc:sldMk cId="1364031512" sldId="387"/>
            <ac:spMk id="7" creationId="{9B81AE67-93E0-D0D6-A3CC-BDF0B7154646}"/>
          </ac:spMkLst>
        </pc:spChg>
        <pc:spChg chg="add del mod ord">
          <ac:chgData name="Paul Peterson" userId="9a7ced91-e006-45d2-a4b9-49d5efd5b07d" providerId="ADAL" clId="{A16FB2A2-C3BD-4EA3-8A63-D7688D4C1783}" dt="2023-11-19T21:04:18.912" v="3" actId="700"/>
          <ac:spMkLst>
            <pc:docMk/>
            <pc:sldMk cId="1364031512" sldId="387"/>
            <ac:spMk id="8" creationId="{60ABC650-8CD9-33DA-902A-A309D5920D86}"/>
          </ac:spMkLst>
        </pc:spChg>
        <pc:spChg chg="add del mod ord">
          <ac:chgData name="Paul Peterson" userId="9a7ced91-e006-45d2-a4b9-49d5efd5b07d" providerId="ADAL" clId="{A16FB2A2-C3BD-4EA3-8A63-D7688D4C1783}" dt="2023-11-19T21:04:18.912" v="3" actId="700"/>
          <ac:spMkLst>
            <pc:docMk/>
            <pc:sldMk cId="1364031512" sldId="387"/>
            <ac:spMk id="9" creationId="{6CD801EC-FF2B-7697-52DE-9473F72959BC}"/>
          </ac:spMkLst>
        </pc:spChg>
        <pc:spChg chg="add del mod ord">
          <ac:chgData name="Paul Peterson" userId="9a7ced91-e006-45d2-a4b9-49d5efd5b07d" providerId="ADAL" clId="{A16FB2A2-C3BD-4EA3-8A63-D7688D4C1783}" dt="2023-11-19T21:04:18.912" v="3" actId="700"/>
          <ac:spMkLst>
            <pc:docMk/>
            <pc:sldMk cId="1364031512" sldId="387"/>
            <ac:spMk id="10" creationId="{09386882-F81C-4E45-C693-DB2B5D9F4ECC}"/>
          </ac:spMkLst>
        </pc:spChg>
        <pc:spChg chg="add mod ord">
          <ac:chgData name="Paul Peterson" userId="9a7ced91-e006-45d2-a4b9-49d5efd5b07d" providerId="ADAL" clId="{A16FB2A2-C3BD-4EA3-8A63-D7688D4C1783}" dt="2023-11-19T21:04:31.523" v="22" actId="20577"/>
          <ac:spMkLst>
            <pc:docMk/>
            <pc:sldMk cId="1364031512" sldId="387"/>
            <ac:spMk id="11" creationId="{0E6CF789-14F1-71CD-CA95-6EEE845AF18C}"/>
          </ac:spMkLst>
        </pc:spChg>
        <pc:spChg chg="add mod ord">
          <ac:chgData name="Paul Peterson" userId="9a7ced91-e006-45d2-a4b9-49d5efd5b07d" providerId="ADAL" clId="{A16FB2A2-C3BD-4EA3-8A63-D7688D4C1783}" dt="2023-11-19T21:07:28.012" v="346" actId="20577"/>
          <ac:spMkLst>
            <pc:docMk/>
            <pc:sldMk cId="1364031512" sldId="387"/>
            <ac:spMk id="12" creationId="{8140ED7D-D0CD-F7A3-394E-0FE082154544}"/>
          </ac:spMkLst>
        </pc:spChg>
      </pc:sldChg>
      <pc:sldChg chg="addSp delSp modSp new del mod ord modClrScheme chgLayout">
        <pc:chgData name="Paul Peterson" userId="9a7ced91-e006-45d2-a4b9-49d5efd5b07d" providerId="ADAL" clId="{A16FB2A2-C3BD-4EA3-8A63-D7688D4C1783}" dt="2023-11-23T03:47:00.849" v="6029" actId="2696"/>
        <pc:sldMkLst>
          <pc:docMk/>
          <pc:sldMk cId="1841223473" sldId="388"/>
        </pc:sldMkLst>
        <pc:spChg chg="del">
          <ac:chgData name="Paul Peterson" userId="9a7ced91-e006-45d2-a4b9-49d5efd5b07d" providerId="ADAL" clId="{A16FB2A2-C3BD-4EA3-8A63-D7688D4C1783}" dt="2023-11-19T22:24:33.702" v="780" actId="700"/>
          <ac:spMkLst>
            <pc:docMk/>
            <pc:sldMk cId="1841223473" sldId="388"/>
            <ac:spMk id="2" creationId="{70D668A7-FFBE-DF75-1827-CA4657D14339}"/>
          </ac:spMkLst>
        </pc:spChg>
        <pc:spChg chg="del">
          <ac:chgData name="Paul Peterson" userId="9a7ced91-e006-45d2-a4b9-49d5efd5b07d" providerId="ADAL" clId="{A16FB2A2-C3BD-4EA3-8A63-D7688D4C1783}" dt="2023-11-19T22:24:33.702" v="780" actId="700"/>
          <ac:spMkLst>
            <pc:docMk/>
            <pc:sldMk cId="1841223473" sldId="388"/>
            <ac:spMk id="3" creationId="{61A667A8-DC80-A4B5-2082-C16030C89509}"/>
          </ac:spMkLst>
        </pc:spChg>
        <pc:spChg chg="mod ord">
          <ac:chgData name="Paul Peterson" userId="9a7ced91-e006-45d2-a4b9-49d5efd5b07d" providerId="ADAL" clId="{A16FB2A2-C3BD-4EA3-8A63-D7688D4C1783}" dt="2023-11-19T22:24:44.473" v="784" actId="700"/>
          <ac:spMkLst>
            <pc:docMk/>
            <pc:sldMk cId="1841223473" sldId="388"/>
            <ac:spMk id="4" creationId="{1B6B947F-4D7E-1326-9B8A-EC6BD5782B82}"/>
          </ac:spMkLst>
        </pc:spChg>
        <pc:spChg chg="add mod ord">
          <ac:chgData name="Paul Peterson" userId="9a7ced91-e006-45d2-a4b9-49d5efd5b07d" providerId="ADAL" clId="{A16FB2A2-C3BD-4EA3-8A63-D7688D4C1783}" dt="2023-11-19T22:40:18.048" v="902" actId="1076"/>
          <ac:spMkLst>
            <pc:docMk/>
            <pc:sldMk cId="1841223473" sldId="388"/>
            <ac:spMk id="6" creationId="{2FB632A1-0F4F-B562-4D9B-771276787C9B}"/>
          </ac:spMkLst>
        </pc:spChg>
        <pc:spChg chg="add del mod ord">
          <ac:chgData name="Paul Peterson" userId="9a7ced91-e006-45d2-a4b9-49d5efd5b07d" providerId="ADAL" clId="{A16FB2A2-C3BD-4EA3-8A63-D7688D4C1783}" dt="2023-11-19T22:24:47.952" v="785" actId="478"/>
          <ac:spMkLst>
            <pc:docMk/>
            <pc:sldMk cId="1841223473" sldId="388"/>
            <ac:spMk id="7" creationId="{7A6B75C9-C153-4667-2859-CD738423C677}"/>
          </ac:spMkLst>
        </pc:spChg>
        <pc:spChg chg="add mod">
          <ac:chgData name="Paul Peterson" userId="9a7ced91-e006-45d2-a4b9-49d5efd5b07d" providerId="ADAL" clId="{A16FB2A2-C3BD-4EA3-8A63-D7688D4C1783}" dt="2023-11-19T22:40:31.359" v="907" actId="1076"/>
          <ac:spMkLst>
            <pc:docMk/>
            <pc:sldMk cId="1841223473" sldId="388"/>
            <ac:spMk id="8" creationId="{034AC405-FA8C-8AD7-63DE-EBEF14343306}"/>
          </ac:spMkLst>
        </pc:spChg>
        <pc:picChg chg="add mod">
          <ac:chgData name="Paul Peterson" userId="9a7ced91-e006-45d2-a4b9-49d5efd5b07d" providerId="ADAL" clId="{A16FB2A2-C3BD-4EA3-8A63-D7688D4C1783}" dt="2023-11-19T22:40:20.140" v="903" actId="1076"/>
          <ac:picMkLst>
            <pc:docMk/>
            <pc:sldMk cId="1841223473" sldId="388"/>
            <ac:picMk id="5" creationId="{F17010A0-5655-6C42-81D1-58A9E0F159DA}"/>
          </ac:picMkLst>
        </pc:picChg>
      </pc:sldChg>
      <pc:sldChg chg="addSp delSp modSp new del mod">
        <pc:chgData name="Paul Peterson" userId="9a7ced91-e006-45d2-a4b9-49d5efd5b07d" providerId="ADAL" clId="{A16FB2A2-C3BD-4EA3-8A63-D7688D4C1783}" dt="2023-11-23T03:47:00.849" v="6029" actId="2696"/>
        <pc:sldMkLst>
          <pc:docMk/>
          <pc:sldMk cId="3976660160" sldId="389"/>
        </pc:sldMkLst>
        <pc:spChg chg="del">
          <ac:chgData name="Paul Peterson" userId="9a7ced91-e006-45d2-a4b9-49d5efd5b07d" providerId="ADAL" clId="{A16FB2A2-C3BD-4EA3-8A63-D7688D4C1783}" dt="2023-11-19T22:41:11.512" v="916" actId="478"/>
          <ac:spMkLst>
            <pc:docMk/>
            <pc:sldMk cId="3976660160" sldId="389"/>
            <ac:spMk id="2" creationId="{05C18635-AF58-6BEE-3F4F-12E1448ABB8C}"/>
          </ac:spMkLst>
        </pc:spChg>
        <pc:spChg chg="del">
          <ac:chgData name="Paul Peterson" userId="9a7ced91-e006-45d2-a4b9-49d5efd5b07d" providerId="ADAL" clId="{A16FB2A2-C3BD-4EA3-8A63-D7688D4C1783}" dt="2023-11-19T22:41:10.245" v="915" actId="478"/>
          <ac:spMkLst>
            <pc:docMk/>
            <pc:sldMk cId="3976660160" sldId="389"/>
            <ac:spMk id="3" creationId="{11541E7A-56CC-7100-2B8A-30DF76DAD60F}"/>
          </ac:spMkLst>
        </pc:spChg>
        <pc:spChg chg="add mod">
          <ac:chgData name="Paul Peterson" userId="9a7ced91-e006-45d2-a4b9-49d5efd5b07d" providerId="ADAL" clId="{A16FB2A2-C3BD-4EA3-8A63-D7688D4C1783}" dt="2023-11-19T22:41:08.256" v="914"/>
          <ac:spMkLst>
            <pc:docMk/>
            <pc:sldMk cId="3976660160" sldId="389"/>
            <ac:spMk id="8" creationId="{09143A66-1C9D-415E-E18A-BE644CFDABCF}"/>
          </ac:spMkLst>
        </pc:spChg>
        <pc:picChg chg="add del mod">
          <ac:chgData name="Paul Peterson" userId="9a7ced91-e006-45d2-a4b9-49d5efd5b07d" providerId="ADAL" clId="{A16FB2A2-C3BD-4EA3-8A63-D7688D4C1783}" dt="2023-11-19T22:38:35.753" v="889" actId="478"/>
          <ac:picMkLst>
            <pc:docMk/>
            <pc:sldMk cId="3976660160" sldId="389"/>
            <ac:picMk id="5" creationId="{367F2CA0-D98C-6C6A-B5D0-6FFEE5DC3402}"/>
          </ac:picMkLst>
        </pc:picChg>
        <pc:picChg chg="add mod">
          <ac:chgData name="Paul Peterson" userId="9a7ced91-e006-45d2-a4b9-49d5efd5b07d" providerId="ADAL" clId="{A16FB2A2-C3BD-4EA3-8A63-D7688D4C1783}" dt="2023-11-19T22:42:47.739" v="923" actId="1076"/>
          <ac:picMkLst>
            <pc:docMk/>
            <pc:sldMk cId="3976660160" sldId="389"/>
            <ac:picMk id="7" creationId="{D4D09152-5E4F-E66B-DC47-2C77F20247D7}"/>
          </ac:picMkLst>
        </pc:picChg>
      </pc:sldChg>
      <pc:sldChg chg="del">
        <pc:chgData name="Paul Peterson" userId="9a7ced91-e006-45d2-a4b9-49d5efd5b07d" providerId="ADAL" clId="{A16FB2A2-C3BD-4EA3-8A63-D7688D4C1783}" dt="2023-11-19T20:33:16.085" v="0" actId="47"/>
        <pc:sldMkLst>
          <pc:docMk/>
          <pc:sldMk cId="551648843" sldId="390"/>
        </pc:sldMkLst>
      </pc:sldChg>
      <pc:sldChg chg="addSp delSp modSp new del mod">
        <pc:chgData name="Paul Peterson" userId="9a7ced91-e006-45d2-a4b9-49d5efd5b07d" providerId="ADAL" clId="{A16FB2A2-C3BD-4EA3-8A63-D7688D4C1783}" dt="2023-11-23T03:47:00.849" v="6029" actId="2696"/>
        <pc:sldMkLst>
          <pc:docMk/>
          <pc:sldMk cId="1795540172" sldId="390"/>
        </pc:sldMkLst>
        <pc:spChg chg="del">
          <ac:chgData name="Paul Peterson" userId="9a7ced91-e006-45d2-a4b9-49d5efd5b07d" providerId="ADAL" clId="{A16FB2A2-C3BD-4EA3-8A63-D7688D4C1783}" dt="2023-11-19T22:40:51.326" v="911" actId="478"/>
          <ac:spMkLst>
            <pc:docMk/>
            <pc:sldMk cId="1795540172" sldId="390"/>
            <ac:spMk id="2" creationId="{DE9EE836-C41E-1702-6C76-A3F21274927F}"/>
          </ac:spMkLst>
        </pc:spChg>
        <pc:spChg chg="del">
          <ac:chgData name="Paul Peterson" userId="9a7ced91-e006-45d2-a4b9-49d5efd5b07d" providerId="ADAL" clId="{A16FB2A2-C3BD-4EA3-8A63-D7688D4C1783}" dt="2023-11-19T22:40:45.115" v="909"/>
          <ac:spMkLst>
            <pc:docMk/>
            <pc:sldMk cId="1795540172" sldId="390"/>
            <ac:spMk id="3" creationId="{D03EA203-62FF-75AA-F388-E1E46802EE2A}"/>
          </ac:spMkLst>
        </pc:spChg>
        <pc:spChg chg="add del mod">
          <ac:chgData name="Paul Peterson" userId="9a7ced91-e006-45d2-a4b9-49d5efd5b07d" providerId="ADAL" clId="{A16FB2A2-C3BD-4EA3-8A63-D7688D4C1783}" dt="2023-11-19T22:40:48.723" v="910" actId="478"/>
          <ac:spMkLst>
            <pc:docMk/>
            <pc:sldMk cId="1795540172" sldId="390"/>
            <ac:spMk id="7" creationId="{E6591D3E-0071-1C1F-8877-C078DEC057C1}"/>
          </ac:spMkLst>
        </pc:spChg>
        <pc:spChg chg="add del mod">
          <ac:chgData name="Paul Peterson" userId="9a7ced91-e006-45d2-a4b9-49d5efd5b07d" providerId="ADAL" clId="{A16FB2A2-C3BD-4EA3-8A63-D7688D4C1783}" dt="2023-11-19T22:40:52.544" v="912" actId="478"/>
          <ac:spMkLst>
            <pc:docMk/>
            <pc:sldMk cId="1795540172" sldId="390"/>
            <ac:spMk id="9" creationId="{E9710BDA-4904-3D7E-BB5D-0D0E3026C971}"/>
          </ac:spMkLst>
        </pc:spChg>
        <pc:spChg chg="add mod">
          <ac:chgData name="Paul Peterson" userId="9a7ced91-e006-45d2-a4b9-49d5efd5b07d" providerId="ADAL" clId="{A16FB2A2-C3BD-4EA3-8A63-D7688D4C1783}" dt="2023-11-19T22:41:01.485" v="913"/>
          <ac:spMkLst>
            <pc:docMk/>
            <pc:sldMk cId="1795540172" sldId="390"/>
            <ac:spMk id="10" creationId="{D6ED2165-0D84-3B17-2CD6-A5C1E129EDDC}"/>
          </ac:spMkLst>
        </pc:spChg>
        <pc:picChg chg="add mod">
          <ac:chgData name="Paul Peterson" userId="9a7ced91-e006-45d2-a4b9-49d5efd5b07d" providerId="ADAL" clId="{A16FB2A2-C3BD-4EA3-8A63-D7688D4C1783}" dt="2023-11-19T22:41:28.373" v="921" actId="1076"/>
          <ac:picMkLst>
            <pc:docMk/>
            <pc:sldMk cId="1795540172" sldId="390"/>
            <ac:picMk id="6" creationId="{20187E61-00D1-8BDA-6204-6505CCF8922A}"/>
          </ac:picMkLst>
        </pc:picChg>
      </pc:sldChg>
      <pc:sldChg chg="modSp new del mod">
        <pc:chgData name="Paul Peterson" userId="9a7ced91-e006-45d2-a4b9-49d5efd5b07d" providerId="ADAL" clId="{A16FB2A2-C3BD-4EA3-8A63-D7688D4C1783}" dt="2023-11-23T03:47:00.849" v="6029" actId="2696"/>
        <pc:sldMkLst>
          <pc:docMk/>
          <pc:sldMk cId="2678229190" sldId="391"/>
        </pc:sldMkLst>
        <pc:spChg chg="mod">
          <ac:chgData name="Paul Peterson" userId="9a7ced91-e006-45d2-a4b9-49d5efd5b07d" providerId="ADAL" clId="{A16FB2A2-C3BD-4EA3-8A63-D7688D4C1783}" dt="2023-11-19T22:46:26.667" v="940" actId="20577"/>
          <ac:spMkLst>
            <pc:docMk/>
            <pc:sldMk cId="2678229190" sldId="391"/>
            <ac:spMk id="2" creationId="{8CC415FF-688B-A847-99F2-85EC67A2086F}"/>
          </ac:spMkLst>
        </pc:spChg>
      </pc:sldChg>
      <pc:sldChg chg="delSp modSp new del mod modClrScheme chgLayout">
        <pc:chgData name="Paul Peterson" userId="9a7ced91-e006-45d2-a4b9-49d5efd5b07d" providerId="ADAL" clId="{A16FB2A2-C3BD-4EA3-8A63-D7688D4C1783}" dt="2023-11-23T03:47:00.849" v="6029" actId="2696"/>
        <pc:sldMkLst>
          <pc:docMk/>
          <pc:sldMk cId="3722127084" sldId="392"/>
        </pc:sldMkLst>
        <pc:spChg chg="del">
          <ac:chgData name="Paul Peterson" userId="9a7ced91-e006-45d2-a4b9-49d5efd5b07d" providerId="ADAL" clId="{A16FB2A2-C3BD-4EA3-8A63-D7688D4C1783}" dt="2023-11-19T22:46:16.597" v="926" actId="700"/>
          <ac:spMkLst>
            <pc:docMk/>
            <pc:sldMk cId="3722127084" sldId="392"/>
            <ac:spMk id="2" creationId="{832AD456-329E-77DB-AB38-FDC6F0984D16}"/>
          </ac:spMkLst>
        </pc:spChg>
        <pc:spChg chg="del">
          <ac:chgData name="Paul Peterson" userId="9a7ced91-e006-45d2-a4b9-49d5efd5b07d" providerId="ADAL" clId="{A16FB2A2-C3BD-4EA3-8A63-D7688D4C1783}" dt="2023-11-19T22:46:16.597" v="926" actId="700"/>
          <ac:spMkLst>
            <pc:docMk/>
            <pc:sldMk cId="3722127084" sldId="392"/>
            <ac:spMk id="3" creationId="{64845D6B-7CEC-4851-A373-BB24181C6F46}"/>
          </ac:spMkLst>
        </pc:spChg>
        <pc:spChg chg="mod ord">
          <ac:chgData name="Paul Peterson" userId="9a7ced91-e006-45d2-a4b9-49d5efd5b07d" providerId="ADAL" clId="{A16FB2A2-C3BD-4EA3-8A63-D7688D4C1783}" dt="2023-11-19T22:46:16.597" v="926" actId="700"/>
          <ac:spMkLst>
            <pc:docMk/>
            <pc:sldMk cId="3722127084" sldId="392"/>
            <ac:spMk id="4" creationId="{1C0059F7-3828-D104-05CD-11DBCCF281DD}"/>
          </ac:spMkLst>
        </pc:spChg>
      </pc:sldChg>
      <pc:sldChg chg="addSp modSp new mod ord">
        <pc:chgData name="Paul Peterson" userId="9a7ced91-e006-45d2-a4b9-49d5efd5b07d" providerId="ADAL" clId="{A16FB2A2-C3BD-4EA3-8A63-D7688D4C1783}" dt="2023-11-20T02:20:58.869" v="4369" actId="21"/>
        <pc:sldMkLst>
          <pc:docMk/>
          <pc:sldMk cId="1051560958" sldId="393"/>
        </pc:sldMkLst>
        <pc:spChg chg="mod">
          <ac:chgData name="Paul Peterson" userId="9a7ced91-e006-45d2-a4b9-49d5efd5b07d" providerId="ADAL" clId="{A16FB2A2-C3BD-4EA3-8A63-D7688D4C1783}" dt="2023-11-20T02:20:58.869" v="4369" actId="21"/>
          <ac:spMkLst>
            <pc:docMk/>
            <pc:sldMk cId="1051560958" sldId="393"/>
            <ac:spMk id="2" creationId="{D0957ED7-58EF-F6EE-36D0-5AFAB082A637}"/>
          </ac:spMkLst>
        </pc:spChg>
        <pc:spChg chg="mod">
          <ac:chgData name="Paul Peterson" userId="9a7ced91-e006-45d2-a4b9-49d5efd5b07d" providerId="ADAL" clId="{A16FB2A2-C3BD-4EA3-8A63-D7688D4C1783}" dt="2023-11-20T02:19:24.465" v="4258" actId="20577"/>
          <ac:spMkLst>
            <pc:docMk/>
            <pc:sldMk cId="1051560958" sldId="393"/>
            <ac:spMk id="3" creationId="{9F643829-8195-2777-8925-8E6D9C151F10}"/>
          </ac:spMkLst>
        </pc:spChg>
        <pc:picChg chg="add mod">
          <ac:chgData name="Paul Peterson" userId="9a7ced91-e006-45d2-a4b9-49d5efd5b07d" providerId="ADAL" clId="{A16FB2A2-C3BD-4EA3-8A63-D7688D4C1783}" dt="2023-11-20T01:17:22.437" v="2802" actId="1076"/>
          <ac:picMkLst>
            <pc:docMk/>
            <pc:sldMk cId="1051560958" sldId="393"/>
            <ac:picMk id="5" creationId="{1AB173BF-B606-85B4-85CD-9BA121DB782A}"/>
          </ac:picMkLst>
        </pc:picChg>
        <pc:picChg chg="add mod">
          <ac:chgData name="Paul Peterson" userId="9a7ced91-e006-45d2-a4b9-49d5efd5b07d" providerId="ADAL" clId="{A16FB2A2-C3BD-4EA3-8A63-D7688D4C1783}" dt="2023-11-20T01:17:25.917" v="2804" actId="14100"/>
          <ac:picMkLst>
            <pc:docMk/>
            <pc:sldMk cId="1051560958" sldId="393"/>
            <ac:picMk id="6" creationId="{9117397F-1AD1-8E53-8E52-A630BF957D01}"/>
          </ac:picMkLst>
        </pc:picChg>
      </pc:sldChg>
      <pc:sldChg chg="addSp delSp modSp new mod ord modAnim">
        <pc:chgData name="Paul Peterson" userId="9a7ced91-e006-45d2-a4b9-49d5efd5b07d" providerId="ADAL" clId="{A16FB2A2-C3BD-4EA3-8A63-D7688D4C1783}" dt="2023-11-20T03:15:41.173" v="4664" actId="1038"/>
        <pc:sldMkLst>
          <pc:docMk/>
          <pc:sldMk cId="1349185525" sldId="394"/>
        </pc:sldMkLst>
        <pc:spChg chg="mod">
          <ac:chgData name="Paul Peterson" userId="9a7ced91-e006-45d2-a4b9-49d5efd5b07d" providerId="ADAL" clId="{A16FB2A2-C3BD-4EA3-8A63-D7688D4C1783}" dt="2023-11-20T03:15:41.173" v="4664" actId="1038"/>
          <ac:spMkLst>
            <pc:docMk/>
            <pc:sldMk cId="1349185525" sldId="394"/>
            <ac:spMk id="2" creationId="{0A164BBB-4AF0-9E0D-752E-0C5B90254F0D}"/>
          </ac:spMkLst>
        </pc:spChg>
        <pc:spChg chg="del">
          <ac:chgData name="Paul Peterson" userId="9a7ced91-e006-45d2-a4b9-49d5efd5b07d" providerId="ADAL" clId="{A16FB2A2-C3BD-4EA3-8A63-D7688D4C1783}" dt="2023-11-19T22:54:19.110" v="1233" actId="478"/>
          <ac:spMkLst>
            <pc:docMk/>
            <pc:sldMk cId="1349185525" sldId="394"/>
            <ac:spMk id="3" creationId="{030A2816-8506-E40A-ED6F-CB2CFE5AD0D8}"/>
          </ac:spMkLst>
        </pc:spChg>
        <pc:spChg chg="add mod">
          <ac:chgData name="Paul Peterson" userId="9a7ced91-e006-45d2-a4b9-49d5efd5b07d" providerId="ADAL" clId="{A16FB2A2-C3BD-4EA3-8A63-D7688D4C1783}" dt="2023-11-20T02:00:04.859" v="3991" actId="1076"/>
          <ac:spMkLst>
            <pc:docMk/>
            <pc:sldMk cId="1349185525" sldId="394"/>
            <ac:spMk id="9" creationId="{4949E9B1-B8B8-BBD6-354A-09BC96E0F909}"/>
          </ac:spMkLst>
        </pc:spChg>
        <pc:spChg chg="add mod">
          <ac:chgData name="Paul Peterson" userId="9a7ced91-e006-45d2-a4b9-49d5efd5b07d" providerId="ADAL" clId="{A16FB2A2-C3BD-4EA3-8A63-D7688D4C1783}" dt="2023-11-20T02:00:22.906" v="4004" actId="1076"/>
          <ac:spMkLst>
            <pc:docMk/>
            <pc:sldMk cId="1349185525" sldId="394"/>
            <ac:spMk id="10" creationId="{A6D4C39C-AA85-CCFD-A4B2-09D78B71E366}"/>
          </ac:spMkLst>
        </pc:spChg>
        <pc:picChg chg="add mod">
          <ac:chgData name="Paul Peterson" userId="9a7ced91-e006-45d2-a4b9-49d5efd5b07d" providerId="ADAL" clId="{A16FB2A2-C3BD-4EA3-8A63-D7688D4C1783}" dt="2023-11-19T22:54:52.050" v="1245" actId="1076"/>
          <ac:picMkLst>
            <pc:docMk/>
            <pc:sldMk cId="1349185525" sldId="394"/>
            <ac:picMk id="5" creationId="{50C190D8-7224-3BC4-8D56-98A074DCE0F2}"/>
          </ac:picMkLst>
        </pc:picChg>
        <pc:picChg chg="add mod">
          <ac:chgData name="Paul Peterson" userId="9a7ced91-e006-45d2-a4b9-49d5efd5b07d" providerId="ADAL" clId="{A16FB2A2-C3BD-4EA3-8A63-D7688D4C1783}" dt="2023-11-19T22:54:44.991" v="1242" actId="1076"/>
          <ac:picMkLst>
            <pc:docMk/>
            <pc:sldMk cId="1349185525" sldId="394"/>
            <ac:picMk id="6" creationId="{2B8C140F-DC3E-EF50-F593-83277B954428}"/>
          </ac:picMkLst>
        </pc:picChg>
        <pc:picChg chg="add mod">
          <ac:chgData name="Paul Peterson" userId="9a7ced91-e006-45d2-a4b9-49d5efd5b07d" providerId="ADAL" clId="{A16FB2A2-C3BD-4EA3-8A63-D7688D4C1783}" dt="2023-11-19T22:54:48.083" v="1244" actId="14100"/>
          <ac:picMkLst>
            <pc:docMk/>
            <pc:sldMk cId="1349185525" sldId="394"/>
            <ac:picMk id="7" creationId="{92D6AF5D-539D-4DED-758D-A6D08368EDE9}"/>
          </ac:picMkLst>
        </pc:picChg>
        <pc:picChg chg="add mod">
          <ac:chgData name="Paul Peterson" userId="9a7ced91-e006-45d2-a4b9-49d5efd5b07d" providerId="ADAL" clId="{A16FB2A2-C3BD-4EA3-8A63-D7688D4C1783}" dt="2023-11-19T22:55:07.601" v="1251" actId="1076"/>
          <ac:picMkLst>
            <pc:docMk/>
            <pc:sldMk cId="1349185525" sldId="394"/>
            <ac:picMk id="8" creationId="{9AB1836D-0086-B675-19B7-63848D380485}"/>
          </ac:picMkLst>
        </pc:picChg>
      </pc:sldChg>
      <pc:sldChg chg="addSp delSp modSp new mod">
        <pc:chgData name="Paul Peterson" userId="9a7ced91-e006-45d2-a4b9-49d5efd5b07d" providerId="ADAL" clId="{A16FB2A2-C3BD-4EA3-8A63-D7688D4C1783}" dt="2023-11-20T21:40:42.978" v="4888" actId="20577"/>
        <pc:sldMkLst>
          <pc:docMk/>
          <pc:sldMk cId="607650616" sldId="395"/>
        </pc:sldMkLst>
        <pc:spChg chg="mod">
          <ac:chgData name="Paul Peterson" userId="9a7ced91-e006-45d2-a4b9-49d5efd5b07d" providerId="ADAL" clId="{A16FB2A2-C3BD-4EA3-8A63-D7688D4C1783}" dt="2023-11-19T23:00:54.596" v="1410" actId="20577"/>
          <ac:spMkLst>
            <pc:docMk/>
            <pc:sldMk cId="607650616" sldId="395"/>
            <ac:spMk id="2" creationId="{07F7DDFB-FD92-6220-58C4-04DFAB322A89}"/>
          </ac:spMkLst>
        </pc:spChg>
        <pc:spChg chg="mod">
          <ac:chgData name="Paul Peterson" userId="9a7ced91-e006-45d2-a4b9-49d5efd5b07d" providerId="ADAL" clId="{A16FB2A2-C3BD-4EA3-8A63-D7688D4C1783}" dt="2023-11-20T21:40:42.978" v="4888" actId="20577"/>
          <ac:spMkLst>
            <pc:docMk/>
            <pc:sldMk cId="607650616" sldId="395"/>
            <ac:spMk id="3" creationId="{233B38D3-D905-0B91-C86C-4419B755233F}"/>
          </ac:spMkLst>
        </pc:spChg>
        <pc:picChg chg="add del mod">
          <ac:chgData name="Paul Peterson" userId="9a7ced91-e006-45d2-a4b9-49d5efd5b07d" providerId="ADAL" clId="{A16FB2A2-C3BD-4EA3-8A63-D7688D4C1783}" dt="2023-11-20T01:55:28.528" v="3907" actId="478"/>
          <ac:picMkLst>
            <pc:docMk/>
            <pc:sldMk cId="607650616" sldId="395"/>
            <ac:picMk id="5" creationId="{4FAA1C33-CDBB-39A1-ABD7-46C35531A618}"/>
          </ac:picMkLst>
        </pc:picChg>
      </pc:sldChg>
      <pc:sldChg chg="addSp modSp new mod">
        <pc:chgData name="Paul Peterson" userId="9a7ced91-e006-45d2-a4b9-49d5efd5b07d" providerId="ADAL" clId="{A16FB2A2-C3BD-4EA3-8A63-D7688D4C1783}" dt="2023-11-23T03:43:37.996" v="6025" actId="20577"/>
        <pc:sldMkLst>
          <pc:docMk/>
          <pc:sldMk cId="3529720243" sldId="396"/>
        </pc:sldMkLst>
        <pc:spChg chg="mod">
          <ac:chgData name="Paul Peterson" userId="9a7ced91-e006-45d2-a4b9-49d5efd5b07d" providerId="ADAL" clId="{A16FB2A2-C3BD-4EA3-8A63-D7688D4C1783}" dt="2023-11-20T03:05:13.122" v="4470" actId="6549"/>
          <ac:spMkLst>
            <pc:docMk/>
            <pc:sldMk cId="3529720243" sldId="396"/>
            <ac:spMk id="2" creationId="{081A50ED-4824-6301-B0A8-8BFCE9952710}"/>
          </ac:spMkLst>
        </pc:spChg>
        <pc:spChg chg="mod">
          <ac:chgData name="Paul Peterson" userId="9a7ced91-e006-45d2-a4b9-49d5efd5b07d" providerId="ADAL" clId="{A16FB2A2-C3BD-4EA3-8A63-D7688D4C1783}" dt="2023-11-23T03:43:37.996" v="6025" actId="20577"/>
          <ac:spMkLst>
            <pc:docMk/>
            <pc:sldMk cId="3529720243" sldId="396"/>
            <ac:spMk id="3" creationId="{BE4B0F47-E624-DF26-7AFB-3C3A16C7FEF8}"/>
          </ac:spMkLst>
        </pc:spChg>
        <pc:picChg chg="add mod">
          <ac:chgData name="Paul Peterson" userId="9a7ced91-e006-45d2-a4b9-49d5efd5b07d" providerId="ADAL" clId="{A16FB2A2-C3BD-4EA3-8A63-D7688D4C1783}" dt="2023-11-20T01:53:24.228" v="3902" actId="1076"/>
          <ac:picMkLst>
            <pc:docMk/>
            <pc:sldMk cId="3529720243" sldId="396"/>
            <ac:picMk id="5" creationId="{356AC178-D5C5-74B0-FEAD-77B8F35613D9}"/>
          </ac:picMkLst>
        </pc:picChg>
      </pc:sldChg>
      <pc:sldChg chg="modSp new del mod">
        <pc:chgData name="Paul Peterson" userId="9a7ced91-e006-45d2-a4b9-49d5efd5b07d" providerId="ADAL" clId="{A16FB2A2-C3BD-4EA3-8A63-D7688D4C1783}" dt="2023-11-23T03:47:00.849" v="6029" actId="2696"/>
        <pc:sldMkLst>
          <pc:docMk/>
          <pc:sldMk cId="30141628" sldId="397"/>
        </pc:sldMkLst>
        <pc:spChg chg="mod">
          <ac:chgData name="Paul Peterson" userId="9a7ced91-e006-45d2-a4b9-49d5efd5b07d" providerId="ADAL" clId="{A16FB2A2-C3BD-4EA3-8A63-D7688D4C1783}" dt="2023-11-20T01:34:05.946" v="3453" actId="20577"/>
          <ac:spMkLst>
            <pc:docMk/>
            <pc:sldMk cId="30141628" sldId="397"/>
            <ac:spMk id="2" creationId="{8D81DBC1-A77E-0E6F-12D5-73B576B237B0}"/>
          </ac:spMkLst>
        </pc:spChg>
        <pc:spChg chg="mod">
          <ac:chgData name="Paul Peterson" userId="9a7ced91-e006-45d2-a4b9-49d5efd5b07d" providerId="ADAL" clId="{A16FB2A2-C3BD-4EA3-8A63-D7688D4C1783}" dt="2023-11-20T03:21:50.308" v="4736" actId="20577"/>
          <ac:spMkLst>
            <pc:docMk/>
            <pc:sldMk cId="30141628" sldId="397"/>
            <ac:spMk id="3" creationId="{6BBA3E0F-12A8-EB0F-A17B-DEFEB23B84E1}"/>
          </ac:spMkLst>
        </pc:spChg>
      </pc:sldChg>
      <pc:sldChg chg="new del">
        <pc:chgData name="Paul Peterson" userId="9a7ced91-e006-45d2-a4b9-49d5efd5b07d" providerId="ADAL" clId="{A16FB2A2-C3BD-4EA3-8A63-D7688D4C1783}" dt="2023-11-20T02:09:57.971" v="4080" actId="47"/>
        <pc:sldMkLst>
          <pc:docMk/>
          <pc:sldMk cId="967978226" sldId="398"/>
        </pc:sldMkLst>
      </pc:sldChg>
      <pc:sldChg chg="addSp delSp modSp new mod">
        <pc:chgData name="Paul Peterson" userId="9a7ced91-e006-45d2-a4b9-49d5efd5b07d" providerId="ADAL" clId="{A16FB2A2-C3BD-4EA3-8A63-D7688D4C1783}" dt="2023-11-20T20:58:40.981" v="4820" actId="20577"/>
        <pc:sldMkLst>
          <pc:docMk/>
          <pc:sldMk cId="2715804493" sldId="398"/>
        </pc:sldMkLst>
        <pc:spChg chg="del">
          <ac:chgData name="Paul Peterson" userId="9a7ced91-e006-45d2-a4b9-49d5efd5b07d" providerId="ADAL" clId="{A16FB2A2-C3BD-4EA3-8A63-D7688D4C1783}" dt="2023-11-20T03:14:05.799" v="4634" actId="478"/>
          <ac:spMkLst>
            <pc:docMk/>
            <pc:sldMk cId="2715804493" sldId="398"/>
            <ac:spMk id="2" creationId="{8B66ABE1-BAA6-11B9-19F2-5343FE37F1DC}"/>
          </ac:spMkLst>
        </pc:spChg>
        <pc:spChg chg="del">
          <ac:chgData name="Paul Peterson" userId="9a7ced91-e006-45d2-a4b9-49d5efd5b07d" providerId="ADAL" clId="{A16FB2A2-C3BD-4EA3-8A63-D7688D4C1783}" dt="2023-11-20T03:14:03.188" v="4633" actId="478"/>
          <ac:spMkLst>
            <pc:docMk/>
            <pc:sldMk cId="2715804493" sldId="398"/>
            <ac:spMk id="3" creationId="{B0C6C795-C115-247B-5A59-CD7B55BD70F8}"/>
          </ac:spMkLst>
        </pc:spChg>
        <pc:spChg chg="add mod">
          <ac:chgData name="Paul Peterson" userId="9a7ced91-e006-45d2-a4b9-49d5efd5b07d" providerId="ADAL" clId="{A16FB2A2-C3BD-4EA3-8A63-D7688D4C1783}" dt="2023-11-20T20:58:40.981" v="4820" actId="20577"/>
          <ac:spMkLst>
            <pc:docMk/>
            <pc:sldMk cId="2715804493" sldId="398"/>
            <ac:spMk id="7" creationId="{C3938B38-FD3F-9DBF-53AA-156E392D1999}"/>
          </ac:spMkLst>
        </pc:spChg>
        <pc:picChg chg="add mod">
          <ac:chgData name="Paul Peterson" userId="9a7ced91-e006-45d2-a4b9-49d5efd5b07d" providerId="ADAL" clId="{A16FB2A2-C3BD-4EA3-8A63-D7688D4C1783}" dt="2023-11-20T20:58:26.923" v="4817" actId="1076"/>
          <ac:picMkLst>
            <pc:docMk/>
            <pc:sldMk cId="2715804493" sldId="398"/>
            <ac:picMk id="6" creationId="{5CEC3B38-B9EB-C05F-3F9C-C4AFD0314C1E}"/>
          </ac:picMkLst>
        </pc:picChg>
      </pc:sldChg>
      <pc:sldChg chg="addSp delSp modSp del mod modNotesTx">
        <pc:chgData name="Paul Peterson" userId="9a7ced91-e006-45d2-a4b9-49d5efd5b07d" providerId="ADAL" clId="{A16FB2A2-C3BD-4EA3-8A63-D7688D4C1783}" dt="2023-11-20T22:53:27.669" v="5907" actId="47"/>
        <pc:sldMkLst>
          <pc:docMk/>
          <pc:sldMk cId="495221684" sldId="399"/>
        </pc:sldMkLst>
        <pc:spChg chg="del">
          <ac:chgData name="Paul Peterson" userId="9a7ced91-e006-45d2-a4b9-49d5efd5b07d" providerId="ADAL" clId="{A16FB2A2-C3BD-4EA3-8A63-D7688D4C1783}" dt="2023-11-20T03:23:47.179" v="4744" actId="478"/>
          <ac:spMkLst>
            <pc:docMk/>
            <pc:sldMk cId="495221684" sldId="399"/>
            <ac:spMk id="7" creationId="{1AAF5F0C-63A5-8C76-1B86-33A8B0CF5AFF}"/>
          </ac:spMkLst>
        </pc:spChg>
        <pc:spChg chg="del">
          <ac:chgData name="Paul Peterson" userId="9a7ced91-e006-45d2-a4b9-49d5efd5b07d" providerId="ADAL" clId="{A16FB2A2-C3BD-4EA3-8A63-D7688D4C1783}" dt="2023-11-20T03:23:49.113" v="4745" actId="478"/>
          <ac:spMkLst>
            <pc:docMk/>
            <pc:sldMk cId="495221684" sldId="399"/>
            <ac:spMk id="9" creationId="{886FF0F2-7819-C713-911A-E7A103FC0A80}"/>
          </ac:spMkLst>
        </pc:spChg>
        <pc:spChg chg="add mod">
          <ac:chgData name="Paul Peterson" userId="9a7ced91-e006-45d2-a4b9-49d5efd5b07d" providerId="ADAL" clId="{A16FB2A2-C3BD-4EA3-8A63-D7688D4C1783}" dt="2023-11-20T22:52:52.356" v="5905" actId="14100"/>
          <ac:spMkLst>
            <pc:docMk/>
            <pc:sldMk cId="495221684" sldId="399"/>
            <ac:spMk id="10" creationId="{5E866AA2-DDE5-A30B-C9E2-E56B55E85CC5}"/>
          </ac:spMkLst>
        </pc:spChg>
      </pc:sldChg>
      <pc:sldChg chg="new del">
        <pc:chgData name="Paul Peterson" userId="9a7ced91-e006-45d2-a4b9-49d5efd5b07d" providerId="ADAL" clId="{A16FB2A2-C3BD-4EA3-8A63-D7688D4C1783}" dt="2023-11-20T02:09:56.700" v="4079" actId="47"/>
        <pc:sldMkLst>
          <pc:docMk/>
          <pc:sldMk cId="842563032" sldId="399"/>
        </pc:sldMkLst>
      </pc:sldChg>
      <pc:sldChg chg="new del">
        <pc:chgData name="Paul Peterson" userId="9a7ced91-e006-45d2-a4b9-49d5efd5b07d" providerId="ADAL" clId="{A16FB2A2-C3BD-4EA3-8A63-D7688D4C1783}" dt="2023-11-20T22:41:03.134" v="5329" actId="47"/>
        <pc:sldMkLst>
          <pc:docMk/>
          <pc:sldMk cId="754348162" sldId="400"/>
        </pc:sldMkLst>
      </pc:sldChg>
      <pc:sldChg chg="add del">
        <pc:chgData name="Paul Peterson" userId="9a7ced91-e006-45d2-a4b9-49d5efd5b07d" providerId="ADAL" clId="{A16FB2A2-C3BD-4EA3-8A63-D7688D4C1783}" dt="2023-11-21T00:15:40.898" v="5965" actId="47"/>
        <pc:sldMkLst>
          <pc:docMk/>
          <pc:sldMk cId="144297268" sldId="401"/>
        </pc:sldMkLst>
      </pc:sldChg>
      <pc:sldChg chg="addSp modSp new mod modClrScheme chgLayout">
        <pc:chgData name="Paul Peterson" userId="9a7ced91-e006-45d2-a4b9-49d5efd5b07d" providerId="ADAL" clId="{A16FB2A2-C3BD-4EA3-8A63-D7688D4C1783}" dt="2023-11-20T22:49:16.143" v="5718" actId="14100"/>
        <pc:sldMkLst>
          <pc:docMk/>
          <pc:sldMk cId="3997410845" sldId="402"/>
        </pc:sldMkLst>
        <pc:spChg chg="mod ord">
          <ac:chgData name="Paul Peterson" userId="9a7ced91-e006-45d2-a4b9-49d5efd5b07d" providerId="ADAL" clId="{A16FB2A2-C3BD-4EA3-8A63-D7688D4C1783}" dt="2023-11-20T22:41:33.596" v="5331" actId="700"/>
          <ac:spMkLst>
            <pc:docMk/>
            <pc:sldMk cId="3997410845" sldId="402"/>
            <ac:spMk id="2" creationId="{234E3BE5-D63B-51D6-DB90-D39FCF5E3893}"/>
          </ac:spMkLst>
        </pc:spChg>
        <pc:spChg chg="add mod ord">
          <ac:chgData name="Paul Peterson" userId="9a7ced91-e006-45d2-a4b9-49d5efd5b07d" providerId="ADAL" clId="{A16FB2A2-C3BD-4EA3-8A63-D7688D4C1783}" dt="2023-11-20T22:47:06.225" v="5693" actId="6549"/>
          <ac:spMkLst>
            <pc:docMk/>
            <pc:sldMk cId="3997410845" sldId="402"/>
            <ac:spMk id="3" creationId="{3DD44FCA-779A-3479-3270-93CA7EC19AE8}"/>
          </ac:spMkLst>
        </pc:spChg>
        <pc:spChg chg="add mod ord">
          <ac:chgData name="Paul Peterson" userId="9a7ced91-e006-45d2-a4b9-49d5efd5b07d" providerId="ADAL" clId="{A16FB2A2-C3BD-4EA3-8A63-D7688D4C1783}" dt="2023-11-20T22:49:16.143" v="5718" actId="14100"/>
          <ac:spMkLst>
            <pc:docMk/>
            <pc:sldMk cId="3997410845" sldId="402"/>
            <ac:spMk id="4" creationId="{0385307B-41D8-4F81-5607-E12EA2BF7CB7}"/>
          </ac:spMkLst>
        </pc:spChg>
        <pc:spChg chg="add mod">
          <ac:chgData name="Paul Peterson" userId="9a7ced91-e006-45d2-a4b9-49d5efd5b07d" providerId="ADAL" clId="{A16FB2A2-C3BD-4EA3-8A63-D7688D4C1783}" dt="2023-11-20T22:48:33.771" v="5700" actId="14100"/>
          <ac:spMkLst>
            <pc:docMk/>
            <pc:sldMk cId="3997410845" sldId="402"/>
            <ac:spMk id="7" creationId="{1D8BB053-EB19-3DBF-A0DB-E8A938E12784}"/>
          </ac:spMkLst>
        </pc:spChg>
        <pc:picChg chg="add mod">
          <ac:chgData name="Paul Peterson" userId="9a7ced91-e006-45d2-a4b9-49d5efd5b07d" providerId="ADAL" clId="{A16FB2A2-C3BD-4EA3-8A63-D7688D4C1783}" dt="2023-11-20T22:48:21.836" v="5696" actId="1076"/>
          <ac:picMkLst>
            <pc:docMk/>
            <pc:sldMk cId="3997410845" sldId="402"/>
            <ac:picMk id="6" creationId="{3A2F90DD-E773-3A20-F5E5-D83D57EDC2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/>
          <a:lstStyle>
            <a:lvl1pPr algn="r">
              <a:defRPr sz="1200"/>
            </a:lvl1pPr>
          </a:lstStyle>
          <a:p>
            <a:fld id="{6B7D1476-DA46-484B-A33A-EE8D4A5F2615}" type="datetimeFigureOut">
              <a:rPr lang="en-NZ" smtClean="0"/>
              <a:t>23/11/2023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283829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 anchor="b"/>
          <a:lstStyle>
            <a:lvl1pPr algn="r">
              <a:defRPr sz="1200"/>
            </a:lvl1pPr>
          </a:lstStyle>
          <a:p>
            <a:fld id="{82058141-6FFD-4B66-8CB2-39DE62960B6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7893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/>
          <a:lstStyle>
            <a:lvl1pPr algn="r">
              <a:defRPr sz="1200"/>
            </a:lvl1pPr>
          </a:lstStyle>
          <a:p>
            <a:fld id="{BE90EDC8-7CD5-4C07-A38B-9AF3DE644BBC}" type="datetimeFigureOut">
              <a:rPr lang="en-NZ" smtClean="0"/>
              <a:t>23/11/2023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0" tIns="45924" rIns="91850" bIns="45924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850" tIns="45924" rIns="91850" bIns="459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3829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1850" tIns="45924" rIns="91850" bIns="45924" rtlCol="0" anchor="b"/>
          <a:lstStyle>
            <a:lvl1pPr algn="r">
              <a:defRPr sz="1200"/>
            </a:lvl1pPr>
          </a:lstStyle>
          <a:p>
            <a:fld id="{4F55EE3B-AF96-4131-A6C5-457848FAAB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746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Little bump around 400, Higher starting point for red edge (670 nm), lower ending point for red edge (760 nm).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5EE3B-AF96-4131-A6C5-457848FAAB5E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585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MWL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9" t="-1" r="1159" b="51189"/>
          <a:stretch/>
        </p:blipFill>
        <p:spPr bwMode="auto">
          <a:xfrm>
            <a:off x="0" y="3456384"/>
            <a:ext cx="9144000" cy="1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nic\branding\logo files\MW_LR_landscape_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31322"/>
            <a:ext cx="2560542" cy="77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1800000"/>
            <a:ext cx="6912768" cy="782768"/>
          </a:xfrm>
        </p:spPr>
        <p:txBody>
          <a:bodyPr>
            <a:noAutofit/>
          </a:bodyPr>
          <a:lstStyle>
            <a:lvl1pPr>
              <a:lnSpc>
                <a:spcPts val="4780"/>
              </a:lnSpc>
              <a:defRPr sz="400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2844000"/>
            <a:ext cx="6912768" cy="8078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author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54137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72000" y="4011910"/>
            <a:ext cx="5904656" cy="792088"/>
          </a:xfrm>
        </p:spPr>
        <p:txBody>
          <a:bodyPr>
            <a:noAutofit/>
          </a:bodyPr>
          <a:lstStyle>
            <a:lvl1pPr>
              <a:lnSpc>
                <a:spcPts val="4780"/>
              </a:lnSpc>
              <a:defRPr sz="2000" b="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pic>
        <p:nvPicPr>
          <p:cNvPr id="11" name="Picture 5" descr="C:\nic\branding\logo files\MW_LR_landscape_whit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3216" y="123478"/>
            <a:ext cx="57328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98417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2:1 content: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85122" y="0"/>
            <a:ext cx="30492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3" descr="C:\nic\branding\logo files\MW_LR_Landscape_big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300192" y="504000"/>
            <a:ext cx="2592288" cy="43720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6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text/content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83568" y="1059582"/>
            <a:ext cx="5256584" cy="383682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Ebrima" panose="02000000000000000000" pitchFamily="2" charset="0"/>
              <a:buChar char="−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683569" y="504000"/>
            <a:ext cx="5256583" cy="3814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482534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text: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60032" y="504000"/>
            <a:ext cx="3925193" cy="4299998"/>
          </a:xfrm>
        </p:spPr>
        <p:txBody>
          <a:bodyPr>
            <a:no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pic>
        <p:nvPicPr>
          <p:cNvPr id="10" name="Picture 3" descr="C:\nic\branding\logo files\MW_LR_Landscape_big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83569" y="504000"/>
            <a:ext cx="3672408" cy="3814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84213" y="1131590"/>
            <a:ext cx="3671887" cy="367240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Font typeface="Ebrima" panose="02000000000000000000" pitchFamily="2" charset="0"/>
              <a:buChar char="−"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NZ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115853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352351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+ or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9" t="-1" r="1159" b="51189"/>
          <a:stretch/>
        </p:blipFill>
        <p:spPr bwMode="auto">
          <a:xfrm>
            <a:off x="0" y="3456384"/>
            <a:ext cx="9144000" cy="1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6120000" y="0"/>
            <a:ext cx="302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444208" y="1203325"/>
            <a:ext cx="2448272" cy="28082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NZ" dirty="0"/>
              <a:t>Add extra logos here</a:t>
            </a:r>
          </a:p>
        </p:txBody>
      </p:sp>
      <p:pic>
        <p:nvPicPr>
          <p:cNvPr id="15" name="Picture 3" descr="C:\nic\branding\logo files\MW_LR_Landscape_big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67494"/>
            <a:ext cx="2421541" cy="7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1800000"/>
            <a:ext cx="4824536" cy="782768"/>
          </a:xfrm>
        </p:spPr>
        <p:txBody>
          <a:bodyPr>
            <a:noAutofit/>
          </a:bodyPr>
          <a:lstStyle>
            <a:lvl1pPr>
              <a:lnSpc>
                <a:spcPts val="4780"/>
              </a:lnSpc>
              <a:defRPr sz="400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43663" y="4371975"/>
            <a:ext cx="2449512" cy="503238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 dirty="0"/>
              <a:t>Add affiliation names here</a:t>
            </a:r>
            <a:endParaRPr lang="en-NZ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2844000"/>
            <a:ext cx="4824536" cy="80787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author</a:t>
            </a:r>
            <a:endParaRPr lang="en-NZ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175164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5795" r="2318" b="60139"/>
          <a:stretch/>
        </p:blipFill>
        <p:spPr bwMode="auto">
          <a:xfrm>
            <a:off x="0" y="3312368"/>
            <a:ext cx="9144000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nic\branding\logo files\MW_LR_Landscape_big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3888" y="339502"/>
            <a:ext cx="2016224" cy="58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nic\branding\logo files\MW_LR_landscape_white.pn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3216" y="123478"/>
            <a:ext cx="57328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2844000"/>
            <a:ext cx="6336704" cy="80787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  <a:endParaRPr lang="en-NZ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158883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504000"/>
            <a:ext cx="8133139" cy="3814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84213" y="1131590"/>
            <a:ext cx="8135937" cy="3672681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baseline="0"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338308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:2 text: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9200" y="0"/>
            <a:ext cx="60948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3" descr="C:\nic\branding\logo files\MW_LR_Landscape_big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47864" y="1131590"/>
            <a:ext cx="5288950" cy="36724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504000"/>
            <a:ext cx="7920880" cy="3814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4213" y="1059582"/>
            <a:ext cx="2159000" cy="3744416"/>
          </a:xfr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text</a:t>
            </a:r>
            <a:endParaRPr lang="en-NZ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119575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nic\branding\logo files\MW_LR_Landscape_big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nic\branding\logo files\MW_LR_landscape_white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3216" y="123478"/>
            <a:ext cx="57328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4000" y="1131590"/>
            <a:ext cx="8136830" cy="3764819"/>
          </a:xfrm>
        </p:spPr>
        <p:txBody>
          <a:bodyPr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Ebrima" panose="02000000000000000000" pitchFamily="2" charset="0"/>
              <a:buChar char="−"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8133139" cy="3814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369805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:2 text: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 userDrawn="1"/>
        </p:nvSpPr>
        <p:spPr>
          <a:xfrm>
            <a:off x="683569" y="678121"/>
            <a:ext cx="2160240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049200" y="0"/>
            <a:ext cx="60948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C:\nic\branding\logo files\MW_LR_Landscape_big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504000"/>
            <a:ext cx="21590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NZ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347864" y="1059582"/>
            <a:ext cx="5288950" cy="37444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4213" y="1059582"/>
            <a:ext cx="2159000" cy="376509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742950" indent="-285750">
              <a:buFont typeface="Ebrima" panose="02000000000000000000" pitchFamily="2" charset="0"/>
              <a:buChar char="−"/>
              <a:defRPr sz="1400">
                <a:solidFill>
                  <a:schemeClr val="bg1"/>
                </a:solidFill>
              </a:defRPr>
            </a:lvl2pPr>
            <a:lvl3pPr marL="17145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text </a:t>
            </a:r>
            <a:r>
              <a:rPr lang="en-US" sz="1200" dirty="0"/>
              <a:t>	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365466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pic>
        <p:nvPicPr>
          <p:cNvPr id="9" name="Picture 5" descr="C:\nic\branding\logo files\MW_LR_landscape_whit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3216" y="123478"/>
            <a:ext cx="57328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310092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NZ" dirty="0"/>
          </a:p>
        </p:txBody>
      </p:sp>
      <p:pic>
        <p:nvPicPr>
          <p:cNvPr id="9" name="Picture 5" descr="C:\nic\branding\logo files\MW_LR_landscape_whit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3216" y="123478"/>
            <a:ext cx="57328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182438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8" y="504000"/>
            <a:ext cx="7488832" cy="359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131590"/>
            <a:ext cx="7488832" cy="3764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200" dirty="0"/>
              <a:t>	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4"/>
            <a:endParaRPr lang="en-US" sz="1000" dirty="0"/>
          </a:p>
          <a:p>
            <a:pPr lvl="5"/>
            <a:endParaRPr lang="en-US" sz="1000" dirty="0"/>
          </a:p>
          <a:p>
            <a:pPr lvl="6"/>
            <a:endParaRPr lang="en-US" sz="1000" dirty="0"/>
          </a:p>
          <a:p>
            <a:pPr lvl="7"/>
            <a:endParaRPr lang="en-US" sz="1000" dirty="0"/>
          </a:p>
          <a:p>
            <a:pPr lvl="8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087698" y="2420245"/>
            <a:ext cx="2815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spc="100" baseline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MANAAKI WHENUA – LANDCARE RESEARCH</a:t>
            </a:r>
          </a:p>
        </p:txBody>
      </p:sp>
      <p:pic>
        <p:nvPicPr>
          <p:cNvPr id="7" name="Picture 3" descr="C:\nic\branding\logo files\MW_LR_Landscape_big.pn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072" y="123478"/>
            <a:ext cx="50410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7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9" r:id="rId3"/>
    <p:sldLayoutId id="2147483684" r:id="rId4"/>
    <p:sldLayoutId id="2147483690" r:id="rId5"/>
    <p:sldLayoutId id="2147483687" r:id="rId6"/>
    <p:sldLayoutId id="2147483688" r:id="rId7"/>
    <p:sldLayoutId id="2147483697" r:id="rId8"/>
    <p:sldLayoutId id="2147483708" r:id="rId9"/>
    <p:sldLayoutId id="2147483696" r:id="rId10"/>
    <p:sldLayoutId id="2147483691" r:id="rId11"/>
    <p:sldLayoutId id="2147483689" r:id="rId12"/>
    <p:sldLayoutId id="2147483707" r:id="rId13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28650" indent="-171450" algn="l" defTabSz="457200" rtl="0" eaLnBrk="1" latinLnBrk="0" hangingPunct="1">
        <a:lnSpc>
          <a:spcPct val="100000"/>
        </a:lnSpc>
        <a:spcBef>
          <a:spcPts val="300"/>
        </a:spcBef>
        <a:buFont typeface="Ebrima" panose="02000000000000000000" pitchFamily="2" charset="0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457200" rtl="0" eaLnBrk="1" latinLnBrk="0" hangingPunct="1">
        <a:lnSpc>
          <a:spcPct val="100000"/>
        </a:lnSpc>
        <a:spcBef>
          <a:spcPts val="3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lnSpc>
          <a:spcPct val="100000"/>
        </a:lnSpc>
        <a:spcBef>
          <a:spcPts val="3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CC2B.1A0DC3B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8EE6EE-D1E5-4E1A-961D-05B49C8E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49191"/>
            <a:ext cx="8208912" cy="1307162"/>
          </a:xfrm>
        </p:spPr>
        <p:txBody>
          <a:bodyPr/>
          <a:lstStyle/>
          <a:p>
            <a:pPr algn="ctr"/>
            <a:r>
              <a:rPr lang="en-NZ" sz="2400" dirty="0"/>
              <a:t>Remote sensing for monitoring invasive weeds and impacts of introduced natural enemies in Pacific Islands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611E9-6BA8-48EC-A26A-C00AB0206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616" y="2787774"/>
            <a:ext cx="6912768" cy="807870"/>
          </a:xfrm>
        </p:spPr>
        <p:txBody>
          <a:bodyPr/>
          <a:lstStyle/>
          <a:p>
            <a:pPr algn="ctr"/>
            <a:r>
              <a:rPr lang="en-NZ" dirty="0"/>
              <a:t>Paul Peterson, Ben Jolly &amp; Andrew McMillan.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5EDFB4-CF56-49E0-8090-5E9BB4F28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B7910-46D3-246B-6707-2AF08BC6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39" y="4227934"/>
            <a:ext cx="5830322" cy="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2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2D226E-1BB1-4F9A-8DFC-D15BE9A0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767730"/>
            <a:ext cx="7128792" cy="381461"/>
          </a:xfrm>
        </p:spPr>
        <p:txBody>
          <a:bodyPr/>
          <a:lstStyle/>
          <a:p>
            <a:r>
              <a:rPr lang="en-NZ" sz="2400" dirty="0">
                <a:solidFill>
                  <a:schemeClr val="bg1"/>
                </a:solidFill>
              </a:rPr>
              <a:t>Trial remote sensing tools at different scales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DE5B-781B-424A-981D-661F80D9D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A5FA09-17C8-4DC5-ADF8-303CE9F3D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755" y="1755176"/>
            <a:ext cx="3031890" cy="1801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DD4871-55F7-4F94-A34F-A7236670B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96" y="1755176"/>
            <a:ext cx="2777440" cy="1801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1E0571-AC7D-4A46-8943-77857376BE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59285"/>
            <a:ext cx="2400460" cy="1796931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BED4C12-9085-4074-9D3C-AC8A201E6D46}"/>
              </a:ext>
            </a:extLst>
          </p:cNvPr>
          <p:cNvSpPr txBox="1">
            <a:spLocks/>
          </p:cNvSpPr>
          <p:nvPr/>
        </p:nvSpPr>
        <p:spPr>
          <a:xfrm>
            <a:off x="783647" y="3824521"/>
            <a:ext cx="813593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</a:rPr>
              <a:t>	50 cm 				     	10 cm 					        ≤4 cm</a:t>
            </a:r>
          </a:p>
        </p:txBody>
      </p:sp>
    </p:spTree>
    <p:extLst>
      <p:ext uri="{BB962C8B-B14F-4D97-AF65-F5344CB8AC3E}">
        <p14:creationId xmlns:p14="http://schemas.microsoft.com/office/powerpoint/2010/main" val="89003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946F2-B706-3960-1431-D8D6A43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4000"/>
            <a:ext cx="8277155" cy="381461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Satellite (</a:t>
            </a:r>
            <a:r>
              <a:rPr lang="en-NZ" dirty="0" err="1">
                <a:solidFill>
                  <a:schemeClr val="bg1"/>
                </a:solidFill>
              </a:rPr>
              <a:t>SkySat</a:t>
            </a:r>
            <a:r>
              <a:rPr lang="en-NZ" dirty="0">
                <a:solidFill>
                  <a:schemeClr val="bg1"/>
                </a:solidFill>
              </a:rPr>
              <a:t> imagery from Planet.com)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B1F46-241D-8120-FE23-53EBF5A010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Z" sz="2000" dirty="0">
                <a:solidFill>
                  <a:schemeClr val="bg1"/>
                </a:solidFill>
              </a:rPr>
              <a:t>Pros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Regular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Covers large areas</a:t>
            </a:r>
          </a:p>
          <a:p>
            <a:endParaRPr lang="en-NZ" sz="2000" dirty="0">
              <a:solidFill>
                <a:schemeClr val="bg1"/>
              </a:solidFill>
            </a:endParaRPr>
          </a:p>
          <a:p>
            <a:r>
              <a:rPr lang="en-NZ" sz="2000" dirty="0">
                <a:solidFill>
                  <a:schemeClr val="bg1"/>
                </a:solidFill>
              </a:rPr>
              <a:t>Cons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Cloud cover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Relatively low resolution</a:t>
            </a: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2C8A8-A5F3-9FE7-0256-A7DA70B9F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1041A-3955-C9D8-04D5-2D8FCAC65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197208"/>
            <a:ext cx="3672408" cy="27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6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946F2-B706-3960-1431-D8D6A434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Aeroplane (Pilot is Ewan Smith, photographer is Lawrie Cairns) </a:t>
            </a:r>
            <a:br>
              <a:rPr lang="en-NZ" dirty="0">
                <a:solidFill>
                  <a:schemeClr val="bg1"/>
                </a:solidFill>
              </a:rPr>
            </a:b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B1F46-241D-8120-FE23-53EBF5A010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13" y="1131590"/>
            <a:ext cx="3887787" cy="3672681"/>
          </a:xfrm>
        </p:spPr>
        <p:txBody>
          <a:bodyPr/>
          <a:lstStyle/>
          <a:p>
            <a:r>
              <a:rPr lang="en-NZ" sz="2000" dirty="0">
                <a:solidFill>
                  <a:schemeClr val="bg1"/>
                </a:solidFill>
              </a:rPr>
              <a:t>Pros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Covers moderately large areas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Cloud not always an issue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Better resolution than Satellite</a:t>
            </a:r>
          </a:p>
          <a:p>
            <a:pPr marL="457200" lvl="1" indent="0">
              <a:buNone/>
            </a:pPr>
            <a:endParaRPr lang="en-NZ" sz="2000" dirty="0">
              <a:solidFill>
                <a:schemeClr val="bg1"/>
              </a:solidFill>
            </a:endParaRPr>
          </a:p>
          <a:p>
            <a:r>
              <a:rPr lang="en-NZ" sz="2000" dirty="0">
                <a:solidFill>
                  <a:schemeClr val="bg1"/>
                </a:solidFill>
              </a:rPr>
              <a:t>Cons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Timing can be tricky (need good weather conditions)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Organizing plane and flights </a:t>
            </a:r>
          </a:p>
          <a:p>
            <a:pPr marL="457200" lvl="1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2C8A8-A5F3-9FE7-0256-A7DA70B9F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8F7AF-2930-3352-8A64-F9004B524A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347614"/>
            <a:ext cx="4267981" cy="27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946F2-B706-3960-1431-D8D6A43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7884"/>
            <a:ext cx="7992887" cy="381461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Drones (Waisale, Salmen, Ben, Andrew, Paul)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B1F46-241D-8120-FE23-53EBF5A010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213" y="872615"/>
            <a:ext cx="2424921" cy="3818936"/>
          </a:xfrm>
        </p:spPr>
        <p:txBody>
          <a:bodyPr/>
          <a:lstStyle/>
          <a:p>
            <a:r>
              <a:rPr lang="en-NZ" sz="2000" dirty="0">
                <a:solidFill>
                  <a:schemeClr val="bg1"/>
                </a:solidFill>
              </a:rPr>
              <a:t>Pros</a:t>
            </a: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High resolution</a:t>
            </a:r>
            <a:endParaRPr lang="en-NZ" sz="1400" dirty="0">
              <a:solidFill>
                <a:schemeClr val="bg1"/>
              </a:solidFill>
            </a:endParaRP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Fly below cloud</a:t>
            </a: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Multi-purpose</a:t>
            </a:r>
            <a:endParaRPr lang="en-NZ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Z" sz="2000" dirty="0">
              <a:solidFill>
                <a:schemeClr val="bg1"/>
              </a:solidFill>
            </a:endParaRPr>
          </a:p>
          <a:p>
            <a:r>
              <a:rPr lang="en-NZ" sz="2000" dirty="0">
                <a:solidFill>
                  <a:schemeClr val="bg1"/>
                </a:solidFill>
              </a:rPr>
              <a:t>Cons</a:t>
            </a: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Hard to cover large areas</a:t>
            </a: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Need permissions</a:t>
            </a:r>
          </a:p>
          <a:p>
            <a:pPr lvl="1"/>
            <a:r>
              <a:rPr lang="en-NZ" sz="1600" dirty="0">
                <a:solidFill>
                  <a:schemeClr val="bg1"/>
                </a:solidFill>
              </a:rPr>
              <a:t>Technically challenging</a:t>
            </a:r>
          </a:p>
          <a:p>
            <a:pPr marL="457200" lvl="1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  <a:p>
            <a:pPr lvl="1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2C8A8-A5F3-9FE7-0256-A7DA70B9F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MANAAKI WHENUA – LANDCARE RESEARCH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871C7-CE6A-25E4-A9D9-8145FF7A9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771550"/>
            <a:ext cx="3414915" cy="151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35E64-D936-F721-248B-6F5CC292E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986" y="2331183"/>
            <a:ext cx="3414915" cy="256118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03784D9-7049-6C99-DF5B-5008AAC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1576" y="769003"/>
            <a:ext cx="2424920" cy="39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E51D9-AADA-FB62-A44B-8ACAEAC35531}"/>
              </a:ext>
            </a:extLst>
          </p:cNvPr>
          <p:cNvSpPr txBox="1"/>
          <p:nvPr/>
        </p:nvSpPr>
        <p:spPr>
          <a:xfrm>
            <a:off x="3851920" y="4546444"/>
            <a:ext cx="20162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Hyperspectral and LiDAR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B36C4-75C6-A058-E2A5-0824758B4DE5}"/>
              </a:ext>
            </a:extLst>
          </p:cNvPr>
          <p:cNvSpPr txBox="1"/>
          <p:nvPr/>
        </p:nvSpPr>
        <p:spPr>
          <a:xfrm>
            <a:off x="7243139" y="4407945"/>
            <a:ext cx="136027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Canopy sampler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3C014-2C35-5800-36A6-2724DFD205E5}"/>
              </a:ext>
            </a:extLst>
          </p:cNvPr>
          <p:cNvSpPr txBox="1"/>
          <p:nvPr/>
        </p:nvSpPr>
        <p:spPr>
          <a:xfrm>
            <a:off x="4182371" y="1959702"/>
            <a:ext cx="1198967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sz="1000" b="1" dirty="0">
                <a:solidFill>
                  <a:schemeClr val="bg1"/>
                </a:solidFill>
              </a:rPr>
              <a:t>RGB + </a:t>
            </a:r>
            <a:r>
              <a:rPr lang="en-NZ" sz="1000" b="1" dirty="0" err="1">
                <a:solidFill>
                  <a:schemeClr val="bg1"/>
                </a:solidFill>
              </a:rPr>
              <a:t>Multispec</a:t>
            </a:r>
            <a:endParaRPr lang="en-N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07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78E2F1-998D-8876-970D-91F3A4E03C42}"/>
              </a:ext>
            </a:extLst>
          </p:cNvPr>
          <p:cNvSpPr txBox="1">
            <a:spLocks/>
          </p:cNvSpPr>
          <p:nvPr/>
        </p:nvSpPr>
        <p:spPr>
          <a:xfrm>
            <a:off x="3406582" y="580215"/>
            <a:ext cx="2458524" cy="708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i="1" dirty="0" err="1">
                <a:solidFill>
                  <a:schemeClr val="bg1"/>
                </a:solidFill>
              </a:rPr>
              <a:t>Falcataria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i="1" dirty="0" err="1">
                <a:solidFill>
                  <a:schemeClr val="bg1"/>
                </a:solidFill>
              </a:rPr>
              <a:t>moluccana</a:t>
            </a:r>
            <a:endParaRPr lang="en-NZ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</a:rPr>
              <a:t>(</a:t>
            </a:r>
            <a:r>
              <a:rPr lang="en-NZ" dirty="0" err="1">
                <a:solidFill>
                  <a:schemeClr val="bg1"/>
                </a:solidFill>
              </a:rPr>
              <a:t>Tamaligi</a:t>
            </a:r>
            <a:r>
              <a:rPr lang="en-NZ" dirty="0">
                <a:solidFill>
                  <a:schemeClr val="bg1"/>
                </a:solidFill>
              </a:rPr>
              <a:t>/Albizia)</a:t>
            </a:r>
            <a:r>
              <a:rPr lang="en-NZ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Picture 8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D9E7D312-90D7-358E-70AC-8FFD28E112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07" y="1249999"/>
            <a:ext cx="2530625" cy="3374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61F77-07D7-E099-0CD7-3051F01A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77826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Test cases –Rarotonga and Niue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D93F1-9083-436E-2B8A-A72BC9ED3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9806" y="580215"/>
            <a:ext cx="2530626" cy="748609"/>
          </a:xfrm>
        </p:spPr>
        <p:txBody>
          <a:bodyPr/>
          <a:lstStyle/>
          <a:p>
            <a:pPr marL="0" indent="0">
              <a:buNone/>
            </a:pPr>
            <a:r>
              <a:rPr lang="en-NZ" i="1" dirty="0" err="1">
                <a:solidFill>
                  <a:schemeClr val="bg1"/>
                </a:solidFill>
              </a:rPr>
              <a:t>Epipremnum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i="1" dirty="0" err="1">
                <a:solidFill>
                  <a:schemeClr val="bg1"/>
                </a:solidFill>
              </a:rPr>
              <a:t>pinnatum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dirty="0">
                <a:solidFill>
                  <a:schemeClr val="bg1"/>
                </a:solidFill>
              </a:rPr>
              <a:t>cv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i="1" dirty="0" err="1">
                <a:solidFill>
                  <a:schemeClr val="bg1"/>
                </a:solidFill>
              </a:rPr>
              <a:t>aureum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dirty="0">
                <a:solidFill>
                  <a:schemeClr val="bg1"/>
                </a:solidFill>
              </a:rPr>
              <a:t>(Taro vine)</a:t>
            </a:r>
            <a:r>
              <a:rPr lang="en-NZ" i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</a:rPr>
              <a:t> (Taro vine)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FB97F-5F20-8CCE-047D-2B80B5B3A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924899A7-0A19-7D37-B2BC-9990674642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866" y="1687106"/>
            <a:ext cx="3374165" cy="2530624"/>
          </a:xfrm>
          <a:prstGeom prst="rect">
            <a:avLst/>
          </a:prstGeom>
        </p:spPr>
      </p:pic>
      <p:pic>
        <p:nvPicPr>
          <p:cNvPr id="7" name="Picture 6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3C1ECD31-FE3A-4B21-93B3-036698B923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2086" y="1671769"/>
            <a:ext cx="3374166" cy="253062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981857-D575-C8EB-BF16-DEF09676B95F}"/>
              </a:ext>
            </a:extLst>
          </p:cNvPr>
          <p:cNvSpPr txBox="1">
            <a:spLocks/>
          </p:cNvSpPr>
          <p:nvPr/>
        </p:nvSpPr>
        <p:spPr>
          <a:xfrm>
            <a:off x="669442" y="580215"/>
            <a:ext cx="2552440" cy="612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i="1" dirty="0" err="1">
                <a:solidFill>
                  <a:schemeClr val="bg1"/>
                </a:solidFill>
              </a:rPr>
              <a:t>Spathodea</a:t>
            </a:r>
            <a:r>
              <a:rPr lang="en-NZ" i="1" dirty="0">
                <a:solidFill>
                  <a:schemeClr val="bg1"/>
                </a:solidFill>
              </a:rPr>
              <a:t> </a:t>
            </a:r>
            <a:r>
              <a:rPr lang="en-NZ" i="1" dirty="0" err="1">
                <a:solidFill>
                  <a:schemeClr val="bg1"/>
                </a:solidFill>
              </a:rPr>
              <a:t>campanulata</a:t>
            </a:r>
            <a:endParaRPr lang="en-NZ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</a:rPr>
              <a:t> (African Tulip Tree)</a:t>
            </a:r>
            <a:endParaRPr lang="en-N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6A9AF5-D63F-0D7E-F89A-92D78C70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0"/>
            <a:ext cx="6386152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92743-DBB7-AD6B-A91D-BE93921D9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0A223-CB66-91BF-EDDC-5264167C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9" y="177826"/>
            <a:ext cx="1584176" cy="737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Niue </a:t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>
                <a:solidFill>
                  <a:schemeClr val="bg1"/>
                </a:solidFill>
              </a:rPr>
              <a:t>1</a:t>
            </a:r>
            <a:r>
              <a:rPr lang="en-NZ" baseline="30000" dirty="0">
                <a:solidFill>
                  <a:schemeClr val="bg1"/>
                </a:solidFill>
              </a:rPr>
              <a:t>st</a:t>
            </a:r>
            <a:r>
              <a:rPr lang="en-NZ" dirty="0">
                <a:solidFill>
                  <a:schemeClr val="bg1"/>
                </a:solidFill>
              </a:rPr>
              <a:t> test case</a:t>
            </a:r>
          </a:p>
        </p:txBody>
      </p:sp>
    </p:spTree>
    <p:extLst>
      <p:ext uri="{BB962C8B-B14F-4D97-AF65-F5344CB8AC3E}">
        <p14:creationId xmlns:p14="http://schemas.microsoft.com/office/powerpoint/2010/main" val="250526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D161-DCB5-1C53-F379-AD77520A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84483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Taro vine imagery taken with Mavic 3M drone only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3704F-56C9-9BB7-6B39-079A6A27BC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5656" y="1130677"/>
            <a:ext cx="2087587" cy="381462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No prior knowledge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F342F-CEF2-BB71-3AFE-1A02FA889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55D7B-179C-1F56-C9D9-A412C73D57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203598"/>
            <a:ext cx="3414915" cy="151216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36E984-F446-78FC-EA3B-BAE6D3C48502}"/>
              </a:ext>
            </a:extLst>
          </p:cNvPr>
          <p:cNvSpPr txBox="1">
            <a:spLocks/>
          </p:cNvSpPr>
          <p:nvPr/>
        </p:nvSpPr>
        <p:spPr>
          <a:xfrm>
            <a:off x="6084168" y="3939902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900" dirty="0">
                <a:solidFill>
                  <a:schemeClr val="bg1"/>
                </a:solidFill>
              </a:rPr>
              <a:t>RGB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8C4EF-47FC-20EE-123A-2D84BF9D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934" y="1059582"/>
            <a:ext cx="4524546" cy="3389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499139-744A-E820-0E35-4E90444CA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0" y="2499742"/>
            <a:ext cx="3206646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BA0F1-CA2D-1EEF-27C6-C57C15B95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0B1B634-24D2-2BB2-431C-629E4CB2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" y="-18"/>
            <a:ext cx="5573762" cy="483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65DA9A-EC6F-6E42-47F9-8CA5F662E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3" y="-1"/>
            <a:ext cx="3563888" cy="2963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81A07-118F-BAC6-669E-4CEB3339C6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765" y="2986632"/>
            <a:ext cx="2436584" cy="21246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64F6C0-7750-14E8-64D5-652CE216C7DF}"/>
              </a:ext>
            </a:extLst>
          </p:cNvPr>
          <p:cNvSpPr/>
          <p:nvPr/>
        </p:nvSpPr>
        <p:spPr>
          <a:xfrm>
            <a:off x="2627784" y="141962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99E21-1816-FFEB-05D5-761BDFA7140A}"/>
              </a:ext>
            </a:extLst>
          </p:cNvPr>
          <p:cNvSpPr/>
          <p:nvPr/>
        </p:nvSpPr>
        <p:spPr>
          <a:xfrm>
            <a:off x="6948264" y="1149190"/>
            <a:ext cx="504056" cy="4864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DF8117-F2D3-40DA-E21D-38481835142C}"/>
              </a:ext>
            </a:extLst>
          </p:cNvPr>
          <p:cNvSpPr txBox="1">
            <a:spLocks/>
          </p:cNvSpPr>
          <p:nvPr/>
        </p:nvSpPr>
        <p:spPr>
          <a:xfrm>
            <a:off x="457200" y="94709"/>
            <a:ext cx="7787207" cy="3814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/>
              <a:t>Taro vine – appears distinctive in visible range…</a:t>
            </a:r>
          </a:p>
        </p:txBody>
      </p:sp>
    </p:spTree>
    <p:extLst>
      <p:ext uri="{BB962C8B-B14F-4D97-AF65-F5344CB8AC3E}">
        <p14:creationId xmlns:p14="http://schemas.microsoft.com/office/powerpoint/2010/main" val="365262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939E73-38B2-8019-958F-CFE29909A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MANAAKI WHENUA – LANDCARE RESEARCH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B62D6C-AC84-D277-112C-4E8395EE81FC}"/>
              </a:ext>
            </a:extLst>
          </p:cNvPr>
          <p:cNvSpPr txBox="1">
            <a:spLocks/>
          </p:cNvSpPr>
          <p:nvPr/>
        </p:nvSpPr>
        <p:spPr>
          <a:xfrm>
            <a:off x="714400" y="128528"/>
            <a:ext cx="7715199" cy="3814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/>
              <a:t>… and reflects strongly in both red and green wavelengths.</a:t>
            </a:r>
          </a:p>
        </p:txBody>
      </p:sp>
      <p:pic>
        <p:nvPicPr>
          <p:cNvPr id="5" name="Picture 4" descr="A picture containing plant, vegetation, non-vascular land plant, algae&#10;&#10;Description automatically generated">
            <a:extLst>
              <a:ext uri="{FF2B5EF4-FFF2-40B4-BE49-F238E27FC236}">
                <a16:creationId xmlns:a16="http://schemas.microsoft.com/office/drawing/2014/main" id="{DF6C4F57-D572-BE44-C72C-879FF58479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82" y="771550"/>
            <a:ext cx="2676101" cy="2005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1895B3-93FE-41E5-5400-8AF89CE874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733" y="782724"/>
            <a:ext cx="2674435" cy="2005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FB98F2-8760-DDFF-DC3D-BCDE4384AF96}"/>
              </a:ext>
            </a:extLst>
          </p:cNvPr>
          <p:cNvSpPr txBox="1"/>
          <p:nvPr/>
        </p:nvSpPr>
        <p:spPr>
          <a:xfrm>
            <a:off x="714400" y="555526"/>
            <a:ext cx="7602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		RGB					      	Red (650 nm)					   Green (560 nm)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274C0C-6800-7DC1-F97A-F08F249FB1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618" y="771550"/>
            <a:ext cx="2674435" cy="2006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2A858-D8FD-01A2-4F79-56A1825503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733" y="3009380"/>
            <a:ext cx="2674435" cy="2010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46D5D-DF65-8EFE-ADC1-768FF04B53B6}"/>
              </a:ext>
            </a:extLst>
          </p:cNvPr>
          <p:cNvSpPr txBox="1"/>
          <p:nvPr/>
        </p:nvSpPr>
        <p:spPr>
          <a:xfrm>
            <a:off x="4382479" y="2798670"/>
            <a:ext cx="640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RE (730 nm)			      		NIR (860 nm)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67EB9-10C3-64EF-DEE4-DD1966CD1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618" y="3018741"/>
            <a:ext cx="2664435" cy="20012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00EA6C-5345-337D-25F5-4DF248125DC7}"/>
              </a:ext>
            </a:extLst>
          </p:cNvPr>
          <p:cNvSpPr txBox="1">
            <a:spLocks/>
          </p:cNvSpPr>
          <p:nvPr/>
        </p:nvSpPr>
        <p:spPr>
          <a:xfrm>
            <a:off x="721572" y="3363838"/>
            <a:ext cx="2334650" cy="10850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400" dirty="0"/>
              <a:t>Less distinctive in RE and NIR wavebands but the slope of the red edge response may be useful? </a:t>
            </a:r>
          </a:p>
          <a:p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228261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CEE84-8579-27CB-CE5E-73890982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C3B38-B9EB-C05F-3F9C-C4AFD031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-14583"/>
            <a:ext cx="6395643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938B38-FD3F-9DBF-53AA-156E392D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77826"/>
            <a:ext cx="1656183" cy="73774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Rarotonga 2</a:t>
            </a:r>
            <a:r>
              <a:rPr lang="en-NZ" baseline="30000" dirty="0">
                <a:solidFill>
                  <a:schemeClr val="bg1"/>
                </a:solidFill>
              </a:rPr>
              <a:t>nd</a:t>
            </a:r>
            <a:r>
              <a:rPr lang="en-NZ" dirty="0">
                <a:solidFill>
                  <a:schemeClr val="bg1"/>
                </a:solidFill>
              </a:rPr>
              <a:t> test case</a:t>
            </a:r>
          </a:p>
        </p:txBody>
      </p:sp>
    </p:spTree>
    <p:extLst>
      <p:ext uri="{BB962C8B-B14F-4D97-AF65-F5344CB8AC3E}">
        <p14:creationId xmlns:p14="http://schemas.microsoft.com/office/powerpoint/2010/main" val="271580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7ED7-58EF-F6EE-36D0-5AFAB082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0908"/>
            <a:ext cx="8133139" cy="679136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Climate change and invasive weeds in the Pacific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43829-8195-2777-8925-8E6D9C151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560" y="1080044"/>
            <a:ext cx="5399955" cy="3528665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Increased CO</a:t>
            </a:r>
            <a:r>
              <a:rPr lang="en-NZ" baseline="30000" dirty="0">
                <a:solidFill>
                  <a:schemeClr val="bg1"/>
                </a:solidFill>
              </a:rPr>
              <a:t>2</a:t>
            </a:r>
            <a:r>
              <a:rPr lang="en-NZ" dirty="0">
                <a:solidFill>
                  <a:schemeClr val="bg1"/>
                </a:solidFill>
              </a:rPr>
              <a:t> and temperature favour invasive weeds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Invasive weeds threaten natural ecosystem resilience and biodiversity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Invasive weeds also threaten community resilience following disturbances like cyclones by:</a:t>
            </a:r>
          </a:p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</a:rPr>
              <a:t>	- exacerbating flooding and damaging infrastructure</a:t>
            </a:r>
          </a:p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</a:rPr>
              <a:t>	- leading to soil loss and reducing water quality</a:t>
            </a:r>
          </a:p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</a:rPr>
              <a:t>	- reducing food security</a:t>
            </a:r>
          </a:p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</a:rPr>
              <a:t>	- causing human and animal health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CCC48-28A2-9C4C-8951-3BC6B3516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173BF-B606-85B4-85CD-9BA121DB7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83" b="18200"/>
          <a:stretch/>
        </p:blipFill>
        <p:spPr>
          <a:xfrm>
            <a:off x="6084168" y="1149191"/>
            <a:ext cx="2556320" cy="1763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7397F-1AD1-8E53-8E52-A630BF95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051265"/>
            <a:ext cx="2556320" cy="18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60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4BBB-4AF0-9E0D-752E-0C5B9025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1" y="414047"/>
            <a:ext cx="7992887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Natural enemies introduced onto African Tulip Tree in Rarotonga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A7BC2-B0FC-6553-A2F3-0C199AC06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2" descr="https://c1.staticflickr.com/3/2818/11843514736_ff181de1bd_b.jpg">
            <a:extLst>
              <a:ext uri="{FF2B5EF4-FFF2-40B4-BE49-F238E27FC236}">
                <a16:creationId xmlns:a16="http://schemas.microsoft.com/office/drawing/2014/main" id="{50C190D8-7224-3BC4-8D56-98A074DCE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4387" y="1197146"/>
            <a:ext cx="2503802" cy="32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C140F-DC3E-EF50-F593-83277B95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64"/>
          <a:stretch>
            <a:fillRect/>
          </a:stretch>
        </p:blipFill>
        <p:spPr bwMode="auto">
          <a:xfrm>
            <a:off x="827584" y="2889576"/>
            <a:ext cx="2333161" cy="160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2D6AF5D-539D-4DED-758D-A6D08368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85" t="31717" r="28252" b="27998"/>
          <a:stretch>
            <a:fillRect/>
          </a:stretch>
        </p:blipFill>
        <p:spPr bwMode="auto">
          <a:xfrm>
            <a:off x="858595" y="1057254"/>
            <a:ext cx="2302149" cy="169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AB1836D-0086-B675-19B7-63848D38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763416" y="1912693"/>
            <a:ext cx="3408439" cy="16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49E9B1-B8B8-BBD6-354A-09BC96E0F909}"/>
              </a:ext>
            </a:extLst>
          </p:cNvPr>
          <p:cNvSpPr txBox="1">
            <a:spLocks/>
          </p:cNvSpPr>
          <p:nvPr/>
        </p:nvSpPr>
        <p:spPr>
          <a:xfrm>
            <a:off x="1058060" y="4538722"/>
            <a:ext cx="1872208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600" dirty="0">
                <a:solidFill>
                  <a:schemeClr val="bg1"/>
                </a:solidFill>
              </a:rPr>
              <a:t>Flea beetle 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D4C39C-AA85-CCFD-A4B2-09D78B71E366}"/>
              </a:ext>
            </a:extLst>
          </p:cNvPr>
          <p:cNvSpPr txBox="1">
            <a:spLocks/>
          </p:cNvSpPr>
          <p:nvPr/>
        </p:nvSpPr>
        <p:spPr>
          <a:xfrm>
            <a:off x="6646372" y="4541483"/>
            <a:ext cx="1584176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600" dirty="0">
                <a:solidFill>
                  <a:schemeClr val="bg1"/>
                </a:solidFill>
              </a:rPr>
              <a:t>Gall mite 2017</a:t>
            </a:r>
          </a:p>
        </p:txBody>
      </p:sp>
    </p:spTree>
    <p:extLst>
      <p:ext uri="{BB962C8B-B14F-4D97-AF65-F5344CB8AC3E}">
        <p14:creationId xmlns:p14="http://schemas.microsoft.com/office/powerpoint/2010/main" val="13491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22BB00-3E1D-6A4D-82AC-AD3E9708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73" y="788498"/>
            <a:ext cx="4022645" cy="316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F342F-CEF2-BB71-3AFE-1A02FA889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3518A007-7ABA-A22F-D074-19148E7DB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1518" y="4132155"/>
            <a:ext cx="699972" cy="524979"/>
          </a:xfrm>
          <a:prstGeom prst="rect">
            <a:avLst/>
          </a:prstGeom>
        </p:spPr>
      </p:pic>
      <p:pic>
        <p:nvPicPr>
          <p:cNvPr id="8" name="Picture 7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48E3119-38A6-738B-4B2A-B615A5295B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0448" y="4132951"/>
            <a:ext cx="699972" cy="524979"/>
          </a:xfrm>
          <a:prstGeom prst="rect">
            <a:avLst/>
          </a:prstGeom>
        </p:spPr>
      </p:pic>
      <p:pic>
        <p:nvPicPr>
          <p:cNvPr id="9" name="Picture 8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D390EF39-6CC1-8DEF-B8A1-343F6298D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86877" y="4132901"/>
            <a:ext cx="699972" cy="524979"/>
          </a:xfrm>
          <a:prstGeom prst="rect">
            <a:avLst/>
          </a:prstGeom>
        </p:spPr>
      </p:pic>
      <p:pic>
        <p:nvPicPr>
          <p:cNvPr id="10" name="Picture 9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3F41B72D-7260-B5BF-FD08-0261C79BD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37798" y="4132902"/>
            <a:ext cx="699972" cy="524979"/>
          </a:xfrm>
          <a:prstGeom prst="rect">
            <a:avLst/>
          </a:prstGeom>
        </p:spPr>
      </p:pic>
      <p:pic>
        <p:nvPicPr>
          <p:cNvPr id="11" name="Picture 10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9CD9DE83-2066-E38C-1BAC-E8D111084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08640" y="4132155"/>
            <a:ext cx="699972" cy="524979"/>
          </a:xfrm>
          <a:prstGeom prst="rect">
            <a:avLst/>
          </a:prstGeom>
        </p:spPr>
      </p:pic>
      <p:pic>
        <p:nvPicPr>
          <p:cNvPr id="16" name="Picture 15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2E5264D8-55A9-87A2-8298-FF51D5DADC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64369" y="4045404"/>
            <a:ext cx="524980" cy="699973"/>
          </a:xfrm>
          <a:prstGeom prst="rect">
            <a:avLst/>
          </a:prstGeom>
        </p:spPr>
      </p:pic>
      <p:pic>
        <p:nvPicPr>
          <p:cNvPr id="17" name="Picture 16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5074F1FD-37C1-D7F1-4DE9-368B7832BF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2200" y="4044658"/>
            <a:ext cx="524980" cy="699973"/>
          </a:xfrm>
          <a:prstGeom prst="rect">
            <a:avLst/>
          </a:prstGeom>
        </p:spPr>
      </p:pic>
      <p:pic>
        <p:nvPicPr>
          <p:cNvPr id="18" name="Picture 17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0FCD39AA-C766-4E07-B35D-1C37A935AD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40100" y="4045404"/>
            <a:ext cx="524980" cy="699973"/>
          </a:xfrm>
          <a:prstGeom prst="rect">
            <a:avLst/>
          </a:prstGeom>
        </p:spPr>
      </p:pic>
      <p:pic>
        <p:nvPicPr>
          <p:cNvPr id="19" name="Picture 18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21B75F48-188D-AF33-D7BF-CB48BC91D9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54365" y="4045404"/>
            <a:ext cx="524980" cy="6999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ED852A-76DA-9673-D6A9-9B20DAB41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335" y="637183"/>
            <a:ext cx="616715" cy="4616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01C488-64E5-032B-4AA5-A4F438084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115" y="1169306"/>
            <a:ext cx="1036190" cy="67192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0545384-A92F-A652-5EBB-9EF54EF3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9116" y="3507854"/>
            <a:ext cx="303004" cy="4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9BD751-7EFD-DAF3-DEDA-94FEABF58D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911692"/>
            <a:ext cx="1240902" cy="43722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AA8C12-7827-636E-4B63-577D118E7C3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938739" y="868013"/>
            <a:ext cx="2448596" cy="317664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9ED8B1-8399-8489-8744-50EB962D6879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004050" y="868013"/>
            <a:ext cx="2634519" cy="317664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5B8160-AF87-6579-7552-DA8A12B89C25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499014" y="1505267"/>
            <a:ext cx="1691101" cy="255546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238847-6116-2AD2-A158-EE3587555AD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226305" y="1505267"/>
            <a:ext cx="1863044" cy="253859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796E5A-D9EE-F75D-12EE-B9E610006CC2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4084208" y="2130303"/>
            <a:ext cx="991848" cy="189900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DB4844-76B3-8F7C-28EE-193D4DC970FF}"/>
              </a:ext>
            </a:extLst>
          </p:cNvPr>
          <p:cNvCxnSpPr>
            <a:cxnSpLocks/>
          </p:cNvCxnSpPr>
          <p:nvPr/>
        </p:nvCxnSpPr>
        <p:spPr>
          <a:xfrm>
            <a:off x="6307054" y="2120242"/>
            <a:ext cx="1175976" cy="1930432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81C521B-4ABA-272A-77D5-25F772825D91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4630499" y="2873466"/>
            <a:ext cx="445558" cy="1187269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C1FDDD-8559-93F9-EFA2-EA3AE7D764E5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6372201" y="2873466"/>
            <a:ext cx="520822" cy="117720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2">
            <a:extLst>
              <a:ext uri="{FF2B5EF4-FFF2-40B4-BE49-F238E27FC236}">
                <a16:creationId xmlns:a16="http://schemas.microsoft.com/office/drawing/2014/main" id="{4935BA59-754C-215D-E4D4-27205937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9725" y="3482641"/>
            <a:ext cx="303004" cy="4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11822B-E6FA-63A7-D769-8DC48A439EBC}"/>
              </a:ext>
            </a:extLst>
          </p:cNvPr>
          <p:cNvCxnSpPr>
            <a:cxnSpLocks/>
          </p:cNvCxnSpPr>
          <p:nvPr/>
        </p:nvCxnSpPr>
        <p:spPr>
          <a:xfrm flipH="1">
            <a:off x="5242570" y="3741846"/>
            <a:ext cx="101297" cy="295819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27268E8-F343-D11F-5157-B47F97112712}"/>
              </a:ext>
            </a:extLst>
          </p:cNvPr>
          <p:cNvSpPr txBox="1">
            <a:spLocks/>
          </p:cNvSpPr>
          <p:nvPr/>
        </p:nvSpPr>
        <p:spPr>
          <a:xfrm>
            <a:off x="1115616" y="176876"/>
            <a:ext cx="7522953" cy="38146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Multi-scale approach</a:t>
            </a:r>
          </a:p>
        </p:txBody>
      </p:sp>
      <p:pic>
        <p:nvPicPr>
          <p:cNvPr id="37" name="Picture 36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59CE57F9-2740-2EF2-D291-51F4D1E161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3329" y="4044658"/>
            <a:ext cx="524980" cy="6999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FD591F-C449-50C1-0E9E-93B937225C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5" t="-7108" r="-3325" b="27219"/>
          <a:stretch/>
        </p:blipFill>
        <p:spPr>
          <a:xfrm>
            <a:off x="5076057" y="2355726"/>
            <a:ext cx="1296144" cy="10354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6A79D7-C5A0-7AA7-C19E-819F0B327ADC}"/>
              </a:ext>
            </a:extLst>
          </p:cNvPr>
          <p:cNvCxnSpPr>
            <a:cxnSpLocks/>
          </p:cNvCxnSpPr>
          <p:nvPr/>
        </p:nvCxnSpPr>
        <p:spPr>
          <a:xfrm flipH="1">
            <a:off x="5791494" y="3739020"/>
            <a:ext cx="101297" cy="295819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43C08D-CA61-584C-A871-E12069F9D3CF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6192729" y="3729760"/>
            <a:ext cx="122403" cy="30286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0D9456-A3D7-E806-B8BE-700E1E864284}"/>
              </a:ext>
            </a:extLst>
          </p:cNvPr>
          <p:cNvCxnSpPr>
            <a:cxnSpLocks/>
          </p:cNvCxnSpPr>
          <p:nvPr/>
        </p:nvCxnSpPr>
        <p:spPr>
          <a:xfrm>
            <a:off x="5639041" y="3729760"/>
            <a:ext cx="122403" cy="30286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74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E749D1-5F7B-9751-5862-78BFBB040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580AB-2108-00D8-14E3-8EA44D3B4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920" y="0"/>
            <a:ext cx="5794159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091710-FAB3-74C6-23E8-002D7F6AAB50}"/>
              </a:ext>
            </a:extLst>
          </p:cNvPr>
          <p:cNvSpPr txBox="1">
            <a:spLocks/>
          </p:cNvSpPr>
          <p:nvPr/>
        </p:nvSpPr>
        <p:spPr>
          <a:xfrm>
            <a:off x="1674920" y="123478"/>
            <a:ext cx="8133139" cy="3814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800" dirty="0">
                <a:solidFill>
                  <a:schemeClr val="bg1"/>
                </a:solidFill>
              </a:rPr>
              <a:t>Satellite imagery with locations of drone surveys</a:t>
            </a:r>
          </a:p>
        </p:txBody>
      </p:sp>
    </p:spTree>
    <p:extLst>
      <p:ext uri="{BB962C8B-B14F-4D97-AF65-F5344CB8AC3E}">
        <p14:creationId xmlns:p14="http://schemas.microsoft.com/office/powerpoint/2010/main" val="270129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E09F8-6665-1281-D080-F08785E95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6150D-0E36-F89F-720A-EE57D942582D}"/>
              </a:ext>
            </a:extLst>
          </p:cNvPr>
          <p:cNvSpPr/>
          <p:nvPr/>
        </p:nvSpPr>
        <p:spPr>
          <a:xfrm>
            <a:off x="6156176" y="2557167"/>
            <a:ext cx="43204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2DE6A8-6A6A-B01C-8FD6-16B3E4A19B8D}"/>
              </a:ext>
            </a:extLst>
          </p:cNvPr>
          <p:cNvSpPr txBox="1">
            <a:spLocks/>
          </p:cNvSpPr>
          <p:nvPr/>
        </p:nvSpPr>
        <p:spPr>
          <a:xfrm>
            <a:off x="2089606" y="0"/>
            <a:ext cx="8133139" cy="3814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800" dirty="0">
                <a:solidFill>
                  <a:schemeClr val="bg1"/>
                </a:solidFill>
              </a:rPr>
              <a:t>Zooming in on one drone survey location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816E33-3668-D725-881A-4B23AF26D81D}"/>
              </a:ext>
            </a:extLst>
          </p:cNvPr>
          <p:cNvGrpSpPr/>
          <p:nvPr/>
        </p:nvGrpSpPr>
        <p:grpSpPr>
          <a:xfrm>
            <a:off x="1675440" y="0"/>
            <a:ext cx="5793119" cy="5143500"/>
            <a:chOff x="1675440" y="0"/>
            <a:chExt cx="5793119" cy="51435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A4E919-9BB9-49E0-E275-A9F775C98178}"/>
                </a:ext>
              </a:extLst>
            </p:cNvPr>
            <p:cNvGrpSpPr/>
            <p:nvPr/>
          </p:nvGrpSpPr>
          <p:grpSpPr>
            <a:xfrm>
              <a:off x="1675440" y="0"/>
              <a:ext cx="5793119" cy="5143500"/>
              <a:chOff x="1675440" y="0"/>
              <a:chExt cx="5793119" cy="51435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F1637D6-0DBC-02AF-33B7-7EDB9D399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75440" y="0"/>
                <a:ext cx="5793119" cy="5143500"/>
              </a:xfrm>
              <a:prstGeom prst="rect">
                <a:avLst/>
              </a:prstGeom>
            </p:spPr>
          </p:pic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F9559E0B-6826-193E-9334-BDF3B24DC215}"/>
                  </a:ext>
                </a:extLst>
              </p:cNvPr>
              <p:cNvSpPr/>
              <p:nvPr/>
            </p:nvSpPr>
            <p:spPr>
              <a:xfrm flipH="1">
                <a:off x="6244423" y="3895233"/>
                <a:ext cx="1224136" cy="1224136"/>
              </a:xfrm>
              <a:prstGeom prst="rtTriangle">
                <a:avLst/>
              </a:prstGeom>
              <a:solidFill>
                <a:srgbClr val="1E2C4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FD3928-6427-1A65-E89C-59447A1577CB}"/>
                </a:ext>
              </a:extLst>
            </p:cNvPr>
            <p:cNvSpPr/>
            <p:nvPr/>
          </p:nvSpPr>
          <p:spPr>
            <a:xfrm>
              <a:off x="6156176" y="2557167"/>
              <a:ext cx="432048" cy="360040"/>
            </a:xfrm>
            <a:prstGeom prst="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291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CC056-D549-55D8-1CE7-598DC4D7D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207" y="0"/>
            <a:ext cx="6031586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B1EA8-4991-671C-B5BD-812E48D2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207" y="123478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Satellite imagery 24/7/23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78A30-6C38-7F31-32F1-0D043519C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38" y="3956074"/>
            <a:ext cx="1384517" cy="10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98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DB20D-15DB-B988-47C8-944ECA933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507" y="0"/>
            <a:ext cx="6034985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9689B0-8B9F-0F46-3D23-0D086A1B3FE8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Aeroplane imagery 21/7/23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0ED7-6FD6-DEE6-B1BE-D3EE8136A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24" y="3825158"/>
            <a:ext cx="1665060" cy="12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18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AB3F6-1BA1-3173-CF3A-8787EE446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E0AA2-5C1B-A19B-6883-E420544C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18" y="0"/>
            <a:ext cx="6045363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101581-7D25-2EF0-B3C0-C403AE419598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Drone imagery 11/8/23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36A5B-EB35-7606-A5B5-7FF59BBCA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369"/>
            <a:ext cx="1665060" cy="12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8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AB3F6-1BA1-3173-CF3A-8787EE446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E0AA2-5C1B-A19B-6883-E420544C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18" y="0"/>
            <a:ext cx="6045363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D0A5B5-12F8-89DF-B02D-D7D7BA1F4BFF}"/>
              </a:ext>
            </a:extLst>
          </p:cNvPr>
          <p:cNvSpPr/>
          <p:nvPr/>
        </p:nvSpPr>
        <p:spPr>
          <a:xfrm>
            <a:off x="3563888" y="192367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3700E3-ACA4-8976-1D69-8E1D31AF3739}"/>
              </a:ext>
            </a:extLst>
          </p:cNvPr>
          <p:cNvSpPr txBox="1">
            <a:spLocks/>
          </p:cNvSpPr>
          <p:nvPr/>
        </p:nvSpPr>
        <p:spPr>
          <a:xfrm>
            <a:off x="1674920" y="123478"/>
            <a:ext cx="8133139" cy="3814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800" dirty="0">
                <a:solidFill>
                  <a:schemeClr val="bg1"/>
                </a:solidFill>
              </a:rPr>
              <a:t>Zooming in on one drone survey spot</a:t>
            </a:r>
          </a:p>
        </p:txBody>
      </p:sp>
    </p:spTree>
    <p:extLst>
      <p:ext uri="{BB962C8B-B14F-4D97-AF65-F5344CB8AC3E}">
        <p14:creationId xmlns:p14="http://schemas.microsoft.com/office/powerpoint/2010/main" val="330618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EA8-4991-671C-B5BD-812E48D2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Satellite imagery (~50cm)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CC056-D549-55D8-1CE7-598DC4D7D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207" y="0"/>
            <a:ext cx="6031586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9B317-30B4-D90F-05A5-CB9949824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7" y="0"/>
            <a:ext cx="846946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01D2B3-1BD8-11A6-6C95-D8CC32B42DAD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>
                <a:solidFill>
                  <a:schemeClr val="bg1"/>
                </a:solidFill>
              </a:rPr>
              <a:t>Satellite imagery (~50cm)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C8757D-30F4-ED47-9F78-B068834AE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7894"/>
            <a:ext cx="1500059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EA8-4991-671C-B5BD-812E48D2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Aeroplane imagery (~10cm)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DB20D-15DB-B988-47C8-944ECA933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507" y="0"/>
            <a:ext cx="603498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86616-B14C-E34D-FAA9-BD9901049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11" y="0"/>
            <a:ext cx="8457378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B49EE0-09BA-7A7E-62C0-B519FA49BF03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Aeroplane imagery (~10cm)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AD84A-666F-29E3-B6F1-FE8CB762A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7894"/>
            <a:ext cx="1500059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1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DDFB-FD92-6220-58C4-04DFAB32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Natural enemies for invasive weed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B38D3-D905-0B91-C86C-4419B75523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13" y="1131590"/>
            <a:ext cx="7272163" cy="367268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Natural enemies have been used to help control invasive weeds in the Pacific since the 1910s. New Zealand is a world leader.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Establishment rates are high, and the safety record remains excellent. 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New funding from the Ministry of Foreign Affairs and Trade in NZ since 2013 has allowed for renewed efforts to introduce natural enemies into the Pacific islands.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Efforts are now focusing on Managing Invasive Species for Climate Change Adaptation in the Pacific (MISCCAP) as part of a wider Pacific Regional Invasive Species Management Support Service (PRISMSS).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B77DD-F4B2-F57E-17A1-56B9E240A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MANAAKI WHENUA – LANDCARE RESEARCH</a:t>
            </a:r>
          </a:p>
        </p:txBody>
      </p:sp>
    </p:spTree>
    <p:extLst>
      <p:ext uri="{BB962C8B-B14F-4D97-AF65-F5344CB8AC3E}">
        <p14:creationId xmlns:p14="http://schemas.microsoft.com/office/powerpoint/2010/main" val="60765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134B93-907F-CDE3-7CE5-5A2CD8217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ACD17-CCB0-74B9-2EDA-F5C1BA9D3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200" y="0"/>
            <a:ext cx="6053599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52D889-CF0A-B65D-563C-836C656C3A8E}"/>
              </a:ext>
            </a:extLst>
          </p:cNvPr>
          <p:cNvSpPr txBox="1">
            <a:spLocks/>
          </p:cNvSpPr>
          <p:nvPr/>
        </p:nvSpPr>
        <p:spPr>
          <a:xfrm>
            <a:off x="683567" y="123478"/>
            <a:ext cx="8133139" cy="3814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/>
              <a:t>Mavic 3M imagery at 30m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C41B1-28DD-A5F6-24FF-C7932666F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17" y="0"/>
            <a:ext cx="845856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A3F19B-12F7-A757-B338-2655703D1B6F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Drone imagery (~2cm)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C4238-F7F1-F1B0-A98A-715003A96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7894"/>
            <a:ext cx="1500059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34589C-728C-6BBE-8B62-4829C7E0A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1DFF1-B800-ACE4-6936-E1BDFDD8DF9E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026" y="2762"/>
            <a:ext cx="7231948" cy="51214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7F737C-FBDB-6B17-B901-A642839AC56F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Drone imagery (&lt; 1cm)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7F98D1-A3AA-1C04-B445-316728D77FED}"/>
              </a:ext>
            </a:extLst>
          </p:cNvPr>
          <p:cNvSpPr txBox="1">
            <a:spLocks/>
          </p:cNvSpPr>
          <p:nvPr/>
        </p:nvSpPr>
        <p:spPr>
          <a:xfrm>
            <a:off x="2424048" y="3965143"/>
            <a:ext cx="5756875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600" dirty="0">
                <a:solidFill>
                  <a:schemeClr val="bg1"/>
                </a:solidFill>
              </a:rPr>
              <a:t>Galls visible from gall mite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26B13E-D132-496A-1035-29BBD7D2B900}"/>
              </a:ext>
            </a:extLst>
          </p:cNvPr>
          <p:cNvCxnSpPr>
            <a:cxnSpLocks/>
          </p:cNvCxnSpPr>
          <p:nvPr/>
        </p:nvCxnSpPr>
        <p:spPr>
          <a:xfrm flipV="1">
            <a:off x="4427984" y="2787774"/>
            <a:ext cx="144016" cy="10801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5139C2-9885-D17A-7EAC-8085AA24C117}"/>
              </a:ext>
            </a:extLst>
          </p:cNvPr>
          <p:cNvCxnSpPr>
            <a:cxnSpLocks/>
          </p:cNvCxnSpPr>
          <p:nvPr/>
        </p:nvCxnSpPr>
        <p:spPr>
          <a:xfrm flipH="1" flipV="1">
            <a:off x="4420933" y="2571750"/>
            <a:ext cx="7051" cy="12961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191273-B77E-7A7E-9FC5-C326B14712FB}"/>
              </a:ext>
            </a:extLst>
          </p:cNvPr>
          <p:cNvCxnSpPr>
            <a:cxnSpLocks/>
          </p:cNvCxnSpPr>
          <p:nvPr/>
        </p:nvCxnSpPr>
        <p:spPr>
          <a:xfrm flipV="1">
            <a:off x="4435035" y="2787774"/>
            <a:ext cx="1187741" cy="10801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7ECAC8-AE58-09DD-67E3-82FE5D62314D}"/>
              </a:ext>
            </a:extLst>
          </p:cNvPr>
          <p:cNvCxnSpPr>
            <a:cxnSpLocks/>
          </p:cNvCxnSpPr>
          <p:nvPr/>
        </p:nvCxnSpPr>
        <p:spPr>
          <a:xfrm flipH="1" flipV="1">
            <a:off x="2424048" y="2859782"/>
            <a:ext cx="1989834" cy="10081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261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D44FCA-779A-3479-3270-93CA7EC1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Near infrared data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5307B-41D8-4F81-5607-E12EA2BF7C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13" y="987575"/>
            <a:ext cx="3311723" cy="3528392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African tulip tree flowers are visible in RGB but flowering can be incomplete, and timing is critical.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NIR may provide opportunities to detect ATT leaves so that mapping outside of the flowering season can be done (data from </a:t>
            </a:r>
            <a:r>
              <a:rPr lang="en-NZ" dirty="0" err="1">
                <a:solidFill>
                  <a:schemeClr val="bg1"/>
                </a:solidFill>
              </a:rPr>
              <a:t>Litia</a:t>
            </a:r>
            <a:r>
              <a:rPr lang="en-NZ" dirty="0">
                <a:solidFill>
                  <a:schemeClr val="bg1"/>
                </a:solidFill>
              </a:rPr>
              <a:t> </a:t>
            </a:r>
            <a:r>
              <a:rPr lang="en-NZ" dirty="0" err="1">
                <a:solidFill>
                  <a:schemeClr val="bg1"/>
                </a:solidFill>
              </a:rPr>
              <a:t>Gaunavou</a:t>
            </a:r>
            <a:r>
              <a:rPr lang="en-NZ" dirty="0">
                <a:solidFill>
                  <a:schemeClr val="bg1"/>
                </a:solidFill>
              </a:rPr>
              <a:t> and Wolf Forstreuter).</a:t>
            </a: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4E3BE5-D63B-51D6-DB90-D39FCF5E3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F90DD-E773-3A20-F5E5-D83D57EDC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987791"/>
            <a:ext cx="4209003" cy="31679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D8BB053-EB19-3DBF-A0DB-E8A938E12784}"/>
              </a:ext>
            </a:extLst>
          </p:cNvPr>
          <p:cNvSpPr/>
          <p:nvPr/>
        </p:nvSpPr>
        <p:spPr>
          <a:xfrm rot="16200000">
            <a:off x="6696237" y="1959683"/>
            <a:ext cx="1296144" cy="360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7410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6F367-616E-F3DB-B9F0-9E9888C6E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4" descr="Aerial view of a forest&#10;&#10;Description automatically generated">
            <a:extLst>
              <a:ext uri="{FF2B5EF4-FFF2-40B4-BE49-F238E27FC236}">
                <a16:creationId xmlns:a16="http://schemas.microsoft.com/office/drawing/2014/main" id="{7F4CCF0B-5DCC-F64C-B4E7-003A1F43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439088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B04AFC-71B5-CE12-5468-5CC6E08A4498}"/>
              </a:ext>
            </a:extLst>
          </p:cNvPr>
          <p:cNvSpPr txBox="1">
            <a:spLocks/>
          </p:cNvSpPr>
          <p:nvPr/>
        </p:nvSpPr>
        <p:spPr>
          <a:xfrm>
            <a:off x="1556207" y="123478"/>
            <a:ext cx="8133139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>
                <a:solidFill>
                  <a:schemeClr val="bg1"/>
                </a:solidFill>
              </a:rPr>
              <a:t>Mavic 3M drone </a:t>
            </a:r>
            <a:r>
              <a:rPr lang="en-NZ" dirty="0" err="1">
                <a:solidFill>
                  <a:schemeClr val="bg1"/>
                </a:solidFill>
              </a:rPr>
              <a:t>multispec</a:t>
            </a:r>
            <a:r>
              <a:rPr lang="en-NZ" dirty="0">
                <a:solidFill>
                  <a:schemeClr val="bg1"/>
                </a:solidFill>
              </a:rPr>
              <a:t> imagery (NIR)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004A6E-E54D-3010-5380-6F6A926736F4}"/>
              </a:ext>
            </a:extLst>
          </p:cNvPr>
          <p:cNvSpPr txBox="1">
            <a:spLocks/>
          </p:cNvSpPr>
          <p:nvPr/>
        </p:nvSpPr>
        <p:spPr>
          <a:xfrm>
            <a:off x="1979712" y="4515966"/>
            <a:ext cx="6044907" cy="381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600" dirty="0">
                <a:solidFill>
                  <a:schemeClr val="bg1"/>
                </a:solidFill>
              </a:rPr>
              <a:t>African tulip tree foliage reflecting NIR? </a:t>
            </a:r>
          </a:p>
        </p:txBody>
      </p:sp>
    </p:spTree>
    <p:extLst>
      <p:ext uri="{BB962C8B-B14F-4D97-AF65-F5344CB8AC3E}">
        <p14:creationId xmlns:p14="http://schemas.microsoft.com/office/powerpoint/2010/main" val="3056115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EA8-4991-671C-B5BD-812E48D2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06" y="162745"/>
            <a:ext cx="8133139" cy="381461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Airborne hyperspectral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5E78A-20F4-1935-C0EF-64300233A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42"/>
          <a:stretch/>
        </p:blipFill>
        <p:spPr>
          <a:xfrm>
            <a:off x="827584" y="627534"/>
            <a:ext cx="7177062" cy="4239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8E5CE9-788F-FC2B-16FB-CF6D1C7BE63E}"/>
              </a:ext>
            </a:extLst>
          </p:cNvPr>
          <p:cNvSpPr/>
          <p:nvPr/>
        </p:nvSpPr>
        <p:spPr>
          <a:xfrm>
            <a:off x="2978182" y="4476693"/>
            <a:ext cx="504056" cy="21602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B87BEF-8626-E13B-52B7-FD94B82AE8BC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482238" y="3478569"/>
            <a:ext cx="933877" cy="11061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FB758C-5A81-8B1B-CE7E-190A5818B872}"/>
              </a:ext>
            </a:extLst>
          </p:cNvPr>
          <p:cNvSpPr txBox="1"/>
          <p:nvPr/>
        </p:nvSpPr>
        <p:spPr>
          <a:xfrm>
            <a:off x="4268135" y="312889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ATT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5D455C-F1CD-BFED-4549-01EED3A89786}"/>
              </a:ext>
            </a:extLst>
          </p:cNvPr>
          <p:cNvCxnSpPr>
            <a:cxnSpLocks/>
          </p:cNvCxnSpPr>
          <p:nvPr/>
        </p:nvCxnSpPr>
        <p:spPr>
          <a:xfrm>
            <a:off x="2920927" y="3340515"/>
            <a:ext cx="282921" cy="9618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1F2E130-8C29-0A2B-8FCA-D388BE73BAFE}"/>
              </a:ext>
            </a:extLst>
          </p:cNvPr>
          <p:cNvSpPr txBox="1"/>
          <p:nvPr/>
        </p:nvSpPr>
        <p:spPr>
          <a:xfrm>
            <a:off x="2481363" y="2971867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>
                <a:solidFill>
                  <a:srgbClr val="C00000"/>
                </a:solidFill>
              </a:rPr>
              <a:t>Tamaligi</a:t>
            </a:r>
            <a:endParaRPr lang="en-NZ" dirty="0">
              <a:solidFill>
                <a:srgbClr val="C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73A666-63E3-7D1B-DCEB-DB97AC92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80" y="1139021"/>
            <a:ext cx="2397293" cy="16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18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BE853A-EED8-0795-8872-7A285369E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7"/>
            <a:ext cx="9144000" cy="3534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483F7-B757-F729-35AB-58F53A1C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39" y="267494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ASD measurements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05C58-3C8E-B26E-7D17-8474E13E1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21DAFA5A-793A-15CD-7FE6-464BC9274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37" y="2499742"/>
            <a:ext cx="5183637" cy="25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75B41-7002-6070-EDB5-CEA79C87B88D}"/>
              </a:ext>
            </a:extLst>
          </p:cNvPr>
          <p:cNvSpPr txBox="1"/>
          <p:nvPr/>
        </p:nvSpPr>
        <p:spPr>
          <a:xfrm>
            <a:off x="4572000" y="278777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/>
              <a:t>No Galls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F8B9D-0871-D26A-B537-849DAC03283F}"/>
              </a:ext>
            </a:extLst>
          </p:cNvPr>
          <p:cNvSpPr txBox="1"/>
          <p:nvPr/>
        </p:nvSpPr>
        <p:spPr>
          <a:xfrm>
            <a:off x="6782739" y="278743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/>
              <a:t>Galls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AF5F0C-63A5-8C76-1B86-33A8B0CF5AFF}"/>
              </a:ext>
            </a:extLst>
          </p:cNvPr>
          <p:cNvSpPr/>
          <p:nvPr/>
        </p:nvSpPr>
        <p:spPr>
          <a:xfrm>
            <a:off x="6782739" y="4443958"/>
            <a:ext cx="381549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6FF0F2-7819-C713-911A-E7A103FC0A80}"/>
              </a:ext>
            </a:extLst>
          </p:cNvPr>
          <p:cNvSpPr/>
          <p:nvPr/>
        </p:nvSpPr>
        <p:spPr>
          <a:xfrm>
            <a:off x="7020272" y="4082151"/>
            <a:ext cx="381549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29B314-D435-4A7C-83E3-6BBEA0C27662}"/>
              </a:ext>
            </a:extLst>
          </p:cNvPr>
          <p:cNvSpPr txBox="1">
            <a:spLocks/>
          </p:cNvSpPr>
          <p:nvPr/>
        </p:nvSpPr>
        <p:spPr>
          <a:xfrm>
            <a:off x="183354" y="3800119"/>
            <a:ext cx="3524549" cy="1075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1800" b="0" dirty="0">
                <a:solidFill>
                  <a:schemeClr val="bg1"/>
                </a:solidFill>
              </a:rPr>
              <a:t>Checking reflectance from ATT leaves with and without galls with an analytical spectral device.</a:t>
            </a:r>
          </a:p>
        </p:txBody>
      </p:sp>
    </p:spTree>
    <p:extLst>
      <p:ext uri="{BB962C8B-B14F-4D97-AF65-F5344CB8AC3E}">
        <p14:creationId xmlns:p14="http://schemas.microsoft.com/office/powerpoint/2010/main" val="2110781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C39DF-E2F0-9C40-A9E2-D63A580A6E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7648" y="832085"/>
            <a:ext cx="3417711" cy="672850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The canopy sampler can be used to ground truth biocontrol damage </a:t>
            </a:r>
          </a:p>
          <a:p>
            <a:endParaRPr lang="en-NZ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DD0EAE-C2A1-56B9-B03D-B29A4187D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MANAAKI WHENUA – LANDCARE RESEARCH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E49745-B7F1-DD35-A845-F8590D9B53E4}"/>
              </a:ext>
            </a:extLst>
          </p:cNvPr>
          <p:cNvSpPr txBox="1">
            <a:spLocks/>
          </p:cNvSpPr>
          <p:nvPr/>
        </p:nvSpPr>
        <p:spPr>
          <a:xfrm>
            <a:off x="3350559" y="4371950"/>
            <a:ext cx="1296143" cy="37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400" dirty="0"/>
              <a:t>Mite damage     </a:t>
            </a:r>
            <a:endParaRPr lang="en-NZ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898AF8E-EB77-A439-C8B6-50B029FCFC8C}"/>
              </a:ext>
            </a:extLst>
          </p:cNvPr>
          <p:cNvSpPr txBox="1">
            <a:spLocks/>
          </p:cNvSpPr>
          <p:nvPr/>
        </p:nvSpPr>
        <p:spPr>
          <a:xfrm>
            <a:off x="4217713" y="4073479"/>
            <a:ext cx="1369058" cy="37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Ebrima" panose="02000000000000000000" pitchFamily="2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400" dirty="0"/>
              <a:t>Beetle damage</a:t>
            </a:r>
            <a:endParaRPr lang="en-NZ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BABEBB-3DBA-388E-A6AB-9CB4CE82FC56}"/>
              </a:ext>
            </a:extLst>
          </p:cNvPr>
          <p:cNvCxnSpPr>
            <a:cxnSpLocks/>
          </p:cNvCxnSpPr>
          <p:nvPr/>
        </p:nvCxnSpPr>
        <p:spPr>
          <a:xfrm>
            <a:off x="5508104" y="4227934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CF255D-6A67-854A-ED83-37C2460566E8}"/>
              </a:ext>
            </a:extLst>
          </p:cNvPr>
          <p:cNvCxnSpPr>
            <a:cxnSpLocks/>
          </p:cNvCxnSpPr>
          <p:nvPr/>
        </p:nvCxnSpPr>
        <p:spPr>
          <a:xfrm flipH="1">
            <a:off x="2846503" y="4520838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65BD5FA-1267-CEA0-7B11-4DD73F03A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4" y="401071"/>
            <a:ext cx="8977630" cy="4753115"/>
          </a:xfrm>
          <a:prstGeom prst="rect">
            <a:avLst/>
          </a:prstGeom>
        </p:spPr>
      </p:pic>
      <p:pic>
        <p:nvPicPr>
          <p:cNvPr id="5" name="Picture 4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7AE885AB-E450-BB88-87AF-95B437FA9F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44815" y="998935"/>
            <a:ext cx="2971207" cy="2228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D3FFC3-29EC-80E4-7253-8E26E568F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06" y="1081540"/>
            <a:ext cx="3976951" cy="1953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8D9368-B810-EB0A-E737-B55377D2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675" y="116653"/>
            <a:ext cx="3963134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M300 + claw/canopy sampler</a:t>
            </a:r>
          </a:p>
        </p:txBody>
      </p:sp>
    </p:spTree>
    <p:extLst>
      <p:ext uri="{BB962C8B-B14F-4D97-AF65-F5344CB8AC3E}">
        <p14:creationId xmlns:p14="http://schemas.microsoft.com/office/powerpoint/2010/main" val="254955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EA8-4991-671C-B5BD-812E48D2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Scale-appropriate imagery to answer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6AD38-2CAF-F01C-35F4-57E1CBEE60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13" y="1131591"/>
            <a:ext cx="4535859" cy="350791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Question 1: Can we map ATT, </a:t>
            </a:r>
            <a:r>
              <a:rPr lang="en-NZ" dirty="0" err="1">
                <a:solidFill>
                  <a:schemeClr val="bg1"/>
                </a:solidFill>
              </a:rPr>
              <a:t>Tamaligi</a:t>
            </a:r>
            <a:r>
              <a:rPr lang="en-NZ" dirty="0">
                <a:solidFill>
                  <a:schemeClr val="bg1"/>
                </a:solidFill>
              </a:rPr>
              <a:t> and Taro vine? Manual? AI?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Question 2: If so, where are the weeds and how dense are the populations?</a:t>
            </a:r>
          </a:p>
          <a:p>
            <a:pPr marL="457200" lvl="1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Question 3: Can we detect biocontrol agent damage?</a:t>
            </a:r>
          </a:p>
          <a:p>
            <a:pPr marL="457200" lvl="1" indent="0">
              <a:buNone/>
            </a:pPr>
            <a:endParaRPr lang="en-NZ" sz="1400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Question 4: Can we detect impacts from biocontrol damage over time like a reduction in weed population density?</a:t>
            </a:r>
          </a:p>
          <a:p>
            <a:pPr marL="0" indent="0">
              <a:buNone/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A01E-719B-5E96-EFFA-ACBA8F8E5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2EDF8-DD33-D75F-F53C-94DF73D54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419622"/>
            <a:ext cx="3596635" cy="26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0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711F5-D2E4-21FB-E49E-637F081A93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552" y="915566"/>
            <a:ext cx="8421093" cy="3888705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The NZ Ministry of Foreign Affairs and Trade are funding this work.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Nick Rollings formally of the University of the South Pacific helped to plan this project and provided local contacts to help develop methods.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Lynley Hayes and Quentin Paynter from the Manaaki Whenua – Landcare Research provided help with the project concept and advice on logistics.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Huggard Tongatule and his team from the Niue Department of Environment helped to take drone imagery.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Support was provided in the Cook Is. by the National Environmental Service team.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EC2957-2941-0B65-7C4A-80A7C428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46" y="339229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A1585-52FC-DCAB-10AA-3D0E28148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0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50ED-4824-6301-B0A8-8BFCE995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1" y="499913"/>
            <a:ext cx="7859216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How do we know natural enemies are working?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0F47-E624-DF26-7AFB-3C3A16C7F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13" y="1131591"/>
            <a:ext cx="4463851" cy="316835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Do they establish spread and reduce the weed population?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Historically we haven’t been very good at measuring impacts on weeds. It’s difficult from the ground.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Recent advances in remote sensing may provide better tools, i.e. increased resolution and reduced cost.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C818A-8C76-51D6-5E93-E5C5BFEE9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5" name="Picture 4" descr="A picture containing tree, outdoor, green, plant&#10;&#10;Description automatically generated">
            <a:extLst>
              <a:ext uri="{FF2B5EF4-FFF2-40B4-BE49-F238E27FC236}">
                <a16:creationId xmlns:a16="http://schemas.microsoft.com/office/drawing/2014/main" id="{356AC178-D5C5-74B0-FEAD-77B8F3561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419622"/>
            <a:ext cx="3602817" cy="27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2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372CDE-7A3B-46ED-1488-4DC2A3C50B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-1"/>
            <a:ext cx="9684568" cy="51657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D87F16-FC31-4DCA-A9BE-B85FD9B9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18134"/>
            <a:ext cx="4536504" cy="458813"/>
          </a:xfrm>
          <a:solidFill>
            <a:schemeClr val="tx1"/>
          </a:solidFill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An aerial perspective can be useful.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34C62-0B70-4719-97DD-D4992AA5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C23F506-F2CB-4BF9-AD0E-EF167895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642418"/>
            <a:ext cx="3096344" cy="21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EE6C435-5B79-4D6D-8C98-6ECE1847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2715766"/>
            <a:ext cx="3096344" cy="232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5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4630DC-D1D9-B945-6D12-E55F02396D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-1"/>
            <a:ext cx="9684568" cy="51657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60043D-F0F8-59D4-78FE-EA7BB04B9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1DE7491-FFAD-C9D0-31B8-C1EB155B5511}"/>
              </a:ext>
            </a:extLst>
          </p:cNvPr>
          <p:cNvSpPr txBox="1">
            <a:spLocks/>
          </p:cNvSpPr>
          <p:nvPr/>
        </p:nvSpPr>
        <p:spPr>
          <a:xfrm>
            <a:off x="575556" y="123478"/>
            <a:ext cx="7452828" cy="43204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/>
              <a:t>But to validate we need to scale down to individual features.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39897-EAB7-AF4E-880A-FF461E3B502E}"/>
              </a:ext>
            </a:extLst>
          </p:cNvPr>
          <p:cNvSpPr txBox="1"/>
          <p:nvPr/>
        </p:nvSpPr>
        <p:spPr>
          <a:xfrm>
            <a:off x="1800440" y="4155926"/>
            <a:ext cx="36356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For example - red flowering trees</a:t>
            </a:r>
          </a:p>
        </p:txBody>
      </p:sp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2E3A6336-2A32-ED1C-91A2-4E0D7ED50B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91922" y="2686329"/>
            <a:ext cx="2491155" cy="18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4630DC-D1D9-B945-6D12-E55F02396D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056" y="-1"/>
            <a:ext cx="9684568" cy="51657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60043D-F0F8-59D4-78FE-EA7BB04B9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MANAAKI WHENUA – LANDCARE RESEARCH</a:t>
            </a:r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1DE7491-FFAD-C9D0-31B8-C1EB155B5511}"/>
              </a:ext>
            </a:extLst>
          </p:cNvPr>
          <p:cNvSpPr txBox="1">
            <a:spLocks/>
          </p:cNvSpPr>
          <p:nvPr/>
        </p:nvSpPr>
        <p:spPr>
          <a:xfrm>
            <a:off x="483616" y="96164"/>
            <a:ext cx="7907293" cy="43204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dirty="0"/>
              <a:t>Natural enemy impacts can require validation at a minute scale.</a:t>
            </a:r>
          </a:p>
        </p:txBody>
      </p:sp>
      <p:pic>
        <p:nvPicPr>
          <p:cNvPr id="4" name="Picture 4" descr="Two African tulip tree flea beetles">
            <a:extLst>
              <a:ext uri="{FF2B5EF4-FFF2-40B4-BE49-F238E27FC236}">
                <a16:creationId xmlns:a16="http://schemas.microsoft.com/office/drawing/2014/main" id="{EB43BAF4-A65B-3411-5330-638E8DD3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982" y="848946"/>
            <a:ext cx="2504798" cy="16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1819C398-3F73-DD3D-3716-D97477B91E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9535" y="2647883"/>
            <a:ext cx="2742232" cy="2056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6855B-0207-D0B2-D61C-9F409BFE4687}"/>
              </a:ext>
            </a:extLst>
          </p:cNvPr>
          <p:cNvSpPr txBox="1"/>
          <p:nvPr/>
        </p:nvSpPr>
        <p:spPr>
          <a:xfrm>
            <a:off x="3062317" y="3723878"/>
            <a:ext cx="53285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Impact of mites and beetles on African tulip tree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A4D25-A29E-EF79-9004-29020DD6C33E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 flipV="1">
            <a:off x="1809918" y="3676220"/>
            <a:ext cx="1252399" cy="2323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C2F37-EB74-9434-D69F-410C796DDCD4}"/>
              </a:ext>
            </a:extLst>
          </p:cNvPr>
          <p:cNvCxnSpPr>
            <a:cxnSpLocks/>
          </p:cNvCxnSpPr>
          <p:nvPr/>
        </p:nvCxnSpPr>
        <p:spPr>
          <a:xfrm flipV="1">
            <a:off x="7334082" y="2540887"/>
            <a:ext cx="315299" cy="11829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08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73CD4E-0435-8D01-4AE0-CCE7EE98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8"/>
            <a:ext cx="8133139" cy="381461"/>
          </a:xfrm>
        </p:spPr>
        <p:txBody>
          <a:bodyPr/>
          <a:lstStyle/>
          <a:p>
            <a:r>
              <a:rPr lang="en-NZ" sz="2400" dirty="0">
                <a:solidFill>
                  <a:schemeClr val="bg1"/>
                </a:solidFill>
              </a:rPr>
              <a:t>Current project (2022-2024) to address dual goals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440423-567A-046E-61CF-BFB309DFF5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568" y="1419622"/>
            <a:ext cx="7128147" cy="3240360"/>
          </a:xfrm>
        </p:spPr>
        <p:txBody>
          <a:bodyPr/>
          <a:lstStyle/>
          <a:p>
            <a:r>
              <a:rPr lang="en-NZ" sz="2000" dirty="0">
                <a:solidFill>
                  <a:schemeClr val="bg1"/>
                </a:solidFill>
              </a:rPr>
              <a:t>Develop methods to monitor invasive weeds and evaluate impacts of natural enemies.</a:t>
            </a:r>
          </a:p>
          <a:p>
            <a:pPr marL="0" indent="0">
              <a:buNone/>
            </a:pPr>
            <a:endParaRPr lang="en-NZ" sz="2000" dirty="0">
              <a:solidFill>
                <a:schemeClr val="bg1"/>
              </a:solidFill>
            </a:endParaRPr>
          </a:p>
          <a:p>
            <a:r>
              <a:rPr lang="en-NZ" sz="2000" dirty="0">
                <a:solidFill>
                  <a:schemeClr val="bg1"/>
                </a:solidFill>
              </a:rPr>
              <a:t>Develop capability in the Pacific Islands so that weed control projects can be monitored and assessed locally.</a:t>
            </a:r>
          </a:p>
          <a:p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B83C4-D3C3-1497-52FB-02939529E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5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1A16-3F44-AEA1-469D-956A58B7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6" y="267494"/>
            <a:ext cx="8133139" cy="381461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Project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BA62-9B8E-FE0A-E70A-E933858C5B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560" y="915566"/>
            <a:ext cx="7560195" cy="36004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NZ" dirty="0">
                <a:solidFill>
                  <a:schemeClr val="bg1"/>
                </a:solidFill>
              </a:rPr>
              <a:t>Ben Jolly, Andrew McMillan, Paul Peterson – Experience with assessing natural enemy impacts on invasive weeds and drone pilots with experience in drone mission planning, hyperspectral sensing and LiDAR (MWLR).</a:t>
            </a:r>
          </a:p>
          <a:p>
            <a:pPr>
              <a:spcBef>
                <a:spcPts val="1800"/>
              </a:spcBef>
            </a:pPr>
            <a:r>
              <a:rPr lang="en-NZ" dirty="0">
                <a:solidFill>
                  <a:schemeClr val="bg1"/>
                </a:solidFill>
              </a:rPr>
              <a:t>Waisale </a:t>
            </a:r>
            <a:r>
              <a:rPr lang="en-NZ" dirty="0" err="1">
                <a:solidFill>
                  <a:schemeClr val="bg1"/>
                </a:solidFill>
              </a:rPr>
              <a:t>Rakusanavanua</a:t>
            </a:r>
            <a:r>
              <a:rPr lang="en-NZ" dirty="0">
                <a:solidFill>
                  <a:schemeClr val="bg1"/>
                </a:solidFill>
              </a:rPr>
              <a:t> – Drone pilot (School of Agriculture, Geography, Environment, Oceans &amp; Natural Sciences, </a:t>
            </a:r>
            <a:r>
              <a:rPr lang="en-NZ" dirty="0" err="1">
                <a:solidFill>
                  <a:schemeClr val="bg1"/>
                </a:solidFill>
              </a:rPr>
              <a:t>Laucala</a:t>
            </a:r>
            <a:r>
              <a:rPr lang="en-NZ" dirty="0">
                <a:solidFill>
                  <a:schemeClr val="bg1"/>
                </a:solidFill>
              </a:rPr>
              <a:t>, Fiji).</a:t>
            </a:r>
          </a:p>
          <a:p>
            <a:pPr>
              <a:spcBef>
                <a:spcPts val="1800"/>
              </a:spcBef>
            </a:pPr>
            <a:r>
              <a:rPr lang="en-NZ" dirty="0" err="1">
                <a:solidFill>
                  <a:schemeClr val="bg1"/>
                </a:solidFill>
              </a:rPr>
              <a:t>Salmendra</a:t>
            </a:r>
            <a:r>
              <a:rPr lang="en-NZ" dirty="0">
                <a:solidFill>
                  <a:schemeClr val="bg1"/>
                </a:solidFill>
              </a:rPr>
              <a:t> </a:t>
            </a:r>
            <a:r>
              <a:rPr lang="en-NZ" dirty="0" err="1">
                <a:solidFill>
                  <a:schemeClr val="bg1"/>
                </a:solidFill>
              </a:rPr>
              <a:t>Ratnesh</a:t>
            </a:r>
            <a:r>
              <a:rPr lang="en-NZ" dirty="0">
                <a:solidFill>
                  <a:schemeClr val="bg1"/>
                </a:solidFill>
              </a:rPr>
              <a:t> Chand – Drone pilot (</a:t>
            </a:r>
            <a:r>
              <a:rPr lang="en-NZ" dirty="0" err="1">
                <a:solidFill>
                  <a:schemeClr val="bg1"/>
                </a:solidFill>
              </a:rPr>
              <a:t>Droneworks</a:t>
            </a:r>
            <a:r>
              <a:rPr lang="en-NZ" dirty="0">
                <a:solidFill>
                  <a:schemeClr val="bg1"/>
                </a:solidFill>
              </a:rPr>
              <a:t>, Fiji).</a:t>
            </a:r>
          </a:p>
          <a:p>
            <a:pPr>
              <a:spcBef>
                <a:spcPts val="1800"/>
              </a:spcBef>
            </a:pPr>
            <a:r>
              <a:rPr lang="en-NZ" dirty="0">
                <a:solidFill>
                  <a:schemeClr val="bg1"/>
                </a:solidFill>
              </a:rPr>
              <a:t>Lawrie Cairns – Aerial photographer (</a:t>
            </a:r>
            <a:r>
              <a:rPr lang="en-NZ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Survey Services &amp; Land Information, NZ).</a:t>
            </a:r>
            <a:endParaRPr lang="en-NZ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en-NZ" dirty="0">
                <a:solidFill>
                  <a:schemeClr val="bg1"/>
                </a:solidFill>
              </a:rPr>
              <a:t>Ewan Smith – Aeroplane pilot (Air Rarotonga Limited).</a:t>
            </a:r>
          </a:p>
          <a:p>
            <a:pPr>
              <a:spcBef>
                <a:spcPts val="1800"/>
              </a:spcBef>
            </a:pPr>
            <a:r>
              <a:rPr lang="en-NZ" dirty="0">
                <a:solidFill>
                  <a:schemeClr val="bg1"/>
                </a:solidFill>
              </a:rPr>
              <a:t>James Shepherd, Brent Martin (MWLR) – image analysis including AI experience.</a:t>
            </a:r>
          </a:p>
          <a:p>
            <a:pPr marL="0" indent="0">
              <a:spcBef>
                <a:spcPts val="1800"/>
              </a:spcBef>
              <a:buNone/>
            </a:pPr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530F1-3709-8CF3-C0FE-F93D494EA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MANAAKI WHENUA – LANDCARE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11238"/>
      </p:ext>
    </p:extLst>
  </p:cSld>
  <p:clrMapOvr>
    <a:masterClrMapping/>
  </p:clrMapOvr>
</p:sld>
</file>

<file path=ppt/theme/theme1.xml><?xml version="1.0" encoding="utf-8"?>
<a:theme xmlns:a="http://schemas.openxmlformats.org/drawingml/2006/main" name="16x9 MWLR template">
  <a:themeElements>
    <a:clrScheme name="Manaaki Whenua">
      <a:dk1>
        <a:srgbClr val="000000"/>
      </a:dk1>
      <a:lt1>
        <a:sysClr val="window" lastClr="FFFFFF"/>
      </a:lt1>
      <a:dk2>
        <a:srgbClr val="7F7F7F"/>
      </a:dk2>
      <a:lt2>
        <a:srgbClr val="BFBFBF"/>
      </a:lt2>
      <a:accent1>
        <a:srgbClr val="4D4D4D"/>
      </a:accent1>
      <a:accent2>
        <a:srgbClr val="64A70B"/>
      </a:accent2>
      <a:accent3>
        <a:srgbClr val="B7DB57"/>
      </a:accent3>
      <a:accent4>
        <a:srgbClr val="009CBD"/>
      </a:accent4>
      <a:accent5>
        <a:srgbClr val="00C1D5"/>
      </a:accent5>
      <a:accent6>
        <a:srgbClr val="EBB700"/>
      </a:accent6>
      <a:hlink>
        <a:srgbClr val="00C1D5"/>
      </a:hlink>
      <a:folHlink>
        <a:srgbClr val="009CBD"/>
      </a:folHlink>
    </a:clrScheme>
    <a:fontScheme name="Custom 1">
      <a:majorFont>
        <a:latin typeface="Ebrima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tecting and monitoring invasive weeds with remote sensing" id="{E3F397DD-F2F2-4714-A06A-9B91897404C0}" vid="{1ABD0203-BC77-4873-B146-F2E0457A4E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Detecting and monitoring weeds with remote sensing</Template>
  <TotalTime>15571</TotalTime>
  <Words>1284</Words>
  <Application>Microsoft Office PowerPoint</Application>
  <PresentationFormat>On-screen Show (16:9)</PresentationFormat>
  <Paragraphs>199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Ebrima</vt:lpstr>
      <vt:lpstr>16x9 MWLR template</vt:lpstr>
      <vt:lpstr>Remote sensing for monitoring invasive weeds and impacts of introduced natural enemies in Pacific Islands</vt:lpstr>
      <vt:lpstr>Climate change and invasive weeds in the Pacific</vt:lpstr>
      <vt:lpstr>Natural enemies for invasive weed control</vt:lpstr>
      <vt:lpstr>How do we know natural enemies are working?</vt:lpstr>
      <vt:lpstr>An aerial perspective can be useful.</vt:lpstr>
      <vt:lpstr>PowerPoint Presentation</vt:lpstr>
      <vt:lpstr>PowerPoint Presentation</vt:lpstr>
      <vt:lpstr>Current project (2022-2024) to address dual goals</vt:lpstr>
      <vt:lpstr>Project team</vt:lpstr>
      <vt:lpstr>Trial remote sensing tools at different scales</vt:lpstr>
      <vt:lpstr>Satellite (SkySat imagery from Planet.com)</vt:lpstr>
      <vt:lpstr>Aeroplane (Pilot is Ewan Smith, photographer is Lawrie Cairns)  </vt:lpstr>
      <vt:lpstr>Drones (Waisale, Salmen, Ben, Andrew, Paul)</vt:lpstr>
      <vt:lpstr>Test cases –Rarotonga and Niue focus</vt:lpstr>
      <vt:lpstr>Niue  1st test case</vt:lpstr>
      <vt:lpstr>Taro vine imagery taken with Mavic 3M drone only</vt:lpstr>
      <vt:lpstr>PowerPoint Presentation</vt:lpstr>
      <vt:lpstr>PowerPoint Presentation</vt:lpstr>
      <vt:lpstr>Rarotonga 2nd test case</vt:lpstr>
      <vt:lpstr>Natural enemies introduced onto African Tulip Tree in Rarotonga</vt:lpstr>
      <vt:lpstr>PowerPoint Presentation</vt:lpstr>
      <vt:lpstr>PowerPoint Presentation</vt:lpstr>
      <vt:lpstr>PowerPoint Presentation</vt:lpstr>
      <vt:lpstr>Satellite imagery 24/7/23</vt:lpstr>
      <vt:lpstr>PowerPoint Presentation</vt:lpstr>
      <vt:lpstr>PowerPoint Presentation</vt:lpstr>
      <vt:lpstr>PowerPoint Presentation</vt:lpstr>
      <vt:lpstr>Satellite imagery (~50cm)</vt:lpstr>
      <vt:lpstr>Aeroplane imagery (~10cm)</vt:lpstr>
      <vt:lpstr>PowerPoint Presentation</vt:lpstr>
      <vt:lpstr>PowerPoint Presentation</vt:lpstr>
      <vt:lpstr>Near infrared data </vt:lpstr>
      <vt:lpstr>PowerPoint Presentation</vt:lpstr>
      <vt:lpstr>Airborne hyperspectral data</vt:lpstr>
      <vt:lpstr>ASD measurements </vt:lpstr>
      <vt:lpstr>M300 + claw/canopy sampler</vt:lpstr>
      <vt:lpstr>Scale-appropriate imagery to answer questions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Peterson</dc:creator>
  <cp:lastModifiedBy>Paul Peterson</cp:lastModifiedBy>
  <cp:revision>25</cp:revision>
  <cp:lastPrinted>2023-11-19T22:01:11Z</cp:lastPrinted>
  <dcterms:created xsi:type="dcterms:W3CDTF">2023-01-24T03:08:23Z</dcterms:created>
  <dcterms:modified xsi:type="dcterms:W3CDTF">2023-11-23T03:47:23Z</dcterms:modified>
</cp:coreProperties>
</file>