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5" r:id="rId3"/>
    <p:sldId id="265" r:id="rId4"/>
    <p:sldId id="258" r:id="rId5"/>
    <p:sldId id="300" r:id="rId6"/>
    <p:sldId id="260" r:id="rId7"/>
    <p:sldId id="266" r:id="rId8"/>
    <p:sldId id="290" r:id="rId9"/>
    <p:sldId id="267" r:id="rId10"/>
    <p:sldId id="262" r:id="rId11"/>
    <p:sldId id="298" r:id="rId12"/>
    <p:sldId id="299" r:id="rId13"/>
    <p:sldId id="305" r:id="rId14"/>
    <p:sldId id="307" r:id="rId15"/>
    <p:sldId id="306" r:id="rId16"/>
    <p:sldId id="259" r:id="rId17"/>
    <p:sldId id="291" r:id="rId18"/>
    <p:sldId id="302" r:id="rId19"/>
    <p:sldId id="294" r:id="rId20"/>
    <p:sldId id="295" r:id="rId21"/>
    <p:sldId id="296" r:id="rId22"/>
    <p:sldId id="304" r:id="rId23"/>
    <p:sldId id="264"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D2C6C"/>
    <a:srgbClr val="0C4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2412C7-F5B9-4186-8EA1-BB5CFEA62EF8}" v="276" dt="2023-11-28T10:43:37.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3920" autoAdjust="0"/>
  </p:normalViewPr>
  <p:slideViewPr>
    <p:cSldViewPr snapToGrid="0">
      <p:cViewPr varScale="1">
        <p:scale>
          <a:sx n="72" d="100"/>
          <a:sy n="72" d="100"/>
        </p:scale>
        <p:origin x="94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Battersby" userId="8bbc4d98-6875-46b5-8169-788b5e91c70d" providerId="ADAL" clId="{C02412C7-F5B9-4186-8EA1-BB5CFEA62EF8}"/>
    <pc:docChg chg="undo redo custSel addSld delSld modSld sldOrd">
      <pc:chgData name="James Battersby" userId="8bbc4d98-6875-46b5-8169-788b5e91c70d" providerId="ADAL" clId="{C02412C7-F5B9-4186-8EA1-BB5CFEA62EF8}" dt="2023-11-28T22:02:27.791" v="4966" actId="20577"/>
      <pc:docMkLst>
        <pc:docMk/>
      </pc:docMkLst>
      <pc:sldChg chg="modNotesTx">
        <pc:chgData name="James Battersby" userId="8bbc4d98-6875-46b5-8169-788b5e91c70d" providerId="ADAL" clId="{C02412C7-F5B9-4186-8EA1-BB5CFEA62EF8}" dt="2023-11-28T10:18:13.227" v="4436" actId="20577"/>
        <pc:sldMkLst>
          <pc:docMk/>
          <pc:sldMk cId="1723558354" sldId="256"/>
        </pc:sldMkLst>
      </pc:sldChg>
      <pc:sldChg chg="addSp delSp modSp mod ord modNotesTx">
        <pc:chgData name="James Battersby" userId="8bbc4d98-6875-46b5-8169-788b5e91c70d" providerId="ADAL" clId="{C02412C7-F5B9-4186-8EA1-BB5CFEA62EF8}" dt="2023-11-28T21:45:45.793" v="4964" actId="20578"/>
        <pc:sldMkLst>
          <pc:docMk/>
          <pc:sldMk cId="1345067318" sldId="258"/>
        </pc:sldMkLst>
        <pc:spChg chg="mod">
          <ac:chgData name="James Battersby" userId="8bbc4d98-6875-46b5-8169-788b5e91c70d" providerId="ADAL" clId="{C02412C7-F5B9-4186-8EA1-BB5CFEA62EF8}" dt="2023-11-27T10:48:14.274" v="1086" actId="1076"/>
          <ac:spMkLst>
            <pc:docMk/>
            <pc:sldMk cId="1345067318" sldId="258"/>
            <ac:spMk id="2" creationId="{7C57D3B9-4D9C-2A0C-7E89-6D351E36DC38}"/>
          </ac:spMkLst>
        </pc:spChg>
        <pc:spChg chg="del">
          <ac:chgData name="James Battersby" userId="8bbc4d98-6875-46b5-8169-788b5e91c70d" providerId="ADAL" clId="{C02412C7-F5B9-4186-8EA1-BB5CFEA62EF8}" dt="2023-11-27T10:16:10.264" v="74" actId="478"/>
          <ac:spMkLst>
            <pc:docMk/>
            <pc:sldMk cId="1345067318" sldId="258"/>
            <ac:spMk id="3" creationId="{49BA32FD-9B3F-7796-6F7F-1EA555306D5F}"/>
          </ac:spMkLst>
        </pc:spChg>
        <pc:spChg chg="del">
          <ac:chgData name="James Battersby" userId="8bbc4d98-6875-46b5-8169-788b5e91c70d" providerId="ADAL" clId="{C02412C7-F5B9-4186-8EA1-BB5CFEA62EF8}" dt="2023-11-27T10:16:10.264" v="74" actId="478"/>
          <ac:spMkLst>
            <pc:docMk/>
            <pc:sldMk cId="1345067318" sldId="258"/>
            <ac:spMk id="5" creationId="{EF40C90B-D433-F6ED-F3BA-71A39C4CAD45}"/>
          </ac:spMkLst>
        </pc:spChg>
        <pc:spChg chg="del">
          <ac:chgData name="James Battersby" userId="8bbc4d98-6875-46b5-8169-788b5e91c70d" providerId="ADAL" clId="{C02412C7-F5B9-4186-8EA1-BB5CFEA62EF8}" dt="2023-11-27T10:16:10.264" v="74" actId="478"/>
          <ac:spMkLst>
            <pc:docMk/>
            <pc:sldMk cId="1345067318" sldId="258"/>
            <ac:spMk id="6" creationId="{0F2F33B3-ED0A-D889-4DBE-7DA54AF7CF52}"/>
          </ac:spMkLst>
        </pc:spChg>
        <pc:spChg chg="del">
          <ac:chgData name="James Battersby" userId="8bbc4d98-6875-46b5-8169-788b5e91c70d" providerId="ADAL" clId="{C02412C7-F5B9-4186-8EA1-BB5CFEA62EF8}" dt="2023-11-27T10:16:10.264" v="74" actId="478"/>
          <ac:spMkLst>
            <pc:docMk/>
            <pc:sldMk cId="1345067318" sldId="258"/>
            <ac:spMk id="7" creationId="{8506C382-175C-F779-542F-F325CAFF0165}"/>
          </ac:spMkLst>
        </pc:spChg>
        <pc:spChg chg="del">
          <ac:chgData name="James Battersby" userId="8bbc4d98-6875-46b5-8169-788b5e91c70d" providerId="ADAL" clId="{C02412C7-F5B9-4186-8EA1-BB5CFEA62EF8}" dt="2023-11-27T10:16:10.264" v="74" actId="478"/>
          <ac:spMkLst>
            <pc:docMk/>
            <pc:sldMk cId="1345067318" sldId="258"/>
            <ac:spMk id="8" creationId="{1F118ABF-EC01-639A-5D5B-D2228CCA7D89}"/>
          </ac:spMkLst>
        </pc:spChg>
        <pc:spChg chg="del">
          <ac:chgData name="James Battersby" userId="8bbc4d98-6875-46b5-8169-788b5e91c70d" providerId="ADAL" clId="{C02412C7-F5B9-4186-8EA1-BB5CFEA62EF8}" dt="2023-11-27T10:16:10.264" v="74" actId="478"/>
          <ac:spMkLst>
            <pc:docMk/>
            <pc:sldMk cId="1345067318" sldId="258"/>
            <ac:spMk id="10" creationId="{19FEE30D-29EF-DE1E-4CFF-720F968BC9BF}"/>
          </ac:spMkLst>
        </pc:spChg>
        <pc:spChg chg="del">
          <ac:chgData name="James Battersby" userId="8bbc4d98-6875-46b5-8169-788b5e91c70d" providerId="ADAL" clId="{C02412C7-F5B9-4186-8EA1-BB5CFEA62EF8}" dt="2023-11-27T10:16:10.264" v="74" actId="478"/>
          <ac:spMkLst>
            <pc:docMk/>
            <pc:sldMk cId="1345067318" sldId="258"/>
            <ac:spMk id="12" creationId="{8CE84E5C-5494-6EB7-1704-C7F40EC6B329}"/>
          </ac:spMkLst>
        </pc:spChg>
        <pc:spChg chg="del">
          <ac:chgData name="James Battersby" userId="8bbc4d98-6875-46b5-8169-788b5e91c70d" providerId="ADAL" clId="{C02412C7-F5B9-4186-8EA1-BB5CFEA62EF8}" dt="2023-11-27T10:16:10.264" v="74" actId="478"/>
          <ac:spMkLst>
            <pc:docMk/>
            <pc:sldMk cId="1345067318" sldId="258"/>
            <ac:spMk id="14" creationId="{885FD839-C12E-D518-4234-CC175359B602}"/>
          </ac:spMkLst>
        </pc:spChg>
        <pc:picChg chg="add mod">
          <ac:chgData name="James Battersby" userId="8bbc4d98-6875-46b5-8169-788b5e91c70d" providerId="ADAL" clId="{C02412C7-F5B9-4186-8EA1-BB5CFEA62EF8}" dt="2023-11-27T10:18:03.324" v="104" actId="1076"/>
          <ac:picMkLst>
            <pc:docMk/>
            <pc:sldMk cId="1345067318" sldId="258"/>
            <ac:picMk id="24" creationId="{8C371C07-A8C2-EFFF-159A-D07873772286}"/>
          </ac:picMkLst>
        </pc:picChg>
        <pc:cxnChg chg="del mod">
          <ac:chgData name="James Battersby" userId="8bbc4d98-6875-46b5-8169-788b5e91c70d" providerId="ADAL" clId="{C02412C7-F5B9-4186-8EA1-BB5CFEA62EF8}" dt="2023-11-27T10:16:10.264" v="74" actId="478"/>
          <ac:cxnSpMkLst>
            <pc:docMk/>
            <pc:sldMk cId="1345067318" sldId="258"/>
            <ac:cxnSpMk id="16" creationId="{894D4792-1434-9A50-7DD4-C102307C57AB}"/>
          </ac:cxnSpMkLst>
        </pc:cxnChg>
        <pc:cxnChg chg="del mod">
          <ac:chgData name="James Battersby" userId="8bbc4d98-6875-46b5-8169-788b5e91c70d" providerId="ADAL" clId="{C02412C7-F5B9-4186-8EA1-BB5CFEA62EF8}" dt="2023-11-27T10:16:10.264" v="74" actId="478"/>
          <ac:cxnSpMkLst>
            <pc:docMk/>
            <pc:sldMk cId="1345067318" sldId="258"/>
            <ac:cxnSpMk id="18" creationId="{F3F11486-3859-2436-98CA-2FA78A692ED5}"/>
          </ac:cxnSpMkLst>
        </pc:cxnChg>
        <pc:cxnChg chg="del">
          <ac:chgData name="James Battersby" userId="8bbc4d98-6875-46b5-8169-788b5e91c70d" providerId="ADAL" clId="{C02412C7-F5B9-4186-8EA1-BB5CFEA62EF8}" dt="2023-11-27T10:16:10.264" v="74" actId="478"/>
          <ac:cxnSpMkLst>
            <pc:docMk/>
            <pc:sldMk cId="1345067318" sldId="258"/>
            <ac:cxnSpMk id="19" creationId="{B5A63A27-FF1F-8B2D-07DD-34E4DFCF75E4}"/>
          </ac:cxnSpMkLst>
        </pc:cxnChg>
        <pc:cxnChg chg="del">
          <ac:chgData name="James Battersby" userId="8bbc4d98-6875-46b5-8169-788b5e91c70d" providerId="ADAL" clId="{C02412C7-F5B9-4186-8EA1-BB5CFEA62EF8}" dt="2023-11-27T10:16:10.264" v="74" actId="478"/>
          <ac:cxnSpMkLst>
            <pc:docMk/>
            <pc:sldMk cId="1345067318" sldId="258"/>
            <ac:cxnSpMk id="20" creationId="{D74E48FD-C741-1BCE-B73E-9FC75B8C820C}"/>
          </ac:cxnSpMkLst>
        </pc:cxnChg>
        <pc:cxnChg chg="del mod">
          <ac:chgData name="James Battersby" userId="8bbc4d98-6875-46b5-8169-788b5e91c70d" providerId="ADAL" clId="{C02412C7-F5B9-4186-8EA1-BB5CFEA62EF8}" dt="2023-11-27T10:16:10.264" v="74" actId="478"/>
          <ac:cxnSpMkLst>
            <pc:docMk/>
            <pc:sldMk cId="1345067318" sldId="258"/>
            <ac:cxnSpMk id="21" creationId="{8B07629F-964A-59C3-948B-B6D37EF79C4C}"/>
          </ac:cxnSpMkLst>
        </pc:cxnChg>
        <pc:cxnChg chg="del">
          <ac:chgData name="James Battersby" userId="8bbc4d98-6875-46b5-8169-788b5e91c70d" providerId="ADAL" clId="{C02412C7-F5B9-4186-8EA1-BB5CFEA62EF8}" dt="2023-11-27T10:16:10.264" v="74" actId="478"/>
          <ac:cxnSpMkLst>
            <pc:docMk/>
            <pc:sldMk cId="1345067318" sldId="258"/>
            <ac:cxnSpMk id="22" creationId="{449B247B-8D6C-203D-C110-41F90C711CF4}"/>
          </ac:cxnSpMkLst>
        </pc:cxnChg>
        <pc:cxnChg chg="del mod">
          <ac:chgData name="James Battersby" userId="8bbc4d98-6875-46b5-8169-788b5e91c70d" providerId="ADAL" clId="{C02412C7-F5B9-4186-8EA1-BB5CFEA62EF8}" dt="2023-11-27T10:16:10.264" v="74" actId="478"/>
          <ac:cxnSpMkLst>
            <pc:docMk/>
            <pc:sldMk cId="1345067318" sldId="258"/>
            <ac:cxnSpMk id="23" creationId="{B6AEB1BC-4D26-A1A7-80F6-EE1C65BEAD5F}"/>
          </ac:cxnSpMkLst>
        </pc:cxnChg>
      </pc:sldChg>
      <pc:sldChg chg="addSp delSp modSp mod">
        <pc:chgData name="James Battersby" userId="8bbc4d98-6875-46b5-8169-788b5e91c70d" providerId="ADAL" clId="{C02412C7-F5B9-4186-8EA1-BB5CFEA62EF8}" dt="2023-11-28T02:11:10.758" v="4092" actId="27309"/>
        <pc:sldMkLst>
          <pc:docMk/>
          <pc:sldMk cId="160627579" sldId="259"/>
        </pc:sldMkLst>
        <pc:graphicFrameChg chg="add del modGraphic">
          <ac:chgData name="James Battersby" userId="8bbc4d98-6875-46b5-8169-788b5e91c70d" providerId="ADAL" clId="{C02412C7-F5B9-4186-8EA1-BB5CFEA62EF8}" dt="2023-11-28T02:11:10.758" v="4092" actId="27309"/>
          <ac:graphicFrameMkLst>
            <pc:docMk/>
            <pc:sldMk cId="160627579" sldId="259"/>
            <ac:graphicFrameMk id="4" creationId="{5D7CCE32-9064-8529-F493-B5796E7F330F}"/>
          </ac:graphicFrameMkLst>
        </pc:graphicFrameChg>
      </pc:sldChg>
      <pc:sldChg chg="addSp modSp mod modAnim modNotesTx">
        <pc:chgData name="James Battersby" userId="8bbc4d98-6875-46b5-8169-788b5e91c70d" providerId="ADAL" clId="{C02412C7-F5B9-4186-8EA1-BB5CFEA62EF8}" dt="2023-11-28T03:39:33.468" v="4205"/>
        <pc:sldMkLst>
          <pc:docMk/>
          <pc:sldMk cId="449627575" sldId="260"/>
        </pc:sldMkLst>
        <pc:spChg chg="mod">
          <ac:chgData name="James Battersby" userId="8bbc4d98-6875-46b5-8169-788b5e91c70d" providerId="ADAL" clId="{C02412C7-F5B9-4186-8EA1-BB5CFEA62EF8}" dt="2023-11-27T10:21:11.663" v="150" actId="20577"/>
          <ac:spMkLst>
            <pc:docMk/>
            <pc:sldMk cId="449627575" sldId="260"/>
            <ac:spMk id="2" creationId="{671997F3-9FAB-ABB4-A1A6-468EDE97F5A2}"/>
          </ac:spMkLst>
        </pc:spChg>
        <pc:spChg chg="add mod">
          <ac:chgData name="James Battersby" userId="8bbc4d98-6875-46b5-8169-788b5e91c70d" providerId="ADAL" clId="{C02412C7-F5B9-4186-8EA1-BB5CFEA62EF8}" dt="2023-11-28T01:57:05.186" v="3837" actId="207"/>
          <ac:spMkLst>
            <pc:docMk/>
            <pc:sldMk cId="449627575" sldId="260"/>
            <ac:spMk id="5" creationId="{4044024F-8B19-8939-2E7E-942F375A135D}"/>
          </ac:spMkLst>
        </pc:spChg>
        <pc:spChg chg="mod">
          <ac:chgData name="James Battersby" userId="8bbc4d98-6875-46b5-8169-788b5e91c70d" providerId="ADAL" clId="{C02412C7-F5B9-4186-8EA1-BB5CFEA62EF8}" dt="2023-11-27T10:22:31.456" v="157"/>
          <ac:spMkLst>
            <pc:docMk/>
            <pc:sldMk cId="449627575" sldId="260"/>
            <ac:spMk id="14" creationId="{689276B1-AE56-7976-3C31-287F39F3288C}"/>
          </ac:spMkLst>
        </pc:spChg>
      </pc:sldChg>
      <pc:sldChg chg="addSp delSp modSp mod modNotesTx">
        <pc:chgData name="James Battersby" userId="8bbc4d98-6875-46b5-8169-788b5e91c70d" providerId="ADAL" clId="{C02412C7-F5B9-4186-8EA1-BB5CFEA62EF8}" dt="2023-11-28T01:51:15.758" v="3824" actId="1076"/>
        <pc:sldMkLst>
          <pc:docMk/>
          <pc:sldMk cId="1769203387" sldId="262"/>
        </pc:sldMkLst>
        <pc:spChg chg="add mod">
          <ac:chgData name="James Battersby" userId="8bbc4d98-6875-46b5-8169-788b5e91c70d" providerId="ADAL" clId="{C02412C7-F5B9-4186-8EA1-BB5CFEA62EF8}" dt="2023-11-28T01:51:15.758" v="3824" actId="1076"/>
          <ac:spMkLst>
            <pc:docMk/>
            <pc:sldMk cId="1769203387" sldId="262"/>
            <ac:spMk id="6" creationId="{E0EA595C-CFEF-E3B2-B472-2B0F2BE5C744}"/>
          </ac:spMkLst>
        </pc:spChg>
        <pc:graphicFrameChg chg="mod">
          <ac:chgData name="James Battersby" userId="8bbc4d98-6875-46b5-8169-788b5e91c70d" providerId="ADAL" clId="{C02412C7-F5B9-4186-8EA1-BB5CFEA62EF8}" dt="2023-11-28T01:50:38.059" v="3819" actId="20577"/>
          <ac:graphicFrameMkLst>
            <pc:docMk/>
            <pc:sldMk cId="1769203387" sldId="262"/>
            <ac:graphicFrameMk id="4" creationId="{1A843A3C-51B1-AA7C-5150-A9130D958A53}"/>
          </ac:graphicFrameMkLst>
        </pc:graphicFrameChg>
        <pc:graphicFrameChg chg="add del mod modGraphic">
          <ac:chgData name="James Battersby" userId="8bbc4d98-6875-46b5-8169-788b5e91c70d" providerId="ADAL" clId="{C02412C7-F5B9-4186-8EA1-BB5CFEA62EF8}" dt="2023-11-28T01:51:04.842" v="3822" actId="1076"/>
          <ac:graphicFrameMkLst>
            <pc:docMk/>
            <pc:sldMk cId="1769203387" sldId="262"/>
            <ac:graphicFrameMk id="5" creationId="{882EE05F-9BFB-7EBB-185F-C95962FAC3F6}"/>
          </ac:graphicFrameMkLst>
        </pc:graphicFrameChg>
        <pc:picChg chg="mod">
          <ac:chgData name="James Battersby" userId="8bbc4d98-6875-46b5-8169-788b5e91c70d" providerId="ADAL" clId="{C02412C7-F5B9-4186-8EA1-BB5CFEA62EF8}" dt="2023-11-28T01:51:06.908" v="3823" actId="1076"/>
          <ac:picMkLst>
            <pc:docMk/>
            <pc:sldMk cId="1769203387" sldId="262"/>
            <ac:picMk id="3" creationId="{65186081-02CF-5D9A-1179-1D0474708531}"/>
          </ac:picMkLst>
        </pc:picChg>
      </pc:sldChg>
      <pc:sldChg chg="addSp delSp modSp mod">
        <pc:chgData name="James Battersby" userId="8bbc4d98-6875-46b5-8169-788b5e91c70d" providerId="ADAL" clId="{C02412C7-F5B9-4186-8EA1-BB5CFEA62EF8}" dt="2023-11-28T22:02:27.791" v="4966" actId="20577"/>
        <pc:sldMkLst>
          <pc:docMk/>
          <pc:sldMk cId="2301236173" sldId="264"/>
        </pc:sldMkLst>
        <pc:spChg chg="mod">
          <ac:chgData name="James Battersby" userId="8bbc4d98-6875-46b5-8169-788b5e91c70d" providerId="ADAL" clId="{C02412C7-F5B9-4186-8EA1-BB5CFEA62EF8}" dt="2023-11-27T10:38:37.147" v="521" actId="12"/>
          <ac:spMkLst>
            <pc:docMk/>
            <pc:sldMk cId="2301236173" sldId="264"/>
            <ac:spMk id="3" creationId="{66814D62-2612-805E-4D7C-9649BA7B19EA}"/>
          </ac:spMkLst>
        </pc:spChg>
        <pc:spChg chg="mod">
          <ac:chgData name="James Battersby" userId="8bbc4d98-6875-46b5-8169-788b5e91c70d" providerId="ADAL" clId="{C02412C7-F5B9-4186-8EA1-BB5CFEA62EF8}" dt="2023-11-28T22:02:27.791" v="4966" actId="20577"/>
          <ac:spMkLst>
            <pc:docMk/>
            <pc:sldMk cId="2301236173" sldId="264"/>
            <ac:spMk id="4" creationId="{56111C67-CE4D-7B6C-6636-92FDCC6082BB}"/>
          </ac:spMkLst>
        </pc:spChg>
        <pc:spChg chg="add del mod">
          <ac:chgData name="James Battersby" userId="8bbc4d98-6875-46b5-8169-788b5e91c70d" providerId="ADAL" clId="{C02412C7-F5B9-4186-8EA1-BB5CFEA62EF8}" dt="2023-11-28T02:11:36.869" v="4096"/>
          <ac:spMkLst>
            <pc:docMk/>
            <pc:sldMk cId="2301236173" sldId="264"/>
            <ac:spMk id="7" creationId="{AD305511-0826-D575-FFF6-18161AAECF8A}"/>
          </ac:spMkLst>
        </pc:spChg>
        <pc:spChg chg="add del mod">
          <ac:chgData name="James Battersby" userId="8bbc4d98-6875-46b5-8169-788b5e91c70d" providerId="ADAL" clId="{C02412C7-F5B9-4186-8EA1-BB5CFEA62EF8}" dt="2023-11-28T02:11:42.088" v="4098" actId="478"/>
          <ac:spMkLst>
            <pc:docMk/>
            <pc:sldMk cId="2301236173" sldId="264"/>
            <ac:spMk id="8" creationId="{7390FC3D-754E-A000-E456-20B86AAA4D32}"/>
          </ac:spMkLst>
        </pc:spChg>
        <pc:picChg chg="add del">
          <ac:chgData name="James Battersby" userId="8bbc4d98-6875-46b5-8169-788b5e91c70d" providerId="ADAL" clId="{C02412C7-F5B9-4186-8EA1-BB5CFEA62EF8}" dt="2023-11-28T02:11:02.351" v="4090" actId="478"/>
          <ac:picMkLst>
            <pc:docMk/>
            <pc:sldMk cId="2301236173" sldId="264"/>
            <ac:picMk id="6" creationId="{503DE1BF-2E3D-14C0-661F-BBD776FF30A3}"/>
          </ac:picMkLst>
        </pc:picChg>
      </pc:sldChg>
      <pc:sldChg chg="addSp delSp modSp mod modNotesTx">
        <pc:chgData name="James Battersby" userId="8bbc4d98-6875-46b5-8169-788b5e91c70d" providerId="ADAL" clId="{C02412C7-F5B9-4186-8EA1-BB5CFEA62EF8}" dt="2023-11-28T10:11:15.993" v="4343" actId="20577"/>
        <pc:sldMkLst>
          <pc:docMk/>
          <pc:sldMk cId="2682834597" sldId="265"/>
        </pc:sldMkLst>
        <pc:spChg chg="mod">
          <ac:chgData name="James Battersby" userId="8bbc4d98-6875-46b5-8169-788b5e91c70d" providerId="ADAL" clId="{C02412C7-F5B9-4186-8EA1-BB5CFEA62EF8}" dt="2023-11-28T01:44:43.730" v="3785" actId="26606"/>
          <ac:spMkLst>
            <pc:docMk/>
            <pc:sldMk cId="2682834597" sldId="265"/>
            <ac:spMk id="2" creationId="{C72CCD3B-2222-48FA-EE69-E2C330F2563F}"/>
          </ac:spMkLst>
        </pc:spChg>
        <pc:spChg chg="add del">
          <ac:chgData name="James Battersby" userId="8bbc4d98-6875-46b5-8169-788b5e91c70d" providerId="ADAL" clId="{C02412C7-F5B9-4186-8EA1-BB5CFEA62EF8}" dt="2023-11-28T01:44:43.787" v="3786" actId="26606"/>
          <ac:spMkLst>
            <pc:docMk/>
            <pc:sldMk cId="2682834597" sldId="265"/>
            <ac:spMk id="143" creationId="{1B15ED52-F352-441B-82BF-E0EA34836D08}"/>
          </ac:spMkLst>
        </pc:spChg>
        <pc:spChg chg="add del">
          <ac:chgData name="James Battersby" userId="8bbc4d98-6875-46b5-8169-788b5e91c70d" providerId="ADAL" clId="{C02412C7-F5B9-4186-8EA1-BB5CFEA62EF8}" dt="2023-11-28T01:44:43.787" v="3786" actId="26606"/>
          <ac:spMkLst>
            <pc:docMk/>
            <pc:sldMk cId="2682834597" sldId="265"/>
            <ac:spMk id="144" creationId="{3B2E3793-BFE6-45A2-9B7B-E18844431C99}"/>
          </ac:spMkLst>
        </pc:spChg>
        <pc:spChg chg="add del">
          <ac:chgData name="James Battersby" userId="8bbc4d98-6875-46b5-8169-788b5e91c70d" providerId="ADAL" clId="{C02412C7-F5B9-4186-8EA1-BB5CFEA62EF8}" dt="2023-11-28T01:44:43.787" v="3786" actId="26606"/>
          <ac:spMkLst>
            <pc:docMk/>
            <pc:sldMk cId="2682834597" sldId="265"/>
            <ac:spMk id="145" creationId="{BC4C4868-CB8F-4AF9-9CDB-8108F2C19B67}"/>
          </ac:spMkLst>
        </pc:spChg>
        <pc:spChg chg="add del">
          <ac:chgData name="James Battersby" userId="8bbc4d98-6875-46b5-8169-788b5e91c70d" providerId="ADAL" clId="{C02412C7-F5B9-4186-8EA1-BB5CFEA62EF8}" dt="2023-11-28T01:44:43.787" v="3786" actId="26606"/>
          <ac:spMkLst>
            <pc:docMk/>
            <pc:sldMk cId="2682834597" sldId="265"/>
            <ac:spMk id="146" creationId="{375E0459-6403-40CD-989D-56A4407CA12E}"/>
          </ac:spMkLst>
        </pc:spChg>
        <pc:spChg chg="add del">
          <ac:chgData name="James Battersby" userId="8bbc4d98-6875-46b5-8169-788b5e91c70d" providerId="ADAL" clId="{C02412C7-F5B9-4186-8EA1-BB5CFEA62EF8}" dt="2023-11-28T01:44:43.787" v="3786" actId="26606"/>
          <ac:spMkLst>
            <pc:docMk/>
            <pc:sldMk cId="2682834597" sldId="265"/>
            <ac:spMk id="147" creationId="{53E5B1A8-3AC9-4BD1-9BBC-78CA94F2D1BA}"/>
          </ac:spMkLst>
        </pc:spChg>
        <pc:spChg chg="add">
          <ac:chgData name="James Battersby" userId="8bbc4d98-6875-46b5-8169-788b5e91c70d" providerId="ADAL" clId="{C02412C7-F5B9-4186-8EA1-BB5CFEA62EF8}" dt="2023-11-28T01:44:43.787" v="3786" actId="26606"/>
          <ac:spMkLst>
            <pc:docMk/>
            <pc:sldMk cId="2682834597" sldId="265"/>
            <ac:spMk id="167" creationId="{1B15ED52-F352-441B-82BF-E0EA34836D08}"/>
          </ac:spMkLst>
        </pc:spChg>
        <pc:spChg chg="add">
          <ac:chgData name="James Battersby" userId="8bbc4d98-6875-46b5-8169-788b5e91c70d" providerId="ADAL" clId="{C02412C7-F5B9-4186-8EA1-BB5CFEA62EF8}" dt="2023-11-28T01:44:43.787" v="3786" actId="26606"/>
          <ac:spMkLst>
            <pc:docMk/>
            <pc:sldMk cId="2682834597" sldId="265"/>
            <ac:spMk id="168" creationId="{3B2E3793-BFE6-45A2-9B7B-E18844431C99}"/>
          </ac:spMkLst>
        </pc:spChg>
        <pc:spChg chg="add">
          <ac:chgData name="James Battersby" userId="8bbc4d98-6875-46b5-8169-788b5e91c70d" providerId="ADAL" clId="{C02412C7-F5B9-4186-8EA1-BB5CFEA62EF8}" dt="2023-11-28T01:44:43.787" v="3786" actId="26606"/>
          <ac:spMkLst>
            <pc:docMk/>
            <pc:sldMk cId="2682834597" sldId="265"/>
            <ac:spMk id="169" creationId="{BC4C4868-CB8F-4AF9-9CDB-8108F2C19B67}"/>
          </ac:spMkLst>
        </pc:spChg>
        <pc:spChg chg="add">
          <ac:chgData name="James Battersby" userId="8bbc4d98-6875-46b5-8169-788b5e91c70d" providerId="ADAL" clId="{C02412C7-F5B9-4186-8EA1-BB5CFEA62EF8}" dt="2023-11-28T01:44:43.787" v="3786" actId="26606"/>
          <ac:spMkLst>
            <pc:docMk/>
            <pc:sldMk cId="2682834597" sldId="265"/>
            <ac:spMk id="170" creationId="{375E0459-6403-40CD-989D-56A4407CA12E}"/>
          </ac:spMkLst>
        </pc:spChg>
        <pc:spChg chg="add">
          <ac:chgData name="James Battersby" userId="8bbc4d98-6875-46b5-8169-788b5e91c70d" providerId="ADAL" clId="{C02412C7-F5B9-4186-8EA1-BB5CFEA62EF8}" dt="2023-11-28T01:44:43.787" v="3786" actId="26606"/>
          <ac:spMkLst>
            <pc:docMk/>
            <pc:sldMk cId="2682834597" sldId="265"/>
            <ac:spMk id="171" creationId="{53E5B1A8-3AC9-4BD1-9BBC-78CA94F2D1BA}"/>
          </ac:spMkLst>
        </pc:spChg>
        <pc:grpChg chg="add del">
          <ac:chgData name="James Battersby" userId="8bbc4d98-6875-46b5-8169-788b5e91c70d" providerId="ADAL" clId="{C02412C7-F5B9-4186-8EA1-BB5CFEA62EF8}" dt="2023-11-28T01:44:27.985" v="3779" actId="26606"/>
          <ac:grpSpMkLst>
            <pc:docMk/>
            <pc:sldMk cId="2682834597" sldId="265"/>
            <ac:grpSpMk id="153" creationId="{6258F736-B256-8039-9DC6-F4E49A5C5AD5}"/>
          </ac:grpSpMkLst>
        </pc:grpChg>
        <pc:grpChg chg="add del">
          <ac:chgData name="James Battersby" userId="8bbc4d98-6875-46b5-8169-788b5e91c70d" providerId="ADAL" clId="{C02412C7-F5B9-4186-8EA1-BB5CFEA62EF8}" dt="2023-11-28T01:44:31.288" v="3781" actId="26606"/>
          <ac:grpSpMkLst>
            <pc:docMk/>
            <pc:sldMk cId="2682834597" sldId="265"/>
            <ac:grpSpMk id="157" creationId="{6258F736-B256-8039-9DC6-F4E49A5C5AD5}"/>
          </ac:grpSpMkLst>
        </pc:grpChg>
        <pc:grpChg chg="add del">
          <ac:chgData name="James Battersby" userId="8bbc4d98-6875-46b5-8169-788b5e91c70d" providerId="ADAL" clId="{C02412C7-F5B9-4186-8EA1-BB5CFEA62EF8}" dt="2023-11-28T01:44:34.015" v="3783" actId="26606"/>
          <ac:grpSpMkLst>
            <pc:docMk/>
            <pc:sldMk cId="2682834597" sldId="265"/>
            <ac:grpSpMk id="161" creationId="{6258F736-B256-8039-9DC6-F4E49A5C5AD5}"/>
          </ac:grpSpMkLst>
        </pc:grpChg>
        <pc:grpChg chg="add del">
          <ac:chgData name="James Battersby" userId="8bbc4d98-6875-46b5-8169-788b5e91c70d" providerId="ADAL" clId="{C02412C7-F5B9-4186-8EA1-BB5CFEA62EF8}" dt="2023-11-28T01:44:43.730" v="3785" actId="26606"/>
          <ac:grpSpMkLst>
            <pc:docMk/>
            <pc:sldMk cId="2682834597" sldId="265"/>
            <ac:grpSpMk id="163" creationId="{1FD67D68-9B83-C338-8342-3348D8F22347}"/>
          </ac:grpSpMkLst>
        </pc:grpChg>
        <pc:graphicFrameChg chg="mod ord modGraphic">
          <ac:chgData name="James Battersby" userId="8bbc4d98-6875-46b5-8169-788b5e91c70d" providerId="ADAL" clId="{C02412C7-F5B9-4186-8EA1-BB5CFEA62EF8}" dt="2023-11-28T03:44:43.416" v="4213" actId="20577"/>
          <ac:graphicFrameMkLst>
            <pc:docMk/>
            <pc:sldMk cId="2682834597" sldId="265"/>
            <ac:graphicFrameMk id="148" creationId="{D79D3D6C-7234-DAA6-1CED-765A8B8F0A54}"/>
          </ac:graphicFrameMkLst>
        </pc:graphicFrameChg>
        <pc:picChg chg="add mod">
          <ac:chgData name="James Battersby" userId="8bbc4d98-6875-46b5-8169-788b5e91c70d" providerId="ADAL" clId="{C02412C7-F5B9-4186-8EA1-BB5CFEA62EF8}" dt="2023-11-28T01:45:03.283" v="3788" actId="1076"/>
          <ac:picMkLst>
            <pc:docMk/>
            <pc:sldMk cId="2682834597" sldId="265"/>
            <ac:picMk id="4" creationId="{B49F763A-1E92-2886-29EE-D2CC6B30ACB0}"/>
          </ac:picMkLst>
        </pc:picChg>
      </pc:sldChg>
      <pc:sldChg chg="modSp mod modNotesTx">
        <pc:chgData name="James Battersby" userId="8bbc4d98-6875-46b5-8169-788b5e91c70d" providerId="ADAL" clId="{C02412C7-F5B9-4186-8EA1-BB5CFEA62EF8}" dt="2023-11-28T10:28:26.295" v="4781" actId="20577"/>
        <pc:sldMkLst>
          <pc:docMk/>
          <pc:sldMk cId="344180427" sldId="266"/>
        </pc:sldMkLst>
        <pc:spChg chg="mod">
          <ac:chgData name="James Battersby" userId="8bbc4d98-6875-46b5-8169-788b5e91c70d" providerId="ADAL" clId="{C02412C7-F5B9-4186-8EA1-BB5CFEA62EF8}" dt="2023-11-28T10:26:59.938" v="4549" actId="14100"/>
          <ac:spMkLst>
            <pc:docMk/>
            <pc:sldMk cId="344180427" sldId="266"/>
            <ac:spMk id="2" creationId="{76520601-9F77-3A21-0C2B-4C66BF9CDA3A}"/>
          </ac:spMkLst>
        </pc:spChg>
        <pc:spChg chg="mod">
          <ac:chgData name="James Battersby" userId="8bbc4d98-6875-46b5-8169-788b5e91c70d" providerId="ADAL" clId="{C02412C7-F5B9-4186-8EA1-BB5CFEA62EF8}" dt="2023-11-28T10:26:13.731" v="4542" actId="20577"/>
          <ac:spMkLst>
            <pc:docMk/>
            <pc:sldMk cId="344180427" sldId="266"/>
            <ac:spMk id="11" creationId="{8AB9C305-57EE-D38C-A4BF-D6D55EE3439C}"/>
          </ac:spMkLst>
        </pc:spChg>
        <pc:picChg chg="mod">
          <ac:chgData name="James Battersby" userId="8bbc4d98-6875-46b5-8169-788b5e91c70d" providerId="ADAL" clId="{C02412C7-F5B9-4186-8EA1-BB5CFEA62EF8}" dt="2023-11-28T03:37:11.981" v="4203" actId="1076"/>
          <ac:picMkLst>
            <pc:docMk/>
            <pc:sldMk cId="344180427" sldId="266"/>
            <ac:picMk id="10" creationId="{5FE5272C-B2FF-58E5-BEA0-F624406B6943}"/>
          </ac:picMkLst>
        </pc:picChg>
      </pc:sldChg>
      <pc:sldChg chg="modSp mod modNotesTx">
        <pc:chgData name="James Battersby" userId="8bbc4d98-6875-46b5-8169-788b5e91c70d" providerId="ADAL" clId="{C02412C7-F5B9-4186-8EA1-BB5CFEA62EF8}" dt="2023-11-28T04:21:25.191" v="4304" actId="20577"/>
        <pc:sldMkLst>
          <pc:docMk/>
          <pc:sldMk cId="2091852129" sldId="267"/>
        </pc:sldMkLst>
        <pc:spChg chg="mod">
          <ac:chgData name="James Battersby" userId="8bbc4d98-6875-46b5-8169-788b5e91c70d" providerId="ADAL" clId="{C02412C7-F5B9-4186-8EA1-BB5CFEA62EF8}" dt="2023-11-27T10:57:05.017" v="2256"/>
          <ac:spMkLst>
            <pc:docMk/>
            <pc:sldMk cId="2091852129" sldId="267"/>
            <ac:spMk id="2" creationId="{7C57D3B9-4D9C-2A0C-7E89-6D351E36DC38}"/>
          </ac:spMkLst>
        </pc:spChg>
        <pc:spChg chg="mod">
          <ac:chgData name="James Battersby" userId="8bbc4d98-6875-46b5-8169-788b5e91c70d" providerId="ADAL" clId="{C02412C7-F5B9-4186-8EA1-BB5CFEA62EF8}" dt="2023-11-28T04:21:25.191" v="4304" actId="20577"/>
          <ac:spMkLst>
            <pc:docMk/>
            <pc:sldMk cId="2091852129" sldId="267"/>
            <ac:spMk id="3" creationId="{673A90E9-90B8-4622-794C-87667ECDF457}"/>
          </ac:spMkLst>
        </pc:spChg>
      </pc:sldChg>
      <pc:sldChg chg="del">
        <pc:chgData name="James Battersby" userId="8bbc4d98-6875-46b5-8169-788b5e91c70d" providerId="ADAL" clId="{C02412C7-F5B9-4186-8EA1-BB5CFEA62EF8}" dt="2023-11-27T11:19:42.766" v="3521" actId="47"/>
        <pc:sldMkLst>
          <pc:docMk/>
          <pc:sldMk cId="922627520" sldId="273"/>
        </pc:sldMkLst>
      </pc:sldChg>
      <pc:sldChg chg="del">
        <pc:chgData name="James Battersby" userId="8bbc4d98-6875-46b5-8169-788b5e91c70d" providerId="ADAL" clId="{C02412C7-F5B9-4186-8EA1-BB5CFEA62EF8}" dt="2023-11-27T11:19:45.131" v="3522" actId="47"/>
        <pc:sldMkLst>
          <pc:docMk/>
          <pc:sldMk cId="3106346430" sldId="274"/>
        </pc:sldMkLst>
      </pc:sldChg>
      <pc:sldChg chg="del">
        <pc:chgData name="James Battersby" userId="8bbc4d98-6875-46b5-8169-788b5e91c70d" providerId="ADAL" clId="{C02412C7-F5B9-4186-8EA1-BB5CFEA62EF8}" dt="2023-11-27T11:19:46.348" v="3523" actId="47"/>
        <pc:sldMkLst>
          <pc:docMk/>
          <pc:sldMk cId="438482241" sldId="275"/>
        </pc:sldMkLst>
      </pc:sldChg>
      <pc:sldChg chg="addSp delSp modSp add del mod">
        <pc:chgData name="James Battersby" userId="8bbc4d98-6875-46b5-8169-788b5e91c70d" providerId="ADAL" clId="{C02412C7-F5B9-4186-8EA1-BB5CFEA62EF8}" dt="2023-11-27T11:35:26.663" v="3610" actId="47"/>
        <pc:sldMkLst>
          <pc:docMk/>
          <pc:sldMk cId="2817886646" sldId="276"/>
        </pc:sldMkLst>
        <pc:picChg chg="del mod modCrop">
          <ac:chgData name="James Battersby" userId="8bbc4d98-6875-46b5-8169-788b5e91c70d" providerId="ADAL" clId="{C02412C7-F5B9-4186-8EA1-BB5CFEA62EF8}" dt="2023-11-27T11:22:58.059" v="3541" actId="478"/>
          <ac:picMkLst>
            <pc:docMk/>
            <pc:sldMk cId="2817886646" sldId="276"/>
            <ac:picMk id="2" creationId="{B4D148B6-F779-0404-FA82-24A710516D0E}"/>
          </ac:picMkLst>
        </pc:picChg>
        <pc:picChg chg="add del mod">
          <ac:chgData name="James Battersby" userId="8bbc4d98-6875-46b5-8169-788b5e91c70d" providerId="ADAL" clId="{C02412C7-F5B9-4186-8EA1-BB5CFEA62EF8}" dt="2023-11-27T11:25:01.152" v="3545" actId="478"/>
          <ac:picMkLst>
            <pc:docMk/>
            <pc:sldMk cId="2817886646" sldId="276"/>
            <ac:picMk id="3" creationId="{C5485A28-8227-0BC0-0C65-650C6766C73C}"/>
          </ac:picMkLst>
        </pc:picChg>
        <pc:picChg chg="add mod">
          <ac:chgData name="James Battersby" userId="8bbc4d98-6875-46b5-8169-788b5e91c70d" providerId="ADAL" clId="{C02412C7-F5B9-4186-8EA1-BB5CFEA62EF8}" dt="2023-11-27T11:27:15.192" v="3554" actId="1076"/>
          <ac:picMkLst>
            <pc:docMk/>
            <pc:sldMk cId="2817886646" sldId="276"/>
            <ac:picMk id="5" creationId="{D38F5CBD-F811-647B-3A07-A2683310092B}"/>
          </ac:picMkLst>
        </pc:picChg>
        <pc:picChg chg="add del mod">
          <ac:chgData name="James Battersby" userId="8bbc4d98-6875-46b5-8169-788b5e91c70d" providerId="ADAL" clId="{C02412C7-F5B9-4186-8EA1-BB5CFEA62EF8}" dt="2023-11-27T11:28:03.324" v="3560" actId="478"/>
          <ac:picMkLst>
            <pc:docMk/>
            <pc:sldMk cId="2817886646" sldId="276"/>
            <ac:picMk id="7" creationId="{A4A352B6-2F7F-48DB-24C7-57BAA7B21DF5}"/>
          </ac:picMkLst>
        </pc:picChg>
      </pc:sldChg>
      <pc:sldChg chg="addSp delSp modSp add del mod">
        <pc:chgData name="James Battersby" userId="8bbc4d98-6875-46b5-8169-788b5e91c70d" providerId="ADAL" clId="{C02412C7-F5B9-4186-8EA1-BB5CFEA62EF8}" dt="2023-11-27T11:35:27.864" v="3611" actId="47"/>
        <pc:sldMkLst>
          <pc:docMk/>
          <pc:sldMk cId="3563207163" sldId="277"/>
        </pc:sldMkLst>
        <pc:picChg chg="del">
          <ac:chgData name="James Battersby" userId="8bbc4d98-6875-46b5-8169-788b5e91c70d" providerId="ADAL" clId="{C02412C7-F5B9-4186-8EA1-BB5CFEA62EF8}" dt="2023-11-27T11:26:42.336" v="3547" actId="478"/>
          <ac:picMkLst>
            <pc:docMk/>
            <pc:sldMk cId="3563207163" sldId="277"/>
            <ac:picMk id="2" creationId="{D8AF3C0F-5457-04AC-2B95-7E766FB21AC9}"/>
          </ac:picMkLst>
        </pc:picChg>
        <pc:picChg chg="add del mod">
          <ac:chgData name="James Battersby" userId="8bbc4d98-6875-46b5-8169-788b5e91c70d" providerId="ADAL" clId="{C02412C7-F5B9-4186-8EA1-BB5CFEA62EF8}" dt="2023-11-27T11:23:11.926" v="3544" actId="478"/>
          <ac:picMkLst>
            <pc:docMk/>
            <pc:sldMk cId="3563207163" sldId="277"/>
            <ac:picMk id="3" creationId="{703215A9-A1EF-C268-62F8-A2120DF29922}"/>
          </ac:picMkLst>
        </pc:picChg>
        <pc:picChg chg="add mod">
          <ac:chgData name="James Battersby" userId="8bbc4d98-6875-46b5-8169-788b5e91c70d" providerId="ADAL" clId="{C02412C7-F5B9-4186-8EA1-BB5CFEA62EF8}" dt="2023-11-27T11:28:33.347" v="3565" actId="1035"/>
          <ac:picMkLst>
            <pc:docMk/>
            <pc:sldMk cId="3563207163" sldId="277"/>
            <ac:picMk id="4" creationId="{E8219CF1-B5F6-053D-4C0E-06C7DDDB7AAB}"/>
          </ac:picMkLst>
        </pc:picChg>
      </pc:sldChg>
      <pc:sldChg chg="addSp delSp modSp del mod setBg">
        <pc:chgData name="James Battersby" userId="8bbc4d98-6875-46b5-8169-788b5e91c70d" providerId="ADAL" clId="{C02412C7-F5B9-4186-8EA1-BB5CFEA62EF8}" dt="2023-11-28T01:26:45.180" v="3748" actId="47"/>
        <pc:sldMkLst>
          <pc:docMk/>
          <pc:sldMk cId="1361052054" sldId="278"/>
        </pc:sldMkLst>
        <pc:spChg chg="add mod ord">
          <ac:chgData name="James Battersby" userId="8bbc4d98-6875-46b5-8169-788b5e91c70d" providerId="ADAL" clId="{C02412C7-F5B9-4186-8EA1-BB5CFEA62EF8}" dt="2023-11-27T11:40:18.631" v="3726" actId="14100"/>
          <ac:spMkLst>
            <pc:docMk/>
            <pc:sldMk cId="1361052054" sldId="278"/>
            <ac:spMk id="3" creationId="{5FA3F0CF-2DC6-8C8A-88E8-4D4FC631DF70}"/>
          </ac:spMkLst>
        </pc:spChg>
        <pc:spChg chg="add del mod">
          <ac:chgData name="James Battersby" userId="8bbc4d98-6875-46b5-8169-788b5e91c70d" providerId="ADAL" clId="{C02412C7-F5B9-4186-8EA1-BB5CFEA62EF8}" dt="2023-11-27T11:38:14.345" v="3664" actId="478"/>
          <ac:spMkLst>
            <pc:docMk/>
            <pc:sldMk cId="1361052054" sldId="278"/>
            <ac:spMk id="8" creationId="{03BEC7C7-27EC-32E8-A32D-83493A7654E4}"/>
          </ac:spMkLst>
        </pc:spChg>
        <pc:spChg chg="add del mod">
          <ac:chgData name="James Battersby" userId="8bbc4d98-6875-46b5-8169-788b5e91c70d" providerId="ADAL" clId="{C02412C7-F5B9-4186-8EA1-BB5CFEA62EF8}" dt="2023-11-27T11:38:16.378" v="3665" actId="478"/>
          <ac:spMkLst>
            <pc:docMk/>
            <pc:sldMk cId="1361052054" sldId="278"/>
            <ac:spMk id="9" creationId="{0C79587D-64B7-FD98-3482-69679D901037}"/>
          </ac:spMkLst>
        </pc:spChg>
        <pc:spChg chg="add del mod">
          <ac:chgData name="James Battersby" userId="8bbc4d98-6875-46b5-8169-788b5e91c70d" providerId="ADAL" clId="{C02412C7-F5B9-4186-8EA1-BB5CFEA62EF8}" dt="2023-11-27T11:38:19.006" v="3666" actId="478"/>
          <ac:spMkLst>
            <pc:docMk/>
            <pc:sldMk cId="1361052054" sldId="278"/>
            <ac:spMk id="10" creationId="{458FF8F2-203A-FD5A-F98B-BC27C6DEBF0F}"/>
          </ac:spMkLst>
        </pc:spChg>
        <pc:spChg chg="add mod">
          <ac:chgData name="James Battersby" userId="8bbc4d98-6875-46b5-8169-788b5e91c70d" providerId="ADAL" clId="{C02412C7-F5B9-4186-8EA1-BB5CFEA62EF8}" dt="2023-11-27T11:40:39.133" v="3733" actId="20577"/>
          <ac:spMkLst>
            <pc:docMk/>
            <pc:sldMk cId="1361052054" sldId="278"/>
            <ac:spMk id="11" creationId="{634E82A4-63C5-557A-B909-0705C8FE95EC}"/>
          </ac:spMkLst>
        </pc:spChg>
        <pc:spChg chg="add mod">
          <ac:chgData name="James Battersby" userId="8bbc4d98-6875-46b5-8169-788b5e91c70d" providerId="ADAL" clId="{C02412C7-F5B9-4186-8EA1-BB5CFEA62EF8}" dt="2023-11-28T01:26:17.894" v="3745" actId="20577"/>
          <ac:spMkLst>
            <pc:docMk/>
            <pc:sldMk cId="1361052054" sldId="278"/>
            <ac:spMk id="12" creationId="{E76CAE9A-8095-EBA4-C7EE-FBC0C79EE193}"/>
          </ac:spMkLst>
        </pc:spChg>
        <pc:spChg chg="add mod">
          <ac:chgData name="James Battersby" userId="8bbc4d98-6875-46b5-8169-788b5e91c70d" providerId="ADAL" clId="{C02412C7-F5B9-4186-8EA1-BB5CFEA62EF8}" dt="2023-11-28T01:26:18.536" v="3747" actId="20577"/>
          <ac:spMkLst>
            <pc:docMk/>
            <pc:sldMk cId="1361052054" sldId="278"/>
            <ac:spMk id="13" creationId="{979AEE86-561F-CA49-2835-0F2ADE744B44}"/>
          </ac:spMkLst>
        </pc:spChg>
        <pc:picChg chg="add del mod modCrop">
          <ac:chgData name="James Battersby" userId="8bbc4d98-6875-46b5-8169-788b5e91c70d" providerId="ADAL" clId="{C02412C7-F5B9-4186-8EA1-BB5CFEA62EF8}" dt="2023-11-27T11:35:38.636" v="3612" actId="1076"/>
          <ac:picMkLst>
            <pc:docMk/>
            <pc:sldMk cId="1361052054" sldId="278"/>
            <ac:picMk id="2" creationId="{33D02669-C7E1-14F7-B8F5-CEB4BD43A729}"/>
          </ac:picMkLst>
        </pc:picChg>
        <pc:picChg chg="add mod">
          <ac:chgData name="James Battersby" userId="8bbc4d98-6875-46b5-8169-788b5e91c70d" providerId="ADAL" clId="{C02412C7-F5B9-4186-8EA1-BB5CFEA62EF8}" dt="2023-11-27T11:35:38.636" v="3612" actId="1076"/>
          <ac:picMkLst>
            <pc:docMk/>
            <pc:sldMk cId="1361052054" sldId="278"/>
            <ac:picMk id="5" creationId="{5B33B520-EAEB-2D44-A2C8-529084130792}"/>
          </ac:picMkLst>
        </pc:picChg>
        <pc:picChg chg="add mod">
          <ac:chgData name="James Battersby" userId="8bbc4d98-6875-46b5-8169-788b5e91c70d" providerId="ADAL" clId="{C02412C7-F5B9-4186-8EA1-BB5CFEA62EF8}" dt="2023-11-27T11:35:38.636" v="3612" actId="1076"/>
          <ac:picMkLst>
            <pc:docMk/>
            <pc:sldMk cId="1361052054" sldId="278"/>
            <ac:picMk id="7" creationId="{C3DE51E0-1F09-261F-F695-6044EB356559}"/>
          </ac:picMkLst>
        </pc:picChg>
      </pc:sldChg>
      <pc:sldChg chg="addSp modSp mod modNotesTx">
        <pc:chgData name="James Battersby" userId="8bbc4d98-6875-46b5-8169-788b5e91c70d" providerId="ADAL" clId="{C02412C7-F5B9-4186-8EA1-BB5CFEA62EF8}" dt="2023-11-28T10:22:38.160" v="4459" actId="20577"/>
        <pc:sldMkLst>
          <pc:docMk/>
          <pc:sldMk cId="1740322039" sldId="285"/>
        </pc:sldMkLst>
        <pc:spChg chg="mod">
          <ac:chgData name="James Battersby" userId="8bbc4d98-6875-46b5-8169-788b5e91c70d" providerId="ADAL" clId="{C02412C7-F5B9-4186-8EA1-BB5CFEA62EF8}" dt="2023-11-27T10:10:21.403" v="3" actId="20577"/>
          <ac:spMkLst>
            <pc:docMk/>
            <pc:sldMk cId="1740322039" sldId="285"/>
            <ac:spMk id="4" creationId="{FF8C0A1C-4A3F-267F-71FD-B9D9E0BD616D}"/>
          </ac:spMkLst>
        </pc:spChg>
        <pc:picChg chg="add mod">
          <ac:chgData name="James Battersby" userId="8bbc4d98-6875-46b5-8169-788b5e91c70d" providerId="ADAL" clId="{C02412C7-F5B9-4186-8EA1-BB5CFEA62EF8}" dt="2023-11-28T01:55:27.716" v="3828" actId="1076"/>
          <ac:picMkLst>
            <pc:docMk/>
            <pc:sldMk cId="1740322039" sldId="285"/>
            <ac:picMk id="6" creationId="{112B406C-CDE1-A4D2-C3E8-7048615DB2A0}"/>
          </ac:picMkLst>
        </pc:picChg>
      </pc:sldChg>
      <pc:sldChg chg="addSp delSp modSp del mod">
        <pc:chgData name="James Battersby" userId="8bbc4d98-6875-46b5-8169-788b5e91c70d" providerId="ADAL" clId="{C02412C7-F5B9-4186-8EA1-BB5CFEA62EF8}" dt="2023-11-28T02:16:30.461" v="4137" actId="47"/>
        <pc:sldMkLst>
          <pc:docMk/>
          <pc:sldMk cId="606630692" sldId="287"/>
        </pc:sldMkLst>
        <pc:spChg chg="mod">
          <ac:chgData name="James Battersby" userId="8bbc4d98-6875-46b5-8169-788b5e91c70d" providerId="ADAL" clId="{C02412C7-F5B9-4186-8EA1-BB5CFEA62EF8}" dt="2023-11-28T02:08:20.309" v="4074" actId="14100"/>
          <ac:spMkLst>
            <pc:docMk/>
            <pc:sldMk cId="606630692" sldId="287"/>
            <ac:spMk id="11" creationId="{5F2F9FBB-4FB1-B3BD-9AAC-991FDCDAAC00}"/>
          </ac:spMkLst>
        </pc:spChg>
        <pc:spChg chg="mod">
          <ac:chgData name="James Battersby" userId="8bbc4d98-6875-46b5-8169-788b5e91c70d" providerId="ADAL" clId="{C02412C7-F5B9-4186-8EA1-BB5CFEA62EF8}" dt="2023-11-28T02:08:20.309" v="4074" actId="14100"/>
          <ac:spMkLst>
            <pc:docMk/>
            <pc:sldMk cId="606630692" sldId="287"/>
            <ac:spMk id="12" creationId="{76E4C160-8CFE-642B-3855-5988323D38E9}"/>
          </ac:spMkLst>
        </pc:spChg>
        <pc:spChg chg="mod">
          <ac:chgData name="James Battersby" userId="8bbc4d98-6875-46b5-8169-788b5e91c70d" providerId="ADAL" clId="{C02412C7-F5B9-4186-8EA1-BB5CFEA62EF8}" dt="2023-11-28T02:08:20.309" v="4074" actId="14100"/>
          <ac:spMkLst>
            <pc:docMk/>
            <pc:sldMk cId="606630692" sldId="287"/>
            <ac:spMk id="13" creationId="{89A1833B-EB98-ED25-E844-6DB33AD2A2F4}"/>
          </ac:spMkLst>
        </pc:spChg>
        <pc:spChg chg="mod">
          <ac:chgData name="James Battersby" userId="8bbc4d98-6875-46b5-8169-788b5e91c70d" providerId="ADAL" clId="{C02412C7-F5B9-4186-8EA1-BB5CFEA62EF8}" dt="2023-11-28T02:08:20.309" v="4074" actId="14100"/>
          <ac:spMkLst>
            <pc:docMk/>
            <pc:sldMk cId="606630692" sldId="287"/>
            <ac:spMk id="14" creationId="{AC9324FE-500E-F364-8DE9-2E67B3E11B13}"/>
          </ac:spMkLst>
        </pc:spChg>
        <pc:spChg chg="mod">
          <ac:chgData name="James Battersby" userId="8bbc4d98-6875-46b5-8169-788b5e91c70d" providerId="ADAL" clId="{C02412C7-F5B9-4186-8EA1-BB5CFEA62EF8}" dt="2023-11-28T02:08:20.309" v="4074" actId="14100"/>
          <ac:spMkLst>
            <pc:docMk/>
            <pc:sldMk cId="606630692" sldId="287"/>
            <ac:spMk id="15" creationId="{59B81921-9220-A331-AC7B-318F367CD1C1}"/>
          </ac:spMkLst>
        </pc:spChg>
        <pc:spChg chg="mod">
          <ac:chgData name="James Battersby" userId="8bbc4d98-6875-46b5-8169-788b5e91c70d" providerId="ADAL" clId="{C02412C7-F5B9-4186-8EA1-BB5CFEA62EF8}" dt="2023-11-28T02:08:20.309" v="4074" actId="14100"/>
          <ac:spMkLst>
            <pc:docMk/>
            <pc:sldMk cId="606630692" sldId="287"/>
            <ac:spMk id="16" creationId="{12F0938F-7C6B-C955-281D-EC5314E6ACEC}"/>
          </ac:spMkLst>
        </pc:spChg>
        <pc:spChg chg="mod">
          <ac:chgData name="James Battersby" userId="8bbc4d98-6875-46b5-8169-788b5e91c70d" providerId="ADAL" clId="{C02412C7-F5B9-4186-8EA1-BB5CFEA62EF8}" dt="2023-11-28T02:08:20.309" v="4074" actId="14100"/>
          <ac:spMkLst>
            <pc:docMk/>
            <pc:sldMk cId="606630692" sldId="287"/>
            <ac:spMk id="18" creationId="{5AB6456F-B8C7-F870-F190-3BD86619F23A}"/>
          </ac:spMkLst>
        </pc:spChg>
        <pc:spChg chg="mod">
          <ac:chgData name="James Battersby" userId="8bbc4d98-6875-46b5-8169-788b5e91c70d" providerId="ADAL" clId="{C02412C7-F5B9-4186-8EA1-BB5CFEA62EF8}" dt="2023-11-28T02:08:20.309" v="4074" actId="14100"/>
          <ac:spMkLst>
            <pc:docMk/>
            <pc:sldMk cId="606630692" sldId="287"/>
            <ac:spMk id="19" creationId="{8C30E9B7-B07C-E8AE-1B3C-38290F7824C4}"/>
          </ac:spMkLst>
        </pc:spChg>
        <pc:spChg chg="mod">
          <ac:chgData name="James Battersby" userId="8bbc4d98-6875-46b5-8169-788b5e91c70d" providerId="ADAL" clId="{C02412C7-F5B9-4186-8EA1-BB5CFEA62EF8}" dt="2023-11-28T02:08:20.309" v="4074" actId="14100"/>
          <ac:spMkLst>
            <pc:docMk/>
            <pc:sldMk cId="606630692" sldId="287"/>
            <ac:spMk id="20" creationId="{3222673B-3D31-4884-B734-B11094618F6D}"/>
          </ac:spMkLst>
        </pc:spChg>
        <pc:spChg chg="mod">
          <ac:chgData name="James Battersby" userId="8bbc4d98-6875-46b5-8169-788b5e91c70d" providerId="ADAL" clId="{C02412C7-F5B9-4186-8EA1-BB5CFEA62EF8}" dt="2023-11-28T02:08:20.309" v="4074" actId="14100"/>
          <ac:spMkLst>
            <pc:docMk/>
            <pc:sldMk cId="606630692" sldId="287"/>
            <ac:spMk id="24" creationId="{800F09CA-8B00-A8BB-F91F-124761B31514}"/>
          </ac:spMkLst>
        </pc:spChg>
        <pc:graphicFrameChg chg="del">
          <ac:chgData name="James Battersby" userId="8bbc4d98-6875-46b5-8169-788b5e91c70d" providerId="ADAL" clId="{C02412C7-F5B9-4186-8EA1-BB5CFEA62EF8}" dt="2023-11-27T10:34:47.753" v="389" actId="478"/>
          <ac:graphicFrameMkLst>
            <pc:docMk/>
            <pc:sldMk cId="606630692" sldId="287"/>
            <ac:graphicFrameMk id="2" creationId="{B29AD768-4295-0014-2EE6-3DB93A698C52}"/>
          </ac:graphicFrameMkLst>
        </pc:graphicFrameChg>
        <pc:graphicFrameChg chg="add mod modGraphic">
          <ac:chgData name="James Battersby" userId="8bbc4d98-6875-46b5-8169-788b5e91c70d" providerId="ADAL" clId="{C02412C7-F5B9-4186-8EA1-BB5CFEA62EF8}" dt="2023-11-28T02:08:20.309" v="4074" actId="14100"/>
          <ac:graphicFrameMkLst>
            <pc:docMk/>
            <pc:sldMk cId="606630692" sldId="287"/>
            <ac:graphicFrameMk id="3" creationId="{C7A948C5-2FD1-8C37-1A01-2D44946CC5A3}"/>
          </ac:graphicFrameMkLst>
        </pc:graphicFrameChg>
        <pc:graphicFrameChg chg="mod">
          <ac:chgData name="James Battersby" userId="8bbc4d98-6875-46b5-8169-788b5e91c70d" providerId="ADAL" clId="{C02412C7-F5B9-4186-8EA1-BB5CFEA62EF8}" dt="2023-11-28T02:08:20.309" v="4074" actId="14100"/>
          <ac:graphicFrameMkLst>
            <pc:docMk/>
            <pc:sldMk cId="606630692" sldId="287"/>
            <ac:graphicFrameMk id="4" creationId="{FE942ADE-E6D7-475F-AF5D-27F53A58CC8A}"/>
          </ac:graphicFrameMkLst>
        </pc:graphicFrameChg>
        <pc:picChg chg="mod">
          <ac:chgData name="James Battersby" userId="8bbc4d98-6875-46b5-8169-788b5e91c70d" providerId="ADAL" clId="{C02412C7-F5B9-4186-8EA1-BB5CFEA62EF8}" dt="2023-11-28T02:08:20.309" v="4074" actId="14100"/>
          <ac:picMkLst>
            <pc:docMk/>
            <pc:sldMk cId="606630692" sldId="287"/>
            <ac:picMk id="23" creationId="{AE055303-CDEC-60AC-9ED8-233BCDC9A1AD}"/>
          </ac:picMkLst>
        </pc:picChg>
        <pc:picChg chg="mod">
          <ac:chgData name="James Battersby" userId="8bbc4d98-6875-46b5-8169-788b5e91c70d" providerId="ADAL" clId="{C02412C7-F5B9-4186-8EA1-BB5CFEA62EF8}" dt="2023-11-28T02:08:20.309" v="4074" actId="14100"/>
          <ac:picMkLst>
            <pc:docMk/>
            <pc:sldMk cId="606630692" sldId="287"/>
            <ac:picMk id="27" creationId="{D46768A0-54B8-879D-5E81-C6DA895C159A}"/>
          </ac:picMkLst>
        </pc:picChg>
      </pc:sldChg>
      <pc:sldChg chg="addSp delSp modSp add mod modAnim">
        <pc:chgData name="James Battersby" userId="8bbc4d98-6875-46b5-8169-788b5e91c70d" providerId="ADAL" clId="{C02412C7-F5B9-4186-8EA1-BB5CFEA62EF8}" dt="2023-11-28T10:43:37.736" v="4959"/>
        <pc:sldMkLst>
          <pc:docMk/>
          <pc:sldMk cId="3935656588" sldId="288"/>
        </pc:sldMkLst>
        <pc:spChg chg="del">
          <ac:chgData name="James Battersby" userId="8bbc4d98-6875-46b5-8169-788b5e91c70d" providerId="ADAL" clId="{C02412C7-F5B9-4186-8EA1-BB5CFEA62EF8}" dt="2023-11-28T03:23:31.128" v="4192" actId="478"/>
          <ac:spMkLst>
            <pc:docMk/>
            <pc:sldMk cId="3935656588" sldId="288"/>
            <ac:spMk id="2" creationId="{677748A8-131D-49F1-AFC6-3FC52205F87D}"/>
          </ac:spMkLst>
        </pc:spChg>
        <pc:spChg chg="del">
          <ac:chgData name="James Battersby" userId="8bbc4d98-6875-46b5-8169-788b5e91c70d" providerId="ADAL" clId="{C02412C7-F5B9-4186-8EA1-BB5CFEA62EF8}" dt="2023-11-28T03:23:27.211" v="4191" actId="478"/>
          <ac:spMkLst>
            <pc:docMk/>
            <pc:sldMk cId="3935656588" sldId="288"/>
            <ac:spMk id="3" creationId="{6DF2F4A5-069B-4E3C-A76D-0F5B61494B2C}"/>
          </ac:spMkLst>
        </pc:spChg>
        <pc:spChg chg="add mod">
          <ac:chgData name="James Battersby" userId="8bbc4d98-6875-46b5-8169-788b5e91c70d" providerId="ADAL" clId="{C02412C7-F5B9-4186-8EA1-BB5CFEA62EF8}" dt="2023-11-28T10:43:04.946" v="4906" actId="14100"/>
          <ac:spMkLst>
            <pc:docMk/>
            <pc:sldMk cId="3935656588" sldId="288"/>
            <ac:spMk id="4" creationId="{EB4D83FB-B13C-38D7-F02A-2A9F79C07BC1}"/>
          </ac:spMkLst>
        </pc:spChg>
        <pc:spChg chg="add mod">
          <ac:chgData name="James Battersby" userId="8bbc4d98-6875-46b5-8169-788b5e91c70d" providerId="ADAL" clId="{C02412C7-F5B9-4186-8EA1-BB5CFEA62EF8}" dt="2023-11-28T10:43:31.739" v="4958" actId="14100"/>
          <ac:spMkLst>
            <pc:docMk/>
            <pc:sldMk cId="3935656588" sldId="288"/>
            <ac:spMk id="5" creationId="{51216433-22F9-06E9-E6B2-987AE13A9BD0}"/>
          </ac:spMkLst>
        </pc:spChg>
      </pc:sldChg>
      <pc:sldChg chg="del">
        <pc:chgData name="James Battersby" userId="8bbc4d98-6875-46b5-8169-788b5e91c70d" providerId="ADAL" clId="{C02412C7-F5B9-4186-8EA1-BB5CFEA62EF8}" dt="2023-11-27T10:36:57.843" v="407" actId="47"/>
        <pc:sldMkLst>
          <pc:docMk/>
          <pc:sldMk cId="1150984236" sldId="289"/>
        </pc:sldMkLst>
      </pc:sldChg>
      <pc:sldChg chg="modSp mod">
        <pc:chgData name="James Battersby" userId="8bbc4d98-6875-46b5-8169-788b5e91c70d" providerId="ADAL" clId="{C02412C7-F5B9-4186-8EA1-BB5CFEA62EF8}" dt="2023-11-28T10:28:47.308" v="4782" actId="20577"/>
        <pc:sldMkLst>
          <pc:docMk/>
          <pc:sldMk cId="1215642785" sldId="290"/>
        </pc:sldMkLst>
        <pc:spChg chg="mod">
          <ac:chgData name="James Battersby" userId="8bbc4d98-6875-46b5-8169-788b5e91c70d" providerId="ADAL" clId="{C02412C7-F5B9-4186-8EA1-BB5CFEA62EF8}" dt="2023-11-28T10:28:47.308" v="4782" actId="20577"/>
          <ac:spMkLst>
            <pc:docMk/>
            <pc:sldMk cId="1215642785" sldId="290"/>
            <ac:spMk id="4" creationId="{0119C5C1-AD65-03AC-DCE0-D09B89FBC421}"/>
          </ac:spMkLst>
        </pc:spChg>
        <pc:spChg chg="mod">
          <ac:chgData name="James Battersby" userId="8bbc4d98-6875-46b5-8169-788b5e91c70d" providerId="ADAL" clId="{C02412C7-F5B9-4186-8EA1-BB5CFEA62EF8}" dt="2023-11-28T01:49:35.957" v="3807" actId="20577"/>
          <ac:spMkLst>
            <pc:docMk/>
            <pc:sldMk cId="1215642785" sldId="290"/>
            <ac:spMk id="11" creationId="{8AB9C305-57EE-D38C-A4BF-D6D55EE3439C}"/>
          </ac:spMkLst>
        </pc:spChg>
      </pc:sldChg>
      <pc:sldChg chg="addSp modSp mod">
        <pc:chgData name="James Battersby" userId="8bbc4d98-6875-46b5-8169-788b5e91c70d" providerId="ADAL" clId="{C02412C7-F5B9-4186-8EA1-BB5CFEA62EF8}" dt="2023-11-28T02:01:05.325" v="4029" actId="2710"/>
        <pc:sldMkLst>
          <pc:docMk/>
          <pc:sldMk cId="2756387020" sldId="291"/>
        </pc:sldMkLst>
        <pc:spChg chg="add mod">
          <ac:chgData name="James Battersby" userId="8bbc4d98-6875-46b5-8169-788b5e91c70d" providerId="ADAL" clId="{C02412C7-F5B9-4186-8EA1-BB5CFEA62EF8}" dt="2023-11-28T02:01:05.325" v="4029" actId="2710"/>
          <ac:spMkLst>
            <pc:docMk/>
            <pc:sldMk cId="2756387020" sldId="291"/>
            <ac:spMk id="4" creationId="{2DA971B8-19E7-73BF-812A-9D059F98A785}"/>
          </ac:spMkLst>
        </pc:spChg>
        <pc:picChg chg="mod">
          <ac:chgData name="James Battersby" userId="8bbc4d98-6875-46b5-8169-788b5e91c70d" providerId="ADAL" clId="{C02412C7-F5B9-4186-8EA1-BB5CFEA62EF8}" dt="2023-11-28T01:58:21.064" v="3840" actId="1076"/>
          <ac:picMkLst>
            <pc:docMk/>
            <pc:sldMk cId="2756387020" sldId="291"/>
            <ac:picMk id="3" creationId="{706626FB-8A99-D1C3-33CB-907BC762A65F}"/>
          </ac:picMkLst>
        </pc:picChg>
      </pc:sldChg>
      <pc:sldChg chg="addSp delSp modSp del mod">
        <pc:chgData name="James Battersby" userId="8bbc4d98-6875-46b5-8169-788b5e91c70d" providerId="ADAL" clId="{C02412C7-F5B9-4186-8EA1-BB5CFEA62EF8}" dt="2023-11-28T02:06:12.828" v="4062" actId="47"/>
        <pc:sldMkLst>
          <pc:docMk/>
          <pc:sldMk cId="144878688" sldId="293"/>
        </pc:sldMkLst>
        <pc:spChg chg="add mod">
          <ac:chgData name="James Battersby" userId="8bbc4d98-6875-46b5-8169-788b5e91c70d" providerId="ADAL" clId="{C02412C7-F5B9-4186-8EA1-BB5CFEA62EF8}" dt="2023-11-27T10:30:40.503" v="211" actId="20577"/>
          <ac:spMkLst>
            <pc:docMk/>
            <pc:sldMk cId="144878688" sldId="293"/>
            <ac:spMk id="4" creationId="{71C42FF0-8EEE-7825-CD89-31F3ED240179}"/>
          </ac:spMkLst>
        </pc:spChg>
        <pc:picChg chg="add">
          <ac:chgData name="James Battersby" userId="8bbc4d98-6875-46b5-8169-788b5e91c70d" providerId="ADAL" clId="{C02412C7-F5B9-4186-8EA1-BB5CFEA62EF8}" dt="2023-11-27T10:06:06.657" v="1" actId="22"/>
          <ac:picMkLst>
            <pc:docMk/>
            <pc:sldMk cId="144878688" sldId="293"/>
            <ac:picMk id="3" creationId="{5F185E29-0A70-9197-BCB0-8BE1F7D1B6BE}"/>
          </ac:picMkLst>
        </pc:picChg>
        <pc:picChg chg="del">
          <ac:chgData name="James Battersby" userId="8bbc4d98-6875-46b5-8169-788b5e91c70d" providerId="ADAL" clId="{C02412C7-F5B9-4186-8EA1-BB5CFEA62EF8}" dt="2023-11-27T10:06:04.818" v="0" actId="478"/>
          <ac:picMkLst>
            <pc:docMk/>
            <pc:sldMk cId="144878688" sldId="293"/>
            <ac:picMk id="6" creationId="{4389F560-2E0C-CA09-29AA-91F23FE8C45A}"/>
          </ac:picMkLst>
        </pc:picChg>
      </pc:sldChg>
      <pc:sldChg chg="addSp delSp modSp mod">
        <pc:chgData name="James Battersby" userId="8bbc4d98-6875-46b5-8169-788b5e91c70d" providerId="ADAL" clId="{C02412C7-F5B9-4186-8EA1-BB5CFEA62EF8}" dt="2023-11-28T02:06:01.767" v="4061" actId="478"/>
        <pc:sldMkLst>
          <pc:docMk/>
          <pc:sldMk cId="4239571509" sldId="294"/>
        </pc:sldMkLst>
        <pc:spChg chg="add mod">
          <ac:chgData name="James Battersby" userId="8bbc4d98-6875-46b5-8169-788b5e91c70d" providerId="ADAL" clId="{C02412C7-F5B9-4186-8EA1-BB5CFEA62EF8}" dt="2023-11-27T10:31:03.713" v="253" actId="20577"/>
          <ac:spMkLst>
            <pc:docMk/>
            <pc:sldMk cId="4239571509" sldId="294"/>
            <ac:spMk id="2" creationId="{20F514B7-03F3-60BB-D089-A286CDD51558}"/>
          </ac:spMkLst>
        </pc:spChg>
        <pc:picChg chg="add del mod modCrop">
          <ac:chgData name="James Battersby" userId="8bbc4d98-6875-46b5-8169-788b5e91c70d" providerId="ADAL" clId="{C02412C7-F5B9-4186-8EA1-BB5CFEA62EF8}" dt="2023-11-28T02:06:01.767" v="4061" actId="478"/>
          <ac:picMkLst>
            <pc:docMk/>
            <pc:sldMk cId="4239571509" sldId="294"/>
            <ac:picMk id="3" creationId="{2AC2F01B-772E-12B8-6450-0A650D3A431F}"/>
          </ac:picMkLst>
        </pc:picChg>
      </pc:sldChg>
      <pc:sldChg chg="addSp modSp mod">
        <pc:chgData name="James Battersby" userId="8bbc4d98-6875-46b5-8169-788b5e91c70d" providerId="ADAL" clId="{C02412C7-F5B9-4186-8EA1-BB5CFEA62EF8}" dt="2023-11-28T10:08:16.663" v="4336" actId="20577"/>
        <pc:sldMkLst>
          <pc:docMk/>
          <pc:sldMk cId="3364933198" sldId="295"/>
        </pc:sldMkLst>
        <pc:spChg chg="add mod">
          <ac:chgData name="James Battersby" userId="8bbc4d98-6875-46b5-8169-788b5e91c70d" providerId="ADAL" clId="{C02412C7-F5B9-4186-8EA1-BB5CFEA62EF8}" dt="2023-11-28T10:08:16.663" v="4336" actId="20577"/>
          <ac:spMkLst>
            <pc:docMk/>
            <pc:sldMk cId="3364933198" sldId="295"/>
            <ac:spMk id="2" creationId="{D6C47014-6B58-E0DF-A572-32822E3EA730}"/>
          </ac:spMkLst>
        </pc:spChg>
      </pc:sldChg>
      <pc:sldChg chg="addSp delSp modSp mod addAnim delAnim modAnim">
        <pc:chgData name="James Battersby" userId="8bbc4d98-6875-46b5-8169-788b5e91c70d" providerId="ADAL" clId="{C02412C7-F5B9-4186-8EA1-BB5CFEA62EF8}" dt="2023-11-28T10:30:42.264" v="4784" actId="27918"/>
        <pc:sldMkLst>
          <pc:docMk/>
          <pc:sldMk cId="2743718295" sldId="296"/>
        </pc:sldMkLst>
        <pc:spChg chg="add mod">
          <ac:chgData name="James Battersby" userId="8bbc4d98-6875-46b5-8169-788b5e91c70d" providerId="ADAL" clId="{C02412C7-F5B9-4186-8EA1-BB5CFEA62EF8}" dt="2023-11-27T10:34:18.953" v="388" actId="20577"/>
          <ac:spMkLst>
            <pc:docMk/>
            <pc:sldMk cId="2743718295" sldId="296"/>
            <ac:spMk id="3" creationId="{FC8BC2A9-A48F-ED64-C8E2-00F0E934CAAB}"/>
          </ac:spMkLst>
        </pc:spChg>
        <pc:spChg chg="add mod">
          <ac:chgData name="James Battersby" userId="8bbc4d98-6875-46b5-8169-788b5e91c70d" providerId="ADAL" clId="{C02412C7-F5B9-4186-8EA1-BB5CFEA62EF8}" dt="2023-11-28T04:07:43.566" v="4270" actId="164"/>
          <ac:spMkLst>
            <pc:docMk/>
            <pc:sldMk cId="2743718295" sldId="296"/>
            <ac:spMk id="10" creationId="{63A3B134-6E00-027C-2016-97E1986BA40C}"/>
          </ac:spMkLst>
        </pc:spChg>
        <pc:grpChg chg="add del mod">
          <ac:chgData name="James Battersby" userId="8bbc4d98-6875-46b5-8169-788b5e91c70d" providerId="ADAL" clId="{C02412C7-F5B9-4186-8EA1-BB5CFEA62EF8}" dt="2023-11-28T10:07:19.696" v="4305" actId="478"/>
          <ac:grpSpMkLst>
            <pc:docMk/>
            <pc:sldMk cId="2743718295" sldId="296"/>
            <ac:grpSpMk id="11" creationId="{B2CEC1F3-841C-C7B8-E291-79F666B66020}"/>
          </ac:grpSpMkLst>
        </pc:grpChg>
        <pc:graphicFrameChg chg="add mod">
          <ac:chgData name="James Battersby" userId="8bbc4d98-6875-46b5-8169-788b5e91c70d" providerId="ADAL" clId="{C02412C7-F5B9-4186-8EA1-BB5CFEA62EF8}" dt="2023-11-28T10:30:36.896" v="4783" actId="208"/>
          <ac:graphicFrameMkLst>
            <pc:docMk/>
            <pc:sldMk cId="2743718295" sldId="296"/>
            <ac:graphicFrameMk id="5" creationId="{59786DD4-D34F-FFC2-5F8D-AEA3CFDBF7F3}"/>
          </ac:graphicFrameMkLst>
        </pc:graphicFrameChg>
        <pc:picChg chg="add del mod">
          <ac:chgData name="James Battersby" userId="8bbc4d98-6875-46b5-8169-788b5e91c70d" providerId="ADAL" clId="{C02412C7-F5B9-4186-8EA1-BB5CFEA62EF8}" dt="2023-11-27T10:32:44.434" v="315"/>
          <ac:picMkLst>
            <pc:docMk/>
            <pc:sldMk cId="2743718295" sldId="296"/>
            <ac:picMk id="2" creationId="{59B45F15-5CAF-17DC-3638-C884A3FB5ED1}"/>
          </ac:picMkLst>
        </pc:picChg>
        <pc:picChg chg="add del mod">
          <ac:chgData name="James Battersby" userId="8bbc4d98-6875-46b5-8169-788b5e91c70d" providerId="ADAL" clId="{C02412C7-F5B9-4186-8EA1-BB5CFEA62EF8}" dt="2023-11-28T03:35:48.813" v="4198" actId="478"/>
          <ac:picMkLst>
            <pc:docMk/>
            <pc:sldMk cId="2743718295" sldId="296"/>
            <ac:picMk id="7" creationId="{4F2456E3-8E5D-7A1B-8137-89AFC4522E40}"/>
          </ac:picMkLst>
        </pc:picChg>
        <pc:picChg chg="add del mod modCrop">
          <ac:chgData name="James Battersby" userId="8bbc4d98-6875-46b5-8169-788b5e91c70d" providerId="ADAL" clId="{C02412C7-F5B9-4186-8EA1-BB5CFEA62EF8}" dt="2023-11-28T04:07:43.566" v="4270" actId="164"/>
          <ac:picMkLst>
            <pc:docMk/>
            <pc:sldMk cId="2743718295" sldId="296"/>
            <ac:picMk id="9" creationId="{975ED270-18C7-83F9-E421-C7BA7A19F8F9}"/>
          </ac:picMkLst>
        </pc:picChg>
      </pc:sldChg>
      <pc:sldChg chg="addSp delSp modSp mod">
        <pc:chgData name="James Battersby" userId="8bbc4d98-6875-46b5-8169-788b5e91c70d" providerId="ADAL" clId="{C02412C7-F5B9-4186-8EA1-BB5CFEA62EF8}" dt="2023-11-28T01:57:49.130" v="3839" actId="1076"/>
        <pc:sldMkLst>
          <pc:docMk/>
          <pc:sldMk cId="3378345629" sldId="298"/>
        </pc:sldMkLst>
        <pc:spChg chg="add mod topLvl">
          <ac:chgData name="James Battersby" userId="8bbc4d98-6875-46b5-8169-788b5e91c70d" providerId="ADAL" clId="{C02412C7-F5B9-4186-8EA1-BB5CFEA62EF8}" dt="2023-11-28T01:28:06.194" v="3755" actId="14100"/>
          <ac:spMkLst>
            <pc:docMk/>
            <pc:sldMk cId="3378345629" sldId="298"/>
            <ac:spMk id="2" creationId="{F9F14280-AF6C-D52F-53FB-D3AF0560DD2A}"/>
          </ac:spMkLst>
        </pc:spChg>
        <pc:spChg chg="add mod topLvl">
          <ac:chgData name="James Battersby" userId="8bbc4d98-6875-46b5-8169-788b5e91c70d" providerId="ADAL" clId="{C02412C7-F5B9-4186-8EA1-BB5CFEA62EF8}" dt="2023-11-28T01:28:06.194" v="3755" actId="14100"/>
          <ac:spMkLst>
            <pc:docMk/>
            <pc:sldMk cId="3378345629" sldId="298"/>
            <ac:spMk id="4" creationId="{2D4E3C32-E1A9-AADC-7777-4063A3D5946C}"/>
          </ac:spMkLst>
        </pc:spChg>
        <pc:spChg chg="add mod topLvl">
          <ac:chgData name="James Battersby" userId="8bbc4d98-6875-46b5-8169-788b5e91c70d" providerId="ADAL" clId="{C02412C7-F5B9-4186-8EA1-BB5CFEA62EF8}" dt="2023-11-28T01:28:06.194" v="3755" actId="14100"/>
          <ac:spMkLst>
            <pc:docMk/>
            <pc:sldMk cId="3378345629" sldId="298"/>
            <ac:spMk id="5" creationId="{35060F53-BCAC-1C2C-E7D8-D96F16609B57}"/>
          </ac:spMkLst>
        </pc:spChg>
        <pc:spChg chg="add mod topLvl">
          <ac:chgData name="James Battersby" userId="8bbc4d98-6875-46b5-8169-788b5e91c70d" providerId="ADAL" clId="{C02412C7-F5B9-4186-8EA1-BB5CFEA62EF8}" dt="2023-11-28T01:28:16.205" v="3756" actId="14100"/>
          <ac:spMkLst>
            <pc:docMk/>
            <pc:sldMk cId="3378345629" sldId="298"/>
            <ac:spMk id="6" creationId="{809947D4-6139-D093-88D5-94FF0F5D2E68}"/>
          </ac:spMkLst>
        </pc:spChg>
        <pc:spChg chg="add mod topLvl">
          <ac:chgData name="James Battersby" userId="8bbc4d98-6875-46b5-8169-788b5e91c70d" providerId="ADAL" clId="{C02412C7-F5B9-4186-8EA1-BB5CFEA62EF8}" dt="2023-11-28T01:28:06.194" v="3755" actId="14100"/>
          <ac:spMkLst>
            <pc:docMk/>
            <pc:sldMk cId="3378345629" sldId="298"/>
            <ac:spMk id="7" creationId="{20FFDF2C-DF32-C324-CD19-C96567499C7C}"/>
          </ac:spMkLst>
        </pc:spChg>
        <pc:spChg chg="mod topLvl">
          <ac:chgData name="James Battersby" userId="8bbc4d98-6875-46b5-8169-788b5e91c70d" providerId="ADAL" clId="{C02412C7-F5B9-4186-8EA1-BB5CFEA62EF8}" dt="2023-11-28T01:28:06.194" v="3755" actId="14100"/>
          <ac:spMkLst>
            <pc:docMk/>
            <pc:sldMk cId="3378345629" sldId="298"/>
            <ac:spMk id="13" creationId="{B93AE13A-0110-2291-E392-B4A5849E4759}"/>
          </ac:spMkLst>
        </pc:spChg>
        <pc:spChg chg="del mod">
          <ac:chgData name="James Battersby" userId="8bbc4d98-6875-46b5-8169-788b5e91c70d" providerId="ADAL" clId="{C02412C7-F5B9-4186-8EA1-BB5CFEA62EF8}" dt="2023-11-27T11:06:31.006" v="3415" actId="478"/>
          <ac:spMkLst>
            <pc:docMk/>
            <pc:sldMk cId="3378345629" sldId="298"/>
            <ac:spMk id="34" creationId="{C46281CD-F7AD-CD09-6931-562796FC608A}"/>
          </ac:spMkLst>
        </pc:spChg>
        <pc:spChg chg="del mod">
          <ac:chgData name="James Battersby" userId="8bbc4d98-6875-46b5-8169-788b5e91c70d" providerId="ADAL" clId="{C02412C7-F5B9-4186-8EA1-BB5CFEA62EF8}" dt="2023-11-27T11:06:27.619" v="3412" actId="478"/>
          <ac:spMkLst>
            <pc:docMk/>
            <pc:sldMk cId="3378345629" sldId="298"/>
            <ac:spMk id="35" creationId="{589EE082-FCE2-8500-5AA1-C19A09CE7DB7}"/>
          </ac:spMkLst>
        </pc:spChg>
        <pc:spChg chg="del">
          <ac:chgData name="James Battersby" userId="8bbc4d98-6875-46b5-8169-788b5e91c70d" providerId="ADAL" clId="{C02412C7-F5B9-4186-8EA1-BB5CFEA62EF8}" dt="2023-11-27T11:06:32.430" v="3416" actId="478"/>
          <ac:spMkLst>
            <pc:docMk/>
            <pc:sldMk cId="3378345629" sldId="298"/>
            <ac:spMk id="36" creationId="{E5C56DD6-5947-FD5C-DEF6-90297CD061ED}"/>
          </ac:spMkLst>
        </pc:spChg>
        <pc:spChg chg="del">
          <ac:chgData name="James Battersby" userId="8bbc4d98-6875-46b5-8169-788b5e91c70d" providerId="ADAL" clId="{C02412C7-F5B9-4186-8EA1-BB5CFEA62EF8}" dt="2023-11-27T11:06:29.800" v="3414" actId="478"/>
          <ac:spMkLst>
            <pc:docMk/>
            <pc:sldMk cId="3378345629" sldId="298"/>
            <ac:spMk id="37" creationId="{8C017EF5-F9CC-1633-2B1B-9327E1D76897}"/>
          </ac:spMkLst>
        </pc:spChg>
        <pc:spChg chg="del">
          <ac:chgData name="James Battersby" userId="8bbc4d98-6875-46b5-8169-788b5e91c70d" providerId="ADAL" clId="{C02412C7-F5B9-4186-8EA1-BB5CFEA62EF8}" dt="2023-11-27T11:06:26.433" v="3411" actId="478"/>
          <ac:spMkLst>
            <pc:docMk/>
            <pc:sldMk cId="3378345629" sldId="298"/>
            <ac:spMk id="38" creationId="{71CF8DFD-CD4C-A8F6-5B46-1C501B14F04C}"/>
          </ac:spMkLst>
        </pc:spChg>
        <pc:grpChg chg="add del mod">
          <ac:chgData name="James Battersby" userId="8bbc4d98-6875-46b5-8169-788b5e91c70d" providerId="ADAL" clId="{C02412C7-F5B9-4186-8EA1-BB5CFEA62EF8}" dt="2023-11-28T01:28:02.803" v="3753" actId="165"/>
          <ac:grpSpMkLst>
            <pc:docMk/>
            <pc:sldMk cId="3378345629" sldId="298"/>
            <ac:grpSpMk id="10" creationId="{6B116D3A-1F0F-3BBF-E23C-E8DA97F9EBA3}"/>
          </ac:grpSpMkLst>
        </pc:grpChg>
        <pc:picChg chg="add mod">
          <ac:chgData name="James Battersby" userId="8bbc4d98-6875-46b5-8169-788b5e91c70d" providerId="ADAL" clId="{C02412C7-F5B9-4186-8EA1-BB5CFEA62EF8}" dt="2023-11-27T11:10:18.188" v="3458" actId="571"/>
          <ac:picMkLst>
            <pc:docMk/>
            <pc:sldMk cId="3378345629" sldId="298"/>
            <ac:picMk id="3" creationId="{F92F7532-42AF-6DAC-C2F6-35092C93FECC}"/>
          </ac:picMkLst>
        </pc:picChg>
        <pc:picChg chg="add del mod">
          <ac:chgData name="James Battersby" userId="8bbc4d98-6875-46b5-8169-788b5e91c70d" providerId="ADAL" clId="{C02412C7-F5B9-4186-8EA1-BB5CFEA62EF8}" dt="2023-11-27T11:19:21.637" v="3520" actId="478"/>
          <ac:picMkLst>
            <pc:docMk/>
            <pc:sldMk cId="3378345629" sldId="298"/>
            <ac:picMk id="9" creationId="{E8ECA72B-F328-19B6-2426-CB5AE724EC55}"/>
          </ac:picMkLst>
        </pc:picChg>
        <pc:picChg chg="mod topLvl modCrop">
          <ac:chgData name="James Battersby" userId="8bbc4d98-6875-46b5-8169-788b5e91c70d" providerId="ADAL" clId="{C02412C7-F5B9-4186-8EA1-BB5CFEA62EF8}" dt="2023-11-28T01:28:06.194" v="3755" actId="14100"/>
          <ac:picMkLst>
            <pc:docMk/>
            <pc:sldMk cId="3378345629" sldId="298"/>
            <ac:picMk id="17" creationId="{2905F143-6C74-C4C4-D2E6-58F4C6616071}"/>
          </ac:picMkLst>
        </pc:picChg>
        <pc:picChg chg="mod topLvl">
          <ac:chgData name="James Battersby" userId="8bbc4d98-6875-46b5-8169-788b5e91c70d" providerId="ADAL" clId="{C02412C7-F5B9-4186-8EA1-BB5CFEA62EF8}" dt="2023-11-28T01:28:06.194" v="3755" actId="14100"/>
          <ac:picMkLst>
            <pc:docMk/>
            <pc:sldMk cId="3378345629" sldId="298"/>
            <ac:picMk id="19" creationId="{E515B614-2CA5-BD36-220E-920CE28AC283}"/>
          </ac:picMkLst>
        </pc:picChg>
        <pc:picChg chg="mod topLvl modCrop">
          <ac:chgData name="James Battersby" userId="8bbc4d98-6875-46b5-8169-788b5e91c70d" providerId="ADAL" clId="{C02412C7-F5B9-4186-8EA1-BB5CFEA62EF8}" dt="2023-11-28T01:28:06.194" v="3755" actId="14100"/>
          <ac:picMkLst>
            <pc:docMk/>
            <pc:sldMk cId="3378345629" sldId="298"/>
            <ac:picMk id="21" creationId="{6D7C9B0B-E624-868E-42B7-6416B77297DA}"/>
          </ac:picMkLst>
        </pc:picChg>
        <pc:picChg chg="mod topLvl">
          <ac:chgData name="James Battersby" userId="8bbc4d98-6875-46b5-8169-788b5e91c70d" providerId="ADAL" clId="{C02412C7-F5B9-4186-8EA1-BB5CFEA62EF8}" dt="2023-11-28T01:28:06.194" v="3755" actId="14100"/>
          <ac:picMkLst>
            <pc:docMk/>
            <pc:sldMk cId="3378345629" sldId="298"/>
            <ac:picMk id="23" creationId="{446331AD-4BE4-67AF-A829-814E5D2E7A5B}"/>
          </ac:picMkLst>
        </pc:picChg>
        <pc:picChg chg="mod topLvl modCrop">
          <ac:chgData name="James Battersby" userId="8bbc4d98-6875-46b5-8169-788b5e91c70d" providerId="ADAL" clId="{C02412C7-F5B9-4186-8EA1-BB5CFEA62EF8}" dt="2023-11-28T01:57:47.596" v="3838" actId="1076"/>
          <ac:picMkLst>
            <pc:docMk/>
            <pc:sldMk cId="3378345629" sldId="298"/>
            <ac:picMk id="25" creationId="{FA142382-C56D-D420-F7E2-C790412BECE5}"/>
          </ac:picMkLst>
        </pc:picChg>
        <pc:picChg chg="mod topLvl modCrop">
          <ac:chgData name="James Battersby" userId="8bbc4d98-6875-46b5-8169-788b5e91c70d" providerId="ADAL" clId="{C02412C7-F5B9-4186-8EA1-BB5CFEA62EF8}" dt="2023-11-28T01:57:49.130" v="3839" actId="1076"/>
          <ac:picMkLst>
            <pc:docMk/>
            <pc:sldMk cId="3378345629" sldId="298"/>
            <ac:picMk id="27" creationId="{6502E9B6-7E96-D53B-A8F3-38D741FCD1E8}"/>
          </ac:picMkLst>
        </pc:picChg>
      </pc:sldChg>
      <pc:sldChg chg="modSp mod">
        <pc:chgData name="James Battersby" userId="8bbc4d98-6875-46b5-8169-788b5e91c70d" providerId="ADAL" clId="{C02412C7-F5B9-4186-8EA1-BB5CFEA62EF8}" dt="2023-11-28T01:28:36.991" v="3757" actId="1076"/>
        <pc:sldMkLst>
          <pc:docMk/>
          <pc:sldMk cId="3162164451" sldId="299"/>
        </pc:sldMkLst>
        <pc:spChg chg="mod">
          <ac:chgData name="James Battersby" userId="8bbc4d98-6875-46b5-8169-788b5e91c70d" providerId="ADAL" clId="{C02412C7-F5B9-4186-8EA1-BB5CFEA62EF8}" dt="2023-11-28T01:28:36.991" v="3757" actId="1076"/>
          <ac:spMkLst>
            <pc:docMk/>
            <pc:sldMk cId="3162164451" sldId="299"/>
            <ac:spMk id="2" creationId="{AB12CA40-9630-630F-3867-33B1EE7B099A}"/>
          </ac:spMkLst>
        </pc:spChg>
      </pc:sldChg>
      <pc:sldChg chg="modSp add mod">
        <pc:chgData name="James Battersby" userId="8bbc4d98-6875-46b5-8169-788b5e91c70d" providerId="ADAL" clId="{C02412C7-F5B9-4186-8EA1-BB5CFEA62EF8}" dt="2023-11-28T03:46:53.963" v="4231" actId="20577"/>
        <pc:sldMkLst>
          <pc:docMk/>
          <pc:sldMk cId="821398842" sldId="300"/>
        </pc:sldMkLst>
        <pc:spChg chg="mod">
          <ac:chgData name="James Battersby" userId="8bbc4d98-6875-46b5-8169-788b5e91c70d" providerId="ADAL" clId="{C02412C7-F5B9-4186-8EA1-BB5CFEA62EF8}" dt="2023-11-27T10:18:41.045" v="124" actId="20577"/>
          <ac:spMkLst>
            <pc:docMk/>
            <pc:sldMk cId="821398842" sldId="300"/>
            <ac:spMk id="2" creationId="{7C57D3B9-4D9C-2A0C-7E89-6D351E36DC38}"/>
          </ac:spMkLst>
        </pc:spChg>
        <pc:spChg chg="mod">
          <ac:chgData name="James Battersby" userId="8bbc4d98-6875-46b5-8169-788b5e91c70d" providerId="ADAL" clId="{C02412C7-F5B9-4186-8EA1-BB5CFEA62EF8}" dt="2023-11-28T01:56:05.984" v="3830" actId="208"/>
          <ac:spMkLst>
            <pc:docMk/>
            <pc:sldMk cId="821398842" sldId="300"/>
            <ac:spMk id="3" creationId="{49BA32FD-9B3F-7796-6F7F-1EA555306D5F}"/>
          </ac:spMkLst>
        </pc:spChg>
        <pc:spChg chg="mod">
          <ac:chgData name="James Battersby" userId="8bbc4d98-6875-46b5-8169-788b5e91c70d" providerId="ADAL" clId="{C02412C7-F5B9-4186-8EA1-BB5CFEA62EF8}" dt="2023-11-28T01:56:05.984" v="3830" actId="208"/>
          <ac:spMkLst>
            <pc:docMk/>
            <pc:sldMk cId="821398842" sldId="300"/>
            <ac:spMk id="5" creationId="{EF40C90B-D433-F6ED-F3BA-71A39C4CAD45}"/>
          </ac:spMkLst>
        </pc:spChg>
        <pc:spChg chg="mod">
          <ac:chgData name="James Battersby" userId="8bbc4d98-6875-46b5-8169-788b5e91c70d" providerId="ADAL" clId="{C02412C7-F5B9-4186-8EA1-BB5CFEA62EF8}" dt="2023-11-28T01:56:05.984" v="3830" actId="208"/>
          <ac:spMkLst>
            <pc:docMk/>
            <pc:sldMk cId="821398842" sldId="300"/>
            <ac:spMk id="6" creationId="{0F2F33B3-ED0A-D889-4DBE-7DA54AF7CF52}"/>
          </ac:spMkLst>
        </pc:spChg>
        <pc:spChg chg="mod">
          <ac:chgData name="James Battersby" userId="8bbc4d98-6875-46b5-8169-788b5e91c70d" providerId="ADAL" clId="{C02412C7-F5B9-4186-8EA1-BB5CFEA62EF8}" dt="2023-11-28T03:46:39.798" v="4215" actId="20577"/>
          <ac:spMkLst>
            <pc:docMk/>
            <pc:sldMk cId="821398842" sldId="300"/>
            <ac:spMk id="7" creationId="{8506C382-175C-F779-542F-F325CAFF0165}"/>
          </ac:spMkLst>
        </pc:spChg>
        <pc:spChg chg="mod">
          <ac:chgData name="James Battersby" userId="8bbc4d98-6875-46b5-8169-788b5e91c70d" providerId="ADAL" clId="{C02412C7-F5B9-4186-8EA1-BB5CFEA62EF8}" dt="2023-11-28T03:46:53.963" v="4231" actId="20577"/>
          <ac:spMkLst>
            <pc:docMk/>
            <pc:sldMk cId="821398842" sldId="300"/>
            <ac:spMk id="8" creationId="{1F118ABF-EC01-639A-5D5B-D2228CCA7D89}"/>
          </ac:spMkLst>
        </pc:spChg>
        <pc:spChg chg="mod">
          <ac:chgData name="James Battersby" userId="8bbc4d98-6875-46b5-8169-788b5e91c70d" providerId="ADAL" clId="{C02412C7-F5B9-4186-8EA1-BB5CFEA62EF8}" dt="2023-11-28T01:56:05.984" v="3830" actId="208"/>
          <ac:spMkLst>
            <pc:docMk/>
            <pc:sldMk cId="821398842" sldId="300"/>
            <ac:spMk id="10" creationId="{19FEE30D-29EF-DE1E-4CFF-720F968BC9BF}"/>
          </ac:spMkLst>
        </pc:spChg>
        <pc:spChg chg="mod">
          <ac:chgData name="James Battersby" userId="8bbc4d98-6875-46b5-8169-788b5e91c70d" providerId="ADAL" clId="{C02412C7-F5B9-4186-8EA1-BB5CFEA62EF8}" dt="2023-11-28T01:56:05.984" v="3830" actId="208"/>
          <ac:spMkLst>
            <pc:docMk/>
            <pc:sldMk cId="821398842" sldId="300"/>
            <ac:spMk id="12" creationId="{8CE84E5C-5494-6EB7-1704-C7F40EC6B329}"/>
          </ac:spMkLst>
        </pc:spChg>
        <pc:spChg chg="mod">
          <ac:chgData name="James Battersby" userId="8bbc4d98-6875-46b5-8169-788b5e91c70d" providerId="ADAL" clId="{C02412C7-F5B9-4186-8EA1-BB5CFEA62EF8}" dt="2023-11-28T01:56:14.983" v="3832" actId="1076"/>
          <ac:spMkLst>
            <pc:docMk/>
            <pc:sldMk cId="821398842" sldId="300"/>
            <ac:spMk id="14" creationId="{885FD839-C12E-D518-4234-CC175359B602}"/>
          </ac:spMkLst>
        </pc:spChg>
        <pc:cxnChg chg="mod">
          <ac:chgData name="James Battersby" userId="8bbc4d98-6875-46b5-8169-788b5e91c70d" providerId="ADAL" clId="{C02412C7-F5B9-4186-8EA1-BB5CFEA62EF8}" dt="2023-11-28T01:56:05.984" v="3830" actId="208"/>
          <ac:cxnSpMkLst>
            <pc:docMk/>
            <pc:sldMk cId="821398842" sldId="300"/>
            <ac:cxnSpMk id="16" creationId="{894D4792-1434-9A50-7DD4-C102307C57AB}"/>
          </ac:cxnSpMkLst>
        </pc:cxnChg>
        <pc:cxnChg chg="mod">
          <ac:chgData name="James Battersby" userId="8bbc4d98-6875-46b5-8169-788b5e91c70d" providerId="ADAL" clId="{C02412C7-F5B9-4186-8EA1-BB5CFEA62EF8}" dt="2023-11-28T01:56:05.984" v="3830" actId="208"/>
          <ac:cxnSpMkLst>
            <pc:docMk/>
            <pc:sldMk cId="821398842" sldId="300"/>
            <ac:cxnSpMk id="18" creationId="{F3F11486-3859-2436-98CA-2FA78A692ED5}"/>
          </ac:cxnSpMkLst>
        </pc:cxnChg>
        <pc:cxnChg chg="mod">
          <ac:chgData name="James Battersby" userId="8bbc4d98-6875-46b5-8169-788b5e91c70d" providerId="ADAL" clId="{C02412C7-F5B9-4186-8EA1-BB5CFEA62EF8}" dt="2023-11-28T01:56:05.984" v="3830" actId="208"/>
          <ac:cxnSpMkLst>
            <pc:docMk/>
            <pc:sldMk cId="821398842" sldId="300"/>
            <ac:cxnSpMk id="19" creationId="{B5A63A27-FF1F-8B2D-07DD-34E4DFCF75E4}"/>
          </ac:cxnSpMkLst>
        </pc:cxnChg>
        <pc:cxnChg chg="mod">
          <ac:chgData name="James Battersby" userId="8bbc4d98-6875-46b5-8169-788b5e91c70d" providerId="ADAL" clId="{C02412C7-F5B9-4186-8EA1-BB5CFEA62EF8}" dt="2023-11-28T01:56:05.984" v="3830" actId="208"/>
          <ac:cxnSpMkLst>
            <pc:docMk/>
            <pc:sldMk cId="821398842" sldId="300"/>
            <ac:cxnSpMk id="20" creationId="{D74E48FD-C741-1BCE-B73E-9FC75B8C820C}"/>
          </ac:cxnSpMkLst>
        </pc:cxnChg>
        <pc:cxnChg chg="mod">
          <ac:chgData name="James Battersby" userId="8bbc4d98-6875-46b5-8169-788b5e91c70d" providerId="ADAL" clId="{C02412C7-F5B9-4186-8EA1-BB5CFEA62EF8}" dt="2023-11-28T01:56:05.984" v="3830" actId="208"/>
          <ac:cxnSpMkLst>
            <pc:docMk/>
            <pc:sldMk cId="821398842" sldId="300"/>
            <ac:cxnSpMk id="21" creationId="{8B07629F-964A-59C3-948B-B6D37EF79C4C}"/>
          </ac:cxnSpMkLst>
        </pc:cxnChg>
        <pc:cxnChg chg="mod">
          <ac:chgData name="James Battersby" userId="8bbc4d98-6875-46b5-8169-788b5e91c70d" providerId="ADAL" clId="{C02412C7-F5B9-4186-8EA1-BB5CFEA62EF8}" dt="2023-11-28T01:56:05.984" v="3830" actId="208"/>
          <ac:cxnSpMkLst>
            <pc:docMk/>
            <pc:sldMk cId="821398842" sldId="300"/>
            <ac:cxnSpMk id="22" creationId="{449B247B-8D6C-203D-C110-41F90C711CF4}"/>
          </ac:cxnSpMkLst>
        </pc:cxnChg>
        <pc:cxnChg chg="mod">
          <ac:chgData name="James Battersby" userId="8bbc4d98-6875-46b5-8169-788b5e91c70d" providerId="ADAL" clId="{C02412C7-F5B9-4186-8EA1-BB5CFEA62EF8}" dt="2023-11-28T01:56:05.984" v="3830" actId="208"/>
          <ac:cxnSpMkLst>
            <pc:docMk/>
            <pc:sldMk cId="821398842" sldId="300"/>
            <ac:cxnSpMk id="23" creationId="{B6AEB1BC-4D26-A1A7-80F6-EE1C65BEAD5F}"/>
          </ac:cxnSpMkLst>
        </pc:cxnChg>
      </pc:sldChg>
      <pc:sldChg chg="addSp delSp modSp new del mod setBg addAnim delAnim modAnim setClrOvrMap">
        <pc:chgData name="James Battersby" userId="8bbc4d98-6875-46b5-8169-788b5e91c70d" providerId="ADAL" clId="{C02412C7-F5B9-4186-8EA1-BB5CFEA62EF8}" dt="2023-11-28T03:23:36.093" v="4194" actId="47"/>
        <pc:sldMkLst>
          <pc:docMk/>
          <pc:sldMk cId="3073882317" sldId="301"/>
        </pc:sldMkLst>
        <pc:spChg chg="mod ord">
          <ac:chgData name="James Battersby" userId="8bbc4d98-6875-46b5-8169-788b5e91c70d" providerId="ADAL" clId="{C02412C7-F5B9-4186-8EA1-BB5CFEA62EF8}" dt="2023-11-28T03:19:17.090" v="4189" actId="1076"/>
          <ac:spMkLst>
            <pc:docMk/>
            <pc:sldMk cId="3073882317" sldId="301"/>
            <ac:spMk id="2" creationId="{91D47EA1-B963-66B2-456B-3E5825FA8D30}"/>
          </ac:spMkLst>
        </pc:spChg>
        <pc:spChg chg="del">
          <ac:chgData name="James Battersby" userId="8bbc4d98-6875-46b5-8169-788b5e91c70d" providerId="ADAL" clId="{C02412C7-F5B9-4186-8EA1-BB5CFEA62EF8}" dt="2023-11-27T10:40:57.792" v="551" actId="478"/>
          <ac:spMkLst>
            <pc:docMk/>
            <pc:sldMk cId="3073882317" sldId="301"/>
            <ac:spMk id="3" creationId="{C48BA6C2-ED20-4AC5-6384-52D8B56D3A93}"/>
          </ac:spMkLst>
        </pc:spChg>
        <pc:spChg chg="add del">
          <ac:chgData name="James Battersby" userId="8bbc4d98-6875-46b5-8169-788b5e91c70d" providerId="ADAL" clId="{C02412C7-F5B9-4186-8EA1-BB5CFEA62EF8}" dt="2023-11-27T10:41:32.966" v="557" actId="26606"/>
          <ac:spMkLst>
            <pc:docMk/>
            <pc:sldMk cId="3073882317" sldId="301"/>
            <ac:spMk id="7" creationId="{FFD48BC7-DC40-47DE-87EE-9F4B6ECB9ABB}"/>
          </ac:spMkLst>
        </pc:spChg>
        <pc:spChg chg="add del">
          <ac:chgData name="James Battersby" userId="8bbc4d98-6875-46b5-8169-788b5e91c70d" providerId="ADAL" clId="{C02412C7-F5B9-4186-8EA1-BB5CFEA62EF8}" dt="2023-11-27T10:41:32.966" v="557" actId="26606"/>
          <ac:spMkLst>
            <pc:docMk/>
            <pc:sldMk cId="3073882317" sldId="301"/>
            <ac:spMk id="9" creationId="{E502BBC7-2C76-46F3-BC24-5985BC13DB88}"/>
          </ac:spMkLst>
        </pc:spChg>
        <pc:spChg chg="add del">
          <ac:chgData name="James Battersby" userId="8bbc4d98-6875-46b5-8169-788b5e91c70d" providerId="ADAL" clId="{C02412C7-F5B9-4186-8EA1-BB5CFEA62EF8}" dt="2023-11-27T10:41:32.966" v="557" actId="26606"/>
          <ac:spMkLst>
            <pc:docMk/>
            <pc:sldMk cId="3073882317" sldId="301"/>
            <ac:spMk id="11" creationId="{C7F28D52-2A5F-4D23-81AE-7CB8B591C7AF}"/>
          </ac:spMkLst>
        </pc:spChg>
        <pc:spChg chg="add del">
          <ac:chgData name="James Battersby" userId="8bbc4d98-6875-46b5-8169-788b5e91c70d" providerId="ADAL" clId="{C02412C7-F5B9-4186-8EA1-BB5CFEA62EF8}" dt="2023-11-27T10:41:32.966" v="557" actId="26606"/>
          <ac:spMkLst>
            <pc:docMk/>
            <pc:sldMk cId="3073882317" sldId="301"/>
            <ac:spMk id="13" creationId="{3629484E-3792-4B3D-89AD-7C8A1ED0E0D4}"/>
          </ac:spMkLst>
        </pc:spChg>
        <pc:spChg chg="add del">
          <ac:chgData name="James Battersby" userId="8bbc4d98-6875-46b5-8169-788b5e91c70d" providerId="ADAL" clId="{C02412C7-F5B9-4186-8EA1-BB5CFEA62EF8}" dt="2023-11-27T10:41:39.967" v="560" actId="26606"/>
          <ac:spMkLst>
            <pc:docMk/>
            <pc:sldMk cId="3073882317" sldId="301"/>
            <ac:spMk id="15" creationId="{DC631C0B-6DA6-4E57-8231-CE32B3434A7E}"/>
          </ac:spMkLst>
        </pc:spChg>
        <pc:spChg chg="add del">
          <ac:chgData name="James Battersby" userId="8bbc4d98-6875-46b5-8169-788b5e91c70d" providerId="ADAL" clId="{C02412C7-F5B9-4186-8EA1-BB5CFEA62EF8}" dt="2023-11-27T10:41:39.967" v="560" actId="26606"/>
          <ac:spMkLst>
            <pc:docMk/>
            <pc:sldMk cId="3073882317" sldId="301"/>
            <ac:spMk id="16" creationId="{6F5A5072-7B47-4D32-B52A-4EBBF590B8A5}"/>
          </ac:spMkLst>
        </pc:spChg>
        <pc:spChg chg="add del">
          <ac:chgData name="James Battersby" userId="8bbc4d98-6875-46b5-8169-788b5e91c70d" providerId="ADAL" clId="{C02412C7-F5B9-4186-8EA1-BB5CFEA62EF8}" dt="2023-11-27T10:41:39.967" v="560" actId="26606"/>
          <ac:spMkLst>
            <pc:docMk/>
            <pc:sldMk cId="3073882317" sldId="301"/>
            <ac:spMk id="17" creationId="{C29501E6-A978-4A61-9689-9085AF97A53A}"/>
          </ac:spMkLst>
        </pc:spChg>
        <pc:spChg chg="add del">
          <ac:chgData name="James Battersby" userId="8bbc4d98-6875-46b5-8169-788b5e91c70d" providerId="ADAL" clId="{C02412C7-F5B9-4186-8EA1-BB5CFEA62EF8}" dt="2023-11-27T10:41:39.967" v="560" actId="26606"/>
          <ac:spMkLst>
            <pc:docMk/>
            <pc:sldMk cId="3073882317" sldId="301"/>
            <ac:spMk id="18" creationId="{9715DAF0-AE1B-46C9-8A6B-DB2AA05AB91D}"/>
          </ac:spMkLst>
        </pc:spChg>
        <pc:spChg chg="add del">
          <ac:chgData name="James Battersby" userId="8bbc4d98-6875-46b5-8169-788b5e91c70d" providerId="ADAL" clId="{C02412C7-F5B9-4186-8EA1-BB5CFEA62EF8}" dt="2023-11-27T10:41:39.967" v="560" actId="26606"/>
          <ac:spMkLst>
            <pc:docMk/>
            <pc:sldMk cId="3073882317" sldId="301"/>
            <ac:spMk id="19" creationId="{6016219D-510E-4184-9090-6D5578A87BD1}"/>
          </ac:spMkLst>
        </pc:spChg>
        <pc:spChg chg="add del">
          <ac:chgData name="James Battersby" userId="8bbc4d98-6875-46b5-8169-788b5e91c70d" providerId="ADAL" clId="{C02412C7-F5B9-4186-8EA1-BB5CFEA62EF8}" dt="2023-11-27T10:41:39.967" v="560" actId="26606"/>
          <ac:spMkLst>
            <pc:docMk/>
            <pc:sldMk cId="3073882317" sldId="301"/>
            <ac:spMk id="20" creationId="{AFF4A713-7B75-4B21-90D7-5AB19547C728}"/>
          </ac:spMkLst>
        </pc:spChg>
        <pc:spChg chg="add del">
          <ac:chgData name="James Battersby" userId="8bbc4d98-6875-46b5-8169-788b5e91c70d" providerId="ADAL" clId="{C02412C7-F5B9-4186-8EA1-BB5CFEA62EF8}" dt="2023-11-28T03:12:22.509" v="4182" actId="26606"/>
          <ac:spMkLst>
            <pc:docMk/>
            <pc:sldMk cId="3073882317" sldId="301"/>
            <ac:spMk id="22" creationId="{FFD48BC7-DC40-47DE-87EE-9F4B6ECB9ABB}"/>
          </ac:spMkLst>
        </pc:spChg>
        <pc:spChg chg="add del">
          <ac:chgData name="James Battersby" userId="8bbc4d98-6875-46b5-8169-788b5e91c70d" providerId="ADAL" clId="{C02412C7-F5B9-4186-8EA1-BB5CFEA62EF8}" dt="2023-11-28T03:12:22.509" v="4182" actId="26606"/>
          <ac:spMkLst>
            <pc:docMk/>
            <pc:sldMk cId="3073882317" sldId="301"/>
            <ac:spMk id="23" creationId="{E502BBC7-2C76-46F3-BC24-5985BC13DB88}"/>
          </ac:spMkLst>
        </pc:spChg>
        <pc:spChg chg="add del">
          <ac:chgData name="James Battersby" userId="8bbc4d98-6875-46b5-8169-788b5e91c70d" providerId="ADAL" clId="{C02412C7-F5B9-4186-8EA1-BB5CFEA62EF8}" dt="2023-11-28T03:12:22.509" v="4182" actId="26606"/>
          <ac:spMkLst>
            <pc:docMk/>
            <pc:sldMk cId="3073882317" sldId="301"/>
            <ac:spMk id="24" creationId="{C7F28D52-2A5F-4D23-81AE-7CB8B591C7AF}"/>
          </ac:spMkLst>
        </pc:spChg>
        <pc:spChg chg="add del">
          <ac:chgData name="James Battersby" userId="8bbc4d98-6875-46b5-8169-788b5e91c70d" providerId="ADAL" clId="{C02412C7-F5B9-4186-8EA1-BB5CFEA62EF8}" dt="2023-11-28T03:12:22.509" v="4182" actId="26606"/>
          <ac:spMkLst>
            <pc:docMk/>
            <pc:sldMk cId="3073882317" sldId="301"/>
            <ac:spMk id="25" creationId="{3629484E-3792-4B3D-89AD-7C8A1ED0E0D4}"/>
          </ac:spMkLst>
        </pc:spChg>
        <pc:spChg chg="add del">
          <ac:chgData name="James Battersby" userId="8bbc4d98-6875-46b5-8169-788b5e91c70d" providerId="ADAL" clId="{C02412C7-F5B9-4186-8EA1-BB5CFEA62EF8}" dt="2023-11-28T03:12:12.465" v="4175" actId="26606"/>
          <ac:spMkLst>
            <pc:docMk/>
            <pc:sldMk cId="3073882317" sldId="301"/>
            <ac:spMk id="30" creationId="{C1DD1A8A-57D5-4A81-AD04-532B043C5611}"/>
          </ac:spMkLst>
        </pc:spChg>
        <pc:spChg chg="add del">
          <ac:chgData name="James Battersby" userId="8bbc4d98-6875-46b5-8169-788b5e91c70d" providerId="ADAL" clId="{C02412C7-F5B9-4186-8EA1-BB5CFEA62EF8}" dt="2023-11-28T03:12:12.465" v="4175" actId="26606"/>
          <ac:spMkLst>
            <pc:docMk/>
            <pc:sldMk cId="3073882317" sldId="301"/>
            <ac:spMk id="32" creationId="{007891EC-4501-44ED-A8C8-B11B6DB767AB}"/>
          </ac:spMkLst>
        </pc:spChg>
        <pc:spChg chg="add del">
          <ac:chgData name="James Battersby" userId="8bbc4d98-6875-46b5-8169-788b5e91c70d" providerId="ADAL" clId="{C02412C7-F5B9-4186-8EA1-BB5CFEA62EF8}" dt="2023-11-28T03:12:19.719" v="4178" actId="26606"/>
          <ac:spMkLst>
            <pc:docMk/>
            <pc:sldMk cId="3073882317" sldId="301"/>
            <ac:spMk id="34" creationId="{71B2258F-86CA-4D4D-8270-BC05FCDEBFB3}"/>
          </ac:spMkLst>
        </pc:spChg>
        <pc:spChg chg="add del">
          <ac:chgData name="James Battersby" userId="8bbc4d98-6875-46b5-8169-788b5e91c70d" providerId="ADAL" clId="{C02412C7-F5B9-4186-8EA1-BB5CFEA62EF8}" dt="2023-11-28T03:12:22.470" v="4181" actId="26606"/>
          <ac:spMkLst>
            <pc:docMk/>
            <pc:sldMk cId="3073882317" sldId="301"/>
            <ac:spMk id="36" creationId="{08C9B587-E65E-4B52-B37C-ABEBB6E87928}"/>
          </ac:spMkLst>
        </pc:spChg>
        <pc:spChg chg="add del">
          <ac:chgData name="James Battersby" userId="8bbc4d98-6875-46b5-8169-788b5e91c70d" providerId="ADAL" clId="{C02412C7-F5B9-4186-8EA1-BB5CFEA62EF8}" dt="2023-11-28T03:12:22.470" v="4181" actId="26606"/>
          <ac:spMkLst>
            <pc:docMk/>
            <pc:sldMk cId="3073882317" sldId="301"/>
            <ac:spMk id="37" creationId="{0671A8AE-40A1-4631-A6B8-581AFF065482}"/>
          </ac:spMkLst>
        </pc:spChg>
        <pc:spChg chg="add del">
          <ac:chgData name="James Battersby" userId="8bbc4d98-6875-46b5-8169-788b5e91c70d" providerId="ADAL" clId="{C02412C7-F5B9-4186-8EA1-BB5CFEA62EF8}" dt="2023-11-28T03:12:22.470" v="4181" actId="26606"/>
          <ac:spMkLst>
            <pc:docMk/>
            <pc:sldMk cId="3073882317" sldId="301"/>
            <ac:spMk id="38" creationId="{AB58EF07-17C2-48CF-ABB0-EEF1F17CB8F0}"/>
          </ac:spMkLst>
        </pc:spChg>
        <pc:spChg chg="add del">
          <ac:chgData name="James Battersby" userId="8bbc4d98-6875-46b5-8169-788b5e91c70d" providerId="ADAL" clId="{C02412C7-F5B9-4186-8EA1-BB5CFEA62EF8}" dt="2023-11-28T03:12:22.470" v="4181" actId="26606"/>
          <ac:spMkLst>
            <pc:docMk/>
            <pc:sldMk cId="3073882317" sldId="301"/>
            <ac:spMk id="39" creationId="{AF2F604E-43BE-4DC3-B983-E071523364F8}"/>
          </ac:spMkLst>
        </pc:spChg>
        <pc:spChg chg="add">
          <ac:chgData name="James Battersby" userId="8bbc4d98-6875-46b5-8169-788b5e91c70d" providerId="ADAL" clId="{C02412C7-F5B9-4186-8EA1-BB5CFEA62EF8}" dt="2023-11-28T03:12:22.509" v="4182" actId="26606"/>
          <ac:spMkLst>
            <pc:docMk/>
            <pc:sldMk cId="3073882317" sldId="301"/>
            <ac:spMk id="41" creationId="{71B2258F-86CA-4D4D-8270-BC05FCDEBFB3}"/>
          </ac:spMkLst>
        </pc:spChg>
        <pc:picChg chg="add del mod">
          <ac:chgData name="James Battersby" userId="8bbc4d98-6875-46b5-8169-788b5e91c70d" providerId="ADAL" clId="{C02412C7-F5B9-4186-8EA1-BB5CFEA62EF8}" dt="2023-11-28T03:13:38.945" v="4188" actId="478"/>
          <ac:picMkLst>
            <pc:docMk/>
            <pc:sldMk cId="3073882317" sldId="301"/>
            <ac:picMk id="5" creationId="{993EB10C-59F2-4332-66FC-AC07CD0D967A}"/>
          </ac:picMkLst>
        </pc:picChg>
      </pc:sldChg>
      <pc:sldChg chg="add del">
        <pc:chgData name="James Battersby" userId="8bbc4d98-6875-46b5-8169-788b5e91c70d" providerId="ADAL" clId="{C02412C7-F5B9-4186-8EA1-BB5CFEA62EF8}" dt="2023-11-28T01:41:25.204" v="3759" actId="2890"/>
        <pc:sldMkLst>
          <pc:docMk/>
          <pc:sldMk cId="149780322" sldId="302"/>
        </pc:sldMkLst>
      </pc:sldChg>
      <pc:sldChg chg="addSp delSp modSp new mod ord">
        <pc:chgData name="James Battersby" userId="8bbc4d98-6875-46b5-8169-788b5e91c70d" providerId="ADAL" clId="{C02412C7-F5B9-4186-8EA1-BB5CFEA62EF8}" dt="2023-11-28T02:02:14.292" v="4041" actId="1076"/>
        <pc:sldMkLst>
          <pc:docMk/>
          <pc:sldMk cId="1093737575" sldId="302"/>
        </pc:sldMkLst>
        <pc:spChg chg="del">
          <ac:chgData name="James Battersby" userId="8bbc4d98-6875-46b5-8169-788b5e91c70d" providerId="ADAL" clId="{C02412C7-F5B9-4186-8EA1-BB5CFEA62EF8}" dt="2023-11-28T01:41:30.202" v="3761" actId="478"/>
          <ac:spMkLst>
            <pc:docMk/>
            <pc:sldMk cId="1093737575" sldId="302"/>
            <ac:spMk id="2" creationId="{36D02CF3-3B18-52DD-8ADE-274165B71191}"/>
          </ac:spMkLst>
        </pc:spChg>
        <pc:spChg chg="del">
          <ac:chgData name="James Battersby" userId="8bbc4d98-6875-46b5-8169-788b5e91c70d" providerId="ADAL" clId="{C02412C7-F5B9-4186-8EA1-BB5CFEA62EF8}" dt="2023-11-28T01:41:33.581" v="3762" actId="478"/>
          <ac:spMkLst>
            <pc:docMk/>
            <pc:sldMk cId="1093737575" sldId="302"/>
            <ac:spMk id="3" creationId="{3361C8DA-319D-09BC-95A7-1ACCC3D2B5A1}"/>
          </ac:spMkLst>
        </pc:spChg>
        <pc:spChg chg="add mod">
          <ac:chgData name="James Battersby" userId="8bbc4d98-6875-46b5-8169-788b5e91c70d" providerId="ADAL" clId="{C02412C7-F5B9-4186-8EA1-BB5CFEA62EF8}" dt="2023-11-28T02:02:05.436" v="4039" actId="1076"/>
          <ac:spMkLst>
            <pc:docMk/>
            <pc:sldMk cId="1093737575" sldId="302"/>
            <ac:spMk id="7" creationId="{B2C4E9A0-89E8-DAD3-8A0B-C9646827633B}"/>
          </ac:spMkLst>
        </pc:spChg>
        <pc:picChg chg="add mod">
          <ac:chgData name="James Battersby" userId="8bbc4d98-6875-46b5-8169-788b5e91c70d" providerId="ADAL" clId="{C02412C7-F5B9-4186-8EA1-BB5CFEA62EF8}" dt="2023-11-28T02:02:14.292" v="4041" actId="1076"/>
          <ac:picMkLst>
            <pc:docMk/>
            <pc:sldMk cId="1093737575" sldId="302"/>
            <ac:picMk id="5" creationId="{DAA15DE6-B6A4-F7EA-4846-A9148C46214B}"/>
          </ac:picMkLst>
        </pc:picChg>
      </pc:sldChg>
      <pc:sldChg chg="delSp new del mod">
        <pc:chgData name="James Battersby" userId="8bbc4d98-6875-46b5-8169-788b5e91c70d" providerId="ADAL" clId="{C02412C7-F5B9-4186-8EA1-BB5CFEA62EF8}" dt="2023-11-28T02:07:43.689" v="4069" actId="47"/>
        <pc:sldMkLst>
          <pc:docMk/>
          <pc:sldMk cId="2260330610" sldId="303"/>
        </pc:sldMkLst>
        <pc:spChg chg="del">
          <ac:chgData name="James Battersby" userId="8bbc4d98-6875-46b5-8169-788b5e91c70d" providerId="ADAL" clId="{C02412C7-F5B9-4186-8EA1-BB5CFEA62EF8}" dt="2023-11-28T02:03:00.579" v="4043" actId="478"/>
          <ac:spMkLst>
            <pc:docMk/>
            <pc:sldMk cId="2260330610" sldId="303"/>
            <ac:spMk id="2" creationId="{C9D358B1-563F-A8D4-46D2-7CBDF6E6D143}"/>
          </ac:spMkLst>
        </pc:spChg>
        <pc:spChg chg="del">
          <ac:chgData name="James Battersby" userId="8bbc4d98-6875-46b5-8169-788b5e91c70d" providerId="ADAL" clId="{C02412C7-F5B9-4186-8EA1-BB5CFEA62EF8}" dt="2023-11-28T02:03:03.185" v="4044" actId="478"/>
          <ac:spMkLst>
            <pc:docMk/>
            <pc:sldMk cId="2260330610" sldId="303"/>
            <ac:spMk id="3" creationId="{0D8BEB87-778E-B89F-77DE-872B6AD6F992}"/>
          </ac:spMkLst>
        </pc:spChg>
      </pc:sldChg>
      <pc:sldChg chg="addSp delSp modSp add mod">
        <pc:chgData name="James Battersby" userId="8bbc4d98-6875-46b5-8169-788b5e91c70d" providerId="ADAL" clId="{C02412C7-F5B9-4186-8EA1-BB5CFEA62EF8}" dt="2023-11-28T02:07:15.188" v="4068" actId="22"/>
        <pc:sldMkLst>
          <pc:docMk/>
          <pc:sldMk cId="2095987068" sldId="304"/>
        </pc:sldMkLst>
        <pc:spChg chg="del">
          <ac:chgData name="James Battersby" userId="8bbc4d98-6875-46b5-8169-788b5e91c70d" providerId="ADAL" clId="{C02412C7-F5B9-4186-8EA1-BB5CFEA62EF8}" dt="2023-11-28T02:07:12.005" v="4066" actId="478"/>
          <ac:spMkLst>
            <pc:docMk/>
            <pc:sldMk cId="2095987068" sldId="304"/>
            <ac:spMk id="3" creationId="{FC8BC2A9-A48F-ED64-C8E2-00F0E934CAAB}"/>
          </ac:spMkLst>
        </pc:spChg>
        <pc:spChg chg="add del mod">
          <ac:chgData name="James Battersby" userId="8bbc4d98-6875-46b5-8169-788b5e91c70d" providerId="ADAL" clId="{C02412C7-F5B9-4186-8EA1-BB5CFEA62EF8}" dt="2023-11-28T02:07:14.286" v="4067" actId="478"/>
          <ac:spMkLst>
            <pc:docMk/>
            <pc:sldMk cId="2095987068" sldId="304"/>
            <ac:spMk id="6" creationId="{A32748F9-E12C-F3AE-AD14-4714D64D6B26}"/>
          </ac:spMkLst>
        </pc:spChg>
        <pc:graphicFrameChg chg="del">
          <ac:chgData name="James Battersby" userId="8bbc4d98-6875-46b5-8169-788b5e91c70d" providerId="ADAL" clId="{C02412C7-F5B9-4186-8EA1-BB5CFEA62EF8}" dt="2023-11-28T02:07:10.228" v="4065" actId="478"/>
          <ac:graphicFrameMkLst>
            <pc:docMk/>
            <pc:sldMk cId="2095987068" sldId="304"/>
            <ac:graphicFrameMk id="5" creationId="{59786DD4-D34F-FFC2-5F8D-AEA3CFDBF7F3}"/>
          </ac:graphicFrameMkLst>
        </pc:graphicFrameChg>
        <pc:picChg chg="del">
          <ac:chgData name="James Battersby" userId="8bbc4d98-6875-46b5-8169-788b5e91c70d" providerId="ADAL" clId="{C02412C7-F5B9-4186-8EA1-BB5CFEA62EF8}" dt="2023-11-28T02:07:08.887" v="4064" actId="478"/>
          <ac:picMkLst>
            <pc:docMk/>
            <pc:sldMk cId="2095987068" sldId="304"/>
            <ac:picMk id="4" creationId="{16D719F1-3937-B2F1-462E-9899B94925C5}"/>
          </ac:picMkLst>
        </pc:picChg>
        <pc:picChg chg="add">
          <ac:chgData name="James Battersby" userId="8bbc4d98-6875-46b5-8169-788b5e91c70d" providerId="ADAL" clId="{C02412C7-F5B9-4186-8EA1-BB5CFEA62EF8}" dt="2023-11-28T02:07:15.188" v="4068" actId="22"/>
          <ac:picMkLst>
            <pc:docMk/>
            <pc:sldMk cId="2095987068" sldId="304"/>
            <ac:picMk id="8" creationId="{81720D26-1EAD-C557-699F-69473A3A380D}"/>
          </ac:picMkLst>
        </pc:picChg>
      </pc:sldChg>
      <pc:sldChg chg="addSp delSp modSp new mod setBg">
        <pc:chgData name="James Battersby" userId="8bbc4d98-6875-46b5-8169-788b5e91c70d" providerId="ADAL" clId="{C02412C7-F5B9-4186-8EA1-BB5CFEA62EF8}" dt="2023-11-28T02:56:18.525" v="4172" actId="732"/>
        <pc:sldMkLst>
          <pc:docMk/>
          <pc:sldMk cId="1901913390" sldId="305"/>
        </pc:sldMkLst>
        <pc:spChg chg="del">
          <ac:chgData name="James Battersby" userId="8bbc4d98-6875-46b5-8169-788b5e91c70d" providerId="ADAL" clId="{C02412C7-F5B9-4186-8EA1-BB5CFEA62EF8}" dt="2023-11-28T02:47:13.977" v="4140" actId="478"/>
          <ac:spMkLst>
            <pc:docMk/>
            <pc:sldMk cId="1901913390" sldId="305"/>
            <ac:spMk id="2" creationId="{583B0A82-3B21-5264-9D6E-988C8E7B2813}"/>
          </ac:spMkLst>
        </pc:spChg>
        <pc:spChg chg="del">
          <ac:chgData name="James Battersby" userId="8bbc4d98-6875-46b5-8169-788b5e91c70d" providerId="ADAL" clId="{C02412C7-F5B9-4186-8EA1-BB5CFEA62EF8}" dt="2023-11-28T02:46:32.651" v="4139" actId="478"/>
          <ac:spMkLst>
            <pc:docMk/>
            <pc:sldMk cId="1901913390" sldId="305"/>
            <ac:spMk id="3" creationId="{757701D5-2131-A929-662B-577F4FD5872D}"/>
          </ac:spMkLst>
        </pc:spChg>
        <pc:picChg chg="add del mod">
          <ac:chgData name="James Battersby" userId="8bbc4d98-6875-46b5-8169-788b5e91c70d" providerId="ADAL" clId="{C02412C7-F5B9-4186-8EA1-BB5CFEA62EF8}" dt="2023-11-28T02:54:23.503" v="4161" actId="478"/>
          <ac:picMkLst>
            <pc:docMk/>
            <pc:sldMk cId="1901913390" sldId="305"/>
            <ac:picMk id="5" creationId="{50BC1D28-9031-4932-BC57-B196496E4CAE}"/>
          </ac:picMkLst>
        </pc:picChg>
        <pc:picChg chg="add mod modCrop">
          <ac:chgData name="James Battersby" userId="8bbc4d98-6875-46b5-8169-788b5e91c70d" providerId="ADAL" clId="{C02412C7-F5B9-4186-8EA1-BB5CFEA62EF8}" dt="2023-11-28T02:56:18.525" v="4172" actId="732"/>
          <ac:picMkLst>
            <pc:docMk/>
            <pc:sldMk cId="1901913390" sldId="305"/>
            <ac:picMk id="7" creationId="{2C64069B-6D0B-0AD0-7790-865DC0EA1C3F}"/>
          </ac:picMkLst>
        </pc:picChg>
      </pc:sldChg>
      <pc:sldChg chg="addSp delSp modSp new mod setBg">
        <pc:chgData name="James Battersby" userId="8bbc4d98-6875-46b5-8169-788b5e91c70d" providerId="ADAL" clId="{C02412C7-F5B9-4186-8EA1-BB5CFEA62EF8}" dt="2023-11-28T02:55:59.665" v="4170" actId="732"/>
        <pc:sldMkLst>
          <pc:docMk/>
          <pc:sldMk cId="2253503711" sldId="306"/>
        </pc:sldMkLst>
        <pc:spChg chg="del">
          <ac:chgData name="James Battersby" userId="8bbc4d98-6875-46b5-8169-788b5e91c70d" providerId="ADAL" clId="{C02412C7-F5B9-4186-8EA1-BB5CFEA62EF8}" dt="2023-11-28T02:48:33.932" v="4147" actId="478"/>
          <ac:spMkLst>
            <pc:docMk/>
            <pc:sldMk cId="2253503711" sldId="306"/>
            <ac:spMk id="2" creationId="{A0BA4397-1595-8CA1-33A0-8E082621800E}"/>
          </ac:spMkLst>
        </pc:spChg>
        <pc:spChg chg="del">
          <ac:chgData name="James Battersby" userId="8bbc4d98-6875-46b5-8169-788b5e91c70d" providerId="ADAL" clId="{C02412C7-F5B9-4186-8EA1-BB5CFEA62EF8}" dt="2023-11-28T02:48:00.422" v="4145"/>
          <ac:spMkLst>
            <pc:docMk/>
            <pc:sldMk cId="2253503711" sldId="306"/>
            <ac:spMk id="3" creationId="{16F727A2-65E4-0823-368A-600BCEA3D4FA}"/>
          </ac:spMkLst>
        </pc:spChg>
        <pc:spChg chg="add del mod">
          <ac:chgData name="James Battersby" userId="8bbc4d98-6875-46b5-8169-788b5e91c70d" providerId="ADAL" clId="{C02412C7-F5B9-4186-8EA1-BB5CFEA62EF8}" dt="2023-11-28T02:49:09.750" v="4155" actId="478"/>
          <ac:spMkLst>
            <pc:docMk/>
            <pc:sldMk cId="2253503711" sldId="306"/>
            <ac:spMk id="7" creationId="{D952F854-91D2-D948-1F6D-918A4413C612}"/>
          </ac:spMkLst>
        </pc:spChg>
        <pc:picChg chg="add del mod">
          <ac:chgData name="James Battersby" userId="8bbc4d98-6875-46b5-8169-788b5e91c70d" providerId="ADAL" clId="{C02412C7-F5B9-4186-8EA1-BB5CFEA62EF8}" dt="2023-11-28T02:49:07.631" v="4154" actId="478"/>
          <ac:picMkLst>
            <pc:docMk/>
            <pc:sldMk cId="2253503711" sldId="306"/>
            <ac:picMk id="5" creationId="{C29B5515-4B62-8FEE-6C1F-33C5289AD44A}"/>
          </ac:picMkLst>
        </pc:picChg>
        <pc:picChg chg="add mod modCrop">
          <ac:chgData name="James Battersby" userId="8bbc4d98-6875-46b5-8169-788b5e91c70d" providerId="ADAL" clId="{C02412C7-F5B9-4186-8EA1-BB5CFEA62EF8}" dt="2023-11-28T02:55:59.665" v="4170" actId="732"/>
          <ac:picMkLst>
            <pc:docMk/>
            <pc:sldMk cId="2253503711" sldId="306"/>
            <ac:picMk id="9" creationId="{8A8AD6C6-08BF-1501-6054-242EA3FEDF9D}"/>
          </ac:picMkLst>
        </pc:picChg>
      </pc:sldChg>
      <pc:sldChg chg="addSp delSp modSp new mod ord setBg">
        <pc:chgData name="James Battersby" userId="8bbc4d98-6875-46b5-8169-788b5e91c70d" providerId="ADAL" clId="{C02412C7-F5B9-4186-8EA1-BB5CFEA62EF8}" dt="2023-11-28T02:56:09.654" v="4171" actId="732"/>
        <pc:sldMkLst>
          <pc:docMk/>
          <pc:sldMk cId="1059483491" sldId="307"/>
        </pc:sldMkLst>
        <pc:spChg chg="del">
          <ac:chgData name="James Battersby" userId="8bbc4d98-6875-46b5-8169-788b5e91c70d" providerId="ADAL" clId="{C02412C7-F5B9-4186-8EA1-BB5CFEA62EF8}" dt="2023-11-28T02:48:32.147" v="4146" actId="478"/>
          <ac:spMkLst>
            <pc:docMk/>
            <pc:sldMk cId="1059483491" sldId="307"/>
            <ac:spMk id="2" creationId="{00C55330-09CF-8038-E8FA-0DB3C53777A8}"/>
          </ac:spMkLst>
        </pc:spChg>
        <pc:spChg chg="del">
          <ac:chgData name="James Battersby" userId="8bbc4d98-6875-46b5-8169-788b5e91c70d" providerId="ADAL" clId="{C02412C7-F5B9-4186-8EA1-BB5CFEA62EF8}" dt="2023-11-28T02:47:54.779" v="4144"/>
          <ac:spMkLst>
            <pc:docMk/>
            <pc:sldMk cId="1059483491" sldId="307"/>
            <ac:spMk id="3" creationId="{7622F4A6-E6F5-72EC-81DA-7A5DD54AE8B1}"/>
          </ac:spMkLst>
        </pc:spChg>
        <pc:spChg chg="add del mod">
          <ac:chgData name="James Battersby" userId="8bbc4d98-6875-46b5-8169-788b5e91c70d" providerId="ADAL" clId="{C02412C7-F5B9-4186-8EA1-BB5CFEA62EF8}" dt="2023-11-28T02:54:41.008" v="4164" actId="478"/>
          <ac:spMkLst>
            <pc:docMk/>
            <pc:sldMk cId="1059483491" sldId="307"/>
            <ac:spMk id="7" creationId="{17DB9ECA-2631-3294-D472-06F353F277BA}"/>
          </ac:spMkLst>
        </pc:spChg>
        <pc:picChg chg="add del mod">
          <ac:chgData name="James Battersby" userId="8bbc4d98-6875-46b5-8169-788b5e91c70d" providerId="ADAL" clId="{C02412C7-F5B9-4186-8EA1-BB5CFEA62EF8}" dt="2023-11-28T02:54:24.844" v="4162" actId="478"/>
          <ac:picMkLst>
            <pc:docMk/>
            <pc:sldMk cId="1059483491" sldId="307"/>
            <ac:picMk id="5" creationId="{4BD1DFAA-A27D-5139-971D-EA2BD0BF3B9B}"/>
          </ac:picMkLst>
        </pc:picChg>
        <pc:picChg chg="add mod modCrop">
          <ac:chgData name="James Battersby" userId="8bbc4d98-6875-46b5-8169-788b5e91c70d" providerId="ADAL" clId="{C02412C7-F5B9-4186-8EA1-BB5CFEA62EF8}" dt="2023-11-28T02:56:09.654" v="4171" actId="732"/>
          <ac:picMkLst>
            <pc:docMk/>
            <pc:sldMk cId="1059483491" sldId="307"/>
            <ac:picMk id="9" creationId="{5DE82DB8-DC1B-5294-BC5E-3497C6B1ED5F}"/>
          </ac:picMkLst>
        </pc:picChg>
      </pc:sldChg>
      <pc:sldChg chg="new del">
        <pc:chgData name="James Battersby" userId="8bbc4d98-6875-46b5-8169-788b5e91c70d" providerId="ADAL" clId="{C02412C7-F5B9-4186-8EA1-BB5CFEA62EF8}" dt="2023-11-28T21:45:41.533" v="4961" actId="47"/>
        <pc:sldMkLst>
          <pc:docMk/>
          <pc:sldMk cId="6331182" sldId="308"/>
        </pc:sldMkLst>
      </pc:sldChg>
    </pc:docChg>
  </pc:docChgLst>
  <pc:docChgLst>
    <pc:chgData name="James Battersby" userId="8bbc4d98-6875-46b5-8169-788b5e91c70d" providerId="ADAL" clId="{17814F02-8849-4F4C-BDE6-4C25658D6909}"/>
    <pc:docChg chg="undo redo custSel modSld">
      <pc:chgData name="James Battersby" userId="8bbc4d98-6875-46b5-8169-788b5e91c70d" providerId="ADAL" clId="{17814F02-8849-4F4C-BDE6-4C25658D6909}" dt="2023-11-26T10:11:16.913" v="69" actId="1076"/>
      <pc:docMkLst>
        <pc:docMk/>
      </pc:docMkLst>
      <pc:sldChg chg="addSp delSp modSp mod">
        <pc:chgData name="James Battersby" userId="8bbc4d98-6875-46b5-8169-788b5e91c70d" providerId="ADAL" clId="{17814F02-8849-4F4C-BDE6-4C25658D6909}" dt="2023-11-26T10:09:34.923" v="46" actId="478"/>
        <pc:sldMkLst>
          <pc:docMk/>
          <pc:sldMk cId="1723558354" sldId="256"/>
        </pc:sldMkLst>
        <pc:spChg chg="add del mod">
          <ac:chgData name="James Battersby" userId="8bbc4d98-6875-46b5-8169-788b5e91c70d" providerId="ADAL" clId="{17814F02-8849-4F4C-BDE6-4C25658D6909}" dt="2023-11-26T10:09:34.923" v="46" actId="478"/>
          <ac:spMkLst>
            <pc:docMk/>
            <pc:sldMk cId="1723558354" sldId="256"/>
            <ac:spMk id="6" creationId="{BD78FD80-F0DB-FD2E-144B-DCE809D5D6BC}"/>
          </ac:spMkLst>
        </pc:spChg>
        <pc:picChg chg="add mod">
          <ac:chgData name="James Battersby" userId="8bbc4d98-6875-46b5-8169-788b5e91c70d" providerId="ADAL" clId="{17814F02-8849-4F4C-BDE6-4C25658D6909}" dt="2023-11-26T10:09:19.917" v="1" actId="571"/>
          <ac:picMkLst>
            <pc:docMk/>
            <pc:sldMk cId="1723558354" sldId="256"/>
            <ac:picMk id="4" creationId="{00A2C17F-FF18-6985-026E-3B1951C2E303}"/>
          </ac:picMkLst>
        </pc:picChg>
      </pc:sldChg>
      <pc:sldChg chg="modSp mod">
        <pc:chgData name="James Battersby" userId="8bbc4d98-6875-46b5-8169-788b5e91c70d" providerId="ADAL" clId="{17814F02-8849-4F4C-BDE6-4C25658D6909}" dt="2023-11-26T10:11:16.913" v="69" actId="1076"/>
        <pc:sldMkLst>
          <pc:docMk/>
          <pc:sldMk cId="1740322039" sldId="285"/>
        </pc:sldMkLst>
        <pc:spChg chg="mod">
          <ac:chgData name="James Battersby" userId="8bbc4d98-6875-46b5-8169-788b5e91c70d" providerId="ADAL" clId="{17814F02-8849-4F4C-BDE6-4C25658D6909}" dt="2023-11-26T10:11:06.159" v="66" actId="14100"/>
          <ac:spMkLst>
            <pc:docMk/>
            <pc:sldMk cId="1740322039" sldId="285"/>
            <ac:spMk id="4" creationId="{FF8C0A1C-4A3F-267F-71FD-B9D9E0BD616D}"/>
          </ac:spMkLst>
        </pc:spChg>
        <pc:picChg chg="mod">
          <ac:chgData name="James Battersby" userId="8bbc4d98-6875-46b5-8169-788b5e91c70d" providerId="ADAL" clId="{17814F02-8849-4F4C-BDE6-4C25658D6909}" dt="2023-11-26T10:11:16.913" v="69" actId="1076"/>
          <ac:picMkLst>
            <pc:docMk/>
            <pc:sldMk cId="1740322039" sldId="285"/>
            <ac:picMk id="3" creationId="{41A2ECBD-475C-4D04-E97E-FD537E43EFC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iwa-my.sharepoint.com/personal/james_battersby_niwa_co_nz/Documents/Desktop/Triangular%20Design%20Storm%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iwa-my.sharepoint.com/personal/james_battersby_niwa_co_nz/Documents/Desktop/Partner-2%20PDNA%20Flood%20Model/Samoa/Depth%20Poi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Riskscape_Projects\Vaisigano._Riskscape\output\pipeline-eval\Building_Loss_Sum_2hr_ARIs_WORK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dirty="0"/>
              <a:t>4hr 100</a:t>
            </a:r>
            <a:r>
              <a:rPr lang="en-NZ" baseline="0" dirty="0"/>
              <a:t>Y </a:t>
            </a:r>
            <a:r>
              <a:rPr lang="en-NZ" dirty="0"/>
              <a:t>Design</a:t>
            </a:r>
            <a:r>
              <a:rPr lang="en-NZ" baseline="0" dirty="0"/>
              <a:t> Storm</a:t>
            </a:r>
            <a:endParaRPr lang="en-NZ"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'[Triangular Design Storm 2.xlsx]Original'!$P$43:$P$47</c:f>
              <c:numCache>
                <c:formatCode>General</c:formatCode>
                <c:ptCount val="5"/>
                <c:pt idx="0">
                  <c:v>0</c:v>
                </c:pt>
                <c:pt idx="1">
                  <c:v>1</c:v>
                </c:pt>
                <c:pt idx="2">
                  <c:v>2</c:v>
                </c:pt>
                <c:pt idx="3">
                  <c:v>3</c:v>
                </c:pt>
                <c:pt idx="4">
                  <c:v>4</c:v>
                </c:pt>
              </c:numCache>
            </c:numRef>
          </c:xVal>
          <c:yVal>
            <c:numRef>
              <c:f>'[Triangular Design Storm 2.xlsx]Original'!$Q$43:$Q$47</c:f>
              <c:numCache>
                <c:formatCode>0.00</c:formatCode>
                <c:ptCount val="5"/>
                <c:pt idx="0">
                  <c:v>0</c:v>
                </c:pt>
                <c:pt idx="1">
                  <c:v>45.424999999999997</c:v>
                </c:pt>
                <c:pt idx="2">
                  <c:v>90.85</c:v>
                </c:pt>
                <c:pt idx="3">
                  <c:v>45.424999999999997</c:v>
                </c:pt>
                <c:pt idx="4">
                  <c:v>0</c:v>
                </c:pt>
              </c:numCache>
            </c:numRef>
          </c:yVal>
          <c:smooth val="0"/>
          <c:extLst>
            <c:ext xmlns:c16="http://schemas.microsoft.com/office/drawing/2014/chart" uri="{C3380CC4-5D6E-409C-BE32-E72D297353CC}">
              <c16:uniqueId val="{00000000-6A8B-44BD-BD94-B576201E7CEC}"/>
            </c:ext>
          </c:extLst>
        </c:ser>
        <c:dLbls>
          <c:showLegendKey val="0"/>
          <c:showVal val="0"/>
          <c:showCatName val="0"/>
          <c:showSerName val="0"/>
          <c:showPercent val="0"/>
          <c:showBubbleSize val="0"/>
        </c:dLbls>
        <c:axId val="101765760"/>
        <c:axId val="101769720"/>
      </c:scatterChart>
      <c:valAx>
        <c:axId val="101765760"/>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Hour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769720"/>
        <c:crosses val="autoZero"/>
        <c:crossBetween val="midCat"/>
        <c:majorUnit val="1"/>
      </c:valAx>
      <c:valAx>
        <c:axId val="101769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Rainfall</a:t>
                </a:r>
                <a:r>
                  <a:rPr lang="en-NZ" baseline="0" dirty="0"/>
                  <a:t> (mm/hr)</a:t>
                </a:r>
                <a:endParaRPr lang="en-NZ"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765760"/>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dirty="0"/>
              <a:t>Water Depth at Point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'[Depth Points.xlsx]Sheet1'!$B$1</c:f>
              <c:strCache>
                <c:ptCount val="1"/>
                <c:pt idx="0">
                  <c:v>1hr100Y</c:v>
                </c:pt>
              </c:strCache>
            </c:strRef>
          </c:tx>
          <c:spPr>
            <a:solidFill>
              <a:schemeClr val="accent1">
                <a:shade val="5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[1]Sheet1!$B$2:$B$7</c:f>
              <c:numCache>
                <c:formatCode>General</c:formatCode>
                <c:ptCount val="6"/>
                <c:pt idx="0">
                  <c:v>2.74871826171875</c:v>
                </c:pt>
                <c:pt idx="1">
                  <c:v>1.9117234945297199</c:v>
                </c:pt>
                <c:pt idx="2">
                  <c:v>1.33125925064086</c:v>
                </c:pt>
                <c:pt idx="3">
                  <c:v>0.92578887939453103</c:v>
                </c:pt>
                <c:pt idx="4">
                  <c:v>3.5844991207122798</c:v>
                </c:pt>
                <c:pt idx="5">
                  <c:v>0.97797930240631104</c:v>
                </c:pt>
              </c:numCache>
            </c:numRef>
          </c:val>
          <c:extLst>
            <c:ext xmlns:c16="http://schemas.microsoft.com/office/drawing/2014/chart" uri="{C3380CC4-5D6E-409C-BE32-E72D297353CC}">
              <c16:uniqueId val="{00000000-2C1E-44DB-B1FE-426CED1ABAF8}"/>
            </c:ext>
          </c:extLst>
        </c:ser>
        <c:ser>
          <c:idx val="1"/>
          <c:order val="1"/>
          <c:tx>
            <c:strRef>
              <c:f>'[Depth Points.xlsx]Sheet1'!$C$1</c:f>
              <c:strCache>
                <c:ptCount val="1"/>
                <c:pt idx="0">
                  <c:v>2hr100Y</c:v>
                </c:pt>
              </c:strCache>
            </c:strRef>
          </c:tx>
          <c:spPr>
            <a:solidFill>
              <a:schemeClr val="accent1">
                <a:shade val="7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[1]Sheet1!$C$2:$C$7</c:f>
              <c:numCache>
                <c:formatCode>General</c:formatCode>
                <c:ptCount val="6"/>
                <c:pt idx="0">
                  <c:v>2.87738013267517</c:v>
                </c:pt>
                <c:pt idx="1">
                  <c:v>2.09950375556945</c:v>
                </c:pt>
                <c:pt idx="2">
                  <c:v>2.2816605567932098</c:v>
                </c:pt>
                <c:pt idx="3">
                  <c:v>1.01350080966949</c:v>
                </c:pt>
                <c:pt idx="4">
                  <c:v>3.6392529010772701</c:v>
                </c:pt>
                <c:pt idx="5">
                  <c:v>1.00976455211639</c:v>
                </c:pt>
              </c:numCache>
            </c:numRef>
          </c:val>
          <c:extLst>
            <c:ext xmlns:c16="http://schemas.microsoft.com/office/drawing/2014/chart" uri="{C3380CC4-5D6E-409C-BE32-E72D297353CC}">
              <c16:uniqueId val="{00000001-2C1E-44DB-B1FE-426CED1ABAF8}"/>
            </c:ext>
          </c:extLst>
        </c:ser>
        <c:ser>
          <c:idx val="2"/>
          <c:order val="2"/>
          <c:tx>
            <c:strRef>
              <c:f>'[Depth Points.xlsx]Sheet1'!$D$1</c:f>
              <c:strCache>
                <c:ptCount val="1"/>
                <c:pt idx="0">
                  <c:v>4hr100Y</c:v>
                </c:pt>
              </c:strCache>
            </c:strRef>
          </c:tx>
          <c:spPr>
            <a:solidFill>
              <a:schemeClr val="accent1">
                <a:shade val="9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[1]Sheet1!$D$2:$D$7</c:f>
              <c:numCache>
                <c:formatCode>General</c:formatCode>
                <c:ptCount val="6"/>
                <c:pt idx="0">
                  <c:v>2.8394744396209699</c:v>
                </c:pt>
                <c:pt idx="1">
                  <c:v>2.1213631629943799</c:v>
                </c:pt>
                <c:pt idx="2">
                  <c:v>1.60924184322357</c:v>
                </c:pt>
                <c:pt idx="3">
                  <c:v>1.0616428852081199</c:v>
                </c:pt>
                <c:pt idx="4">
                  <c:v>3.7121787071228001</c:v>
                </c:pt>
                <c:pt idx="5">
                  <c:v>1.0016225576400699</c:v>
                </c:pt>
              </c:numCache>
            </c:numRef>
          </c:val>
          <c:extLst>
            <c:ext xmlns:c16="http://schemas.microsoft.com/office/drawing/2014/chart" uri="{C3380CC4-5D6E-409C-BE32-E72D297353CC}">
              <c16:uniqueId val="{00000002-2C1E-44DB-B1FE-426CED1ABAF8}"/>
            </c:ext>
          </c:extLst>
        </c:ser>
        <c:ser>
          <c:idx val="3"/>
          <c:order val="3"/>
          <c:tx>
            <c:strRef>
              <c:f>'[Depth Points.xlsx]Sheet1'!$E$1</c:f>
              <c:strCache>
                <c:ptCount val="1"/>
                <c:pt idx="0">
                  <c:v>6hr100Y</c:v>
                </c:pt>
              </c:strCache>
            </c:strRef>
          </c:tx>
          <c:spPr>
            <a:solidFill>
              <a:schemeClr val="accent1">
                <a:tint val="9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[1]Sheet1!$E$2:$E$7</c:f>
              <c:numCache>
                <c:formatCode>General</c:formatCode>
                <c:ptCount val="6"/>
                <c:pt idx="0">
                  <c:v>2.7832448482513401</c:v>
                </c:pt>
                <c:pt idx="1">
                  <c:v>2.0841524600982599</c:v>
                </c:pt>
                <c:pt idx="2">
                  <c:v>1.2765222787857</c:v>
                </c:pt>
                <c:pt idx="3">
                  <c:v>0.98981755971908503</c:v>
                </c:pt>
                <c:pt idx="4">
                  <c:v>3.7921268939971902</c:v>
                </c:pt>
                <c:pt idx="5">
                  <c:v>0.96711492538452104</c:v>
                </c:pt>
              </c:numCache>
            </c:numRef>
          </c:val>
          <c:extLst>
            <c:ext xmlns:c16="http://schemas.microsoft.com/office/drawing/2014/chart" uri="{C3380CC4-5D6E-409C-BE32-E72D297353CC}">
              <c16:uniqueId val="{00000003-2C1E-44DB-B1FE-426CED1ABAF8}"/>
            </c:ext>
          </c:extLst>
        </c:ser>
        <c:ser>
          <c:idx val="4"/>
          <c:order val="4"/>
          <c:tx>
            <c:strRef>
              <c:f>'[Depth Points.xlsx]Sheet1'!$F$1</c:f>
              <c:strCache>
                <c:ptCount val="1"/>
                <c:pt idx="0">
                  <c:v>8hr100Y</c:v>
                </c:pt>
              </c:strCache>
            </c:strRef>
          </c:tx>
          <c:spPr>
            <a:solidFill>
              <a:schemeClr val="accent1">
                <a:tint val="7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[1]Sheet1!$F$2:$F$7</c:f>
              <c:numCache>
                <c:formatCode>General</c:formatCode>
                <c:ptCount val="6"/>
                <c:pt idx="0">
                  <c:v>2.7638165950775102</c:v>
                </c:pt>
                <c:pt idx="1">
                  <c:v>2.07153248786926</c:v>
                </c:pt>
                <c:pt idx="2">
                  <c:v>1.3810778856277399</c:v>
                </c:pt>
                <c:pt idx="3">
                  <c:v>0.82547289133071899</c:v>
                </c:pt>
                <c:pt idx="4">
                  <c:v>3.7596850395202601</c:v>
                </c:pt>
                <c:pt idx="5">
                  <c:v>0.94856452941894498</c:v>
                </c:pt>
              </c:numCache>
            </c:numRef>
          </c:val>
          <c:extLst>
            <c:ext xmlns:c16="http://schemas.microsoft.com/office/drawing/2014/chart" uri="{C3380CC4-5D6E-409C-BE32-E72D297353CC}">
              <c16:uniqueId val="{00000004-2C1E-44DB-B1FE-426CED1ABAF8}"/>
            </c:ext>
          </c:extLst>
        </c:ser>
        <c:ser>
          <c:idx val="5"/>
          <c:order val="5"/>
          <c:tx>
            <c:strRef>
              <c:f>'[Depth Points.xlsx]Sheet1'!$G$1</c:f>
              <c:strCache>
                <c:ptCount val="1"/>
                <c:pt idx="0">
                  <c:v>12hr100Y</c:v>
                </c:pt>
              </c:strCache>
            </c:strRef>
          </c:tx>
          <c:spPr>
            <a:solidFill>
              <a:schemeClr val="accent1">
                <a:tint val="50000"/>
              </a:schemeClr>
            </a:solidFill>
            <a:ln>
              <a:noFill/>
            </a:ln>
            <a:effectLst/>
          </c:spPr>
          <c:invertIfNegative val="0"/>
          <c:cat>
            <c:numRef>
              <c:f>[1]Sheet1!$A$2:$A$7</c:f>
              <c:numCache>
                <c:formatCode>General</c:formatCode>
                <c:ptCount val="6"/>
                <c:pt idx="0">
                  <c:v>1</c:v>
                </c:pt>
                <c:pt idx="1">
                  <c:v>2</c:v>
                </c:pt>
                <c:pt idx="2">
                  <c:v>3</c:v>
                </c:pt>
                <c:pt idx="3">
                  <c:v>4</c:v>
                </c:pt>
                <c:pt idx="4">
                  <c:v>5</c:v>
                </c:pt>
                <c:pt idx="5">
                  <c:v>6</c:v>
                </c:pt>
              </c:numCache>
            </c:numRef>
          </c:cat>
          <c:val>
            <c:numRef>
              <c:f>[1]Sheet1!$G$2:$G$7</c:f>
              <c:numCache>
                <c:formatCode>General</c:formatCode>
                <c:ptCount val="6"/>
                <c:pt idx="0">
                  <c:v>2.77626132965087</c:v>
                </c:pt>
                <c:pt idx="1">
                  <c:v>2.03231477737426</c:v>
                </c:pt>
                <c:pt idx="2">
                  <c:v>1.2809462547302199</c:v>
                </c:pt>
                <c:pt idx="3">
                  <c:v>0.63561207056045499</c:v>
                </c:pt>
                <c:pt idx="4">
                  <c:v>3.7731838226318302</c:v>
                </c:pt>
                <c:pt idx="5">
                  <c:v>0.90518224239349299</c:v>
                </c:pt>
              </c:numCache>
            </c:numRef>
          </c:val>
          <c:extLst>
            <c:ext xmlns:c16="http://schemas.microsoft.com/office/drawing/2014/chart" uri="{C3380CC4-5D6E-409C-BE32-E72D297353CC}">
              <c16:uniqueId val="{00000005-2C1E-44DB-B1FE-426CED1ABAF8}"/>
            </c:ext>
          </c:extLst>
        </c:ser>
        <c:dLbls>
          <c:showLegendKey val="0"/>
          <c:showVal val="0"/>
          <c:showCatName val="0"/>
          <c:showSerName val="0"/>
          <c:showPercent val="0"/>
          <c:showBubbleSize val="0"/>
        </c:dLbls>
        <c:gapWidth val="219"/>
        <c:overlap val="-27"/>
        <c:axId val="834846360"/>
        <c:axId val="834848160"/>
      </c:barChart>
      <c:catAx>
        <c:axId val="8348463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Depth</a:t>
                </a:r>
                <a:r>
                  <a:rPr lang="en-NZ" baseline="0" dirty="0"/>
                  <a:t> Point</a:t>
                </a:r>
                <a:endParaRPr lang="en-NZ"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34848160"/>
        <c:crosses val="autoZero"/>
        <c:auto val="1"/>
        <c:lblAlgn val="ctr"/>
        <c:lblOffset val="100"/>
        <c:noMultiLvlLbl val="0"/>
      </c:catAx>
      <c:valAx>
        <c:axId val="834848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Water</a:t>
                </a:r>
                <a:r>
                  <a:rPr lang="en-NZ" baseline="0" dirty="0"/>
                  <a:t> Depth (meters)</a:t>
                </a:r>
                <a:endParaRPr lang="en-NZ"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4846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pivotSource>
    <c:name>[Building_Loss_Sum_2hr_ARIs_WORKING.xlsx]4hr!PivotTable11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sz="1400" b="0" i="0" u="none" strike="noStrike" kern="1200" spc="0" baseline="0">
                <a:solidFill>
                  <a:sysClr val="windowText" lastClr="000000">
                    <a:lumMod val="65000"/>
                    <a:lumOff val="35000"/>
                  </a:sysClr>
                </a:solidFill>
              </a:rPr>
              <a:t>4hr ARI 100 Replacement Cost Total</a:t>
            </a:r>
          </a:p>
        </c:rich>
      </c:tx>
      <c:overlay val="0"/>
      <c:spPr>
        <a:noFill/>
        <a:ln>
          <a:noFill/>
        </a:ln>
        <a:effectLst/>
      </c:spPr>
    </c:title>
    <c:autoTitleDeleted val="0"/>
    <c:pivotFmts>
      <c:pivotFmt>
        <c:idx val="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8"/>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9"/>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8"/>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19"/>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8"/>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29"/>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8"/>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39"/>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8"/>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49"/>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0"/>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1"/>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2"/>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3"/>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4"/>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5"/>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6"/>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7"/>
        <c:spPr>
          <a:solidFill>
            <a:schemeClr val="accent6"/>
          </a:solidFill>
          <a:ln>
            <a:noFill/>
          </a:ln>
          <a:effectLst/>
        </c:spPr>
        <c:marker>
          <c:symbol val="none"/>
        </c:marker>
        <c:dLbl>
          <c:idx val="0"/>
          <c:delete val="1"/>
          <c:extLst>
            <c:ext xmlns:c15="http://schemas.microsoft.com/office/drawing/2012/chart" uri="{CE6537A1-D6FC-4f65-9D91-7224C49458BB}"/>
          </c:extLst>
        </c:dLbl>
      </c:pivotFmt>
      <c:pivotFmt>
        <c:idx val="58"/>
        <c:marker>
          <c:symbol val="none"/>
        </c:marker>
        <c:dLbl>
          <c:idx val="0"/>
          <c:delete val="1"/>
          <c:extLst>
            <c:ext xmlns:c15="http://schemas.microsoft.com/office/drawing/2012/chart" uri="{CE6537A1-D6FC-4f65-9D91-7224C49458BB}"/>
          </c:extLst>
        </c:dLbl>
      </c:pivotFmt>
      <c:pivotFmt>
        <c:idx val="59"/>
        <c:marker>
          <c:symbol val="none"/>
        </c:marker>
        <c:dLbl>
          <c:idx val="0"/>
          <c:delete val="1"/>
          <c:extLst>
            <c:ext xmlns:c15="http://schemas.microsoft.com/office/drawing/2012/chart" uri="{CE6537A1-D6FC-4f65-9D91-7224C49458BB}"/>
          </c:extLst>
        </c:dLbl>
      </c:pivotFmt>
      <c:pivotFmt>
        <c:idx val="60"/>
        <c:marker>
          <c:symbol val="none"/>
        </c:marker>
        <c:dLbl>
          <c:idx val="0"/>
          <c:delete val="1"/>
          <c:extLst>
            <c:ext xmlns:c15="http://schemas.microsoft.com/office/drawing/2012/chart" uri="{CE6537A1-D6FC-4f65-9D91-7224C49458BB}"/>
          </c:extLst>
        </c:dLbl>
      </c:pivotFmt>
    </c:pivotFmts>
    <c:plotArea>
      <c:layout/>
      <c:barChart>
        <c:barDir val="col"/>
        <c:grouping val="clustered"/>
        <c:varyColors val="0"/>
        <c:ser>
          <c:idx val="0"/>
          <c:order val="0"/>
          <c:tx>
            <c:strRef>
              <c:f>'4hr'!$B$1:$B$2</c:f>
              <c:strCache>
                <c:ptCount val="1"/>
                <c:pt idx="0">
                  <c:v>ARI100</c:v>
                </c:pt>
              </c:strCache>
            </c:strRef>
          </c:tx>
          <c:invertIfNegative val="0"/>
          <c:cat>
            <c:strRef>
              <c:f>'4hr'!$A$3:$A$12</c:f>
              <c:strCache>
                <c:ptCount val="9"/>
                <c:pt idx="0">
                  <c:v>HAZARDOUS FACILITY</c:v>
                </c:pt>
                <c:pt idx="1">
                  <c:v>HEALTH</c:v>
                </c:pt>
                <c:pt idx="2">
                  <c:v>CRITICAL FACILITY</c:v>
                </c:pt>
                <c:pt idx="3">
                  <c:v>EDUCATION</c:v>
                </c:pt>
                <c:pt idx="4">
                  <c:v>PUBLIC/COMMUNITY</c:v>
                </c:pt>
                <c:pt idx="5">
                  <c:v>COMMERCIAL/INDUSTRIA</c:v>
                </c:pt>
                <c:pt idx="6">
                  <c:v>OTHER</c:v>
                </c:pt>
                <c:pt idx="7">
                  <c:v>RESIDENTIAL</c:v>
                </c:pt>
                <c:pt idx="8">
                  <c:v>UNKNOWN</c:v>
                </c:pt>
              </c:strCache>
            </c:strRef>
          </c:cat>
          <c:val>
            <c:numRef>
              <c:f>'4hr'!$B$3:$B$12</c:f>
              <c:numCache>
                <c:formatCode>General</c:formatCode>
                <c:ptCount val="9"/>
                <c:pt idx="0">
                  <c:v>9509.9326209961291</c:v>
                </c:pt>
                <c:pt idx="1">
                  <c:v>11135.349846339401</c:v>
                </c:pt>
                <c:pt idx="2">
                  <c:v>77947.448924375814</c:v>
                </c:pt>
                <c:pt idx="3">
                  <c:v>322925.14554384258</c:v>
                </c:pt>
                <c:pt idx="4">
                  <c:v>551576.0920177761</c:v>
                </c:pt>
                <c:pt idx="5">
                  <c:v>3797154.2976017166</c:v>
                </c:pt>
                <c:pt idx="6">
                  <c:v>4536237.8602151433</c:v>
                </c:pt>
                <c:pt idx="7">
                  <c:v>10489455.680958644</c:v>
                </c:pt>
                <c:pt idx="8">
                  <c:v>10708184.131241566</c:v>
                </c:pt>
              </c:numCache>
            </c:numRef>
          </c:val>
          <c:extLst>
            <c:ext xmlns:c16="http://schemas.microsoft.com/office/drawing/2014/chart" uri="{C3380CC4-5D6E-409C-BE32-E72D297353CC}">
              <c16:uniqueId val="{00000000-B1DF-4F22-832E-F61B08423A17}"/>
            </c:ext>
          </c:extLst>
        </c:ser>
        <c:dLbls>
          <c:showLegendKey val="0"/>
          <c:showVal val="0"/>
          <c:showCatName val="0"/>
          <c:showSerName val="0"/>
          <c:showPercent val="0"/>
          <c:showBubbleSize val="0"/>
        </c:dLbls>
        <c:gapWidth val="219"/>
        <c:overlap val="-27"/>
        <c:axId val="844793880"/>
        <c:axId val="844790280"/>
      </c:barChart>
      <c:catAx>
        <c:axId val="84479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4790280"/>
        <c:crosses val="autoZero"/>
        <c:auto val="1"/>
        <c:lblAlgn val="ctr"/>
        <c:lblOffset val="100"/>
        <c:noMultiLvlLbl val="0"/>
      </c:catAx>
      <c:valAx>
        <c:axId val="844790280"/>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a:lstStyle/>
              <a:p>
                <a:pPr>
                  <a:defRPr/>
                </a:pPr>
                <a:r>
                  <a:rPr lang="en-NZ" dirty="0"/>
                  <a:t>Replacement Cost</a:t>
                </a:r>
              </a:p>
            </c:rich>
          </c:tx>
          <c:overlay val="0"/>
        </c:title>
        <c:numFmt formatCode="&quot;$&quot;#,##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4793880"/>
        <c:crosses val="autoZero"/>
        <c:crossBetween val="between"/>
      </c:valAx>
    </c:plotArea>
    <c:plotVisOnly val="1"/>
    <c:dispBlanksAs val="gap"/>
    <c:showDLblsOverMax val="0"/>
    <c:extLst/>
  </c:chart>
  <c:spPr>
    <a:solidFill>
      <a:schemeClr val="bg1"/>
    </a:solidFill>
    <a:ln w="38100">
      <a:solidFill>
        <a:schemeClr val="accent1">
          <a:lumMod val="20000"/>
          <a:lumOff val="80000"/>
        </a:schemeClr>
      </a:solidFill>
    </a:ln>
  </c:spPr>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CD067F-08FA-42FF-BD0D-6750462AF05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B0B043F-61EF-4AE8-BCDC-BB12F591E0FB}">
      <dgm:prSet/>
      <dgm:spPr/>
      <dgm:t>
        <a:bodyPr/>
        <a:lstStyle/>
        <a:p>
          <a:pPr>
            <a:lnSpc>
              <a:spcPct val="100000"/>
            </a:lnSpc>
          </a:pPr>
          <a:r>
            <a:rPr lang="en-NZ"/>
            <a:t>Creating national risk models and hazard maps</a:t>
          </a:r>
          <a:endParaRPr lang="en-US" dirty="0"/>
        </a:p>
      </dgm:t>
    </dgm:pt>
    <dgm:pt modelId="{63D82BE9-B0BF-434B-A284-3460469260AE}" type="parTrans" cxnId="{3A385131-495E-4666-87AD-0AD79AC2CF97}">
      <dgm:prSet/>
      <dgm:spPr/>
      <dgm:t>
        <a:bodyPr/>
        <a:lstStyle/>
        <a:p>
          <a:endParaRPr lang="en-US"/>
        </a:p>
      </dgm:t>
    </dgm:pt>
    <dgm:pt modelId="{0F619194-2516-49F0-A2BF-F8C3675B3487}" type="sibTrans" cxnId="{3A385131-495E-4666-87AD-0AD79AC2CF97}">
      <dgm:prSet/>
      <dgm:spPr/>
      <dgm:t>
        <a:bodyPr/>
        <a:lstStyle/>
        <a:p>
          <a:pPr>
            <a:lnSpc>
              <a:spcPct val="100000"/>
            </a:lnSpc>
          </a:pPr>
          <a:endParaRPr lang="en-US"/>
        </a:p>
      </dgm:t>
    </dgm:pt>
    <dgm:pt modelId="{CF3C08F2-E932-427C-AF21-D5E260C9541F}">
      <dgm:prSet/>
      <dgm:spPr/>
      <dgm:t>
        <a:bodyPr/>
        <a:lstStyle/>
        <a:p>
          <a:pPr>
            <a:lnSpc>
              <a:spcPct val="100000"/>
            </a:lnSpc>
          </a:pPr>
          <a:r>
            <a:rPr lang="en-NZ" dirty="0"/>
            <a:t>Detailing tropical cyclone and flood inundation exposure</a:t>
          </a:r>
          <a:endParaRPr lang="en-US" dirty="0"/>
        </a:p>
      </dgm:t>
    </dgm:pt>
    <dgm:pt modelId="{FD0BBAD7-8619-49AB-A922-610793A85864}" type="parTrans" cxnId="{115AF0FC-261F-4B1E-AE51-A4E66DC9A402}">
      <dgm:prSet/>
      <dgm:spPr/>
      <dgm:t>
        <a:bodyPr/>
        <a:lstStyle/>
        <a:p>
          <a:endParaRPr lang="en-US"/>
        </a:p>
      </dgm:t>
    </dgm:pt>
    <dgm:pt modelId="{267FE36F-7E7A-45EF-A704-587F85B2C65F}" type="sibTrans" cxnId="{115AF0FC-261F-4B1E-AE51-A4E66DC9A402}">
      <dgm:prSet/>
      <dgm:spPr/>
      <dgm:t>
        <a:bodyPr/>
        <a:lstStyle/>
        <a:p>
          <a:pPr>
            <a:lnSpc>
              <a:spcPct val="100000"/>
            </a:lnSpc>
          </a:pPr>
          <a:endParaRPr lang="en-US"/>
        </a:p>
      </dgm:t>
    </dgm:pt>
    <dgm:pt modelId="{870E7E58-4AAB-4DB4-8356-EE4F658FAC0F}">
      <dgm:prSet/>
      <dgm:spPr/>
      <dgm:t>
        <a:bodyPr/>
        <a:lstStyle/>
        <a:p>
          <a:pPr>
            <a:lnSpc>
              <a:spcPct val="100000"/>
            </a:lnSpc>
          </a:pPr>
          <a:r>
            <a:rPr lang="en-NZ" dirty="0"/>
            <a:t>Used pre-event and in Post Disaster Needs Assessment (PDNA)</a:t>
          </a:r>
          <a:endParaRPr lang="en-US" dirty="0"/>
        </a:p>
      </dgm:t>
    </dgm:pt>
    <dgm:pt modelId="{B271B54E-F683-4F21-866D-DF2C3AC2B1D4}" type="parTrans" cxnId="{687F7572-D307-4CEF-B1B0-27DDEBB38A7E}">
      <dgm:prSet/>
      <dgm:spPr/>
      <dgm:t>
        <a:bodyPr/>
        <a:lstStyle/>
        <a:p>
          <a:endParaRPr lang="en-US"/>
        </a:p>
      </dgm:t>
    </dgm:pt>
    <dgm:pt modelId="{EC6334B3-8211-4453-88F0-66E96CD4ED5C}" type="sibTrans" cxnId="{687F7572-D307-4CEF-B1B0-27DDEBB38A7E}">
      <dgm:prSet/>
      <dgm:spPr/>
      <dgm:t>
        <a:bodyPr/>
        <a:lstStyle/>
        <a:p>
          <a:pPr>
            <a:lnSpc>
              <a:spcPct val="100000"/>
            </a:lnSpc>
          </a:pPr>
          <a:endParaRPr lang="en-US"/>
        </a:p>
      </dgm:t>
    </dgm:pt>
    <dgm:pt modelId="{BB77CE16-3E2B-41FB-B49A-495C16546739}">
      <dgm:prSet/>
      <dgm:spPr/>
      <dgm:t>
        <a:bodyPr/>
        <a:lstStyle/>
        <a:p>
          <a:pPr>
            <a:lnSpc>
              <a:spcPct val="100000"/>
            </a:lnSpc>
          </a:pPr>
          <a:r>
            <a:rPr lang="en-NZ"/>
            <a:t>To Help build resilient communities and sustainable development</a:t>
          </a:r>
          <a:endParaRPr lang="en-US" dirty="0"/>
        </a:p>
      </dgm:t>
    </dgm:pt>
    <dgm:pt modelId="{1F50B8FF-C0FA-4715-A686-C462AF0B5D52}" type="parTrans" cxnId="{F19CAAD9-E777-4FAE-BC41-3C4C56B8805F}">
      <dgm:prSet/>
      <dgm:spPr/>
      <dgm:t>
        <a:bodyPr/>
        <a:lstStyle/>
        <a:p>
          <a:endParaRPr lang="en-US"/>
        </a:p>
      </dgm:t>
    </dgm:pt>
    <dgm:pt modelId="{2E935C66-FB65-470F-AF4C-1A11E518EDD3}" type="sibTrans" cxnId="{F19CAAD9-E777-4FAE-BC41-3C4C56B8805F}">
      <dgm:prSet/>
      <dgm:spPr/>
      <dgm:t>
        <a:bodyPr/>
        <a:lstStyle/>
        <a:p>
          <a:endParaRPr lang="en-US"/>
        </a:p>
      </dgm:t>
    </dgm:pt>
    <dgm:pt modelId="{D627FC97-8235-4F7E-9947-AD6AD6FF6F89}" type="pres">
      <dgm:prSet presAssocID="{36CD067F-08FA-42FF-BD0D-6750462AF052}" presName="root" presStyleCnt="0">
        <dgm:presLayoutVars>
          <dgm:dir/>
          <dgm:resizeHandles val="exact"/>
        </dgm:presLayoutVars>
      </dgm:prSet>
      <dgm:spPr/>
    </dgm:pt>
    <dgm:pt modelId="{38F4AFF9-8E3E-4865-A786-B338B6DB1E2E}" type="pres">
      <dgm:prSet presAssocID="{DB0B043F-61EF-4AE8-BCDC-BB12F591E0FB}" presName="compNode" presStyleCnt="0"/>
      <dgm:spPr/>
    </dgm:pt>
    <dgm:pt modelId="{04829AC0-5A26-4164-B453-3DAF874BA0ED}" type="pres">
      <dgm:prSet presAssocID="{DB0B043F-61EF-4AE8-BCDC-BB12F591E0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C0C674F5-AB80-4257-9ECE-D185A294DA74}" type="pres">
      <dgm:prSet presAssocID="{DB0B043F-61EF-4AE8-BCDC-BB12F591E0FB}" presName="spaceRect" presStyleCnt="0"/>
      <dgm:spPr/>
    </dgm:pt>
    <dgm:pt modelId="{8AB61DAA-A775-4B39-A360-5C159777AE5D}" type="pres">
      <dgm:prSet presAssocID="{DB0B043F-61EF-4AE8-BCDC-BB12F591E0FB}" presName="textRect" presStyleLbl="revTx" presStyleIdx="0" presStyleCnt="4">
        <dgm:presLayoutVars>
          <dgm:chMax val="1"/>
          <dgm:chPref val="1"/>
        </dgm:presLayoutVars>
      </dgm:prSet>
      <dgm:spPr/>
    </dgm:pt>
    <dgm:pt modelId="{32E0BCED-3ACA-45E4-A9AA-FA50B8809F08}" type="pres">
      <dgm:prSet presAssocID="{0F619194-2516-49F0-A2BF-F8C3675B3487}" presName="sibTrans" presStyleCnt="0"/>
      <dgm:spPr/>
    </dgm:pt>
    <dgm:pt modelId="{DDA328F0-528F-495F-9F24-1AB10E7864C4}" type="pres">
      <dgm:prSet presAssocID="{CF3C08F2-E932-427C-AF21-D5E260C9541F}" presName="compNode" presStyleCnt="0"/>
      <dgm:spPr/>
    </dgm:pt>
    <dgm:pt modelId="{D4BAF60F-09B4-4A92-B03E-BAF834EB68F5}" type="pres">
      <dgm:prSet presAssocID="{CF3C08F2-E932-427C-AF21-D5E260C954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in"/>
        </a:ext>
      </dgm:extLst>
    </dgm:pt>
    <dgm:pt modelId="{ADF92DD9-E68B-4986-A23F-A344AFF368F5}" type="pres">
      <dgm:prSet presAssocID="{CF3C08F2-E932-427C-AF21-D5E260C9541F}" presName="spaceRect" presStyleCnt="0"/>
      <dgm:spPr/>
    </dgm:pt>
    <dgm:pt modelId="{0551F892-710E-4B5C-B278-D4785090317F}" type="pres">
      <dgm:prSet presAssocID="{CF3C08F2-E932-427C-AF21-D5E260C9541F}" presName="textRect" presStyleLbl="revTx" presStyleIdx="1" presStyleCnt="4">
        <dgm:presLayoutVars>
          <dgm:chMax val="1"/>
          <dgm:chPref val="1"/>
        </dgm:presLayoutVars>
      </dgm:prSet>
      <dgm:spPr/>
    </dgm:pt>
    <dgm:pt modelId="{EB4D6485-2470-43CA-BD68-5778E8ECB0D5}" type="pres">
      <dgm:prSet presAssocID="{267FE36F-7E7A-45EF-A704-587F85B2C65F}" presName="sibTrans" presStyleCnt="0"/>
      <dgm:spPr/>
    </dgm:pt>
    <dgm:pt modelId="{51549686-4671-43B4-B16B-8A13FBDD2ED3}" type="pres">
      <dgm:prSet presAssocID="{870E7E58-4AAB-4DB4-8356-EE4F658FAC0F}" presName="compNode" presStyleCnt="0"/>
      <dgm:spPr/>
    </dgm:pt>
    <dgm:pt modelId="{5A2AA6ED-A534-45CB-8D59-2240611EF9CD}" type="pres">
      <dgm:prSet presAssocID="{870E7E58-4AAB-4DB4-8356-EE4F658FAC0F}" presName="iconRect" presStyleLbl="node1" presStyleIdx="2" presStyleCnt="4" custLinFactX="-226141" custLinFactY="100000" custLinFactNeighborX="-300000" custLinFactNeighborY="17816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fighter"/>
        </a:ext>
      </dgm:extLst>
    </dgm:pt>
    <dgm:pt modelId="{B01E058A-EF8F-4FD2-BA7C-799DD3868121}" type="pres">
      <dgm:prSet presAssocID="{870E7E58-4AAB-4DB4-8356-EE4F658FAC0F}" presName="spaceRect" presStyleCnt="0"/>
      <dgm:spPr/>
    </dgm:pt>
    <dgm:pt modelId="{811D9F78-6CF5-4A60-AF8D-3FCED37ED3B0}" type="pres">
      <dgm:prSet presAssocID="{870E7E58-4AAB-4DB4-8356-EE4F658FAC0F}" presName="textRect" presStyleLbl="revTx" presStyleIdx="2" presStyleCnt="4" custLinFactX="-100000" custLinFactY="112937" custLinFactNeighborX="-136763" custLinFactNeighborY="200000">
        <dgm:presLayoutVars>
          <dgm:chMax val="1"/>
          <dgm:chPref val="1"/>
        </dgm:presLayoutVars>
      </dgm:prSet>
      <dgm:spPr/>
    </dgm:pt>
    <dgm:pt modelId="{E8C4824A-C467-4E29-A85B-CA513F2822BD}" type="pres">
      <dgm:prSet presAssocID="{EC6334B3-8211-4453-88F0-66E96CD4ED5C}" presName="sibTrans" presStyleCnt="0"/>
      <dgm:spPr/>
    </dgm:pt>
    <dgm:pt modelId="{06278B99-2150-4DC7-96C7-358838451B87}" type="pres">
      <dgm:prSet presAssocID="{BB77CE16-3E2B-41FB-B49A-495C16546739}" presName="compNode" presStyleCnt="0"/>
      <dgm:spPr/>
    </dgm:pt>
    <dgm:pt modelId="{7D357B7E-B438-4274-A595-D766D473E7BF}" type="pres">
      <dgm:prSet presAssocID="{BB77CE16-3E2B-41FB-B49A-495C165467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AE601DA6-533B-4A31-85C9-7E5326CEFA04}" type="pres">
      <dgm:prSet presAssocID="{BB77CE16-3E2B-41FB-B49A-495C16546739}" presName="spaceRect" presStyleCnt="0"/>
      <dgm:spPr/>
    </dgm:pt>
    <dgm:pt modelId="{60EBA9C5-C7E4-4216-8548-9BCA6F2AD18F}" type="pres">
      <dgm:prSet presAssocID="{BB77CE16-3E2B-41FB-B49A-495C16546739}" presName="textRect" presStyleLbl="revTx" presStyleIdx="3" presStyleCnt="4">
        <dgm:presLayoutVars>
          <dgm:chMax val="1"/>
          <dgm:chPref val="1"/>
        </dgm:presLayoutVars>
      </dgm:prSet>
      <dgm:spPr/>
    </dgm:pt>
  </dgm:ptLst>
  <dgm:cxnLst>
    <dgm:cxn modelId="{C088271F-D01A-4B3B-8733-FC6DDE067242}" type="presOf" srcId="{CF3C08F2-E932-427C-AF21-D5E260C9541F}" destId="{0551F892-710E-4B5C-B278-D4785090317F}" srcOrd="0" destOrd="0" presId="urn:microsoft.com/office/officeart/2018/2/layout/IconLabelList"/>
    <dgm:cxn modelId="{3A385131-495E-4666-87AD-0AD79AC2CF97}" srcId="{36CD067F-08FA-42FF-BD0D-6750462AF052}" destId="{DB0B043F-61EF-4AE8-BCDC-BB12F591E0FB}" srcOrd="0" destOrd="0" parTransId="{63D82BE9-B0BF-434B-A284-3460469260AE}" sibTransId="{0F619194-2516-49F0-A2BF-F8C3675B3487}"/>
    <dgm:cxn modelId="{1B6B6133-286E-4CD7-AA6E-664AC78E089B}" type="presOf" srcId="{36CD067F-08FA-42FF-BD0D-6750462AF052}" destId="{D627FC97-8235-4F7E-9947-AD6AD6FF6F89}" srcOrd="0" destOrd="0" presId="urn:microsoft.com/office/officeart/2018/2/layout/IconLabelList"/>
    <dgm:cxn modelId="{687F7572-D307-4CEF-B1B0-27DDEBB38A7E}" srcId="{36CD067F-08FA-42FF-BD0D-6750462AF052}" destId="{870E7E58-4AAB-4DB4-8356-EE4F658FAC0F}" srcOrd="2" destOrd="0" parTransId="{B271B54E-F683-4F21-866D-DF2C3AC2B1D4}" sibTransId="{EC6334B3-8211-4453-88F0-66E96CD4ED5C}"/>
    <dgm:cxn modelId="{8B4FC091-F1C8-4D34-AEEF-AF84A95F916E}" type="presOf" srcId="{870E7E58-4AAB-4DB4-8356-EE4F658FAC0F}" destId="{811D9F78-6CF5-4A60-AF8D-3FCED37ED3B0}" srcOrd="0" destOrd="0" presId="urn:microsoft.com/office/officeart/2018/2/layout/IconLabelList"/>
    <dgm:cxn modelId="{36C025B0-F5B6-48B8-BCEA-C9BB09F3CE10}" type="presOf" srcId="{BB77CE16-3E2B-41FB-B49A-495C16546739}" destId="{60EBA9C5-C7E4-4216-8548-9BCA6F2AD18F}" srcOrd="0" destOrd="0" presId="urn:microsoft.com/office/officeart/2018/2/layout/IconLabelList"/>
    <dgm:cxn modelId="{6D58B6B8-7406-42A3-A53D-AFBB81207324}" type="presOf" srcId="{DB0B043F-61EF-4AE8-BCDC-BB12F591E0FB}" destId="{8AB61DAA-A775-4B39-A360-5C159777AE5D}" srcOrd="0" destOrd="0" presId="urn:microsoft.com/office/officeart/2018/2/layout/IconLabelList"/>
    <dgm:cxn modelId="{F19CAAD9-E777-4FAE-BC41-3C4C56B8805F}" srcId="{36CD067F-08FA-42FF-BD0D-6750462AF052}" destId="{BB77CE16-3E2B-41FB-B49A-495C16546739}" srcOrd="3" destOrd="0" parTransId="{1F50B8FF-C0FA-4715-A686-C462AF0B5D52}" sibTransId="{2E935C66-FB65-470F-AF4C-1A11E518EDD3}"/>
    <dgm:cxn modelId="{115AF0FC-261F-4B1E-AE51-A4E66DC9A402}" srcId="{36CD067F-08FA-42FF-BD0D-6750462AF052}" destId="{CF3C08F2-E932-427C-AF21-D5E260C9541F}" srcOrd="1" destOrd="0" parTransId="{FD0BBAD7-8619-49AB-A922-610793A85864}" sibTransId="{267FE36F-7E7A-45EF-A704-587F85B2C65F}"/>
    <dgm:cxn modelId="{90C80603-7A61-4B83-8553-90BBEC2F7409}" type="presParOf" srcId="{D627FC97-8235-4F7E-9947-AD6AD6FF6F89}" destId="{38F4AFF9-8E3E-4865-A786-B338B6DB1E2E}" srcOrd="0" destOrd="0" presId="urn:microsoft.com/office/officeart/2018/2/layout/IconLabelList"/>
    <dgm:cxn modelId="{CB4721A9-D613-413B-9D31-930A49B70E4D}" type="presParOf" srcId="{38F4AFF9-8E3E-4865-A786-B338B6DB1E2E}" destId="{04829AC0-5A26-4164-B453-3DAF874BA0ED}" srcOrd="0" destOrd="0" presId="urn:microsoft.com/office/officeart/2018/2/layout/IconLabelList"/>
    <dgm:cxn modelId="{0A04D816-042F-4BBB-8D61-8662DBEBDFF2}" type="presParOf" srcId="{38F4AFF9-8E3E-4865-A786-B338B6DB1E2E}" destId="{C0C674F5-AB80-4257-9ECE-D185A294DA74}" srcOrd="1" destOrd="0" presId="urn:microsoft.com/office/officeart/2018/2/layout/IconLabelList"/>
    <dgm:cxn modelId="{442EAB36-8F87-491F-9DB0-C88E22F36385}" type="presParOf" srcId="{38F4AFF9-8E3E-4865-A786-B338B6DB1E2E}" destId="{8AB61DAA-A775-4B39-A360-5C159777AE5D}" srcOrd="2" destOrd="0" presId="urn:microsoft.com/office/officeart/2018/2/layout/IconLabelList"/>
    <dgm:cxn modelId="{295DE6F0-A7D9-436D-BD08-68A26DDD919F}" type="presParOf" srcId="{D627FC97-8235-4F7E-9947-AD6AD6FF6F89}" destId="{32E0BCED-3ACA-45E4-A9AA-FA50B8809F08}" srcOrd="1" destOrd="0" presId="urn:microsoft.com/office/officeart/2018/2/layout/IconLabelList"/>
    <dgm:cxn modelId="{A01A2DA9-26B8-449C-95B5-C59ED6C9C191}" type="presParOf" srcId="{D627FC97-8235-4F7E-9947-AD6AD6FF6F89}" destId="{DDA328F0-528F-495F-9F24-1AB10E7864C4}" srcOrd="2" destOrd="0" presId="urn:microsoft.com/office/officeart/2018/2/layout/IconLabelList"/>
    <dgm:cxn modelId="{05EDB1D7-7B9A-4E12-AE86-5BD52D82A7F5}" type="presParOf" srcId="{DDA328F0-528F-495F-9F24-1AB10E7864C4}" destId="{D4BAF60F-09B4-4A92-B03E-BAF834EB68F5}" srcOrd="0" destOrd="0" presId="urn:microsoft.com/office/officeart/2018/2/layout/IconLabelList"/>
    <dgm:cxn modelId="{12715787-E109-45AD-A689-EF136373F066}" type="presParOf" srcId="{DDA328F0-528F-495F-9F24-1AB10E7864C4}" destId="{ADF92DD9-E68B-4986-A23F-A344AFF368F5}" srcOrd="1" destOrd="0" presId="urn:microsoft.com/office/officeart/2018/2/layout/IconLabelList"/>
    <dgm:cxn modelId="{755C805A-4D01-4334-B046-9ACE6D3F982E}" type="presParOf" srcId="{DDA328F0-528F-495F-9F24-1AB10E7864C4}" destId="{0551F892-710E-4B5C-B278-D4785090317F}" srcOrd="2" destOrd="0" presId="urn:microsoft.com/office/officeart/2018/2/layout/IconLabelList"/>
    <dgm:cxn modelId="{CF84DAE8-3D46-43B2-9BBF-B2A61C4357B8}" type="presParOf" srcId="{D627FC97-8235-4F7E-9947-AD6AD6FF6F89}" destId="{EB4D6485-2470-43CA-BD68-5778E8ECB0D5}" srcOrd="3" destOrd="0" presId="urn:microsoft.com/office/officeart/2018/2/layout/IconLabelList"/>
    <dgm:cxn modelId="{17FBD64F-F2F8-4486-A998-38C9F6FC6E53}" type="presParOf" srcId="{D627FC97-8235-4F7E-9947-AD6AD6FF6F89}" destId="{51549686-4671-43B4-B16B-8A13FBDD2ED3}" srcOrd="4" destOrd="0" presId="urn:microsoft.com/office/officeart/2018/2/layout/IconLabelList"/>
    <dgm:cxn modelId="{FC683EB5-5D97-4364-8E61-2158212134F1}" type="presParOf" srcId="{51549686-4671-43B4-B16B-8A13FBDD2ED3}" destId="{5A2AA6ED-A534-45CB-8D59-2240611EF9CD}" srcOrd="0" destOrd="0" presId="urn:microsoft.com/office/officeart/2018/2/layout/IconLabelList"/>
    <dgm:cxn modelId="{3ACD39AF-E214-4CE2-B987-F5BEAD642BF4}" type="presParOf" srcId="{51549686-4671-43B4-B16B-8A13FBDD2ED3}" destId="{B01E058A-EF8F-4FD2-BA7C-799DD3868121}" srcOrd="1" destOrd="0" presId="urn:microsoft.com/office/officeart/2018/2/layout/IconLabelList"/>
    <dgm:cxn modelId="{30A5A900-AA14-4A0A-907A-124C141D7C33}" type="presParOf" srcId="{51549686-4671-43B4-B16B-8A13FBDD2ED3}" destId="{811D9F78-6CF5-4A60-AF8D-3FCED37ED3B0}" srcOrd="2" destOrd="0" presId="urn:microsoft.com/office/officeart/2018/2/layout/IconLabelList"/>
    <dgm:cxn modelId="{5596375E-5B70-41AC-B7EA-8C8508DE9D92}" type="presParOf" srcId="{D627FC97-8235-4F7E-9947-AD6AD6FF6F89}" destId="{E8C4824A-C467-4E29-A85B-CA513F2822BD}" srcOrd="5" destOrd="0" presId="urn:microsoft.com/office/officeart/2018/2/layout/IconLabelList"/>
    <dgm:cxn modelId="{5E5C2ABB-D8EB-4351-A762-27729A6A54CB}" type="presParOf" srcId="{D627FC97-8235-4F7E-9947-AD6AD6FF6F89}" destId="{06278B99-2150-4DC7-96C7-358838451B87}" srcOrd="6" destOrd="0" presId="urn:microsoft.com/office/officeart/2018/2/layout/IconLabelList"/>
    <dgm:cxn modelId="{6D229738-1276-4FFC-B356-BF97E7E55618}" type="presParOf" srcId="{06278B99-2150-4DC7-96C7-358838451B87}" destId="{7D357B7E-B438-4274-A595-D766D473E7BF}" srcOrd="0" destOrd="0" presId="urn:microsoft.com/office/officeart/2018/2/layout/IconLabelList"/>
    <dgm:cxn modelId="{34EAD143-50B5-4BAE-B5D6-44E6B9307DD4}" type="presParOf" srcId="{06278B99-2150-4DC7-96C7-358838451B87}" destId="{AE601DA6-533B-4A31-85C9-7E5326CEFA04}" srcOrd="1" destOrd="0" presId="urn:microsoft.com/office/officeart/2018/2/layout/IconLabelList"/>
    <dgm:cxn modelId="{D8C9FC20-E3CF-42B5-BF47-1CF815E55392}" type="presParOf" srcId="{06278B99-2150-4DC7-96C7-358838451B87}" destId="{60EBA9C5-C7E4-4216-8548-9BCA6F2AD18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29AC0-5A26-4164-B453-3DAF874BA0ED}">
      <dsp:nvSpPr>
        <dsp:cNvPr id="0" name=""/>
        <dsp:cNvSpPr/>
      </dsp:nvSpPr>
      <dsp:spPr>
        <a:xfrm>
          <a:off x="767311" y="327806"/>
          <a:ext cx="769658" cy="769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61DAA-A775-4B39-A360-5C159777AE5D}">
      <dsp:nvSpPr>
        <dsp:cNvPr id="0" name=""/>
        <dsp:cNvSpPr/>
      </dsp:nvSpPr>
      <dsp:spPr>
        <a:xfrm>
          <a:off x="296964" y="1369564"/>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NZ" sz="1300" kern="1200"/>
            <a:t>Creating national risk models and hazard maps</a:t>
          </a:r>
          <a:endParaRPr lang="en-US" sz="1300" kern="1200" dirty="0"/>
        </a:p>
      </dsp:txBody>
      <dsp:txXfrm>
        <a:off x="296964" y="1369564"/>
        <a:ext cx="1710351" cy="684140"/>
      </dsp:txXfrm>
    </dsp:sp>
    <dsp:sp modelId="{D4BAF60F-09B4-4A92-B03E-BAF834EB68F5}">
      <dsp:nvSpPr>
        <dsp:cNvPr id="0" name=""/>
        <dsp:cNvSpPr/>
      </dsp:nvSpPr>
      <dsp:spPr>
        <a:xfrm>
          <a:off x="2776974" y="327806"/>
          <a:ext cx="769658" cy="7696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1F892-710E-4B5C-B278-D4785090317F}">
      <dsp:nvSpPr>
        <dsp:cNvPr id="0" name=""/>
        <dsp:cNvSpPr/>
      </dsp:nvSpPr>
      <dsp:spPr>
        <a:xfrm>
          <a:off x="2306627" y="1369564"/>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NZ" sz="1300" kern="1200" dirty="0"/>
            <a:t>Detailing tropical cyclone and flood inundation exposure</a:t>
          </a:r>
          <a:endParaRPr lang="en-US" sz="1300" kern="1200" dirty="0"/>
        </a:p>
      </dsp:txBody>
      <dsp:txXfrm>
        <a:off x="2306627" y="1369564"/>
        <a:ext cx="1710351" cy="684140"/>
      </dsp:txXfrm>
    </dsp:sp>
    <dsp:sp modelId="{5A2AA6ED-A534-45CB-8D59-2240611EF9CD}">
      <dsp:nvSpPr>
        <dsp:cNvPr id="0" name=""/>
        <dsp:cNvSpPr/>
      </dsp:nvSpPr>
      <dsp:spPr>
        <a:xfrm>
          <a:off x="737150" y="2468734"/>
          <a:ext cx="769658" cy="7696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D9F78-6CF5-4A60-AF8D-3FCED37ED3B0}">
      <dsp:nvSpPr>
        <dsp:cNvPr id="0" name=""/>
        <dsp:cNvSpPr/>
      </dsp:nvSpPr>
      <dsp:spPr>
        <a:xfrm>
          <a:off x="266811" y="3510494"/>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NZ" sz="1300" kern="1200" dirty="0"/>
            <a:t>Used pre-event and in Post Disaster Needs Assessment (PDNA)</a:t>
          </a:r>
          <a:endParaRPr lang="en-US" sz="1300" kern="1200" dirty="0"/>
        </a:p>
      </dsp:txBody>
      <dsp:txXfrm>
        <a:off x="266811" y="3510494"/>
        <a:ext cx="1710351" cy="684140"/>
      </dsp:txXfrm>
    </dsp:sp>
    <dsp:sp modelId="{7D357B7E-B438-4274-A595-D766D473E7BF}">
      <dsp:nvSpPr>
        <dsp:cNvPr id="0" name=""/>
        <dsp:cNvSpPr/>
      </dsp:nvSpPr>
      <dsp:spPr>
        <a:xfrm>
          <a:off x="2776974" y="2481293"/>
          <a:ext cx="769658" cy="7696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BA9C5-C7E4-4216-8548-9BCA6F2AD18F}">
      <dsp:nvSpPr>
        <dsp:cNvPr id="0" name=""/>
        <dsp:cNvSpPr/>
      </dsp:nvSpPr>
      <dsp:spPr>
        <a:xfrm>
          <a:off x="2306627" y="3523051"/>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NZ" sz="1300" kern="1200"/>
            <a:t>To Help build resilient communities and sustainable development</a:t>
          </a:r>
          <a:endParaRPr lang="en-US" sz="1300" kern="1200" dirty="0"/>
        </a:p>
      </dsp:txBody>
      <dsp:txXfrm>
        <a:off x="2306627" y="3523051"/>
        <a:ext cx="1710351" cy="6841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F99AF-3B85-4806-8225-D5A1E89C82B2}" type="datetimeFigureOut">
              <a:rPr lang="en-NZ" smtClean="0"/>
              <a:t>27/11/2023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8CEFB-385B-4811-95C8-C45B521314C9}" type="slidenum">
              <a:rPr lang="en-NZ" smtClean="0"/>
              <a:t>‹#›</a:t>
            </a:fld>
            <a:endParaRPr lang="en-NZ"/>
          </a:p>
        </p:txBody>
      </p:sp>
    </p:spTree>
    <p:extLst>
      <p:ext uri="{BB962C8B-B14F-4D97-AF65-F5344CB8AC3E}">
        <p14:creationId xmlns:p14="http://schemas.microsoft.com/office/powerpoint/2010/main" val="411670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Kia </a:t>
            </a:r>
            <a:r>
              <a:rPr lang="en-NZ" dirty="0" err="1"/>
              <a:t>ora</a:t>
            </a:r>
            <a:r>
              <a:rPr lang="en-NZ" dirty="0"/>
              <a:t> tatou</a:t>
            </a:r>
          </a:p>
          <a:p>
            <a:r>
              <a:rPr lang="en-NZ" dirty="0"/>
              <a:t>Ko _ </a:t>
            </a:r>
            <a:r>
              <a:rPr lang="en-NZ" dirty="0" err="1"/>
              <a:t>toku</a:t>
            </a:r>
            <a:r>
              <a:rPr lang="en-NZ" dirty="0"/>
              <a:t> </a:t>
            </a:r>
            <a:r>
              <a:rPr lang="en-NZ" dirty="0" err="1"/>
              <a:t>ingoa</a:t>
            </a:r>
            <a:endParaRPr lang="en-NZ" dirty="0"/>
          </a:p>
          <a:p>
            <a:r>
              <a:rPr lang="en-NZ" dirty="0"/>
              <a:t>He _ ahau ki </a:t>
            </a:r>
            <a:r>
              <a:rPr lang="en-NZ" dirty="0" err="1"/>
              <a:t>Taihoro</a:t>
            </a:r>
            <a:r>
              <a:rPr lang="en-NZ" dirty="0"/>
              <a:t> </a:t>
            </a:r>
            <a:r>
              <a:rPr lang="en-NZ" dirty="0" err="1"/>
              <a:t>Nukurangi</a:t>
            </a:r>
            <a:endParaRPr lang="en-NZ" dirty="0"/>
          </a:p>
          <a:p>
            <a:r>
              <a:rPr lang="en-NZ" dirty="0"/>
              <a:t>No </a:t>
            </a:r>
            <a:r>
              <a:rPr lang="en-NZ" dirty="0" err="1"/>
              <a:t>reira</a:t>
            </a:r>
            <a:r>
              <a:rPr lang="en-NZ" dirty="0"/>
              <a:t> Tena koutou </a:t>
            </a:r>
            <a:r>
              <a:rPr lang="en-NZ" dirty="0" err="1"/>
              <a:t>katoa</a:t>
            </a:r>
            <a:r>
              <a:rPr lang="en-NZ" dirty="0"/>
              <a:t> </a:t>
            </a:r>
          </a:p>
        </p:txBody>
      </p:sp>
      <p:sp>
        <p:nvSpPr>
          <p:cNvPr id="4" name="Slide Number Placeholder 3"/>
          <p:cNvSpPr>
            <a:spLocks noGrp="1"/>
          </p:cNvSpPr>
          <p:nvPr>
            <p:ph type="sldNum" sz="quarter" idx="5"/>
          </p:nvPr>
        </p:nvSpPr>
        <p:spPr/>
        <p:txBody>
          <a:bodyPr/>
          <a:lstStyle/>
          <a:p>
            <a:fld id="{45A8CEFB-385B-4811-95C8-C45B521314C9}" type="slidenum">
              <a:rPr lang="en-NZ" smtClean="0"/>
              <a:t>1</a:t>
            </a:fld>
            <a:endParaRPr lang="en-NZ"/>
          </a:p>
        </p:txBody>
      </p:sp>
    </p:spTree>
    <p:extLst>
      <p:ext uri="{BB962C8B-B14F-4D97-AF65-F5344CB8AC3E}">
        <p14:creationId xmlns:p14="http://schemas.microsoft.com/office/powerpoint/2010/main" val="4233534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5A8CEFB-385B-4811-95C8-C45B521314C9}" type="slidenum">
              <a:rPr lang="en-NZ" smtClean="0"/>
              <a:t>24</a:t>
            </a:fld>
            <a:endParaRPr lang="en-NZ"/>
          </a:p>
        </p:txBody>
      </p:sp>
    </p:spTree>
    <p:extLst>
      <p:ext uri="{BB962C8B-B14F-4D97-AF65-F5344CB8AC3E}">
        <p14:creationId xmlns:p14="http://schemas.microsoft.com/office/powerpoint/2010/main" val="22034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400" dirty="0"/>
              <a:t>- Builds off Partner-1 (2016-2019)</a:t>
            </a:r>
          </a:p>
          <a:p>
            <a:r>
              <a:rPr lang="en-NZ" sz="1400" dirty="0"/>
              <a:t>- Partner-2 is finishing up next year</a:t>
            </a:r>
          </a:p>
          <a:p>
            <a:r>
              <a:rPr lang="en-NZ" sz="1400" dirty="0"/>
              <a:t>- Talks about Partner-3 next, to expand involvement to more countries </a:t>
            </a:r>
          </a:p>
        </p:txBody>
      </p:sp>
      <p:sp>
        <p:nvSpPr>
          <p:cNvPr id="4" name="Slide Number Placeholder 3"/>
          <p:cNvSpPr>
            <a:spLocks noGrp="1"/>
          </p:cNvSpPr>
          <p:nvPr>
            <p:ph type="sldNum" sz="quarter" idx="5"/>
          </p:nvPr>
        </p:nvSpPr>
        <p:spPr/>
        <p:txBody>
          <a:bodyPr/>
          <a:lstStyle/>
          <a:p>
            <a:fld id="{45A8CEFB-385B-4811-95C8-C45B521314C9}" type="slidenum">
              <a:rPr lang="en-NZ" smtClean="0"/>
              <a:t>2</a:t>
            </a:fld>
            <a:endParaRPr lang="en-NZ"/>
          </a:p>
        </p:txBody>
      </p:sp>
    </p:spTree>
    <p:extLst>
      <p:ext uri="{BB962C8B-B14F-4D97-AF65-F5344CB8AC3E}">
        <p14:creationId xmlns:p14="http://schemas.microsoft.com/office/powerpoint/2010/main" val="195394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Use case 2 also involves the creation of wind driven wave models and exposure models from wind forecast to impacts</a:t>
            </a:r>
          </a:p>
          <a:p>
            <a:endParaRPr lang="en-NZ" dirty="0"/>
          </a:p>
          <a:p>
            <a:endParaRPr lang="en-NZ" dirty="0"/>
          </a:p>
        </p:txBody>
      </p:sp>
      <p:sp>
        <p:nvSpPr>
          <p:cNvPr id="4" name="Slide Number Placeholder 3"/>
          <p:cNvSpPr>
            <a:spLocks noGrp="1"/>
          </p:cNvSpPr>
          <p:nvPr>
            <p:ph type="sldNum" sz="quarter" idx="5"/>
          </p:nvPr>
        </p:nvSpPr>
        <p:spPr/>
        <p:txBody>
          <a:bodyPr/>
          <a:lstStyle/>
          <a:p>
            <a:fld id="{45A8CEFB-385B-4811-95C8-C45B521314C9}" type="slidenum">
              <a:rPr lang="en-NZ" smtClean="0"/>
              <a:t>3</a:t>
            </a:fld>
            <a:endParaRPr lang="en-NZ"/>
          </a:p>
        </p:txBody>
      </p:sp>
    </p:spTree>
    <p:extLst>
      <p:ext uri="{BB962C8B-B14F-4D97-AF65-F5344CB8AC3E}">
        <p14:creationId xmlns:p14="http://schemas.microsoft.com/office/powerpoint/2010/main" val="412658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 Challenging part I am involved with is the need for rapid rainfall modelling</a:t>
            </a:r>
          </a:p>
          <a:p>
            <a:r>
              <a:rPr lang="en-NZ" dirty="0"/>
              <a:t>- Been testing the Rain-on-Grid pluvial modelling Approach</a:t>
            </a:r>
          </a:p>
          <a:p>
            <a:r>
              <a:rPr lang="en-NZ" dirty="0"/>
              <a:t>- Input temporal rainfall pattern is distributed across a grided spatial network onto a DEM</a:t>
            </a:r>
          </a:p>
        </p:txBody>
      </p:sp>
      <p:sp>
        <p:nvSpPr>
          <p:cNvPr id="4" name="Slide Number Placeholder 3"/>
          <p:cNvSpPr>
            <a:spLocks noGrp="1"/>
          </p:cNvSpPr>
          <p:nvPr>
            <p:ph type="sldNum" sz="quarter" idx="5"/>
          </p:nvPr>
        </p:nvSpPr>
        <p:spPr/>
        <p:txBody>
          <a:bodyPr/>
          <a:lstStyle/>
          <a:p>
            <a:fld id="{45A8CEFB-385B-4811-95C8-C45B521314C9}" type="slidenum">
              <a:rPr lang="en-NZ" smtClean="0"/>
              <a:t>4</a:t>
            </a:fld>
            <a:endParaRPr lang="en-NZ"/>
          </a:p>
        </p:txBody>
      </p:sp>
    </p:spTree>
    <p:extLst>
      <p:ext uri="{BB962C8B-B14F-4D97-AF65-F5344CB8AC3E}">
        <p14:creationId xmlns:p14="http://schemas.microsoft.com/office/powerpoint/2010/main" val="76213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Example to the right is from a test run we did in Vanuatu for the recent Cyclone Lola</a:t>
            </a:r>
          </a:p>
        </p:txBody>
      </p:sp>
      <p:sp>
        <p:nvSpPr>
          <p:cNvPr id="4" name="Slide Number Placeholder 3"/>
          <p:cNvSpPr>
            <a:spLocks noGrp="1"/>
          </p:cNvSpPr>
          <p:nvPr>
            <p:ph type="sldNum" sz="quarter" idx="5"/>
          </p:nvPr>
        </p:nvSpPr>
        <p:spPr/>
        <p:txBody>
          <a:bodyPr/>
          <a:lstStyle/>
          <a:p>
            <a:fld id="{45A8CEFB-385B-4811-95C8-C45B521314C9}" type="slidenum">
              <a:rPr lang="en-NZ" smtClean="0"/>
              <a:t>6</a:t>
            </a:fld>
            <a:endParaRPr lang="en-NZ"/>
          </a:p>
        </p:txBody>
      </p:sp>
    </p:spTree>
    <p:extLst>
      <p:ext uri="{BB962C8B-B14F-4D97-AF65-F5344CB8AC3E}">
        <p14:creationId xmlns:p14="http://schemas.microsoft.com/office/powerpoint/2010/main" val="382629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have been doing testing in the Vaisigano Catchment in Samoa</a:t>
            </a:r>
          </a:p>
          <a:p>
            <a:endParaRPr lang="en-NZ" dirty="0"/>
          </a:p>
          <a:p>
            <a:r>
              <a:rPr lang="en-NZ" dirty="0"/>
              <a:t>Highly studied catchment with good observational data available from weather stations and flow gauges</a:t>
            </a:r>
          </a:p>
          <a:p>
            <a:endParaRPr lang="en-NZ" dirty="0"/>
          </a:p>
          <a:p>
            <a:r>
              <a:rPr lang="en-NZ" dirty="0"/>
              <a:t>High resolution flood modelling has been done here in the past</a:t>
            </a:r>
          </a:p>
          <a:p>
            <a:endParaRPr lang="en-NZ" dirty="0"/>
          </a:p>
          <a:p>
            <a:r>
              <a:rPr lang="en-NZ" dirty="0"/>
              <a:t>GIS is an important tool that can be used to understand a catchment area and set up a model.</a:t>
            </a:r>
          </a:p>
        </p:txBody>
      </p:sp>
      <p:sp>
        <p:nvSpPr>
          <p:cNvPr id="4" name="Slide Number Placeholder 3"/>
          <p:cNvSpPr>
            <a:spLocks noGrp="1"/>
          </p:cNvSpPr>
          <p:nvPr>
            <p:ph type="sldNum" sz="quarter" idx="5"/>
          </p:nvPr>
        </p:nvSpPr>
        <p:spPr/>
        <p:txBody>
          <a:bodyPr/>
          <a:lstStyle/>
          <a:p>
            <a:fld id="{45A8CEFB-385B-4811-95C8-C45B521314C9}" type="slidenum">
              <a:rPr lang="en-NZ" smtClean="0"/>
              <a:t>7</a:t>
            </a:fld>
            <a:endParaRPr lang="en-NZ"/>
          </a:p>
        </p:txBody>
      </p:sp>
    </p:spTree>
    <p:extLst>
      <p:ext uri="{BB962C8B-B14F-4D97-AF65-F5344CB8AC3E}">
        <p14:creationId xmlns:p14="http://schemas.microsoft.com/office/powerpoint/2010/main" val="336837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Like the 5meter DEMS that we have created we are also looking into a Hydraulic conditioning algorithm to automatically condition DEMS from using infrastructure data.</a:t>
            </a:r>
          </a:p>
          <a:p>
            <a:endParaRPr lang="en-NZ" dirty="0"/>
          </a:p>
          <a:p>
            <a:r>
              <a:rPr lang="en-NZ" dirty="0"/>
              <a:t>Which this is being developed for New Zealand with hope to transfer it to the Pacific, but this may be hindered but data availability challenges that we all know</a:t>
            </a:r>
          </a:p>
        </p:txBody>
      </p:sp>
      <p:sp>
        <p:nvSpPr>
          <p:cNvPr id="4" name="Slide Number Placeholder 3"/>
          <p:cNvSpPr>
            <a:spLocks noGrp="1"/>
          </p:cNvSpPr>
          <p:nvPr>
            <p:ph type="sldNum" sz="quarter" idx="5"/>
          </p:nvPr>
        </p:nvSpPr>
        <p:spPr/>
        <p:txBody>
          <a:bodyPr/>
          <a:lstStyle/>
          <a:p>
            <a:fld id="{45A8CEFB-385B-4811-95C8-C45B521314C9}" type="slidenum">
              <a:rPr lang="en-NZ" smtClean="0"/>
              <a:t>9</a:t>
            </a:fld>
            <a:endParaRPr lang="en-NZ"/>
          </a:p>
        </p:txBody>
      </p:sp>
    </p:spTree>
    <p:extLst>
      <p:ext uri="{BB962C8B-B14F-4D97-AF65-F5344CB8AC3E}">
        <p14:creationId xmlns:p14="http://schemas.microsoft.com/office/powerpoint/2010/main" val="255637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testing we have used DDF values for tables developed in the Pacific High Intensity Design Rainfall research that was done at NIWA last year. The report is still currently under review. </a:t>
            </a:r>
          </a:p>
          <a:p>
            <a:endParaRPr lang="en-NZ" dirty="0"/>
          </a:p>
          <a:p>
            <a:r>
              <a:rPr lang="en-NZ" dirty="0"/>
              <a:t>I’ll keep moving forward as that us a whole ‘</a:t>
            </a:r>
            <a:r>
              <a:rPr lang="en-NZ" dirty="0" err="1"/>
              <a:t>nother</a:t>
            </a:r>
            <a:r>
              <a:rPr lang="en-NZ" dirty="0"/>
              <a:t> discussion.</a:t>
            </a:r>
          </a:p>
          <a:p>
            <a:endParaRPr lang="en-NZ" dirty="0"/>
          </a:p>
          <a:p>
            <a:r>
              <a:rPr lang="en-NZ" dirty="0"/>
              <a:t>But basically, DDF values for storm durations and ARI scenarios are taken from the table and distributed in a triangular temporal pattern where the peak rainfall intensity occurs at half the duration.</a:t>
            </a:r>
          </a:p>
          <a:p>
            <a:endParaRPr lang="en-NZ" dirty="0"/>
          </a:p>
          <a:p>
            <a:r>
              <a:rPr lang="en-NZ" dirty="0"/>
              <a:t>Input into the model looks like the table on the left. </a:t>
            </a:r>
          </a:p>
          <a:p>
            <a:endParaRPr lang="en-NZ" dirty="0"/>
          </a:p>
          <a:p>
            <a:endParaRPr lang="en-NZ" dirty="0"/>
          </a:p>
        </p:txBody>
      </p:sp>
      <p:sp>
        <p:nvSpPr>
          <p:cNvPr id="4" name="Slide Number Placeholder 3"/>
          <p:cNvSpPr>
            <a:spLocks noGrp="1"/>
          </p:cNvSpPr>
          <p:nvPr>
            <p:ph type="sldNum" sz="quarter" idx="5"/>
          </p:nvPr>
        </p:nvSpPr>
        <p:spPr/>
        <p:txBody>
          <a:bodyPr/>
          <a:lstStyle/>
          <a:p>
            <a:fld id="{45A8CEFB-385B-4811-95C8-C45B521314C9}" type="slidenum">
              <a:rPr lang="en-NZ" smtClean="0"/>
              <a:t>10</a:t>
            </a:fld>
            <a:endParaRPr lang="en-NZ"/>
          </a:p>
        </p:txBody>
      </p:sp>
    </p:spTree>
    <p:extLst>
      <p:ext uri="{BB962C8B-B14F-4D97-AF65-F5344CB8AC3E}">
        <p14:creationId xmlns:p14="http://schemas.microsoft.com/office/powerpoint/2010/main" val="347637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5A8CEFB-385B-4811-95C8-C45B521314C9}" type="slidenum">
              <a:rPr lang="en-NZ" smtClean="0"/>
              <a:t>19</a:t>
            </a:fld>
            <a:endParaRPr lang="en-NZ"/>
          </a:p>
        </p:txBody>
      </p:sp>
    </p:spTree>
    <p:extLst>
      <p:ext uri="{BB962C8B-B14F-4D97-AF65-F5344CB8AC3E}">
        <p14:creationId xmlns:p14="http://schemas.microsoft.com/office/powerpoint/2010/main" val="340461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EF4D-B3DA-8F3E-97C6-A1750F7598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C7CE063-7600-1823-93C5-716083E87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F1FCCB5-EED8-C718-0004-E9DB04A53B22}"/>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9B79998A-AC9C-4149-A36C-CA7364846A0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2745012-72C4-A0A2-F130-2E25C8543F5B}"/>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45707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D80B-9C1D-A397-9DB2-92B6829E4CF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530C5E4-E1D1-B99B-44B7-C57A3135AB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B64161D-DDE3-9BD0-9D60-C4C3602B2275}"/>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92E1E149-8741-1C95-D999-CE04E22DA9B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725D317-206D-B0DD-353D-9BBFF4DABEBF}"/>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361005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9FFC94-5865-889F-FD0B-CADBB7ADE9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C3835BB-1E87-410B-2E05-A2CD2A9BA6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6C484FB-0CD8-BD06-AE54-5825D9818442}"/>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D1BD4688-7216-4025-9E0C-7D8077DB3E1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557CDAF-01CE-723A-8F30-197956E54FFE}"/>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63315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0738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9A5C-A92C-2518-CA0C-82FD68EC570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CB98C86-12ED-0C32-2CC0-0C8B8B6093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8326614-7EB9-B554-6977-82DE7BB1A4C9}"/>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CFBB6949-55CB-C710-2374-2301AAF66D4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7BC3B8F-46A1-EA71-8A7E-21B864E03F7F}"/>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229803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00B2-9BCC-5DF1-401D-CA300EDF55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8ACB50D-AA67-84B6-F6DB-6902FEB40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97BD14-B6BF-9573-1417-5467BAF770C7}"/>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41CD9E06-53E5-1D9F-F82B-160F2580504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93377B2-A28E-B341-3118-5AD3FD0C739E}"/>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217106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639-A7BD-CDA9-92CF-5481EFE16D5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CD741A6-D8E6-AC43-CA94-537A9AA0E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388D256-4F47-E82D-FCE6-3E732642EB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22204589-1F33-84CB-DB1B-45B80E3773BC}"/>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6" name="Footer Placeholder 5">
            <a:extLst>
              <a:ext uri="{FF2B5EF4-FFF2-40B4-BE49-F238E27FC236}">
                <a16:creationId xmlns:a16="http://schemas.microsoft.com/office/drawing/2014/main" id="{8A5954AB-3234-EB47-1ED7-C52365B9680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EFBB0F5-FAD3-8105-CDFB-FDB299770B02}"/>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226907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08BF-B564-C73A-B24C-08ACF6D7AB36}"/>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FC0E4D4-B857-A3A9-7900-69249DE06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BF1F9C-A622-1A77-28B2-F7AA7151B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A015EFC5-B418-84D0-2C5F-AB5A39E23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6D270-5059-8CF0-37BE-6323AE21F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58F1584-EC7E-4F5F-DC5A-09726AA496FC}"/>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8" name="Footer Placeholder 7">
            <a:extLst>
              <a:ext uri="{FF2B5EF4-FFF2-40B4-BE49-F238E27FC236}">
                <a16:creationId xmlns:a16="http://schemas.microsoft.com/office/drawing/2014/main" id="{E75C2674-8749-96C8-5F14-CFC14E17C9F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269F030-AF4E-DBF2-CD44-20CDC1DB8D53}"/>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149367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8312-9352-7D3D-1ACF-24009B1350F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2621451-40F3-7C7F-DF36-F0684C3032D5}"/>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4" name="Footer Placeholder 3">
            <a:extLst>
              <a:ext uri="{FF2B5EF4-FFF2-40B4-BE49-F238E27FC236}">
                <a16:creationId xmlns:a16="http://schemas.microsoft.com/office/drawing/2014/main" id="{577FBB9A-7F0F-C48A-2BF8-58B81EF1F08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D5DFABA-1144-0DAC-FFDB-9DAC12928BD5}"/>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141774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72BD25-7F68-0B10-47BE-922C39307448}"/>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3" name="Footer Placeholder 2">
            <a:extLst>
              <a:ext uri="{FF2B5EF4-FFF2-40B4-BE49-F238E27FC236}">
                <a16:creationId xmlns:a16="http://schemas.microsoft.com/office/drawing/2014/main" id="{EB4C1AB6-D2D1-5A8D-D9B7-651752214EA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862D2EE-F0D9-A3BF-277C-924F16A2574E}"/>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272536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FDCC-4AD6-7029-202D-BFEAAFA6B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0EB7C29-3C99-8349-4A59-D325671356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C92D077-42CA-D928-E2E1-278C19566F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51FF61-FD8E-D4B5-9BB5-B9CE4652CDF7}"/>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6" name="Footer Placeholder 5">
            <a:extLst>
              <a:ext uri="{FF2B5EF4-FFF2-40B4-BE49-F238E27FC236}">
                <a16:creationId xmlns:a16="http://schemas.microsoft.com/office/drawing/2014/main" id="{D8CB32C6-56E4-777F-FCDE-5EF7802A535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1C15910-B967-F1E0-3005-5C1FBE1EF5F6}"/>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114833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F523-8413-894D-29D3-96C0536FF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A0008088-3173-039F-F3D7-791E4ECC36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B37874A-59E1-5302-F121-090AEDB64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78D13-1377-89CB-9292-5C19C143CB1D}"/>
              </a:ext>
            </a:extLst>
          </p:cNvPr>
          <p:cNvSpPr>
            <a:spLocks noGrp="1"/>
          </p:cNvSpPr>
          <p:nvPr>
            <p:ph type="dt" sz="half" idx="10"/>
          </p:nvPr>
        </p:nvSpPr>
        <p:spPr/>
        <p:txBody>
          <a:bodyPr/>
          <a:lstStyle/>
          <a:p>
            <a:fld id="{F4F7A27C-6C0B-4322-B9F5-C3A1C0DDB258}" type="datetimeFigureOut">
              <a:rPr lang="en-NZ" smtClean="0"/>
              <a:t>27/11/2023</a:t>
            </a:fld>
            <a:endParaRPr lang="en-NZ"/>
          </a:p>
        </p:txBody>
      </p:sp>
      <p:sp>
        <p:nvSpPr>
          <p:cNvPr id="6" name="Footer Placeholder 5">
            <a:extLst>
              <a:ext uri="{FF2B5EF4-FFF2-40B4-BE49-F238E27FC236}">
                <a16:creationId xmlns:a16="http://schemas.microsoft.com/office/drawing/2014/main" id="{874B41F1-E746-E7C8-0825-E8EDA8A6B5F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A29F5B4-4B4C-17B9-8E80-C7D2CE1E03C3}"/>
              </a:ext>
            </a:extLst>
          </p:cNvPr>
          <p:cNvSpPr>
            <a:spLocks noGrp="1"/>
          </p:cNvSpPr>
          <p:nvPr>
            <p:ph type="sldNum" sz="quarter" idx="12"/>
          </p:nvPr>
        </p:nvSpPr>
        <p:spPr/>
        <p:txBody>
          <a:bodyPr/>
          <a:lstStyle/>
          <a:p>
            <a:fld id="{7D9B9CDC-C58D-43CF-BC10-CF2B27E087C6}" type="slidenum">
              <a:rPr lang="en-NZ" smtClean="0"/>
              <a:t>‹#›</a:t>
            </a:fld>
            <a:endParaRPr lang="en-NZ"/>
          </a:p>
        </p:txBody>
      </p:sp>
    </p:spTree>
    <p:extLst>
      <p:ext uri="{BB962C8B-B14F-4D97-AF65-F5344CB8AC3E}">
        <p14:creationId xmlns:p14="http://schemas.microsoft.com/office/powerpoint/2010/main" val="150237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C81F53-362C-E0FA-398E-7AA5F69B4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E6C244D-84B7-B890-6566-D254D3C4B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2CA16D9-EE7A-71AA-554C-B51629BF5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7A27C-6C0B-4322-B9F5-C3A1C0DDB258}" type="datetimeFigureOut">
              <a:rPr lang="en-NZ" smtClean="0"/>
              <a:t>27/11/2023</a:t>
            </a:fld>
            <a:endParaRPr lang="en-NZ"/>
          </a:p>
        </p:txBody>
      </p:sp>
      <p:sp>
        <p:nvSpPr>
          <p:cNvPr id="5" name="Footer Placeholder 4">
            <a:extLst>
              <a:ext uri="{FF2B5EF4-FFF2-40B4-BE49-F238E27FC236}">
                <a16:creationId xmlns:a16="http://schemas.microsoft.com/office/drawing/2014/main" id="{35463B87-FF80-7B94-A480-EB94CD8AE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652239B3-F376-B77E-1B31-662BD8BBF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9CDC-C58D-43CF-BC10-CF2B27E087C6}" type="slidenum">
              <a:rPr lang="en-NZ" smtClean="0"/>
              <a:t>‹#›</a:t>
            </a:fld>
            <a:endParaRPr lang="en-NZ"/>
          </a:p>
        </p:txBody>
      </p:sp>
    </p:spTree>
    <p:extLst>
      <p:ext uri="{BB962C8B-B14F-4D97-AF65-F5344CB8AC3E}">
        <p14:creationId xmlns:p14="http://schemas.microsoft.com/office/powerpoint/2010/main" val="2974759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ooded street with buildings and people walking on it">
            <a:extLst>
              <a:ext uri="{FF2B5EF4-FFF2-40B4-BE49-F238E27FC236}">
                <a16:creationId xmlns:a16="http://schemas.microsoft.com/office/drawing/2014/main" id="{60CDC59D-9DE4-DDA9-3FC5-F59CFE0131BA}"/>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7586"/>
          <a:stretch/>
        </p:blipFill>
        <p:spPr>
          <a:xfrm>
            <a:off x="0" y="0"/>
            <a:ext cx="8450317" cy="6857990"/>
          </a:xfrm>
          <a:prstGeom prst="rect">
            <a:avLst/>
          </a:prstGeom>
        </p:spPr>
      </p:pic>
      <p:sp>
        <p:nvSpPr>
          <p:cNvPr id="2" name="Title 1">
            <a:extLst>
              <a:ext uri="{FF2B5EF4-FFF2-40B4-BE49-F238E27FC236}">
                <a16:creationId xmlns:a16="http://schemas.microsoft.com/office/drawing/2014/main" id="{8C2B82D5-A430-4BED-F41C-36D5A133726E}"/>
              </a:ext>
            </a:extLst>
          </p:cNvPr>
          <p:cNvSpPr>
            <a:spLocks noGrp="1"/>
          </p:cNvSpPr>
          <p:nvPr>
            <p:ph type="ctrTitle"/>
          </p:nvPr>
        </p:nvSpPr>
        <p:spPr>
          <a:xfrm>
            <a:off x="643637" y="804832"/>
            <a:ext cx="4620584" cy="3818674"/>
          </a:xfrm>
        </p:spPr>
        <p:txBody>
          <a:bodyPr>
            <a:normAutofit fontScale="90000"/>
          </a:bodyPr>
          <a:lstStyle/>
          <a:p>
            <a:pPr algn="l"/>
            <a:r>
              <a:rPr lang="en-NZ" sz="4100" dirty="0">
                <a:solidFill>
                  <a:srgbClr val="FFFFFF"/>
                </a:solidFill>
                <a:effectLst/>
                <a:latin typeface="Calibri" panose="020F0502020204030204" pitchFamily="34" charset="0"/>
                <a:ea typeface="Times New Roman" panose="02020603050405020304" pitchFamily="18" charset="0"/>
              </a:rPr>
              <a:t>Enhancing Resilience to Pluvial Flooding in Pacific Island Nations: A Novel Approach to Rapid Rain-on-Grid Modelling and Risk Assessment</a:t>
            </a:r>
            <a:endParaRPr lang="en-NZ" sz="4100" dirty="0">
              <a:solidFill>
                <a:srgbClr val="FFFFFF"/>
              </a:solidFill>
            </a:endParaRPr>
          </a:p>
        </p:txBody>
      </p:sp>
      <p:sp>
        <p:nvSpPr>
          <p:cNvPr id="3" name="Subtitle 2">
            <a:extLst>
              <a:ext uri="{FF2B5EF4-FFF2-40B4-BE49-F238E27FC236}">
                <a16:creationId xmlns:a16="http://schemas.microsoft.com/office/drawing/2014/main" id="{05E47F62-4319-0FBD-C0CD-2FC9542EC47C}"/>
              </a:ext>
            </a:extLst>
          </p:cNvPr>
          <p:cNvSpPr>
            <a:spLocks noGrp="1"/>
          </p:cNvSpPr>
          <p:nvPr>
            <p:ph type="subTitle" idx="1"/>
          </p:nvPr>
        </p:nvSpPr>
        <p:spPr>
          <a:xfrm>
            <a:off x="643637" y="5277674"/>
            <a:ext cx="4620584" cy="775494"/>
          </a:xfrm>
        </p:spPr>
        <p:txBody>
          <a:bodyPr>
            <a:normAutofit/>
          </a:bodyPr>
          <a:lstStyle/>
          <a:p>
            <a:pPr algn="l"/>
            <a:r>
              <a:rPr lang="en-NZ" sz="2000">
                <a:solidFill>
                  <a:srgbClr val="FFFFFF"/>
                </a:solidFill>
              </a:rPr>
              <a:t>James Battersby</a:t>
            </a:r>
          </a:p>
          <a:p>
            <a:pPr algn="l"/>
            <a:r>
              <a:rPr lang="en-NZ" sz="2000">
                <a:solidFill>
                  <a:srgbClr val="FFFFFF"/>
                </a:solidFill>
              </a:rPr>
              <a:t>Climate Risk Scientist, NIWA</a:t>
            </a:r>
          </a:p>
        </p:txBody>
      </p:sp>
      <p:pic>
        <p:nvPicPr>
          <p:cNvPr id="9" name="Picture 8" descr="A blue logo with a black background&#10;&#10;Description automatically generated">
            <a:extLst>
              <a:ext uri="{FF2B5EF4-FFF2-40B4-BE49-F238E27FC236}">
                <a16:creationId xmlns:a16="http://schemas.microsoft.com/office/drawing/2014/main" id="{68707687-03E7-AC83-7513-4D9A3C5BF9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93983" y="558887"/>
            <a:ext cx="3283471" cy="1412153"/>
          </a:xfrm>
          <a:prstGeom prst="rect">
            <a:avLst/>
          </a:prstGeom>
        </p:spPr>
      </p:pic>
      <p:pic>
        <p:nvPicPr>
          <p:cNvPr id="11" name="Picture 10" descr="A blue logo with text&#10;&#10;Description automatically generated">
            <a:extLst>
              <a:ext uri="{FF2B5EF4-FFF2-40B4-BE49-F238E27FC236}">
                <a16:creationId xmlns:a16="http://schemas.microsoft.com/office/drawing/2014/main" id="{010A9C27-6FE6-1DF5-35C4-84052582A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240" y="2947809"/>
            <a:ext cx="3005310" cy="1189659"/>
          </a:xfrm>
          <a:prstGeom prst="rect">
            <a:avLst/>
          </a:prstGeom>
        </p:spPr>
      </p:pic>
      <p:sp>
        <p:nvSpPr>
          <p:cNvPr id="13" name="Title 1">
            <a:extLst>
              <a:ext uri="{FF2B5EF4-FFF2-40B4-BE49-F238E27FC236}">
                <a16:creationId xmlns:a16="http://schemas.microsoft.com/office/drawing/2014/main" id="{F50A84F9-8A4E-7B82-184E-59E528474129}"/>
              </a:ext>
            </a:extLst>
          </p:cNvPr>
          <p:cNvSpPr txBox="1">
            <a:spLocks/>
          </p:cNvSpPr>
          <p:nvPr/>
        </p:nvSpPr>
        <p:spPr>
          <a:xfrm>
            <a:off x="8778240" y="4730927"/>
            <a:ext cx="3410542" cy="141215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NZ" sz="2800" dirty="0">
                <a:solidFill>
                  <a:srgbClr val="0C4EA4"/>
                </a:solidFill>
                <a:latin typeface="Calibri" panose="020F0502020204030204" pitchFamily="34" charset="0"/>
              </a:rPr>
              <a:t>Pacific Risk Tool for Resilience, Phase 2 (PARTneR-2)</a:t>
            </a:r>
            <a:endParaRPr lang="en-NZ" sz="2800" dirty="0">
              <a:solidFill>
                <a:srgbClr val="0C4EA4"/>
              </a:solidFill>
            </a:endParaRPr>
          </a:p>
        </p:txBody>
      </p:sp>
    </p:spTree>
    <p:extLst>
      <p:ext uri="{BB962C8B-B14F-4D97-AF65-F5344CB8AC3E}">
        <p14:creationId xmlns:p14="http://schemas.microsoft.com/office/powerpoint/2010/main" val="172355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539DC9-DF4C-DDDC-5C2E-395B31830DB9}"/>
              </a:ext>
            </a:extLst>
          </p:cNvPr>
          <p:cNvSpPr>
            <a:spLocks noGrp="1"/>
          </p:cNvSpPr>
          <p:nvPr>
            <p:ph type="title"/>
          </p:nvPr>
        </p:nvSpPr>
        <p:spPr>
          <a:xfrm>
            <a:off x="361797" y="349112"/>
            <a:ext cx="10044023" cy="877729"/>
          </a:xfrm>
        </p:spPr>
        <p:txBody>
          <a:bodyPr anchor="ctr">
            <a:normAutofit/>
          </a:bodyPr>
          <a:lstStyle/>
          <a:p>
            <a:r>
              <a:rPr lang="en-NZ" sz="4000" dirty="0">
                <a:solidFill>
                  <a:srgbClr val="FFFFFF"/>
                </a:solidFill>
              </a:rPr>
              <a:t>Rainfall Input</a:t>
            </a:r>
          </a:p>
        </p:txBody>
      </p:sp>
      <p:pic>
        <p:nvPicPr>
          <p:cNvPr id="3" name="Picture 2">
            <a:extLst>
              <a:ext uri="{FF2B5EF4-FFF2-40B4-BE49-F238E27FC236}">
                <a16:creationId xmlns:a16="http://schemas.microsoft.com/office/drawing/2014/main" id="{65186081-02CF-5D9A-1179-1D0474708531}"/>
              </a:ext>
            </a:extLst>
          </p:cNvPr>
          <p:cNvPicPr>
            <a:picLocks noChangeAspect="1"/>
          </p:cNvPicPr>
          <p:nvPr/>
        </p:nvPicPr>
        <p:blipFill>
          <a:blip r:embed="rId3"/>
          <a:stretch>
            <a:fillRect/>
          </a:stretch>
        </p:blipFill>
        <p:spPr>
          <a:xfrm>
            <a:off x="361797" y="1773731"/>
            <a:ext cx="6985693" cy="2292951"/>
          </a:xfrm>
          <a:prstGeom prst="rect">
            <a:avLst/>
          </a:prstGeom>
        </p:spPr>
      </p:pic>
      <p:graphicFrame>
        <p:nvGraphicFramePr>
          <p:cNvPr id="4" name="Chart 3">
            <a:extLst>
              <a:ext uri="{FF2B5EF4-FFF2-40B4-BE49-F238E27FC236}">
                <a16:creationId xmlns:a16="http://schemas.microsoft.com/office/drawing/2014/main" id="{1A843A3C-51B1-AA7C-5150-A9130D958A53}"/>
              </a:ext>
            </a:extLst>
          </p:cNvPr>
          <p:cNvGraphicFramePr>
            <a:graphicFrameLocks/>
          </p:cNvGraphicFramePr>
          <p:nvPr>
            <p:extLst>
              <p:ext uri="{D42A27DB-BD31-4B8C-83A1-F6EECF244321}">
                <p14:modId xmlns:p14="http://schemas.microsoft.com/office/powerpoint/2010/main" val="2265689001"/>
              </p:ext>
            </p:extLst>
          </p:nvPr>
        </p:nvGraphicFramePr>
        <p:xfrm>
          <a:off x="7564881" y="2971123"/>
          <a:ext cx="4265322" cy="2491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a:extLst>
              <a:ext uri="{FF2B5EF4-FFF2-40B4-BE49-F238E27FC236}">
                <a16:creationId xmlns:a16="http://schemas.microsoft.com/office/drawing/2014/main" id="{882EE05F-9BFB-7EBB-185F-C95962FAC3F6}"/>
              </a:ext>
            </a:extLst>
          </p:cNvPr>
          <p:cNvGraphicFramePr>
            <a:graphicFrameLocks noGrp="1"/>
          </p:cNvGraphicFramePr>
          <p:nvPr>
            <p:extLst>
              <p:ext uri="{D42A27DB-BD31-4B8C-83A1-F6EECF244321}">
                <p14:modId xmlns:p14="http://schemas.microsoft.com/office/powerpoint/2010/main" val="3461990769"/>
              </p:ext>
            </p:extLst>
          </p:nvPr>
        </p:nvGraphicFramePr>
        <p:xfrm>
          <a:off x="361797" y="4645873"/>
          <a:ext cx="2639956" cy="1632936"/>
        </p:xfrm>
        <a:graphic>
          <a:graphicData uri="http://schemas.openxmlformats.org/drawingml/2006/table">
            <a:tbl>
              <a:tblPr>
                <a:tableStyleId>{5C22544A-7EE6-4342-B048-85BDC9FD1C3A}</a:tableStyleId>
              </a:tblPr>
              <a:tblGrid>
                <a:gridCol w="1319978">
                  <a:extLst>
                    <a:ext uri="{9D8B030D-6E8A-4147-A177-3AD203B41FA5}">
                      <a16:colId xmlns:a16="http://schemas.microsoft.com/office/drawing/2014/main" val="2080210693"/>
                    </a:ext>
                  </a:extLst>
                </a:gridCol>
                <a:gridCol w="1319978">
                  <a:extLst>
                    <a:ext uri="{9D8B030D-6E8A-4147-A177-3AD203B41FA5}">
                      <a16:colId xmlns:a16="http://schemas.microsoft.com/office/drawing/2014/main" val="388438571"/>
                    </a:ext>
                  </a:extLst>
                </a:gridCol>
              </a:tblGrid>
              <a:tr h="451368">
                <a:tc>
                  <a:txBody>
                    <a:bodyPr/>
                    <a:lstStyle/>
                    <a:p>
                      <a:pPr algn="l" fontAlgn="b"/>
                      <a:r>
                        <a:rPr lang="en-NZ" sz="1100" u="none" strike="noStrike" dirty="0">
                          <a:effectLst/>
                        </a:rPr>
                        <a:t>Seconds</a:t>
                      </a:r>
                      <a:endParaRPr lang="en-NZ" sz="1100" b="0"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NZ" sz="1100" u="none" strike="noStrike" dirty="0">
                          <a:effectLst/>
                        </a:rPr>
                        <a:t>Rainfall Intensity (mm/hr)</a:t>
                      </a:r>
                      <a:endParaRPr lang="en-NZ" sz="11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477302200"/>
                  </a:ext>
                </a:extLst>
              </a:tr>
              <a:tr h="393856">
                <a:tc>
                  <a:txBody>
                    <a:bodyPr/>
                    <a:lstStyle/>
                    <a:p>
                      <a:pPr algn="r" fontAlgn="b"/>
                      <a:r>
                        <a:rPr lang="en-NZ" sz="1100" u="none" strike="noStrike" dirty="0">
                          <a:effectLst/>
                        </a:rPr>
                        <a:t>0</a:t>
                      </a:r>
                      <a:endParaRPr lang="en-N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NZ" sz="1100" u="none" strike="noStrike" dirty="0">
                          <a:effectLst/>
                        </a:rPr>
                        <a:t>0.00</a:t>
                      </a:r>
                      <a:endParaRPr lang="en-NZ"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3269184"/>
                  </a:ext>
                </a:extLst>
              </a:tr>
              <a:tr h="393856">
                <a:tc>
                  <a:txBody>
                    <a:bodyPr/>
                    <a:lstStyle/>
                    <a:p>
                      <a:pPr algn="r" fontAlgn="b"/>
                      <a:r>
                        <a:rPr lang="en-NZ" sz="1100" u="none" strike="noStrike">
                          <a:effectLst/>
                        </a:rPr>
                        <a:t>7200</a:t>
                      </a:r>
                      <a:endParaRPr lang="en-NZ"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NZ" sz="1100" u="none" strike="noStrike" dirty="0">
                          <a:effectLst/>
                        </a:rPr>
                        <a:t>90.85</a:t>
                      </a:r>
                      <a:endParaRPr lang="en-NZ"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27588476"/>
                  </a:ext>
                </a:extLst>
              </a:tr>
              <a:tr h="393856">
                <a:tc>
                  <a:txBody>
                    <a:bodyPr/>
                    <a:lstStyle/>
                    <a:p>
                      <a:pPr algn="r" fontAlgn="b"/>
                      <a:r>
                        <a:rPr lang="en-NZ" sz="1100" u="none" strike="noStrike" dirty="0">
                          <a:effectLst/>
                        </a:rPr>
                        <a:t>14400</a:t>
                      </a:r>
                      <a:endParaRPr lang="en-N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NZ" sz="1100" u="none" strike="noStrike" dirty="0">
                          <a:effectLst/>
                        </a:rPr>
                        <a:t>0.00</a:t>
                      </a:r>
                      <a:endParaRPr lang="en-NZ"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32404331"/>
                  </a:ext>
                </a:extLst>
              </a:tr>
            </a:tbl>
          </a:graphicData>
        </a:graphic>
      </p:graphicFrame>
      <p:sp>
        <p:nvSpPr>
          <p:cNvPr id="6" name="Rectangle 5">
            <a:extLst>
              <a:ext uri="{FF2B5EF4-FFF2-40B4-BE49-F238E27FC236}">
                <a16:creationId xmlns:a16="http://schemas.microsoft.com/office/drawing/2014/main" id="{E0EA595C-CFEF-E3B2-B472-2B0F2BE5C744}"/>
              </a:ext>
            </a:extLst>
          </p:cNvPr>
          <p:cNvSpPr/>
          <p:nvPr/>
        </p:nvSpPr>
        <p:spPr>
          <a:xfrm>
            <a:off x="3420036" y="3552825"/>
            <a:ext cx="623596" cy="2190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69203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905F143-6C74-C4C4-D2E6-58F4C6616071}"/>
              </a:ext>
            </a:extLst>
          </p:cNvPr>
          <p:cNvPicPr>
            <a:picLocks noChangeAspect="1"/>
          </p:cNvPicPr>
          <p:nvPr/>
        </p:nvPicPr>
        <p:blipFill rotWithShape="1">
          <a:blip r:embed="rId2"/>
          <a:srcRect l="1079" t="1375"/>
          <a:stretch/>
        </p:blipFill>
        <p:spPr>
          <a:xfrm>
            <a:off x="650163" y="317675"/>
            <a:ext cx="3536183" cy="3041562"/>
          </a:xfrm>
          <a:prstGeom prst="rect">
            <a:avLst/>
          </a:prstGeom>
        </p:spPr>
      </p:pic>
      <p:pic>
        <p:nvPicPr>
          <p:cNvPr id="19" name="Picture 18">
            <a:extLst>
              <a:ext uri="{FF2B5EF4-FFF2-40B4-BE49-F238E27FC236}">
                <a16:creationId xmlns:a16="http://schemas.microsoft.com/office/drawing/2014/main" id="{E515B614-2CA5-BD36-220E-920CE28AC283}"/>
              </a:ext>
            </a:extLst>
          </p:cNvPr>
          <p:cNvPicPr>
            <a:picLocks noChangeAspect="1"/>
          </p:cNvPicPr>
          <p:nvPr/>
        </p:nvPicPr>
        <p:blipFill>
          <a:blip r:embed="rId3"/>
          <a:stretch>
            <a:fillRect/>
          </a:stretch>
        </p:blipFill>
        <p:spPr>
          <a:xfrm>
            <a:off x="4312316" y="302543"/>
            <a:ext cx="3567368" cy="3073334"/>
          </a:xfrm>
          <a:prstGeom prst="rect">
            <a:avLst/>
          </a:prstGeom>
        </p:spPr>
      </p:pic>
      <p:pic>
        <p:nvPicPr>
          <p:cNvPr id="21" name="Picture 20">
            <a:extLst>
              <a:ext uri="{FF2B5EF4-FFF2-40B4-BE49-F238E27FC236}">
                <a16:creationId xmlns:a16="http://schemas.microsoft.com/office/drawing/2014/main" id="{6D7C9B0B-E624-868E-42B7-6416B77297DA}"/>
              </a:ext>
            </a:extLst>
          </p:cNvPr>
          <p:cNvPicPr>
            <a:picLocks noChangeAspect="1"/>
          </p:cNvPicPr>
          <p:nvPr/>
        </p:nvPicPr>
        <p:blipFill rotWithShape="1">
          <a:blip r:embed="rId4"/>
          <a:srcRect b="845"/>
          <a:stretch/>
        </p:blipFill>
        <p:spPr>
          <a:xfrm>
            <a:off x="8005653" y="297230"/>
            <a:ext cx="3555702" cy="3049460"/>
          </a:xfrm>
          <a:prstGeom prst="rect">
            <a:avLst/>
          </a:prstGeom>
        </p:spPr>
      </p:pic>
      <p:pic>
        <p:nvPicPr>
          <p:cNvPr id="23" name="Picture 22">
            <a:extLst>
              <a:ext uri="{FF2B5EF4-FFF2-40B4-BE49-F238E27FC236}">
                <a16:creationId xmlns:a16="http://schemas.microsoft.com/office/drawing/2014/main" id="{446331AD-4BE4-67AF-A829-814E5D2E7A5B}"/>
              </a:ext>
            </a:extLst>
          </p:cNvPr>
          <p:cNvPicPr>
            <a:picLocks noChangeAspect="1"/>
          </p:cNvPicPr>
          <p:nvPr/>
        </p:nvPicPr>
        <p:blipFill>
          <a:blip r:embed="rId5"/>
          <a:stretch>
            <a:fillRect/>
          </a:stretch>
        </p:blipFill>
        <p:spPr>
          <a:xfrm>
            <a:off x="630644" y="3479369"/>
            <a:ext cx="3555702" cy="3054810"/>
          </a:xfrm>
          <a:prstGeom prst="rect">
            <a:avLst/>
          </a:prstGeom>
        </p:spPr>
      </p:pic>
      <p:pic>
        <p:nvPicPr>
          <p:cNvPr id="25" name="Picture 24">
            <a:extLst>
              <a:ext uri="{FF2B5EF4-FFF2-40B4-BE49-F238E27FC236}">
                <a16:creationId xmlns:a16="http://schemas.microsoft.com/office/drawing/2014/main" id="{FA142382-C56D-D420-F7E2-C790412BECE5}"/>
              </a:ext>
            </a:extLst>
          </p:cNvPr>
          <p:cNvPicPr>
            <a:picLocks noChangeAspect="1"/>
          </p:cNvPicPr>
          <p:nvPr/>
        </p:nvPicPr>
        <p:blipFill rotWithShape="1">
          <a:blip r:embed="rId6"/>
          <a:srcRect l="464" t="689"/>
          <a:stretch/>
        </p:blipFill>
        <p:spPr>
          <a:xfrm>
            <a:off x="4312316" y="3478459"/>
            <a:ext cx="3567368" cy="3062712"/>
          </a:xfrm>
          <a:prstGeom prst="rect">
            <a:avLst/>
          </a:prstGeom>
        </p:spPr>
      </p:pic>
      <p:pic>
        <p:nvPicPr>
          <p:cNvPr id="27" name="Picture 26">
            <a:extLst>
              <a:ext uri="{FF2B5EF4-FFF2-40B4-BE49-F238E27FC236}">
                <a16:creationId xmlns:a16="http://schemas.microsoft.com/office/drawing/2014/main" id="{6502E9B6-7E96-D53B-A8F3-38D741FCD1E8}"/>
              </a:ext>
            </a:extLst>
          </p:cNvPr>
          <p:cNvPicPr>
            <a:picLocks noChangeAspect="1"/>
          </p:cNvPicPr>
          <p:nvPr/>
        </p:nvPicPr>
        <p:blipFill rotWithShape="1">
          <a:blip r:embed="rId7"/>
          <a:srcRect t="845"/>
          <a:stretch/>
        </p:blipFill>
        <p:spPr>
          <a:xfrm>
            <a:off x="8005653" y="3478459"/>
            <a:ext cx="3555702" cy="3036841"/>
          </a:xfrm>
          <a:prstGeom prst="rect">
            <a:avLst/>
          </a:prstGeom>
        </p:spPr>
      </p:pic>
      <p:sp>
        <p:nvSpPr>
          <p:cNvPr id="13" name="Oval 12">
            <a:extLst>
              <a:ext uri="{FF2B5EF4-FFF2-40B4-BE49-F238E27FC236}">
                <a16:creationId xmlns:a16="http://schemas.microsoft.com/office/drawing/2014/main" id="{B93AE13A-0110-2291-E392-B4A5849E4759}"/>
              </a:ext>
            </a:extLst>
          </p:cNvPr>
          <p:cNvSpPr/>
          <p:nvPr/>
        </p:nvSpPr>
        <p:spPr>
          <a:xfrm>
            <a:off x="1560001" y="326378"/>
            <a:ext cx="1375188"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1hr 100Y</a:t>
            </a:r>
          </a:p>
        </p:txBody>
      </p:sp>
      <p:sp>
        <p:nvSpPr>
          <p:cNvPr id="2" name="Oval 1">
            <a:extLst>
              <a:ext uri="{FF2B5EF4-FFF2-40B4-BE49-F238E27FC236}">
                <a16:creationId xmlns:a16="http://schemas.microsoft.com/office/drawing/2014/main" id="{F9F14280-AF6C-D52F-53FB-D3AF0560DD2A}"/>
              </a:ext>
            </a:extLst>
          </p:cNvPr>
          <p:cNvSpPr/>
          <p:nvPr/>
        </p:nvSpPr>
        <p:spPr>
          <a:xfrm>
            <a:off x="5408405" y="326378"/>
            <a:ext cx="1375188"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2hr 100Y</a:t>
            </a:r>
          </a:p>
        </p:txBody>
      </p:sp>
      <p:sp>
        <p:nvSpPr>
          <p:cNvPr id="4" name="Oval 3">
            <a:extLst>
              <a:ext uri="{FF2B5EF4-FFF2-40B4-BE49-F238E27FC236}">
                <a16:creationId xmlns:a16="http://schemas.microsoft.com/office/drawing/2014/main" id="{2D4E3C32-E1A9-AADC-7777-4063A3D5946C}"/>
              </a:ext>
            </a:extLst>
          </p:cNvPr>
          <p:cNvSpPr/>
          <p:nvPr/>
        </p:nvSpPr>
        <p:spPr>
          <a:xfrm>
            <a:off x="9095908" y="296003"/>
            <a:ext cx="1375188"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4hr 100Y</a:t>
            </a:r>
          </a:p>
        </p:txBody>
      </p:sp>
      <p:sp>
        <p:nvSpPr>
          <p:cNvPr id="5" name="Oval 4">
            <a:extLst>
              <a:ext uri="{FF2B5EF4-FFF2-40B4-BE49-F238E27FC236}">
                <a16:creationId xmlns:a16="http://schemas.microsoft.com/office/drawing/2014/main" id="{35060F53-BCAC-1C2C-E7D8-D96F16609B57}"/>
              </a:ext>
            </a:extLst>
          </p:cNvPr>
          <p:cNvSpPr/>
          <p:nvPr/>
        </p:nvSpPr>
        <p:spPr>
          <a:xfrm>
            <a:off x="1730660" y="3479369"/>
            <a:ext cx="1375188"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6hr 100Y</a:t>
            </a:r>
          </a:p>
        </p:txBody>
      </p:sp>
      <p:sp>
        <p:nvSpPr>
          <p:cNvPr id="6" name="Oval 5">
            <a:extLst>
              <a:ext uri="{FF2B5EF4-FFF2-40B4-BE49-F238E27FC236}">
                <a16:creationId xmlns:a16="http://schemas.microsoft.com/office/drawing/2014/main" id="{809947D4-6139-D093-88D5-94FF0F5D2E68}"/>
              </a:ext>
            </a:extLst>
          </p:cNvPr>
          <p:cNvSpPr/>
          <p:nvPr/>
        </p:nvSpPr>
        <p:spPr>
          <a:xfrm>
            <a:off x="9095907" y="3478459"/>
            <a:ext cx="1486367"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12hr 100Y</a:t>
            </a:r>
          </a:p>
        </p:txBody>
      </p:sp>
      <p:sp>
        <p:nvSpPr>
          <p:cNvPr id="7" name="Oval 6">
            <a:extLst>
              <a:ext uri="{FF2B5EF4-FFF2-40B4-BE49-F238E27FC236}">
                <a16:creationId xmlns:a16="http://schemas.microsoft.com/office/drawing/2014/main" id="{20FFDF2C-DF32-C324-CD19-C96567499C7C}"/>
              </a:ext>
            </a:extLst>
          </p:cNvPr>
          <p:cNvSpPr/>
          <p:nvPr/>
        </p:nvSpPr>
        <p:spPr>
          <a:xfrm>
            <a:off x="5424722" y="3478459"/>
            <a:ext cx="1375188" cy="4038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600" dirty="0">
                <a:ln>
                  <a:solidFill>
                    <a:schemeClr val="bg1"/>
                  </a:solidFill>
                </a:ln>
                <a:solidFill>
                  <a:schemeClr val="bg1"/>
                </a:solidFill>
                <a:latin typeface="+mj-lt"/>
              </a:rPr>
              <a:t>8hr 100Y</a:t>
            </a:r>
          </a:p>
        </p:txBody>
      </p:sp>
    </p:spTree>
    <p:extLst>
      <p:ext uri="{BB962C8B-B14F-4D97-AF65-F5344CB8AC3E}">
        <p14:creationId xmlns:p14="http://schemas.microsoft.com/office/powerpoint/2010/main" val="3378345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CA40-9630-630F-3867-33B1EE7B099A}"/>
              </a:ext>
            </a:extLst>
          </p:cNvPr>
          <p:cNvSpPr>
            <a:spLocks noGrp="1"/>
          </p:cNvSpPr>
          <p:nvPr>
            <p:ph type="title"/>
          </p:nvPr>
        </p:nvSpPr>
        <p:spPr>
          <a:xfrm>
            <a:off x="396238" y="231774"/>
            <a:ext cx="10515600" cy="986155"/>
          </a:xfrm>
        </p:spPr>
        <p:txBody>
          <a:bodyPr/>
          <a:lstStyle/>
          <a:p>
            <a:r>
              <a:rPr lang="en-NZ" dirty="0">
                <a:solidFill>
                  <a:schemeClr val="bg1"/>
                </a:solidFill>
              </a:rPr>
              <a:t>Time of Peak Flooding</a:t>
            </a:r>
          </a:p>
        </p:txBody>
      </p:sp>
      <p:pic>
        <p:nvPicPr>
          <p:cNvPr id="5" name="Picture 4">
            <a:extLst>
              <a:ext uri="{FF2B5EF4-FFF2-40B4-BE49-F238E27FC236}">
                <a16:creationId xmlns:a16="http://schemas.microsoft.com/office/drawing/2014/main" id="{C8A6C244-70FA-051A-3BB0-2CB8C1A3F037}"/>
              </a:ext>
            </a:extLst>
          </p:cNvPr>
          <p:cNvPicPr>
            <a:picLocks noChangeAspect="1"/>
          </p:cNvPicPr>
          <p:nvPr/>
        </p:nvPicPr>
        <p:blipFill rotWithShape="1">
          <a:blip r:embed="rId2"/>
          <a:srcRect l="577" r="1293"/>
          <a:stretch/>
        </p:blipFill>
        <p:spPr>
          <a:xfrm>
            <a:off x="396238" y="1672467"/>
            <a:ext cx="4900129" cy="4241927"/>
          </a:xfrm>
          <a:prstGeom prst="rect">
            <a:avLst/>
          </a:prstGeom>
        </p:spPr>
      </p:pic>
      <p:graphicFrame>
        <p:nvGraphicFramePr>
          <p:cNvPr id="6" name="Chart 5">
            <a:extLst>
              <a:ext uri="{FF2B5EF4-FFF2-40B4-BE49-F238E27FC236}">
                <a16:creationId xmlns:a16="http://schemas.microsoft.com/office/drawing/2014/main" id="{BA7B474F-FB91-6E72-6BCB-403DFCB15207}"/>
              </a:ext>
            </a:extLst>
          </p:cNvPr>
          <p:cNvGraphicFramePr>
            <a:graphicFrameLocks/>
          </p:cNvGraphicFramePr>
          <p:nvPr>
            <p:extLst>
              <p:ext uri="{D42A27DB-BD31-4B8C-83A1-F6EECF244321}">
                <p14:modId xmlns:p14="http://schemas.microsoft.com/office/powerpoint/2010/main" val="3782108141"/>
              </p:ext>
            </p:extLst>
          </p:nvPr>
        </p:nvGraphicFramePr>
        <p:xfrm>
          <a:off x="5730240" y="1672467"/>
          <a:ext cx="6065522" cy="4302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216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4069B-6D0B-0AD0-7790-865DC0EA1C3F}"/>
              </a:ext>
            </a:extLst>
          </p:cNvPr>
          <p:cNvPicPr>
            <a:picLocks noChangeAspect="1"/>
          </p:cNvPicPr>
          <p:nvPr/>
        </p:nvPicPr>
        <p:blipFill rotWithShape="1">
          <a:blip r:embed="rId2">
            <a:extLst>
              <a:ext uri="{28A0092B-C50C-407E-A947-70E740481C1C}">
                <a14:useLocalDpi xmlns:a14="http://schemas.microsoft.com/office/drawing/2010/main" val="0"/>
              </a:ext>
            </a:extLst>
          </a:blip>
          <a:srcRect l="1" r="132"/>
          <a:stretch/>
        </p:blipFill>
        <p:spPr>
          <a:xfrm>
            <a:off x="1247007" y="0"/>
            <a:ext cx="9685153" cy="6858000"/>
          </a:xfrm>
          <a:prstGeom prst="rect">
            <a:avLst/>
          </a:prstGeom>
        </p:spPr>
      </p:pic>
    </p:spTree>
    <p:extLst>
      <p:ext uri="{BB962C8B-B14F-4D97-AF65-F5344CB8AC3E}">
        <p14:creationId xmlns:p14="http://schemas.microsoft.com/office/powerpoint/2010/main" val="190191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E82DB8-DC1B-5294-BC5E-3497C6B1ED5F}"/>
              </a:ext>
            </a:extLst>
          </p:cNvPr>
          <p:cNvPicPr>
            <a:picLocks noChangeAspect="1"/>
          </p:cNvPicPr>
          <p:nvPr/>
        </p:nvPicPr>
        <p:blipFill rotWithShape="1">
          <a:blip r:embed="rId2">
            <a:extLst>
              <a:ext uri="{28A0092B-C50C-407E-A947-70E740481C1C}">
                <a14:useLocalDpi xmlns:a14="http://schemas.microsoft.com/office/drawing/2010/main" val="0"/>
              </a:ext>
            </a:extLst>
          </a:blip>
          <a:srcRect l="-1" r="342"/>
          <a:stretch/>
        </p:blipFill>
        <p:spPr>
          <a:xfrm>
            <a:off x="1247007" y="0"/>
            <a:ext cx="9664833" cy="6858000"/>
          </a:xfrm>
          <a:prstGeom prst="rect">
            <a:avLst/>
          </a:prstGeom>
        </p:spPr>
      </p:pic>
    </p:spTree>
    <p:extLst>
      <p:ext uri="{BB962C8B-B14F-4D97-AF65-F5344CB8AC3E}">
        <p14:creationId xmlns:p14="http://schemas.microsoft.com/office/powerpoint/2010/main" val="1059483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8AD6C6-08BF-1501-6054-242EA3FEDF9D}"/>
              </a:ext>
            </a:extLst>
          </p:cNvPr>
          <p:cNvPicPr>
            <a:picLocks noChangeAspect="1"/>
          </p:cNvPicPr>
          <p:nvPr/>
        </p:nvPicPr>
        <p:blipFill rotWithShape="1">
          <a:blip r:embed="rId2">
            <a:extLst>
              <a:ext uri="{28A0092B-C50C-407E-A947-70E740481C1C}">
                <a14:useLocalDpi xmlns:a14="http://schemas.microsoft.com/office/drawing/2010/main" val="0"/>
              </a:ext>
            </a:extLst>
          </a:blip>
          <a:srcRect r="237"/>
          <a:stretch/>
        </p:blipFill>
        <p:spPr>
          <a:xfrm>
            <a:off x="1247007" y="0"/>
            <a:ext cx="9674993" cy="6858000"/>
          </a:xfrm>
          <a:prstGeom prst="rect">
            <a:avLst/>
          </a:prstGeom>
        </p:spPr>
      </p:pic>
    </p:spTree>
    <p:extLst>
      <p:ext uri="{BB962C8B-B14F-4D97-AF65-F5344CB8AC3E}">
        <p14:creationId xmlns:p14="http://schemas.microsoft.com/office/powerpoint/2010/main" val="225350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3DECB-46C5-7B3B-1993-1D192CBC844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Riskscape Hazard Exposure Analysis</a:t>
            </a:r>
          </a:p>
        </p:txBody>
      </p:sp>
      <p:pic>
        <p:nvPicPr>
          <p:cNvPr id="5" name="Picture 4">
            <a:extLst>
              <a:ext uri="{FF2B5EF4-FFF2-40B4-BE49-F238E27FC236}">
                <a16:creationId xmlns:a16="http://schemas.microsoft.com/office/drawing/2014/main" id="{C781A6E8-A562-3BCB-3CEE-31A11614EE61}"/>
              </a:ext>
            </a:extLst>
          </p:cNvPr>
          <p:cNvPicPr>
            <a:picLocks noChangeAspect="1"/>
          </p:cNvPicPr>
          <p:nvPr/>
        </p:nvPicPr>
        <p:blipFill>
          <a:blip r:embed="rId2"/>
          <a:stretch>
            <a:fillRect/>
          </a:stretch>
        </p:blipFill>
        <p:spPr>
          <a:xfrm>
            <a:off x="877557" y="2088255"/>
            <a:ext cx="10436881" cy="4122568"/>
          </a:xfrm>
          <a:prstGeom prst="rect">
            <a:avLst/>
          </a:prstGeom>
        </p:spPr>
      </p:pic>
    </p:spTree>
    <p:extLst>
      <p:ext uri="{BB962C8B-B14F-4D97-AF65-F5344CB8AC3E}">
        <p14:creationId xmlns:p14="http://schemas.microsoft.com/office/powerpoint/2010/main" val="16062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63DECB-46C5-7B3B-1993-1D192CBC844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Riskscape Hazard Exposure Analysis</a:t>
            </a:r>
          </a:p>
        </p:txBody>
      </p:sp>
      <p:pic>
        <p:nvPicPr>
          <p:cNvPr id="3" name="Picture 2">
            <a:extLst>
              <a:ext uri="{FF2B5EF4-FFF2-40B4-BE49-F238E27FC236}">
                <a16:creationId xmlns:a16="http://schemas.microsoft.com/office/drawing/2014/main" id="{706626FB-8A99-D1C3-33CB-907BC762A65F}"/>
              </a:ext>
            </a:extLst>
          </p:cNvPr>
          <p:cNvPicPr>
            <a:picLocks noChangeAspect="1"/>
          </p:cNvPicPr>
          <p:nvPr/>
        </p:nvPicPr>
        <p:blipFill>
          <a:blip r:embed="rId2"/>
          <a:stretch>
            <a:fillRect/>
          </a:stretch>
        </p:blipFill>
        <p:spPr>
          <a:xfrm>
            <a:off x="280619" y="1903877"/>
            <a:ext cx="8449407" cy="4623405"/>
          </a:xfrm>
          <a:prstGeom prst="rect">
            <a:avLst/>
          </a:prstGeom>
        </p:spPr>
      </p:pic>
      <p:sp>
        <p:nvSpPr>
          <p:cNvPr id="4" name="TextBox 3">
            <a:extLst>
              <a:ext uri="{FF2B5EF4-FFF2-40B4-BE49-F238E27FC236}">
                <a16:creationId xmlns:a16="http://schemas.microsoft.com/office/drawing/2014/main" id="{2DA971B8-19E7-73BF-812A-9D059F98A785}"/>
              </a:ext>
            </a:extLst>
          </p:cNvPr>
          <p:cNvSpPr txBox="1"/>
          <p:nvPr/>
        </p:nvSpPr>
        <p:spPr>
          <a:xfrm>
            <a:off x="8839200" y="1903877"/>
            <a:ext cx="3072181" cy="389273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NZ" dirty="0"/>
              <a:t>Fast computation times</a:t>
            </a:r>
          </a:p>
          <a:p>
            <a:pPr marL="285750" indent="-285750">
              <a:lnSpc>
                <a:spcPct val="200000"/>
              </a:lnSpc>
              <a:buFont typeface="Arial" panose="020B0604020202020204" pitchFamily="34" charset="0"/>
              <a:buChar char="•"/>
            </a:pPr>
            <a:r>
              <a:rPr lang="en-NZ" dirty="0"/>
              <a:t>Calculates loss functions on the fly</a:t>
            </a:r>
          </a:p>
          <a:p>
            <a:pPr marL="285750" indent="-285750">
              <a:lnSpc>
                <a:spcPct val="200000"/>
              </a:lnSpc>
              <a:buFont typeface="Arial" panose="020B0604020202020204" pitchFamily="34" charset="0"/>
              <a:buChar char="•"/>
            </a:pPr>
            <a:r>
              <a:rPr lang="en-NZ" dirty="0"/>
              <a:t>Flexible configuration</a:t>
            </a:r>
          </a:p>
          <a:p>
            <a:pPr marL="285750" indent="-285750">
              <a:lnSpc>
                <a:spcPct val="200000"/>
              </a:lnSpc>
              <a:buFont typeface="Arial" panose="020B0604020202020204" pitchFamily="34" charset="0"/>
              <a:buChar char="•"/>
            </a:pPr>
            <a:r>
              <a:rPr lang="en-NZ" dirty="0"/>
              <a:t>Can be used at national scale for hundreds of thousands of features</a:t>
            </a:r>
          </a:p>
        </p:txBody>
      </p:sp>
    </p:spTree>
    <p:extLst>
      <p:ext uri="{BB962C8B-B14F-4D97-AF65-F5344CB8AC3E}">
        <p14:creationId xmlns:p14="http://schemas.microsoft.com/office/powerpoint/2010/main" val="275638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A15DE6-B6A4-F7EA-4846-A9148C46214B}"/>
              </a:ext>
            </a:extLst>
          </p:cNvPr>
          <p:cNvPicPr>
            <a:picLocks noChangeAspect="1"/>
          </p:cNvPicPr>
          <p:nvPr/>
        </p:nvPicPr>
        <p:blipFill>
          <a:blip r:embed="rId2"/>
          <a:stretch>
            <a:fillRect/>
          </a:stretch>
        </p:blipFill>
        <p:spPr>
          <a:xfrm>
            <a:off x="1537638" y="752124"/>
            <a:ext cx="9269119" cy="5029902"/>
          </a:xfrm>
          <a:prstGeom prst="rect">
            <a:avLst/>
          </a:prstGeom>
        </p:spPr>
      </p:pic>
      <p:sp>
        <p:nvSpPr>
          <p:cNvPr id="7" name="TextBox 6">
            <a:extLst>
              <a:ext uri="{FF2B5EF4-FFF2-40B4-BE49-F238E27FC236}">
                <a16:creationId xmlns:a16="http://schemas.microsoft.com/office/drawing/2014/main" id="{B2C4E9A0-89E8-DAD3-8A0B-C9646827633B}"/>
              </a:ext>
            </a:extLst>
          </p:cNvPr>
          <p:cNvSpPr txBox="1"/>
          <p:nvPr/>
        </p:nvSpPr>
        <p:spPr>
          <a:xfrm>
            <a:off x="4491036" y="6035159"/>
            <a:ext cx="3362325" cy="461665"/>
          </a:xfrm>
          <a:prstGeom prst="rect">
            <a:avLst/>
          </a:prstGeom>
          <a:noFill/>
        </p:spPr>
        <p:txBody>
          <a:bodyPr wrap="square">
            <a:spAutoFit/>
          </a:bodyPr>
          <a:lstStyle/>
          <a:p>
            <a:r>
              <a:rPr lang="en-NZ" sz="2400" dirty="0">
                <a:solidFill>
                  <a:srgbClr val="00B0F0"/>
                </a:solidFill>
              </a:rPr>
              <a:t>https://riskscape.org.nz/</a:t>
            </a:r>
          </a:p>
        </p:txBody>
      </p:sp>
    </p:spTree>
    <p:extLst>
      <p:ext uri="{BB962C8B-B14F-4D97-AF65-F5344CB8AC3E}">
        <p14:creationId xmlns:p14="http://schemas.microsoft.com/office/powerpoint/2010/main" val="1093737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2C6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B5AB3-D982-F5B6-B1B5-34DF93028A32}"/>
              </a:ext>
            </a:extLst>
          </p:cNvPr>
          <p:cNvPicPr>
            <a:picLocks noChangeAspect="1"/>
          </p:cNvPicPr>
          <p:nvPr/>
        </p:nvPicPr>
        <p:blipFill>
          <a:blip r:embed="rId3"/>
          <a:stretch>
            <a:fillRect/>
          </a:stretch>
        </p:blipFill>
        <p:spPr>
          <a:xfrm>
            <a:off x="0" y="227474"/>
            <a:ext cx="12192000" cy="6403052"/>
          </a:xfrm>
          <a:prstGeom prst="rect">
            <a:avLst/>
          </a:prstGeom>
        </p:spPr>
      </p:pic>
      <p:sp>
        <p:nvSpPr>
          <p:cNvPr id="2" name="Title 1">
            <a:extLst>
              <a:ext uri="{FF2B5EF4-FFF2-40B4-BE49-F238E27FC236}">
                <a16:creationId xmlns:a16="http://schemas.microsoft.com/office/drawing/2014/main" id="{20F514B7-03F3-60BB-D089-A286CDD51558}"/>
              </a:ext>
            </a:extLst>
          </p:cNvPr>
          <p:cNvSpPr>
            <a:spLocks noGrp="1"/>
          </p:cNvSpPr>
          <p:nvPr>
            <p:ph type="title"/>
          </p:nvPr>
        </p:nvSpPr>
        <p:spPr>
          <a:xfrm>
            <a:off x="340360" y="365124"/>
            <a:ext cx="10515600" cy="986155"/>
          </a:xfrm>
        </p:spPr>
        <p:txBody>
          <a:bodyPr/>
          <a:lstStyle/>
          <a:p>
            <a:r>
              <a:rPr lang="en-NZ" dirty="0">
                <a:solidFill>
                  <a:schemeClr val="bg1"/>
                </a:solidFill>
              </a:rPr>
              <a:t>Identify Buildings Exposed</a:t>
            </a:r>
          </a:p>
        </p:txBody>
      </p:sp>
    </p:spTree>
    <p:extLst>
      <p:ext uri="{BB962C8B-B14F-4D97-AF65-F5344CB8AC3E}">
        <p14:creationId xmlns:p14="http://schemas.microsoft.com/office/powerpoint/2010/main" val="423957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CCD3B-2222-48FA-EE69-E2C330F2563F}"/>
              </a:ext>
            </a:extLst>
          </p:cNvPr>
          <p:cNvSpPr>
            <a:spLocks noGrp="1"/>
          </p:cNvSpPr>
          <p:nvPr>
            <p:ph type="title"/>
          </p:nvPr>
        </p:nvSpPr>
        <p:spPr>
          <a:xfrm>
            <a:off x="257698" y="-124161"/>
            <a:ext cx="9895951" cy="1839062"/>
          </a:xfrm>
        </p:spPr>
        <p:txBody>
          <a:bodyPr>
            <a:normAutofit/>
          </a:bodyPr>
          <a:lstStyle/>
          <a:p>
            <a:pPr marL="0" indent="0">
              <a:buNone/>
            </a:pPr>
            <a:r>
              <a:rPr lang="en-NZ" sz="6600" b="1" dirty="0">
                <a:solidFill>
                  <a:schemeClr val="bg1"/>
                </a:solidFill>
                <a:latin typeface="Roboto" panose="02000000000000000000" pitchFamily="2" charset="0"/>
                <a:ea typeface="Roboto" panose="02000000000000000000" pitchFamily="2" charset="0"/>
                <a:cs typeface="Roboto" panose="02000000000000000000" pitchFamily="2" charset="0"/>
              </a:rPr>
              <a:t>PARTneR-2</a:t>
            </a:r>
            <a:endParaRPr lang="en-NZ"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FF8C0A1C-4A3F-267F-71FD-B9D9E0BD616D}"/>
              </a:ext>
            </a:extLst>
          </p:cNvPr>
          <p:cNvSpPr txBox="1">
            <a:spLocks/>
          </p:cNvSpPr>
          <p:nvPr/>
        </p:nvSpPr>
        <p:spPr>
          <a:xfrm>
            <a:off x="177878" y="1555525"/>
            <a:ext cx="9895951" cy="902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100"/>
              </a:spcBef>
              <a:spcAft>
                <a:spcPts val="100"/>
              </a:spcAft>
            </a:pPr>
            <a:r>
              <a:rPr lang="en-NZ" sz="1800" b="1" dirty="0"/>
              <a:t>Pacific Risk Tools for Resilience, Phase 2</a:t>
            </a:r>
            <a:br>
              <a:rPr lang="en-NZ" sz="1800" dirty="0"/>
            </a:br>
            <a:r>
              <a:rPr lang="en-NZ" sz="1600" dirty="0"/>
              <a:t>Cook Islands | Republic of Marshall Islands | Samoa | Tonga | Tuvalu | | Vanuatu</a:t>
            </a:r>
            <a:endParaRPr lang="en-NZ" sz="3200" dirty="0"/>
          </a:p>
        </p:txBody>
      </p:sp>
      <p:pic>
        <p:nvPicPr>
          <p:cNvPr id="3" name="Content Placeholder 3">
            <a:extLst>
              <a:ext uri="{FF2B5EF4-FFF2-40B4-BE49-F238E27FC236}">
                <a16:creationId xmlns:a16="http://schemas.microsoft.com/office/drawing/2014/main" id="{41A2ECBD-475C-4D04-E97E-FD537E43EFC8}"/>
              </a:ext>
            </a:extLst>
          </p:cNvPr>
          <p:cNvPicPr>
            <a:picLocks noGrp="1" noChangeAspect="1"/>
          </p:cNvPicPr>
          <p:nvPr>
            <p:ph idx="1"/>
          </p:nvPr>
        </p:nvPicPr>
        <p:blipFill rotWithShape="1">
          <a:blip r:embed="rId3"/>
          <a:srcRect t="6692" b="1112"/>
          <a:stretch/>
        </p:blipFill>
        <p:spPr>
          <a:xfrm>
            <a:off x="2482538" y="2625584"/>
            <a:ext cx="7226919" cy="4064389"/>
          </a:xfrm>
          <a:prstGeom prst="rect">
            <a:avLst/>
          </a:prstGeom>
        </p:spPr>
      </p:pic>
      <p:pic>
        <p:nvPicPr>
          <p:cNvPr id="6" name="Picture 5">
            <a:extLst>
              <a:ext uri="{FF2B5EF4-FFF2-40B4-BE49-F238E27FC236}">
                <a16:creationId xmlns:a16="http://schemas.microsoft.com/office/drawing/2014/main" id="{112B406C-CDE1-A4D2-C3E8-7048615DB2A0}"/>
              </a:ext>
            </a:extLst>
          </p:cNvPr>
          <p:cNvPicPr>
            <a:picLocks noChangeAspect="1"/>
          </p:cNvPicPr>
          <p:nvPr/>
        </p:nvPicPr>
        <p:blipFill>
          <a:blip r:embed="rId4"/>
          <a:stretch>
            <a:fillRect/>
          </a:stretch>
        </p:blipFill>
        <p:spPr>
          <a:xfrm>
            <a:off x="7318348" y="1885977"/>
            <a:ext cx="4782217" cy="571580"/>
          </a:xfrm>
          <a:prstGeom prst="rect">
            <a:avLst/>
          </a:prstGeom>
        </p:spPr>
      </p:pic>
    </p:spTree>
    <p:extLst>
      <p:ext uri="{BB962C8B-B14F-4D97-AF65-F5344CB8AC3E}">
        <p14:creationId xmlns:p14="http://schemas.microsoft.com/office/powerpoint/2010/main" val="174032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C6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F0835-984B-E6EA-3406-3864F46A6B2E}"/>
              </a:ext>
            </a:extLst>
          </p:cNvPr>
          <p:cNvPicPr>
            <a:picLocks noChangeAspect="1"/>
          </p:cNvPicPr>
          <p:nvPr/>
        </p:nvPicPr>
        <p:blipFill>
          <a:blip r:embed="rId2"/>
          <a:stretch>
            <a:fillRect/>
          </a:stretch>
        </p:blipFill>
        <p:spPr>
          <a:xfrm>
            <a:off x="0" y="221440"/>
            <a:ext cx="12192000" cy="6415119"/>
          </a:xfrm>
          <a:prstGeom prst="rect">
            <a:avLst/>
          </a:prstGeom>
        </p:spPr>
      </p:pic>
      <p:sp>
        <p:nvSpPr>
          <p:cNvPr id="2" name="Title 1">
            <a:extLst>
              <a:ext uri="{FF2B5EF4-FFF2-40B4-BE49-F238E27FC236}">
                <a16:creationId xmlns:a16="http://schemas.microsoft.com/office/drawing/2014/main" id="{D6C47014-6B58-E0DF-A572-32822E3EA730}"/>
              </a:ext>
            </a:extLst>
          </p:cNvPr>
          <p:cNvSpPr>
            <a:spLocks noGrp="1"/>
          </p:cNvSpPr>
          <p:nvPr>
            <p:ph type="title"/>
          </p:nvPr>
        </p:nvSpPr>
        <p:spPr>
          <a:xfrm>
            <a:off x="340360" y="365124"/>
            <a:ext cx="10515600" cy="986155"/>
          </a:xfrm>
        </p:spPr>
        <p:txBody>
          <a:bodyPr>
            <a:normAutofit/>
          </a:bodyPr>
          <a:lstStyle/>
          <a:p>
            <a:r>
              <a:rPr lang="en-NZ" dirty="0">
                <a:solidFill>
                  <a:schemeClr val="bg1"/>
                </a:solidFill>
              </a:rPr>
              <a:t>Assign Risk Levels</a:t>
            </a:r>
          </a:p>
        </p:txBody>
      </p:sp>
    </p:spTree>
    <p:extLst>
      <p:ext uri="{BB962C8B-B14F-4D97-AF65-F5344CB8AC3E}">
        <p14:creationId xmlns:p14="http://schemas.microsoft.com/office/powerpoint/2010/main" val="3364933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2C6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719F1-3937-B2F1-462E-9899B94925C5}"/>
              </a:ext>
            </a:extLst>
          </p:cNvPr>
          <p:cNvPicPr>
            <a:picLocks noChangeAspect="1"/>
          </p:cNvPicPr>
          <p:nvPr/>
        </p:nvPicPr>
        <p:blipFill>
          <a:blip r:embed="rId2"/>
          <a:stretch>
            <a:fillRect/>
          </a:stretch>
        </p:blipFill>
        <p:spPr>
          <a:xfrm>
            <a:off x="0" y="231568"/>
            <a:ext cx="12192000" cy="6394863"/>
          </a:xfrm>
          <a:prstGeom prst="rect">
            <a:avLst/>
          </a:prstGeom>
        </p:spPr>
      </p:pic>
      <p:sp>
        <p:nvSpPr>
          <p:cNvPr id="3" name="Title 1">
            <a:extLst>
              <a:ext uri="{FF2B5EF4-FFF2-40B4-BE49-F238E27FC236}">
                <a16:creationId xmlns:a16="http://schemas.microsoft.com/office/drawing/2014/main" id="{FC8BC2A9-A48F-ED64-C8E2-00F0E934CAAB}"/>
              </a:ext>
            </a:extLst>
          </p:cNvPr>
          <p:cNvSpPr>
            <a:spLocks noGrp="1"/>
          </p:cNvSpPr>
          <p:nvPr>
            <p:ph type="title"/>
          </p:nvPr>
        </p:nvSpPr>
        <p:spPr>
          <a:xfrm>
            <a:off x="340360" y="365124"/>
            <a:ext cx="10515600" cy="986155"/>
          </a:xfrm>
        </p:spPr>
        <p:txBody>
          <a:bodyPr/>
          <a:lstStyle/>
          <a:p>
            <a:r>
              <a:rPr lang="en-NZ" dirty="0">
                <a:solidFill>
                  <a:schemeClr val="bg1"/>
                </a:solidFill>
              </a:rPr>
              <a:t>Quantify Loss Metrics</a:t>
            </a:r>
          </a:p>
        </p:txBody>
      </p:sp>
      <p:graphicFrame>
        <p:nvGraphicFramePr>
          <p:cNvPr id="5" name="Chart 4">
            <a:extLst>
              <a:ext uri="{FF2B5EF4-FFF2-40B4-BE49-F238E27FC236}">
                <a16:creationId xmlns:a16="http://schemas.microsoft.com/office/drawing/2014/main" id="{59786DD4-D34F-FFC2-5F8D-AEA3CFDBF7F3}"/>
              </a:ext>
            </a:extLst>
          </p:cNvPr>
          <p:cNvGraphicFramePr>
            <a:graphicFrameLocks/>
          </p:cNvGraphicFramePr>
          <p:nvPr>
            <p:extLst>
              <p:ext uri="{D42A27DB-BD31-4B8C-83A1-F6EECF244321}">
                <p14:modId xmlns:p14="http://schemas.microsoft.com/office/powerpoint/2010/main" val="1531462901"/>
              </p:ext>
            </p:extLst>
          </p:nvPr>
        </p:nvGraphicFramePr>
        <p:xfrm>
          <a:off x="6435323" y="3065015"/>
          <a:ext cx="5386612" cy="3085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3718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C6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720D26-1EAD-C557-699F-69473A3A380D}"/>
              </a:ext>
            </a:extLst>
          </p:cNvPr>
          <p:cNvPicPr>
            <a:picLocks noChangeAspect="1"/>
          </p:cNvPicPr>
          <p:nvPr/>
        </p:nvPicPr>
        <p:blipFill>
          <a:blip r:embed="rId2"/>
          <a:stretch>
            <a:fillRect/>
          </a:stretch>
        </p:blipFill>
        <p:spPr>
          <a:xfrm>
            <a:off x="913677" y="628259"/>
            <a:ext cx="10364646" cy="5601482"/>
          </a:xfrm>
          <a:prstGeom prst="rect">
            <a:avLst/>
          </a:prstGeom>
        </p:spPr>
      </p:pic>
    </p:spTree>
    <p:extLst>
      <p:ext uri="{BB962C8B-B14F-4D97-AF65-F5344CB8AC3E}">
        <p14:creationId xmlns:p14="http://schemas.microsoft.com/office/powerpoint/2010/main" val="209598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994F7-5C48-AFC7-6D2F-5A530A4F9016}"/>
              </a:ext>
            </a:extLst>
          </p:cNvPr>
          <p:cNvSpPr>
            <a:spLocks noGrp="1"/>
          </p:cNvSpPr>
          <p:nvPr>
            <p:ph type="title"/>
          </p:nvPr>
        </p:nvSpPr>
        <p:spPr>
          <a:xfrm>
            <a:off x="271450" y="207554"/>
            <a:ext cx="7063721"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Final Remarks </a:t>
            </a:r>
          </a:p>
        </p:txBody>
      </p:sp>
      <p:sp>
        <p:nvSpPr>
          <p:cNvPr id="4" name="TextBox 3">
            <a:extLst>
              <a:ext uri="{FF2B5EF4-FFF2-40B4-BE49-F238E27FC236}">
                <a16:creationId xmlns:a16="http://schemas.microsoft.com/office/drawing/2014/main" id="{56111C67-CE4D-7B6C-6636-92FDCC6082BB}"/>
              </a:ext>
            </a:extLst>
          </p:cNvPr>
          <p:cNvSpPr txBox="1"/>
          <p:nvPr/>
        </p:nvSpPr>
        <p:spPr>
          <a:xfrm>
            <a:off x="361258" y="1771896"/>
            <a:ext cx="11469484" cy="2814617"/>
          </a:xfrm>
          <a:prstGeom prst="rect">
            <a:avLst/>
          </a:prstGeom>
          <a:noFill/>
        </p:spPr>
        <p:txBody>
          <a:bodyPr wrap="square" rtlCol="0">
            <a:spAutoFit/>
          </a:bodyPr>
          <a:lstStyle/>
          <a:p>
            <a:pPr>
              <a:lnSpc>
                <a:spcPct val="150000"/>
              </a:lnSpc>
            </a:pPr>
            <a:r>
              <a:rPr lang="en-NZ" sz="2000" dirty="0"/>
              <a:t>Open-Source Software used in this study</a:t>
            </a:r>
          </a:p>
          <a:p>
            <a:pPr marL="285750" indent="-285750">
              <a:lnSpc>
                <a:spcPct val="150000"/>
              </a:lnSpc>
              <a:buFont typeface="Arial" panose="020B0604020202020204" pitchFamily="34" charset="0"/>
              <a:buChar char="•"/>
            </a:pPr>
            <a:r>
              <a:rPr lang="en-NZ" sz="2000"/>
              <a:t>QGIS – </a:t>
            </a:r>
            <a:r>
              <a:rPr lang="en-NZ" sz="2000" dirty="0">
                <a:solidFill>
                  <a:srgbClr val="00B0F0"/>
                </a:solidFill>
              </a:rPr>
              <a:t>https://qgis.org/en/site/</a:t>
            </a:r>
          </a:p>
          <a:p>
            <a:pPr marL="285750" indent="-285750">
              <a:lnSpc>
                <a:spcPct val="150000"/>
              </a:lnSpc>
              <a:buFont typeface="Arial" panose="020B0604020202020204" pitchFamily="34" charset="0"/>
              <a:buChar char="•"/>
            </a:pPr>
            <a:r>
              <a:rPr lang="en-NZ" sz="2000" dirty="0"/>
              <a:t>HEC-RAS (RAS Mapper) - </a:t>
            </a:r>
            <a:r>
              <a:rPr lang="en-NZ" sz="2000" dirty="0">
                <a:solidFill>
                  <a:srgbClr val="00B0F0"/>
                </a:solidFill>
              </a:rPr>
              <a:t>https://www.hec.usace.army.mil/software/hec-ras/</a:t>
            </a:r>
          </a:p>
          <a:p>
            <a:pPr marL="285750" indent="-285750">
              <a:lnSpc>
                <a:spcPct val="150000"/>
              </a:lnSpc>
              <a:buFont typeface="Arial" panose="020B0604020202020204" pitchFamily="34" charset="0"/>
              <a:buChar char="•"/>
            </a:pPr>
            <a:r>
              <a:rPr lang="en-NZ" sz="2000" dirty="0"/>
              <a:t>BG-Flood - </a:t>
            </a:r>
            <a:r>
              <a:rPr lang="en-NZ" sz="2000" dirty="0">
                <a:solidFill>
                  <a:srgbClr val="00B0F0"/>
                </a:solidFill>
              </a:rPr>
              <a:t>https://github.com/CyprienBosserelle/BG_Flood</a:t>
            </a:r>
            <a:endParaRPr lang="en-NZ" sz="2000" dirty="0"/>
          </a:p>
          <a:p>
            <a:pPr marL="285750" indent="-285750">
              <a:lnSpc>
                <a:spcPct val="150000"/>
              </a:lnSpc>
              <a:buFont typeface="Arial" panose="020B0604020202020204" pitchFamily="34" charset="0"/>
              <a:buChar char="•"/>
            </a:pPr>
            <a:r>
              <a:rPr lang="en-NZ" sz="2000" dirty="0"/>
              <a:t>Riskscape – Risk and exposure analysis - </a:t>
            </a:r>
            <a:r>
              <a:rPr lang="en-NZ" sz="2000" dirty="0">
                <a:solidFill>
                  <a:srgbClr val="00B0F0"/>
                </a:solidFill>
              </a:rPr>
              <a:t>https://riskscape.org.nz/</a:t>
            </a:r>
          </a:p>
          <a:p>
            <a:pPr marL="285750" indent="-285750">
              <a:lnSpc>
                <a:spcPct val="150000"/>
              </a:lnSpc>
              <a:buFont typeface="Arial" panose="020B0604020202020204" pitchFamily="34" charset="0"/>
              <a:buChar char="•"/>
            </a:pPr>
            <a:endParaRPr lang="en-NZ" sz="2000" dirty="0"/>
          </a:p>
        </p:txBody>
      </p:sp>
      <p:sp>
        <p:nvSpPr>
          <p:cNvPr id="3" name="TextBox 2">
            <a:extLst>
              <a:ext uri="{FF2B5EF4-FFF2-40B4-BE49-F238E27FC236}">
                <a16:creationId xmlns:a16="http://schemas.microsoft.com/office/drawing/2014/main" id="{66814D62-2612-805E-4D7C-9649BA7B19EA}"/>
              </a:ext>
            </a:extLst>
          </p:cNvPr>
          <p:cNvSpPr txBox="1"/>
          <p:nvPr/>
        </p:nvSpPr>
        <p:spPr>
          <a:xfrm>
            <a:off x="361258" y="4240258"/>
            <a:ext cx="8823381" cy="1891287"/>
          </a:xfrm>
          <a:prstGeom prst="rect">
            <a:avLst/>
          </a:prstGeom>
          <a:noFill/>
        </p:spPr>
        <p:txBody>
          <a:bodyPr wrap="square" rtlCol="0">
            <a:spAutoFit/>
          </a:bodyPr>
          <a:lstStyle/>
          <a:p>
            <a:pPr>
              <a:lnSpc>
                <a:spcPct val="150000"/>
              </a:lnSpc>
            </a:pPr>
            <a:r>
              <a:rPr lang="en-NZ" sz="2000" dirty="0"/>
              <a:t>Next steps</a:t>
            </a:r>
          </a:p>
          <a:p>
            <a:pPr marL="342900" indent="-342900">
              <a:lnSpc>
                <a:spcPct val="150000"/>
              </a:lnSpc>
              <a:buFont typeface="Arial" panose="020B0604020202020204" pitchFamily="34" charset="0"/>
              <a:buChar char="•"/>
            </a:pPr>
            <a:r>
              <a:rPr lang="en-NZ" sz="2000" dirty="0"/>
              <a:t>Further validation and testing of model outputs against observational data</a:t>
            </a:r>
          </a:p>
          <a:p>
            <a:pPr marL="342900" indent="-342900">
              <a:lnSpc>
                <a:spcPct val="150000"/>
              </a:lnSpc>
              <a:buFont typeface="Arial" panose="020B0604020202020204" pitchFamily="34" charset="0"/>
              <a:buChar char="•"/>
            </a:pPr>
            <a:r>
              <a:rPr lang="en-NZ" sz="2000" dirty="0"/>
              <a:t>Collection and refinement of input data sets</a:t>
            </a:r>
          </a:p>
          <a:p>
            <a:pPr marL="342900" indent="-342900">
              <a:lnSpc>
                <a:spcPct val="150000"/>
              </a:lnSpc>
              <a:buFont typeface="Arial" panose="020B0604020202020204" pitchFamily="34" charset="0"/>
              <a:buChar char="•"/>
            </a:pPr>
            <a:r>
              <a:rPr lang="en-NZ" sz="2000" dirty="0"/>
              <a:t>Working with our Partner-2 countries to design operational means of delivery</a:t>
            </a:r>
          </a:p>
        </p:txBody>
      </p:sp>
    </p:spTree>
    <p:extLst>
      <p:ext uri="{BB962C8B-B14F-4D97-AF65-F5344CB8AC3E}">
        <p14:creationId xmlns:p14="http://schemas.microsoft.com/office/powerpoint/2010/main" val="2301236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4D83FB-B13C-38D7-F02A-2A9F79C07BC1}"/>
              </a:ext>
            </a:extLst>
          </p:cNvPr>
          <p:cNvSpPr>
            <a:spLocks noGrp="1"/>
          </p:cNvSpPr>
          <p:nvPr>
            <p:ph type="title"/>
          </p:nvPr>
        </p:nvSpPr>
        <p:spPr>
          <a:xfrm>
            <a:off x="1524000" y="1733107"/>
            <a:ext cx="9144000" cy="3146152"/>
          </a:xfrm>
        </p:spPr>
        <p:txBody>
          <a:bodyPr vert="horz" lIns="91440" tIns="45720" rIns="91440" bIns="45720" rtlCol="0" anchor="b">
            <a:normAutofit fontScale="90000"/>
          </a:bodyPr>
          <a:lstStyle/>
          <a:p>
            <a:pPr algn="ctr"/>
            <a:r>
              <a:rPr lang="en-US" sz="6000" dirty="0">
                <a:solidFill>
                  <a:srgbClr val="FFFFFF"/>
                </a:solidFill>
              </a:rPr>
              <a:t>Ka </a:t>
            </a:r>
            <a:r>
              <a:rPr lang="en-US" sz="6000" dirty="0" err="1">
                <a:solidFill>
                  <a:srgbClr val="FFFFFF"/>
                </a:solidFill>
              </a:rPr>
              <a:t>nui</a:t>
            </a:r>
            <a:r>
              <a:rPr lang="en-US" sz="6000" dirty="0">
                <a:solidFill>
                  <a:srgbClr val="FFFFFF"/>
                </a:solidFill>
              </a:rPr>
              <a:t> T</a:t>
            </a:r>
            <a:r>
              <a:rPr lang="en-NZ" sz="6000" dirty="0"/>
              <a:t>ē</a:t>
            </a:r>
            <a:r>
              <a:rPr lang="en-US" sz="6000" dirty="0">
                <a:solidFill>
                  <a:srgbClr val="FFFFFF"/>
                </a:solidFill>
              </a:rPr>
              <a:t>n</a:t>
            </a:r>
            <a:r>
              <a:rPr lang="en-NZ" sz="6000" dirty="0"/>
              <a:t>ā</a:t>
            </a:r>
            <a:r>
              <a:rPr lang="en-US" sz="6000" dirty="0">
                <a:solidFill>
                  <a:srgbClr val="FFFFFF"/>
                </a:solidFill>
              </a:rPr>
              <a:t> m</a:t>
            </a:r>
            <a:r>
              <a:rPr lang="en-NZ" sz="6000" dirty="0"/>
              <a:t>ō</a:t>
            </a:r>
            <a:r>
              <a:rPr lang="en-US" sz="6000" dirty="0">
                <a:solidFill>
                  <a:srgbClr val="FFFFFF"/>
                </a:solidFill>
              </a:rPr>
              <a:t> t</a:t>
            </a:r>
            <a:r>
              <a:rPr lang="en-NZ" sz="6000" dirty="0"/>
              <a:t>ē</a:t>
            </a:r>
            <a:r>
              <a:rPr lang="en-US" sz="6000" dirty="0" err="1">
                <a:solidFill>
                  <a:srgbClr val="FFFFFF"/>
                </a:solidFill>
              </a:rPr>
              <a:t>nei</a:t>
            </a:r>
            <a:r>
              <a:rPr lang="en-US" sz="6000" dirty="0">
                <a:solidFill>
                  <a:srgbClr val="FFFFFF"/>
                </a:solidFill>
              </a:rPr>
              <a:t> w</a:t>
            </a:r>
            <a:r>
              <a:rPr lang="en-NZ" sz="6000" dirty="0"/>
              <a:t>ā</a:t>
            </a:r>
            <a:br>
              <a:rPr lang="en-US" sz="6000" dirty="0">
                <a:solidFill>
                  <a:srgbClr val="FFFFFF"/>
                </a:solidFill>
              </a:rPr>
            </a:br>
            <a:br>
              <a:rPr lang="en-US" sz="6000" dirty="0">
                <a:solidFill>
                  <a:srgbClr val="FFFFFF"/>
                </a:solidFill>
              </a:rPr>
            </a:br>
            <a:br>
              <a:rPr lang="en-US" sz="6000" dirty="0">
                <a:solidFill>
                  <a:srgbClr val="FFFFFF"/>
                </a:solidFill>
              </a:rPr>
            </a:br>
            <a:r>
              <a:rPr lang="en-US" sz="6000" dirty="0">
                <a:solidFill>
                  <a:srgbClr val="FFFFFF"/>
                </a:solidFill>
              </a:rPr>
              <a:t>Vinaka</a:t>
            </a:r>
          </a:p>
        </p:txBody>
      </p:sp>
      <p:sp>
        <p:nvSpPr>
          <p:cNvPr id="5" name="Title 1">
            <a:extLst>
              <a:ext uri="{FF2B5EF4-FFF2-40B4-BE49-F238E27FC236}">
                <a16:creationId xmlns:a16="http://schemas.microsoft.com/office/drawing/2014/main" id="{51216433-22F9-06E9-E6B2-987AE13A9BD0}"/>
              </a:ext>
            </a:extLst>
          </p:cNvPr>
          <p:cNvSpPr txBox="1">
            <a:spLocks/>
          </p:cNvSpPr>
          <p:nvPr/>
        </p:nvSpPr>
        <p:spPr>
          <a:xfrm>
            <a:off x="1676400" y="1885508"/>
            <a:ext cx="9144000" cy="12510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algn="ctr"/>
            <a:r>
              <a:rPr lang="en-NZ" sz="3600" dirty="0">
                <a:solidFill>
                  <a:srgbClr val="FFFFFF"/>
                </a:solidFill>
              </a:rPr>
              <a:t>(that’s enough for now)</a:t>
            </a:r>
            <a:endParaRPr lang="en-US" sz="3600" dirty="0">
              <a:solidFill>
                <a:srgbClr val="FFFFFF"/>
              </a:solidFill>
            </a:endParaRPr>
          </a:p>
        </p:txBody>
      </p:sp>
    </p:spTree>
    <p:extLst>
      <p:ext uri="{BB962C8B-B14F-4D97-AF65-F5344CB8AC3E}">
        <p14:creationId xmlns:p14="http://schemas.microsoft.com/office/powerpoint/2010/main" val="393565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CCD3B-2222-48FA-EE69-E2C330F2563F}"/>
              </a:ext>
            </a:extLst>
          </p:cNvPr>
          <p:cNvSpPr>
            <a:spLocks noGrp="1"/>
          </p:cNvSpPr>
          <p:nvPr>
            <p:ph type="title"/>
          </p:nvPr>
        </p:nvSpPr>
        <p:spPr>
          <a:xfrm>
            <a:off x="257698" y="475151"/>
            <a:ext cx="9895951" cy="986601"/>
          </a:xfrm>
        </p:spPr>
        <p:txBody>
          <a:bodyPr>
            <a:normAutofit fontScale="90000"/>
          </a:bodyPr>
          <a:lstStyle/>
          <a:p>
            <a:r>
              <a:rPr lang="en-NZ" sz="3400" b="1" kern="10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Use Case 2: Tropical Cyclone Forecast Exposure &amp; PDNA</a:t>
            </a:r>
            <a:br>
              <a:rPr lang="en-NZ" sz="3400" b="1" kern="10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NZ" sz="3400" dirty="0">
              <a:solidFill>
                <a:srgbClr val="FFFFFF"/>
              </a:solidFill>
            </a:endParaRPr>
          </a:p>
        </p:txBody>
      </p:sp>
      <p:graphicFrame>
        <p:nvGraphicFramePr>
          <p:cNvPr id="148" name="Content Placeholder 2">
            <a:extLst>
              <a:ext uri="{FF2B5EF4-FFF2-40B4-BE49-F238E27FC236}">
                <a16:creationId xmlns:a16="http://schemas.microsoft.com/office/drawing/2014/main" id="{D79D3D6C-7234-DAA6-1CED-765A8B8F0A54}"/>
              </a:ext>
            </a:extLst>
          </p:cNvPr>
          <p:cNvGraphicFramePr/>
          <p:nvPr>
            <p:extLst>
              <p:ext uri="{D42A27DB-BD31-4B8C-83A1-F6EECF244321}">
                <p14:modId xmlns:p14="http://schemas.microsoft.com/office/powerpoint/2010/main" val="2155459318"/>
              </p:ext>
            </p:extLst>
          </p:nvPr>
        </p:nvGraphicFramePr>
        <p:xfrm>
          <a:off x="429618" y="1847850"/>
          <a:ext cx="6323607" cy="453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49F763A-1E92-2886-29EE-D2CC6B30ACB0}"/>
              </a:ext>
            </a:extLst>
          </p:cNvPr>
          <p:cNvPicPr>
            <a:picLocks noChangeAspect="1"/>
          </p:cNvPicPr>
          <p:nvPr/>
        </p:nvPicPr>
        <p:blipFill>
          <a:blip r:embed="rId8"/>
          <a:stretch>
            <a:fillRect/>
          </a:stretch>
        </p:blipFill>
        <p:spPr>
          <a:xfrm>
            <a:off x="5414534" y="2412950"/>
            <a:ext cx="6144482" cy="3629532"/>
          </a:xfrm>
          <a:prstGeom prst="rect">
            <a:avLst/>
          </a:prstGeom>
        </p:spPr>
      </p:pic>
    </p:spTree>
    <p:extLst>
      <p:ext uri="{BB962C8B-B14F-4D97-AF65-F5344CB8AC3E}">
        <p14:creationId xmlns:p14="http://schemas.microsoft.com/office/powerpoint/2010/main" val="268283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C57D3B9-4D9C-2A0C-7E89-6D351E36DC38}"/>
              </a:ext>
            </a:extLst>
          </p:cNvPr>
          <p:cNvSpPr>
            <a:spLocks noGrp="1"/>
          </p:cNvSpPr>
          <p:nvPr>
            <p:ph type="title"/>
          </p:nvPr>
        </p:nvSpPr>
        <p:spPr>
          <a:xfrm>
            <a:off x="451802" y="2033030"/>
            <a:ext cx="3325435"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Rapid Rainfall (Pluvial)  Modelling</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Using Rain-on-Grid</a:t>
            </a:r>
          </a:p>
        </p:txBody>
      </p:sp>
      <p:pic>
        <p:nvPicPr>
          <p:cNvPr id="24" name="Picture 23">
            <a:extLst>
              <a:ext uri="{FF2B5EF4-FFF2-40B4-BE49-F238E27FC236}">
                <a16:creationId xmlns:a16="http://schemas.microsoft.com/office/drawing/2014/main" id="{8C371C07-A8C2-EFFF-159A-D07873772286}"/>
              </a:ext>
            </a:extLst>
          </p:cNvPr>
          <p:cNvPicPr>
            <a:picLocks noChangeAspect="1"/>
          </p:cNvPicPr>
          <p:nvPr/>
        </p:nvPicPr>
        <p:blipFill>
          <a:blip r:embed="rId3"/>
          <a:stretch>
            <a:fillRect/>
          </a:stretch>
        </p:blipFill>
        <p:spPr>
          <a:xfrm>
            <a:off x="5342684" y="665747"/>
            <a:ext cx="5410955" cy="5544324"/>
          </a:xfrm>
          <a:prstGeom prst="rect">
            <a:avLst/>
          </a:prstGeom>
        </p:spPr>
      </p:pic>
    </p:spTree>
    <p:extLst>
      <p:ext uri="{BB962C8B-B14F-4D97-AF65-F5344CB8AC3E}">
        <p14:creationId xmlns:p14="http://schemas.microsoft.com/office/powerpoint/2010/main" val="134506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C57D3B9-4D9C-2A0C-7E89-6D351E36DC38}"/>
              </a:ext>
            </a:extLst>
          </p:cNvPr>
          <p:cNvSpPr>
            <a:spLocks noGrp="1"/>
          </p:cNvSpPr>
          <p:nvPr>
            <p:ph type="title"/>
          </p:nvPr>
        </p:nvSpPr>
        <p:spPr>
          <a:xfrm>
            <a:off x="637160" y="2475371"/>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Rain-on-Grid Modelling Process</a:t>
            </a:r>
          </a:p>
        </p:txBody>
      </p:sp>
      <p:sp>
        <p:nvSpPr>
          <p:cNvPr id="3" name="TextBox 2">
            <a:extLst>
              <a:ext uri="{FF2B5EF4-FFF2-40B4-BE49-F238E27FC236}">
                <a16:creationId xmlns:a16="http://schemas.microsoft.com/office/drawing/2014/main" id="{49BA32FD-9B3F-7796-6F7F-1EA555306D5F}"/>
              </a:ext>
            </a:extLst>
          </p:cNvPr>
          <p:cNvSpPr txBox="1"/>
          <p:nvPr/>
        </p:nvSpPr>
        <p:spPr>
          <a:xfrm>
            <a:off x="4615146" y="1308294"/>
            <a:ext cx="2592280" cy="369332"/>
          </a:xfrm>
          <a:prstGeom prst="rect">
            <a:avLst/>
          </a:prstGeom>
          <a:noFill/>
          <a:ln w="28575">
            <a:solidFill>
              <a:srgbClr val="0070C0"/>
            </a:solidFill>
          </a:ln>
        </p:spPr>
        <p:txBody>
          <a:bodyPr wrap="square" rtlCol="0">
            <a:spAutoFit/>
          </a:bodyPr>
          <a:lstStyle/>
          <a:p>
            <a:pPr algn="ctr"/>
            <a:r>
              <a:rPr lang="en-NZ" dirty="0"/>
              <a:t>Forecasted Rainfall</a:t>
            </a:r>
          </a:p>
        </p:txBody>
      </p:sp>
      <p:sp>
        <p:nvSpPr>
          <p:cNvPr id="5" name="TextBox 4">
            <a:extLst>
              <a:ext uri="{FF2B5EF4-FFF2-40B4-BE49-F238E27FC236}">
                <a16:creationId xmlns:a16="http://schemas.microsoft.com/office/drawing/2014/main" id="{EF40C90B-D433-F6ED-F3BA-71A39C4CAD45}"/>
              </a:ext>
            </a:extLst>
          </p:cNvPr>
          <p:cNvSpPr txBox="1"/>
          <p:nvPr/>
        </p:nvSpPr>
        <p:spPr>
          <a:xfrm>
            <a:off x="4615146" y="1876692"/>
            <a:ext cx="2592280" cy="369332"/>
          </a:xfrm>
          <a:prstGeom prst="rect">
            <a:avLst/>
          </a:prstGeom>
          <a:noFill/>
          <a:ln w="28575">
            <a:solidFill>
              <a:srgbClr val="0070C0"/>
            </a:solidFill>
          </a:ln>
        </p:spPr>
        <p:txBody>
          <a:bodyPr wrap="square" rtlCol="0">
            <a:spAutoFit/>
          </a:bodyPr>
          <a:lstStyle/>
          <a:p>
            <a:pPr algn="ctr"/>
            <a:r>
              <a:rPr lang="en-NZ" dirty="0"/>
              <a:t>River Base Flow</a:t>
            </a:r>
          </a:p>
        </p:txBody>
      </p:sp>
      <p:sp>
        <p:nvSpPr>
          <p:cNvPr id="6" name="TextBox 5">
            <a:extLst>
              <a:ext uri="{FF2B5EF4-FFF2-40B4-BE49-F238E27FC236}">
                <a16:creationId xmlns:a16="http://schemas.microsoft.com/office/drawing/2014/main" id="{0F2F33B3-ED0A-D889-4DBE-7DA54AF7CF52}"/>
              </a:ext>
            </a:extLst>
          </p:cNvPr>
          <p:cNvSpPr txBox="1"/>
          <p:nvPr/>
        </p:nvSpPr>
        <p:spPr>
          <a:xfrm>
            <a:off x="4615146" y="2466520"/>
            <a:ext cx="2592280" cy="369332"/>
          </a:xfrm>
          <a:prstGeom prst="rect">
            <a:avLst/>
          </a:prstGeom>
          <a:noFill/>
          <a:ln w="28575">
            <a:solidFill>
              <a:srgbClr val="0070C0"/>
            </a:solidFill>
          </a:ln>
        </p:spPr>
        <p:txBody>
          <a:bodyPr wrap="square" rtlCol="0">
            <a:spAutoFit/>
          </a:bodyPr>
          <a:lstStyle/>
          <a:p>
            <a:pPr algn="ctr"/>
            <a:r>
              <a:rPr lang="en-NZ" dirty="0"/>
              <a:t>Surface Roughness Map</a:t>
            </a:r>
          </a:p>
        </p:txBody>
      </p:sp>
      <p:sp>
        <p:nvSpPr>
          <p:cNvPr id="7" name="TextBox 6">
            <a:extLst>
              <a:ext uri="{FF2B5EF4-FFF2-40B4-BE49-F238E27FC236}">
                <a16:creationId xmlns:a16="http://schemas.microsoft.com/office/drawing/2014/main" id="{8506C382-175C-F779-542F-F325CAFF0165}"/>
              </a:ext>
            </a:extLst>
          </p:cNvPr>
          <p:cNvSpPr txBox="1"/>
          <p:nvPr/>
        </p:nvSpPr>
        <p:spPr>
          <a:xfrm>
            <a:off x="4615145" y="3035665"/>
            <a:ext cx="2592280" cy="646331"/>
          </a:xfrm>
          <a:prstGeom prst="rect">
            <a:avLst/>
          </a:prstGeom>
          <a:noFill/>
          <a:ln w="28575">
            <a:solidFill>
              <a:srgbClr val="0070C0"/>
            </a:solidFill>
          </a:ln>
        </p:spPr>
        <p:txBody>
          <a:bodyPr wrap="square" rtlCol="0">
            <a:spAutoFit/>
          </a:bodyPr>
          <a:lstStyle/>
          <a:p>
            <a:pPr algn="ctr"/>
            <a:r>
              <a:rPr lang="en-NZ" dirty="0"/>
              <a:t>Hydraulically Conditioned Digital Elevation Model</a:t>
            </a:r>
          </a:p>
        </p:txBody>
      </p:sp>
      <p:sp>
        <p:nvSpPr>
          <p:cNvPr id="8" name="TextBox 7">
            <a:extLst>
              <a:ext uri="{FF2B5EF4-FFF2-40B4-BE49-F238E27FC236}">
                <a16:creationId xmlns:a16="http://schemas.microsoft.com/office/drawing/2014/main" id="{1F118ABF-EC01-639A-5D5B-D2228CCA7D89}"/>
              </a:ext>
            </a:extLst>
          </p:cNvPr>
          <p:cNvSpPr txBox="1"/>
          <p:nvPr/>
        </p:nvSpPr>
        <p:spPr>
          <a:xfrm>
            <a:off x="8348259" y="1303182"/>
            <a:ext cx="3142696" cy="369332"/>
          </a:xfrm>
          <a:prstGeom prst="rect">
            <a:avLst/>
          </a:prstGeom>
          <a:noFill/>
          <a:ln w="28575">
            <a:solidFill>
              <a:srgbClr val="0070C0"/>
            </a:solidFill>
          </a:ln>
        </p:spPr>
        <p:txBody>
          <a:bodyPr wrap="square" rtlCol="0">
            <a:spAutoFit/>
          </a:bodyPr>
          <a:lstStyle/>
          <a:p>
            <a:pPr algn="ctr"/>
            <a:r>
              <a:rPr lang="en-NZ" dirty="0"/>
              <a:t>Temporal Rainfall Distribution</a:t>
            </a:r>
          </a:p>
        </p:txBody>
      </p:sp>
      <p:sp>
        <p:nvSpPr>
          <p:cNvPr id="10" name="TextBox 9">
            <a:extLst>
              <a:ext uri="{FF2B5EF4-FFF2-40B4-BE49-F238E27FC236}">
                <a16:creationId xmlns:a16="http://schemas.microsoft.com/office/drawing/2014/main" id="{19FEE30D-29EF-DE1E-4CFF-720F968BC9BF}"/>
              </a:ext>
            </a:extLst>
          </p:cNvPr>
          <p:cNvSpPr txBox="1"/>
          <p:nvPr/>
        </p:nvSpPr>
        <p:spPr>
          <a:xfrm>
            <a:off x="8641888" y="3886920"/>
            <a:ext cx="2592280" cy="923330"/>
          </a:xfrm>
          <a:prstGeom prst="rect">
            <a:avLst/>
          </a:prstGeom>
          <a:noFill/>
          <a:ln w="28575">
            <a:solidFill>
              <a:srgbClr val="0070C0"/>
            </a:solidFill>
          </a:ln>
        </p:spPr>
        <p:txBody>
          <a:bodyPr wrap="square" rtlCol="0">
            <a:spAutoFit/>
          </a:bodyPr>
          <a:lstStyle/>
          <a:p>
            <a:pPr algn="ctr"/>
            <a:r>
              <a:rPr lang="en-NZ" dirty="0"/>
              <a:t>Model Configuration Parameters: Timestep, boundary condition etc.</a:t>
            </a:r>
          </a:p>
        </p:txBody>
      </p:sp>
      <p:sp>
        <p:nvSpPr>
          <p:cNvPr id="12" name="TextBox 11">
            <a:extLst>
              <a:ext uri="{FF2B5EF4-FFF2-40B4-BE49-F238E27FC236}">
                <a16:creationId xmlns:a16="http://schemas.microsoft.com/office/drawing/2014/main" id="{8CE84E5C-5494-6EB7-1704-C7F40EC6B329}"/>
              </a:ext>
            </a:extLst>
          </p:cNvPr>
          <p:cNvSpPr txBox="1"/>
          <p:nvPr/>
        </p:nvSpPr>
        <p:spPr>
          <a:xfrm>
            <a:off x="8602679" y="5203427"/>
            <a:ext cx="2592280" cy="369332"/>
          </a:xfrm>
          <a:prstGeom prst="rect">
            <a:avLst/>
          </a:prstGeom>
          <a:noFill/>
          <a:ln w="28575">
            <a:solidFill>
              <a:srgbClr val="0070C0"/>
            </a:solidFill>
          </a:ln>
        </p:spPr>
        <p:txBody>
          <a:bodyPr wrap="square" rtlCol="0">
            <a:spAutoFit/>
          </a:bodyPr>
          <a:lstStyle/>
          <a:p>
            <a:pPr algn="ctr"/>
            <a:r>
              <a:rPr lang="en-NZ" dirty="0" err="1"/>
              <a:t>RoG</a:t>
            </a:r>
            <a:r>
              <a:rPr lang="en-NZ" dirty="0"/>
              <a:t> Model</a:t>
            </a:r>
          </a:p>
        </p:txBody>
      </p:sp>
      <p:sp>
        <p:nvSpPr>
          <p:cNvPr id="14" name="TextBox 13">
            <a:extLst>
              <a:ext uri="{FF2B5EF4-FFF2-40B4-BE49-F238E27FC236}">
                <a16:creationId xmlns:a16="http://schemas.microsoft.com/office/drawing/2014/main" id="{885FD839-C12E-D518-4234-CC175359B602}"/>
              </a:ext>
            </a:extLst>
          </p:cNvPr>
          <p:cNvSpPr txBox="1"/>
          <p:nvPr/>
        </p:nvSpPr>
        <p:spPr>
          <a:xfrm>
            <a:off x="4686375" y="5057979"/>
            <a:ext cx="2592280" cy="646331"/>
          </a:xfrm>
          <a:prstGeom prst="rect">
            <a:avLst/>
          </a:prstGeom>
          <a:noFill/>
          <a:ln w="28575">
            <a:solidFill>
              <a:srgbClr val="0070C0"/>
            </a:solidFill>
          </a:ln>
        </p:spPr>
        <p:txBody>
          <a:bodyPr wrap="square" rtlCol="0">
            <a:spAutoFit/>
          </a:bodyPr>
          <a:lstStyle/>
          <a:p>
            <a:pPr algn="ctr"/>
            <a:r>
              <a:rPr lang="en-NZ" dirty="0"/>
              <a:t>Output Raster Layers: Flood Depth, Velocity </a:t>
            </a:r>
          </a:p>
        </p:txBody>
      </p:sp>
      <p:cxnSp>
        <p:nvCxnSpPr>
          <p:cNvPr id="16" name="Straight Arrow Connector 15">
            <a:extLst>
              <a:ext uri="{FF2B5EF4-FFF2-40B4-BE49-F238E27FC236}">
                <a16:creationId xmlns:a16="http://schemas.microsoft.com/office/drawing/2014/main" id="{894D4792-1434-9A50-7DD4-C102307C57AB}"/>
              </a:ext>
            </a:extLst>
          </p:cNvPr>
          <p:cNvCxnSpPr>
            <a:cxnSpLocks/>
            <a:stCxn id="3" idx="3"/>
            <a:endCxn id="8" idx="1"/>
          </p:cNvCxnSpPr>
          <p:nvPr/>
        </p:nvCxnSpPr>
        <p:spPr>
          <a:xfrm flipV="1">
            <a:off x="7207426" y="1487848"/>
            <a:ext cx="1140833" cy="511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F11486-3859-2436-98CA-2FA78A692ED5}"/>
              </a:ext>
            </a:extLst>
          </p:cNvPr>
          <p:cNvCxnSpPr>
            <a:cxnSpLocks/>
            <a:stCxn id="5" idx="3"/>
          </p:cNvCxnSpPr>
          <p:nvPr/>
        </p:nvCxnSpPr>
        <p:spPr>
          <a:xfrm>
            <a:off x="7207426" y="2061358"/>
            <a:ext cx="2730602" cy="2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5A63A27-FF1F-8B2D-07DD-34E4DFCF75E4}"/>
              </a:ext>
            </a:extLst>
          </p:cNvPr>
          <p:cNvCxnSpPr>
            <a:cxnSpLocks/>
          </p:cNvCxnSpPr>
          <p:nvPr/>
        </p:nvCxnSpPr>
        <p:spPr>
          <a:xfrm>
            <a:off x="7207426" y="2651186"/>
            <a:ext cx="273060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74E48FD-C741-1BCE-B73E-9FC75B8C820C}"/>
              </a:ext>
            </a:extLst>
          </p:cNvPr>
          <p:cNvCxnSpPr>
            <a:cxnSpLocks/>
          </p:cNvCxnSpPr>
          <p:nvPr/>
        </p:nvCxnSpPr>
        <p:spPr>
          <a:xfrm>
            <a:off x="7207426" y="3375353"/>
            <a:ext cx="273060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07629F-964A-59C3-948B-B6D37EF79C4C}"/>
              </a:ext>
            </a:extLst>
          </p:cNvPr>
          <p:cNvCxnSpPr>
            <a:cxnSpLocks/>
            <a:stCxn id="8" idx="2"/>
            <a:endCxn id="10" idx="0"/>
          </p:cNvCxnSpPr>
          <p:nvPr/>
        </p:nvCxnSpPr>
        <p:spPr>
          <a:xfrm>
            <a:off x="9919607" y="1672514"/>
            <a:ext cx="18421" cy="221440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9B247B-8D6C-203D-C110-41F90C711CF4}"/>
              </a:ext>
            </a:extLst>
          </p:cNvPr>
          <p:cNvCxnSpPr>
            <a:cxnSpLocks/>
          </p:cNvCxnSpPr>
          <p:nvPr/>
        </p:nvCxnSpPr>
        <p:spPr>
          <a:xfrm>
            <a:off x="9919607" y="4810250"/>
            <a:ext cx="0" cy="38236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AEB1BC-4D26-A1A7-80F6-EE1C65BEAD5F}"/>
              </a:ext>
            </a:extLst>
          </p:cNvPr>
          <p:cNvCxnSpPr>
            <a:cxnSpLocks/>
            <a:stCxn id="12" idx="1"/>
          </p:cNvCxnSpPr>
          <p:nvPr/>
        </p:nvCxnSpPr>
        <p:spPr>
          <a:xfrm flipH="1" flipV="1">
            <a:off x="7278655" y="5381145"/>
            <a:ext cx="1324024" cy="694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39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997F3-9FAB-ABB4-A1A6-468EDE97F5A2}"/>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BG-Flood Modelling Software </a:t>
            </a:r>
          </a:p>
        </p:txBody>
      </p:sp>
      <p:sp>
        <p:nvSpPr>
          <p:cNvPr id="14" name="Content Placeholder 2">
            <a:extLst>
              <a:ext uri="{FF2B5EF4-FFF2-40B4-BE49-F238E27FC236}">
                <a16:creationId xmlns:a16="http://schemas.microsoft.com/office/drawing/2014/main" id="{689276B1-AE56-7976-3C31-287F39F3288C}"/>
              </a:ext>
            </a:extLst>
          </p:cNvPr>
          <p:cNvSpPr>
            <a:spLocks noGrp="1"/>
          </p:cNvSpPr>
          <p:nvPr>
            <p:ph idx="1"/>
          </p:nvPr>
        </p:nvSpPr>
        <p:spPr>
          <a:xfrm>
            <a:off x="406399" y="2121310"/>
            <a:ext cx="5138995" cy="3131410"/>
          </a:xfrm>
        </p:spPr>
        <p:txBody>
          <a:bodyPr anchor="ctr">
            <a:normAutofit/>
          </a:bodyPr>
          <a:lstStyle/>
          <a:p>
            <a:pPr>
              <a:spcAft>
                <a:spcPts val="800"/>
              </a:spcAft>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BG-Flood is a shallow water equation (SWE) model, built upon the Saint-</a:t>
            </a:r>
            <a:r>
              <a:rPr lang="en-GB" sz="2000" kern="100" dirty="0" err="1">
                <a:effectLst/>
                <a:latin typeface="Calibri" panose="020F0502020204030204" pitchFamily="34" charset="0"/>
                <a:ea typeface="Calibri" panose="020F0502020204030204" pitchFamily="34" charset="0"/>
                <a:cs typeface="Times New Roman" panose="02020603050405020304" pitchFamily="18" charset="0"/>
              </a:rPr>
              <a:t>Venant</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formulation and adapted to a block Uniform Quadtree memory structure on the GPU.</a:t>
            </a:r>
          </a:p>
          <a:p>
            <a:pPr>
              <a:spcAft>
                <a:spcPts val="800"/>
              </a:spcAft>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This model is designed to simulate inundations caused by various factors such as rivers, rainfall, tsunamis, tides, storm surges, or any combination of these.</a:t>
            </a:r>
            <a:endParaRPr lang="en-NZ"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00752A21-1D5F-3884-3AD3-B86AB8B75FDC}"/>
              </a:ext>
            </a:extLst>
          </p:cNvPr>
          <p:cNvPicPr>
            <a:picLocks noChangeAspect="1"/>
          </p:cNvPicPr>
          <p:nvPr/>
        </p:nvPicPr>
        <p:blipFill rotWithShape="1">
          <a:blip r:embed="rId3"/>
          <a:srcRect l="15774" r="8483"/>
          <a:stretch/>
        </p:blipFill>
        <p:spPr>
          <a:xfrm>
            <a:off x="6282813" y="2121310"/>
            <a:ext cx="5502788" cy="4188538"/>
          </a:xfrm>
          <a:prstGeom prst="rect">
            <a:avLst/>
          </a:prstGeom>
        </p:spPr>
      </p:pic>
      <p:sp>
        <p:nvSpPr>
          <p:cNvPr id="5" name="TextBox 4">
            <a:extLst>
              <a:ext uri="{FF2B5EF4-FFF2-40B4-BE49-F238E27FC236}">
                <a16:creationId xmlns:a16="http://schemas.microsoft.com/office/drawing/2014/main" id="{4044024F-8B19-8939-2E7E-942F375A135D}"/>
              </a:ext>
            </a:extLst>
          </p:cNvPr>
          <p:cNvSpPr txBox="1"/>
          <p:nvPr/>
        </p:nvSpPr>
        <p:spPr>
          <a:xfrm>
            <a:off x="485775" y="5501362"/>
            <a:ext cx="6096000" cy="369332"/>
          </a:xfrm>
          <a:prstGeom prst="rect">
            <a:avLst/>
          </a:prstGeom>
          <a:noFill/>
        </p:spPr>
        <p:txBody>
          <a:bodyPr wrap="square">
            <a:spAutoFit/>
          </a:bodyPr>
          <a:lstStyle/>
          <a:p>
            <a:r>
              <a:rPr lang="en-NZ" dirty="0">
                <a:solidFill>
                  <a:srgbClr val="00B0F0"/>
                </a:solidFill>
              </a:rPr>
              <a:t>https://github.com/CyprienBosserelle/BG_Flood</a:t>
            </a:r>
          </a:p>
        </p:txBody>
      </p:sp>
    </p:spTree>
    <p:extLst>
      <p:ext uri="{BB962C8B-B14F-4D97-AF65-F5344CB8AC3E}">
        <p14:creationId xmlns:p14="http://schemas.microsoft.com/office/powerpoint/2010/main" val="44962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E5272C-B2FF-58E5-BEA0-F624406B6943}"/>
              </a:ext>
            </a:extLst>
          </p:cNvPr>
          <p:cNvPicPr>
            <a:picLocks noChangeAspect="1"/>
          </p:cNvPicPr>
          <p:nvPr/>
        </p:nvPicPr>
        <p:blipFill>
          <a:blip r:embed="rId3"/>
          <a:stretch>
            <a:fillRect/>
          </a:stretch>
        </p:blipFill>
        <p:spPr>
          <a:xfrm>
            <a:off x="3671846" y="-9823"/>
            <a:ext cx="4848307" cy="6877646"/>
          </a:xfrm>
          <a:prstGeom prst="rect">
            <a:avLst/>
          </a:prstGeom>
        </p:spPr>
      </p:pic>
      <p:sp>
        <p:nvSpPr>
          <p:cNvPr id="11" name="Title 1">
            <a:extLst>
              <a:ext uri="{FF2B5EF4-FFF2-40B4-BE49-F238E27FC236}">
                <a16:creationId xmlns:a16="http://schemas.microsoft.com/office/drawing/2014/main" id="{8AB9C305-57EE-D38C-A4BF-D6D55EE3439C}"/>
              </a:ext>
            </a:extLst>
          </p:cNvPr>
          <p:cNvSpPr>
            <a:spLocks noGrp="1"/>
          </p:cNvSpPr>
          <p:nvPr>
            <p:ph type="title"/>
          </p:nvPr>
        </p:nvSpPr>
        <p:spPr>
          <a:xfrm>
            <a:off x="287080" y="2313993"/>
            <a:ext cx="2958332" cy="2407297"/>
          </a:xfrm>
        </p:spPr>
        <p:txBody>
          <a:bodyPr>
            <a:normAutofit/>
          </a:bodyPr>
          <a:lstStyle/>
          <a:p>
            <a:r>
              <a:rPr lang="en-NZ" sz="3600" dirty="0">
                <a:solidFill>
                  <a:schemeClr val="bg1"/>
                </a:solidFill>
              </a:rPr>
              <a:t>Vaisigano Test</a:t>
            </a:r>
            <a:br>
              <a:rPr lang="en-NZ" sz="3600" dirty="0">
                <a:solidFill>
                  <a:schemeClr val="bg1"/>
                </a:solidFill>
              </a:rPr>
            </a:br>
            <a:r>
              <a:rPr lang="en-NZ" sz="3600" dirty="0">
                <a:solidFill>
                  <a:schemeClr val="bg1"/>
                </a:solidFill>
              </a:rPr>
              <a:t>Model Set Up</a:t>
            </a:r>
          </a:p>
        </p:txBody>
      </p:sp>
      <p:sp>
        <p:nvSpPr>
          <p:cNvPr id="2" name="Title 1">
            <a:extLst>
              <a:ext uri="{FF2B5EF4-FFF2-40B4-BE49-F238E27FC236}">
                <a16:creationId xmlns:a16="http://schemas.microsoft.com/office/drawing/2014/main" id="{76520601-9F77-3A21-0C2B-4C66BF9CDA3A}"/>
              </a:ext>
            </a:extLst>
          </p:cNvPr>
          <p:cNvSpPr txBox="1">
            <a:spLocks/>
          </p:cNvSpPr>
          <p:nvPr/>
        </p:nvSpPr>
        <p:spPr>
          <a:xfrm>
            <a:off x="8946588" y="1102360"/>
            <a:ext cx="3121365" cy="4653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Courier New" panose="02070309020205020404" pitchFamily="49" charset="0"/>
              <a:buChar char="o"/>
            </a:pPr>
            <a:r>
              <a:rPr lang="en-NZ" sz="2400" dirty="0">
                <a:solidFill>
                  <a:schemeClr val="bg1"/>
                </a:solidFill>
              </a:rPr>
              <a:t>Boundary box</a:t>
            </a:r>
          </a:p>
          <a:p>
            <a:pPr marL="571500" indent="-571500">
              <a:buFont typeface="Courier New" panose="02070309020205020404" pitchFamily="49" charset="0"/>
              <a:buChar char="o"/>
            </a:pPr>
            <a:r>
              <a:rPr lang="en-NZ" sz="2400" dirty="0">
                <a:solidFill>
                  <a:schemeClr val="bg1"/>
                </a:solidFill>
              </a:rPr>
              <a:t>Channels, walls, other features</a:t>
            </a:r>
          </a:p>
          <a:p>
            <a:pPr marL="571500" indent="-571500">
              <a:buFont typeface="Courier New" panose="02070309020205020404" pitchFamily="49" charset="0"/>
              <a:buChar char="o"/>
            </a:pPr>
            <a:r>
              <a:rPr lang="en-NZ" sz="2400" dirty="0">
                <a:solidFill>
                  <a:schemeClr val="bg1"/>
                </a:solidFill>
              </a:rPr>
              <a:t>Model High Resolution/ focus area</a:t>
            </a:r>
          </a:p>
          <a:p>
            <a:pPr marL="571500" indent="-571500">
              <a:buFont typeface="Arial" panose="020B0604020202020204" pitchFamily="34" charset="0"/>
              <a:buChar char="•"/>
            </a:pPr>
            <a:endParaRPr lang="en-NZ" sz="3600" dirty="0">
              <a:solidFill>
                <a:schemeClr val="bg1"/>
              </a:solidFill>
            </a:endParaRPr>
          </a:p>
        </p:txBody>
      </p:sp>
    </p:spTree>
    <p:extLst>
      <p:ext uri="{BB962C8B-B14F-4D97-AF65-F5344CB8AC3E}">
        <p14:creationId xmlns:p14="http://schemas.microsoft.com/office/powerpoint/2010/main" val="34418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BD5D9E-3C4F-C660-46D5-9D962E1999C6}"/>
              </a:ext>
            </a:extLst>
          </p:cNvPr>
          <p:cNvPicPr>
            <a:picLocks noChangeAspect="1"/>
          </p:cNvPicPr>
          <p:nvPr/>
        </p:nvPicPr>
        <p:blipFill>
          <a:blip r:embed="rId2"/>
          <a:stretch>
            <a:fillRect/>
          </a:stretch>
        </p:blipFill>
        <p:spPr>
          <a:xfrm>
            <a:off x="3672984" y="-21121"/>
            <a:ext cx="4846031" cy="6900241"/>
          </a:xfrm>
          <a:prstGeom prst="rect">
            <a:avLst/>
          </a:prstGeom>
        </p:spPr>
      </p:pic>
      <p:sp>
        <p:nvSpPr>
          <p:cNvPr id="11" name="Title 1">
            <a:extLst>
              <a:ext uri="{FF2B5EF4-FFF2-40B4-BE49-F238E27FC236}">
                <a16:creationId xmlns:a16="http://schemas.microsoft.com/office/drawing/2014/main" id="{8AB9C305-57EE-D38C-A4BF-D6D55EE3439C}"/>
              </a:ext>
            </a:extLst>
          </p:cNvPr>
          <p:cNvSpPr>
            <a:spLocks noGrp="1"/>
          </p:cNvSpPr>
          <p:nvPr>
            <p:ph type="title"/>
          </p:nvPr>
        </p:nvSpPr>
        <p:spPr>
          <a:xfrm>
            <a:off x="530814" y="2313993"/>
            <a:ext cx="1549913" cy="2407297"/>
          </a:xfrm>
        </p:spPr>
        <p:txBody>
          <a:bodyPr>
            <a:normAutofit/>
          </a:bodyPr>
          <a:lstStyle/>
          <a:p>
            <a:r>
              <a:rPr lang="en-NZ" sz="3600" dirty="0">
                <a:solidFill>
                  <a:schemeClr val="bg1"/>
                </a:solidFill>
              </a:rPr>
              <a:t>Model DEMs</a:t>
            </a:r>
          </a:p>
        </p:txBody>
      </p:sp>
      <p:sp>
        <p:nvSpPr>
          <p:cNvPr id="4" name="Title 1">
            <a:extLst>
              <a:ext uri="{FF2B5EF4-FFF2-40B4-BE49-F238E27FC236}">
                <a16:creationId xmlns:a16="http://schemas.microsoft.com/office/drawing/2014/main" id="{0119C5C1-AD65-03AC-DCE0-D09B89FBC421}"/>
              </a:ext>
            </a:extLst>
          </p:cNvPr>
          <p:cNvSpPr txBox="1">
            <a:spLocks/>
          </p:cNvSpPr>
          <p:nvPr/>
        </p:nvSpPr>
        <p:spPr>
          <a:xfrm>
            <a:off x="8727440" y="1102359"/>
            <a:ext cx="3464560" cy="4653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Courier New" panose="02070309020205020404" pitchFamily="49" charset="0"/>
              <a:buChar char="o"/>
            </a:pPr>
            <a:r>
              <a:rPr lang="en-NZ" sz="2400" dirty="0">
                <a:solidFill>
                  <a:schemeClr val="bg1"/>
                </a:solidFill>
              </a:rPr>
              <a:t>50-meter Ocean Bathymetry DEM</a:t>
            </a:r>
          </a:p>
          <a:p>
            <a:pPr marL="571500" indent="-571500">
              <a:buFont typeface="Courier New" panose="02070309020205020404" pitchFamily="49" charset="0"/>
              <a:buChar char="o"/>
            </a:pPr>
            <a:r>
              <a:rPr lang="en-NZ" sz="2400" dirty="0">
                <a:solidFill>
                  <a:schemeClr val="bg1"/>
                </a:solidFill>
              </a:rPr>
              <a:t>5-meter composite DEM </a:t>
            </a:r>
            <a:endParaRPr lang="en-NZ" sz="3600" dirty="0">
              <a:solidFill>
                <a:schemeClr val="bg1"/>
              </a:solidFill>
            </a:endParaRPr>
          </a:p>
        </p:txBody>
      </p:sp>
    </p:spTree>
    <p:extLst>
      <p:ext uri="{BB962C8B-B14F-4D97-AF65-F5344CB8AC3E}">
        <p14:creationId xmlns:p14="http://schemas.microsoft.com/office/powerpoint/2010/main" val="121564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D3B9-4D9C-2A0C-7E89-6D351E36DC38}"/>
              </a:ext>
            </a:extLst>
          </p:cNvPr>
          <p:cNvSpPr>
            <a:spLocks noGrp="1"/>
          </p:cNvSpPr>
          <p:nvPr>
            <p:ph type="title"/>
          </p:nvPr>
        </p:nvSpPr>
        <p:spPr>
          <a:xfrm>
            <a:off x="606958" y="182448"/>
            <a:ext cx="10088408" cy="884904"/>
          </a:xfrm>
        </p:spPr>
        <p:txBody>
          <a:bodyPr>
            <a:normAutofit/>
          </a:bodyPr>
          <a:lstStyle/>
          <a:p>
            <a:r>
              <a:rPr lang="en-NZ" sz="3200" dirty="0">
                <a:solidFill>
                  <a:schemeClr val="bg1"/>
                </a:solidFill>
              </a:rPr>
              <a:t>Hydraulic Conditioning of the Digital Elevation Model</a:t>
            </a:r>
          </a:p>
        </p:txBody>
      </p:sp>
      <p:pic>
        <p:nvPicPr>
          <p:cNvPr id="4" name="Picture 3">
            <a:extLst>
              <a:ext uri="{FF2B5EF4-FFF2-40B4-BE49-F238E27FC236}">
                <a16:creationId xmlns:a16="http://schemas.microsoft.com/office/drawing/2014/main" id="{232E2869-DC64-2030-10C6-CE7E83E0A8ED}"/>
              </a:ext>
            </a:extLst>
          </p:cNvPr>
          <p:cNvPicPr>
            <a:picLocks noChangeAspect="1"/>
          </p:cNvPicPr>
          <p:nvPr/>
        </p:nvPicPr>
        <p:blipFill rotWithShape="1">
          <a:blip r:embed="rId3"/>
          <a:srcRect l="1174" t="2494" r="1517" b="2096"/>
          <a:stretch/>
        </p:blipFill>
        <p:spPr>
          <a:xfrm>
            <a:off x="606958" y="1371599"/>
            <a:ext cx="6273721" cy="4490169"/>
          </a:xfrm>
          <a:prstGeom prst="rect">
            <a:avLst/>
          </a:prstGeom>
          <a:ln w="28575">
            <a:solidFill>
              <a:schemeClr val="bg1"/>
            </a:solidFill>
          </a:ln>
        </p:spPr>
      </p:pic>
      <p:sp>
        <p:nvSpPr>
          <p:cNvPr id="3" name="Title 1">
            <a:extLst>
              <a:ext uri="{FF2B5EF4-FFF2-40B4-BE49-F238E27FC236}">
                <a16:creationId xmlns:a16="http://schemas.microsoft.com/office/drawing/2014/main" id="{673A90E9-90B8-4622-794C-87667ECDF457}"/>
              </a:ext>
            </a:extLst>
          </p:cNvPr>
          <p:cNvSpPr txBox="1">
            <a:spLocks/>
          </p:cNvSpPr>
          <p:nvPr/>
        </p:nvSpPr>
        <p:spPr>
          <a:xfrm>
            <a:off x="7480663" y="1371598"/>
            <a:ext cx="3464560" cy="205740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Courier New" panose="02070309020205020404" pitchFamily="49" charset="0"/>
              <a:buChar char="o"/>
            </a:pPr>
            <a:r>
              <a:rPr lang="en-NZ" sz="2400" dirty="0">
                <a:solidFill>
                  <a:schemeClr val="bg1"/>
                </a:solidFill>
              </a:rPr>
              <a:t>Manual conditioning in HEC-RAS RAS-Mapper software</a:t>
            </a:r>
          </a:p>
          <a:p>
            <a:pPr marL="571500" indent="-571500">
              <a:buFont typeface="Courier New" panose="02070309020205020404" pitchFamily="49" charset="0"/>
              <a:buChar char="o"/>
            </a:pPr>
            <a:endParaRPr lang="en-NZ" sz="2400" dirty="0">
              <a:solidFill>
                <a:schemeClr val="bg1"/>
              </a:solidFill>
            </a:endParaRPr>
          </a:p>
          <a:p>
            <a:pPr marL="571500" indent="-571500">
              <a:buFont typeface="Courier New" panose="02070309020205020404" pitchFamily="49" charset="0"/>
              <a:buChar char="o"/>
            </a:pPr>
            <a:r>
              <a:rPr lang="en-NZ" sz="2400" dirty="0">
                <a:solidFill>
                  <a:schemeClr val="bg1"/>
                </a:solidFill>
              </a:rPr>
              <a:t>Automated process is being developed in New Zealand</a:t>
            </a:r>
            <a:endParaRPr lang="en-NZ" sz="3600" dirty="0">
              <a:solidFill>
                <a:schemeClr val="bg1"/>
              </a:solidFill>
            </a:endParaRPr>
          </a:p>
        </p:txBody>
      </p:sp>
    </p:spTree>
    <p:extLst>
      <p:ext uri="{BB962C8B-B14F-4D97-AF65-F5344CB8AC3E}">
        <p14:creationId xmlns:p14="http://schemas.microsoft.com/office/powerpoint/2010/main" val="2091852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7944</TotalTime>
  <Words>846</Words>
  <Application>Microsoft Office PowerPoint</Application>
  <PresentationFormat>Widescreen</PresentationFormat>
  <Paragraphs>121</Paragraphs>
  <Slides>24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Roboto</vt:lpstr>
      <vt:lpstr>Office Theme</vt:lpstr>
      <vt:lpstr>Enhancing Resilience to Pluvial Flooding in Pacific Island Nations: A Novel Approach to Rapid Rain-on-Grid Modelling and Risk Assessment</vt:lpstr>
      <vt:lpstr>PARTneR-2</vt:lpstr>
      <vt:lpstr>Use Case 2: Tropical Cyclone Forecast Exposure &amp; PDNA </vt:lpstr>
      <vt:lpstr>Rapid Rainfall (Pluvial)  Modelling Using Rain-on-Grid</vt:lpstr>
      <vt:lpstr>Rain-on-Grid Modelling Process</vt:lpstr>
      <vt:lpstr>BG-Flood Modelling Software </vt:lpstr>
      <vt:lpstr>Vaisigano Test Model Set Up</vt:lpstr>
      <vt:lpstr>Model DEMs</vt:lpstr>
      <vt:lpstr>Hydraulic Conditioning of the Digital Elevation Model</vt:lpstr>
      <vt:lpstr>Rainfall Input</vt:lpstr>
      <vt:lpstr>PowerPoint Presentation</vt:lpstr>
      <vt:lpstr>Time of Peak Flooding</vt:lpstr>
      <vt:lpstr>PowerPoint Presentation</vt:lpstr>
      <vt:lpstr>PowerPoint Presentation</vt:lpstr>
      <vt:lpstr>PowerPoint Presentation</vt:lpstr>
      <vt:lpstr>Riskscape Hazard Exposure Analysis</vt:lpstr>
      <vt:lpstr>Riskscape Hazard Exposure Analysis</vt:lpstr>
      <vt:lpstr>PowerPoint Presentation</vt:lpstr>
      <vt:lpstr>Identify Buildings Exposed</vt:lpstr>
      <vt:lpstr>Assign Risk Levels</vt:lpstr>
      <vt:lpstr>Quantify Loss Metrics</vt:lpstr>
      <vt:lpstr>PowerPoint Presentation</vt:lpstr>
      <vt:lpstr>Final Remarks </vt:lpstr>
      <vt:lpstr>Ka nui Tēnā mō tēnei wā   Vinaka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Resilience to Pluvial Flooding in Pacific Island Nations: A Novel Approach to Rapid Rain-on-Grid Modelling and Risk Assessment</dc:title>
  <dc:creator>James Battersby</dc:creator>
  <cp:lastModifiedBy>James Battersby</cp:lastModifiedBy>
  <cp:revision>12</cp:revision>
  <dcterms:created xsi:type="dcterms:W3CDTF">2023-11-16T20:40:03Z</dcterms:created>
  <dcterms:modified xsi:type="dcterms:W3CDTF">2023-11-28T22:02:30Z</dcterms:modified>
</cp:coreProperties>
</file>