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19"/>
  </p:notesMasterIdLst>
  <p:sldIdLst>
    <p:sldId id="470" r:id="rId5"/>
    <p:sldId id="510" r:id="rId6"/>
    <p:sldId id="471" r:id="rId7"/>
    <p:sldId id="509" r:id="rId8"/>
    <p:sldId id="500" r:id="rId9"/>
    <p:sldId id="508" r:id="rId10"/>
    <p:sldId id="507" r:id="rId11"/>
    <p:sldId id="505" r:id="rId12"/>
    <p:sldId id="501" r:id="rId13"/>
    <p:sldId id="503" r:id="rId14"/>
    <p:sldId id="506" r:id="rId15"/>
    <p:sldId id="504" r:id="rId16"/>
    <p:sldId id="496" r:id="rId17"/>
    <p:sldId id="497" r:id="rId18"/>
  </p:sldIdLst>
  <p:sldSz cx="9144000" cy="5143500" type="screen16x9"/>
  <p:notesSz cx="6858000" cy="9144000"/>
  <p:defaultText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4" pos="2880" userDrawn="1">
          <p15:clr>
            <a:srgbClr val="A4A3A4"/>
          </p15:clr>
        </p15:guide>
        <p15:guide id="5" orient="horz" pos="162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rechsel, Julia GIZ" initials="DJG" lastIdx="1" clrIdx="0">
    <p:extLst>
      <p:ext uri="{19B8F6BF-5375-455C-9EA6-DF929625EA0E}">
        <p15:presenceInfo xmlns:p15="http://schemas.microsoft.com/office/powerpoint/2012/main" userId="S-1-5-21-3211005450-2565063988-1429816208-98754" providerId="AD"/>
      </p:ext>
    </p:extLst>
  </p:cmAuthor>
  <p:cmAuthor id="2" name="Strobel, Chiara GIZ" initials="SCG" lastIdx="15" clrIdx="1">
    <p:extLst>
      <p:ext uri="{19B8F6BF-5375-455C-9EA6-DF929625EA0E}">
        <p15:presenceInfo xmlns:p15="http://schemas.microsoft.com/office/powerpoint/2012/main" userId="S-1-5-21-3211005450-2565063988-1429816208-146432" providerId="AD"/>
      </p:ext>
    </p:extLst>
  </p:cmAuthor>
  <p:cmAuthor id="3" name="Bauer, Vanessa GIZ" initials="BVG" lastIdx="18" clrIdx="2">
    <p:extLst>
      <p:ext uri="{19B8F6BF-5375-455C-9EA6-DF929625EA0E}">
        <p15:presenceInfo xmlns:p15="http://schemas.microsoft.com/office/powerpoint/2012/main" userId="S-1-5-21-3211005450-2565063988-1429816208-9733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729F"/>
    <a:srgbClr val="0070C0"/>
    <a:srgbClr val="232120"/>
    <a:srgbClr val="FFFFFF"/>
    <a:srgbClr val="F6B859"/>
    <a:srgbClr val="F8E946"/>
    <a:srgbClr val="E6E6E6"/>
    <a:srgbClr val="C80F0F"/>
    <a:srgbClr val="C00000"/>
    <a:srgbClr val="CC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93" autoAdjust="0"/>
    <p:restoredTop sz="58770" autoAdjust="0"/>
  </p:normalViewPr>
  <p:slideViewPr>
    <p:cSldViewPr snapToGrid="0">
      <p:cViewPr varScale="1">
        <p:scale>
          <a:sx n="54" d="100"/>
          <a:sy n="54" d="100"/>
        </p:scale>
        <p:origin x="1806" y="66"/>
      </p:cViewPr>
      <p:guideLst>
        <p:guide pos="2880"/>
        <p:guide orient="horz" pos="162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3321181-3085-4F24-B34B-DFE3888D31FD}" type="doc">
      <dgm:prSet loTypeId="urn:microsoft.com/office/officeart/2005/8/layout/chevron1" loCatId="process" qsTypeId="urn:microsoft.com/office/officeart/2005/8/quickstyle/simple4" qsCatId="simple" csTypeId="urn:microsoft.com/office/officeart/2005/8/colors/accent5_2" csCatId="accent5" phldr="1"/>
      <dgm:spPr/>
      <dgm:t>
        <a:bodyPr/>
        <a:lstStyle/>
        <a:p>
          <a:endParaRPr lang="en-US"/>
        </a:p>
      </dgm:t>
    </dgm:pt>
    <dgm:pt modelId="{405048B3-5BF4-45AB-9D2B-6C55D3C84ADC}">
      <dgm:prSet custT="1"/>
      <dgm:spPr/>
      <dgm:t>
        <a:bodyPr/>
        <a:lstStyle/>
        <a:p>
          <a:r>
            <a:rPr lang="en-US" sz="1000" dirty="0"/>
            <a:t>Strategic Partnership</a:t>
          </a:r>
          <a:endParaRPr lang="en-US" sz="1000" dirty="0">
            <a:latin typeface="Calibri" panose="020F0502020204030204" pitchFamily="34" charset="0"/>
            <a:cs typeface="Calibri" panose="020F0502020204030204" pitchFamily="34" charset="0"/>
          </a:endParaRPr>
        </a:p>
      </dgm:t>
    </dgm:pt>
    <dgm:pt modelId="{F19B7C6B-1D73-4029-B563-58E73E82379E}" type="parTrans" cxnId="{9C6A2642-C950-45E0-8EC3-98FAA080518F}">
      <dgm:prSet/>
      <dgm:spPr/>
      <dgm:t>
        <a:bodyPr/>
        <a:lstStyle/>
        <a:p>
          <a:endParaRPr lang="en-US" sz="1000">
            <a:latin typeface="Calibri" panose="020F0502020204030204" pitchFamily="34" charset="0"/>
            <a:cs typeface="Calibri" panose="020F0502020204030204" pitchFamily="34" charset="0"/>
          </a:endParaRPr>
        </a:p>
      </dgm:t>
    </dgm:pt>
    <dgm:pt modelId="{CB874E6F-B3F1-4E28-A9E1-4404F1E0546B}" type="sibTrans" cxnId="{9C6A2642-C950-45E0-8EC3-98FAA080518F}">
      <dgm:prSet/>
      <dgm:spPr/>
      <dgm:t>
        <a:bodyPr/>
        <a:lstStyle/>
        <a:p>
          <a:endParaRPr lang="en-US" sz="1000">
            <a:latin typeface="Calibri" panose="020F0502020204030204" pitchFamily="34" charset="0"/>
            <a:cs typeface="Calibri" panose="020F0502020204030204" pitchFamily="34" charset="0"/>
          </a:endParaRPr>
        </a:p>
      </dgm:t>
    </dgm:pt>
    <dgm:pt modelId="{5EFADEDD-24B7-464E-91EC-AA4D7E020BFF}">
      <dgm:prSet custT="1"/>
      <dgm:spPr/>
      <dgm:t>
        <a:bodyPr/>
        <a:lstStyle/>
        <a:p>
          <a:r>
            <a:rPr lang="en-US" sz="1000" dirty="0"/>
            <a:t>Utilizing DEP's Technology</a:t>
          </a:r>
          <a:endParaRPr lang="en-US" sz="1000" dirty="0">
            <a:latin typeface="Calibri" panose="020F0502020204030204" pitchFamily="34" charset="0"/>
            <a:cs typeface="Calibri" panose="020F0502020204030204" pitchFamily="34" charset="0"/>
          </a:endParaRPr>
        </a:p>
      </dgm:t>
    </dgm:pt>
    <dgm:pt modelId="{F4D17417-44CE-4FCD-A695-3B5E1255CA6D}" type="parTrans" cxnId="{ECEBC69F-A125-40B4-93B9-F4236E5363F5}">
      <dgm:prSet/>
      <dgm:spPr/>
      <dgm:t>
        <a:bodyPr/>
        <a:lstStyle/>
        <a:p>
          <a:endParaRPr lang="en-US" sz="1000">
            <a:latin typeface="Calibri" panose="020F0502020204030204" pitchFamily="34" charset="0"/>
            <a:cs typeface="Calibri" panose="020F0502020204030204" pitchFamily="34" charset="0"/>
          </a:endParaRPr>
        </a:p>
      </dgm:t>
    </dgm:pt>
    <dgm:pt modelId="{C27A0D3D-FD61-4D11-BE6C-1A317A11EB62}" type="sibTrans" cxnId="{ECEBC69F-A125-40B4-93B9-F4236E5363F5}">
      <dgm:prSet/>
      <dgm:spPr/>
      <dgm:t>
        <a:bodyPr/>
        <a:lstStyle/>
        <a:p>
          <a:endParaRPr lang="en-US" sz="1000">
            <a:latin typeface="Calibri" panose="020F0502020204030204" pitchFamily="34" charset="0"/>
            <a:cs typeface="Calibri" panose="020F0502020204030204" pitchFamily="34" charset="0"/>
          </a:endParaRPr>
        </a:p>
      </dgm:t>
    </dgm:pt>
    <dgm:pt modelId="{49554877-2EB6-4E7C-8248-E959A3CCD3D9}">
      <dgm:prSet custT="1"/>
      <dgm:spPr/>
      <dgm:t>
        <a:bodyPr/>
        <a:lstStyle/>
        <a:p>
          <a:r>
            <a:rPr lang="en-US" sz="1000" dirty="0"/>
            <a:t>Robust Mapping Techniques</a:t>
          </a:r>
          <a:endParaRPr lang="en-US" sz="1000" dirty="0">
            <a:latin typeface="Calibri" panose="020F0502020204030204" pitchFamily="34" charset="0"/>
            <a:cs typeface="Calibri" panose="020F0502020204030204" pitchFamily="34" charset="0"/>
          </a:endParaRPr>
        </a:p>
      </dgm:t>
    </dgm:pt>
    <dgm:pt modelId="{AE7FE123-1C1D-4D07-AB5E-8EF36BE5E8D5}" type="parTrans" cxnId="{92D7BAE0-DF20-4FF4-B8E5-B1A0D5BF7AD9}">
      <dgm:prSet/>
      <dgm:spPr/>
      <dgm:t>
        <a:bodyPr/>
        <a:lstStyle/>
        <a:p>
          <a:endParaRPr lang="en-US" sz="1000">
            <a:latin typeface="Calibri" panose="020F0502020204030204" pitchFamily="34" charset="0"/>
            <a:cs typeface="Calibri" panose="020F0502020204030204" pitchFamily="34" charset="0"/>
          </a:endParaRPr>
        </a:p>
      </dgm:t>
    </dgm:pt>
    <dgm:pt modelId="{5470D1AC-F275-4598-B117-2FD8EDF95493}" type="sibTrans" cxnId="{92D7BAE0-DF20-4FF4-B8E5-B1A0D5BF7AD9}">
      <dgm:prSet/>
      <dgm:spPr/>
      <dgm:t>
        <a:bodyPr/>
        <a:lstStyle/>
        <a:p>
          <a:endParaRPr lang="en-US" sz="1000">
            <a:latin typeface="Calibri" panose="020F0502020204030204" pitchFamily="34" charset="0"/>
            <a:cs typeface="Calibri" panose="020F0502020204030204" pitchFamily="34" charset="0"/>
          </a:endParaRPr>
        </a:p>
      </dgm:t>
    </dgm:pt>
    <dgm:pt modelId="{2F446C63-5B55-43F9-97F0-B5351A33954A}">
      <dgm:prSet custT="1"/>
      <dgm:spPr/>
      <dgm:t>
        <a:bodyPr/>
        <a:lstStyle/>
        <a:p>
          <a:r>
            <a:rPr lang="en-US" sz="1000" dirty="0"/>
            <a:t>Setting the Stage for Success</a:t>
          </a:r>
          <a:endParaRPr lang="en-US" sz="1000" dirty="0">
            <a:latin typeface="Calibri" panose="020F0502020204030204" pitchFamily="34" charset="0"/>
            <a:cs typeface="Calibri" panose="020F0502020204030204" pitchFamily="34" charset="0"/>
          </a:endParaRPr>
        </a:p>
      </dgm:t>
    </dgm:pt>
    <dgm:pt modelId="{6DDD13F0-28A3-492E-9298-9EE7E0F0B072}" type="parTrans" cxnId="{E13C0F6F-1FE1-451C-B052-62843CE17E51}">
      <dgm:prSet/>
      <dgm:spPr/>
      <dgm:t>
        <a:bodyPr/>
        <a:lstStyle/>
        <a:p>
          <a:endParaRPr lang="en-US" sz="1000">
            <a:latin typeface="Calibri" panose="020F0502020204030204" pitchFamily="34" charset="0"/>
            <a:cs typeface="Calibri" panose="020F0502020204030204" pitchFamily="34" charset="0"/>
          </a:endParaRPr>
        </a:p>
      </dgm:t>
    </dgm:pt>
    <dgm:pt modelId="{EF5A7869-87F1-4B40-B6C8-8D3BC49D5130}" type="sibTrans" cxnId="{E13C0F6F-1FE1-451C-B052-62843CE17E51}">
      <dgm:prSet/>
      <dgm:spPr/>
      <dgm:t>
        <a:bodyPr/>
        <a:lstStyle/>
        <a:p>
          <a:endParaRPr lang="en-US" sz="1000">
            <a:latin typeface="Calibri" panose="020F0502020204030204" pitchFamily="34" charset="0"/>
            <a:cs typeface="Calibri" panose="020F0502020204030204" pitchFamily="34" charset="0"/>
          </a:endParaRPr>
        </a:p>
      </dgm:t>
    </dgm:pt>
    <dgm:pt modelId="{F390E044-C4F7-4230-B1BA-8FD8DB8A5CFA}">
      <dgm:prSet custT="1"/>
      <dgm:spPr/>
      <dgm:t>
        <a:bodyPr/>
        <a:lstStyle/>
        <a:p>
          <a:r>
            <a:rPr lang="en-US" sz="1000" dirty="0"/>
            <a:t>Aligning with Community Needs</a:t>
          </a:r>
          <a:endParaRPr lang="en-US" sz="1000" dirty="0">
            <a:latin typeface="Calibri" panose="020F0502020204030204" pitchFamily="34" charset="0"/>
            <a:cs typeface="Calibri" panose="020F0502020204030204" pitchFamily="34" charset="0"/>
          </a:endParaRPr>
        </a:p>
      </dgm:t>
    </dgm:pt>
    <dgm:pt modelId="{6D059E85-C182-491C-8DEC-5702FC36A96E}" type="parTrans" cxnId="{093E72E4-1EEE-4721-9BB3-BFFE4141799C}">
      <dgm:prSet/>
      <dgm:spPr/>
      <dgm:t>
        <a:bodyPr/>
        <a:lstStyle/>
        <a:p>
          <a:endParaRPr lang="en-US" sz="1000">
            <a:latin typeface="Calibri" panose="020F0502020204030204" pitchFamily="34" charset="0"/>
            <a:cs typeface="Calibri" panose="020F0502020204030204" pitchFamily="34" charset="0"/>
          </a:endParaRPr>
        </a:p>
      </dgm:t>
    </dgm:pt>
    <dgm:pt modelId="{D906243A-1D66-49AD-945E-9EE0769D5FE5}" type="sibTrans" cxnId="{093E72E4-1EEE-4721-9BB3-BFFE4141799C}">
      <dgm:prSet/>
      <dgm:spPr/>
      <dgm:t>
        <a:bodyPr/>
        <a:lstStyle/>
        <a:p>
          <a:endParaRPr lang="en-US" sz="1000">
            <a:latin typeface="Calibri" panose="020F0502020204030204" pitchFamily="34" charset="0"/>
            <a:cs typeface="Calibri" panose="020F0502020204030204" pitchFamily="34" charset="0"/>
          </a:endParaRPr>
        </a:p>
      </dgm:t>
    </dgm:pt>
    <dgm:pt modelId="{5E4F7689-2175-4ECC-932C-1298A04CCA02}">
      <dgm:prSet custT="1"/>
      <dgm:spPr/>
      <dgm:t>
        <a:bodyPr/>
        <a:lstStyle/>
        <a:p>
          <a:r>
            <a:rPr lang="en-US" sz="1000" dirty="0"/>
            <a:t>Empowering Decision-Makers</a:t>
          </a:r>
          <a:endParaRPr lang="en-US" sz="1000" dirty="0">
            <a:latin typeface="Calibri" panose="020F0502020204030204" pitchFamily="34" charset="0"/>
            <a:cs typeface="Calibri" panose="020F0502020204030204" pitchFamily="34" charset="0"/>
          </a:endParaRPr>
        </a:p>
      </dgm:t>
    </dgm:pt>
    <dgm:pt modelId="{E800E0E3-AFCE-4C88-89F1-35ADB4ED871B}" type="parTrans" cxnId="{191AA997-7B6E-4C38-A6D4-C4BB2731C99E}">
      <dgm:prSet/>
      <dgm:spPr/>
      <dgm:t>
        <a:bodyPr/>
        <a:lstStyle/>
        <a:p>
          <a:endParaRPr lang="en-US" sz="1000">
            <a:latin typeface="Calibri" panose="020F0502020204030204" pitchFamily="34" charset="0"/>
            <a:cs typeface="Calibri" panose="020F0502020204030204" pitchFamily="34" charset="0"/>
          </a:endParaRPr>
        </a:p>
      </dgm:t>
    </dgm:pt>
    <dgm:pt modelId="{E415F69A-F95A-4186-B375-6C1A1CB30E65}" type="sibTrans" cxnId="{191AA997-7B6E-4C38-A6D4-C4BB2731C99E}">
      <dgm:prSet/>
      <dgm:spPr/>
      <dgm:t>
        <a:bodyPr/>
        <a:lstStyle/>
        <a:p>
          <a:endParaRPr lang="en-US" sz="1000">
            <a:latin typeface="Calibri" panose="020F0502020204030204" pitchFamily="34" charset="0"/>
            <a:cs typeface="Calibri" panose="020F0502020204030204" pitchFamily="34" charset="0"/>
          </a:endParaRPr>
        </a:p>
      </dgm:t>
    </dgm:pt>
    <dgm:pt modelId="{84DB7180-E84B-41F8-9690-2260DA58FB7A}" type="pres">
      <dgm:prSet presAssocID="{A3321181-3085-4F24-B34B-DFE3888D31FD}" presName="Name0" presStyleCnt="0">
        <dgm:presLayoutVars>
          <dgm:dir/>
          <dgm:animLvl val="lvl"/>
          <dgm:resizeHandles val="exact"/>
        </dgm:presLayoutVars>
      </dgm:prSet>
      <dgm:spPr/>
    </dgm:pt>
    <dgm:pt modelId="{3BEC5B6E-0629-45B7-8257-60D341DE6C28}" type="pres">
      <dgm:prSet presAssocID="{405048B3-5BF4-45AB-9D2B-6C55D3C84ADC}" presName="parTxOnly" presStyleLbl="node1" presStyleIdx="0" presStyleCnt="6" custScaleY="127379">
        <dgm:presLayoutVars>
          <dgm:chMax val="0"/>
          <dgm:chPref val="0"/>
          <dgm:bulletEnabled val="1"/>
        </dgm:presLayoutVars>
      </dgm:prSet>
      <dgm:spPr/>
    </dgm:pt>
    <dgm:pt modelId="{136CA4FD-484A-4FE0-9735-D65356AF3A65}" type="pres">
      <dgm:prSet presAssocID="{CB874E6F-B3F1-4E28-A9E1-4404F1E0546B}" presName="parTxOnlySpace" presStyleCnt="0"/>
      <dgm:spPr/>
    </dgm:pt>
    <dgm:pt modelId="{DFA2A904-F78A-4BFC-9203-382CBA498F05}" type="pres">
      <dgm:prSet presAssocID="{5EFADEDD-24B7-464E-91EC-AA4D7E020BFF}" presName="parTxOnly" presStyleLbl="node1" presStyleIdx="1" presStyleCnt="6" custScaleY="127379">
        <dgm:presLayoutVars>
          <dgm:chMax val="0"/>
          <dgm:chPref val="0"/>
          <dgm:bulletEnabled val="1"/>
        </dgm:presLayoutVars>
      </dgm:prSet>
      <dgm:spPr/>
    </dgm:pt>
    <dgm:pt modelId="{61CF9DC2-5038-46A7-8FF7-8405D2C1FED3}" type="pres">
      <dgm:prSet presAssocID="{C27A0D3D-FD61-4D11-BE6C-1A317A11EB62}" presName="parTxOnlySpace" presStyleCnt="0"/>
      <dgm:spPr/>
    </dgm:pt>
    <dgm:pt modelId="{F1344C9F-0F15-421D-946D-8DE64FEAADDC}" type="pres">
      <dgm:prSet presAssocID="{49554877-2EB6-4E7C-8248-E959A3CCD3D9}" presName="parTxOnly" presStyleLbl="node1" presStyleIdx="2" presStyleCnt="6" custScaleY="127379">
        <dgm:presLayoutVars>
          <dgm:chMax val="0"/>
          <dgm:chPref val="0"/>
          <dgm:bulletEnabled val="1"/>
        </dgm:presLayoutVars>
      </dgm:prSet>
      <dgm:spPr/>
    </dgm:pt>
    <dgm:pt modelId="{69B8C0F8-FFBB-4AA6-9428-CFFDF197F64D}" type="pres">
      <dgm:prSet presAssocID="{5470D1AC-F275-4598-B117-2FD8EDF95493}" presName="parTxOnlySpace" presStyleCnt="0"/>
      <dgm:spPr/>
    </dgm:pt>
    <dgm:pt modelId="{C8831A54-096C-4122-9E3C-8045EEF948FA}" type="pres">
      <dgm:prSet presAssocID="{2F446C63-5B55-43F9-97F0-B5351A33954A}" presName="parTxOnly" presStyleLbl="node1" presStyleIdx="3" presStyleCnt="6" custScaleY="127379">
        <dgm:presLayoutVars>
          <dgm:chMax val="0"/>
          <dgm:chPref val="0"/>
          <dgm:bulletEnabled val="1"/>
        </dgm:presLayoutVars>
      </dgm:prSet>
      <dgm:spPr/>
    </dgm:pt>
    <dgm:pt modelId="{EB76F50E-1137-429C-9B48-BC1767AC4727}" type="pres">
      <dgm:prSet presAssocID="{EF5A7869-87F1-4B40-B6C8-8D3BC49D5130}" presName="parTxOnlySpace" presStyleCnt="0"/>
      <dgm:spPr/>
    </dgm:pt>
    <dgm:pt modelId="{3B96A6DC-7186-4809-A951-4EC1731DB7E0}" type="pres">
      <dgm:prSet presAssocID="{F390E044-C4F7-4230-B1BA-8FD8DB8A5CFA}" presName="parTxOnly" presStyleLbl="node1" presStyleIdx="4" presStyleCnt="6" custScaleY="127379">
        <dgm:presLayoutVars>
          <dgm:chMax val="0"/>
          <dgm:chPref val="0"/>
          <dgm:bulletEnabled val="1"/>
        </dgm:presLayoutVars>
      </dgm:prSet>
      <dgm:spPr/>
    </dgm:pt>
    <dgm:pt modelId="{C8D7E37A-3B11-49DA-AD22-80804CE600D1}" type="pres">
      <dgm:prSet presAssocID="{D906243A-1D66-49AD-945E-9EE0769D5FE5}" presName="parTxOnlySpace" presStyleCnt="0"/>
      <dgm:spPr/>
    </dgm:pt>
    <dgm:pt modelId="{4F64248B-F6C8-4621-9BBB-CD08879CC534}" type="pres">
      <dgm:prSet presAssocID="{5E4F7689-2175-4ECC-932C-1298A04CCA02}" presName="parTxOnly" presStyleLbl="node1" presStyleIdx="5" presStyleCnt="6" custScaleY="127379">
        <dgm:presLayoutVars>
          <dgm:chMax val="0"/>
          <dgm:chPref val="0"/>
          <dgm:bulletEnabled val="1"/>
        </dgm:presLayoutVars>
      </dgm:prSet>
      <dgm:spPr/>
    </dgm:pt>
  </dgm:ptLst>
  <dgm:cxnLst>
    <dgm:cxn modelId="{138FD71E-E3A5-42C5-A353-8E938B1CA7AF}" type="presOf" srcId="{405048B3-5BF4-45AB-9D2B-6C55D3C84ADC}" destId="{3BEC5B6E-0629-45B7-8257-60D341DE6C28}" srcOrd="0" destOrd="0" presId="urn:microsoft.com/office/officeart/2005/8/layout/chevron1"/>
    <dgm:cxn modelId="{48FECB22-4DC1-4BFF-BF76-D474CF4B8B66}" type="presOf" srcId="{49554877-2EB6-4E7C-8248-E959A3CCD3D9}" destId="{F1344C9F-0F15-421D-946D-8DE64FEAADDC}" srcOrd="0" destOrd="0" presId="urn:microsoft.com/office/officeart/2005/8/layout/chevron1"/>
    <dgm:cxn modelId="{6F39225E-3ADA-4FE4-A7F8-A31BF857C696}" type="presOf" srcId="{5EFADEDD-24B7-464E-91EC-AA4D7E020BFF}" destId="{DFA2A904-F78A-4BFC-9203-382CBA498F05}" srcOrd="0" destOrd="0" presId="urn:microsoft.com/office/officeart/2005/8/layout/chevron1"/>
    <dgm:cxn modelId="{9C6A2642-C950-45E0-8EC3-98FAA080518F}" srcId="{A3321181-3085-4F24-B34B-DFE3888D31FD}" destId="{405048B3-5BF4-45AB-9D2B-6C55D3C84ADC}" srcOrd="0" destOrd="0" parTransId="{F19B7C6B-1D73-4029-B563-58E73E82379E}" sibTransId="{CB874E6F-B3F1-4E28-A9E1-4404F1E0546B}"/>
    <dgm:cxn modelId="{D7B1AC44-9E04-43C5-8D4F-85FA72B51316}" type="presOf" srcId="{A3321181-3085-4F24-B34B-DFE3888D31FD}" destId="{84DB7180-E84B-41F8-9690-2260DA58FB7A}" srcOrd="0" destOrd="0" presId="urn:microsoft.com/office/officeart/2005/8/layout/chevron1"/>
    <dgm:cxn modelId="{1352244C-66FF-4535-8250-883B3B7213B8}" type="presOf" srcId="{2F446C63-5B55-43F9-97F0-B5351A33954A}" destId="{C8831A54-096C-4122-9E3C-8045EEF948FA}" srcOrd="0" destOrd="0" presId="urn:microsoft.com/office/officeart/2005/8/layout/chevron1"/>
    <dgm:cxn modelId="{E13C0F6F-1FE1-451C-B052-62843CE17E51}" srcId="{A3321181-3085-4F24-B34B-DFE3888D31FD}" destId="{2F446C63-5B55-43F9-97F0-B5351A33954A}" srcOrd="3" destOrd="0" parTransId="{6DDD13F0-28A3-492E-9298-9EE7E0F0B072}" sibTransId="{EF5A7869-87F1-4B40-B6C8-8D3BC49D5130}"/>
    <dgm:cxn modelId="{6C684753-BFF8-457E-BC89-044DEE1A2569}" type="presOf" srcId="{5E4F7689-2175-4ECC-932C-1298A04CCA02}" destId="{4F64248B-F6C8-4621-9BBB-CD08879CC534}" srcOrd="0" destOrd="0" presId="urn:microsoft.com/office/officeart/2005/8/layout/chevron1"/>
    <dgm:cxn modelId="{191AA997-7B6E-4C38-A6D4-C4BB2731C99E}" srcId="{A3321181-3085-4F24-B34B-DFE3888D31FD}" destId="{5E4F7689-2175-4ECC-932C-1298A04CCA02}" srcOrd="5" destOrd="0" parTransId="{E800E0E3-AFCE-4C88-89F1-35ADB4ED871B}" sibTransId="{E415F69A-F95A-4186-B375-6C1A1CB30E65}"/>
    <dgm:cxn modelId="{ECEBC69F-A125-40B4-93B9-F4236E5363F5}" srcId="{A3321181-3085-4F24-B34B-DFE3888D31FD}" destId="{5EFADEDD-24B7-464E-91EC-AA4D7E020BFF}" srcOrd="1" destOrd="0" parTransId="{F4D17417-44CE-4FCD-A695-3B5E1255CA6D}" sibTransId="{C27A0D3D-FD61-4D11-BE6C-1A317A11EB62}"/>
    <dgm:cxn modelId="{92D7BAE0-DF20-4FF4-B8E5-B1A0D5BF7AD9}" srcId="{A3321181-3085-4F24-B34B-DFE3888D31FD}" destId="{49554877-2EB6-4E7C-8248-E959A3CCD3D9}" srcOrd="2" destOrd="0" parTransId="{AE7FE123-1C1D-4D07-AB5E-8EF36BE5E8D5}" sibTransId="{5470D1AC-F275-4598-B117-2FD8EDF95493}"/>
    <dgm:cxn modelId="{093E72E4-1EEE-4721-9BB3-BFFE4141799C}" srcId="{A3321181-3085-4F24-B34B-DFE3888D31FD}" destId="{F390E044-C4F7-4230-B1BA-8FD8DB8A5CFA}" srcOrd="4" destOrd="0" parTransId="{6D059E85-C182-491C-8DEC-5702FC36A96E}" sibTransId="{D906243A-1D66-49AD-945E-9EE0769D5FE5}"/>
    <dgm:cxn modelId="{FCF307EA-16AB-499B-A88A-CD849855CE7B}" type="presOf" srcId="{F390E044-C4F7-4230-B1BA-8FD8DB8A5CFA}" destId="{3B96A6DC-7186-4809-A951-4EC1731DB7E0}" srcOrd="0" destOrd="0" presId="urn:microsoft.com/office/officeart/2005/8/layout/chevron1"/>
    <dgm:cxn modelId="{901BD2D5-3F52-4E5B-97A4-99AFDFEBE638}" type="presParOf" srcId="{84DB7180-E84B-41F8-9690-2260DA58FB7A}" destId="{3BEC5B6E-0629-45B7-8257-60D341DE6C28}" srcOrd="0" destOrd="0" presId="urn:microsoft.com/office/officeart/2005/8/layout/chevron1"/>
    <dgm:cxn modelId="{10A856D7-8383-4342-9B6D-19FAB4655F2A}" type="presParOf" srcId="{84DB7180-E84B-41F8-9690-2260DA58FB7A}" destId="{136CA4FD-484A-4FE0-9735-D65356AF3A65}" srcOrd="1" destOrd="0" presId="urn:microsoft.com/office/officeart/2005/8/layout/chevron1"/>
    <dgm:cxn modelId="{F0BF6334-6C5E-4FFA-874C-D956EAEE4232}" type="presParOf" srcId="{84DB7180-E84B-41F8-9690-2260DA58FB7A}" destId="{DFA2A904-F78A-4BFC-9203-382CBA498F05}" srcOrd="2" destOrd="0" presId="urn:microsoft.com/office/officeart/2005/8/layout/chevron1"/>
    <dgm:cxn modelId="{28A0BB51-0B0B-4651-BA36-3FA5FA555FB5}" type="presParOf" srcId="{84DB7180-E84B-41F8-9690-2260DA58FB7A}" destId="{61CF9DC2-5038-46A7-8FF7-8405D2C1FED3}" srcOrd="3" destOrd="0" presId="urn:microsoft.com/office/officeart/2005/8/layout/chevron1"/>
    <dgm:cxn modelId="{5F7632B4-F5ED-43C9-89EB-26EFD5B42ED5}" type="presParOf" srcId="{84DB7180-E84B-41F8-9690-2260DA58FB7A}" destId="{F1344C9F-0F15-421D-946D-8DE64FEAADDC}" srcOrd="4" destOrd="0" presId="urn:microsoft.com/office/officeart/2005/8/layout/chevron1"/>
    <dgm:cxn modelId="{54D6579C-2B21-4F96-8207-208FEB6B21AF}" type="presParOf" srcId="{84DB7180-E84B-41F8-9690-2260DA58FB7A}" destId="{69B8C0F8-FFBB-4AA6-9428-CFFDF197F64D}" srcOrd="5" destOrd="0" presId="urn:microsoft.com/office/officeart/2005/8/layout/chevron1"/>
    <dgm:cxn modelId="{55899E59-7C8C-4F0B-9E27-EEEF5639F4F0}" type="presParOf" srcId="{84DB7180-E84B-41F8-9690-2260DA58FB7A}" destId="{C8831A54-096C-4122-9E3C-8045EEF948FA}" srcOrd="6" destOrd="0" presId="urn:microsoft.com/office/officeart/2005/8/layout/chevron1"/>
    <dgm:cxn modelId="{D2A98BAD-2546-4FDD-8504-BB71D444DF57}" type="presParOf" srcId="{84DB7180-E84B-41F8-9690-2260DA58FB7A}" destId="{EB76F50E-1137-429C-9B48-BC1767AC4727}" srcOrd="7" destOrd="0" presId="urn:microsoft.com/office/officeart/2005/8/layout/chevron1"/>
    <dgm:cxn modelId="{FE9A8BC8-3EF1-4A38-82CC-75C67414AFE1}" type="presParOf" srcId="{84DB7180-E84B-41F8-9690-2260DA58FB7A}" destId="{3B96A6DC-7186-4809-A951-4EC1731DB7E0}" srcOrd="8" destOrd="0" presId="urn:microsoft.com/office/officeart/2005/8/layout/chevron1"/>
    <dgm:cxn modelId="{4D3E446A-E794-4344-9AAB-FC344BC7579A}" type="presParOf" srcId="{84DB7180-E84B-41F8-9690-2260DA58FB7A}" destId="{C8D7E37A-3B11-49DA-AD22-80804CE600D1}" srcOrd="9" destOrd="0" presId="urn:microsoft.com/office/officeart/2005/8/layout/chevron1"/>
    <dgm:cxn modelId="{DFB3C4BB-A14F-4AD3-8F12-2A15A674675E}" type="presParOf" srcId="{84DB7180-E84B-41F8-9690-2260DA58FB7A}" destId="{4F64248B-F6C8-4621-9BBB-CD08879CC534}" srcOrd="10"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EC5B6E-0629-45B7-8257-60D341DE6C28}">
      <dsp:nvSpPr>
        <dsp:cNvPr id="0" name=""/>
        <dsp:cNvSpPr/>
      </dsp:nvSpPr>
      <dsp:spPr>
        <a:xfrm>
          <a:off x="4300" y="957690"/>
          <a:ext cx="1599790" cy="815118"/>
        </a:xfrm>
        <a:prstGeom prst="chevron">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en-US" sz="1000" kern="1200" dirty="0"/>
            <a:t>Strategic Partnership</a:t>
          </a:r>
          <a:endParaRPr lang="en-US" sz="1000" kern="1200" dirty="0">
            <a:latin typeface="Calibri" panose="020F0502020204030204" pitchFamily="34" charset="0"/>
            <a:cs typeface="Calibri" panose="020F0502020204030204" pitchFamily="34" charset="0"/>
          </a:endParaRPr>
        </a:p>
      </dsp:txBody>
      <dsp:txXfrm>
        <a:off x="411859" y="957690"/>
        <a:ext cx="784672" cy="815118"/>
      </dsp:txXfrm>
    </dsp:sp>
    <dsp:sp modelId="{DFA2A904-F78A-4BFC-9203-382CBA498F05}">
      <dsp:nvSpPr>
        <dsp:cNvPr id="0" name=""/>
        <dsp:cNvSpPr/>
      </dsp:nvSpPr>
      <dsp:spPr>
        <a:xfrm>
          <a:off x="1444111" y="957690"/>
          <a:ext cx="1599790" cy="815118"/>
        </a:xfrm>
        <a:prstGeom prst="chevron">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en-US" sz="1000" kern="1200" dirty="0"/>
            <a:t>Utilizing DEP's Technology</a:t>
          </a:r>
          <a:endParaRPr lang="en-US" sz="1000" kern="1200" dirty="0">
            <a:latin typeface="Calibri" panose="020F0502020204030204" pitchFamily="34" charset="0"/>
            <a:cs typeface="Calibri" panose="020F0502020204030204" pitchFamily="34" charset="0"/>
          </a:endParaRPr>
        </a:p>
      </dsp:txBody>
      <dsp:txXfrm>
        <a:off x="1851670" y="957690"/>
        <a:ext cx="784672" cy="815118"/>
      </dsp:txXfrm>
    </dsp:sp>
    <dsp:sp modelId="{F1344C9F-0F15-421D-946D-8DE64FEAADDC}">
      <dsp:nvSpPr>
        <dsp:cNvPr id="0" name=""/>
        <dsp:cNvSpPr/>
      </dsp:nvSpPr>
      <dsp:spPr>
        <a:xfrm>
          <a:off x="2883923" y="957690"/>
          <a:ext cx="1599790" cy="815118"/>
        </a:xfrm>
        <a:prstGeom prst="chevron">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en-US" sz="1000" kern="1200" dirty="0"/>
            <a:t>Robust Mapping Techniques</a:t>
          </a:r>
          <a:endParaRPr lang="en-US" sz="1000" kern="1200" dirty="0">
            <a:latin typeface="Calibri" panose="020F0502020204030204" pitchFamily="34" charset="0"/>
            <a:cs typeface="Calibri" panose="020F0502020204030204" pitchFamily="34" charset="0"/>
          </a:endParaRPr>
        </a:p>
      </dsp:txBody>
      <dsp:txXfrm>
        <a:off x="3291482" y="957690"/>
        <a:ext cx="784672" cy="815118"/>
      </dsp:txXfrm>
    </dsp:sp>
    <dsp:sp modelId="{C8831A54-096C-4122-9E3C-8045EEF948FA}">
      <dsp:nvSpPr>
        <dsp:cNvPr id="0" name=""/>
        <dsp:cNvSpPr/>
      </dsp:nvSpPr>
      <dsp:spPr>
        <a:xfrm>
          <a:off x="4323734" y="957690"/>
          <a:ext cx="1599790" cy="815118"/>
        </a:xfrm>
        <a:prstGeom prst="chevron">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en-US" sz="1000" kern="1200" dirty="0"/>
            <a:t>Setting the Stage for Success</a:t>
          </a:r>
          <a:endParaRPr lang="en-US" sz="1000" kern="1200" dirty="0">
            <a:latin typeface="Calibri" panose="020F0502020204030204" pitchFamily="34" charset="0"/>
            <a:cs typeface="Calibri" panose="020F0502020204030204" pitchFamily="34" charset="0"/>
          </a:endParaRPr>
        </a:p>
      </dsp:txBody>
      <dsp:txXfrm>
        <a:off x="4731293" y="957690"/>
        <a:ext cx="784672" cy="815118"/>
      </dsp:txXfrm>
    </dsp:sp>
    <dsp:sp modelId="{3B96A6DC-7186-4809-A951-4EC1731DB7E0}">
      <dsp:nvSpPr>
        <dsp:cNvPr id="0" name=""/>
        <dsp:cNvSpPr/>
      </dsp:nvSpPr>
      <dsp:spPr>
        <a:xfrm>
          <a:off x="5763545" y="957690"/>
          <a:ext cx="1599790" cy="815118"/>
        </a:xfrm>
        <a:prstGeom prst="chevron">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en-US" sz="1000" kern="1200" dirty="0"/>
            <a:t>Aligning with Community Needs</a:t>
          </a:r>
          <a:endParaRPr lang="en-US" sz="1000" kern="1200" dirty="0">
            <a:latin typeface="Calibri" panose="020F0502020204030204" pitchFamily="34" charset="0"/>
            <a:cs typeface="Calibri" panose="020F0502020204030204" pitchFamily="34" charset="0"/>
          </a:endParaRPr>
        </a:p>
      </dsp:txBody>
      <dsp:txXfrm>
        <a:off x="6171104" y="957690"/>
        <a:ext cx="784672" cy="815118"/>
      </dsp:txXfrm>
    </dsp:sp>
    <dsp:sp modelId="{4F64248B-F6C8-4621-9BBB-CD08879CC534}">
      <dsp:nvSpPr>
        <dsp:cNvPr id="0" name=""/>
        <dsp:cNvSpPr/>
      </dsp:nvSpPr>
      <dsp:spPr>
        <a:xfrm>
          <a:off x="7203357" y="957690"/>
          <a:ext cx="1599790" cy="815118"/>
        </a:xfrm>
        <a:prstGeom prst="chevron">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en-US" sz="1000" kern="1200" dirty="0"/>
            <a:t>Empowering Decision-Makers</a:t>
          </a:r>
          <a:endParaRPr lang="en-US" sz="1000" kern="1200" dirty="0">
            <a:latin typeface="Calibri" panose="020F0502020204030204" pitchFamily="34" charset="0"/>
            <a:cs typeface="Calibri" panose="020F0502020204030204" pitchFamily="34" charset="0"/>
          </a:endParaRPr>
        </a:p>
      </dsp:txBody>
      <dsp:txXfrm>
        <a:off x="7610916" y="957690"/>
        <a:ext cx="784672" cy="815118"/>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fld id="{13BDE53C-E68A-42E6-AFB0-AF5C1BDE8E3C}" type="datetimeFigureOut">
              <a:rPr lang="en-GB" smtClean="0"/>
              <a:pPr/>
              <a:t>29/11/2023</a:t>
            </a:fld>
            <a:endParaRPr lang="en-GB"/>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err="1"/>
              <a:t>Formatvorlagen</a:t>
            </a:r>
            <a:r>
              <a:rPr lang="en-GB"/>
              <a:t> des </a:t>
            </a:r>
            <a:r>
              <a:rPr lang="en-GB" err="1"/>
              <a:t>Textmasters</a:t>
            </a:r>
            <a:r>
              <a:rPr lang="en-GB"/>
              <a:t> </a:t>
            </a:r>
            <a:r>
              <a:rPr lang="en-GB" err="1"/>
              <a:t>bearbeiten</a:t>
            </a:r>
            <a:endParaRPr lang="en-GB"/>
          </a:p>
          <a:p>
            <a:pPr lvl="1"/>
            <a:r>
              <a:rPr lang="en-GB" err="1"/>
              <a:t>Zweite</a:t>
            </a:r>
            <a:r>
              <a:rPr lang="en-GB"/>
              <a:t> </a:t>
            </a:r>
            <a:r>
              <a:rPr lang="en-GB" err="1"/>
              <a:t>Ebene</a:t>
            </a:r>
            <a:endParaRPr lang="en-GB"/>
          </a:p>
          <a:p>
            <a:pPr lvl="2"/>
            <a:r>
              <a:rPr lang="en-GB" err="1"/>
              <a:t>Dritte</a:t>
            </a:r>
            <a:r>
              <a:rPr lang="en-GB"/>
              <a:t> </a:t>
            </a:r>
            <a:r>
              <a:rPr lang="en-GB" err="1"/>
              <a:t>Ebene</a:t>
            </a:r>
            <a:endParaRPr lang="en-GB"/>
          </a:p>
          <a:p>
            <a:pPr lvl="3"/>
            <a:r>
              <a:rPr lang="en-GB" err="1"/>
              <a:t>Vierte</a:t>
            </a:r>
            <a:r>
              <a:rPr lang="en-GB"/>
              <a:t> </a:t>
            </a:r>
            <a:r>
              <a:rPr lang="en-GB" err="1"/>
              <a:t>Ebene</a:t>
            </a:r>
            <a:endParaRPr lang="en-GB"/>
          </a:p>
          <a:p>
            <a:pPr lvl="4"/>
            <a:r>
              <a:rPr lang="en-GB" err="1"/>
              <a:t>Fünfte</a:t>
            </a:r>
            <a:r>
              <a:rPr lang="en-GB"/>
              <a:t> </a:t>
            </a:r>
            <a:r>
              <a:rPr lang="en-GB" err="1"/>
              <a:t>Ebene</a:t>
            </a:r>
            <a:endParaRPr lang="en-GB"/>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defRPr>
            </a:lvl1pPr>
          </a:lstStyle>
          <a:p>
            <a:fld id="{4045F879-0589-40D4-B0E5-B74D0CAD5C6C}" type="slidenum">
              <a:rPr lang="en-GB" smtClean="0"/>
              <a:pPr/>
              <a:t>‹#›</a:t>
            </a:fld>
            <a:endParaRPr lang="en-GB"/>
          </a:p>
        </p:txBody>
      </p:sp>
    </p:spTree>
    <p:extLst>
      <p:ext uri="{BB962C8B-B14F-4D97-AF65-F5344CB8AC3E}">
        <p14:creationId xmlns:p14="http://schemas.microsoft.com/office/powerpoint/2010/main" val="3260952645"/>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Arial" panose="020B0604020202020204" pitchFamily="34" charset="0"/>
        <a:ea typeface="+mn-ea"/>
        <a:cs typeface="+mn-cs"/>
      </a:defRPr>
    </a:lvl1pPr>
    <a:lvl2pPr marL="342900" algn="l" defTabSz="685800" rtl="0" eaLnBrk="1" latinLnBrk="0" hangingPunct="1">
      <a:defRPr sz="900" kern="1200">
        <a:solidFill>
          <a:schemeClr val="tx1"/>
        </a:solidFill>
        <a:latin typeface="Arial" panose="020B0604020202020204" pitchFamily="34" charset="0"/>
        <a:ea typeface="+mn-ea"/>
        <a:cs typeface="+mn-cs"/>
      </a:defRPr>
    </a:lvl2pPr>
    <a:lvl3pPr marL="685800" algn="l" defTabSz="685800" rtl="0" eaLnBrk="1" latinLnBrk="0" hangingPunct="1">
      <a:defRPr sz="900" kern="1200">
        <a:solidFill>
          <a:schemeClr val="tx1"/>
        </a:solidFill>
        <a:latin typeface="Arial" panose="020B0604020202020204" pitchFamily="34" charset="0"/>
        <a:ea typeface="+mn-ea"/>
        <a:cs typeface="+mn-cs"/>
      </a:defRPr>
    </a:lvl3pPr>
    <a:lvl4pPr marL="1028700" algn="l" defTabSz="685800" rtl="0" eaLnBrk="1" latinLnBrk="0" hangingPunct="1">
      <a:defRPr sz="900" kern="1200">
        <a:solidFill>
          <a:schemeClr val="tx1"/>
        </a:solidFill>
        <a:latin typeface="Arial" panose="020B0604020202020204" pitchFamily="34" charset="0"/>
        <a:ea typeface="+mn-ea"/>
        <a:cs typeface="+mn-cs"/>
      </a:defRPr>
    </a:lvl4pPr>
    <a:lvl5pPr marL="1371600" algn="l" defTabSz="685800" rtl="0" eaLnBrk="1" latinLnBrk="0" hangingPunct="1">
      <a:defRPr sz="900" kern="1200">
        <a:solidFill>
          <a:schemeClr val="tx1"/>
        </a:solidFill>
        <a:latin typeface="Arial" panose="020B0604020202020204" pitchFamily="34" charset="0"/>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mn-lt"/>
              </a:rPr>
              <a:t>Good morning everyone!</a:t>
            </a:r>
          </a:p>
          <a:p>
            <a:r>
              <a:rPr lang="en-US" sz="1200" b="1" dirty="0">
                <a:latin typeface="+mn-lt"/>
              </a:rPr>
              <a:t>Ever wondered how cloud computing is making waves even in the most unexpected places?</a:t>
            </a:r>
          </a:p>
          <a:p>
            <a:r>
              <a:rPr lang="en-US" sz="1200" b="1" dirty="0">
                <a:latin typeface="+mn-lt"/>
              </a:rPr>
              <a:t>Today, I am excited to share a glimpse into a project I am involved in, focused on mapping seagrass and mangroves.</a:t>
            </a:r>
          </a:p>
          <a:p>
            <a:r>
              <a:rPr lang="en-US" sz="1200" b="1" dirty="0">
                <a:latin typeface="+mn-lt"/>
              </a:rPr>
              <a:t>It may sound simple, but the impact is far reaching.</a:t>
            </a:r>
          </a:p>
          <a:p>
            <a:r>
              <a:rPr lang="en-US" sz="1200" b="1" dirty="0">
                <a:latin typeface="+mn-lt"/>
              </a:rPr>
              <a:t>So let dive in...</a:t>
            </a:r>
          </a:p>
          <a:p>
            <a:r>
              <a:rPr lang="en-US" sz="1200" b="1" dirty="0">
                <a:latin typeface="+mn-lt"/>
              </a:rPr>
              <a:t>I am Shyam Lodhia and my presentation is on:</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1200" b="1" dirty="0">
                <a:solidFill>
                  <a:srgbClr val="0070C0"/>
                </a:solidFill>
                <a:latin typeface="Calibri" panose="020F0502020204030204" pitchFamily="34" charset="0"/>
                <a:cs typeface="Calibri" panose="020F0502020204030204" pitchFamily="34" charset="0"/>
              </a:rPr>
              <a:t>Mapping &amp; Monitoring The Extent Of Seagrass And Mangrove Ecosystems Through Cloud Computing - The Role Of Digital Earth Pacific In The MACBLUE Project</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DE" sz="1200" b="1" dirty="0">
              <a:solidFill>
                <a:srgbClr val="0070C0"/>
              </a:solidFill>
              <a:latin typeface="Calibri" panose="020F0502020204030204" pitchFamily="34" charset="0"/>
              <a:cs typeface="Calibri" panose="020F0502020204030204" pitchFamily="34" charset="0"/>
            </a:endParaRPr>
          </a:p>
          <a:p>
            <a:endParaRPr lang="en-FJ" sz="1200" b="1" dirty="0">
              <a:latin typeface="+mn-lt"/>
            </a:endParaRPr>
          </a:p>
        </p:txBody>
      </p:sp>
      <p:sp>
        <p:nvSpPr>
          <p:cNvPr id="4" name="Slide Number Placeholder 3"/>
          <p:cNvSpPr>
            <a:spLocks noGrp="1"/>
          </p:cNvSpPr>
          <p:nvPr>
            <p:ph type="sldNum" sz="quarter" idx="5"/>
          </p:nvPr>
        </p:nvSpPr>
        <p:spPr/>
        <p:txBody>
          <a:bodyPr/>
          <a:lstStyle/>
          <a:p>
            <a:fld id="{BF6DF2AF-B289-D147-B112-8A15E6423EFD}" type="slidenum">
              <a:rPr lang="en-DE" smtClean="0"/>
              <a:t>1</a:t>
            </a:fld>
            <a:endParaRPr lang="en-DE"/>
          </a:p>
        </p:txBody>
      </p:sp>
    </p:spTree>
    <p:extLst>
      <p:ext uri="{BB962C8B-B14F-4D97-AF65-F5344CB8AC3E}">
        <p14:creationId xmlns:p14="http://schemas.microsoft.com/office/powerpoint/2010/main" val="11296244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1. SDG 13 - Climate Action:</a:t>
            </a:r>
          </a:p>
          <a:p>
            <a:endParaRPr lang="en-US" dirty="0"/>
          </a:p>
          <a:p>
            <a:r>
              <a:rPr lang="en-US" b="1" dirty="0"/>
              <a:t>2. SDG 14 - Life Below Water:</a:t>
            </a:r>
          </a:p>
          <a:p>
            <a:endParaRPr lang="en-US" dirty="0"/>
          </a:p>
          <a:p>
            <a:r>
              <a:rPr lang="en-US" b="1" dirty="0"/>
              <a:t>3. SDG 15 - Life on Land:</a:t>
            </a:r>
          </a:p>
          <a:p>
            <a:endParaRPr lang="en-US" dirty="0"/>
          </a:p>
          <a:p>
            <a:r>
              <a:rPr lang="en-US" b="1" dirty="0"/>
              <a:t>4. SDG 17 - Partnerships for the Goals:</a:t>
            </a:r>
          </a:p>
          <a:p>
            <a:r>
              <a:rPr lang="en-US" dirty="0"/>
              <a:t>   - The MACBLUE Project is a collaborative effort involving multiple partners, including the German Federal Ministry for the Environment, GIZ, SPC, and SPREP. This collaboration exemplifies the spirit of SDG 17 by fostering partnerships to achieve shared goals.</a:t>
            </a:r>
          </a:p>
          <a:p>
            <a:endParaRPr lang="en-US" dirty="0"/>
          </a:p>
          <a:p>
            <a:r>
              <a:rPr lang="en-US" b="1" dirty="0"/>
              <a:t>5. SDG 6 - Clean Water and Sanitation:</a:t>
            </a:r>
          </a:p>
          <a:p>
            <a:endParaRPr lang="en-US" dirty="0"/>
          </a:p>
          <a:p>
            <a:r>
              <a:rPr lang="en-US" b="1" dirty="0"/>
              <a:t>6. SDG 11 - Sustainable Cities and Communities:</a:t>
            </a:r>
          </a:p>
          <a:p>
            <a:endParaRPr lang="en-US" dirty="0"/>
          </a:p>
          <a:p>
            <a:r>
              <a:rPr lang="en-US" dirty="0"/>
              <a:t>In summary, the MACBLUE Project aligns with multiple SDGs, primarily those related to environmental conservation, climate action, partnerships, and sustainable development, contributing to the broader goals of the 2030 Agenda for Sustainable Development.</a:t>
            </a:r>
          </a:p>
          <a:p>
            <a:endParaRPr lang="en-FJ" dirty="0"/>
          </a:p>
        </p:txBody>
      </p:sp>
      <p:sp>
        <p:nvSpPr>
          <p:cNvPr id="4" name="Slide Number Placeholder 3"/>
          <p:cNvSpPr>
            <a:spLocks noGrp="1"/>
          </p:cNvSpPr>
          <p:nvPr>
            <p:ph type="sldNum" sz="quarter" idx="5"/>
          </p:nvPr>
        </p:nvSpPr>
        <p:spPr/>
        <p:txBody>
          <a:bodyPr/>
          <a:lstStyle/>
          <a:p>
            <a:fld id="{4045F879-0589-40D4-B0E5-B74D0CAD5C6C}" type="slidenum">
              <a:rPr lang="en-GB" smtClean="0"/>
              <a:pPr/>
              <a:t>10</a:t>
            </a:fld>
            <a:endParaRPr lang="en-GB"/>
          </a:p>
        </p:txBody>
      </p:sp>
    </p:spTree>
    <p:extLst>
      <p:ext uri="{BB962C8B-B14F-4D97-AF65-F5344CB8AC3E}">
        <p14:creationId xmlns:p14="http://schemas.microsoft.com/office/powerpoint/2010/main" val="18630188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obtaining the mapped extent data in Component I of the MACBLUE project, the next steps involve leveraging this data to fulfill the project's goals and furthering the demand-driven, co-creation process. </a:t>
            </a:r>
          </a:p>
          <a:p>
            <a:endParaRPr lang="en-US" dirty="0"/>
          </a:p>
          <a:p>
            <a:r>
              <a:rPr lang="en-US" dirty="0"/>
              <a:t>Here are the next appropriate steps:</a:t>
            </a:r>
          </a:p>
          <a:p>
            <a:endParaRPr lang="en-US" dirty="0"/>
          </a:p>
          <a:p>
            <a:r>
              <a:rPr lang="en-US" b="1" dirty="0"/>
              <a:t>Analysis and Interpretation:</a:t>
            </a:r>
          </a:p>
          <a:p>
            <a:r>
              <a:rPr lang="en-US" dirty="0"/>
              <a:t>   - Begin by conducting a thorough analysis and interpretation of the mapped extent data. This involves understanding the distribution patterns, identifying key hotspots, and assessing the overall health and status of seagrass and mangrove ecosystems in the partner countries.</a:t>
            </a:r>
          </a:p>
          <a:p>
            <a:endParaRPr lang="en-US" dirty="0"/>
          </a:p>
          <a:p>
            <a:r>
              <a:rPr lang="en-US" b="1" dirty="0"/>
              <a:t>Community Engagement and Needs Assessment:</a:t>
            </a:r>
          </a:p>
          <a:p>
            <a:r>
              <a:rPr lang="en-US" dirty="0"/>
              <a:t>   - Engage with local communities and stakeholders in the project partner countries. Conduct a needs assessment in a participatory manner to understand the specific challenges, priorities, and aspirations of the communities in relation to mangrove and seagrass ecosystems. This step ensures that the project aligns with the actual needs of the communities it serves.</a:t>
            </a:r>
          </a:p>
          <a:p>
            <a:endParaRPr lang="en-US" dirty="0"/>
          </a:p>
          <a:p>
            <a:r>
              <a:rPr lang="en-US" b="1" dirty="0"/>
              <a:t>Tailoring Conservation Strategies:</a:t>
            </a:r>
          </a:p>
          <a:p>
            <a:r>
              <a:rPr lang="en-US" dirty="0"/>
              <a:t>   - Utilize the mapped extent data to tailor conservation and management strategies that directly address the identified needs of the communities. This could include measures to protect critical areas, enhance ecosystem resilience, and promote sustainable use of resources.</a:t>
            </a:r>
          </a:p>
          <a:p>
            <a:endParaRPr lang="en-US" dirty="0"/>
          </a:p>
          <a:p>
            <a:r>
              <a:rPr lang="en-US" b="1" dirty="0"/>
              <a:t>Development of Conservation Policies:</a:t>
            </a:r>
          </a:p>
          <a:p>
            <a:r>
              <a:rPr lang="en-US" dirty="0"/>
              <a:t>   - Work collaboratively with government partners to develop or enhance conservation policies and regulations based on the insights gained from the mapped data and community needs assessment. The goal is to ensure that these policies are not only effective in environmental conservation but also align with the socio-economic needs of the communities.</a:t>
            </a:r>
          </a:p>
          <a:p>
            <a:endParaRPr lang="en-US" dirty="0"/>
          </a:p>
          <a:p>
            <a:r>
              <a:rPr lang="en-US" b="1" dirty="0"/>
              <a:t>Implementation of Monitoring Programs</a:t>
            </a:r>
            <a:r>
              <a:rPr lang="en-US" dirty="0"/>
              <a:t>:</a:t>
            </a:r>
          </a:p>
          <a:p>
            <a:r>
              <a:rPr lang="en-US" dirty="0"/>
              <a:t>   - Establish monitoring programs that integrate the mapped extent data for ongoing assessments. This involves setting up a system for continuous monitoring of seagrass and mangrove ecosystems, allowing for adaptive management based on real-time data.</a:t>
            </a:r>
          </a:p>
          <a:p>
            <a:endParaRPr lang="en-US" dirty="0"/>
          </a:p>
          <a:p>
            <a:r>
              <a:rPr lang="en-US" b="1" dirty="0"/>
              <a:t>Capacity Building and Training:</a:t>
            </a:r>
          </a:p>
          <a:p>
            <a:r>
              <a:rPr lang="en-US" dirty="0"/>
              <a:t>   - Implement capacity-building programs and training initiatives for local communities and stakeholders. This ensures that they have the necessary skills and knowledge to actively participate in the monitoring and conservation efforts, fostering a sense of ownership and sustainability.</a:t>
            </a:r>
          </a:p>
          <a:p>
            <a:endParaRPr lang="en-US" dirty="0"/>
          </a:p>
          <a:p>
            <a:r>
              <a:rPr lang="en-US" b="1" dirty="0"/>
              <a:t>Education and Awareness Campaigns:</a:t>
            </a:r>
          </a:p>
          <a:p>
            <a:r>
              <a:rPr lang="en-US" dirty="0"/>
              <a:t>   - Develop and implement education and awareness campaigns to communicate the importance of mangrove and seagrass ecosystems to the broader community. This step contributes to building a strong community understanding of the role they play in environmental conservation.</a:t>
            </a:r>
          </a:p>
          <a:p>
            <a:endParaRPr lang="en-US" dirty="0"/>
          </a:p>
          <a:p>
            <a:r>
              <a:rPr lang="en-US" dirty="0"/>
              <a:t>By integrating the mapped extent data into a demand-driven, co-creation process, the MACBLUE project can ensure that conservation efforts are not only scientifically sound but also responsive to the unique needs and aspirations of the communities relying on these critical coastal ecosystems.</a:t>
            </a:r>
          </a:p>
          <a:p>
            <a:endParaRPr lang="en-US" dirty="0"/>
          </a:p>
          <a:p>
            <a:r>
              <a:rPr lang="en-US" dirty="0"/>
              <a:t>After obtaining mapped data in Component I of the MACBLUE project, the next steps involve a flexible approach that integrates community input. Starting with a detailed analysis of the data, the project engages local communities in understanding their challenges. Tailored conservation strategies are then crafted, using insights from data and community assessments. Collaborating with governments, the project contributes to conservation policies aligned with socio-economic needs. Continuous monitoring, capacity-building, and education campaigns follow, promoting community involvement. With an iterative process, the project regularly reassesses community needs, monitors ecosystems, and adjusts strategies. This holistic approach ensures the MACBLUE project remains responsive to both environmental changes and the specific needs of the communities it serves.</a:t>
            </a:r>
          </a:p>
        </p:txBody>
      </p:sp>
      <p:sp>
        <p:nvSpPr>
          <p:cNvPr id="4" name="Slide Number Placeholder 3"/>
          <p:cNvSpPr>
            <a:spLocks noGrp="1"/>
          </p:cNvSpPr>
          <p:nvPr>
            <p:ph type="sldNum" sz="quarter" idx="5"/>
          </p:nvPr>
        </p:nvSpPr>
        <p:spPr/>
        <p:txBody>
          <a:bodyPr/>
          <a:lstStyle/>
          <a:p>
            <a:fld id="{4045F879-0589-40D4-B0E5-B74D0CAD5C6C}" type="slidenum">
              <a:rPr lang="en-GB" smtClean="0"/>
              <a:pPr/>
              <a:t>11</a:t>
            </a:fld>
            <a:endParaRPr lang="en-GB"/>
          </a:p>
        </p:txBody>
      </p:sp>
    </p:spTree>
    <p:extLst>
      <p:ext uri="{BB962C8B-B14F-4D97-AF65-F5344CB8AC3E}">
        <p14:creationId xmlns:p14="http://schemas.microsoft.com/office/powerpoint/2010/main" val="13095026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conclusion, today's exploration emphasizes the strong collaboration between the MACBLUE project and Digital Earth Pacific (DEP) for advancing coastal biodiversity conservation. We've delved into the complexities of mapping seagrass and mangrove ecosystems, highlighting the importance of accurate data for understanding these vital habitats. DEP's integration, featuring sophisticated tools and the user-friendly DEP Abstraction Library (DEPAL), plays a crucial role in achieving the project's first component.</a:t>
            </a:r>
          </a:p>
          <a:p>
            <a:endParaRPr lang="en-US" dirty="0"/>
          </a:p>
          <a:p>
            <a:r>
              <a:rPr lang="en-US" dirty="0"/>
              <a:t>By utilizing DEP's capabilities, we simplify the process for non-programmers and GIS technicians, streamlining mapping, monitoring, and documentation of seagrass and mangrove changes nationally. The efficiencies gained not only enhance our understanding of these ecosystems but also support robust conservation strategies. The seamless integration of technology, scientific rigor, and community engagement positions the MACBLUE project to make significant progress in preserving and enhancing coastal resources. Through the innovative use of DEP, we embark on a journey towards a more sustainable and resilient future for our coastal environments.</a:t>
            </a:r>
            <a:endParaRPr lang="en-FJ" dirty="0"/>
          </a:p>
        </p:txBody>
      </p:sp>
      <p:sp>
        <p:nvSpPr>
          <p:cNvPr id="4" name="Slide Number Placeholder 3"/>
          <p:cNvSpPr>
            <a:spLocks noGrp="1"/>
          </p:cNvSpPr>
          <p:nvPr>
            <p:ph type="sldNum" sz="quarter" idx="5"/>
          </p:nvPr>
        </p:nvSpPr>
        <p:spPr/>
        <p:txBody>
          <a:bodyPr/>
          <a:lstStyle/>
          <a:p>
            <a:fld id="{4045F879-0589-40D4-B0E5-B74D0CAD5C6C}" type="slidenum">
              <a:rPr lang="en-GB" smtClean="0"/>
              <a:pPr/>
              <a:t>12</a:t>
            </a:fld>
            <a:endParaRPr lang="en-GB"/>
          </a:p>
        </p:txBody>
      </p:sp>
    </p:spTree>
    <p:extLst>
      <p:ext uri="{BB962C8B-B14F-4D97-AF65-F5344CB8AC3E}">
        <p14:creationId xmlns:p14="http://schemas.microsoft.com/office/powerpoint/2010/main" val="31311244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fld id="{BF6DF2AF-B289-D147-B112-8A15E6423EFD}" type="slidenum">
              <a:rPr lang="en-DE" smtClean="0"/>
              <a:t>13</a:t>
            </a:fld>
            <a:endParaRPr lang="en-DE"/>
          </a:p>
        </p:txBody>
      </p:sp>
    </p:spTree>
    <p:extLst>
      <p:ext uri="{BB962C8B-B14F-4D97-AF65-F5344CB8AC3E}">
        <p14:creationId xmlns:p14="http://schemas.microsoft.com/office/powerpoint/2010/main" val="41805430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Thank you for listening</a:t>
            </a:r>
            <a:endParaRPr lang="en-DE" b="1" dirty="0"/>
          </a:p>
        </p:txBody>
      </p:sp>
      <p:sp>
        <p:nvSpPr>
          <p:cNvPr id="4" name="Slide Number Placeholder 3"/>
          <p:cNvSpPr>
            <a:spLocks noGrp="1"/>
          </p:cNvSpPr>
          <p:nvPr>
            <p:ph type="sldNum" sz="quarter" idx="5"/>
          </p:nvPr>
        </p:nvSpPr>
        <p:spPr/>
        <p:txBody>
          <a:bodyPr/>
          <a:lstStyle/>
          <a:p>
            <a:fld id="{BF6DF2AF-B289-D147-B112-8A15E6423EFD}" type="slidenum">
              <a:rPr lang="en-DE" smtClean="0"/>
              <a:t>14</a:t>
            </a:fld>
            <a:endParaRPr lang="en-DE"/>
          </a:p>
        </p:txBody>
      </p:sp>
    </p:spTree>
    <p:extLst>
      <p:ext uri="{BB962C8B-B14F-4D97-AF65-F5344CB8AC3E}">
        <p14:creationId xmlns:p14="http://schemas.microsoft.com/office/powerpoint/2010/main" val="35863433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0" dirty="0">
                <a:effectLst/>
                <a:latin typeface="Calibri" panose="020F0502020204030204" pitchFamily="34" charset="0"/>
                <a:cs typeface="Calibri" panose="020F0502020204030204" pitchFamily="34" charset="0"/>
              </a:rPr>
              <a:t>MACBLUE is: The Management and Conservation of Blue Carbon Ecosystems. The project is designed to enhance coastal biodiversity conservation and management in Pacific Island countries. </a:t>
            </a:r>
          </a:p>
          <a:p>
            <a:pPr algn="l"/>
            <a:endParaRPr lang="en-US" sz="1200" b="0" i="0" kern="0" dirty="0">
              <a:effectLst/>
              <a:latin typeface="Calibri" panose="020F0502020204030204" pitchFamily="34" charset="0"/>
              <a:ea typeface="Calibri" panose="020F0502020204030204" pitchFamily="34" charset="0"/>
              <a:cs typeface="Calibri" panose="020F0502020204030204" pitchFamily="34" charset="0"/>
            </a:endParaRPr>
          </a:p>
          <a:p>
            <a:pPr algn="l"/>
            <a:r>
              <a:rPr lang="en-US" sz="1800" kern="0" dirty="0">
                <a:effectLst/>
                <a:latin typeface="Calibri" panose="020F0502020204030204" pitchFamily="34" charset="0"/>
                <a:ea typeface="Calibri" panose="020F0502020204030204" pitchFamily="34" charset="0"/>
              </a:rPr>
              <a:t>It is commissioned by the German Federal Ministry for the Environment, Nature Conservation, Nuclear Safety and Consumer Protection, under the International Climate Initiative </a:t>
            </a:r>
            <a:r>
              <a:rPr lang="en-US" sz="1200" b="0" i="0" dirty="0">
                <a:effectLst/>
                <a:latin typeface="Calibri" panose="020F0502020204030204" pitchFamily="34" charset="0"/>
                <a:cs typeface="Calibri" panose="020F0502020204030204" pitchFamily="34" charset="0"/>
              </a:rPr>
              <a:t>and implemented by the Deutsche Gesellschaft für Internationale Zusammenarbeit (GIZ) which is the German agency for international cooperation, in close collaboration with regional partners The Pacific Community (SPC) and Pacific Regional Environment Programme (SPREP).</a:t>
            </a:r>
          </a:p>
          <a:p>
            <a:pPr algn="l"/>
            <a:endParaRPr lang="en-US" sz="1200" b="0" i="0" dirty="0">
              <a:effectLst/>
              <a:latin typeface="Calibri" panose="020F0502020204030204" pitchFamily="34" charset="0"/>
              <a:cs typeface="Calibri" panose="020F0502020204030204" pitchFamily="34" charset="0"/>
            </a:endParaRPr>
          </a:p>
          <a:p>
            <a:pPr algn="l"/>
            <a:r>
              <a:rPr lang="en-US" sz="1200" b="1" i="0" dirty="0">
                <a:effectLst/>
                <a:latin typeface="Calibri" panose="020F0502020204030204" pitchFamily="34" charset="0"/>
                <a:cs typeface="Calibri" panose="020F0502020204030204" pitchFamily="34" charset="0"/>
              </a:rPr>
              <a:t>Objectives of MACBLUE:</a:t>
            </a:r>
          </a:p>
          <a:p>
            <a:pPr algn="l"/>
            <a:endParaRPr lang="en-US" sz="1200" b="0" i="0" dirty="0">
              <a:effectLst/>
              <a:latin typeface="Calibri" panose="020F0502020204030204" pitchFamily="34" charset="0"/>
              <a:cs typeface="Calibri" panose="020F0502020204030204" pitchFamily="34" charset="0"/>
            </a:endParaRPr>
          </a:p>
          <a:p>
            <a:pPr algn="l">
              <a:buFont typeface="+mj-lt"/>
              <a:buAutoNum type="arabicPeriod"/>
            </a:pPr>
            <a:r>
              <a:rPr lang="en-US" sz="1200" b="1" i="0" dirty="0">
                <a:effectLst/>
                <a:latin typeface="Calibri" panose="020F0502020204030204" pitchFamily="34" charset="0"/>
                <a:cs typeface="Calibri" panose="020F0502020204030204" pitchFamily="34" charset="0"/>
              </a:rPr>
              <a:t>Mapping Seagrass and Mangrove Ecosystems: </a:t>
            </a:r>
            <a:r>
              <a:rPr lang="en-US" sz="1200" b="0" i="0" dirty="0">
                <a:effectLst/>
                <a:latin typeface="Calibri" panose="020F0502020204030204" pitchFamily="34" charset="0"/>
                <a:cs typeface="Calibri" panose="020F0502020204030204" pitchFamily="34" charset="0"/>
              </a:rPr>
              <a:t>This is achieved by utilizing remote sensing to map the extent of seagrass and mangrove ecosystems.</a:t>
            </a:r>
          </a:p>
          <a:p>
            <a:pPr algn="l">
              <a:buFont typeface="+mj-lt"/>
              <a:buAutoNum type="arabicPeriod"/>
            </a:pPr>
            <a:r>
              <a:rPr lang="en-US" sz="1200" b="1" i="0" dirty="0">
                <a:effectLst/>
                <a:latin typeface="Calibri" panose="020F0502020204030204" pitchFamily="34" charset="0"/>
                <a:cs typeface="Calibri" panose="020F0502020204030204" pitchFamily="34" charset="0"/>
              </a:rPr>
              <a:t>Quantifying Ecosystem Services: </a:t>
            </a:r>
            <a:r>
              <a:rPr lang="en-US" sz="1200" b="0" i="0" dirty="0">
                <a:effectLst/>
                <a:latin typeface="Calibri" panose="020F0502020204030204" pitchFamily="34" charset="0"/>
                <a:cs typeface="Calibri" panose="020F0502020204030204" pitchFamily="34" charset="0"/>
              </a:rPr>
              <a:t>This is to</a:t>
            </a:r>
            <a:r>
              <a:rPr lang="en-US" sz="1200" b="1" i="0" dirty="0">
                <a:effectLst/>
                <a:latin typeface="Calibri" panose="020F0502020204030204" pitchFamily="34" charset="0"/>
                <a:cs typeface="Calibri" panose="020F0502020204030204" pitchFamily="34" charset="0"/>
              </a:rPr>
              <a:t> </a:t>
            </a:r>
            <a:r>
              <a:rPr lang="en-US" sz="1200" b="0" i="0" dirty="0">
                <a:effectLst/>
                <a:latin typeface="Calibri" panose="020F0502020204030204" pitchFamily="34" charset="0"/>
                <a:cs typeface="Calibri" panose="020F0502020204030204" pitchFamily="34" charset="0"/>
              </a:rPr>
              <a:t>document and quantify associated ecosystem services, with an emphasis on carbon stocks, emission factors, and anthropogenic threats.</a:t>
            </a:r>
          </a:p>
          <a:p>
            <a:pPr algn="l">
              <a:buFont typeface="+mj-lt"/>
              <a:buAutoNum type="arabicPeriod"/>
            </a:pPr>
            <a:r>
              <a:rPr lang="en-US" sz="1200" b="1" i="0" dirty="0">
                <a:effectLst/>
                <a:latin typeface="Calibri" panose="020F0502020204030204" pitchFamily="34" charset="0"/>
                <a:cs typeface="Calibri" panose="020F0502020204030204" pitchFamily="34" charset="0"/>
              </a:rPr>
              <a:t>Strengthening Policies and Regulations: </a:t>
            </a:r>
            <a:r>
              <a:rPr lang="en-US" sz="1200" b="0" i="0" dirty="0">
                <a:effectLst/>
                <a:latin typeface="Calibri" panose="020F0502020204030204" pitchFamily="34" charset="0"/>
                <a:cs typeface="Calibri" panose="020F0502020204030204" pitchFamily="34" charset="0"/>
              </a:rPr>
              <a:t>This is to support partner countries in strengthening national policies and regulations to incentivize the conservation and rehabilitation of seagrass and mangrove ecosystems.</a:t>
            </a:r>
          </a:p>
          <a:p>
            <a:pPr algn="l">
              <a:buFont typeface="+mj-lt"/>
              <a:buAutoNum type="arabicPeriod"/>
            </a:pPr>
            <a:r>
              <a:rPr lang="en-US" sz="1200" b="1" i="0" dirty="0">
                <a:effectLst/>
                <a:latin typeface="Calibri" panose="020F0502020204030204" pitchFamily="34" charset="0"/>
                <a:cs typeface="Calibri" panose="020F0502020204030204" pitchFamily="34" charset="0"/>
              </a:rPr>
              <a:t>Effective Management and Rehabilitation: </a:t>
            </a:r>
            <a:r>
              <a:rPr lang="en-US" sz="1200" b="0" i="0" dirty="0">
                <a:effectLst/>
                <a:latin typeface="Calibri" panose="020F0502020204030204" pitchFamily="34" charset="0"/>
                <a:cs typeface="Calibri" panose="020F0502020204030204" pitchFamily="34" charset="0"/>
              </a:rPr>
              <a:t>By documenting, developing, and demonstrating effective management and rehabilitation systems at priority sites for national replication.</a:t>
            </a:r>
          </a:p>
          <a:p>
            <a:pPr algn="l">
              <a:buFont typeface="+mj-lt"/>
              <a:buAutoNum type="arabicPeriod"/>
            </a:pPr>
            <a:r>
              <a:rPr lang="en-US" sz="1200" b="1" i="0" dirty="0">
                <a:effectLst/>
                <a:latin typeface="Calibri" panose="020F0502020204030204" pitchFamily="34" charset="0"/>
                <a:cs typeface="Calibri" panose="020F0502020204030204" pitchFamily="34" charset="0"/>
              </a:rPr>
              <a:t>Knowledge Sharing: </a:t>
            </a:r>
            <a:r>
              <a:rPr lang="en-US" sz="1200" b="0" i="0" dirty="0">
                <a:effectLst/>
                <a:latin typeface="Calibri" panose="020F0502020204030204" pitchFamily="34" charset="0"/>
                <a:cs typeface="Calibri" panose="020F0502020204030204" pitchFamily="34" charset="0"/>
              </a:rPr>
              <a:t>This is sharing tested concepts and instruments for assessment, conservation, and sustainable management at the national, regional, and international levels.</a:t>
            </a:r>
          </a:p>
          <a:p>
            <a:pPr algn="l">
              <a:buFont typeface="+mj-lt"/>
              <a:buNone/>
            </a:pPr>
            <a:endParaRPr lang="en-US" sz="1200" b="0" i="0" dirty="0">
              <a:effectLst/>
              <a:latin typeface="Calibri" panose="020F0502020204030204" pitchFamily="34" charset="0"/>
              <a:cs typeface="Calibri" panose="020F0502020204030204" pitchFamily="34" charset="0"/>
            </a:endParaRP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latin typeface="Calibri" panose="020F0502020204030204" pitchFamily="34" charset="0"/>
                <a:cs typeface="Calibri" panose="020F0502020204030204" pitchFamily="34" charset="0"/>
              </a:rPr>
              <a:t>The MACBLUE project aims to use innovative remote sensing approaches such as DEP to create accurate maps of seagrass and mangrove coverage in Fiji and its partner countries.</a:t>
            </a:r>
          </a:p>
          <a:p>
            <a:pPr marL="0" marR="0" lvl="0" indent="0" algn="l" defTabSz="685800" rtl="0" eaLnBrk="1" fontAlgn="auto" latinLnBrk="0" hangingPunct="1">
              <a:lnSpc>
                <a:spcPct val="100000"/>
              </a:lnSpc>
              <a:spcBef>
                <a:spcPts val="0"/>
              </a:spcBef>
              <a:spcAft>
                <a:spcPts val="0"/>
              </a:spcAft>
              <a:buClrTx/>
              <a:buSzTx/>
              <a:buFont typeface="+mj-lt"/>
              <a:buNone/>
              <a:tabLst/>
              <a:defRPr/>
            </a:pPr>
            <a:endParaRPr lang="en-US" sz="1200" b="0" dirty="0">
              <a:latin typeface="Calibri" panose="020F0502020204030204" pitchFamily="34" charset="0"/>
              <a:cs typeface="Calibri" panose="020F0502020204030204" pitchFamily="34" charset="0"/>
            </a:endParaRP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latin typeface="Calibri" panose="020F0502020204030204" pitchFamily="34" charset="0"/>
                <a:cs typeface="Calibri" panose="020F0502020204030204" pitchFamily="34" charset="0"/>
              </a:rPr>
              <a:t>This foundational work sets the stage for subsequent activities related to quantifying ecosystem services and supporting policy and management efforts.</a:t>
            </a:r>
            <a:endParaRPr lang="en-FJ" sz="1200" b="0" dirty="0">
              <a:latin typeface="Calibri" panose="020F0502020204030204" pitchFamily="34" charset="0"/>
              <a:cs typeface="Calibri" panose="020F0502020204030204" pitchFamily="34" charset="0"/>
            </a:endParaRPr>
          </a:p>
          <a:p>
            <a:pPr algn="l">
              <a:buFont typeface="+mj-lt"/>
              <a:buNone/>
            </a:pPr>
            <a:endParaRPr lang="en-US" sz="1200" b="0" i="0" dirty="0">
              <a:effectLst/>
              <a:latin typeface="Calibri" panose="020F0502020204030204" pitchFamily="34" charset="0"/>
              <a:cs typeface="Calibri" panose="020F0502020204030204" pitchFamily="34" charset="0"/>
            </a:endParaRPr>
          </a:p>
          <a:p>
            <a:endParaRPr lang="en-DE" sz="1200" b="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BF6DF2AF-B289-D147-B112-8A15E6423EFD}" type="slidenum">
              <a:rPr lang="en-DE" smtClean="0"/>
              <a:t>2</a:t>
            </a:fld>
            <a:endParaRPr lang="en-DE"/>
          </a:p>
        </p:txBody>
      </p:sp>
    </p:spTree>
    <p:extLst>
      <p:ext uri="{BB962C8B-B14F-4D97-AF65-F5344CB8AC3E}">
        <p14:creationId xmlns:p14="http://schemas.microsoft.com/office/powerpoint/2010/main" val="18993156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Calibri" panose="020F0502020204030204" pitchFamily="34" charset="0"/>
                <a:cs typeface="Calibri" panose="020F0502020204030204" pitchFamily="34" charset="0"/>
              </a:rPr>
              <a:t>DEP is a cloud computing platform designed to deliver an operational earth and marine observation system. It takes decades of satellite data and makes it easily accessible and usable.</a:t>
            </a:r>
          </a:p>
          <a:p>
            <a:endParaRPr lang="en-US" sz="1200" dirty="0">
              <a:latin typeface="Calibri" panose="020F0502020204030204" pitchFamily="34" charset="0"/>
              <a:cs typeface="Calibri" panose="020F0502020204030204" pitchFamily="34" charset="0"/>
            </a:endParaRP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Calibri" panose="020F0502020204030204" pitchFamily="34" charset="0"/>
                <a:cs typeface="Calibri" panose="020F0502020204030204" pitchFamily="34" charset="0"/>
              </a:rPr>
              <a:t>Digital Earth Pacific (DEP) operates within the PanGeo environment, utilizing robust libraries like Xarray, GeoPandas, Rasterio, and TorchGeo for advanced data processing and machine learning. </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cs typeface="Calibri" panose="020F0502020204030204" pitchFamily="34" charset="0"/>
            </a:endParaRP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Calibri" panose="020F0502020204030204" pitchFamily="34" charset="0"/>
                <a:cs typeface="Calibri" panose="020F0502020204030204" pitchFamily="34" charset="0"/>
              </a:rPr>
              <a:t>While these tools have a steep learning curve, DEP addresses the challenge by integrating the DEP Abstraction Library (DEPAL) into its computing hub. DEPAL streamlines common tasks, allowing non-programmers and intermediate GIS technicians to perform essential functions with minimal code. (For more technical details on DEPs capabilities and DEPALs functionality, please contact Sachindra Singh from SPC).</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latin typeface="Calibri" panose="020F0502020204030204" pitchFamily="34" charset="0"/>
              <a:cs typeface="Calibri" panose="020F0502020204030204" pitchFamily="34" charset="0"/>
            </a:endParaRP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Calibri" panose="020F0502020204030204" pitchFamily="34" charset="0"/>
                <a:cs typeface="Calibri" panose="020F0502020204030204" pitchFamily="34" charset="0"/>
              </a:rPr>
              <a:t>DEP is powered by Microsoft's Planetary Computer, indicating a reliance on advanced cloud computing capabilities provided by Microsoft. This association suggests a commitment to leveraging cutting-edge technology for earth observation.</a:t>
            </a:r>
          </a:p>
          <a:p>
            <a:endParaRPr lang="en-US" sz="1200" dirty="0">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n-US" sz="1200" dirty="0">
                <a:latin typeface="Calibri" panose="020F0502020204030204" pitchFamily="34" charset="0"/>
                <a:cs typeface="Calibri" panose="020F0502020204030204" pitchFamily="34" charset="0"/>
              </a:rPr>
              <a:t>The platform is designed to empower decision-makers across the Pacific by providing easy access to historical satellite data. This access is intended to aid decision-making related to climate change, food insecurity, disaster risk, and other challenges.</a:t>
            </a:r>
          </a:p>
          <a:p>
            <a:endParaRPr lang="en-US" sz="1200" dirty="0">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n-US" sz="1200" dirty="0">
                <a:latin typeface="Calibri" panose="020F0502020204030204" pitchFamily="34" charset="0"/>
                <a:cs typeface="Calibri" panose="020F0502020204030204" pitchFamily="34" charset="0"/>
              </a:rPr>
              <a:t>DEP serves as a fundamental digital infrastructure, ensuring that every nation in the Pacific has access to tools, technologies, and capacity for routine monitoring and tracking. This infrastructure is intended to support robust decision-ready products that are regularly updated with new satellite data.</a:t>
            </a:r>
          </a:p>
          <a:p>
            <a:endParaRPr lang="en-US" sz="1200" dirty="0">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n-US" sz="1200" dirty="0">
                <a:latin typeface="Calibri" panose="020F0502020204030204" pitchFamily="34" charset="0"/>
                <a:cs typeface="Calibri" panose="020F0502020204030204" pitchFamily="34" charset="0"/>
              </a:rPr>
              <a:t>The program is founded on a demand-driven, co-creation process, emphasizing the identification of needs and priorities of the communities served. This approach ensures that DEP addresses real-world challenges faced by Pacific communities.</a:t>
            </a:r>
          </a:p>
          <a:p>
            <a:endParaRPr lang="en-US" sz="1200" dirty="0">
              <a:latin typeface="Calibri" panose="020F0502020204030204" pitchFamily="34" charset="0"/>
              <a:cs typeface="Calibri" panose="020F050202020403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cs typeface="Calibri" panose="020F0502020204030204" pitchFamily="34" charset="0"/>
              </a:rPr>
              <a:t>In the context of the MACBLUE project, the utilization of DEP for mapping the extent of seagrass and mangrove ecosystems demonstrates a commitment to leveraging advanced technology for environmental monitoring and conservation efforts. </a:t>
            </a:r>
          </a:p>
          <a:p>
            <a:endParaRPr lang="en-US" sz="12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4045F879-0589-40D4-B0E5-B74D0CAD5C6C}" type="slidenum">
              <a:rPr lang="en-GB" smtClean="0"/>
              <a:pPr/>
              <a:t>3</a:t>
            </a:fld>
            <a:endParaRPr lang="en-GB"/>
          </a:p>
        </p:txBody>
      </p:sp>
    </p:spTree>
    <p:extLst>
      <p:ext uri="{BB962C8B-B14F-4D97-AF65-F5344CB8AC3E}">
        <p14:creationId xmlns:p14="http://schemas.microsoft.com/office/powerpoint/2010/main" val="8965008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dirty="0">
                <a:latin typeface="Calibri" panose="020F0502020204030204" pitchFamily="34" charset="0"/>
                <a:cs typeface="Calibri" panose="020F0502020204030204" pitchFamily="34" charset="0"/>
              </a:rPr>
              <a:t>I will briefly discuss the steps taken to conduct land cover classification using DEP:</a:t>
            </a:r>
          </a:p>
          <a:p>
            <a:pPr marL="0" indent="0">
              <a:buFont typeface="Arial" panose="020B0604020202020204" pitchFamily="34" charset="0"/>
              <a:buNone/>
            </a:pPr>
            <a:endParaRPr lang="en-US" sz="1200" dirty="0">
              <a:latin typeface="Calibri" panose="020F0502020204030204" pitchFamily="34" charset="0"/>
              <a:cs typeface="Calibri" panose="020F0502020204030204" pitchFamily="34" charset="0"/>
            </a:endParaRPr>
          </a:p>
          <a:p>
            <a:pPr marL="0" indent="0">
              <a:buFont typeface="Arial" panose="020B0604020202020204" pitchFamily="34" charset="0"/>
              <a:buNone/>
            </a:pPr>
            <a:r>
              <a:rPr lang="en-US" sz="1200" dirty="0">
                <a:latin typeface="Calibri" panose="020F0502020204030204" pitchFamily="34" charset="0"/>
                <a:cs typeface="Calibri" panose="020F0502020204030204" pitchFamily="34" charset="0"/>
              </a:rPr>
              <a:t>1. Field Data Collection:</a:t>
            </a:r>
          </a:p>
          <a:p>
            <a:pPr marL="0" indent="0">
              <a:buFont typeface="Arial" panose="020B0604020202020204" pitchFamily="34" charset="0"/>
              <a:buNone/>
            </a:pPr>
            <a:r>
              <a:rPr lang="en-US" sz="1200" dirty="0">
                <a:latin typeface="Calibri" panose="020F0502020204030204" pitchFamily="34" charset="0"/>
                <a:cs typeface="Calibri" panose="020F0502020204030204" pitchFamily="34" charset="0"/>
              </a:rPr>
              <a:t>   - Data points on target land cover classes are collected using mobile data collection applications such Q-Field or ArcGIS Field Maps.</a:t>
            </a:r>
          </a:p>
          <a:p>
            <a:pPr marL="0" indent="0">
              <a:buFont typeface="Arial" panose="020B0604020202020204" pitchFamily="34" charset="0"/>
              <a:buNone/>
            </a:pPr>
            <a:r>
              <a:rPr lang="en-US" sz="1200" dirty="0">
                <a:latin typeface="Calibri" panose="020F0502020204030204" pitchFamily="34" charset="0"/>
                <a:cs typeface="Calibri" panose="020F0502020204030204" pitchFamily="34" charset="0"/>
              </a:rPr>
              <a:t>   - The data points Include attribute information like GPS coordinates, land cover class type, feature type, date/time, and a photo of the location.</a:t>
            </a:r>
          </a:p>
          <a:p>
            <a:pPr marL="0" indent="0">
              <a:buFont typeface="Arial" panose="020B0604020202020204" pitchFamily="34" charset="0"/>
              <a:buNone/>
            </a:pPr>
            <a:endParaRPr lang="en-US" sz="1200" dirty="0">
              <a:latin typeface="Calibri" panose="020F0502020204030204" pitchFamily="34" charset="0"/>
              <a:cs typeface="Calibri" panose="020F0502020204030204" pitchFamily="34" charset="0"/>
            </a:endParaRPr>
          </a:p>
          <a:p>
            <a:pPr marL="0" indent="0">
              <a:buFont typeface="Arial" panose="020B0604020202020204" pitchFamily="34" charset="0"/>
              <a:buNone/>
            </a:pPr>
            <a:r>
              <a:rPr lang="en-US" sz="1200" dirty="0">
                <a:latin typeface="Calibri" panose="020F0502020204030204" pitchFamily="34" charset="0"/>
                <a:cs typeface="Calibri" panose="020F0502020204030204" pitchFamily="34" charset="0"/>
              </a:rPr>
              <a:t>2. Field Data Quality Control:</a:t>
            </a:r>
          </a:p>
          <a:p>
            <a:pPr marL="0" indent="0">
              <a:buFont typeface="Arial" panose="020B0604020202020204" pitchFamily="34" charset="0"/>
              <a:buNone/>
            </a:pPr>
            <a:r>
              <a:rPr lang="en-US" sz="1200" dirty="0">
                <a:latin typeface="Calibri" panose="020F0502020204030204" pitchFamily="34" charset="0"/>
                <a:cs typeface="Calibri" panose="020F0502020204030204" pitchFamily="34" charset="0"/>
              </a:rPr>
              <a:t>   - GIS software such as QGIS or ArcMap is utilized to sort, review and omit any points that contain errors. This helps to refine the quality of the </a:t>
            </a:r>
            <a:r>
              <a:rPr lang="en-US" sz="1200" dirty="0" err="1">
                <a:latin typeface="Calibri" panose="020F0502020204030204" pitchFamily="34" charset="0"/>
                <a:cs typeface="Calibri" panose="020F0502020204030204" pitchFamily="34" charset="0"/>
              </a:rPr>
              <a:t>traing</a:t>
            </a:r>
            <a:r>
              <a:rPr lang="en-US" sz="1200" dirty="0">
                <a:latin typeface="Calibri" panose="020F0502020204030204" pitchFamily="34" charset="0"/>
                <a:cs typeface="Calibri" panose="020F0502020204030204" pitchFamily="34" charset="0"/>
              </a:rPr>
              <a:t> data points.</a:t>
            </a:r>
          </a:p>
          <a:p>
            <a:pPr marL="0" indent="0">
              <a:buFont typeface="Arial" panose="020B0604020202020204" pitchFamily="34" charset="0"/>
              <a:buNone/>
            </a:pPr>
            <a:endParaRPr lang="en-US" sz="1200" dirty="0">
              <a:latin typeface="Calibri" panose="020F0502020204030204" pitchFamily="34" charset="0"/>
              <a:cs typeface="Calibri" panose="020F0502020204030204" pitchFamily="34" charset="0"/>
            </a:endParaRPr>
          </a:p>
          <a:p>
            <a:pPr marL="0" indent="0">
              <a:buFont typeface="Arial" panose="020B0604020202020204" pitchFamily="34" charset="0"/>
              <a:buNone/>
            </a:pPr>
            <a:r>
              <a:rPr lang="en-US" sz="1200" dirty="0">
                <a:latin typeface="Calibri" panose="020F0502020204030204" pitchFamily="34" charset="0"/>
                <a:cs typeface="Calibri" panose="020F0502020204030204" pitchFamily="34" charset="0"/>
              </a:rPr>
              <a:t>3. Importing Training Data:</a:t>
            </a:r>
          </a:p>
          <a:p>
            <a:pPr marL="0" indent="0">
              <a:buFont typeface="Arial" panose="020B0604020202020204" pitchFamily="34" charset="0"/>
              <a:buNone/>
            </a:pPr>
            <a:r>
              <a:rPr lang="en-US" sz="1200" dirty="0">
                <a:latin typeface="Calibri" panose="020F0502020204030204" pitchFamily="34" charset="0"/>
                <a:cs typeface="Calibri" panose="020F0502020204030204" pitchFamily="34" charset="0"/>
              </a:rPr>
              <a:t>   - The refined data points are imported into DEP to be used as training data for running supervised image classification models.</a:t>
            </a:r>
          </a:p>
          <a:p>
            <a:pPr marL="0" indent="0">
              <a:buFont typeface="Arial" panose="020B0604020202020204" pitchFamily="34" charset="0"/>
              <a:buNone/>
            </a:pPr>
            <a:endParaRPr lang="en-US" sz="1200" dirty="0">
              <a:latin typeface="Calibri" panose="020F0502020204030204" pitchFamily="34" charset="0"/>
              <a:cs typeface="Calibri" panose="020F0502020204030204" pitchFamily="34" charset="0"/>
            </a:endParaRPr>
          </a:p>
          <a:p>
            <a:pPr marL="0" indent="0">
              <a:buFont typeface="Arial" panose="020B0604020202020204" pitchFamily="34" charset="0"/>
              <a:buNone/>
            </a:pPr>
            <a:r>
              <a:rPr lang="en-US" sz="1200" dirty="0">
                <a:latin typeface="Calibri" panose="020F0502020204030204" pitchFamily="34" charset="0"/>
                <a:cs typeface="Calibri" panose="020F0502020204030204" pitchFamily="34" charset="0"/>
              </a:rPr>
              <a:t>4. Running a supervised classification model:</a:t>
            </a:r>
          </a:p>
          <a:p>
            <a:pPr marL="0" indent="0">
              <a:buFont typeface="Arial" panose="020B0604020202020204" pitchFamily="34" charset="0"/>
              <a:buNone/>
            </a:pPr>
            <a:endParaRPr lang="en-US" sz="1200" dirty="0">
              <a:latin typeface="Calibri" panose="020F0502020204030204" pitchFamily="34" charset="0"/>
              <a:cs typeface="Calibri" panose="020F0502020204030204" pitchFamily="34" charset="0"/>
            </a:endParaRPr>
          </a:p>
          <a:p>
            <a:pPr marL="0" indent="0">
              <a:buFont typeface="Arial" panose="020B0604020202020204" pitchFamily="34" charset="0"/>
              <a:buNone/>
            </a:pPr>
            <a:r>
              <a:rPr lang="en-US" sz="1200" dirty="0">
                <a:latin typeface="Calibri" panose="020F0502020204030204" pitchFamily="34" charset="0"/>
                <a:cs typeface="Calibri" panose="020F0502020204030204" pitchFamily="34" charset="0"/>
              </a:rPr>
              <a:t>5. Refinement of Supervised Classification:</a:t>
            </a:r>
          </a:p>
          <a:p>
            <a:pPr marL="0" indent="0">
              <a:buFont typeface="Arial" panose="020B0604020202020204" pitchFamily="34" charset="0"/>
              <a:buNone/>
            </a:pPr>
            <a:r>
              <a:rPr lang="en-US" sz="1200" dirty="0">
                <a:latin typeface="Calibri" panose="020F0502020204030204" pitchFamily="34" charset="0"/>
                <a:cs typeface="Calibri" panose="020F0502020204030204" pitchFamily="34" charset="0"/>
              </a:rPr>
              <a:t>   - The results from the classification model, are assessed and verified using ground truthing data and the results are refined accordingly.</a:t>
            </a:r>
          </a:p>
          <a:p>
            <a:pPr marL="0" indent="0">
              <a:buFont typeface="Arial" panose="020B0604020202020204" pitchFamily="34" charset="0"/>
              <a:buNone/>
            </a:pPr>
            <a:endParaRPr lang="en-US" sz="1200" dirty="0">
              <a:latin typeface="Calibri" panose="020F0502020204030204" pitchFamily="34" charset="0"/>
              <a:cs typeface="Calibri" panose="020F0502020204030204" pitchFamily="34" charset="0"/>
            </a:endParaRPr>
          </a:p>
          <a:p>
            <a:pPr marL="0" indent="0">
              <a:buFont typeface="Arial" panose="020B0604020202020204" pitchFamily="34" charset="0"/>
              <a:buNone/>
            </a:pPr>
            <a:r>
              <a:rPr lang="en-US" sz="1200" dirty="0">
                <a:latin typeface="Calibri" panose="020F0502020204030204" pitchFamily="34" charset="0"/>
                <a:cs typeface="Calibri" panose="020F0502020204030204" pitchFamily="34" charset="0"/>
              </a:rPr>
              <a:t>This streamlined version on the steps taken to create land cover maps on DEP.</a:t>
            </a:r>
          </a:p>
          <a:p>
            <a:endParaRPr lang="en-US" sz="12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4045F879-0589-40D4-B0E5-B74D0CAD5C6C}" type="slidenum">
              <a:rPr lang="en-GB" smtClean="0"/>
              <a:pPr/>
              <a:t>4</a:t>
            </a:fld>
            <a:endParaRPr lang="en-GB"/>
          </a:p>
        </p:txBody>
      </p:sp>
    </p:spTree>
    <p:extLst>
      <p:ext uri="{BB962C8B-B14F-4D97-AF65-F5344CB8AC3E}">
        <p14:creationId xmlns:p14="http://schemas.microsoft.com/office/powerpoint/2010/main" val="28763694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dirty="0"/>
              <a:t>Here is an example of a land cover map created by DEP.</a:t>
            </a:r>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r>
              <a:rPr lang="en-US" sz="1200" dirty="0"/>
              <a:t>The resulting mangrove extent maps are analyzed in conjunction with canopy height, species information and above ground/below ground biomass data to accurately determine the sequestration, storage and potential emission values of carbon within these ecosystems.</a:t>
            </a:r>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r>
              <a:rPr lang="en-US" sz="1200" dirty="0"/>
              <a:t>The methodology used to monitor, evaluate and verify carbon sequestration, storage and emission values are adopted by following established blue carbon initiative guidelines.</a:t>
            </a:r>
          </a:p>
        </p:txBody>
      </p:sp>
      <p:sp>
        <p:nvSpPr>
          <p:cNvPr id="4" name="Slide Number Placeholder 3"/>
          <p:cNvSpPr>
            <a:spLocks noGrp="1"/>
          </p:cNvSpPr>
          <p:nvPr>
            <p:ph type="sldNum" sz="quarter" idx="5"/>
          </p:nvPr>
        </p:nvSpPr>
        <p:spPr/>
        <p:txBody>
          <a:bodyPr/>
          <a:lstStyle/>
          <a:p>
            <a:fld id="{4045F879-0589-40D4-B0E5-B74D0CAD5C6C}" type="slidenum">
              <a:rPr lang="en-GB" smtClean="0"/>
              <a:pPr/>
              <a:t>5</a:t>
            </a:fld>
            <a:endParaRPr lang="en-GB"/>
          </a:p>
        </p:txBody>
      </p:sp>
    </p:spTree>
    <p:extLst>
      <p:ext uri="{BB962C8B-B14F-4D97-AF65-F5344CB8AC3E}">
        <p14:creationId xmlns:p14="http://schemas.microsoft.com/office/powerpoint/2010/main" val="17202625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Data collection campaigns for seagrass ecosystems have been conducted at a pilot site in Dawasamu.</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Unlike mangrove extent maps, the mapping of seagrass ecosystems come with its own challenges.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Some of the challenges faced are: the availability of high spatial resolution EO data, tide level, water turbidity, sufficient seagrass data points and sun glint have to be considered and resolved before running classification models which would yield accurate seagrass extent maps.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 team at SPC are currently working of refining their classification model to find solutions to the challenges of mapping seagrass.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There may be something available by 2024…so stay tuned.</a:t>
            </a:r>
          </a:p>
        </p:txBody>
      </p:sp>
      <p:sp>
        <p:nvSpPr>
          <p:cNvPr id="4" name="Slide Number Placeholder 3"/>
          <p:cNvSpPr>
            <a:spLocks noGrp="1"/>
          </p:cNvSpPr>
          <p:nvPr>
            <p:ph type="sldNum" sz="quarter" idx="5"/>
          </p:nvPr>
        </p:nvSpPr>
        <p:spPr/>
        <p:txBody>
          <a:bodyPr/>
          <a:lstStyle/>
          <a:p>
            <a:fld id="{4045F879-0589-40D4-B0E5-B74D0CAD5C6C}" type="slidenum">
              <a:rPr lang="en-GB" smtClean="0"/>
              <a:pPr/>
              <a:t>6</a:t>
            </a:fld>
            <a:endParaRPr lang="en-GB"/>
          </a:p>
        </p:txBody>
      </p:sp>
    </p:spTree>
    <p:extLst>
      <p:ext uri="{BB962C8B-B14F-4D97-AF65-F5344CB8AC3E}">
        <p14:creationId xmlns:p14="http://schemas.microsoft.com/office/powerpoint/2010/main" val="11049811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DEP  be used to create and export cloud free analysis ready earth observation data (raster data) using freely available remote sensing platforms such as Landsat or Sentinel.</a:t>
            </a:r>
          </a:p>
          <a:p>
            <a:pPr marL="171450" indent="-171450">
              <a:buFont typeface="Arial" panose="020B0604020202020204" pitchFamily="34" charset="0"/>
              <a:buChar char="•"/>
            </a:pPr>
            <a:r>
              <a:rPr lang="en-US" dirty="0"/>
              <a:t>The data sets can be used to conduct spatial analysis to determine land cover change detection, such as urban development and expansion, agricultural land development or post disaster assessment to name a few.</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 example above shows images processed via DEP around the </a:t>
            </a:r>
            <a:r>
              <a:rPr lang="en-US" dirty="0" err="1"/>
              <a:t>Ha’atafu</a:t>
            </a:r>
            <a:r>
              <a:rPr lang="en-US" dirty="0"/>
              <a:t> beach before and after the </a:t>
            </a:r>
            <a:r>
              <a:rPr lang="en-US" dirty="0" err="1"/>
              <a:t>Hunga</a:t>
            </a:r>
            <a:r>
              <a:rPr lang="en-US" dirty="0"/>
              <a:t> volcanic eruption.</a:t>
            </a:r>
          </a:p>
        </p:txBody>
      </p:sp>
      <p:sp>
        <p:nvSpPr>
          <p:cNvPr id="4" name="Slide Number Placeholder 3"/>
          <p:cNvSpPr>
            <a:spLocks noGrp="1"/>
          </p:cNvSpPr>
          <p:nvPr>
            <p:ph type="sldNum" sz="quarter" idx="5"/>
          </p:nvPr>
        </p:nvSpPr>
        <p:spPr/>
        <p:txBody>
          <a:bodyPr/>
          <a:lstStyle/>
          <a:p>
            <a:fld id="{4045F879-0589-40D4-B0E5-B74D0CAD5C6C}" type="slidenum">
              <a:rPr lang="en-GB" smtClean="0"/>
              <a:pPr/>
              <a:t>7</a:t>
            </a:fld>
            <a:endParaRPr lang="en-GB"/>
          </a:p>
        </p:txBody>
      </p:sp>
    </p:spTree>
    <p:extLst>
      <p:ext uri="{BB962C8B-B14F-4D97-AF65-F5344CB8AC3E}">
        <p14:creationId xmlns:p14="http://schemas.microsoft.com/office/powerpoint/2010/main" val="25101875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Collaboration between the MACBLUE Project and Digital Earth Pacific (DEP) has advantages for both programs.</a:t>
            </a:r>
          </a:p>
          <a:p>
            <a:endParaRPr lang="en-US" dirty="0"/>
          </a:p>
          <a:p>
            <a:r>
              <a:rPr lang="en-US" dirty="0"/>
              <a:t>1. Strategic Partnership: The collaboration leverages DEP's processing capabilities to map the extents of seagrass and mangrove ecosystems in Fiji, Papua New Guinea, the Solomon Islands, and Vanuatu.</a:t>
            </a:r>
          </a:p>
          <a:p>
            <a:endParaRPr lang="en-US" dirty="0"/>
          </a:p>
          <a:p>
            <a:r>
              <a:rPr lang="en-US" dirty="0"/>
              <a:t>2. Utilizing DEP's Technology: This involves the identification and selection of remote sensing tools, comprehensive analysis using open-source GIS applications, and ground-truthing in priority sites.</a:t>
            </a:r>
          </a:p>
          <a:p>
            <a:endParaRPr lang="en-US" dirty="0"/>
          </a:p>
          <a:p>
            <a:r>
              <a:rPr lang="en-US" dirty="0"/>
              <a:t>3. Robust Mapping Techniques: By integrating remote sensing data and ground-truthing, the project can create reliable and up-to-date maps of seagrass and mangrove ecosystems.</a:t>
            </a:r>
          </a:p>
          <a:p>
            <a:endParaRPr lang="en-US" dirty="0"/>
          </a:p>
          <a:p>
            <a:r>
              <a:rPr lang="en-US" dirty="0"/>
              <a:t>4. Setting the Stage for Success: The mapped extent data generated through DEP forms the foundational dataset for later components of the MACBLUE Project. This includes the evaluation of stored carbon using the IPCC Wetlands guidelines and supporting conservation efforts.</a:t>
            </a:r>
          </a:p>
          <a:p>
            <a:endParaRPr lang="en-US" dirty="0"/>
          </a:p>
          <a:p>
            <a:r>
              <a:rPr lang="en-US" dirty="0"/>
              <a:t>5. Aligning with Community Needs: DEP's technology, combined with the MACBLUE Project's demand-driven and co-creation process, ensures that the mapping efforts align with the specific needs and priorities of the communities served.</a:t>
            </a:r>
          </a:p>
          <a:p>
            <a:endParaRPr lang="en-US" dirty="0"/>
          </a:p>
          <a:p>
            <a:r>
              <a:rPr lang="en-US" dirty="0"/>
              <a:t>6. Empowering Decision-Makers: The collaboration facilitates informed decision-making regarding coastal biodiversity conservation, carbon sink management, and the sustainable use of vital ecosystems.</a:t>
            </a:r>
          </a:p>
        </p:txBody>
      </p:sp>
      <p:sp>
        <p:nvSpPr>
          <p:cNvPr id="4" name="Slide Number Placeholder 3"/>
          <p:cNvSpPr>
            <a:spLocks noGrp="1"/>
          </p:cNvSpPr>
          <p:nvPr>
            <p:ph type="sldNum" sz="quarter" idx="5"/>
          </p:nvPr>
        </p:nvSpPr>
        <p:spPr/>
        <p:txBody>
          <a:bodyPr/>
          <a:lstStyle/>
          <a:p>
            <a:fld id="{4045F879-0589-40D4-B0E5-B74D0CAD5C6C}" type="slidenum">
              <a:rPr lang="en-GB" smtClean="0"/>
              <a:pPr/>
              <a:t>8</a:t>
            </a:fld>
            <a:endParaRPr lang="en-GB"/>
          </a:p>
        </p:txBody>
      </p:sp>
    </p:spTree>
    <p:extLst>
      <p:ext uri="{BB962C8B-B14F-4D97-AF65-F5344CB8AC3E}">
        <p14:creationId xmlns:p14="http://schemas.microsoft.com/office/powerpoint/2010/main" val="151835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Mapping mangrove and seagrass ecosystem extents within Digital Earth Pacific (DEP) for carbon sequestration, storage and GHG emissions evaluation, aligns with the guidelines provided by the Intergovernmental Panel on Climate Change (IPCC) for wetland ecosystems. </a:t>
            </a:r>
          </a:p>
          <a:p>
            <a:endParaRPr lang="en-US" dirty="0"/>
          </a:p>
          <a:p>
            <a:r>
              <a:rPr lang="en-US" dirty="0"/>
              <a:t>Here's an explanation of how this compliance is achieved:</a:t>
            </a:r>
          </a:p>
          <a:p>
            <a:endParaRPr lang="en-US" dirty="0"/>
          </a:p>
          <a:p>
            <a:pPr marL="171450" indent="-171450">
              <a:buFont typeface="Arial" panose="020B0604020202020204" pitchFamily="34" charset="0"/>
              <a:buChar char="•"/>
            </a:pPr>
            <a:r>
              <a:rPr lang="en-US" b="1" dirty="0"/>
              <a:t>Accurate Mapping of Ecosystem Extents:</a:t>
            </a:r>
          </a:p>
          <a:p>
            <a:endParaRPr lang="en-US" dirty="0"/>
          </a:p>
          <a:p>
            <a:pPr marL="171450" indent="-171450">
              <a:buFont typeface="Arial" panose="020B0604020202020204" pitchFamily="34" charset="0"/>
              <a:buChar char="•"/>
            </a:pPr>
            <a:r>
              <a:rPr lang="en-US" b="1" dirty="0"/>
              <a:t>Integration of Remote Sensing Data:</a:t>
            </a:r>
          </a:p>
          <a:p>
            <a:endParaRPr lang="en-US" dirty="0"/>
          </a:p>
          <a:p>
            <a:pPr marL="171450" indent="-171450">
              <a:buFont typeface="Arial" panose="020B0604020202020204" pitchFamily="34" charset="0"/>
              <a:buChar char="•"/>
            </a:pPr>
            <a:r>
              <a:rPr lang="en-US" b="1" dirty="0"/>
              <a:t>Ground-Truthing Validation:</a:t>
            </a:r>
          </a:p>
          <a:p>
            <a:endParaRPr lang="en-US" dirty="0"/>
          </a:p>
          <a:p>
            <a:pPr marL="171450" indent="-171450">
              <a:buFont typeface="Arial" panose="020B0604020202020204" pitchFamily="34" charset="0"/>
              <a:buChar char="•"/>
            </a:pPr>
            <a:r>
              <a:rPr lang="en-US" b="1" dirty="0"/>
              <a:t>Quantification of Carbon Sequestration and Emission Potential:</a:t>
            </a:r>
          </a:p>
          <a:p>
            <a:endParaRPr lang="en-US" dirty="0"/>
          </a:p>
          <a:p>
            <a:pPr marL="171450" indent="-171450">
              <a:buFont typeface="Arial" panose="020B0604020202020204" pitchFamily="34" charset="0"/>
              <a:buChar char="•"/>
            </a:pPr>
            <a:r>
              <a:rPr lang="en-US" b="1" dirty="0"/>
              <a:t>Development of Monitoring Approaches:</a:t>
            </a:r>
          </a:p>
          <a:p>
            <a:endParaRPr lang="en-US" dirty="0"/>
          </a:p>
          <a:p>
            <a:pPr marL="171450" indent="-171450">
              <a:buFont typeface="Arial" panose="020B0604020202020204" pitchFamily="34" charset="0"/>
              <a:buChar char="•"/>
            </a:pPr>
            <a:r>
              <a:rPr lang="en-US" b="1" dirty="0"/>
              <a:t>Consideration of Historical Data for Change Detection:</a:t>
            </a:r>
          </a:p>
          <a:p>
            <a:endParaRPr lang="en-US" dirty="0"/>
          </a:p>
          <a:p>
            <a:pPr marL="171450" indent="-171450">
              <a:buFont typeface="Arial" panose="020B0604020202020204" pitchFamily="34" charset="0"/>
              <a:buChar char="•"/>
            </a:pPr>
            <a:r>
              <a:rPr lang="en-US" b="1" dirty="0"/>
              <a:t>Supporting National and Global Reporting Requirements:</a:t>
            </a:r>
          </a:p>
          <a:p>
            <a:endParaRPr lang="en-US" dirty="0"/>
          </a:p>
          <a:p>
            <a:r>
              <a:rPr lang="en-US" dirty="0"/>
              <a:t>This compliance is achieved through accurate mapping, integration of historical data, ground-truthing validation, and adherence to standardized monitoring approaches. The mapped data, when used in carbon storage evaluations, contributes to a scientifically sound and policy-relevant understanding of the role of mangroves and seagrasses in sequestering and emitting carbon.</a:t>
            </a:r>
            <a:endParaRPr lang="en-FJ" dirty="0"/>
          </a:p>
        </p:txBody>
      </p:sp>
      <p:sp>
        <p:nvSpPr>
          <p:cNvPr id="4" name="Slide Number Placeholder 3"/>
          <p:cNvSpPr>
            <a:spLocks noGrp="1"/>
          </p:cNvSpPr>
          <p:nvPr>
            <p:ph type="sldNum" sz="quarter" idx="5"/>
          </p:nvPr>
        </p:nvSpPr>
        <p:spPr/>
        <p:txBody>
          <a:bodyPr/>
          <a:lstStyle/>
          <a:p>
            <a:fld id="{4045F879-0589-40D4-B0E5-B74D0CAD5C6C}" type="slidenum">
              <a:rPr lang="en-GB" smtClean="0"/>
              <a:pPr/>
              <a:t>9</a:t>
            </a:fld>
            <a:endParaRPr lang="en-GB"/>
          </a:p>
        </p:txBody>
      </p:sp>
    </p:spTree>
    <p:extLst>
      <p:ext uri="{BB962C8B-B14F-4D97-AF65-F5344CB8AC3E}">
        <p14:creationId xmlns:p14="http://schemas.microsoft.com/office/powerpoint/2010/main" val="24649771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9.jpe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8.png"/><Relationship Id="rId5" Type="http://schemas.microsoft.com/office/2007/relationships/hdphoto" Target="../media/hdphoto2.wdp"/><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1.xml"/><Relationship Id="rId5" Type="http://schemas.microsoft.com/office/2007/relationships/hdphoto" Target="../media/hdphoto3.wdp"/><Relationship Id="rId4" Type="http://schemas.openxmlformats.org/officeDocument/2006/relationships/image" Target="../media/image19.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9.jpeg"/><Relationship Id="rId4" Type="http://schemas.openxmlformats.org/officeDocument/2006/relationships/image" Target="../media/image10.png"/></Relationships>
</file>

<file path=ppt/slideLayouts/_rels/slideLayout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1.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colour">
    <p:spTree>
      <p:nvGrpSpPr>
        <p:cNvPr id="1" name=""/>
        <p:cNvGrpSpPr/>
        <p:nvPr/>
      </p:nvGrpSpPr>
      <p:grpSpPr>
        <a:xfrm>
          <a:off x="0" y="0"/>
          <a:ext cx="0" cy="0"/>
          <a:chOff x="0" y="0"/>
          <a:chExt cx="0" cy="0"/>
        </a:xfrm>
      </p:grpSpPr>
      <p:pic>
        <p:nvPicPr>
          <p:cNvPr id="21" name="Grafik 20" descr="Ein Bild, das Kette enthält.&#10;&#10;Automatisch generierte Beschreibung">
            <a:extLst>
              <a:ext uri="{FF2B5EF4-FFF2-40B4-BE49-F238E27FC236}">
                <a16:creationId xmlns:a16="http://schemas.microsoft.com/office/drawing/2014/main" id="{82995FEF-F44E-4720-98FA-B2AE557B1183}"/>
              </a:ext>
            </a:extLst>
          </p:cNvPr>
          <p:cNvPicPr>
            <a:picLocks/>
          </p:cNvPicPr>
          <p:nvPr userDrawn="1"/>
        </p:nvPicPr>
        <p:blipFill rotWithShape="1">
          <a:blip r:embed="rId2" cstate="screen">
            <a:extLst>
              <a:ext uri="{28A0092B-C50C-407E-A947-70E740481C1C}">
                <a14:useLocalDpi xmlns:a14="http://schemas.microsoft.com/office/drawing/2010/main"/>
              </a:ext>
            </a:extLst>
          </a:blip>
          <a:srcRect/>
          <a:stretch/>
        </p:blipFill>
        <p:spPr bwMode="gray">
          <a:xfrm>
            <a:off x="123135" y="123825"/>
            <a:ext cx="8893865" cy="3541395"/>
          </a:xfrm>
          <a:prstGeom prst="rect">
            <a:avLst/>
          </a:prstGeom>
        </p:spPr>
      </p:pic>
      <p:pic>
        <p:nvPicPr>
          <p:cNvPr id="18" name="Grafik 17" descr="Ein Bild, das Säge enthält.&#10;&#10;Automatisch generierte Beschreibung">
            <a:extLst>
              <a:ext uri="{FF2B5EF4-FFF2-40B4-BE49-F238E27FC236}">
                <a16:creationId xmlns:a16="http://schemas.microsoft.com/office/drawing/2014/main" id="{57A5703D-6864-419D-AAFF-48396C4B22D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123135" y="635156"/>
            <a:ext cx="8895600" cy="3030064"/>
          </a:xfrm>
          <a:prstGeom prst="rect">
            <a:avLst/>
          </a:prstGeom>
        </p:spPr>
      </p:pic>
      <p:sp>
        <p:nvSpPr>
          <p:cNvPr id="5" name="Headline">
            <a:extLst>
              <a:ext uri="{FF2B5EF4-FFF2-40B4-BE49-F238E27FC236}">
                <a16:creationId xmlns:a16="http://schemas.microsoft.com/office/drawing/2014/main" id="{4ECCE95F-3D45-442B-95A6-78CBB31D3D1A}"/>
              </a:ext>
            </a:extLst>
          </p:cNvPr>
          <p:cNvSpPr>
            <a:spLocks noGrp="1"/>
          </p:cNvSpPr>
          <p:nvPr>
            <p:ph type="title" hasCustomPrompt="1"/>
          </p:nvPr>
        </p:nvSpPr>
        <p:spPr bwMode="gray">
          <a:xfrm>
            <a:off x="699848" y="1906648"/>
            <a:ext cx="7971711" cy="720197"/>
          </a:xfrm>
          <a:prstGeom prst="rect">
            <a:avLst/>
          </a:prstGeom>
        </p:spPr>
        <p:txBody>
          <a:bodyPr wrap="square">
            <a:spAutoFit/>
          </a:bodyPr>
          <a:lstStyle>
            <a:lvl1pPr>
              <a:defRPr sz="2600" b="1">
                <a:solidFill>
                  <a:schemeClr val="tx1"/>
                </a:solidFill>
              </a:defRPr>
            </a:lvl1pPr>
          </a:lstStyle>
          <a:p>
            <a:r>
              <a:rPr lang="en-GB"/>
              <a:t>Title slide/headline</a:t>
            </a:r>
            <a:br>
              <a:rPr lang="en-GB"/>
            </a:br>
            <a:r>
              <a:rPr lang="en-GB"/>
              <a:t>with colour GIZ key visual</a:t>
            </a:r>
          </a:p>
        </p:txBody>
      </p:sp>
      <p:sp>
        <p:nvSpPr>
          <p:cNvPr id="19" name="Subline">
            <a:extLst>
              <a:ext uri="{FF2B5EF4-FFF2-40B4-BE49-F238E27FC236}">
                <a16:creationId xmlns:a16="http://schemas.microsoft.com/office/drawing/2014/main" id="{31A5E120-96AF-40F6-98D7-8A2FD24C3270}"/>
              </a:ext>
            </a:extLst>
          </p:cNvPr>
          <p:cNvSpPr>
            <a:spLocks noGrp="1"/>
          </p:cNvSpPr>
          <p:nvPr>
            <p:ph type="body" sz="quarter" idx="10" hasCustomPrompt="1"/>
          </p:nvPr>
        </p:nvSpPr>
        <p:spPr bwMode="gray">
          <a:xfrm>
            <a:off x="699848" y="2775458"/>
            <a:ext cx="7970837" cy="592470"/>
          </a:xfrm>
        </p:spPr>
        <p:txBody>
          <a:bodyPr>
            <a:spAutoFit/>
          </a:bodyPr>
          <a:lstStyle>
            <a:lvl1pPr marL="0" indent="0">
              <a:lnSpc>
                <a:spcPct val="95000"/>
              </a:lnSpc>
              <a:spcBef>
                <a:spcPts val="1200"/>
              </a:spcBef>
              <a:spcAft>
                <a:spcPts val="0"/>
              </a:spcAft>
              <a:buNone/>
              <a:defRPr sz="1500">
                <a:solidFill>
                  <a:schemeClr val="tx1"/>
                </a:solidFill>
              </a:defRPr>
            </a:lvl1pPr>
          </a:lstStyle>
          <a:p>
            <a:pPr lvl="0"/>
            <a:r>
              <a:rPr lang="en-GB"/>
              <a:t>This is the sub-line</a:t>
            </a:r>
          </a:p>
          <a:p>
            <a:pPr lvl="0"/>
            <a:r>
              <a:rPr lang="en-GB"/>
              <a:t>Project name | Date</a:t>
            </a:r>
          </a:p>
        </p:txBody>
      </p:sp>
      <p:pic>
        <p:nvPicPr>
          <p:cNvPr id="10" name="logo">
            <a:extLst>
              <a:ext uri="{FF2B5EF4-FFF2-40B4-BE49-F238E27FC236}">
                <a16:creationId xmlns:a16="http://schemas.microsoft.com/office/drawing/2014/main" id="{BB915B2F-F90E-4740-9ADA-291A0E63BDE2}"/>
              </a:ext>
            </a:extLst>
          </p:cNvPr>
          <p:cNvPicPr>
            <a:picLocks noChangeAspect="1"/>
          </p:cNvPicPr>
          <p:nvPr userDrawn="1"/>
        </p:nvPicPr>
        <p:blipFill>
          <a:blip r:embed="rId4" cstate="screen">
            <a:extLst>
              <a:ext uri="{BEBA8EAE-BF5A-486C-A8C5-ECC9F3942E4B}">
                <a14:imgProps xmlns:a14="http://schemas.microsoft.com/office/drawing/2010/main">
                  <a14:imgLayer r:embed="rId5">
                    <a14:imgEffect>
                      <a14:brightnessContrast bright="-8000"/>
                    </a14:imgEffect>
                  </a14:imgLayer>
                </a14:imgProps>
              </a:ext>
              <a:ext uri="{28A0092B-C50C-407E-A947-70E740481C1C}">
                <a14:useLocalDpi xmlns:a14="http://schemas.microsoft.com/office/drawing/2010/main"/>
              </a:ext>
            </a:extLst>
          </a:blip>
          <a:stretch>
            <a:fillRect/>
          </a:stretch>
        </p:blipFill>
        <p:spPr bwMode="gray">
          <a:xfrm>
            <a:off x="687149" y="4066683"/>
            <a:ext cx="2311296" cy="637918"/>
          </a:xfrm>
          <a:prstGeom prst="rect">
            <a:avLst/>
          </a:prstGeom>
        </p:spPr>
      </p:pic>
      <p:sp>
        <p:nvSpPr>
          <p:cNvPr id="13" name="Bar">
            <a:extLst>
              <a:ext uri="{FF2B5EF4-FFF2-40B4-BE49-F238E27FC236}">
                <a16:creationId xmlns:a16="http://schemas.microsoft.com/office/drawing/2014/main" id="{BD21318B-3022-42D5-AB5E-3CB62091D006}"/>
              </a:ext>
            </a:extLst>
          </p:cNvPr>
          <p:cNvSpPr/>
          <p:nvPr userDrawn="1"/>
        </p:nvSpPr>
        <p:spPr bwMode="gray">
          <a:xfrm>
            <a:off x="5369092" y="3665220"/>
            <a:ext cx="3647908" cy="222842"/>
          </a:xfrm>
          <a:prstGeom prst="rect">
            <a:avLst/>
          </a:pr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eaLnBrk="0" fontAlgn="base" hangingPunct="0">
              <a:spcBef>
                <a:spcPct val="0"/>
              </a:spcBef>
              <a:spcAft>
                <a:spcPct val="0"/>
              </a:spcAft>
            </a:pPr>
            <a:endParaRPr lang="de-DE" err="1">
              <a:solidFill>
                <a:schemeClr val="tx2"/>
              </a:solidFill>
              <a:latin typeface="Arial" charset="0"/>
            </a:endParaRPr>
          </a:p>
        </p:txBody>
      </p:sp>
      <p:sp>
        <p:nvSpPr>
          <p:cNvPr id="8" name="Textplatzhalter 15">
            <a:extLst>
              <a:ext uri="{FF2B5EF4-FFF2-40B4-BE49-F238E27FC236}">
                <a16:creationId xmlns:a16="http://schemas.microsoft.com/office/drawing/2014/main" id="{C1DCE55D-D86B-4886-97F8-5617018EA576}"/>
              </a:ext>
            </a:extLst>
          </p:cNvPr>
          <p:cNvSpPr>
            <a:spLocks noGrp="1"/>
          </p:cNvSpPr>
          <p:nvPr>
            <p:ph type="body" sz="quarter" idx="17" hasCustomPrompt="1"/>
          </p:nvPr>
        </p:nvSpPr>
        <p:spPr>
          <a:xfrm rot="21047493">
            <a:off x="2406029" y="753837"/>
            <a:ext cx="3068240" cy="921003"/>
          </a:xfrm>
          <a:solidFill>
            <a:schemeClr val="accent4">
              <a:lumMod val="20000"/>
              <a:lumOff val="80000"/>
            </a:schemeClr>
          </a:solidFill>
        </p:spPr>
        <p:txBody>
          <a:bodyPr wrap="square" lIns="72000" tIns="72000" bIns="72000">
            <a:spAutoFit/>
          </a:bodyPr>
          <a:lstStyle>
            <a:lvl1pPr>
              <a:lnSpc>
                <a:spcPct val="100000"/>
              </a:lnSpc>
              <a:spcBef>
                <a:spcPts val="0"/>
              </a:spcBef>
              <a:defRPr sz="800"/>
            </a:lvl1pPr>
            <a:lvl2pPr marL="0" indent="0">
              <a:buNone/>
              <a:defRPr sz="3200" b="1"/>
            </a:lvl2pPr>
            <a:lvl5pPr>
              <a:defRPr sz="600"/>
            </a:lvl5pPr>
          </a:lstStyle>
          <a:p>
            <a:pPr marL="85725" lvl="1"/>
            <a:r>
              <a:rPr lang="en-GB" sz="800"/>
              <a:t>With this </a:t>
            </a:r>
            <a:r>
              <a:rPr lang="en-GB" sz="800" err="1"/>
              <a:t>potx</a:t>
            </a:r>
            <a:r>
              <a:rPr lang="en-GB" sz="800"/>
              <a:t> template we are providing you with a number of slides templates. Some contain the standard image, the kaleidoscope, others can be filled with your own images. The two should not be mixed if possible.</a:t>
            </a:r>
            <a:br>
              <a:rPr lang="en-GB" sz="800"/>
            </a:br>
            <a:r>
              <a:rPr lang="en-GB" sz="800"/>
              <a:t>Further slide templates can be inserted by clicking on the small arrow to the right of "Start &gt; New slide".</a:t>
            </a:r>
            <a:br>
              <a:rPr lang="en-GB" sz="800"/>
            </a:br>
            <a:r>
              <a:rPr lang="en-GB" sz="800"/>
              <a:t>Please delete this note!</a:t>
            </a:r>
            <a:endParaRPr lang="de-DE" sz="800"/>
          </a:p>
        </p:txBody>
      </p:sp>
    </p:spTree>
    <p:extLst>
      <p:ext uri="{BB962C8B-B14F-4D97-AF65-F5344CB8AC3E}">
        <p14:creationId xmlns:p14="http://schemas.microsoft.com/office/powerpoint/2010/main" val="713914068"/>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pter start slide, alternative">
    <p:spTree>
      <p:nvGrpSpPr>
        <p:cNvPr id="1" name=""/>
        <p:cNvGrpSpPr/>
        <p:nvPr/>
      </p:nvGrpSpPr>
      <p:grpSpPr>
        <a:xfrm>
          <a:off x="0" y="0"/>
          <a:ext cx="0" cy="0"/>
          <a:chOff x="0" y="0"/>
          <a:chExt cx="0" cy="0"/>
        </a:xfrm>
      </p:grpSpPr>
      <p:sp>
        <p:nvSpPr>
          <p:cNvPr id="19" name="Subline">
            <a:extLst>
              <a:ext uri="{FF2B5EF4-FFF2-40B4-BE49-F238E27FC236}">
                <a16:creationId xmlns:a16="http://schemas.microsoft.com/office/drawing/2014/main" id="{31A5E120-96AF-40F6-98D7-8A2FD24C3270}"/>
              </a:ext>
            </a:extLst>
          </p:cNvPr>
          <p:cNvSpPr>
            <a:spLocks noGrp="1"/>
          </p:cNvSpPr>
          <p:nvPr>
            <p:ph type="body" sz="quarter" idx="10" hasCustomPrompt="1"/>
          </p:nvPr>
        </p:nvSpPr>
        <p:spPr bwMode="gray">
          <a:xfrm>
            <a:off x="699848" y="2775458"/>
            <a:ext cx="7970837" cy="219291"/>
          </a:xfrm>
        </p:spPr>
        <p:txBody>
          <a:bodyPr>
            <a:spAutoFit/>
          </a:bodyPr>
          <a:lstStyle>
            <a:lvl1pPr marL="0" indent="0">
              <a:lnSpc>
                <a:spcPct val="95000"/>
              </a:lnSpc>
              <a:spcBef>
                <a:spcPts val="0"/>
              </a:spcBef>
              <a:spcAft>
                <a:spcPts val="0"/>
              </a:spcAft>
              <a:buNone/>
              <a:defRPr sz="1500">
                <a:solidFill>
                  <a:schemeClr val="tx1"/>
                </a:solidFill>
              </a:defRPr>
            </a:lvl1pPr>
          </a:lstStyle>
          <a:p>
            <a:r>
              <a:rPr lang="en-GB"/>
              <a:t>This is the sub-line</a:t>
            </a:r>
          </a:p>
        </p:txBody>
      </p:sp>
      <p:sp>
        <p:nvSpPr>
          <p:cNvPr id="5" name="Headline">
            <a:extLst>
              <a:ext uri="{FF2B5EF4-FFF2-40B4-BE49-F238E27FC236}">
                <a16:creationId xmlns:a16="http://schemas.microsoft.com/office/drawing/2014/main" id="{4ECCE95F-3D45-442B-95A6-78CBB31D3D1A}"/>
              </a:ext>
            </a:extLst>
          </p:cNvPr>
          <p:cNvSpPr>
            <a:spLocks noGrp="1"/>
          </p:cNvSpPr>
          <p:nvPr>
            <p:ph type="title" hasCustomPrompt="1"/>
          </p:nvPr>
        </p:nvSpPr>
        <p:spPr bwMode="gray">
          <a:xfrm>
            <a:off x="699848" y="1906648"/>
            <a:ext cx="7971711" cy="720197"/>
          </a:xfrm>
          <a:prstGeom prst="rect">
            <a:avLst/>
          </a:prstGeom>
        </p:spPr>
        <p:txBody>
          <a:bodyPr wrap="square">
            <a:spAutoFit/>
          </a:bodyPr>
          <a:lstStyle>
            <a:lvl1pPr>
              <a:defRPr sz="2600" b="1">
                <a:solidFill>
                  <a:schemeClr val="tx1"/>
                </a:solidFill>
              </a:defRPr>
            </a:lvl1pPr>
          </a:lstStyle>
          <a:p>
            <a:r>
              <a:rPr lang="en-GB"/>
              <a:t>Section start slide</a:t>
            </a:r>
            <a:br>
              <a:rPr lang="en-GB"/>
            </a:br>
            <a:r>
              <a:rPr lang="en-GB"/>
              <a:t>This may also have two lines</a:t>
            </a:r>
          </a:p>
        </p:txBody>
      </p:sp>
      <p:grpSp>
        <p:nvGrpSpPr>
          <p:cNvPr id="8" name="Key Visual">
            <a:extLst>
              <a:ext uri="{FF2B5EF4-FFF2-40B4-BE49-F238E27FC236}">
                <a16:creationId xmlns:a16="http://schemas.microsoft.com/office/drawing/2014/main" id="{1E0F1E1C-CA23-484C-B4BB-7C7FB71D6C86}"/>
              </a:ext>
            </a:extLst>
          </p:cNvPr>
          <p:cNvGrpSpPr/>
          <p:nvPr userDrawn="1"/>
        </p:nvGrpSpPr>
        <p:grpSpPr bwMode="gray">
          <a:xfrm>
            <a:off x="123135" y="123825"/>
            <a:ext cx="3783013" cy="1005693"/>
            <a:chOff x="4846637" y="119557"/>
            <a:chExt cx="3783013" cy="1005693"/>
          </a:xfrm>
        </p:grpSpPr>
        <p:sp>
          <p:nvSpPr>
            <p:cNvPr id="9" name="Freihandform: Form 8">
              <a:extLst>
                <a:ext uri="{FF2B5EF4-FFF2-40B4-BE49-F238E27FC236}">
                  <a16:creationId xmlns:a16="http://schemas.microsoft.com/office/drawing/2014/main" id="{361BEDD0-CC28-449C-8AF8-28ECB9820DCA}"/>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ihandform: Form 10">
              <a:extLst>
                <a:ext uri="{FF2B5EF4-FFF2-40B4-BE49-F238E27FC236}">
                  <a16:creationId xmlns:a16="http://schemas.microsoft.com/office/drawing/2014/main" id="{2AF78ACF-6170-47AC-80E0-F6021AD8B19F}"/>
                </a:ext>
              </a:extLst>
            </p:cNvPr>
            <p:cNvSpPr/>
            <p:nvPr userDrawn="1"/>
          </p:nvSpPr>
          <p:spPr bwMode="gray">
            <a:xfrm>
              <a:off x="4920060" y="119557"/>
              <a:ext cx="10362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Freihandform: Form 11">
              <a:extLst>
                <a:ext uri="{FF2B5EF4-FFF2-40B4-BE49-F238E27FC236}">
                  <a16:creationId xmlns:a16="http://schemas.microsoft.com/office/drawing/2014/main" id="{5BAE5611-256D-4234-B00F-EB779B3EA961}"/>
                </a:ext>
              </a:extLst>
            </p:cNvPr>
            <p:cNvSpPr/>
            <p:nvPr userDrawn="1"/>
          </p:nvSpPr>
          <p:spPr bwMode="gray">
            <a:xfrm>
              <a:off x="7610197" y="119557"/>
              <a:ext cx="508146" cy="477657"/>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Freihandform: Form 13">
              <a:extLst>
                <a:ext uri="{FF2B5EF4-FFF2-40B4-BE49-F238E27FC236}">
                  <a16:creationId xmlns:a16="http://schemas.microsoft.com/office/drawing/2014/main" id="{D32235C7-71CD-4034-844A-03FD0D112CE2}"/>
                </a:ext>
              </a:extLst>
            </p:cNvPr>
            <p:cNvSpPr/>
            <p:nvPr userDrawn="1"/>
          </p:nvSpPr>
          <p:spPr bwMode="gray">
            <a:xfrm flipH="1">
              <a:off x="7164646" y="119557"/>
              <a:ext cx="951008" cy="481890"/>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Freihandform: Form 15">
              <a:extLst>
                <a:ext uri="{FF2B5EF4-FFF2-40B4-BE49-F238E27FC236}">
                  <a16:creationId xmlns:a16="http://schemas.microsoft.com/office/drawing/2014/main" id="{717CA073-D9FE-4EFD-801F-27AB9308B312}"/>
                </a:ext>
              </a:extLst>
            </p:cNvPr>
            <p:cNvSpPr/>
            <p:nvPr userDrawn="1"/>
          </p:nvSpPr>
          <p:spPr bwMode="gray">
            <a:xfrm>
              <a:off x="4920060" y="119557"/>
              <a:ext cx="2146640"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6" name="Datumsplatzhalter 5">
            <a:extLst>
              <a:ext uri="{FF2B5EF4-FFF2-40B4-BE49-F238E27FC236}">
                <a16:creationId xmlns:a16="http://schemas.microsoft.com/office/drawing/2014/main" id="{D88D0E22-2017-4208-9ADC-47A2FAF1D431}"/>
              </a:ext>
            </a:extLst>
          </p:cNvPr>
          <p:cNvSpPr>
            <a:spLocks noGrp="1"/>
          </p:cNvSpPr>
          <p:nvPr>
            <p:ph type="dt" sz="half" idx="11"/>
          </p:nvPr>
        </p:nvSpPr>
        <p:spPr/>
        <p:txBody>
          <a:bodyPr/>
          <a:lstStyle/>
          <a:p>
            <a:fld id="{BC3F3AAA-8CA9-4EE7-954B-6052263EBD30}" type="datetime3">
              <a:rPr lang="en-GB" smtClean="0"/>
              <a:t>29 November, 2023</a:t>
            </a:fld>
            <a:endParaRPr lang="en-GB"/>
          </a:p>
        </p:txBody>
      </p:sp>
      <p:sp>
        <p:nvSpPr>
          <p:cNvPr id="7" name="Fußzeilenplatzhalter 6">
            <a:extLst>
              <a:ext uri="{FF2B5EF4-FFF2-40B4-BE49-F238E27FC236}">
                <a16:creationId xmlns:a16="http://schemas.microsoft.com/office/drawing/2014/main" id="{F9F9B96F-E57D-429A-9EB5-D561A8B62E5B}"/>
              </a:ext>
            </a:extLst>
          </p:cNvPr>
          <p:cNvSpPr>
            <a:spLocks noGrp="1"/>
          </p:cNvSpPr>
          <p:nvPr>
            <p:ph type="ftr" sz="quarter" idx="12"/>
          </p:nvPr>
        </p:nvSpPr>
        <p:spPr/>
        <p:txBody>
          <a:bodyPr/>
          <a:lstStyle/>
          <a:p>
            <a:r>
              <a:rPr lang="en-GB"/>
              <a:t>Title of the presentation</a:t>
            </a:r>
          </a:p>
        </p:txBody>
      </p:sp>
      <p:sp>
        <p:nvSpPr>
          <p:cNvPr id="10" name="Foliennummernplatzhalter 9">
            <a:extLst>
              <a:ext uri="{FF2B5EF4-FFF2-40B4-BE49-F238E27FC236}">
                <a16:creationId xmlns:a16="http://schemas.microsoft.com/office/drawing/2014/main" id="{5AA07C4F-927A-4ADF-8F4E-0E641F59E174}"/>
              </a:ext>
            </a:extLst>
          </p:cNvPr>
          <p:cNvSpPr>
            <a:spLocks noGrp="1"/>
          </p:cNvSpPr>
          <p:nvPr>
            <p:ph type="sldNum" sz="quarter" idx="13"/>
          </p:nvPr>
        </p:nvSpPr>
        <p:spPr/>
        <p:txBody>
          <a:bodyPr/>
          <a:lstStyle/>
          <a:p>
            <a:r>
              <a:rPr lang="en-GB"/>
              <a:t>Page </a:t>
            </a:r>
            <a:fld id="{3A8B5DB7-81A8-4ED4-916B-6B23CD603687}" type="slidenum">
              <a:rPr lang="en-GB" smtClean="0"/>
              <a:pPr/>
              <a:t>‹#›</a:t>
            </a:fld>
            <a:endParaRPr lang="en-GB"/>
          </a:p>
        </p:txBody>
      </p:sp>
    </p:spTree>
    <p:extLst>
      <p:ext uri="{BB962C8B-B14F-4D97-AF65-F5344CB8AC3E}">
        <p14:creationId xmlns:p14="http://schemas.microsoft.com/office/powerpoint/2010/main" val="846429090"/>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termediate slide, b/w visual">
    <p:spTree>
      <p:nvGrpSpPr>
        <p:cNvPr id="1" name=""/>
        <p:cNvGrpSpPr/>
        <p:nvPr/>
      </p:nvGrpSpPr>
      <p:grpSpPr>
        <a:xfrm>
          <a:off x="0" y="0"/>
          <a:ext cx="0" cy="0"/>
          <a:chOff x="0" y="0"/>
          <a:chExt cx="0" cy="0"/>
        </a:xfrm>
      </p:grpSpPr>
      <p:pic>
        <p:nvPicPr>
          <p:cNvPr id="18" name="Grafik 17">
            <a:extLst>
              <a:ext uri="{FF2B5EF4-FFF2-40B4-BE49-F238E27FC236}">
                <a16:creationId xmlns:a16="http://schemas.microsoft.com/office/drawing/2014/main" id="{DF58C217-C4E2-448E-B6B5-E56CEFB6D358}"/>
              </a:ext>
            </a:extLst>
          </p:cNvPr>
          <p:cNvPicPr>
            <a:picLocks/>
          </p:cNvPicPr>
          <p:nvPr userDrawn="1"/>
        </p:nvPicPr>
        <p:blipFill rotWithShape="1">
          <a:blip r:embed="rId2" cstate="screen">
            <a:extLst>
              <a:ext uri="{28A0092B-C50C-407E-A947-70E740481C1C}">
                <a14:useLocalDpi xmlns:a14="http://schemas.microsoft.com/office/drawing/2010/main"/>
              </a:ext>
            </a:extLst>
          </a:blip>
          <a:srcRect/>
          <a:stretch/>
        </p:blipFill>
        <p:spPr bwMode="gray">
          <a:xfrm>
            <a:off x="123135" y="123825"/>
            <a:ext cx="8893865" cy="4476494"/>
          </a:xfrm>
          <a:prstGeom prst="rect">
            <a:avLst/>
          </a:prstGeom>
        </p:spPr>
      </p:pic>
      <p:sp>
        <p:nvSpPr>
          <p:cNvPr id="6" name="Rechteck 5">
            <a:extLst>
              <a:ext uri="{FF2B5EF4-FFF2-40B4-BE49-F238E27FC236}">
                <a16:creationId xmlns:a16="http://schemas.microsoft.com/office/drawing/2014/main" id="{1E3E3E95-0AFA-477F-B88E-9AEDC037418E}"/>
              </a:ext>
            </a:extLst>
          </p:cNvPr>
          <p:cNvSpPr>
            <a:spLocks/>
          </p:cNvSpPr>
          <p:nvPr userDrawn="1"/>
        </p:nvSpPr>
        <p:spPr bwMode="gray">
          <a:xfrm>
            <a:off x="123135" y="123825"/>
            <a:ext cx="8893865" cy="4476494"/>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5" name="Headline">
            <a:extLst>
              <a:ext uri="{FF2B5EF4-FFF2-40B4-BE49-F238E27FC236}">
                <a16:creationId xmlns:a16="http://schemas.microsoft.com/office/drawing/2014/main" id="{4ECCE95F-3D45-442B-95A6-78CBB31D3D1A}"/>
              </a:ext>
            </a:extLst>
          </p:cNvPr>
          <p:cNvSpPr>
            <a:spLocks noGrp="1"/>
          </p:cNvSpPr>
          <p:nvPr>
            <p:ph type="title" hasCustomPrompt="1"/>
          </p:nvPr>
        </p:nvSpPr>
        <p:spPr bwMode="gray">
          <a:xfrm>
            <a:off x="835699" y="2052949"/>
            <a:ext cx="7472602" cy="380104"/>
          </a:xfrm>
          <a:prstGeom prst="rect">
            <a:avLst/>
          </a:prstGeom>
        </p:spPr>
        <p:txBody>
          <a:bodyPr wrap="square" anchor="ctr">
            <a:spAutoFit/>
          </a:bodyPr>
          <a:lstStyle>
            <a:lvl1pPr algn="ctr">
              <a:lnSpc>
                <a:spcPct val="95000"/>
              </a:lnSpc>
              <a:spcBef>
                <a:spcPts val="1200"/>
              </a:spcBef>
              <a:defRPr sz="2600" b="0">
                <a:solidFill>
                  <a:schemeClr val="tx1"/>
                </a:solidFill>
              </a:defRPr>
            </a:lvl1pPr>
          </a:lstStyle>
          <a:p>
            <a:r>
              <a:rPr lang="en-GB" noProof="0"/>
              <a:t>Intermediate slide</a:t>
            </a:r>
            <a:endParaRPr lang="en-GB"/>
          </a:p>
        </p:txBody>
      </p:sp>
      <p:sp>
        <p:nvSpPr>
          <p:cNvPr id="7" name="Datumsplatzhalter 6">
            <a:extLst>
              <a:ext uri="{FF2B5EF4-FFF2-40B4-BE49-F238E27FC236}">
                <a16:creationId xmlns:a16="http://schemas.microsoft.com/office/drawing/2014/main" id="{10132F28-06B2-4221-9B40-46373C4BF16B}"/>
              </a:ext>
            </a:extLst>
          </p:cNvPr>
          <p:cNvSpPr>
            <a:spLocks noGrp="1"/>
          </p:cNvSpPr>
          <p:nvPr>
            <p:ph type="dt" sz="half" idx="10"/>
          </p:nvPr>
        </p:nvSpPr>
        <p:spPr/>
        <p:txBody>
          <a:bodyPr/>
          <a:lstStyle/>
          <a:p>
            <a:fld id="{D6255A92-6FEE-442E-B882-80F7D2C87F65}" type="datetime3">
              <a:rPr lang="en-GB" smtClean="0"/>
              <a:t>29 November, 2023</a:t>
            </a:fld>
            <a:endParaRPr lang="en-GB"/>
          </a:p>
        </p:txBody>
      </p:sp>
      <p:sp>
        <p:nvSpPr>
          <p:cNvPr id="8" name="Fußzeilenplatzhalter 7">
            <a:extLst>
              <a:ext uri="{FF2B5EF4-FFF2-40B4-BE49-F238E27FC236}">
                <a16:creationId xmlns:a16="http://schemas.microsoft.com/office/drawing/2014/main" id="{41382050-2B79-493B-95AA-DBF7B83499F7}"/>
              </a:ext>
            </a:extLst>
          </p:cNvPr>
          <p:cNvSpPr>
            <a:spLocks noGrp="1"/>
          </p:cNvSpPr>
          <p:nvPr>
            <p:ph type="ftr" sz="quarter" idx="11"/>
          </p:nvPr>
        </p:nvSpPr>
        <p:spPr/>
        <p:txBody>
          <a:bodyPr/>
          <a:lstStyle/>
          <a:p>
            <a:r>
              <a:rPr lang="en-GB"/>
              <a:t>Title of the presentation</a:t>
            </a:r>
          </a:p>
        </p:txBody>
      </p:sp>
      <p:sp>
        <p:nvSpPr>
          <p:cNvPr id="9" name="Foliennummernplatzhalter 8">
            <a:extLst>
              <a:ext uri="{FF2B5EF4-FFF2-40B4-BE49-F238E27FC236}">
                <a16:creationId xmlns:a16="http://schemas.microsoft.com/office/drawing/2014/main" id="{DC291D8C-7803-47D0-8143-6798277D74D9}"/>
              </a:ext>
            </a:extLst>
          </p:cNvPr>
          <p:cNvSpPr>
            <a:spLocks noGrp="1"/>
          </p:cNvSpPr>
          <p:nvPr>
            <p:ph type="sldNum" sz="quarter" idx="12"/>
          </p:nvPr>
        </p:nvSpPr>
        <p:spPr/>
        <p:txBody>
          <a:bodyPr/>
          <a:lstStyle/>
          <a:p>
            <a:r>
              <a:rPr lang="en-GB"/>
              <a:t>Page </a:t>
            </a:r>
            <a:fld id="{3A8B5DB7-81A8-4ED4-916B-6B23CD603687}" type="slidenum">
              <a:rPr lang="en-GB" smtClean="0"/>
              <a:pPr/>
              <a:t>‹#›</a:t>
            </a:fld>
            <a:endParaRPr lang="en-GB"/>
          </a:p>
        </p:txBody>
      </p:sp>
    </p:spTree>
    <p:extLst>
      <p:ext uri="{BB962C8B-B14F-4D97-AF65-F5344CB8AC3E}">
        <p14:creationId xmlns:p14="http://schemas.microsoft.com/office/powerpoint/2010/main" val="433023638"/>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termediate slide, white">
    <p:spTree>
      <p:nvGrpSpPr>
        <p:cNvPr id="1" name=""/>
        <p:cNvGrpSpPr/>
        <p:nvPr/>
      </p:nvGrpSpPr>
      <p:grpSpPr>
        <a:xfrm>
          <a:off x="0" y="0"/>
          <a:ext cx="0" cy="0"/>
          <a:chOff x="0" y="0"/>
          <a:chExt cx="0" cy="0"/>
        </a:xfrm>
      </p:grpSpPr>
      <p:sp>
        <p:nvSpPr>
          <p:cNvPr id="5" name="Headline">
            <a:extLst>
              <a:ext uri="{FF2B5EF4-FFF2-40B4-BE49-F238E27FC236}">
                <a16:creationId xmlns:a16="http://schemas.microsoft.com/office/drawing/2014/main" id="{4ECCE95F-3D45-442B-95A6-78CBB31D3D1A}"/>
              </a:ext>
            </a:extLst>
          </p:cNvPr>
          <p:cNvSpPr>
            <a:spLocks noGrp="1"/>
          </p:cNvSpPr>
          <p:nvPr>
            <p:ph type="title" hasCustomPrompt="1"/>
          </p:nvPr>
        </p:nvSpPr>
        <p:spPr bwMode="gray">
          <a:xfrm>
            <a:off x="835699" y="2052949"/>
            <a:ext cx="7472602" cy="380104"/>
          </a:xfrm>
          <a:prstGeom prst="rect">
            <a:avLst/>
          </a:prstGeom>
        </p:spPr>
        <p:txBody>
          <a:bodyPr wrap="square" anchor="ctr">
            <a:spAutoFit/>
          </a:bodyPr>
          <a:lstStyle>
            <a:lvl1pPr algn="ctr">
              <a:lnSpc>
                <a:spcPct val="95000"/>
              </a:lnSpc>
              <a:spcBef>
                <a:spcPts val="1200"/>
              </a:spcBef>
              <a:defRPr sz="2600" b="0">
                <a:solidFill>
                  <a:schemeClr val="tx1"/>
                </a:solidFill>
              </a:defRPr>
            </a:lvl1pPr>
          </a:lstStyle>
          <a:p>
            <a:r>
              <a:rPr lang="en-GB" noProof="0"/>
              <a:t>Intermediate slide</a:t>
            </a:r>
            <a:endParaRPr lang="en-GB"/>
          </a:p>
        </p:txBody>
      </p:sp>
      <p:sp>
        <p:nvSpPr>
          <p:cNvPr id="6" name="Datumsplatzhalter 5">
            <a:extLst>
              <a:ext uri="{FF2B5EF4-FFF2-40B4-BE49-F238E27FC236}">
                <a16:creationId xmlns:a16="http://schemas.microsoft.com/office/drawing/2014/main" id="{E4858B5A-3D9C-44AE-ADA7-B7DF2E935AD2}"/>
              </a:ext>
            </a:extLst>
          </p:cNvPr>
          <p:cNvSpPr>
            <a:spLocks noGrp="1"/>
          </p:cNvSpPr>
          <p:nvPr>
            <p:ph type="dt" sz="half" idx="10"/>
          </p:nvPr>
        </p:nvSpPr>
        <p:spPr/>
        <p:txBody>
          <a:bodyPr/>
          <a:lstStyle/>
          <a:p>
            <a:fld id="{43A48C4A-62CD-46F9-BB0F-8AED3285235B}" type="datetime3">
              <a:rPr lang="en-GB" smtClean="0"/>
              <a:t>29 November, 2023</a:t>
            </a:fld>
            <a:endParaRPr lang="en-GB"/>
          </a:p>
        </p:txBody>
      </p:sp>
      <p:sp>
        <p:nvSpPr>
          <p:cNvPr id="7" name="Fußzeilenplatzhalter 6">
            <a:extLst>
              <a:ext uri="{FF2B5EF4-FFF2-40B4-BE49-F238E27FC236}">
                <a16:creationId xmlns:a16="http://schemas.microsoft.com/office/drawing/2014/main" id="{D743612B-9303-4BD1-8570-21C327D0D081}"/>
              </a:ext>
            </a:extLst>
          </p:cNvPr>
          <p:cNvSpPr>
            <a:spLocks noGrp="1"/>
          </p:cNvSpPr>
          <p:nvPr>
            <p:ph type="ftr" sz="quarter" idx="11"/>
          </p:nvPr>
        </p:nvSpPr>
        <p:spPr/>
        <p:txBody>
          <a:bodyPr/>
          <a:lstStyle/>
          <a:p>
            <a:r>
              <a:rPr lang="en-GB"/>
              <a:t>Title of the presentation</a:t>
            </a:r>
          </a:p>
        </p:txBody>
      </p:sp>
      <p:sp>
        <p:nvSpPr>
          <p:cNvPr id="8" name="Foliennummernplatzhalter 7">
            <a:extLst>
              <a:ext uri="{FF2B5EF4-FFF2-40B4-BE49-F238E27FC236}">
                <a16:creationId xmlns:a16="http://schemas.microsoft.com/office/drawing/2014/main" id="{364C8BC3-F5EC-4CDC-BEF6-A683BD9DDB29}"/>
              </a:ext>
            </a:extLst>
          </p:cNvPr>
          <p:cNvSpPr>
            <a:spLocks noGrp="1"/>
          </p:cNvSpPr>
          <p:nvPr>
            <p:ph type="sldNum" sz="quarter" idx="12"/>
          </p:nvPr>
        </p:nvSpPr>
        <p:spPr/>
        <p:txBody>
          <a:bodyPr/>
          <a:lstStyle/>
          <a:p>
            <a:r>
              <a:rPr lang="en-GB"/>
              <a:t>Page </a:t>
            </a:r>
            <a:fld id="{3A8B5DB7-81A8-4ED4-916B-6B23CD603687}" type="slidenum">
              <a:rPr lang="en-GB" smtClean="0"/>
              <a:pPr/>
              <a:t>‹#›</a:t>
            </a:fld>
            <a:endParaRPr lang="en-GB"/>
          </a:p>
        </p:txBody>
      </p:sp>
    </p:spTree>
    <p:extLst>
      <p:ext uri="{BB962C8B-B14F-4D97-AF65-F5344CB8AC3E}">
        <p14:creationId xmlns:p14="http://schemas.microsoft.com/office/powerpoint/2010/main" val="77383523"/>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termediate slide, white, alternative">
    <p:spTree>
      <p:nvGrpSpPr>
        <p:cNvPr id="1" name=""/>
        <p:cNvGrpSpPr/>
        <p:nvPr/>
      </p:nvGrpSpPr>
      <p:grpSpPr>
        <a:xfrm>
          <a:off x="0" y="0"/>
          <a:ext cx="0" cy="0"/>
          <a:chOff x="0" y="0"/>
          <a:chExt cx="0" cy="0"/>
        </a:xfrm>
      </p:grpSpPr>
      <p:sp>
        <p:nvSpPr>
          <p:cNvPr id="5" name="Headline">
            <a:extLst>
              <a:ext uri="{FF2B5EF4-FFF2-40B4-BE49-F238E27FC236}">
                <a16:creationId xmlns:a16="http://schemas.microsoft.com/office/drawing/2014/main" id="{4ECCE95F-3D45-442B-95A6-78CBB31D3D1A}"/>
              </a:ext>
            </a:extLst>
          </p:cNvPr>
          <p:cNvSpPr>
            <a:spLocks noGrp="1"/>
          </p:cNvSpPr>
          <p:nvPr>
            <p:ph type="title" hasCustomPrompt="1"/>
          </p:nvPr>
        </p:nvSpPr>
        <p:spPr bwMode="gray">
          <a:xfrm>
            <a:off x="835699" y="2052949"/>
            <a:ext cx="7472602" cy="380104"/>
          </a:xfrm>
          <a:prstGeom prst="rect">
            <a:avLst/>
          </a:prstGeom>
        </p:spPr>
        <p:txBody>
          <a:bodyPr wrap="square" anchor="ctr">
            <a:spAutoFit/>
          </a:bodyPr>
          <a:lstStyle>
            <a:lvl1pPr algn="ctr">
              <a:lnSpc>
                <a:spcPct val="95000"/>
              </a:lnSpc>
              <a:spcBef>
                <a:spcPts val="1200"/>
              </a:spcBef>
              <a:defRPr sz="2600" b="0">
                <a:solidFill>
                  <a:schemeClr val="tx1"/>
                </a:solidFill>
              </a:defRPr>
            </a:lvl1pPr>
          </a:lstStyle>
          <a:p>
            <a:r>
              <a:rPr lang="en-GB" noProof="0"/>
              <a:t>Intermediate slide</a:t>
            </a:r>
            <a:endParaRPr lang="en-GB"/>
          </a:p>
        </p:txBody>
      </p:sp>
      <p:grpSp>
        <p:nvGrpSpPr>
          <p:cNvPr id="12" name="Key Visual">
            <a:extLst>
              <a:ext uri="{FF2B5EF4-FFF2-40B4-BE49-F238E27FC236}">
                <a16:creationId xmlns:a16="http://schemas.microsoft.com/office/drawing/2014/main" id="{D9D8699C-EAEE-4654-9DB5-5DBEA94DFD69}"/>
              </a:ext>
            </a:extLst>
          </p:cNvPr>
          <p:cNvGrpSpPr/>
          <p:nvPr userDrawn="1"/>
        </p:nvGrpSpPr>
        <p:grpSpPr bwMode="gray">
          <a:xfrm flipV="1">
            <a:off x="123134" y="3393907"/>
            <a:ext cx="4538033" cy="1206411"/>
            <a:chOff x="4846637" y="119557"/>
            <a:chExt cx="3783013" cy="1005693"/>
          </a:xfrm>
        </p:grpSpPr>
        <p:sp>
          <p:nvSpPr>
            <p:cNvPr id="13" name="Freihandform: Form 12">
              <a:extLst>
                <a:ext uri="{FF2B5EF4-FFF2-40B4-BE49-F238E27FC236}">
                  <a16:creationId xmlns:a16="http://schemas.microsoft.com/office/drawing/2014/main" id="{57ACA972-95E7-4330-A959-68C656E58B90}"/>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ihandform: Form 13">
              <a:extLst>
                <a:ext uri="{FF2B5EF4-FFF2-40B4-BE49-F238E27FC236}">
                  <a16:creationId xmlns:a16="http://schemas.microsoft.com/office/drawing/2014/main" id="{EF93F907-303A-4592-848E-F1A7AFDDDD4A}"/>
                </a:ext>
              </a:extLst>
            </p:cNvPr>
            <p:cNvSpPr/>
            <p:nvPr userDrawn="1"/>
          </p:nvSpPr>
          <p:spPr bwMode="gray">
            <a:xfrm>
              <a:off x="4920060" y="119557"/>
              <a:ext cx="10362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Freihandform: Form 14">
              <a:extLst>
                <a:ext uri="{FF2B5EF4-FFF2-40B4-BE49-F238E27FC236}">
                  <a16:creationId xmlns:a16="http://schemas.microsoft.com/office/drawing/2014/main" id="{C8AAE6CE-CD01-4233-9E65-D495D92CF161}"/>
                </a:ext>
              </a:extLst>
            </p:cNvPr>
            <p:cNvSpPr/>
            <p:nvPr userDrawn="1"/>
          </p:nvSpPr>
          <p:spPr bwMode="gray">
            <a:xfrm>
              <a:off x="7610197" y="119557"/>
              <a:ext cx="508146" cy="477657"/>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Freihandform: Form 15">
              <a:extLst>
                <a:ext uri="{FF2B5EF4-FFF2-40B4-BE49-F238E27FC236}">
                  <a16:creationId xmlns:a16="http://schemas.microsoft.com/office/drawing/2014/main" id="{1AAC9A52-2206-4D16-A752-9C733CC5CB7F}"/>
                </a:ext>
              </a:extLst>
            </p:cNvPr>
            <p:cNvSpPr/>
            <p:nvPr userDrawn="1"/>
          </p:nvSpPr>
          <p:spPr bwMode="gray">
            <a:xfrm flipH="1">
              <a:off x="7164646" y="119557"/>
              <a:ext cx="951008" cy="481890"/>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Freihandform: Form 16">
              <a:extLst>
                <a:ext uri="{FF2B5EF4-FFF2-40B4-BE49-F238E27FC236}">
                  <a16:creationId xmlns:a16="http://schemas.microsoft.com/office/drawing/2014/main" id="{8D075FE9-0EDA-4BE2-B2C1-22DF2B8842B2}"/>
                </a:ext>
              </a:extLst>
            </p:cNvPr>
            <p:cNvSpPr/>
            <p:nvPr userDrawn="1"/>
          </p:nvSpPr>
          <p:spPr bwMode="gray">
            <a:xfrm>
              <a:off x="4920060" y="119557"/>
              <a:ext cx="2146640"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36" name="Key Visual">
            <a:extLst>
              <a:ext uri="{FF2B5EF4-FFF2-40B4-BE49-F238E27FC236}">
                <a16:creationId xmlns:a16="http://schemas.microsoft.com/office/drawing/2014/main" id="{C7D69FF2-A45A-405D-BC43-69B4E925551F}"/>
              </a:ext>
            </a:extLst>
          </p:cNvPr>
          <p:cNvGrpSpPr/>
          <p:nvPr userDrawn="1"/>
        </p:nvGrpSpPr>
        <p:grpSpPr bwMode="gray">
          <a:xfrm flipH="1">
            <a:off x="6701037" y="123825"/>
            <a:ext cx="2315963" cy="615686"/>
            <a:chOff x="4846637" y="119557"/>
            <a:chExt cx="3783013" cy="1005693"/>
          </a:xfrm>
        </p:grpSpPr>
        <p:sp>
          <p:nvSpPr>
            <p:cNvPr id="37" name="Freihandform: Form 36">
              <a:extLst>
                <a:ext uri="{FF2B5EF4-FFF2-40B4-BE49-F238E27FC236}">
                  <a16:creationId xmlns:a16="http://schemas.microsoft.com/office/drawing/2014/main" id="{67E195A5-1DB2-4051-897C-B5E84120B476}"/>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3"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ihandform: Form 37">
              <a:extLst>
                <a:ext uri="{FF2B5EF4-FFF2-40B4-BE49-F238E27FC236}">
                  <a16:creationId xmlns:a16="http://schemas.microsoft.com/office/drawing/2014/main" id="{9234AB9A-5088-479E-92C2-4F81972E1E55}"/>
                </a:ext>
              </a:extLst>
            </p:cNvPr>
            <p:cNvSpPr/>
            <p:nvPr userDrawn="1"/>
          </p:nvSpPr>
          <p:spPr bwMode="gray">
            <a:xfrm>
              <a:off x="4920060" y="119557"/>
              <a:ext cx="10362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Freihandform: Form 38">
              <a:extLst>
                <a:ext uri="{FF2B5EF4-FFF2-40B4-BE49-F238E27FC236}">
                  <a16:creationId xmlns:a16="http://schemas.microsoft.com/office/drawing/2014/main" id="{5FBB400A-FFCE-4E88-B1BF-846AC7A46F8E}"/>
                </a:ext>
              </a:extLst>
            </p:cNvPr>
            <p:cNvSpPr/>
            <p:nvPr userDrawn="1"/>
          </p:nvSpPr>
          <p:spPr bwMode="gray">
            <a:xfrm>
              <a:off x="7610197" y="119557"/>
              <a:ext cx="508146" cy="477657"/>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Freihandform: Form 39">
              <a:extLst>
                <a:ext uri="{FF2B5EF4-FFF2-40B4-BE49-F238E27FC236}">
                  <a16:creationId xmlns:a16="http://schemas.microsoft.com/office/drawing/2014/main" id="{4A214495-DB26-435D-9164-4A350ECF0071}"/>
                </a:ext>
              </a:extLst>
            </p:cNvPr>
            <p:cNvSpPr/>
            <p:nvPr userDrawn="1"/>
          </p:nvSpPr>
          <p:spPr bwMode="gray">
            <a:xfrm flipH="1">
              <a:off x="7164646" y="119557"/>
              <a:ext cx="951008" cy="481890"/>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Freihandform: Form 40">
              <a:extLst>
                <a:ext uri="{FF2B5EF4-FFF2-40B4-BE49-F238E27FC236}">
                  <a16:creationId xmlns:a16="http://schemas.microsoft.com/office/drawing/2014/main" id="{AD46CA09-12E7-4803-A8A0-CC8821A2FBF3}"/>
                </a:ext>
              </a:extLst>
            </p:cNvPr>
            <p:cNvSpPr/>
            <p:nvPr userDrawn="1"/>
          </p:nvSpPr>
          <p:spPr bwMode="gray">
            <a:xfrm>
              <a:off x="4920060" y="119557"/>
              <a:ext cx="2146640"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6" name="Datumsplatzhalter 5">
            <a:extLst>
              <a:ext uri="{FF2B5EF4-FFF2-40B4-BE49-F238E27FC236}">
                <a16:creationId xmlns:a16="http://schemas.microsoft.com/office/drawing/2014/main" id="{1D7087B2-841C-4578-8D4C-FD96605E1BE7}"/>
              </a:ext>
            </a:extLst>
          </p:cNvPr>
          <p:cNvSpPr>
            <a:spLocks noGrp="1"/>
          </p:cNvSpPr>
          <p:nvPr>
            <p:ph type="dt" sz="half" idx="10"/>
          </p:nvPr>
        </p:nvSpPr>
        <p:spPr/>
        <p:txBody>
          <a:bodyPr/>
          <a:lstStyle/>
          <a:p>
            <a:fld id="{49F50709-2D39-4CC0-AE3F-ADED39B3C652}" type="datetime3">
              <a:rPr lang="en-GB" smtClean="0"/>
              <a:t>29 November, 2023</a:t>
            </a:fld>
            <a:endParaRPr lang="en-GB"/>
          </a:p>
        </p:txBody>
      </p:sp>
      <p:sp>
        <p:nvSpPr>
          <p:cNvPr id="7" name="Fußzeilenplatzhalter 6">
            <a:extLst>
              <a:ext uri="{FF2B5EF4-FFF2-40B4-BE49-F238E27FC236}">
                <a16:creationId xmlns:a16="http://schemas.microsoft.com/office/drawing/2014/main" id="{0812E5FB-AE5B-45DE-A139-9BF8C60A354B}"/>
              </a:ext>
            </a:extLst>
          </p:cNvPr>
          <p:cNvSpPr>
            <a:spLocks noGrp="1"/>
          </p:cNvSpPr>
          <p:nvPr>
            <p:ph type="ftr" sz="quarter" idx="11"/>
          </p:nvPr>
        </p:nvSpPr>
        <p:spPr/>
        <p:txBody>
          <a:bodyPr/>
          <a:lstStyle/>
          <a:p>
            <a:r>
              <a:rPr lang="en-GB"/>
              <a:t>Title of the presentation</a:t>
            </a:r>
          </a:p>
        </p:txBody>
      </p:sp>
      <p:sp>
        <p:nvSpPr>
          <p:cNvPr id="8" name="Foliennummernplatzhalter 7">
            <a:extLst>
              <a:ext uri="{FF2B5EF4-FFF2-40B4-BE49-F238E27FC236}">
                <a16:creationId xmlns:a16="http://schemas.microsoft.com/office/drawing/2014/main" id="{5C4834F1-8AA0-4335-9A3C-58D358314C13}"/>
              </a:ext>
            </a:extLst>
          </p:cNvPr>
          <p:cNvSpPr>
            <a:spLocks noGrp="1"/>
          </p:cNvSpPr>
          <p:nvPr>
            <p:ph type="sldNum" sz="quarter" idx="12"/>
          </p:nvPr>
        </p:nvSpPr>
        <p:spPr/>
        <p:txBody>
          <a:bodyPr/>
          <a:lstStyle/>
          <a:p>
            <a:r>
              <a:rPr lang="en-GB"/>
              <a:t>Page </a:t>
            </a:r>
            <a:fld id="{3A8B5DB7-81A8-4ED4-916B-6B23CD603687}" type="slidenum">
              <a:rPr lang="en-GB" smtClean="0"/>
              <a:pPr/>
              <a:t>‹#›</a:t>
            </a:fld>
            <a:endParaRPr lang="en-GB"/>
          </a:p>
        </p:txBody>
      </p:sp>
    </p:spTree>
    <p:extLst>
      <p:ext uri="{BB962C8B-B14F-4D97-AF65-F5344CB8AC3E}">
        <p14:creationId xmlns:p14="http://schemas.microsoft.com/office/powerpoint/2010/main" val="3457878424"/>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termediate slide, photo">
    <p:spTree>
      <p:nvGrpSpPr>
        <p:cNvPr id="1" name=""/>
        <p:cNvGrpSpPr/>
        <p:nvPr/>
      </p:nvGrpSpPr>
      <p:grpSpPr>
        <a:xfrm>
          <a:off x="0" y="0"/>
          <a:ext cx="0" cy="0"/>
          <a:chOff x="0" y="0"/>
          <a:chExt cx="0" cy="0"/>
        </a:xfrm>
      </p:grpSpPr>
      <p:sp>
        <p:nvSpPr>
          <p:cNvPr id="13" name="Bildplatzhalter">
            <a:extLst>
              <a:ext uri="{FF2B5EF4-FFF2-40B4-BE49-F238E27FC236}">
                <a16:creationId xmlns:a16="http://schemas.microsoft.com/office/drawing/2014/main" id="{670A352A-9075-4383-BC37-7EF209BB4A7F}"/>
              </a:ext>
            </a:extLst>
          </p:cNvPr>
          <p:cNvSpPr>
            <a:spLocks noGrp="1"/>
          </p:cNvSpPr>
          <p:nvPr>
            <p:ph type="pic" sz="quarter" idx="11" hasCustomPrompt="1"/>
          </p:nvPr>
        </p:nvSpPr>
        <p:spPr bwMode="gray">
          <a:xfrm>
            <a:off x="123135" y="123825"/>
            <a:ext cx="8893865" cy="4476494"/>
          </a:xfrm>
          <a:noFill/>
        </p:spPr>
        <p:txBody>
          <a:bodyPr tIns="720000" rIns="0"/>
          <a:lstStyle>
            <a:lvl1pPr marL="0" marR="0" indent="0" algn="ctr" defTabSz="685800" rtl="0" eaLnBrk="1" fontAlgn="auto" latinLnBrk="0" hangingPunct="1">
              <a:lnSpc>
                <a:spcPct val="90000"/>
              </a:lnSpc>
              <a:spcBef>
                <a:spcPts val="0"/>
              </a:spcBef>
              <a:spcAft>
                <a:spcPts val="0"/>
              </a:spcAft>
              <a:buClrTx/>
              <a:buSzTx/>
              <a:buFont typeface="Arial" panose="020B0604020202020204" pitchFamily="34" charset="0"/>
              <a:buNone/>
              <a:tabLst/>
              <a:defRPr sz="500">
                <a:solidFill>
                  <a:schemeClr val="accent1"/>
                </a:solidFill>
              </a:defRPr>
            </a:lvl1pPr>
          </a:lstStyle>
          <a:p>
            <a:r>
              <a:rPr lang="en-GB"/>
              <a:t>.</a:t>
            </a:r>
          </a:p>
        </p:txBody>
      </p:sp>
      <p:sp>
        <p:nvSpPr>
          <p:cNvPr id="15" name="Headline">
            <a:extLst>
              <a:ext uri="{FF2B5EF4-FFF2-40B4-BE49-F238E27FC236}">
                <a16:creationId xmlns:a16="http://schemas.microsoft.com/office/drawing/2014/main" id="{F8646EF2-FE73-41DC-B654-C5012A3720DD}"/>
              </a:ext>
            </a:extLst>
          </p:cNvPr>
          <p:cNvSpPr>
            <a:spLocks noGrp="1"/>
          </p:cNvSpPr>
          <p:nvPr>
            <p:ph type="title" hasCustomPrompt="1"/>
          </p:nvPr>
        </p:nvSpPr>
        <p:spPr bwMode="gray">
          <a:xfrm>
            <a:off x="123135" y="1570255"/>
            <a:ext cx="8893865" cy="3030064"/>
          </a:xfrm>
          <a:prstGeom prst="rect">
            <a:avLst/>
          </a:prstGeom>
          <a:blipFill dpi="0" rotWithShape="1">
            <a:blip r:embed="rId2" cstate="screen">
              <a:alphaModFix amt="80000"/>
              <a:extLst>
                <a:ext uri="{28A0092B-C50C-407E-A947-70E740481C1C}">
                  <a14:useLocalDpi xmlns:a14="http://schemas.microsoft.com/office/drawing/2010/main"/>
                </a:ext>
              </a:extLst>
            </a:blip>
            <a:srcRect/>
            <a:stretch>
              <a:fillRect/>
            </a:stretch>
          </a:blipFill>
        </p:spPr>
        <p:txBody>
          <a:bodyPr wrap="square" lIns="900000" bIns="684000" anchor="b">
            <a:noAutofit/>
          </a:bodyPr>
          <a:lstStyle>
            <a:lvl1pPr>
              <a:defRPr sz="2600" b="0">
                <a:solidFill>
                  <a:schemeClr val="tx1"/>
                </a:solidFill>
              </a:defRPr>
            </a:lvl1pPr>
          </a:lstStyle>
          <a:p>
            <a:r>
              <a:rPr lang="en-GB"/>
              <a:t>Intermediate slide, photo</a:t>
            </a:r>
            <a:br>
              <a:rPr lang="en-GB"/>
            </a:br>
            <a:r>
              <a:rPr lang="en-GB"/>
              <a:t>(interchangeable)</a:t>
            </a:r>
          </a:p>
        </p:txBody>
      </p:sp>
      <p:sp>
        <p:nvSpPr>
          <p:cNvPr id="7" name="Datumsplatzhalter 6">
            <a:extLst>
              <a:ext uri="{FF2B5EF4-FFF2-40B4-BE49-F238E27FC236}">
                <a16:creationId xmlns:a16="http://schemas.microsoft.com/office/drawing/2014/main" id="{25D92098-BA3C-4707-8ABA-0C27A011DB6B}"/>
              </a:ext>
            </a:extLst>
          </p:cNvPr>
          <p:cNvSpPr>
            <a:spLocks noGrp="1"/>
          </p:cNvSpPr>
          <p:nvPr>
            <p:ph type="dt" sz="half" idx="12"/>
          </p:nvPr>
        </p:nvSpPr>
        <p:spPr/>
        <p:txBody>
          <a:bodyPr/>
          <a:lstStyle/>
          <a:p>
            <a:fld id="{69AB55CA-B74F-426E-A94D-F69BA79E7B9A}" type="datetime3">
              <a:rPr lang="en-GB" smtClean="0"/>
              <a:t>29 November, 2023</a:t>
            </a:fld>
            <a:endParaRPr lang="en-GB"/>
          </a:p>
        </p:txBody>
      </p:sp>
      <p:sp>
        <p:nvSpPr>
          <p:cNvPr id="8" name="Fußzeilenplatzhalter 7">
            <a:extLst>
              <a:ext uri="{FF2B5EF4-FFF2-40B4-BE49-F238E27FC236}">
                <a16:creationId xmlns:a16="http://schemas.microsoft.com/office/drawing/2014/main" id="{645C6D00-0E00-4289-836D-A87919E2F942}"/>
              </a:ext>
            </a:extLst>
          </p:cNvPr>
          <p:cNvSpPr>
            <a:spLocks noGrp="1"/>
          </p:cNvSpPr>
          <p:nvPr>
            <p:ph type="ftr" sz="quarter" idx="13"/>
          </p:nvPr>
        </p:nvSpPr>
        <p:spPr/>
        <p:txBody>
          <a:bodyPr/>
          <a:lstStyle/>
          <a:p>
            <a:r>
              <a:rPr lang="en-GB"/>
              <a:t>Title of the presentation</a:t>
            </a:r>
          </a:p>
        </p:txBody>
      </p:sp>
      <p:sp>
        <p:nvSpPr>
          <p:cNvPr id="11" name="Foliennummernplatzhalter 10">
            <a:extLst>
              <a:ext uri="{FF2B5EF4-FFF2-40B4-BE49-F238E27FC236}">
                <a16:creationId xmlns:a16="http://schemas.microsoft.com/office/drawing/2014/main" id="{C45153B9-0A46-4ECF-876F-E46153C49C5F}"/>
              </a:ext>
            </a:extLst>
          </p:cNvPr>
          <p:cNvSpPr>
            <a:spLocks noGrp="1"/>
          </p:cNvSpPr>
          <p:nvPr>
            <p:ph type="sldNum" sz="quarter" idx="14"/>
          </p:nvPr>
        </p:nvSpPr>
        <p:spPr/>
        <p:txBody>
          <a:bodyPr/>
          <a:lstStyle/>
          <a:p>
            <a:r>
              <a:rPr lang="en-GB"/>
              <a:t>Page </a:t>
            </a:r>
            <a:fld id="{3A8B5DB7-81A8-4ED4-916B-6B23CD603687}" type="slidenum">
              <a:rPr lang="en-GB" smtClean="0"/>
              <a:pPr/>
              <a:t>‹#›</a:t>
            </a:fld>
            <a:endParaRPr lang="en-GB"/>
          </a:p>
        </p:txBody>
      </p:sp>
    </p:spTree>
    <p:extLst>
      <p:ext uri="{BB962C8B-B14F-4D97-AF65-F5344CB8AC3E}">
        <p14:creationId xmlns:p14="http://schemas.microsoft.com/office/powerpoint/2010/main" val="3847978215"/>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tandard text slide">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hasCustomPrompt="1"/>
          </p:nvPr>
        </p:nvSpPr>
        <p:spPr bwMode="gray">
          <a:xfrm>
            <a:off x="449818" y="1020969"/>
            <a:ext cx="7172684" cy="3495469"/>
          </a:xfrm>
        </p:spPr>
        <p:txBody>
          <a:bodyPr/>
          <a:lstStyle>
            <a:lvl1pPr>
              <a:defRPr sz="1600"/>
            </a:lvl1pPr>
            <a:lvl2pPr>
              <a:defRPr sz="1400"/>
            </a:lvl2pPr>
            <a:lvl3pPr>
              <a:defRPr sz="1200">
                <a:solidFill>
                  <a:schemeClr val="bg1">
                    <a:lumMod val="50000"/>
                  </a:schemeClr>
                </a:solidFill>
              </a:defRPr>
            </a:lvl3pPr>
          </a:lstStyle>
          <a:p>
            <a:pPr lvl="0"/>
            <a:r>
              <a:rPr lang="en-GB" noProof="0"/>
              <a:t>Click to add text</a:t>
            </a:r>
          </a:p>
          <a:p>
            <a:pPr lvl="1">
              <a:buClr>
                <a:schemeClr val="accent1"/>
              </a:buClr>
            </a:pPr>
            <a:r>
              <a:rPr lang="en-GB" noProof="0"/>
              <a:t>Second level</a:t>
            </a:r>
          </a:p>
          <a:p>
            <a:pPr lvl="2">
              <a:buClr>
                <a:schemeClr val="accent1"/>
              </a:buClr>
            </a:pPr>
            <a:r>
              <a:rPr lang="en-GB" noProof="0"/>
              <a:t>Third level</a:t>
            </a:r>
          </a:p>
        </p:txBody>
      </p:sp>
      <p:sp>
        <p:nvSpPr>
          <p:cNvPr id="2" name="Titel 1">
            <a:extLst>
              <a:ext uri="{FF2B5EF4-FFF2-40B4-BE49-F238E27FC236}">
                <a16:creationId xmlns:a16="http://schemas.microsoft.com/office/drawing/2014/main" id="{F3037597-8BB0-4750-8FAD-252867721047}"/>
              </a:ext>
            </a:extLst>
          </p:cNvPr>
          <p:cNvSpPr>
            <a:spLocks noGrp="1"/>
          </p:cNvSpPr>
          <p:nvPr>
            <p:ph type="title" hasCustomPrompt="1"/>
          </p:nvPr>
        </p:nvSpPr>
        <p:spPr bwMode="gray">
          <a:xfrm>
            <a:off x="449816" y="240212"/>
            <a:ext cx="8567183" cy="540544"/>
          </a:xfrm>
        </p:spPr>
        <p:txBody>
          <a:bodyPr/>
          <a:lstStyle>
            <a:lvl1pPr>
              <a:defRPr/>
            </a:lvl1pPr>
          </a:lstStyle>
          <a:p>
            <a:r>
              <a:rPr lang="en-GB"/>
              <a:t>Click to add headline</a:t>
            </a:r>
          </a:p>
        </p:txBody>
      </p:sp>
      <p:sp>
        <p:nvSpPr>
          <p:cNvPr id="6" name="Datumsplatzhalter 5">
            <a:extLst>
              <a:ext uri="{FF2B5EF4-FFF2-40B4-BE49-F238E27FC236}">
                <a16:creationId xmlns:a16="http://schemas.microsoft.com/office/drawing/2014/main" id="{9403C02B-EA48-4260-811D-43CCEC0F652F}"/>
              </a:ext>
            </a:extLst>
          </p:cNvPr>
          <p:cNvSpPr>
            <a:spLocks noGrp="1"/>
          </p:cNvSpPr>
          <p:nvPr>
            <p:ph type="dt" sz="half" idx="14"/>
          </p:nvPr>
        </p:nvSpPr>
        <p:spPr/>
        <p:txBody>
          <a:bodyPr/>
          <a:lstStyle/>
          <a:p>
            <a:fld id="{34CE640A-6EB8-4347-B97F-59EC4C0A61A6}" type="datetime3">
              <a:rPr lang="en-GB" smtClean="0"/>
              <a:t>29 November, 2023</a:t>
            </a:fld>
            <a:endParaRPr lang="en-GB"/>
          </a:p>
        </p:txBody>
      </p:sp>
      <p:sp>
        <p:nvSpPr>
          <p:cNvPr id="7" name="Fußzeilenplatzhalter 6">
            <a:extLst>
              <a:ext uri="{FF2B5EF4-FFF2-40B4-BE49-F238E27FC236}">
                <a16:creationId xmlns:a16="http://schemas.microsoft.com/office/drawing/2014/main" id="{3572318F-C167-4A9B-9214-245E7E1B6789}"/>
              </a:ext>
            </a:extLst>
          </p:cNvPr>
          <p:cNvSpPr>
            <a:spLocks noGrp="1"/>
          </p:cNvSpPr>
          <p:nvPr>
            <p:ph type="ftr" sz="quarter" idx="15"/>
          </p:nvPr>
        </p:nvSpPr>
        <p:spPr/>
        <p:txBody>
          <a:bodyPr/>
          <a:lstStyle/>
          <a:p>
            <a:r>
              <a:rPr lang="en-GB"/>
              <a:t>Title of the presentation</a:t>
            </a:r>
          </a:p>
        </p:txBody>
      </p:sp>
      <p:sp>
        <p:nvSpPr>
          <p:cNvPr id="9" name="Foliennummernplatzhalter 8">
            <a:extLst>
              <a:ext uri="{FF2B5EF4-FFF2-40B4-BE49-F238E27FC236}">
                <a16:creationId xmlns:a16="http://schemas.microsoft.com/office/drawing/2014/main" id="{75A6A7C1-5347-4031-950E-FE89F744C1A9}"/>
              </a:ext>
            </a:extLst>
          </p:cNvPr>
          <p:cNvSpPr>
            <a:spLocks noGrp="1"/>
          </p:cNvSpPr>
          <p:nvPr>
            <p:ph type="sldNum" sz="quarter" idx="16"/>
          </p:nvPr>
        </p:nvSpPr>
        <p:spPr/>
        <p:txBody>
          <a:bodyPr/>
          <a:lstStyle/>
          <a:p>
            <a:r>
              <a:rPr lang="en-GB"/>
              <a:t>Page </a:t>
            </a:r>
            <a:fld id="{3A8B5DB7-81A8-4ED4-916B-6B23CD603687}" type="slidenum">
              <a:rPr lang="en-GB" smtClean="0"/>
              <a:pPr/>
              <a:t>‹#›</a:t>
            </a:fld>
            <a:endParaRPr lang="en-GB"/>
          </a:p>
        </p:txBody>
      </p:sp>
    </p:spTree>
    <p:extLst>
      <p:ext uri="{BB962C8B-B14F-4D97-AF65-F5344CB8AC3E}">
        <p14:creationId xmlns:p14="http://schemas.microsoft.com/office/powerpoint/2010/main" val="2473975719"/>
      </p:ext>
    </p:extLst>
  </p:cSld>
  <p:clrMapOvr>
    <a:masterClrMapping/>
  </p:clrMapOvr>
  <p:transition>
    <p:fade/>
  </p:transition>
  <p:extLst>
    <p:ext uri="{DCECCB84-F9BA-43D5-87BE-67443E8EF086}">
      <p15:sldGuideLst xmlns:p15="http://schemas.microsoft.com/office/powerpoint/2012/main">
        <p15:guide id="1" orient="horz" pos="2845"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tandard text slide with sub-line">
    <p:spTree>
      <p:nvGrpSpPr>
        <p:cNvPr id="1" name=""/>
        <p:cNvGrpSpPr/>
        <p:nvPr/>
      </p:nvGrpSpPr>
      <p:grpSpPr>
        <a:xfrm>
          <a:off x="0" y="0"/>
          <a:ext cx="0" cy="0"/>
          <a:chOff x="0" y="0"/>
          <a:chExt cx="0" cy="0"/>
        </a:xfrm>
      </p:grpSpPr>
      <p:sp>
        <p:nvSpPr>
          <p:cNvPr id="12" name="Titel 1">
            <a:extLst>
              <a:ext uri="{FF2B5EF4-FFF2-40B4-BE49-F238E27FC236}">
                <a16:creationId xmlns:a16="http://schemas.microsoft.com/office/drawing/2014/main" id="{726EAD89-A3DC-4500-9071-F28C7DB87ECF}"/>
              </a:ext>
            </a:extLst>
          </p:cNvPr>
          <p:cNvSpPr>
            <a:spLocks noGrp="1"/>
          </p:cNvSpPr>
          <p:nvPr>
            <p:ph type="title" hasCustomPrompt="1"/>
          </p:nvPr>
        </p:nvSpPr>
        <p:spPr bwMode="gray">
          <a:xfrm>
            <a:off x="449816" y="264027"/>
            <a:ext cx="8567183" cy="270565"/>
          </a:xfrm>
        </p:spPr>
        <p:txBody>
          <a:bodyPr/>
          <a:lstStyle>
            <a:lvl1pPr>
              <a:defRPr/>
            </a:lvl1pPr>
          </a:lstStyle>
          <a:p>
            <a:r>
              <a:rPr lang="en-GB"/>
              <a:t>Click to add headline</a:t>
            </a:r>
          </a:p>
        </p:txBody>
      </p:sp>
      <p:sp>
        <p:nvSpPr>
          <p:cNvPr id="7" name="Textplatzhalter 2">
            <a:extLst>
              <a:ext uri="{FF2B5EF4-FFF2-40B4-BE49-F238E27FC236}">
                <a16:creationId xmlns:a16="http://schemas.microsoft.com/office/drawing/2014/main" id="{7BDDDF81-EBEA-4C88-AA55-681A5710CA2C}"/>
              </a:ext>
            </a:extLst>
          </p:cNvPr>
          <p:cNvSpPr>
            <a:spLocks noGrp="1"/>
          </p:cNvSpPr>
          <p:nvPr>
            <p:ph type="body" sz="quarter" idx="14" hasCustomPrompt="1"/>
          </p:nvPr>
        </p:nvSpPr>
        <p:spPr bwMode="gray">
          <a:xfrm>
            <a:off x="449263" y="581026"/>
            <a:ext cx="8567737" cy="376238"/>
          </a:xfrm>
        </p:spPr>
        <p:txBody>
          <a:bodyPr vert="horz" lIns="0" tIns="0" rIns="72000" bIns="0" rtlCol="0" anchor="t">
            <a:noAutofit/>
          </a:bodyPr>
          <a:lstStyle>
            <a:lvl1pPr>
              <a:defRPr lang="de-DE" sz="1400" b="0" cap="none" baseline="0" smtClean="0">
                <a:latin typeface="+mj-lt"/>
                <a:ea typeface="+mj-ea"/>
                <a:cs typeface="+mj-cs"/>
              </a:defRPr>
            </a:lvl1pPr>
            <a:lvl2pPr>
              <a:defRPr lang="de-DE" smtClean="0"/>
            </a:lvl2pPr>
            <a:lvl3pPr>
              <a:defRPr lang="de-DE" smtClean="0"/>
            </a:lvl3pPr>
            <a:lvl4pPr>
              <a:defRPr lang="de-DE" smtClean="0"/>
            </a:lvl4pPr>
            <a:lvl5pPr>
              <a:defRPr lang="en-US"/>
            </a:lvl5pPr>
          </a:lstStyle>
          <a:p>
            <a:pPr lvl="0">
              <a:spcBef>
                <a:spcPct val="0"/>
              </a:spcBef>
            </a:pPr>
            <a:r>
              <a:rPr lang="en-GB"/>
              <a:t>Click to add sub-line</a:t>
            </a:r>
          </a:p>
        </p:txBody>
      </p:sp>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hasCustomPrompt="1"/>
          </p:nvPr>
        </p:nvSpPr>
        <p:spPr bwMode="gray">
          <a:xfrm>
            <a:off x="449817" y="1020969"/>
            <a:ext cx="7172683" cy="3495469"/>
          </a:xfrm>
        </p:spPr>
        <p:txBody>
          <a:bodyPr/>
          <a:lstStyle>
            <a:lvl1pPr>
              <a:defRPr sz="1600"/>
            </a:lvl1pPr>
            <a:lvl2pPr>
              <a:defRPr sz="1400"/>
            </a:lvl2pPr>
            <a:lvl3pPr>
              <a:defRPr>
                <a:solidFill>
                  <a:schemeClr val="bg1">
                    <a:lumMod val="50000"/>
                  </a:schemeClr>
                </a:solidFill>
              </a:defRPr>
            </a:lvl3pPr>
          </a:lstStyle>
          <a:p>
            <a:pPr lvl="0"/>
            <a:r>
              <a:rPr lang="en-GB" noProof="0"/>
              <a:t>Click to add text</a:t>
            </a:r>
          </a:p>
          <a:p>
            <a:pPr lvl="1">
              <a:buClr>
                <a:schemeClr val="accent1"/>
              </a:buClr>
            </a:pPr>
            <a:r>
              <a:rPr lang="en-GB" noProof="0"/>
              <a:t>Second level</a:t>
            </a:r>
          </a:p>
          <a:p>
            <a:pPr lvl="2">
              <a:buClr>
                <a:schemeClr val="accent1"/>
              </a:buClr>
            </a:pPr>
            <a:r>
              <a:rPr lang="en-GB" noProof="0"/>
              <a:t>Third level</a:t>
            </a:r>
          </a:p>
        </p:txBody>
      </p:sp>
      <p:sp>
        <p:nvSpPr>
          <p:cNvPr id="2" name="Datumsplatzhalter 1">
            <a:extLst>
              <a:ext uri="{FF2B5EF4-FFF2-40B4-BE49-F238E27FC236}">
                <a16:creationId xmlns:a16="http://schemas.microsoft.com/office/drawing/2014/main" id="{0B548EA6-0BD4-4DE9-880C-9051257B8288}"/>
              </a:ext>
            </a:extLst>
          </p:cNvPr>
          <p:cNvSpPr>
            <a:spLocks noGrp="1"/>
          </p:cNvSpPr>
          <p:nvPr>
            <p:ph type="dt" sz="half" idx="15"/>
          </p:nvPr>
        </p:nvSpPr>
        <p:spPr/>
        <p:txBody>
          <a:bodyPr/>
          <a:lstStyle/>
          <a:p>
            <a:fld id="{C7B0D37E-7AF4-4444-AD56-40DE3318DD9F}" type="datetime3">
              <a:rPr lang="en-GB" smtClean="0"/>
              <a:t>29 November, 2023</a:t>
            </a:fld>
            <a:endParaRPr lang="en-GB"/>
          </a:p>
        </p:txBody>
      </p:sp>
      <p:sp>
        <p:nvSpPr>
          <p:cNvPr id="6" name="Fußzeilenplatzhalter 5">
            <a:extLst>
              <a:ext uri="{FF2B5EF4-FFF2-40B4-BE49-F238E27FC236}">
                <a16:creationId xmlns:a16="http://schemas.microsoft.com/office/drawing/2014/main" id="{83E7CC3B-6035-4291-B04F-DE018A6C968C}"/>
              </a:ext>
            </a:extLst>
          </p:cNvPr>
          <p:cNvSpPr>
            <a:spLocks noGrp="1"/>
          </p:cNvSpPr>
          <p:nvPr>
            <p:ph type="ftr" sz="quarter" idx="16"/>
          </p:nvPr>
        </p:nvSpPr>
        <p:spPr/>
        <p:txBody>
          <a:bodyPr/>
          <a:lstStyle/>
          <a:p>
            <a:r>
              <a:rPr lang="en-GB"/>
              <a:t>Title of the presentation</a:t>
            </a:r>
          </a:p>
        </p:txBody>
      </p:sp>
      <p:sp>
        <p:nvSpPr>
          <p:cNvPr id="9" name="Foliennummernplatzhalter 8">
            <a:extLst>
              <a:ext uri="{FF2B5EF4-FFF2-40B4-BE49-F238E27FC236}">
                <a16:creationId xmlns:a16="http://schemas.microsoft.com/office/drawing/2014/main" id="{5D360B5D-15C8-4DDF-99B9-68062FEA3754}"/>
              </a:ext>
            </a:extLst>
          </p:cNvPr>
          <p:cNvSpPr>
            <a:spLocks noGrp="1"/>
          </p:cNvSpPr>
          <p:nvPr>
            <p:ph type="sldNum" sz="quarter" idx="17"/>
          </p:nvPr>
        </p:nvSpPr>
        <p:spPr/>
        <p:txBody>
          <a:bodyPr/>
          <a:lstStyle/>
          <a:p>
            <a:r>
              <a:rPr lang="en-GB"/>
              <a:t>Page </a:t>
            </a:r>
            <a:fld id="{3A8B5DB7-81A8-4ED4-916B-6B23CD603687}" type="slidenum">
              <a:rPr lang="en-GB" smtClean="0"/>
              <a:pPr/>
              <a:t>‹#›</a:t>
            </a:fld>
            <a:endParaRPr lang="en-GB"/>
          </a:p>
        </p:txBody>
      </p:sp>
    </p:spTree>
    <p:extLst>
      <p:ext uri="{BB962C8B-B14F-4D97-AF65-F5344CB8AC3E}">
        <p14:creationId xmlns:p14="http://schemas.microsoft.com/office/powerpoint/2010/main" val="2055235818"/>
      </p:ext>
    </p:extLst>
  </p:cSld>
  <p:clrMapOvr>
    <a:masterClrMapping/>
  </p:clrMapOvr>
  <p:transition>
    <p:fade/>
  </p:transition>
  <p:extLst>
    <p:ext uri="{DCECCB84-F9BA-43D5-87BE-67443E8EF086}">
      <p15:sldGuideLst xmlns:p15="http://schemas.microsoft.com/office/powerpoint/2012/main">
        <p15:guide id="1" orient="horz" pos="2845"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tandard text slide, alternative">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hasCustomPrompt="1"/>
          </p:nvPr>
        </p:nvSpPr>
        <p:spPr bwMode="gray">
          <a:xfrm>
            <a:off x="449818" y="1020969"/>
            <a:ext cx="7172684" cy="2839832"/>
          </a:xfrm>
        </p:spPr>
        <p:txBody>
          <a:bodyPr/>
          <a:lstStyle>
            <a:lvl1pPr>
              <a:defRPr sz="1600"/>
            </a:lvl1pPr>
            <a:lvl2pPr>
              <a:defRPr sz="1400"/>
            </a:lvl2pPr>
            <a:lvl3pPr>
              <a:defRPr>
                <a:solidFill>
                  <a:schemeClr val="bg1">
                    <a:lumMod val="50000"/>
                  </a:schemeClr>
                </a:solidFill>
              </a:defRPr>
            </a:lvl3pPr>
          </a:lstStyle>
          <a:p>
            <a:pPr lvl="0"/>
            <a:r>
              <a:rPr lang="en-GB" noProof="0"/>
              <a:t>Click to add text</a:t>
            </a:r>
          </a:p>
          <a:p>
            <a:pPr lvl="1">
              <a:buClr>
                <a:schemeClr val="accent1"/>
              </a:buClr>
            </a:pPr>
            <a:r>
              <a:rPr lang="en-GB" noProof="0"/>
              <a:t>Second level</a:t>
            </a:r>
          </a:p>
          <a:p>
            <a:pPr lvl="2">
              <a:buClr>
                <a:schemeClr val="accent1"/>
              </a:buClr>
            </a:pPr>
            <a:r>
              <a:rPr lang="en-GB" noProof="0"/>
              <a:t>Third level</a:t>
            </a:r>
          </a:p>
        </p:txBody>
      </p:sp>
      <p:sp>
        <p:nvSpPr>
          <p:cNvPr id="2" name="Titel 1">
            <a:extLst>
              <a:ext uri="{FF2B5EF4-FFF2-40B4-BE49-F238E27FC236}">
                <a16:creationId xmlns:a16="http://schemas.microsoft.com/office/drawing/2014/main" id="{F3037597-8BB0-4750-8FAD-252867721047}"/>
              </a:ext>
            </a:extLst>
          </p:cNvPr>
          <p:cNvSpPr>
            <a:spLocks noGrp="1"/>
          </p:cNvSpPr>
          <p:nvPr>
            <p:ph type="title" hasCustomPrompt="1"/>
          </p:nvPr>
        </p:nvSpPr>
        <p:spPr bwMode="gray">
          <a:xfrm>
            <a:off x="449816" y="240212"/>
            <a:ext cx="8567183" cy="540544"/>
          </a:xfrm>
        </p:spPr>
        <p:txBody>
          <a:bodyPr/>
          <a:lstStyle>
            <a:lvl1pPr>
              <a:defRPr/>
            </a:lvl1pPr>
          </a:lstStyle>
          <a:p>
            <a:r>
              <a:rPr lang="en-GB"/>
              <a:t>Click to add headline</a:t>
            </a:r>
          </a:p>
        </p:txBody>
      </p:sp>
      <p:grpSp>
        <p:nvGrpSpPr>
          <p:cNvPr id="20" name="Key Visual">
            <a:extLst>
              <a:ext uri="{FF2B5EF4-FFF2-40B4-BE49-F238E27FC236}">
                <a16:creationId xmlns:a16="http://schemas.microsoft.com/office/drawing/2014/main" id="{BCBD8A78-7D69-4DFD-B354-CF36A84705CB}"/>
              </a:ext>
            </a:extLst>
          </p:cNvPr>
          <p:cNvGrpSpPr/>
          <p:nvPr userDrawn="1"/>
        </p:nvGrpSpPr>
        <p:grpSpPr bwMode="gray">
          <a:xfrm flipV="1">
            <a:off x="123135" y="3983338"/>
            <a:ext cx="2320828" cy="616979"/>
            <a:chOff x="4846637" y="119557"/>
            <a:chExt cx="3783013" cy="1005693"/>
          </a:xfrm>
        </p:grpSpPr>
        <p:sp>
          <p:nvSpPr>
            <p:cNvPr id="21" name="Freihandform: Form 20">
              <a:extLst>
                <a:ext uri="{FF2B5EF4-FFF2-40B4-BE49-F238E27FC236}">
                  <a16:creationId xmlns:a16="http://schemas.microsoft.com/office/drawing/2014/main" id="{E45BEDC0-179F-43C1-A606-AFD62A6A063E}"/>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ihandform: Form 21">
              <a:extLst>
                <a:ext uri="{FF2B5EF4-FFF2-40B4-BE49-F238E27FC236}">
                  <a16:creationId xmlns:a16="http://schemas.microsoft.com/office/drawing/2014/main" id="{F6CCD5CC-5505-4485-9297-BB0A34EBB2F6}"/>
                </a:ext>
              </a:extLst>
            </p:cNvPr>
            <p:cNvSpPr/>
            <p:nvPr userDrawn="1"/>
          </p:nvSpPr>
          <p:spPr bwMode="gray">
            <a:xfrm>
              <a:off x="4920060" y="119557"/>
              <a:ext cx="10362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Freihandform: Form 22">
              <a:extLst>
                <a:ext uri="{FF2B5EF4-FFF2-40B4-BE49-F238E27FC236}">
                  <a16:creationId xmlns:a16="http://schemas.microsoft.com/office/drawing/2014/main" id="{18541086-C56A-406D-91E6-D3E933CF7BA3}"/>
                </a:ext>
              </a:extLst>
            </p:cNvPr>
            <p:cNvSpPr/>
            <p:nvPr userDrawn="1"/>
          </p:nvSpPr>
          <p:spPr bwMode="gray">
            <a:xfrm>
              <a:off x="7610197" y="119557"/>
              <a:ext cx="508146" cy="477657"/>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Freihandform: Form 23">
              <a:extLst>
                <a:ext uri="{FF2B5EF4-FFF2-40B4-BE49-F238E27FC236}">
                  <a16:creationId xmlns:a16="http://schemas.microsoft.com/office/drawing/2014/main" id="{1B8A9566-A588-4E4A-8143-1CBDC9C30D67}"/>
                </a:ext>
              </a:extLst>
            </p:cNvPr>
            <p:cNvSpPr/>
            <p:nvPr userDrawn="1"/>
          </p:nvSpPr>
          <p:spPr bwMode="gray">
            <a:xfrm flipH="1">
              <a:off x="7164646" y="119557"/>
              <a:ext cx="951008" cy="481890"/>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Freihandform: Form 24">
              <a:extLst>
                <a:ext uri="{FF2B5EF4-FFF2-40B4-BE49-F238E27FC236}">
                  <a16:creationId xmlns:a16="http://schemas.microsoft.com/office/drawing/2014/main" id="{6FDDC1A6-3462-4813-8D80-9E642D617983}"/>
                </a:ext>
              </a:extLst>
            </p:cNvPr>
            <p:cNvSpPr/>
            <p:nvPr userDrawn="1"/>
          </p:nvSpPr>
          <p:spPr bwMode="gray">
            <a:xfrm>
              <a:off x="4920060" y="119557"/>
              <a:ext cx="2146640"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6" name="Datumsplatzhalter 5">
            <a:extLst>
              <a:ext uri="{FF2B5EF4-FFF2-40B4-BE49-F238E27FC236}">
                <a16:creationId xmlns:a16="http://schemas.microsoft.com/office/drawing/2014/main" id="{7312137B-7817-4520-A9FF-87A20B391AA0}"/>
              </a:ext>
            </a:extLst>
          </p:cNvPr>
          <p:cNvSpPr>
            <a:spLocks noGrp="1"/>
          </p:cNvSpPr>
          <p:nvPr>
            <p:ph type="dt" sz="half" idx="14"/>
          </p:nvPr>
        </p:nvSpPr>
        <p:spPr/>
        <p:txBody>
          <a:bodyPr/>
          <a:lstStyle/>
          <a:p>
            <a:fld id="{989A3D84-BC4D-4D37-9AF9-A9482567C809}" type="datetime3">
              <a:rPr lang="en-GB" smtClean="0"/>
              <a:t>29 November, 2023</a:t>
            </a:fld>
            <a:endParaRPr lang="en-GB"/>
          </a:p>
        </p:txBody>
      </p:sp>
      <p:sp>
        <p:nvSpPr>
          <p:cNvPr id="7" name="Fußzeilenplatzhalter 6">
            <a:extLst>
              <a:ext uri="{FF2B5EF4-FFF2-40B4-BE49-F238E27FC236}">
                <a16:creationId xmlns:a16="http://schemas.microsoft.com/office/drawing/2014/main" id="{0F93DA6A-ABDD-4D0F-AFE3-FF43762B7FB4}"/>
              </a:ext>
            </a:extLst>
          </p:cNvPr>
          <p:cNvSpPr>
            <a:spLocks noGrp="1"/>
          </p:cNvSpPr>
          <p:nvPr>
            <p:ph type="ftr" sz="quarter" idx="15"/>
          </p:nvPr>
        </p:nvSpPr>
        <p:spPr/>
        <p:txBody>
          <a:bodyPr/>
          <a:lstStyle/>
          <a:p>
            <a:r>
              <a:rPr lang="en-GB"/>
              <a:t>Title of the presentation</a:t>
            </a:r>
          </a:p>
        </p:txBody>
      </p:sp>
      <p:sp>
        <p:nvSpPr>
          <p:cNvPr id="9" name="Foliennummernplatzhalter 8">
            <a:extLst>
              <a:ext uri="{FF2B5EF4-FFF2-40B4-BE49-F238E27FC236}">
                <a16:creationId xmlns:a16="http://schemas.microsoft.com/office/drawing/2014/main" id="{7905C91D-31F5-4E80-9F76-6D372B3A1690}"/>
              </a:ext>
            </a:extLst>
          </p:cNvPr>
          <p:cNvSpPr>
            <a:spLocks noGrp="1"/>
          </p:cNvSpPr>
          <p:nvPr>
            <p:ph type="sldNum" sz="quarter" idx="16"/>
          </p:nvPr>
        </p:nvSpPr>
        <p:spPr/>
        <p:txBody>
          <a:bodyPr/>
          <a:lstStyle/>
          <a:p>
            <a:r>
              <a:rPr lang="en-GB"/>
              <a:t>Page </a:t>
            </a:r>
            <a:fld id="{3A8B5DB7-81A8-4ED4-916B-6B23CD603687}" type="slidenum">
              <a:rPr lang="en-GB" smtClean="0"/>
              <a:pPr/>
              <a:t>‹#›</a:t>
            </a:fld>
            <a:endParaRPr lang="en-GB"/>
          </a:p>
        </p:txBody>
      </p:sp>
    </p:spTree>
    <p:extLst>
      <p:ext uri="{BB962C8B-B14F-4D97-AF65-F5344CB8AC3E}">
        <p14:creationId xmlns:p14="http://schemas.microsoft.com/office/powerpoint/2010/main" val="1358597088"/>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slide, with two columns">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hasCustomPrompt="1"/>
          </p:nvPr>
        </p:nvSpPr>
        <p:spPr bwMode="gray">
          <a:xfrm>
            <a:off x="449818" y="1020969"/>
            <a:ext cx="4122182" cy="3495469"/>
          </a:xfrm>
        </p:spPr>
        <p:txBody>
          <a:bodyPr/>
          <a:lstStyle>
            <a:lvl1pPr>
              <a:defRPr sz="1600"/>
            </a:lvl1pPr>
            <a:lvl2pPr>
              <a:defRPr sz="1400"/>
            </a:lvl2pPr>
            <a:lvl3pPr>
              <a:defRPr sz="1200">
                <a:solidFill>
                  <a:schemeClr val="bg1">
                    <a:lumMod val="50000"/>
                  </a:schemeClr>
                </a:solidFill>
              </a:defRPr>
            </a:lvl3pPr>
          </a:lstStyle>
          <a:p>
            <a:pPr lvl="0"/>
            <a:r>
              <a:rPr lang="en-GB" noProof="0"/>
              <a:t>Click to add text</a:t>
            </a:r>
          </a:p>
          <a:p>
            <a:pPr lvl="1">
              <a:buClr>
                <a:schemeClr val="accent1"/>
              </a:buClr>
            </a:pPr>
            <a:r>
              <a:rPr lang="en-GB" noProof="0"/>
              <a:t>Second level</a:t>
            </a:r>
          </a:p>
          <a:p>
            <a:pPr lvl="2">
              <a:buClr>
                <a:schemeClr val="accent1"/>
              </a:buClr>
            </a:pPr>
            <a:r>
              <a:rPr lang="en-GB" noProof="0"/>
              <a:t>Third level</a:t>
            </a:r>
          </a:p>
        </p:txBody>
      </p:sp>
      <p:sp>
        <p:nvSpPr>
          <p:cNvPr id="2" name="Titel 1">
            <a:extLst>
              <a:ext uri="{FF2B5EF4-FFF2-40B4-BE49-F238E27FC236}">
                <a16:creationId xmlns:a16="http://schemas.microsoft.com/office/drawing/2014/main" id="{F3037597-8BB0-4750-8FAD-252867721047}"/>
              </a:ext>
            </a:extLst>
          </p:cNvPr>
          <p:cNvSpPr>
            <a:spLocks noGrp="1"/>
          </p:cNvSpPr>
          <p:nvPr>
            <p:ph type="title" hasCustomPrompt="1"/>
          </p:nvPr>
        </p:nvSpPr>
        <p:spPr bwMode="gray">
          <a:xfrm>
            <a:off x="449816" y="240212"/>
            <a:ext cx="8560833" cy="540544"/>
          </a:xfrm>
        </p:spPr>
        <p:txBody>
          <a:bodyPr/>
          <a:lstStyle>
            <a:lvl1pPr>
              <a:defRPr/>
            </a:lvl1pPr>
          </a:lstStyle>
          <a:p>
            <a:r>
              <a:rPr lang="en-GB"/>
              <a:t>Click to add headline</a:t>
            </a:r>
          </a:p>
        </p:txBody>
      </p:sp>
      <p:sp>
        <p:nvSpPr>
          <p:cNvPr id="9" name="Textplatzhalter 7">
            <a:extLst>
              <a:ext uri="{FF2B5EF4-FFF2-40B4-BE49-F238E27FC236}">
                <a16:creationId xmlns:a16="http://schemas.microsoft.com/office/drawing/2014/main" id="{22732D1C-05D1-4A5F-B576-23063E1D7BD4}"/>
              </a:ext>
            </a:extLst>
          </p:cNvPr>
          <p:cNvSpPr>
            <a:spLocks noGrp="1"/>
          </p:cNvSpPr>
          <p:nvPr>
            <p:ph type="body" sz="quarter" idx="14" hasCustomPrompt="1"/>
          </p:nvPr>
        </p:nvSpPr>
        <p:spPr bwMode="gray">
          <a:xfrm>
            <a:off x="4888468" y="1020969"/>
            <a:ext cx="4122182" cy="3495469"/>
          </a:xfrm>
        </p:spPr>
        <p:txBody>
          <a:bodyPr/>
          <a:lstStyle>
            <a:lvl1pPr>
              <a:defRPr sz="1600"/>
            </a:lvl1pPr>
            <a:lvl2pPr>
              <a:defRPr sz="1400"/>
            </a:lvl2pPr>
            <a:lvl3pPr>
              <a:defRPr sz="1200">
                <a:solidFill>
                  <a:schemeClr val="bg1">
                    <a:lumMod val="50000"/>
                  </a:schemeClr>
                </a:solidFill>
              </a:defRPr>
            </a:lvl3pPr>
          </a:lstStyle>
          <a:p>
            <a:pPr lvl="0"/>
            <a:r>
              <a:rPr lang="en-GB" noProof="0"/>
              <a:t>Click to add text</a:t>
            </a:r>
          </a:p>
          <a:p>
            <a:pPr lvl="1">
              <a:buClr>
                <a:schemeClr val="accent1"/>
              </a:buClr>
            </a:pPr>
            <a:r>
              <a:rPr lang="en-GB" noProof="0"/>
              <a:t>Second level</a:t>
            </a:r>
          </a:p>
          <a:p>
            <a:pPr lvl="2">
              <a:buClr>
                <a:schemeClr val="accent1"/>
              </a:buClr>
            </a:pPr>
            <a:r>
              <a:rPr lang="en-GB" noProof="0"/>
              <a:t>Third level</a:t>
            </a:r>
          </a:p>
        </p:txBody>
      </p:sp>
      <p:sp>
        <p:nvSpPr>
          <p:cNvPr id="6" name="Datumsplatzhalter 5">
            <a:extLst>
              <a:ext uri="{FF2B5EF4-FFF2-40B4-BE49-F238E27FC236}">
                <a16:creationId xmlns:a16="http://schemas.microsoft.com/office/drawing/2014/main" id="{F4E7BC60-DC17-4952-AA54-E728E1C62BDC}"/>
              </a:ext>
            </a:extLst>
          </p:cNvPr>
          <p:cNvSpPr>
            <a:spLocks noGrp="1"/>
          </p:cNvSpPr>
          <p:nvPr>
            <p:ph type="dt" sz="half" idx="15"/>
          </p:nvPr>
        </p:nvSpPr>
        <p:spPr/>
        <p:txBody>
          <a:bodyPr/>
          <a:lstStyle/>
          <a:p>
            <a:fld id="{9786A68F-1E2A-4468-9037-26601D14EAD2}" type="datetime3">
              <a:rPr lang="en-GB" smtClean="0"/>
              <a:t>29 November, 2023</a:t>
            </a:fld>
            <a:endParaRPr lang="en-GB"/>
          </a:p>
        </p:txBody>
      </p:sp>
      <p:sp>
        <p:nvSpPr>
          <p:cNvPr id="7" name="Fußzeilenplatzhalter 6">
            <a:extLst>
              <a:ext uri="{FF2B5EF4-FFF2-40B4-BE49-F238E27FC236}">
                <a16:creationId xmlns:a16="http://schemas.microsoft.com/office/drawing/2014/main" id="{616123A0-A869-46F1-9E20-A4CCE7F665FA}"/>
              </a:ext>
            </a:extLst>
          </p:cNvPr>
          <p:cNvSpPr>
            <a:spLocks noGrp="1"/>
          </p:cNvSpPr>
          <p:nvPr>
            <p:ph type="ftr" sz="quarter" idx="16"/>
          </p:nvPr>
        </p:nvSpPr>
        <p:spPr/>
        <p:txBody>
          <a:bodyPr/>
          <a:lstStyle/>
          <a:p>
            <a:r>
              <a:rPr lang="en-GB"/>
              <a:t>Title of the presentation</a:t>
            </a:r>
          </a:p>
        </p:txBody>
      </p:sp>
      <p:sp>
        <p:nvSpPr>
          <p:cNvPr id="10" name="Foliennummernplatzhalter 9">
            <a:extLst>
              <a:ext uri="{FF2B5EF4-FFF2-40B4-BE49-F238E27FC236}">
                <a16:creationId xmlns:a16="http://schemas.microsoft.com/office/drawing/2014/main" id="{39EFEB5C-119E-416E-84F6-79F25273C8C7}"/>
              </a:ext>
            </a:extLst>
          </p:cNvPr>
          <p:cNvSpPr>
            <a:spLocks noGrp="1"/>
          </p:cNvSpPr>
          <p:nvPr>
            <p:ph type="sldNum" sz="quarter" idx="17"/>
          </p:nvPr>
        </p:nvSpPr>
        <p:spPr/>
        <p:txBody>
          <a:bodyPr/>
          <a:lstStyle/>
          <a:p>
            <a:r>
              <a:rPr lang="en-GB"/>
              <a:t>Page </a:t>
            </a:r>
            <a:fld id="{3A8B5DB7-81A8-4ED4-916B-6B23CD603687}" type="slidenum">
              <a:rPr lang="en-GB" smtClean="0"/>
              <a:pPr/>
              <a:t>‹#›</a:t>
            </a:fld>
            <a:endParaRPr lang="en-GB"/>
          </a:p>
        </p:txBody>
      </p:sp>
    </p:spTree>
    <p:extLst>
      <p:ext uri="{BB962C8B-B14F-4D97-AF65-F5344CB8AC3E}">
        <p14:creationId xmlns:p14="http://schemas.microsoft.com/office/powerpoint/2010/main" val="1871978961"/>
      </p:ext>
    </p:extLst>
  </p:cSld>
  <p:clrMapOvr>
    <a:masterClrMapping/>
  </p:clrMapOvr>
  <p:transition>
    <p:fade/>
  </p:transition>
  <p:extLst>
    <p:ext uri="{DCECCB84-F9BA-43D5-87BE-67443E8EF086}">
      <p15:sldGuideLst xmlns:p15="http://schemas.microsoft.com/office/powerpoint/2012/main">
        <p15:guide id="2" orient="horz" pos="2845"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slide, with one column">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hasCustomPrompt="1"/>
          </p:nvPr>
        </p:nvSpPr>
        <p:spPr bwMode="gray">
          <a:xfrm>
            <a:off x="449818" y="1020968"/>
            <a:ext cx="4122182" cy="3495469"/>
          </a:xfrm>
        </p:spPr>
        <p:txBody>
          <a:bodyPr/>
          <a:lstStyle>
            <a:lvl1pPr>
              <a:defRPr sz="1600"/>
            </a:lvl1pPr>
            <a:lvl2pPr>
              <a:defRPr sz="1400"/>
            </a:lvl2pPr>
            <a:lvl3pPr>
              <a:defRPr sz="1200">
                <a:solidFill>
                  <a:schemeClr val="bg1">
                    <a:lumMod val="50000"/>
                  </a:schemeClr>
                </a:solidFill>
              </a:defRPr>
            </a:lvl3pPr>
          </a:lstStyle>
          <a:p>
            <a:pPr lvl="0"/>
            <a:r>
              <a:rPr lang="en-GB" noProof="0"/>
              <a:t>Click to add text</a:t>
            </a:r>
          </a:p>
          <a:p>
            <a:pPr lvl="1">
              <a:buClr>
                <a:schemeClr val="accent1"/>
              </a:buClr>
            </a:pPr>
            <a:r>
              <a:rPr lang="en-GB" noProof="0"/>
              <a:t>Second level</a:t>
            </a:r>
          </a:p>
          <a:p>
            <a:pPr lvl="2">
              <a:buClr>
                <a:schemeClr val="accent1"/>
              </a:buClr>
            </a:pPr>
            <a:r>
              <a:rPr lang="en-GB" noProof="0"/>
              <a:t>Third level</a:t>
            </a:r>
          </a:p>
        </p:txBody>
      </p:sp>
      <p:sp>
        <p:nvSpPr>
          <p:cNvPr id="2" name="Titel 1">
            <a:extLst>
              <a:ext uri="{FF2B5EF4-FFF2-40B4-BE49-F238E27FC236}">
                <a16:creationId xmlns:a16="http://schemas.microsoft.com/office/drawing/2014/main" id="{F3037597-8BB0-4750-8FAD-252867721047}"/>
              </a:ext>
            </a:extLst>
          </p:cNvPr>
          <p:cNvSpPr>
            <a:spLocks noGrp="1"/>
          </p:cNvSpPr>
          <p:nvPr>
            <p:ph type="title" hasCustomPrompt="1"/>
          </p:nvPr>
        </p:nvSpPr>
        <p:spPr bwMode="gray">
          <a:xfrm>
            <a:off x="449816" y="240212"/>
            <a:ext cx="8567183" cy="540544"/>
          </a:xfrm>
        </p:spPr>
        <p:txBody>
          <a:bodyPr/>
          <a:lstStyle>
            <a:lvl1pPr>
              <a:defRPr/>
            </a:lvl1pPr>
          </a:lstStyle>
          <a:p>
            <a:r>
              <a:rPr lang="en-GB"/>
              <a:t>Click to add headline</a:t>
            </a:r>
          </a:p>
        </p:txBody>
      </p:sp>
      <p:sp>
        <p:nvSpPr>
          <p:cNvPr id="6" name="Datumsplatzhalter 5">
            <a:extLst>
              <a:ext uri="{FF2B5EF4-FFF2-40B4-BE49-F238E27FC236}">
                <a16:creationId xmlns:a16="http://schemas.microsoft.com/office/drawing/2014/main" id="{12EA4DEB-4859-40BB-BA0A-9D4E262D701C}"/>
              </a:ext>
            </a:extLst>
          </p:cNvPr>
          <p:cNvSpPr>
            <a:spLocks noGrp="1"/>
          </p:cNvSpPr>
          <p:nvPr>
            <p:ph type="dt" sz="half" idx="14"/>
          </p:nvPr>
        </p:nvSpPr>
        <p:spPr/>
        <p:txBody>
          <a:bodyPr/>
          <a:lstStyle/>
          <a:p>
            <a:fld id="{E011342D-D509-45BB-9B70-58B5119CA1AB}" type="datetime3">
              <a:rPr lang="en-GB" smtClean="0"/>
              <a:t>29 November, 2023</a:t>
            </a:fld>
            <a:endParaRPr lang="en-GB"/>
          </a:p>
        </p:txBody>
      </p:sp>
      <p:sp>
        <p:nvSpPr>
          <p:cNvPr id="7" name="Fußzeilenplatzhalter 6">
            <a:extLst>
              <a:ext uri="{FF2B5EF4-FFF2-40B4-BE49-F238E27FC236}">
                <a16:creationId xmlns:a16="http://schemas.microsoft.com/office/drawing/2014/main" id="{FFE8A212-1664-4A14-896F-DC3AE0C13F67}"/>
              </a:ext>
            </a:extLst>
          </p:cNvPr>
          <p:cNvSpPr>
            <a:spLocks noGrp="1"/>
          </p:cNvSpPr>
          <p:nvPr>
            <p:ph type="ftr" sz="quarter" idx="15"/>
          </p:nvPr>
        </p:nvSpPr>
        <p:spPr/>
        <p:txBody>
          <a:bodyPr/>
          <a:lstStyle/>
          <a:p>
            <a:r>
              <a:rPr lang="en-GB"/>
              <a:t>Title of the presentation</a:t>
            </a:r>
          </a:p>
        </p:txBody>
      </p:sp>
      <p:sp>
        <p:nvSpPr>
          <p:cNvPr id="9" name="Foliennummernplatzhalter 8">
            <a:extLst>
              <a:ext uri="{FF2B5EF4-FFF2-40B4-BE49-F238E27FC236}">
                <a16:creationId xmlns:a16="http://schemas.microsoft.com/office/drawing/2014/main" id="{753C8D80-6BFD-4466-8E36-54C951F12DD8}"/>
              </a:ext>
            </a:extLst>
          </p:cNvPr>
          <p:cNvSpPr>
            <a:spLocks noGrp="1"/>
          </p:cNvSpPr>
          <p:nvPr>
            <p:ph type="sldNum" sz="quarter" idx="16"/>
          </p:nvPr>
        </p:nvSpPr>
        <p:spPr/>
        <p:txBody>
          <a:bodyPr/>
          <a:lstStyle/>
          <a:p>
            <a:r>
              <a:rPr lang="en-GB"/>
              <a:t>Page </a:t>
            </a:r>
            <a:fld id="{3A8B5DB7-81A8-4ED4-916B-6B23CD603687}" type="slidenum">
              <a:rPr lang="en-GB" smtClean="0"/>
              <a:pPr/>
              <a:t>‹#›</a:t>
            </a:fld>
            <a:endParaRPr lang="en-GB"/>
          </a:p>
        </p:txBody>
      </p:sp>
    </p:spTree>
    <p:extLst>
      <p:ext uri="{BB962C8B-B14F-4D97-AF65-F5344CB8AC3E}">
        <p14:creationId xmlns:p14="http://schemas.microsoft.com/office/powerpoint/2010/main" val="187320649"/>
      </p:ext>
    </p:extLst>
  </p:cSld>
  <p:clrMapOvr>
    <a:masterClrMapping/>
  </p:clrMapOvr>
  <p:transition>
    <p:fade/>
  </p:transition>
  <p:extLst>
    <p:ext uri="{DCECCB84-F9BA-43D5-87BE-67443E8EF086}">
      <p15:sldGuideLst xmlns:p15="http://schemas.microsoft.com/office/powerpoint/2012/main">
        <p15:guide id="1" pos="2880">
          <p15:clr>
            <a:srgbClr val="FBAE40"/>
          </p15:clr>
        </p15:guide>
        <p15:guide id="2" orient="horz" pos="2845"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b/w ">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FF0DB5C6-9E74-4378-9827-68473EFA35F3}"/>
              </a:ext>
            </a:extLst>
          </p:cNvPr>
          <p:cNvPicPr>
            <a:picLocks/>
          </p:cNvPicPr>
          <p:nvPr userDrawn="1"/>
        </p:nvPicPr>
        <p:blipFill rotWithShape="1">
          <a:blip r:embed="rId2" cstate="screen">
            <a:extLst>
              <a:ext uri="{28A0092B-C50C-407E-A947-70E740481C1C}">
                <a14:useLocalDpi xmlns:a14="http://schemas.microsoft.com/office/drawing/2010/main"/>
              </a:ext>
            </a:extLst>
          </a:blip>
          <a:srcRect/>
          <a:stretch/>
        </p:blipFill>
        <p:spPr bwMode="gray">
          <a:xfrm>
            <a:off x="123135" y="123825"/>
            <a:ext cx="8893865" cy="3541396"/>
          </a:xfrm>
          <a:prstGeom prst="rect">
            <a:avLst/>
          </a:prstGeom>
        </p:spPr>
      </p:pic>
      <p:pic>
        <p:nvPicPr>
          <p:cNvPr id="15" name="Grafik 14" descr="Ein Bild, das Säge enthält.&#10;&#10;Automatisch generierte Beschreibung">
            <a:extLst>
              <a:ext uri="{FF2B5EF4-FFF2-40B4-BE49-F238E27FC236}">
                <a16:creationId xmlns:a16="http://schemas.microsoft.com/office/drawing/2014/main" id="{31687CA2-4830-4EA3-B6BE-4D04E1B8363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123135" y="635156"/>
            <a:ext cx="8895600" cy="3030064"/>
          </a:xfrm>
          <a:prstGeom prst="rect">
            <a:avLst/>
          </a:prstGeom>
        </p:spPr>
      </p:pic>
      <p:pic>
        <p:nvPicPr>
          <p:cNvPr id="10" name="logo">
            <a:extLst>
              <a:ext uri="{FF2B5EF4-FFF2-40B4-BE49-F238E27FC236}">
                <a16:creationId xmlns:a16="http://schemas.microsoft.com/office/drawing/2014/main" id="{5020DAB1-6624-4F6F-85BE-D8BE78A1A57E}"/>
              </a:ext>
            </a:extLst>
          </p:cNvPr>
          <p:cNvPicPr>
            <a:picLocks noChangeAspect="1"/>
          </p:cNvPicPr>
          <p:nvPr userDrawn="1"/>
        </p:nvPicPr>
        <p:blipFill>
          <a:blip r:embed="rId4" cstate="screen">
            <a:extLst>
              <a:ext uri="{BEBA8EAE-BF5A-486C-A8C5-ECC9F3942E4B}">
                <a14:imgProps xmlns:a14="http://schemas.microsoft.com/office/drawing/2010/main">
                  <a14:imgLayer r:embed="rId5">
                    <a14:imgEffect>
                      <a14:brightnessContrast bright="-8000"/>
                    </a14:imgEffect>
                  </a14:imgLayer>
                </a14:imgProps>
              </a:ext>
              <a:ext uri="{28A0092B-C50C-407E-A947-70E740481C1C}">
                <a14:useLocalDpi xmlns:a14="http://schemas.microsoft.com/office/drawing/2010/main"/>
              </a:ext>
            </a:extLst>
          </a:blip>
          <a:stretch>
            <a:fillRect/>
          </a:stretch>
        </p:blipFill>
        <p:spPr bwMode="gray">
          <a:xfrm>
            <a:off x="687149" y="4066683"/>
            <a:ext cx="2311296" cy="637918"/>
          </a:xfrm>
          <a:prstGeom prst="rect">
            <a:avLst/>
          </a:prstGeom>
        </p:spPr>
      </p:pic>
      <p:sp>
        <p:nvSpPr>
          <p:cNvPr id="13" name="Bar">
            <a:extLst>
              <a:ext uri="{FF2B5EF4-FFF2-40B4-BE49-F238E27FC236}">
                <a16:creationId xmlns:a16="http://schemas.microsoft.com/office/drawing/2014/main" id="{8C59F0BE-E094-4F6F-B663-07A571A19A62}"/>
              </a:ext>
            </a:extLst>
          </p:cNvPr>
          <p:cNvSpPr/>
          <p:nvPr userDrawn="1"/>
        </p:nvSpPr>
        <p:spPr bwMode="gray">
          <a:xfrm>
            <a:off x="5369092" y="3665220"/>
            <a:ext cx="3647908" cy="222842"/>
          </a:xfrm>
          <a:prstGeom prst="rect">
            <a:avLst/>
          </a:pr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eaLnBrk="0" fontAlgn="base" hangingPunct="0">
              <a:spcBef>
                <a:spcPct val="0"/>
              </a:spcBef>
              <a:spcAft>
                <a:spcPct val="0"/>
              </a:spcAft>
            </a:pPr>
            <a:endParaRPr lang="de-DE" err="1">
              <a:solidFill>
                <a:schemeClr val="tx2"/>
              </a:solidFill>
              <a:latin typeface="Arial" charset="0"/>
            </a:endParaRPr>
          </a:p>
        </p:txBody>
      </p:sp>
      <p:sp>
        <p:nvSpPr>
          <p:cNvPr id="19" name="Subline">
            <a:extLst>
              <a:ext uri="{FF2B5EF4-FFF2-40B4-BE49-F238E27FC236}">
                <a16:creationId xmlns:a16="http://schemas.microsoft.com/office/drawing/2014/main" id="{31A5E120-96AF-40F6-98D7-8A2FD24C3270}"/>
              </a:ext>
            </a:extLst>
          </p:cNvPr>
          <p:cNvSpPr>
            <a:spLocks noGrp="1"/>
          </p:cNvSpPr>
          <p:nvPr>
            <p:ph type="body" sz="quarter" idx="10" hasCustomPrompt="1"/>
          </p:nvPr>
        </p:nvSpPr>
        <p:spPr bwMode="gray">
          <a:xfrm>
            <a:off x="699848" y="2775458"/>
            <a:ext cx="7970837" cy="592470"/>
          </a:xfrm>
        </p:spPr>
        <p:txBody>
          <a:bodyPr>
            <a:spAutoFit/>
          </a:bodyPr>
          <a:lstStyle>
            <a:lvl1pPr marL="0" indent="0">
              <a:lnSpc>
                <a:spcPct val="95000"/>
              </a:lnSpc>
              <a:spcBef>
                <a:spcPts val="1200"/>
              </a:spcBef>
              <a:spcAft>
                <a:spcPts val="0"/>
              </a:spcAft>
              <a:buNone/>
              <a:defRPr sz="1500">
                <a:solidFill>
                  <a:schemeClr val="tx1"/>
                </a:solidFill>
              </a:defRPr>
            </a:lvl1pPr>
          </a:lstStyle>
          <a:p>
            <a:r>
              <a:rPr lang="en-GB"/>
              <a:t>This is the sub-line</a:t>
            </a:r>
          </a:p>
          <a:p>
            <a:r>
              <a:rPr lang="en-GB"/>
              <a:t>Project name | Date</a:t>
            </a:r>
          </a:p>
        </p:txBody>
      </p:sp>
      <p:sp>
        <p:nvSpPr>
          <p:cNvPr id="5" name="Headline">
            <a:extLst>
              <a:ext uri="{FF2B5EF4-FFF2-40B4-BE49-F238E27FC236}">
                <a16:creationId xmlns:a16="http://schemas.microsoft.com/office/drawing/2014/main" id="{4ECCE95F-3D45-442B-95A6-78CBB31D3D1A}"/>
              </a:ext>
            </a:extLst>
          </p:cNvPr>
          <p:cNvSpPr>
            <a:spLocks noGrp="1"/>
          </p:cNvSpPr>
          <p:nvPr>
            <p:ph type="title" hasCustomPrompt="1"/>
          </p:nvPr>
        </p:nvSpPr>
        <p:spPr bwMode="gray">
          <a:xfrm>
            <a:off x="699848" y="1906648"/>
            <a:ext cx="7971711" cy="720197"/>
          </a:xfrm>
          <a:prstGeom prst="rect">
            <a:avLst/>
          </a:prstGeom>
        </p:spPr>
        <p:txBody>
          <a:bodyPr wrap="square">
            <a:spAutoFit/>
          </a:bodyPr>
          <a:lstStyle>
            <a:lvl1pPr>
              <a:defRPr sz="2600" b="1">
                <a:solidFill>
                  <a:schemeClr val="tx1"/>
                </a:solidFill>
              </a:defRPr>
            </a:lvl1pPr>
          </a:lstStyle>
          <a:p>
            <a:r>
              <a:rPr lang="en-GB"/>
              <a:t>Title slide/headline</a:t>
            </a:r>
            <a:br>
              <a:rPr lang="en-GB"/>
            </a:br>
            <a:r>
              <a:rPr lang="en-GB"/>
              <a:t>with b/w GIZ key visual</a:t>
            </a:r>
          </a:p>
        </p:txBody>
      </p:sp>
    </p:spTree>
    <p:extLst>
      <p:ext uri="{BB962C8B-B14F-4D97-AF65-F5344CB8AC3E}">
        <p14:creationId xmlns:p14="http://schemas.microsoft.com/office/powerpoint/2010/main" val="4291466940"/>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slide, 1 photo">
    <p:spTree>
      <p:nvGrpSpPr>
        <p:cNvPr id="1" name=""/>
        <p:cNvGrpSpPr/>
        <p:nvPr/>
      </p:nvGrpSpPr>
      <p:grpSpPr>
        <a:xfrm>
          <a:off x="0" y="0"/>
          <a:ext cx="0" cy="0"/>
          <a:chOff x="0" y="0"/>
          <a:chExt cx="0" cy="0"/>
        </a:xfrm>
      </p:grpSpPr>
      <p:sp>
        <p:nvSpPr>
          <p:cNvPr id="6" name="Bildplatzhalter 5">
            <a:extLst>
              <a:ext uri="{FF2B5EF4-FFF2-40B4-BE49-F238E27FC236}">
                <a16:creationId xmlns:a16="http://schemas.microsoft.com/office/drawing/2014/main" id="{AD865FD3-1198-4DEC-9CE4-A71B7C84CD08}"/>
              </a:ext>
            </a:extLst>
          </p:cNvPr>
          <p:cNvSpPr>
            <a:spLocks noGrp="1"/>
          </p:cNvSpPr>
          <p:nvPr>
            <p:ph type="pic" sz="quarter" idx="15" hasCustomPrompt="1"/>
          </p:nvPr>
        </p:nvSpPr>
        <p:spPr bwMode="gray">
          <a:xfrm>
            <a:off x="5528944" y="125629"/>
            <a:ext cx="3490261" cy="4474945"/>
          </a:xfrm>
          <a:solidFill>
            <a:schemeClr val="bg2"/>
          </a:solidFill>
        </p:spPr>
        <p:txBody>
          <a:bodyPr tIns="1440000"/>
          <a:lstStyle>
            <a:lvl1pPr algn="ctr">
              <a:defRPr sz="1000">
                <a:solidFill>
                  <a:schemeClr val="tx2"/>
                </a:solidFill>
              </a:defRPr>
            </a:lvl1pPr>
          </a:lstStyle>
          <a:p>
            <a:r>
              <a:rPr lang="en-GB"/>
              <a:t>Photo</a:t>
            </a:r>
          </a:p>
        </p:txBody>
      </p:sp>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hasCustomPrompt="1"/>
          </p:nvPr>
        </p:nvSpPr>
        <p:spPr bwMode="gray">
          <a:xfrm>
            <a:off x="449818" y="1020968"/>
            <a:ext cx="4839634" cy="3579606"/>
          </a:xfrm>
        </p:spPr>
        <p:txBody>
          <a:bodyPr/>
          <a:lstStyle>
            <a:lvl1pPr>
              <a:defRPr sz="1600"/>
            </a:lvl1pPr>
            <a:lvl2pPr>
              <a:defRPr sz="1400"/>
            </a:lvl2pPr>
            <a:lvl3pPr>
              <a:defRPr sz="1200">
                <a:solidFill>
                  <a:schemeClr val="bg1">
                    <a:lumMod val="50000"/>
                  </a:schemeClr>
                </a:solidFill>
              </a:defRPr>
            </a:lvl3pPr>
          </a:lstStyle>
          <a:p>
            <a:pPr lvl="0"/>
            <a:r>
              <a:rPr lang="en-GB" noProof="0"/>
              <a:t>Click to add text</a:t>
            </a:r>
          </a:p>
          <a:p>
            <a:pPr lvl="1">
              <a:buClr>
                <a:schemeClr val="accent1"/>
              </a:buClr>
            </a:pPr>
            <a:r>
              <a:rPr lang="en-GB" noProof="0"/>
              <a:t>Second level</a:t>
            </a:r>
          </a:p>
          <a:p>
            <a:pPr lvl="2">
              <a:buClr>
                <a:schemeClr val="accent1"/>
              </a:buClr>
            </a:pPr>
            <a:r>
              <a:rPr lang="en-GB" noProof="0"/>
              <a:t>Third level</a:t>
            </a:r>
          </a:p>
        </p:txBody>
      </p:sp>
      <p:sp>
        <p:nvSpPr>
          <p:cNvPr id="11" name="Titel 1">
            <a:extLst>
              <a:ext uri="{FF2B5EF4-FFF2-40B4-BE49-F238E27FC236}">
                <a16:creationId xmlns:a16="http://schemas.microsoft.com/office/drawing/2014/main" id="{7EA27159-D449-4E61-9234-12331EF25886}"/>
              </a:ext>
            </a:extLst>
          </p:cNvPr>
          <p:cNvSpPr>
            <a:spLocks noGrp="1"/>
          </p:cNvSpPr>
          <p:nvPr>
            <p:ph type="title" hasCustomPrompt="1"/>
          </p:nvPr>
        </p:nvSpPr>
        <p:spPr bwMode="gray">
          <a:xfrm>
            <a:off x="449817" y="240212"/>
            <a:ext cx="4839634" cy="540544"/>
          </a:xfrm>
        </p:spPr>
        <p:txBody>
          <a:bodyPr/>
          <a:lstStyle>
            <a:lvl1pPr>
              <a:defRPr/>
            </a:lvl1pPr>
          </a:lstStyle>
          <a:p>
            <a:r>
              <a:rPr lang="en-GB"/>
              <a:t>Click to add headline</a:t>
            </a:r>
          </a:p>
        </p:txBody>
      </p:sp>
      <p:sp>
        <p:nvSpPr>
          <p:cNvPr id="2" name="Datumsplatzhalter 1">
            <a:extLst>
              <a:ext uri="{FF2B5EF4-FFF2-40B4-BE49-F238E27FC236}">
                <a16:creationId xmlns:a16="http://schemas.microsoft.com/office/drawing/2014/main" id="{6AF2015D-9762-47AA-9BD6-3FA6CCC0648F}"/>
              </a:ext>
            </a:extLst>
          </p:cNvPr>
          <p:cNvSpPr>
            <a:spLocks noGrp="1"/>
          </p:cNvSpPr>
          <p:nvPr>
            <p:ph type="dt" sz="half" idx="16"/>
          </p:nvPr>
        </p:nvSpPr>
        <p:spPr/>
        <p:txBody>
          <a:bodyPr/>
          <a:lstStyle/>
          <a:p>
            <a:fld id="{0DEA7DD8-3D3F-4D0F-AB20-1B1E8E0154E1}" type="datetime3">
              <a:rPr lang="en-GB" smtClean="0"/>
              <a:t>29 November, 2023</a:t>
            </a:fld>
            <a:endParaRPr lang="en-GB"/>
          </a:p>
        </p:txBody>
      </p:sp>
      <p:sp>
        <p:nvSpPr>
          <p:cNvPr id="7" name="Fußzeilenplatzhalter 6">
            <a:extLst>
              <a:ext uri="{FF2B5EF4-FFF2-40B4-BE49-F238E27FC236}">
                <a16:creationId xmlns:a16="http://schemas.microsoft.com/office/drawing/2014/main" id="{80DC7F6F-F5EA-41B6-BA59-091605C586C9}"/>
              </a:ext>
            </a:extLst>
          </p:cNvPr>
          <p:cNvSpPr>
            <a:spLocks noGrp="1"/>
          </p:cNvSpPr>
          <p:nvPr>
            <p:ph type="ftr" sz="quarter" idx="17"/>
          </p:nvPr>
        </p:nvSpPr>
        <p:spPr/>
        <p:txBody>
          <a:bodyPr/>
          <a:lstStyle/>
          <a:p>
            <a:r>
              <a:rPr lang="en-GB"/>
              <a:t>Title of the presentation</a:t>
            </a:r>
          </a:p>
        </p:txBody>
      </p:sp>
      <p:sp>
        <p:nvSpPr>
          <p:cNvPr id="9" name="Foliennummernplatzhalter 8">
            <a:extLst>
              <a:ext uri="{FF2B5EF4-FFF2-40B4-BE49-F238E27FC236}">
                <a16:creationId xmlns:a16="http://schemas.microsoft.com/office/drawing/2014/main" id="{86AA5DDD-B7D2-44C4-84F6-785C251D3F31}"/>
              </a:ext>
            </a:extLst>
          </p:cNvPr>
          <p:cNvSpPr>
            <a:spLocks noGrp="1"/>
          </p:cNvSpPr>
          <p:nvPr>
            <p:ph type="sldNum" sz="quarter" idx="18"/>
          </p:nvPr>
        </p:nvSpPr>
        <p:spPr/>
        <p:txBody>
          <a:bodyPr/>
          <a:lstStyle/>
          <a:p>
            <a:r>
              <a:rPr lang="en-GB"/>
              <a:t>Page </a:t>
            </a:r>
            <a:fld id="{3A8B5DB7-81A8-4ED4-916B-6B23CD603687}" type="slidenum">
              <a:rPr lang="en-GB" smtClean="0"/>
              <a:pPr/>
              <a:t>‹#›</a:t>
            </a:fld>
            <a:endParaRPr lang="en-GB"/>
          </a:p>
        </p:txBody>
      </p:sp>
    </p:spTree>
    <p:extLst>
      <p:ext uri="{BB962C8B-B14F-4D97-AF65-F5344CB8AC3E}">
        <p14:creationId xmlns:p14="http://schemas.microsoft.com/office/powerpoint/2010/main" val="1876954809"/>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slide, 1 photo, alternative">
    <p:spTree>
      <p:nvGrpSpPr>
        <p:cNvPr id="1" name=""/>
        <p:cNvGrpSpPr/>
        <p:nvPr/>
      </p:nvGrpSpPr>
      <p:grpSpPr>
        <a:xfrm>
          <a:off x="0" y="0"/>
          <a:ext cx="0" cy="0"/>
          <a:chOff x="0" y="0"/>
          <a:chExt cx="0" cy="0"/>
        </a:xfrm>
      </p:grpSpPr>
      <p:sp>
        <p:nvSpPr>
          <p:cNvPr id="6" name="Bildplatzhalter 5">
            <a:extLst>
              <a:ext uri="{FF2B5EF4-FFF2-40B4-BE49-F238E27FC236}">
                <a16:creationId xmlns:a16="http://schemas.microsoft.com/office/drawing/2014/main" id="{AD865FD3-1198-4DEC-9CE4-A71B7C84CD08}"/>
              </a:ext>
            </a:extLst>
          </p:cNvPr>
          <p:cNvSpPr>
            <a:spLocks noGrp="1"/>
          </p:cNvSpPr>
          <p:nvPr>
            <p:ph type="pic" sz="quarter" idx="15" hasCustomPrompt="1"/>
          </p:nvPr>
        </p:nvSpPr>
        <p:spPr bwMode="gray">
          <a:xfrm>
            <a:off x="5528944" y="125629"/>
            <a:ext cx="3490261" cy="4474945"/>
          </a:xfrm>
          <a:solidFill>
            <a:schemeClr val="bg2"/>
          </a:solidFill>
        </p:spPr>
        <p:txBody>
          <a:bodyPr vert="horz" lIns="36000" tIns="1440000" rIns="36000" bIns="36000" rtlCol="0">
            <a:noAutofit/>
          </a:bodyPr>
          <a:lstStyle>
            <a:lvl1pPr algn="ctr">
              <a:defRPr lang="en-GB" sz="1000" dirty="0">
                <a:solidFill>
                  <a:schemeClr val="tx2"/>
                </a:solidFill>
              </a:defRPr>
            </a:lvl1pPr>
          </a:lstStyle>
          <a:p>
            <a:r>
              <a:rPr lang="en-GB"/>
              <a:t>Photo</a:t>
            </a:r>
          </a:p>
        </p:txBody>
      </p:sp>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hasCustomPrompt="1"/>
          </p:nvPr>
        </p:nvSpPr>
        <p:spPr bwMode="gray">
          <a:xfrm>
            <a:off x="449818" y="1020968"/>
            <a:ext cx="4839634" cy="2849992"/>
          </a:xfrm>
        </p:spPr>
        <p:txBody>
          <a:bodyPr/>
          <a:lstStyle>
            <a:lvl1pPr>
              <a:defRPr sz="1600"/>
            </a:lvl1pPr>
            <a:lvl2pPr>
              <a:defRPr sz="1400"/>
            </a:lvl2pPr>
            <a:lvl3pPr>
              <a:defRPr sz="1200">
                <a:solidFill>
                  <a:schemeClr val="bg1">
                    <a:lumMod val="50000"/>
                  </a:schemeClr>
                </a:solidFill>
              </a:defRPr>
            </a:lvl3pPr>
          </a:lstStyle>
          <a:p>
            <a:pPr lvl="0"/>
            <a:r>
              <a:rPr lang="en-GB" noProof="0"/>
              <a:t>Click to add text</a:t>
            </a:r>
          </a:p>
          <a:p>
            <a:pPr lvl="1">
              <a:buClr>
                <a:schemeClr val="accent1"/>
              </a:buClr>
            </a:pPr>
            <a:r>
              <a:rPr lang="en-GB" noProof="0"/>
              <a:t>Second level</a:t>
            </a:r>
          </a:p>
          <a:p>
            <a:pPr lvl="2">
              <a:buClr>
                <a:schemeClr val="accent1"/>
              </a:buClr>
            </a:pPr>
            <a:r>
              <a:rPr lang="en-GB" noProof="0"/>
              <a:t>Third level</a:t>
            </a:r>
          </a:p>
        </p:txBody>
      </p:sp>
      <p:grpSp>
        <p:nvGrpSpPr>
          <p:cNvPr id="9" name="Key Visual">
            <a:extLst>
              <a:ext uri="{FF2B5EF4-FFF2-40B4-BE49-F238E27FC236}">
                <a16:creationId xmlns:a16="http://schemas.microsoft.com/office/drawing/2014/main" id="{0AED28BE-BD58-4C37-99C9-6DDD5906BC8A}"/>
              </a:ext>
            </a:extLst>
          </p:cNvPr>
          <p:cNvGrpSpPr/>
          <p:nvPr userDrawn="1"/>
        </p:nvGrpSpPr>
        <p:grpSpPr bwMode="gray">
          <a:xfrm flipV="1">
            <a:off x="123135" y="3983338"/>
            <a:ext cx="2320828" cy="616979"/>
            <a:chOff x="4846637" y="119557"/>
            <a:chExt cx="3783013" cy="1005693"/>
          </a:xfrm>
        </p:grpSpPr>
        <p:sp>
          <p:nvSpPr>
            <p:cNvPr id="10" name="Freihandform: Form 9">
              <a:extLst>
                <a:ext uri="{FF2B5EF4-FFF2-40B4-BE49-F238E27FC236}">
                  <a16:creationId xmlns:a16="http://schemas.microsoft.com/office/drawing/2014/main" id="{BC779D39-D9BE-456C-932C-90157753B824}"/>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ihandform: Form 10">
              <a:extLst>
                <a:ext uri="{FF2B5EF4-FFF2-40B4-BE49-F238E27FC236}">
                  <a16:creationId xmlns:a16="http://schemas.microsoft.com/office/drawing/2014/main" id="{B50BB92C-06E3-4F21-96E2-B587EED5161E}"/>
                </a:ext>
              </a:extLst>
            </p:cNvPr>
            <p:cNvSpPr/>
            <p:nvPr userDrawn="1"/>
          </p:nvSpPr>
          <p:spPr bwMode="gray">
            <a:xfrm>
              <a:off x="4920060" y="119557"/>
              <a:ext cx="10362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Freihandform: Form 12">
              <a:extLst>
                <a:ext uri="{FF2B5EF4-FFF2-40B4-BE49-F238E27FC236}">
                  <a16:creationId xmlns:a16="http://schemas.microsoft.com/office/drawing/2014/main" id="{855BC612-A565-4995-974E-DBAC4B729050}"/>
                </a:ext>
              </a:extLst>
            </p:cNvPr>
            <p:cNvSpPr/>
            <p:nvPr userDrawn="1"/>
          </p:nvSpPr>
          <p:spPr bwMode="gray">
            <a:xfrm>
              <a:off x="7610197" y="119557"/>
              <a:ext cx="508146" cy="477657"/>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Freihandform: Form 13">
              <a:extLst>
                <a:ext uri="{FF2B5EF4-FFF2-40B4-BE49-F238E27FC236}">
                  <a16:creationId xmlns:a16="http://schemas.microsoft.com/office/drawing/2014/main" id="{44462D1D-D151-4AD3-A2DA-8257376E401D}"/>
                </a:ext>
              </a:extLst>
            </p:cNvPr>
            <p:cNvSpPr/>
            <p:nvPr userDrawn="1"/>
          </p:nvSpPr>
          <p:spPr bwMode="gray">
            <a:xfrm flipH="1">
              <a:off x="7164646" y="119557"/>
              <a:ext cx="951008" cy="481890"/>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Freihandform: Form 14">
              <a:extLst>
                <a:ext uri="{FF2B5EF4-FFF2-40B4-BE49-F238E27FC236}">
                  <a16:creationId xmlns:a16="http://schemas.microsoft.com/office/drawing/2014/main" id="{07239E2B-B3C5-44BB-B6DD-DB8BC01E6601}"/>
                </a:ext>
              </a:extLst>
            </p:cNvPr>
            <p:cNvSpPr/>
            <p:nvPr userDrawn="1"/>
          </p:nvSpPr>
          <p:spPr bwMode="gray">
            <a:xfrm>
              <a:off x="4920060" y="119557"/>
              <a:ext cx="2146640"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2" name="Titel 1">
            <a:extLst>
              <a:ext uri="{FF2B5EF4-FFF2-40B4-BE49-F238E27FC236}">
                <a16:creationId xmlns:a16="http://schemas.microsoft.com/office/drawing/2014/main" id="{7204390B-3D37-494E-81FF-E1335F27C2A8}"/>
              </a:ext>
            </a:extLst>
          </p:cNvPr>
          <p:cNvSpPr>
            <a:spLocks noGrp="1"/>
          </p:cNvSpPr>
          <p:nvPr>
            <p:ph type="title" hasCustomPrompt="1"/>
          </p:nvPr>
        </p:nvSpPr>
        <p:spPr bwMode="gray">
          <a:xfrm>
            <a:off x="449817" y="240212"/>
            <a:ext cx="4839634" cy="540544"/>
          </a:xfrm>
        </p:spPr>
        <p:txBody>
          <a:bodyPr/>
          <a:lstStyle>
            <a:lvl1pPr>
              <a:defRPr/>
            </a:lvl1pPr>
          </a:lstStyle>
          <a:p>
            <a:r>
              <a:rPr lang="en-GB"/>
              <a:t>Click to add headline</a:t>
            </a:r>
          </a:p>
        </p:txBody>
      </p:sp>
      <p:sp>
        <p:nvSpPr>
          <p:cNvPr id="2" name="Datumsplatzhalter 1">
            <a:extLst>
              <a:ext uri="{FF2B5EF4-FFF2-40B4-BE49-F238E27FC236}">
                <a16:creationId xmlns:a16="http://schemas.microsoft.com/office/drawing/2014/main" id="{5B9F79D6-321B-4922-9CB8-D52F509ACE09}"/>
              </a:ext>
            </a:extLst>
          </p:cNvPr>
          <p:cNvSpPr>
            <a:spLocks noGrp="1"/>
          </p:cNvSpPr>
          <p:nvPr>
            <p:ph type="dt" sz="half" idx="16"/>
          </p:nvPr>
        </p:nvSpPr>
        <p:spPr/>
        <p:txBody>
          <a:bodyPr/>
          <a:lstStyle/>
          <a:p>
            <a:fld id="{188A1A17-96CC-4E04-BBC4-8B2C65037424}" type="datetime3">
              <a:rPr lang="en-GB" smtClean="0"/>
              <a:t>29 November, 2023</a:t>
            </a:fld>
            <a:endParaRPr lang="en-GB"/>
          </a:p>
        </p:txBody>
      </p:sp>
      <p:sp>
        <p:nvSpPr>
          <p:cNvPr id="7" name="Fußzeilenplatzhalter 6">
            <a:extLst>
              <a:ext uri="{FF2B5EF4-FFF2-40B4-BE49-F238E27FC236}">
                <a16:creationId xmlns:a16="http://schemas.microsoft.com/office/drawing/2014/main" id="{CDD2BC95-CDE0-4C78-A9D8-EB3D9A577DFE}"/>
              </a:ext>
            </a:extLst>
          </p:cNvPr>
          <p:cNvSpPr>
            <a:spLocks noGrp="1"/>
          </p:cNvSpPr>
          <p:nvPr>
            <p:ph type="ftr" sz="quarter" idx="17"/>
          </p:nvPr>
        </p:nvSpPr>
        <p:spPr/>
        <p:txBody>
          <a:bodyPr/>
          <a:lstStyle/>
          <a:p>
            <a:r>
              <a:rPr lang="en-GB"/>
              <a:t>Title of the presentation</a:t>
            </a:r>
          </a:p>
        </p:txBody>
      </p:sp>
      <p:sp>
        <p:nvSpPr>
          <p:cNvPr id="12" name="Foliennummernplatzhalter 11">
            <a:extLst>
              <a:ext uri="{FF2B5EF4-FFF2-40B4-BE49-F238E27FC236}">
                <a16:creationId xmlns:a16="http://schemas.microsoft.com/office/drawing/2014/main" id="{B96B41DE-2A1A-4BF8-A471-7AFD62750A92}"/>
              </a:ext>
            </a:extLst>
          </p:cNvPr>
          <p:cNvSpPr>
            <a:spLocks noGrp="1"/>
          </p:cNvSpPr>
          <p:nvPr>
            <p:ph type="sldNum" sz="quarter" idx="18"/>
          </p:nvPr>
        </p:nvSpPr>
        <p:spPr/>
        <p:txBody>
          <a:bodyPr/>
          <a:lstStyle/>
          <a:p>
            <a:r>
              <a:rPr lang="en-GB"/>
              <a:t>Page </a:t>
            </a:r>
            <a:fld id="{3A8B5DB7-81A8-4ED4-916B-6B23CD603687}" type="slidenum">
              <a:rPr lang="en-GB" smtClean="0"/>
              <a:pPr/>
              <a:t>‹#›</a:t>
            </a:fld>
            <a:endParaRPr lang="en-GB"/>
          </a:p>
        </p:txBody>
      </p:sp>
    </p:spTree>
    <p:extLst>
      <p:ext uri="{BB962C8B-B14F-4D97-AF65-F5344CB8AC3E}">
        <p14:creationId xmlns:p14="http://schemas.microsoft.com/office/powerpoint/2010/main" val="1281613313"/>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slide, 2 photos ">
    <p:spTree>
      <p:nvGrpSpPr>
        <p:cNvPr id="1" name=""/>
        <p:cNvGrpSpPr/>
        <p:nvPr/>
      </p:nvGrpSpPr>
      <p:grpSpPr>
        <a:xfrm>
          <a:off x="0" y="0"/>
          <a:ext cx="0" cy="0"/>
          <a:chOff x="0" y="0"/>
          <a:chExt cx="0" cy="0"/>
        </a:xfrm>
      </p:grpSpPr>
      <p:sp>
        <p:nvSpPr>
          <p:cNvPr id="6" name="Bildplatzhalter 5">
            <a:extLst>
              <a:ext uri="{FF2B5EF4-FFF2-40B4-BE49-F238E27FC236}">
                <a16:creationId xmlns:a16="http://schemas.microsoft.com/office/drawing/2014/main" id="{AD865FD3-1198-4DEC-9CE4-A71B7C84CD08}"/>
              </a:ext>
            </a:extLst>
          </p:cNvPr>
          <p:cNvSpPr>
            <a:spLocks noGrp="1"/>
          </p:cNvSpPr>
          <p:nvPr>
            <p:ph type="pic" sz="quarter" idx="15" hasCustomPrompt="1"/>
          </p:nvPr>
        </p:nvSpPr>
        <p:spPr bwMode="gray">
          <a:xfrm>
            <a:off x="5528944" y="125629"/>
            <a:ext cx="3490261" cy="2145545"/>
          </a:xfrm>
          <a:solidFill>
            <a:schemeClr val="bg2"/>
          </a:solidFill>
        </p:spPr>
        <p:txBody>
          <a:bodyPr vert="horz" lIns="36000" tIns="1440000" rIns="36000" bIns="36000" rtlCol="0">
            <a:noAutofit/>
          </a:bodyPr>
          <a:lstStyle>
            <a:lvl1pPr algn="ctr">
              <a:defRPr lang="en-GB" sz="1000" dirty="0">
                <a:solidFill>
                  <a:schemeClr val="tx2"/>
                </a:solidFill>
              </a:defRPr>
            </a:lvl1pPr>
          </a:lstStyle>
          <a:p>
            <a:r>
              <a:rPr lang="en-GB"/>
              <a:t>Photo</a:t>
            </a:r>
          </a:p>
        </p:txBody>
      </p:sp>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hasCustomPrompt="1"/>
          </p:nvPr>
        </p:nvSpPr>
        <p:spPr bwMode="gray">
          <a:xfrm>
            <a:off x="449818" y="1020968"/>
            <a:ext cx="4839634" cy="3579606"/>
          </a:xfrm>
        </p:spPr>
        <p:txBody>
          <a:bodyPr/>
          <a:lstStyle>
            <a:lvl1pPr>
              <a:defRPr sz="1600"/>
            </a:lvl1pPr>
            <a:lvl2pPr>
              <a:defRPr sz="1400"/>
            </a:lvl2pPr>
            <a:lvl3pPr>
              <a:defRPr sz="1200">
                <a:solidFill>
                  <a:schemeClr val="bg1">
                    <a:lumMod val="50000"/>
                  </a:schemeClr>
                </a:solidFill>
              </a:defRPr>
            </a:lvl3pPr>
          </a:lstStyle>
          <a:p>
            <a:pPr lvl="0"/>
            <a:r>
              <a:rPr lang="en-GB" noProof="0"/>
              <a:t>Click to add text</a:t>
            </a:r>
          </a:p>
          <a:p>
            <a:pPr lvl="1">
              <a:buClr>
                <a:schemeClr val="accent1"/>
              </a:buClr>
            </a:pPr>
            <a:r>
              <a:rPr lang="en-GB" noProof="0"/>
              <a:t>Second level</a:t>
            </a:r>
          </a:p>
          <a:p>
            <a:pPr lvl="2">
              <a:buClr>
                <a:schemeClr val="accent1"/>
              </a:buClr>
            </a:pPr>
            <a:r>
              <a:rPr lang="en-GB" noProof="0"/>
              <a:t>Third level</a:t>
            </a:r>
          </a:p>
        </p:txBody>
      </p:sp>
      <p:sp>
        <p:nvSpPr>
          <p:cNvPr id="18" name="Bildplatzhalter 5">
            <a:extLst>
              <a:ext uri="{FF2B5EF4-FFF2-40B4-BE49-F238E27FC236}">
                <a16:creationId xmlns:a16="http://schemas.microsoft.com/office/drawing/2014/main" id="{BD74B354-F270-4422-B8BC-EE20D478AAEB}"/>
              </a:ext>
            </a:extLst>
          </p:cNvPr>
          <p:cNvSpPr>
            <a:spLocks noGrp="1"/>
          </p:cNvSpPr>
          <p:nvPr>
            <p:ph type="pic" sz="quarter" idx="16" hasCustomPrompt="1"/>
          </p:nvPr>
        </p:nvSpPr>
        <p:spPr bwMode="gray">
          <a:xfrm>
            <a:off x="5528944" y="2455029"/>
            <a:ext cx="3490261" cy="2145545"/>
          </a:xfrm>
          <a:solidFill>
            <a:schemeClr val="bg2"/>
          </a:solidFill>
        </p:spPr>
        <p:txBody>
          <a:bodyPr vert="horz" lIns="36000" tIns="1440000" rIns="36000" bIns="36000" rtlCol="0">
            <a:noAutofit/>
          </a:bodyPr>
          <a:lstStyle>
            <a:lvl1pPr algn="ctr">
              <a:defRPr lang="en-GB" sz="1000" dirty="0">
                <a:solidFill>
                  <a:schemeClr val="tx2"/>
                </a:solidFill>
              </a:defRPr>
            </a:lvl1pPr>
          </a:lstStyle>
          <a:p>
            <a:r>
              <a:rPr lang="en-GB"/>
              <a:t>Photo</a:t>
            </a:r>
          </a:p>
        </p:txBody>
      </p:sp>
      <p:sp>
        <p:nvSpPr>
          <p:cNvPr id="19" name="Titel 1">
            <a:extLst>
              <a:ext uri="{FF2B5EF4-FFF2-40B4-BE49-F238E27FC236}">
                <a16:creationId xmlns:a16="http://schemas.microsoft.com/office/drawing/2014/main" id="{E5EE29FF-B139-4CD9-A32C-25A2CCBFB41B}"/>
              </a:ext>
            </a:extLst>
          </p:cNvPr>
          <p:cNvSpPr>
            <a:spLocks noGrp="1"/>
          </p:cNvSpPr>
          <p:nvPr>
            <p:ph type="title" hasCustomPrompt="1"/>
          </p:nvPr>
        </p:nvSpPr>
        <p:spPr bwMode="gray">
          <a:xfrm>
            <a:off x="449816" y="240212"/>
            <a:ext cx="4839635" cy="540544"/>
          </a:xfrm>
        </p:spPr>
        <p:txBody>
          <a:bodyPr/>
          <a:lstStyle>
            <a:lvl1pPr>
              <a:defRPr/>
            </a:lvl1pPr>
          </a:lstStyle>
          <a:p>
            <a:r>
              <a:rPr lang="en-GB"/>
              <a:t>Click to add headline</a:t>
            </a:r>
          </a:p>
        </p:txBody>
      </p:sp>
      <p:sp>
        <p:nvSpPr>
          <p:cNvPr id="2" name="Datumsplatzhalter 1">
            <a:extLst>
              <a:ext uri="{FF2B5EF4-FFF2-40B4-BE49-F238E27FC236}">
                <a16:creationId xmlns:a16="http://schemas.microsoft.com/office/drawing/2014/main" id="{E5771484-3E18-42CC-9FC0-9F82AA9D7804}"/>
              </a:ext>
            </a:extLst>
          </p:cNvPr>
          <p:cNvSpPr>
            <a:spLocks noGrp="1"/>
          </p:cNvSpPr>
          <p:nvPr>
            <p:ph type="dt" sz="half" idx="17"/>
          </p:nvPr>
        </p:nvSpPr>
        <p:spPr/>
        <p:txBody>
          <a:bodyPr/>
          <a:lstStyle/>
          <a:p>
            <a:fld id="{0BD2C7C0-CFE7-4A6A-BF7D-BB471E307164}" type="datetime3">
              <a:rPr lang="en-GB" smtClean="0"/>
              <a:t>29 November, 2023</a:t>
            </a:fld>
            <a:endParaRPr lang="en-GB"/>
          </a:p>
        </p:txBody>
      </p:sp>
      <p:sp>
        <p:nvSpPr>
          <p:cNvPr id="7" name="Fußzeilenplatzhalter 6">
            <a:extLst>
              <a:ext uri="{FF2B5EF4-FFF2-40B4-BE49-F238E27FC236}">
                <a16:creationId xmlns:a16="http://schemas.microsoft.com/office/drawing/2014/main" id="{95F12524-47B7-4E4B-A82D-4A982EC622BC}"/>
              </a:ext>
            </a:extLst>
          </p:cNvPr>
          <p:cNvSpPr>
            <a:spLocks noGrp="1"/>
          </p:cNvSpPr>
          <p:nvPr>
            <p:ph type="ftr" sz="quarter" idx="18"/>
          </p:nvPr>
        </p:nvSpPr>
        <p:spPr/>
        <p:txBody>
          <a:bodyPr/>
          <a:lstStyle/>
          <a:p>
            <a:r>
              <a:rPr lang="en-GB"/>
              <a:t>Title of the presentation</a:t>
            </a:r>
          </a:p>
        </p:txBody>
      </p:sp>
      <p:sp>
        <p:nvSpPr>
          <p:cNvPr id="9" name="Foliennummernplatzhalter 8">
            <a:extLst>
              <a:ext uri="{FF2B5EF4-FFF2-40B4-BE49-F238E27FC236}">
                <a16:creationId xmlns:a16="http://schemas.microsoft.com/office/drawing/2014/main" id="{D1F91BAF-4218-480C-87A8-87D4B1CDDF80}"/>
              </a:ext>
            </a:extLst>
          </p:cNvPr>
          <p:cNvSpPr>
            <a:spLocks noGrp="1"/>
          </p:cNvSpPr>
          <p:nvPr>
            <p:ph type="sldNum" sz="quarter" idx="19"/>
          </p:nvPr>
        </p:nvSpPr>
        <p:spPr/>
        <p:txBody>
          <a:bodyPr/>
          <a:lstStyle/>
          <a:p>
            <a:r>
              <a:rPr lang="en-GB"/>
              <a:t>Page </a:t>
            </a:r>
            <a:fld id="{3A8B5DB7-81A8-4ED4-916B-6B23CD603687}" type="slidenum">
              <a:rPr lang="en-GB" smtClean="0"/>
              <a:pPr/>
              <a:t>‹#›</a:t>
            </a:fld>
            <a:endParaRPr lang="en-GB"/>
          </a:p>
        </p:txBody>
      </p:sp>
    </p:spTree>
    <p:extLst>
      <p:ext uri="{BB962C8B-B14F-4D97-AF65-F5344CB8AC3E}">
        <p14:creationId xmlns:p14="http://schemas.microsoft.com/office/powerpoint/2010/main" val="202796988"/>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slide, 2 photos, alternative">
    <p:spTree>
      <p:nvGrpSpPr>
        <p:cNvPr id="1" name=""/>
        <p:cNvGrpSpPr/>
        <p:nvPr/>
      </p:nvGrpSpPr>
      <p:grpSpPr>
        <a:xfrm>
          <a:off x="0" y="0"/>
          <a:ext cx="0" cy="0"/>
          <a:chOff x="0" y="0"/>
          <a:chExt cx="0" cy="0"/>
        </a:xfrm>
      </p:grpSpPr>
      <p:sp>
        <p:nvSpPr>
          <p:cNvPr id="6" name="Bildplatzhalter 5">
            <a:extLst>
              <a:ext uri="{FF2B5EF4-FFF2-40B4-BE49-F238E27FC236}">
                <a16:creationId xmlns:a16="http://schemas.microsoft.com/office/drawing/2014/main" id="{AD865FD3-1198-4DEC-9CE4-A71B7C84CD08}"/>
              </a:ext>
            </a:extLst>
          </p:cNvPr>
          <p:cNvSpPr>
            <a:spLocks noGrp="1"/>
          </p:cNvSpPr>
          <p:nvPr>
            <p:ph type="pic" sz="quarter" idx="15" hasCustomPrompt="1"/>
          </p:nvPr>
        </p:nvSpPr>
        <p:spPr bwMode="gray">
          <a:xfrm>
            <a:off x="5528944" y="125629"/>
            <a:ext cx="3490261" cy="2145545"/>
          </a:xfrm>
          <a:solidFill>
            <a:schemeClr val="bg2"/>
          </a:solidFill>
        </p:spPr>
        <p:txBody>
          <a:bodyPr vert="horz" lIns="36000" tIns="1440000" rIns="36000" bIns="36000" rtlCol="0">
            <a:noAutofit/>
          </a:bodyPr>
          <a:lstStyle>
            <a:lvl1pPr algn="ctr">
              <a:defRPr lang="en-GB" sz="1000" dirty="0">
                <a:solidFill>
                  <a:schemeClr val="tx2"/>
                </a:solidFill>
              </a:defRPr>
            </a:lvl1pPr>
          </a:lstStyle>
          <a:p>
            <a:r>
              <a:rPr lang="en-GB"/>
              <a:t>Photo</a:t>
            </a:r>
          </a:p>
        </p:txBody>
      </p:sp>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hasCustomPrompt="1"/>
          </p:nvPr>
        </p:nvSpPr>
        <p:spPr bwMode="gray">
          <a:xfrm>
            <a:off x="449818" y="1020968"/>
            <a:ext cx="4839634" cy="2849992"/>
          </a:xfrm>
        </p:spPr>
        <p:txBody>
          <a:bodyPr/>
          <a:lstStyle>
            <a:lvl1pPr>
              <a:defRPr sz="1600"/>
            </a:lvl1pPr>
            <a:lvl2pPr>
              <a:defRPr sz="1400"/>
            </a:lvl2pPr>
            <a:lvl3pPr>
              <a:defRPr sz="1200">
                <a:solidFill>
                  <a:schemeClr val="bg1">
                    <a:lumMod val="50000"/>
                  </a:schemeClr>
                </a:solidFill>
              </a:defRPr>
            </a:lvl3pPr>
          </a:lstStyle>
          <a:p>
            <a:pPr lvl="0"/>
            <a:r>
              <a:rPr lang="en-GB" noProof="0"/>
              <a:t>Click to add text</a:t>
            </a:r>
          </a:p>
          <a:p>
            <a:pPr lvl="1">
              <a:buClr>
                <a:schemeClr val="accent1"/>
              </a:buClr>
            </a:pPr>
            <a:r>
              <a:rPr lang="en-GB" noProof="0"/>
              <a:t>Second level</a:t>
            </a:r>
          </a:p>
          <a:p>
            <a:pPr lvl="2">
              <a:buClr>
                <a:schemeClr val="accent1"/>
              </a:buClr>
            </a:pPr>
            <a:r>
              <a:rPr lang="en-GB" noProof="0"/>
              <a:t>Third level</a:t>
            </a:r>
          </a:p>
        </p:txBody>
      </p:sp>
      <p:grpSp>
        <p:nvGrpSpPr>
          <p:cNvPr id="9" name="Key Visual">
            <a:extLst>
              <a:ext uri="{FF2B5EF4-FFF2-40B4-BE49-F238E27FC236}">
                <a16:creationId xmlns:a16="http://schemas.microsoft.com/office/drawing/2014/main" id="{0AED28BE-BD58-4C37-99C9-6DDD5906BC8A}"/>
              </a:ext>
            </a:extLst>
          </p:cNvPr>
          <p:cNvGrpSpPr/>
          <p:nvPr userDrawn="1"/>
        </p:nvGrpSpPr>
        <p:grpSpPr bwMode="gray">
          <a:xfrm flipV="1">
            <a:off x="123135" y="3983338"/>
            <a:ext cx="2320828" cy="616979"/>
            <a:chOff x="4846637" y="119557"/>
            <a:chExt cx="3783013" cy="1005693"/>
          </a:xfrm>
        </p:grpSpPr>
        <p:sp>
          <p:nvSpPr>
            <p:cNvPr id="10" name="Freihandform: Form 9">
              <a:extLst>
                <a:ext uri="{FF2B5EF4-FFF2-40B4-BE49-F238E27FC236}">
                  <a16:creationId xmlns:a16="http://schemas.microsoft.com/office/drawing/2014/main" id="{BC779D39-D9BE-456C-932C-90157753B824}"/>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ihandform: Form 10">
              <a:extLst>
                <a:ext uri="{FF2B5EF4-FFF2-40B4-BE49-F238E27FC236}">
                  <a16:creationId xmlns:a16="http://schemas.microsoft.com/office/drawing/2014/main" id="{B50BB92C-06E3-4F21-96E2-B587EED5161E}"/>
                </a:ext>
              </a:extLst>
            </p:cNvPr>
            <p:cNvSpPr/>
            <p:nvPr userDrawn="1"/>
          </p:nvSpPr>
          <p:spPr bwMode="gray">
            <a:xfrm>
              <a:off x="4920060" y="119557"/>
              <a:ext cx="10362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Freihandform: Form 12">
              <a:extLst>
                <a:ext uri="{FF2B5EF4-FFF2-40B4-BE49-F238E27FC236}">
                  <a16:creationId xmlns:a16="http://schemas.microsoft.com/office/drawing/2014/main" id="{855BC612-A565-4995-974E-DBAC4B729050}"/>
                </a:ext>
              </a:extLst>
            </p:cNvPr>
            <p:cNvSpPr/>
            <p:nvPr userDrawn="1"/>
          </p:nvSpPr>
          <p:spPr bwMode="gray">
            <a:xfrm>
              <a:off x="7610197" y="119557"/>
              <a:ext cx="508146" cy="477657"/>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Freihandform: Form 13">
              <a:extLst>
                <a:ext uri="{FF2B5EF4-FFF2-40B4-BE49-F238E27FC236}">
                  <a16:creationId xmlns:a16="http://schemas.microsoft.com/office/drawing/2014/main" id="{44462D1D-D151-4AD3-A2DA-8257376E401D}"/>
                </a:ext>
              </a:extLst>
            </p:cNvPr>
            <p:cNvSpPr/>
            <p:nvPr userDrawn="1"/>
          </p:nvSpPr>
          <p:spPr bwMode="gray">
            <a:xfrm flipH="1">
              <a:off x="7164646" y="119557"/>
              <a:ext cx="951008" cy="481890"/>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Freihandform: Form 14">
              <a:extLst>
                <a:ext uri="{FF2B5EF4-FFF2-40B4-BE49-F238E27FC236}">
                  <a16:creationId xmlns:a16="http://schemas.microsoft.com/office/drawing/2014/main" id="{07239E2B-B3C5-44BB-B6DD-DB8BC01E6601}"/>
                </a:ext>
              </a:extLst>
            </p:cNvPr>
            <p:cNvSpPr/>
            <p:nvPr userDrawn="1"/>
          </p:nvSpPr>
          <p:spPr bwMode="gray">
            <a:xfrm>
              <a:off x="4920060" y="119557"/>
              <a:ext cx="2146640"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8" name="Bildplatzhalter 5">
            <a:extLst>
              <a:ext uri="{FF2B5EF4-FFF2-40B4-BE49-F238E27FC236}">
                <a16:creationId xmlns:a16="http://schemas.microsoft.com/office/drawing/2014/main" id="{BD74B354-F270-4422-B8BC-EE20D478AAEB}"/>
              </a:ext>
            </a:extLst>
          </p:cNvPr>
          <p:cNvSpPr>
            <a:spLocks noGrp="1"/>
          </p:cNvSpPr>
          <p:nvPr>
            <p:ph type="pic" sz="quarter" idx="16" hasCustomPrompt="1"/>
          </p:nvPr>
        </p:nvSpPr>
        <p:spPr bwMode="gray">
          <a:xfrm>
            <a:off x="5528944" y="2455029"/>
            <a:ext cx="3490261" cy="2145545"/>
          </a:xfrm>
          <a:solidFill>
            <a:schemeClr val="bg2"/>
          </a:solidFill>
        </p:spPr>
        <p:txBody>
          <a:bodyPr vert="horz" lIns="36000" tIns="1440000" rIns="36000" bIns="36000" rtlCol="0">
            <a:noAutofit/>
          </a:bodyPr>
          <a:lstStyle>
            <a:lvl1pPr algn="ctr">
              <a:defRPr lang="en-GB" sz="1000" dirty="0">
                <a:solidFill>
                  <a:schemeClr val="tx2"/>
                </a:solidFill>
              </a:defRPr>
            </a:lvl1pPr>
          </a:lstStyle>
          <a:p>
            <a:r>
              <a:rPr lang="en-GB"/>
              <a:t>Photo</a:t>
            </a:r>
          </a:p>
        </p:txBody>
      </p:sp>
      <p:sp>
        <p:nvSpPr>
          <p:cNvPr id="16" name="Titel 1">
            <a:extLst>
              <a:ext uri="{FF2B5EF4-FFF2-40B4-BE49-F238E27FC236}">
                <a16:creationId xmlns:a16="http://schemas.microsoft.com/office/drawing/2014/main" id="{0DB39AEE-4D7E-4227-8B8B-6259DA49FDB2}"/>
              </a:ext>
            </a:extLst>
          </p:cNvPr>
          <p:cNvSpPr>
            <a:spLocks noGrp="1"/>
          </p:cNvSpPr>
          <p:nvPr>
            <p:ph type="title" hasCustomPrompt="1"/>
          </p:nvPr>
        </p:nvSpPr>
        <p:spPr bwMode="gray">
          <a:xfrm>
            <a:off x="449817" y="240212"/>
            <a:ext cx="4839634" cy="540544"/>
          </a:xfrm>
        </p:spPr>
        <p:txBody>
          <a:bodyPr/>
          <a:lstStyle>
            <a:lvl1pPr>
              <a:defRPr/>
            </a:lvl1pPr>
          </a:lstStyle>
          <a:p>
            <a:r>
              <a:rPr lang="en-GB"/>
              <a:t>Click to add headline</a:t>
            </a:r>
          </a:p>
        </p:txBody>
      </p:sp>
      <p:sp>
        <p:nvSpPr>
          <p:cNvPr id="2" name="Datumsplatzhalter 1">
            <a:extLst>
              <a:ext uri="{FF2B5EF4-FFF2-40B4-BE49-F238E27FC236}">
                <a16:creationId xmlns:a16="http://schemas.microsoft.com/office/drawing/2014/main" id="{5227D3D8-FEBD-4AD0-9F71-6844E987B7B7}"/>
              </a:ext>
            </a:extLst>
          </p:cNvPr>
          <p:cNvSpPr>
            <a:spLocks noGrp="1"/>
          </p:cNvSpPr>
          <p:nvPr>
            <p:ph type="dt" sz="half" idx="17"/>
          </p:nvPr>
        </p:nvSpPr>
        <p:spPr/>
        <p:txBody>
          <a:bodyPr/>
          <a:lstStyle/>
          <a:p>
            <a:fld id="{84AD41E8-3DCA-45C4-A5D1-832BBAC832A0}" type="datetime3">
              <a:rPr lang="en-GB" smtClean="0"/>
              <a:t>29 November, 2023</a:t>
            </a:fld>
            <a:endParaRPr lang="en-GB"/>
          </a:p>
        </p:txBody>
      </p:sp>
      <p:sp>
        <p:nvSpPr>
          <p:cNvPr id="7" name="Fußzeilenplatzhalter 6">
            <a:extLst>
              <a:ext uri="{FF2B5EF4-FFF2-40B4-BE49-F238E27FC236}">
                <a16:creationId xmlns:a16="http://schemas.microsoft.com/office/drawing/2014/main" id="{9EBC020C-FAD6-4991-9B68-DFC849647738}"/>
              </a:ext>
            </a:extLst>
          </p:cNvPr>
          <p:cNvSpPr>
            <a:spLocks noGrp="1"/>
          </p:cNvSpPr>
          <p:nvPr>
            <p:ph type="ftr" sz="quarter" idx="18"/>
          </p:nvPr>
        </p:nvSpPr>
        <p:spPr/>
        <p:txBody>
          <a:bodyPr/>
          <a:lstStyle/>
          <a:p>
            <a:r>
              <a:rPr lang="en-GB"/>
              <a:t>Title of the presentation</a:t>
            </a:r>
          </a:p>
        </p:txBody>
      </p:sp>
      <p:sp>
        <p:nvSpPr>
          <p:cNvPr id="12" name="Foliennummernplatzhalter 11">
            <a:extLst>
              <a:ext uri="{FF2B5EF4-FFF2-40B4-BE49-F238E27FC236}">
                <a16:creationId xmlns:a16="http://schemas.microsoft.com/office/drawing/2014/main" id="{2ED17441-C804-4576-8739-5227CF2486C9}"/>
              </a:ext>
            </a:extLst>
          </p:cNvPr>
          <p:cNvSpPr>
            <a:spLocks noGrp="1"/>
          </p:cNvSpPr>
          <p:nvPr>
            <p:ph type="sldNum" sz="quarter" idx="19"/>
          </p:nvPr>
        </p:nvSpPr>
        <p:spPr/>
        <p:txBody>
          <a:bodyPr/>
          <a:lstStyle/>
          <a:p>
            <a:r>
              <a:rPr lang="en-GB"/>
              <a:t>Page </a:t>
            </a:r>
            <a:fld id="{3A8B5DB7-81A8-4ED4-916B-6B23CD603687}" type="slidenum">
              <a:rPr lang="en-GB" smtClean="0"/>
              <a:pPr/>
              <a:t>‹#›</a:t>
            </a:fld>
            <a:endParaRPr lang="en-GB"/>
          </a:p>
        </p:txBody>
      </p:sp>
    </p:spTree>
    <p:extLst>
      <p:ext uri="{BB962C8B-B14F-4D97-AF65-F5344CB8AC3E}">
        <p14:creationId xmlns:p14="http://schemas.microsoft.com/office/powerpoint/2010/main" val="2677620724"/>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slide, 2 photos, with two columns">
    <p:spTree>
      <p:nvGrpSpPr>
        <p:cNvPr id="1" name=""/>
        <p:cNvGrpSpPr/>
        <p:nvPr/>
      </p:nvGrpSpPr>
      <p:grpSpPr>
        <a:xfrm>
          <a:off x="0" y="0"/>
          <a:ext cx="0" cy="0"/>
          <a:chOff x="0" y="0"/>
          <a:chExt cx="0" cy="0"/>
        </a:xfrm>
      </p:grpSpPr>
      <p:sp>
        <p:nvSpPr>
          <p:cNvPr id="11" name="Bildplatzhalter 6">
            <a:extLst>
              <a:ext uri="{FF2B5EF4-FFF2-40B4-BE49-F238E27FC236}">
                <a16:creationId xmlns:a16="http://schemas.microsoft.com/office/drawing/2014/main" id="{6AFC61C6-D36D-49CC-A15E-B4D2086BCDB1}"/>
              </a:ext>
            </a:extLst>
          </p:cNvPr>
          <p:cNvSpPr>
            <a:spLocks noGrp="1"/>
          </p:cNvSpPr>
          <p:nvPr>
            <p:ph type="pic" sz="quarter" idx="16" hasCustomPrompt="1"/>
          </p:nvPr>
        </p:nvSpPr>
        <p:spPr bwMode="gray">
          <a:xfrm>
            <a:off x="4728155" y="2444751"/>
            <a:ext cx="4288845" cy="2155568"/>
          </a:xfrm>
          <a:solidFill>
            <a:schemeClr val="bg2"/>
          </a:solidFill>
        </p:spPr>
        <p:txBody>
          <a:bodyPr vert="horz" lIns="36000" tIns="1440000" rIns="36000" bIns="36000" rtlCol="0">
            <a:noAutofit/>
          </a:bodyPr>
          <a:lstStyle>
            <a:lvl1pPr>
              <a:defRPr lang="en-GB" sz="1000" dirty="0">
                <a:solidFill>
                  <a:schemeClr val="tx2"/>
                </a:solidFill>
              </a:defRPr>
            </a:lvl1pPr>
          </a:lstStyle>
          <a:p>
            <a:pPr lvl="0" algn="ctr"/>
            <a:r>
              <a:rPr lang="en-GB"/>
              <a:t>Photo</a:t>
            </a:r>
          </a:p>
        </p:txBody>
      </p:sp>
      <p:sp>
        <p:nvSpPr>
          <p:cNvPr id="7" name="Bildplatzhalter 6">
            <a:extLst>
              <a:ext uri="{FF2B5EF4-FFF2-40B4-BE49-F238E27FC236}">
                <a16:creationId xmlns:a16="http://schemas.microsoft.com/office/drawing/2014/main" id="{04CC61FD-96E9-460E-816E-FA87841093C2}"/>
              </a:ext>
            </a:extLst>
          </p:cNvPr>
          <p:cNvSpPr>
            <a:spLocks noGrp="1"/>
          </p:cNvSpPr>
          <p:nvPr>
            <p:ph type="pic" sz="quarter" idx="15" hasCustomPrompt="1"/>
          </p:nvPr>
        </p:nvSpPr>
        <p:spPr bwMode="gray">
          <a:xfrm>
            <a:off x="123134" y="2444751"/>
            <a:ext cx="4288845" cy="2155568"/>
          </a:xfrm>
          <a:solidFill>
            <a:schemeClr val="bg2"/>
          </a:solidFill>
        </p:spPr>
        <p:txBody>
          <a:bodyPr vert="horz" lIns="36000" tIns="1440000" rIns="36000" bIns="36000" rtlCol="0">
            <a:noAutofit/>
          </a:bodyPr>
          <a:lstStyle>
            <a:lvl1pPr>
              <a:defRPr lang="en-GB" sz="1000" dirty="0">
                <a:solidFill>
                  <a:schemeClr val="tx2"/>
                </a:solidFill>
              </a:defRPr>
            </a:lvl1pPr>
          </a:lstStyle>
          <a:p>
            <a:pPr lvl="0" algn="ctr"/>
            <a:r>
              <a:rPr lang="en-GB"/>
              <a:t>Photo</a:t>
            </a:r>
          </a:p>
        </p:txBody>
      </p:sp>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hasCustomPrompt="1"/>
          </p:nvPr>
        </p:nvSpPr>
        <p:spPr bwMode="gray">
          <a:xfrm>
            <a:off x="449818" y="1020969"/>
            <a:ext cx="3962161" cy="1249791"/>
          </a:xfrm>
        </p:spPr>
        <p:txBody>
          <a:bodyPr/>
          <a:lstStyle>
            <a:lvl1pPr>
              <a:defRPr sz="1600"/>
            </a:lvl1pPr>
            <a:lvl2pPr>
              <a:defRPr sz="1400"/>
            </a:lvl2pPr>
            <a:lvl3pPr>
              <a:defRPr sz="1200">
                <a:solidFill>
                  <a:schemeClr val="bg1">
                    <a:lumMod val="50000"/>
                  </a:schemeClr>
                </a:solidFill>
              </a:defRPr>
            </a:lvl3pPr>
          </a:lstStyle>
          <a:p>
            <a:pPr lvl="0"/>
            <a:r>
              <a:rPr lang="en-GB" noProof="0"/>
              <a:t>Click to add text</a:t>
            </a:r>
          </a:p>
          <a:p>
            <a:pPr lvl="1">
              <a:buClr>
                <a:schemeClr val="accent1"/>
              </a:buClr>
            </a:pPr>
            <a:r>
              <a:rPr lang="en-GB" noProof="0"/>
              <a:t>Second level</a:t>
            </a:r>
          </a:p>
          <a:p>
            <a:pPr lvl="2">
              <a:buClr>
                <a:schemeClr val="accent1"/>
              </a:buClr>
            </a:pPr>
            <a:r>
              <a:rPr lang="en-GB" noProof="0"/>
              <a:t>Third level</a:t>
            </a:r>
          </a:p>
        </p:txBody>
      </p:sp>
      <p:sp>
        <p:nvSpPr>
          <p:cNvPr id="2" name="Titel 1">
            <a:extLst>
              <a:ext uri="{FF2B5EF4-FFF2-40B4-BE49-F238E27FC236}">
                <a16:creationId xmlns:a16="http://schemas.microsoft.com/office/drawing/2014/main" id="{F3037597-8BB0-4750-8FAD-252867721047}"/>
              </a:ext>
            </a:extLst>
          </p:cNvPr>
          <p:cNvSpPr>
            <a:spLocks noGrp="1"/>
          </p:cNvSpPr>
          <p:nvPr>
            <p:ph type="title" hasCustomPrompt="1"/>
          </p:nvPr>
        </p:nvSpPr>
        <p:spPr bwMode="gray">
          <a:xfrm>
            <a:off x="449816" y="240212"/>
            <a:ext cx="8560833" cy="540544"/>
          </a:xfrm>
        </p:spPr>
        <p:txBody>
          <a:bodyPr/>
          <a:lstStyle>
            <a:lvl1pPr>
              <a:defRPr/>
            </a:lvl1pPr>
          </a:lstStyle>
          <a:p>
            <a:r>
              <a:rPr lang="en-GB"/>
              <a:t>Click to add headline</a:t>
            </a:r>
          </a:p>
        </p:txBody>
      </p:sp>
      <p:sp>
        <p:nvSpPr>
          <p:cNvPr id="9" name="Textplatzhalter 7">
            <a:extLst>
              <a:ext uri="{FF2B5EF4-FFF2-40B4-BE49-F238E27FC236}">
                <a16:creationId xmlns:a16="http://schemas.microsoft.com/office/drawing/2014/main" id="{22732D1C-05D1-4A5F-B576-23063E1D7BD4}"/>
              </a:ext>
            </a:extLst>
          </p:cNvPr>
          <p:cNvSpPr>
            <a:spLocks noGrp="1"/>
          </p:cNvSpPr>
          <p:nvPr>
            <p:ph type="body" sz="quarter" idx="14" hasCustomPrompt="1"/>
          </p:nvPr>
        </p:nvSpPr>
        <p:spPr bwMode="gray">
          <a:xfrm>
            <a:off x="5055732" y="1020969"/>
            <a:ext cx="3954917" cy="1249791"/>
          </a:xfrm>
        </p:spPr>
        <p:txBody>
          <a:bodyPr/>
          <a:lstStyle>
            <a:lvl1pPr>
              <a:defRPr sz="1600"/>
            </a:lvl1pPr>
            <a:lvl2pPr>
              <a:defRPr sz="1400"/>
            </a:lvl2pPr>
            <a:lvl3pPr>
              <a:defRPr sz="1200">
                <a:solidFill>
                  <a:schemeClr val="bg1">
                    <a:lumMod val="50000"/>
                  </a:schemeClr>
                </a:solidFill>
              </a:defRPr>
            </a:lvl3pPr>
          </a:lstStyle>
          <a:p>
            <a:pPr lvl="0"/>
            <a:r>
              <a:rPr lang="en-GB" noProof="0"/>
              <a:t>Click to add text</a:t>
            </a:r>
          </a:p>
          <a:p>
            <a:pPr lvl="1">
              <a:buClr>
                <a:schemeClr val="accent1"/>
              </a:buClr>
            </a:pPr>
            <a:r>
              <a:rPr lang="en-GB" noProof="0"/>
              <a:t>Second level</a:t>
            </a:r>
          </a:p>
          <a:p>
            <a:pPr lvl="2">
              <a:buClr>
                <a:schemeClr val="accent1"/>
              </a:buClr>
            </a:pPr>
            <a:r>
              <a:rPr lang="en-GB" noProof="0"/>
              <a:t>Third level</a:t>
            </a:r>
          </a:p>
        </p:txBody>
      </p:sp>
      <p:sp>
        <p:nvSpPr>
          <p:cNvPr id="6" name="Datumsplatzhalter 5">
            <a:extLst>
              <a:ext uri="{FF2B5EF4-FFF2-40B4-BE49-F238E27FC236}">
                <a16:creationId xmlns:a16="http://schemas.microsoft.com/office/drawing/2014/main" id="{62043D58-AA3C-40BE-BEAB-11A193484391}"/>
              </a:ext>
            </a:extLst>
          </p:cNvPr>
          <p:cNvSpPr>
            <a:spLocks noGrp="1"/>
          </p:cNvSpPr>
          <p:nvPr>
            <p:ph type="dt" sz="half" idx="17"/>
          </p:nvPr>
        </p:nvSpPr>
        <p:spPr/>
        <p:txBody>
          <a:bodyPr/>
          <a:lstStyle/>
          <a:p>
            <a:fld id="{9002CA79-B927-4890-BD61-6F96D89E9BBC}" type="datetime3">
              <a:rPr lang="en-GB" smtClean="0"/>
              <a:t>29 November, 2023</a:t>
            </a:fld>
            <a:endParaRPr lang="en-GB"/>
          </a:p>
        </p:txBody>
      </p:sp>
      <p:sp>
        <p:nvSpPr>
          <p:cNvPr id="10" name="Fußzeilenplatzhalter 9">
            <a:extLst>
              <a:ext uri="{FF2B5EF4-FFF2-40B4-BE49-F238E27FC236}">
                <a16:creationId xmlns:a16="http://schemas.microsoft.com/office/drawing/2014/main" id="{1195C9E7-AD30-401E-97F1-ECD1F6426F94}"/>
              </a:ext>
            </a:extLst>
          </p:cNvPr>
          <p:cNvSpPr>
            <a:spLocks noGrp="1"/>
          </p:cNvSpPr>
          <p:nvPr>
            <p:ph type="ftr" sz="quarter" idx="18"/>
          </p:nvPr>
        </p:nvSpPr>
        <p:spPr/>
        <p:txBody>
          <a:bodyPr/>
          <a:lstStyle/>
          <a:p>
            <a:r>
              <a:rPr lang="en-GB"/>
              <a:t>Title of the presentation</a:t>
            </a:r>
          </a:p>
        </p:txBody>
      </p:sp>
      <p:sp>
        <p:nvSpPr>
          <p:cNvPr id="12" name="Foliennummernplatzhalter 11">
            <a:extLst>
              <a:ext uri="{FF2B5EF4-FFF2-40B4-BE49-F238E27FC236}">
                <a16:creationId xmlns:a16="http://schemas.microsoft.com/office/drawing/2014/main" id="{3D02F96E-9198-496A-A4B1-6804F455A112}"/>
              </a:ext>
            </a:extLst>
          </p:cNvPr>
          <p:cNvSpPr>
            <a:spLocks noGrp="1"/>
          </p:cNvSpPr>
          <p:nvPr>
            <p:ph type="sldNum" sz="quarter" idx="19"/>
          </p:nvPr>
        </p:nvSpPr>
        <p:spPr/>
        <p:txBody>
          <a:bodyPr/>
          <a:lstStyle/>
          <a:p>
            <a:r>
              <a:rPr lang="en-GB"/>
              <a:t>Page </a:t>
            </a:r>
            <a:fld id="{3A8B5DB7-81A8-4ED4-916B-6B23CD603687}" type="slidenum">
              <a:rPr lang="en-GB" smtClean="0"/>
              <a:pPr/>
              <a:t>‹#›</a:t>
            </a:fld>
            <a:endParaRPr lang="en-GB"/>
          </a:p>
        </p:txBody>
      </p:sp>
    </p:spTree>
    <p:extLst>
      <p:ext uri="{BB962C8B-B14F-4D97-AF65-F5344CB8AC3E}">
        <p14:creationId xmlns:p14="http://schemas.microsoft.com/office/powerpoint/2010/main" val="3591959471"/>
      </p:ext>
    </p:extLst>
  </p:cSld>
  <p:clrMapOvr>
    <a:masterClrMapping/>
  </p:clrMapOvr>
  <p:transition>
    <p:fade/>
  </p:transition>
  <p:extLst>
    <p:ext uri="{DCECCB84-F9BA-43D5-87BE-67443E8EF086}">
      <p15:sldGuideLst xmlns:p15="http://schemas.microsoft.com/office/powerpoint/2012/main">
        <p15:guide id="1" pos="288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slide, 3 photos, with three columns">
    <p:spTree>
      <p:nvGrpSpPr>
        <p:cNvPr id="1" name=""/>
        <p:cNvGrpSpPr/>
        <p:nvPr/>
      </p:nvGrpSpPr>
      <p:grpSpPr>
        <a:xfrm>
          <a:off x="0" y="0"/>
          <a:ext cx="0" cy="0"/>
          <a:chOff x="0" y="0"/>
          <a:chExt cx="0" cy="0"/>
        </a:xfrm>
      </p:grpSpPr>
      <p:sp>
        <p:nvSpPr>
          <p:cNvPr id="11" name="Bildplatzhalter 6">
            <a:extLst>
              <a:ext uri="{FF2B5EF4-FFF2-40B4-BE49-F238E27FC236}">
                <a16:creationId xmlns:a16="http://schemas.microsoft.com/office/drawing/2014/main" id="{6AFC61C6-D36D-49CC-A15E-B4D2086BCDB1}"/>
              </a:ext>
            </a:extLst>
          </p:cNvPr>
          <p:cNvSpPr>
            <a:spLocks noGrp="1"/>
          </p:cNvSpPr>
          <p:nvPr>
            <p:ph type="pic" sz="quarter" idx="16" hasCustomPrompt="1"/>
          </p:nvPr>
        </p:nvSpPr>
        <p:spPr bwMode="gray">
          <a:xfrm>
            <a:off x="3140868" y="2994718"/>
            <a:ext cx="2858400" cy="1605600"/>
          </a:xfrm>
          <a:solidFill>
            <a:schemeClr val="bg2"/>
          </a:solidFill>
        </p:spPr>
        <p:txBody>
          <a:bodyPr vert="horz" lIns="36000" tIns="1080000" rIns="36000" bIns="36000" rtlCol="0">
            <a:noAutofit/>
          </a:bodyPr>
          <a:lstStyle>
            <a:lvl1pPr algn="ctr">
              <a:defRPr lang="en-GB" sz="1000" dirty="0">
                <a:solidFill>
                  <a:schemeClr val="tx2"/>
                </a:solidFill>
              </a:defRPr>
            </a:lvl1pPr>
          </a:lstStyle>
          <a:p>
            <a:r>
              <a:rPr lang="en-GB"/>
              <a:t>Photo</a:t>
            </a:r>
          </a:p>
        </p:txBody>
      </p:sp>
      <p:sp>
        <p:nvSpPr>
          <p:cNvPr id="7" name="Bildplatzhalter 6">
            <a:extLst>
              <a:ext uri="{FF2B5EF4-FFF2-40B4-BE49-F238E27FC236}">
                <a16:creationId xmlns:a16="http://schemas.microsoft.com/office/drawing/2014/main" id="{04CC61FD-96E9-460E-816E-FA87841093C2}"/>
              </a:ext>
            </a:extLst>
          </p:cNvPr>
          <p:cNvSpPr>
            <a:spLocks noGrp="1"/>
          </p:cNvSpPr>
          <p:nvPr>
            <p:ph type="pic" sz="quarter" idx="15" hasCustomPrompt="1"/>
          </p:nvPr>
        </p:nvSpPr>
        <p:spPr bwMode="gray">
          <a:xfrm>
            <a:off x="123135" y="2994718"/>
            <a:ext cx="2858400" cy="1605600"/>
          </a:xfrm>
          <a:solidFill>
            <a:schemeClr val="bg2"/>
          </a:solidFill>
        </p:spPr>
        <p:txBody>
          <a:bodyPr vert="horz" lIns="36000" tIns="1080000" rIns="36000" bIns="36000" rtlCol="0">
            <a:noAutofit/>
          </a:bodyPr>
          <a:lstStyle>
            <a:lvl1pPr algn="ctr">
              <a:defRPr lang="en-GB" sz="1000" dirty="0">
                <a:solidFill>
                  <a:schemeClr val="tx2"/>
                </a:solidFill>
              </a:defRPr>
            </a:lvl1pPr>
          </a:lstStyle>
          <a:p>
            <a:r>
              <a:rPr lang="en-GB"/>
              <a:t>Photo</a:t>
            </a:r>
          </a:p>
        </p:txBody>
      </p:sp>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hasCustomPrompt="1"/>
          </p:nvPr>
        </p:nvSpPr>
        <p:spPr bwMode="gray">
          <a:xfrm>
            <a:off x="449818" y="1020969"/>
            <a:ext cx="2531717" cy="1769123"/>
          </a:xfrm>
        </p:spPr>
        <p:txBody>
          <a:bodyPr/>
          <a:lstStyle>
            <a:lvl1pPr>
              <a:defRPr sz="1600"/>
            </a:lvl1pPr>
            <a:lvl2pPr>
              <a:defRPr sz="1400"/>
            </a:lvl2pPr>
            <a:lvl3pPr>
              <a:defRPr sz="1200">
                <a:solidFill>
                  <a:schemeClr val="bg1">
                    <a:lumMod val="50000"/>
                  </a:schemeClr>
                </a:solidFill>
              </a:defRPr>
            </a:lvl3pPr>
          </a:lstStyle>
          <a:p>
            <a:pPr lvl="0"/>
            <a:r>
              <a:rPr lang="en-GB" noProof="0"/>
              <a:t>Click to add text</a:t>
            </a:r>
          </a:p>
          <a:p>
            <a:pPr lvl="1">
              <a:buClr>
                <a:schemeClr val="accent1"/>
              </a:buClr>
            </a:pPr>
            <a:r>
              <a:rPr lang="en-GB" noProof="0"/>
              <a:t>Second level</a:t>
            </a:r>
          </a:p>
          <a:p>
            <a:pPr lvl="2">
              <a:buClr>
                <a:schemeClr val="accent1"/>
              </a:buClr>
            </a:pPr>
            <a:r>
              <a:rPr lang="en-GB" noProof="0"/>
              <a:t>Third level</a:t>
            </a:r>
          </a:p>
        </p:txBody>
      </p:sp>
      <p:sp>
        <p:nvSpPr>
          <p:cNvPr id="2" name="Titel 1">
            <a:extLst>
              <a:ext uri="{FF2B5EF4-FFF2-40B4-BE49-F238E27FC236}">
                <a16:creationId xmlns:a16="http://schemas.microsoft.com/office/drawing/2014/main" id="{F3037597-8BB0-4750-8FAD-252867721047}"/>
              </a:ext>
            </a:extLst>
          </p:cNvPr>
          <p:cNvSpPr>
            <a:spLocks noGrp="1"/>
          </p:cNvSpPr>
          <p:nvPr>
            <p:ph type="title" hasCustomPrompt="1"/>
          </p:nvPr>
        </p:nvSpPr>
        <p:spPr bwMode="gray">
          <a:xfrm>
            <a:off x="449816" y="240212"/>
            <a:ext cx="8560833" cy="540544"/>
          </a:xfrm>
        </p:spPr>
        <p:txBody>
          <a:bodyPr/>
          <a:lstStyle>
            <a:lvl1pPr>
              <a:defRPr/>
            </a:lvl1pPr>
          </a:lstStyle>
          <a:p>
            <a:r>
              <a:rPr lang="en-GB"/>
              <a:t>Click to add headline</a:t>
            </a:r>
          </a:p>
        </p:txBody>
      </p:sp>
      <p:sp>
        <p:nvSpPr>
          <p:cNvPr id="9" name="Textplatzhalter 7">
            <a:extLst>
              <a:ext uri="{FF2B5EF4-FFF2-40B4-BE49-F238E27FC236}">
                <a16:creationId xmlns:a16="http://schemas.microsoft.com/office/drawing/2014/main" id="{22732D1C-05D1-4A5F-B576-23063E1D7BD4}"/>
              </a:ext>
            </a:extLst>
          </p:cNvPr>
          <p:cNvSpPr>
            <a:spLocks noGrp="1"/>
          </p:cNvSpPr>
          <p:nvPr>
            <p:ph type="body" sz="quarter" idx="14" hasCustomPrompt="1"/>
          </p:nvPr>
        </p:nvSpPr>
        <p:spPr bwMode="gray">
          <a:xfrm>
            <a:off x="3467551" y="1020969"/>
            <a:ext cx="2531717" cy="1769123"/>
          </a:xfrm>
        </p:spPr>
        <p:txBody>
          <a:bodyPr/>
          <a:lstStyle>
            <a:lvl1pPr>
              <a:defRPr lang="en-GB" sz="1600" kern="1200" noProof="0" dirty="0">
                <a:solidFill>
                  <a:schemeClr val="tx1"/>
                </a:solidFill>
                <a:latin typeface="+mn-lt"/>
                <a:ea typeface="+mn-ea"/>
                <a:cs typeface="+mn-cs"/>
              </a:defRPr>
            </a:lvl1pPr>
            <a:lvl2pPr>
              <a:defRPr lang="en-GB" sz="1400" kern="1200" noProof="0" dirty="0">
                <a:solidFill>
                  <a:schemeClr val="tx1"/>
                </a:solidFill>
                <a:latin typeface="+mn-lt"/>
                <a:ea typeface="+mn-ea"/>
                <a:cs typeface="+mn-cs"/>
              </a:defRPr>
            </a:lvl2pPr>
            <a:lvl3pPr>
              <a:defRPr lang="en-GB" sz="1200" kern="1200" noProof="0" dirty="0">
                <a:solidFill>
                  <a:schemeClr val="bg1">
                    <a:lumMod val="50000"/>
                  </a:schemeClr>
                </a:solidFill>
                <a:latin typeface="+mn-lt"/>
                <a:ea typeface="+mn-ea"/>
                <a:cs typeface="+mn-cs"/>
              </a:defRPr>
            </a:lvl3pPr>
          </a:lstStyle>
          <a:p>
            <a:pPr lvl="0"/>
            <a:r>
              <a:rPr lang="en-GB" noProof="0"/>
              <a:t>Click to add text</a:t>
            </a:r>
          </a:p>
          <a:p>
            <a:pPr lvl="1">
              <a:buClr>
                <a:schemeClr val="accent1"/>
              </a:buClr>
            </a:pPr>
            <a:r>
              <a:rPr lang="en-GB" noProof="0"/>
              <a:t>Second level</a:t>
            </a:r>
          </a:p>
          <a:p>
            <a:pPr lvl="2">
              <a:buClr>
                <a:schemeClr val="accent1"/>
              </a:buClr>
            </a:pPr>
            <a:r>
              <a:rPr lang="en-GB" noProof="0"/>
              <a:t>Third level</a:t>
            </a:r>
          </a:p>
        </p:txBody>
      </p:sp>
      <p:sp>
        <p:nvSpPr>
          <p:cNvPr id="16" name="Bildplatzhalter 6">
            <a:extLst>
              <a:ext uri="{FF2B5EF4-FFF2-40B4-BE49-F238E27FC236}">
                <a16:creationId xmlns:a16="http://schemas.microsoft.com/office/drawing/2014/main" id="{AB38192C-6783-4C98-AB15-3A38EFFC1B08}"/>
              </a:ext>
            </a:extLst>
          </p:cNvPr>
          <p:cNvSpPr>
            <a:spLocks noGrp="1"/>
          </p:cNvSpPr>
          <p:nvPr>
            <p:ph type="pic" sz="quarter" idx="17" hasCustomPrompt="1"/>
          </p:nvPr>
        </p:nvSpPr>
        <p:spPr bwMode="gray">
          <a:xfrm>
            <a:off x="6158600" y="2994718"/>
            <a:ext cx="2858400" cy="1605600"/>
          </a:xfrm>
          <a:solidFill>
            <a:schemeClr val="bg2"/>
          </a:solidFill>
        </p:spPr>
        <p:txBody>
          <a:bodyPr vert="horz" lIns="36000" tIns="1080000" rIns="36000" bIns="36000" rtlCol="0">
            <a:noAutofit/>
          </a:bodyPr>
          <a:lstStyle>
            <a:lvl1pPr algn="ctr">
              <a:defRPr lang="en-GB" sz="1000" dirty="0">
                <a:solidFill>
                  <a:schemeClr val="tx2"/>
                </a:solidFill>
              </a:defRPr>
            </a:lvl1pPr>
          </a:lstStyle>
          <a:p>
            <a:r>
              <a:rPr lang="en-GB"/>
              <a:t>Photo</a:t>
            </a:r>
          </a:p>
        </p:txBody>
      </p:sp>
      <p:sp>
        <p:nvSpPr>
          <p:cNvPr id="20" name="Textplatzhalter 7">
            <a:extLst>
              <a:ext uri="{FF2B5EF4-FFF2-40B4-BE49-F238E27FC236}">
                <a16:creationId xmlns:a16="http://schemas.microsoft.com/office/drawing/2014/main" id="{DED8696E-3F6E-4312-8474-D7B6C988FDD5}"/>
              </a:ext>
            </a:extLst>
          </p:cNvPr>
          <p:cNvSpPr>
            <a:spLocks noGrp="1"/>
          </p:cNvSpPr>
          <p:nvPr>
            <p:ph type="body" sz="quarter" idx="18" hasCustomPrompt="1"/>
          </p:nvPr>
        </p:nvSpPr>
        <p:spPr bwMode="gray">
          <a:xfrm>
            <a:off x="6485284" y="1020969"/>
            <a:ext cx="2531717" cy="1769123"/>
          </a:xfrm>
        </p:spPr>
        <p:txBody>
          <a:bodyPr/>
          <a:lstStyle>
            <a:lvl1pPr>
              <a:defRPr lang="en-GB" sz="1600" kern="1200" noProof="0" dirty="0">
                <a:solidFill>
                  <a:schemeClr val="tx1"/>
                </a:solidFill>
                <a:latin typeface="+mn-lt"/>
                <a:ea typeface="+mn-ea"/>
                <a:cs typeface="+mn-cs"/>
              </a:defRPr>
            </a:lvl1pPr>
            <a:lvl2pPr>
              <a:defRPr lang="en-GB" sz="1400" kern="1200" noProof="0" dirty="0">
                <a:solidFill>
                  <a:schemeClr val="tx1"/>
                </a:solidFill>
                <a:latin typeface="+mn-lt"/>
                <a:ea typeface="+mn-ea"/>
                <a:cs typeface="+mn-cs"/>
              </a:defRPr>
            </a:lvl2pPr>
            <a:lvl3pPr>
              <a:defRPr lang="en-GB" sz="1200" kern="1200" noProof="0" dirty="0">
                <a:solidFill>
                  <a:schemeClr val="bg1">
                    <a:lumMod val="50000"/>
                  </a:schemeClr>
                </a:solidFill>
                <a:latin typeface="+mn-lt"/>
                <a:ea typeface="+mn-ea"/>
                <a:cs typeface="+mn-cs"/>
              </a:defRPr>
            </a:lvl3pPr>
          </a:lstStyle>
          <a:p>
            <a:pPr lvl="0"/>
            <a:r>
              <a:rPr lang="en-GB" noProof="0"/>
              <a:t>Click to add text</a:t>
            </a:r>
          </a:p>
          <a:p>
            <a:pPr lvl="1">
              <a:buClr>
                <a:schemeClr val="accent1"/>
              </a:buClr>
            </a:pPr>
            <a:r>
              <a:rPr lang="en-GB" noProof="0"/>
              <a:t>Second level</a:t>
            </a:r>
          </a:p>
          <a:p>
            <a:pPr lvl="2">
              <a:buClr>
                <a:schemeClr val="accent1"/>
              </a:buClr>
            </a:pPr>
            <a:r>
              <a:rPr lang="en-GB" noProof="0"/>
              <a:t>Third level</a:t>
            </a:r>
          </a:p>
        </p:txBody>
      </p:sp>
      <p:sp>
        <p:nvSpPr>
          <p:cNvPr id="6" name="Datumsplatzhalter 5">
            <a:extLst>
              <a:ext uri="{FF2B5EF4-FFF2-40B4-BE49-F238E27FC236}">
                <a16:creationId xmlns:a16="http://schemas.microsoft.com/office/drawing/2014/main" id="{EF501F9B-7E1C-4D10-BFA8-F160A61CBB4B}"/>
              </a:ext>
            </a:extLst>
          </p:cNvPr>
          <p:cNvSpPr>
            <a:spLocks noGrp="1"/>
          </p:cNvSpPr>
          <p:nvPr>
            <p:ph type="dt" sz="half" idx="19"/>
          </p:nvPr>
        </p:nvSpPr>
        <p:spPr/>
        <p:txBody>
          <a:bodyPr/>
          <a:lstStyle/>
          <a:p>
            <a:fld id="{E245A521-0EDC-4668-A0AD-E004972D00BC}" type="datetime3">
              <a:rPr lang="en-GB" smtClean="0"/>
              <a:t>29 November, 2023</a:t>
            </a:fld>
            <a:endParaRPr lang="en-GB"/>
          </a:p>
        </p:txBody>
      </p:sp>
      <p:sp>
        <p:nvSpPr>
          <p:cNvPr id="10" name="Fußzeilenplatzhalter 9">
            <a:extLst>
              <a:ext uri="{FF2B5EF4-FFF2-40B4-BE49-F238E27FC236}">
                <a16:creationId xmlns:a16="http://schemas.microsoft.com/office/drawing/2014/main" id="{4AC48705-A504-41C9-A7C4-A310E36C3CFC}"/>
              </a:ext>
            </a:extLst>
          </p:cNvPr>
          <p:cNvSpPr>
            <a:spLocks noGrp="1"/>
          </p:cNvSpPr>
          <p:nvPr>
            <p:ph type="ftr" sz="quarter" idx="20"/>
          </p:nvPr>
        </p:nvSpPr>
        <p:spPr/>
        <p:txBody>
          <a:bodyPr/>
          <a:lstStyle/>
          <a:p>
            <a:r>
              <a:rPr lang="en-GB"/>
              <a:t>Title of the presentation</a:t>
            </a:r>
          </a:p>
        </p:txBody>
      </p:sp>
      <p:sp>
        <p:nvSpPr>
          <p:cNvPr id="12" name="Foliennummernplatzhalter 11">
            <a:extLst>
              <a:ext uri="{FF2B5EF4-FFF2-40B4-BE49-F238E27FC236}">
                <a16:creationId xmlns:a16="http://schemas.microsoft.com/office/drawing/2014/main" id="{A0DBE614-6EA1-4B61-BE6D-D779C0E5AD80}"/>
              </a:ext>
            </a:extLst>
          </p:cNvPr>
          <p:cNvSpPr>
            <a:spLocks noGrp="1"/>
          </p:cNvSpPr>
          <p:nvPr>
            <p:ph type="sldNum" sz="quarter" idx="21"/>
          </p:nvPr>
        </p:nvSpPr>
        <p:spPr/>
        <p:txBody>
          <a:bodyPr/>
          <a:lstStyle/>
          <a:p>
            <a:r>
              <a:rPr lang="en-GB"/>
              <a:t>Page </a:t>
            </a:r>
            <a:fld id="{3A8B5DB7-81A8-4ED4-916B-6B23CD603687}" type="slidenum">
              <a:rPr lang="en-GB" smtClean="0"/>
              <a:pPr/>
              <a:t>‹#›</a:t>
            </a:fld>
            <a:endParaRPr lang="en-GB"/>
          </a:p>
        </p:txBody>
      </p:sp>
    </p:spTree>
    <p:extLst>
      <p:ext uri="{BB962C8B-B14F-4D97-AF65-F5344CB8AC3E}">
        <p14:creationId xmlns:p14="http://schemas.microsoft.com/office/powerpoint/2010/main" val="3069192385"/>
      </p:ext>
    </p:extLst>
  </p:cSld>
  <p:clrMapOvr>
    <a:masterClrMapping/>
  </p:clrMapOvr>
  <p:transition>
    <p:fade/>
  </p:transition>
  <p:extLst>
    <p:ext uri="{DCECCB84-F9BA-43D5-87BE-67443E8EF086}">
      <p15:sldGuideLst xmlns:p15="http://schemas.microsoft.com/office/powerpoint/2012/main">
        <p15:guide id="1" pos="288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roject slide">
    <p:spTree>
      <p:nvGrpSpPr>
        <p:cNvPr id="1" name=""/>
        <p:cNvGrpSpPr/>
        <p:nvPr/>
      </p:nvGrpSpPr>
      <p:grpSpPr>
        <a:xfrm>
          <a:off x="0" y="0"/>
          <a:ext cx="0" cy="0"/>
          <a:chOff x="0" y="0"/>
          <a:chExt cx="0" cy="0"/>
        </a:xfrm>
      </p:grpSpPr>
      <p:sp>
        <p:nvSpPr>
          <p:cNvPr id="6" name="Bildplatzhalter 5">
            <a:extLst>
              <a:ext uri="{FF2B5EF4-FFF2-40B4-BE49-F238E27FC236}">
                <a16:creationId xmlns:a16="http://schemas.microsoft.com/office/drawing/2014/main" id="{AD865FD3-1198-4DEC-9CE4-A71B7C84CD08}"/>
              </a:ext>
            </a:extLst>
          </p:cNvPr>
          <p:cNvSpPr>
            <a:spLocks noGrp="1"/>
          </p:cNvSpPr>
          <p:nvPr>
            <p:ph type="pic" sz="quarter" idx="15" hasCustomPrompt="1"/>
          </p:nvPr>
        </p:nvSpPr>
        <p:spPr bwMode="gray">
          <a:xfrm>
            <a:off x="460375" y="3112887"/>
            <a:ext cx="2645076" cy="1487687"/>
          </a:xfrm>
          <a:solidFill>
            <a:schemeClr val="bg2"/>
          </a:solidFill>
        </p:spPr>
        <p:txBody>
          <a:bodyPr vert="horz" lIns="36000" tIns="1152000" rIns="36000" bIns="36000" rtlCol="0">
            <a:noAutofit/>
          </a:bodyPr>
          <a:lstStyle>
            <a:lvl1pPr algn="ctr">
              <a:defRPr lang="en-GB" sz="1000" dirty="0">
                <a:solidFill>
                  <a:schemeClr val="tx2"/>
                </a:solidFill>
              </a:defRPr>
            </a:lvl1pPr>
          </a:lstStyle>
          <a:p>
            <a:r>
              <a:rPr lang="en-GB"/>
              <a:t>Photo</a:t>
            </a:r>
          </a:p>
        </p:txBody>
      </p:sp>
      <p:sp>
        <p:nvSpPr>
          <p:cNvPr id="18" name="Rechteck 17">
            <a:extLst>
              <a:ext uri="{FF2B5EF4-FFF2-40B4-BE49-F238E27FC236}">
                <a16:creationId xmlns:a16="http://schemas.microsoft.com/office/drawing/2014/main" id="{2FE0F192-365F-4B9B-9AE5-A8DCD077B27C}"/>
              </a:ext>
            </a:extLst>
          </p:cNvPr>
          <p:cNvSpPr/>
          <p:nvPr userDrawn="1"/>
        </p:nvSpPr>
        <p:spPr bwMode="gray">
          <a:xfrm>
            <a:off x="460374" y="970671"/>
            <a:ext cx="2644776" cy="13900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err="1"/>
          </a:p>
        </p:txBody>
      </p:sp>
      <p:sp>
        <p:nvSpPr>
          <p:cNvPr id="12" name="Rechteck 11">
            <a:extLst>
              <a:ext uri="{FF2B5EF4-FFF2-40B4-BE49-F238E27FC236}">
                <a16:creationId xmlns:a16="http://schemas.microsoft.com/office/drawing/2014/main" id="{FD20B6CE-6FB5-47BE-ACA3-1FADB18A5F9F}"/>
              </a:ext>
            </a:extLst>
          </p:cNvPr>
          <p:cNvSpPr/>
          <p:nvPr userDrawn="1"/>
        </p:nvSpPr>
        <p:spPr bwMode="gray">
          <a:xfrm>
            <a:off x="460374" y="2421711"/>
            <a:ext cx="2644776" cy="63437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err="1"/>
          </a:p>
        </p:txBody>
      </p:sp>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hasCustomPrompt="1"/>
          </p:nvPr>
        </p:nvSpPr>
        <p:spPr bwMode="gray">
          <a:xfrm>
            <a:off x="460374" y="2417530"/>
            <a:ext cx="2644776" cy="212006"/>
          </a:xfrm>
          <a:noFill/>
        </p:spPr>
        <p:txBody>
          <a:bodyPr vert="horz" lIns="72000" tIns="36000" rIns="72000" bIns="36000" rtlCol="0" anchor="ctr">
            <a:noAutofit/>
          </a:bodyPr>
          <a:lstStyle>
            <a:lvl1pPr marL="0" marR="0" indent="0" algn="l" defTabSz="685800" rtl="0" eaLnBrk="1" fontAlgn="auto" latinLnBrk="0" hangingPunct="1">
              <a:lnSpc>
                <a:spcPct val="90000"/>
              </a:lnSpc>
              <a:spcBef>
                <a:spcPts val="600"/>
              </a:spcBef>
              <a:spcAft>
                <a:spcPts val="0"/>
              </a:spcAft>
              <a:buClrTx/>
              <a:buSzTx/>
              <a:buFont typeface="Arial" panose="020B0604020202020204" pitchFamily="34" charset="0"/>
              <a:buNone/>
              <a:tabLst/>
              <a:defRPr lang="de-DE" sz="1000" b="1" baseline="0" dirty="0">
                <a:solidFill>
                  <a:schemeClr val="bg1"/>
                </a:solidFill>
              </a:defRPr>
            </a:lvl1pPr>
            <a:lvl2pPr>
              <a:defRPr lang="de-DE" dirty="0"/>
            </a:lvl2pPr>
            <a:lvl3pPr>
              <a:defRPr lang="en-GB" dirty="0"/>
            </a:lvl3pPr>
          </a:lstStyle>
          <a:p>
            <a:r>
              <a:rPr lang="en-GB"/>
              <a:t>Name of partner</a:t>
            </a:r>
          </a:p>
        </p:txBody>
      </p:sp>
      <p:sp>
        <p:nvSpPr>
          <p:cNvPr id="19" name="Titel 1">
            <a:extLst>
              <a:ext uri="{FF2B5EF4-FFF2-40B4-BE49-F238E27FC236}">
                <a16:creationId xmlns:a16="http://schemas.microsoft.com/office/drawing/2014/main" id="{E5EE29FF-B139-4CD9-A32C-25A2CCBFB41B}"/>
              </a:ext>
            </a:extLst>
          </p:cNvPr>
          <p:cNvSpPr>
            <a:spLocks noGrp="1"/>
          </p:cNvSpPr>
          <p:nvPr>
            <p:ph type="title" hasCustomPrompt="1"/>
          </p:nvPr>
        </p:nvSpPr>
        <p:spPr bwMode="gray">
          <a:xfrm>
            <a:off x="449816" y="240212"/>
            <a:ext cx="4839635" cy="540544"/>
          </a:xfrm>
        </p:spPr>
        <p:txBody>
          <a:bodyPr/>
          <a:lstStyle>
            <a:lvl1pPr>
              <a:defRPr/>
            </a:lvl1pPr>
          </a:lstStyle>
          <a:p>
            <a:r>
              <a:rPr lang="en-GB"/>
              <a:t>Project text slide</a:t>
            </a:r>
          </a:p>
        </p:txBody>
      </p:sp>
      <p:sp>
        <p:nvSpPr>
          <p:cNvPr id="14" name="Textplatzhalter 8">
            <a:extLst>
              <a:ext uri="{FF2B5EF4-FFF2-40B4-BE49-F238E27FC236}">
                <a16:creationId xmlns:a16="http://schemas.microsoft.com/office/drawing/2014/main" id="{40AE37FF-8E79-4DC2-894F-409F5F142440}"/>
              </a:ext>
            </a:extLst>
          </p:cNvPr>
          <p:cNvSpPr>
            <a:spLocks noGrp="1"/>
          </p:cNvSpPr>
          <p:nvPr>
            <p:ph type="body" sz="quarter" idx="17" hasCustomPrompt="1"/>
          </p:nvPr>
        </p:nvSpPr>
        <p:spPr bwMode="gray">
          <a:xfrm>
            <a:off x="460374" y="2649415"/>
            <a:ext cx="2644776" cy="394453"/>
          </a:xfrm>
          <a:noFill/>
        </p:spPr>
        <p:txBody>
          <a:bodyPr lIns="72000" anchor="t"/>
          <a:lstStyle>
            <a:lvl1pPr>
              <a:lnSpc>
                <a:spcPct val="100000"/>
              </a:lnSpc>
              <a:spcBef>
                <a:spcPts val="0"/>
              </a:spcBef>
              <a:defRPr sz="800" b="0" baseline="0">
                <a:solidFill>
                  <a:schemeClr val="bg1"/>
                </a:solidFill>
              </a:defRPr>
            </a:lvl1pPr>
          </a:lstStyle>
          <a:p>
            <a:r>
              <a:rPr lang="en-GB"/>
              <a:t>MM/YYYY – MM/YYYY</a:t>
            </a:r>
            <a:br>
              <a:rPr lang="en-GB"/>
            </a:br>
            <a:r>
              <a:rPr lang="en-GB"/>
              <a:t>Volume: EUR 00 million</a:t>
            </a:r>
            <a:br>
              <a:rPr lang="en-GB"/>
            </a:br>
            <a:r>
              <a:rPr lang="en-GB"/>
              <a:t>Public contribution: EUR 000,000</a:t>
            </a:r>
          </a:p>
        </p:txBody>
      </p:sp>
      <p:sp>
        <p:nvSpPr>
          <p:cNvPr id="15" name="Textplatzhalter 8">
            <a:extLst>
              <a:ext uri="{FF2B5EF4-FFF2-40B4-BE49-F238E27FC236}">
                <a16:creationId xmlns:a16="http://schemas.microsoft.com/office/drawing/2014/main" id="{133FB7B2-F1B0-4BE4-A9A1-2AA5AD68EB76}"/>
              </a:ext>
            </a:extLst>
          </p:cNvPr>
          <p:cNvSpPr>
            <a:spLocks noGrp="1"/>
          </p:cNvSpPr>
          <p:nvPr>
            <p:ph type="body" sz="quarter" idx="18" hasCustomPrompt="1"/>
          </p:nvPr>
        </p:nvSpPr>
        <p:spPr bwMode="gray">
          <a:xfrm>
            <a:off x="460374" y="971310"/>
            <a:ext cx="2644776" cy="271797"/>
          </a:xfrm>
          <a:noFill/>
        </p:spPr>
        <p:txBody>
          <a:bodyPr lIns="72000" tIns="36000" bIns="36000" anchor="ctr"/>
          <a:lstStyle>
            <a:lvl1pPr>
              <a:defRPr sz="1100" b="1" baseline="0">
                <a:solidFill>
                  <a:schemeClr val="tx1"/>
                </a:solidFill>
              </a:defRPr>
            </a:lvl1pPr>
          </a:lstStyle>
          <a:p>
            <a:r>
              <a:rPr lang="en-GB"/>
              <a:t>Name of country</a:t>
            </a:r>
          </a:p>
        </p:txBody>
      </p:sp>
      <p:sp>
        <p:nvSpPr>
          <p:cNvPr id="16" name="Textplatzhalter 8">
            <a:extLst>
              <a:ext uri="{FF2B5EF4-FFF2-40B4-BE49-F238E27FC236}">
                <a16:creationId xmlns:a16="http://schemas.microsoft.com/office/drawing/2014/main" id="{50874649-3395-4A9D-A057-03A867415BCC}"/>
              </a:ext>
            </a:extLst>
          </p:cNvPr>
          <p:cNvSpPr>
            <a:spLocks noGrp="1"/>
          </p:cNvSpPr>
          <p:nvPr>
            <p:ph type="body" sz="quarter" idx="19" hasCustomPrompt="1"/>
          </p:nvPr>
        </p:nvSpPr>
        <p:spPr bwMode="gray">
          <a:xfrm>
            <a:off x="460374" y="1243108"/>
            <a:ext cx="2644776" cy="1117616"/>
          </a:xfrm>
          <a:noFill/>
        </p:spPr>
        <p:txBody>
          <a:bodyPr lIns="72000" tIns="0" bIns="36000" anchor="t"/>
          <a:lstStyle>
            <a:lvl1pPr marL="0" indent="0" algn="l" defTabSz="685800" rtl="0" eaLnBrk="1" latinLnBrk="0" hangingPunct="1">
              <a:lnSpc>
                <a:spcPct val="100000"/>
              </a:lnSpc>
              <a:spcBef>
                <a:spcPts val="0"/>
              </a:spcBef>
              <a:buFont typeface="Arial" panose="020B0604020202020204" pitchFamily="34" charset="0"/>
              <a:buNone/>
              <a:defRPr lang="de-DE" sz="1000" b="0" kern="1200" baseline="0" dirty="0" smtClean="0">
                <a:solidFill>
                  <a:schemeClr val="tx1"/>
                </a:solidFill>
                <a:latin typeface="+mn-lt"/>
                <a:ea typeface="+mn-ea"/>
                <a:cs typeface="+mn-cs"/>
              </a:defRPr>
            </a:lvl1pPr>
          </a:lstStyle>
          <a:p>
            <a:r>
              <a:rPr lang="en-GB"/>
              <a:t>Text containing the name of the country.</a:t>
            </a:r>
          </a:p>
        </p:txBody>
      </p:sp>
      <p:sp>
        <p:nvSpPr>
          <p:cNvPr id="7" name="Textplatzhalter 6">
            <a:extLst>
              <a:ext uri="{FF2B5EF4-FFF2-40B4-BE49-F238E27FC236}">
                <a16:creationId xmlns:a16="http://schemas.microsoft.com/office/drawing/2014/main" id="{47B8F238-9E4D-4367-BF20-CAA4F4E82F22}"/>
              </a:ext>
            </a:extLst>
          </p:cNvPr>
          <p:cNvSpPr>
            <a:spLocks noGrp="1"/>
          </p:cNvSpPr>
          <p:nvPr>
            <p:ph type="body" sz="quarter" idx="20" hasCustomPrompt="1"/>
          </p:nvPr>
        </p:nvSpPr>
        <p:spPr bwMode="gray">
          <a:xfrm>
            <a:off x="3310597" y="1020763"/>
            <a:ext cx="5717516" cy="3579812"/>
          </a:xfrm>
        </p:spPr>
        <p:txBody>
          <a:bodyPr/>
          <a:lstStyle>
            <a:lvl1pPr>
              <a:defRPr sz="1600"/>
            </a:lvl1pPr>
            <a:lvl2pPr>
              <a:defRPr sz="1400"/>
            </a:lvl2pPr>
            <a:lvl3pPr>
              <a:defRPr sz="1200">
                <a:solidFill>
                  <a:schemeClr val="bg1">
                    <a:lumMod val="50000"/>
                  </a:schemeClr>
                </a:solidFill>
              </a:defRPr>
            </a:lvl3pPr>
          </a:lstStyle>
          <a:p>
            <a:pPr lvl="0"/>
            <a:r>
              <a:rPr lang="en-GB" noProof="0"/>
              <a:t>Click to add text</a:t>
            </a:r>
          </a:p>
          <a:p>
            <a:pPr lvl="1">
              <a:buClr>
                <a:schemeClr val="accent1"/>
              </a:buClr>
            </a:pPr>
            <a:r>
              <a:rPr lang="en-GB" noProof="0"/>
              <a:t>Second level</a:t>
            </a:r>
          </a:p>
          <a:p>
            <a:pPr lvl="2">
              <a:buClr>
                <a:schemeClr val="accent1"/>
              </a:buClr>
            </a:pPr>
            <a:r>
              <a:rPr lang="en-GB" noProof="0"/>
              <a:t>Third level</a:t>
            </a:r>
          </a:p>
        </p:txBody>
      </p:sp>
      <p:sp>
        <p:nvSpPr>
          <p:cNvPr id="2" name="Datumsplatzhalter 1">
            <a:extLst>
              <a:ext uri="{FF2B5EF4-FFF2-40B4-BE49-F238E27FC236}">
                <a16:creationId xmlns:a16="http://schemas.microsoft.com/office/drawing/2014/main" id="{A7C48950-E750-4312-A454-A82F556734D7}"/>
              </a:ext>
            </a:extLst>
          </p:cNvPr>
          <p:cNvSpPr>
            <a:spLocks noGrp="1"/>
          </p:cNvSpPr>
          <p:nvPr>
            <p:ph type="dt" sz="half" idx="21"/>
          </p:nvPr>
        </p:nvSpPr>
        <p:spPr/>
        <p:txBody>
          <a:bodyPr/>
          <a:lstStyle/>
          <a:p>
            <a:fld id="{83051FC6-7C6B-443A-AD93-63E9ADE6956C}" type="datetime3">
              <a:rPr lang="en-GB" smtClean="0"/>
              <a:t>29 November, 2023</a:t>
            </a:fld>
            <a:endParaRPr lang="en-GB"/>
          </a:p>
        </p:txBody>
      </p:sp>
      <p:sp>
        <p:nvSpPr>
          <p:cNvPr id="9" name="Fußzeilenplatzhalter 8">
            <a:extLst>
              <a:ext uri="{FF2B5EF4-FFF2-40B4-BE49-F238E27FC236}">
                <a16:creationId xmlns:a16="http://schemas.microsoft.com/office/drawing/2014/main" id="{16784B76-6A40-447C-A5C8-AA9E24FA6125}"/>
              </a:ext>
            </a:extLst>
          </p:cNvPr>
          <p:cNvSpPr>
            <a:spLocks noGrp="1"/>
          </p:cNvSpPr>
          <p:nvPr>
            <p:ph type="ftr" sz="quarter" idx="22"/>
          </p:nvPr>
        </p:nvSpPr>
        <p:spPr/>
        <p:txBody>
          <a:bodyPr/>
          <a:lstStyle/>
          <a:p>
            <a:r>
              <a:rPr lang="en-GB"/>
              <a:t>Title of the presentation</a:t>
            </a:r>
          </a:p>
        </p:txBody>
      </p:sp>
      <p:sp>
        <p:nvSpPr>
          <p:cNvPr id="10" name="Foliennummernplatzhalter 9">
            <a:extLst>
              <a:ext uri="{FF2B5EF4-FFF2-40B4-BE49-F238E27FC236}">
                <a16:creationId xmlns:a16="http://schemas.microsoft.com/office/drawing/2014/main" id="{BA7D98D1-5D4C-4CA4-ACFE-BE4E7462CAA8}"/>
              </a:ext>
            </a:extLst>
          </p:cNvPr>
          <p:cNvSpPr>
            <a:spLocks noGrp="1"/>
          </p:cNvSpPr>
          <p:nvPr>
            <p:ph type="sldNum" sz="quarter" idx="23"/>
          </p:nvPr>
        </p:nvSpPr>
        <p:spPr/>
        <p:txBody>
          <a:bodyPr/>
          <a:lstStyle/>
          <a:p>
            <a:r>
              <a:rPr lang="en-GB"/>
              <a:t>Page </a:t>
            </a:r>
            <a:fld id="{3A8B5DB7-81A8-4ED4-916B-6B23CD603687}" type="slidenum">
              <a:rPr lang="en-GB" smtClean="0"/>
              <a:pPr/>
              <a:t>‹#›</a:t>
            </a:fld>
            <a:endParaRPr lang="en-GB"/>
          </a:p>
        </p:txBody>
      </p:sp>
    </p:spTree>
    <p:extLst>
      <p:ext uri="{BB962C8B-B14F-4D97-AF65-F5344CB8AC3E}">
        <p14:creationId xmlns:p14="http://schemas.microsoft.com/office/powerpoint/2010/main" val="3900305788"/>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act 1">
    <p:spTree>
      <p:nvGrpSpPr>
        <p:cNvPr id="1" name=""/>
        <p:cNvGrpSpPr/>
        <p:nvPr/>
      </p:nvGrpSpPr>
      <p:grpSpPr>
        <a:xfrm>
          <a:off x="0" y="0"/>
          <a:ext cx="0" cy="0"/>
          <a:chOff x="0" y="0"/>
          <a:chExt cx="0" cy="0"/>
        </a:xfrm>
      </p:grpSpPr>
      <p:pic>
        <p:nvPicPr>
          <p:cNvPr id="18" name="Grafik 17">
            <a:extLst>
              <a:ext uri="{FF2B5EF4-FFF2-40B4-BE49-F238E27FC236}">
                <a16:creationId xmlns:a16="http://schemas.microsoft.com/office/drawing/2014/main" id="{DF58C217-C4E2-448E-B6B5-E56CEFB6D358}"/>
              </a:ext>
            </a:extLst>
          </p:cNvPr>
          <p:cNvPicPr>
            <a:picLocks/>
          </p:cNvPicPr>
          <p:nvPr userDrawn="1"/>
        </p:nvPicPr>
        <p:blipFill rotWithShape="1">
          <a:blip r:embed="rId2" cstate="screen">
            <a:extLst>
              <a:ext uri="{28A0092B-C50C-407E-A947-70E740481C1C}">
                <a14:useLocalDpi xmlns:a14="http://schemas.microsoft.com/office/drawing/2010/main"/>
              </a:ext>
            </a:extLst>
          </a:blip>
          <a:srcRect/>
          <a:stretch/>
        </p:blipFill>
        <p:spPr bwMode="gray">
          <a:xfrm>
            <a:off x="123135" y="123825"/>
            <a:ext cx="8893865" cy="4476494"/>
          </a:xfrm>
          <a:prstGeom prst="rect">
            <a:avLst/>
          </a:prstGeom>
        </p:spPr>
      </p:pic>
      <p:sp>
        <p:nvSpPr>
          <p:cNvPr id="6" name="Rechteck 5">
            <a:extLst>
              <a:ext uri="{FF2B5EF4-FFF2-40B4-BE49-F238E27FC236}">
                <a16:creationId xmlns:a16="http://schemas.microsoft.com/office/drawing/2014/main" id="{1E3E3E95-0AFA-477F-B88E-9AEDC037418E}"/>
              </a:ext>
            </a:extLst>
          </p:cNvPr>
          <p:cNvSpPr>
            <a:spLocks/>
          </p:cNvSpPr>
          <p:nvPr userDrawn="1"/>
        </p:nvSpPr>
        <p:spPr bwMode="gray">
          <a:xfrm>
            <a:off x="123135" y="123825"/>
            <a:ext cx="8893865" cy="4476494"/>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6" name="Titel 1">
            <a:extLst>
              <a:ext uri="{FF2B5EF4-FFF2-40B4-BE49-F238E27FC236}">
                <a16:creationId xmlns:a16="http://schemas.microsoft.com/office/drawing/2014/main" id="{3B6C23A5-1B72-42F2-B92F-DC68B632F6B0}"/>
              </a:ext>
            </a:extLst>
          </p:cNvPr>
          <p:cNvSpPr>
            <a:spLocks noGrp="1"/>
          </p:cNvSpPr>
          <p:nvPr>
            <p:ph type="title" hasCustomPrompt="1"/>
          </p:nvPr>
        </p:nvSpPr>
        <p:spPr bwMode="gray">
          <a:xfrm>
            <a:off x="449817" y="240212"/>
            <a:ext cx="8342492" cy="540544"/>
          </a:xfrm>
        </p:spPr>
        <p:txBody>
          <a:bodyPr/>
          <a:lstStyle>
            <a:lvl1pPr>
              <a:defRPr/>
            </a:lvl1pPr>
          </a:lstStyle>
          <a:p>
            <a:r>
              <a:rPr lang="en-GB"/>
              <a:t>Contact</a:t>
            </a:r>
          </a:p>
        </p:txBody>
      </p:sp>
      <p:sp>
        <p:nvSpPr>
          <p:cNvPr id="19" name="Textplatzhalter 16">
            <a:extLst>
              <a:ext uri="{FF2B5EF4-FFF2-40B4-BE49-F238E27FC236}">
                <a16:creationId xmlns:a16="http://schemas.microsoft.com/office/drawing/2014/main" id="{F0C65784-9410-409B-82EA-6584D4732CDD}"/>
              </a:ext>
            </a:extLst>
          </p:cNvPr>
          <p:cNvSpPr>
            <a:spLocks noGrp="1"/>
          </p:cNvSpPr>
          <p:nvPr>
            <p:ph type="body" sz="quarter" idx="15" hasCustomPrompt="1"/>
          </p:nvPr>
        </p:nvSpPr>
        <p:spPr bwMode="gray">
          <a:xfrm>
            <a:off x="2140284" y="2070719"/>
            <a:ext cx="3369561" cy="1025036"/>
          </a:xfrm>
        </p:spPr>
        <p:txBody>
          <a:bodyPr/>
          <a:lstStyle>
            <a:lvl1pPr>
              <a:lnSpc>
                <a:spcPct val="100000"/>
              </a:lnSpc>
              <a:spcBef>
                <a:spcPts val="0"/>
              </a:spcBef>
              <a:defRPr sz="1200"/>
            </a:lvl1pPr>
          </a:lstStyle>
          <a:p>
            <a:r>
              <a:rPr lang="en-GB"/>
              <a:t>givenname.familyname@giz.de </a:t>
            </a:r>
          </a:p>
          <a:p>
            <a:r>
              <a:rPr lang="en-GB"/>
              <a:t>T +49 (0) x xx </a:t>
            </a:r>
            <a:r>
              <a:rPr lang="en-GB" err="1"/>
              <a:t>xx</a:t>
            </a:r>
            <a:r>
              <a:rPr lang="en-GB"/>
              <a:t> </a:t>
            </a:r>
            <a:r>
              <a:rPr lang="en-GB" err="1"/>
              <a:t>xx</a:t>
            </a:r>
            <a:r>
              <a:rPr lang="en-GB"/>
              <a:t> </a:t>
            </a:r>
          </a:p>
          <a:p>
            <a:r>
              <a:rPr lang="en-GB"/>
              <a:t>F +49 (0) x xx </a:t>
            </a:r>
            <a:r>
              <a:rPr lang="en-GB" err="1"/>
              <a:t>xx</a:t>
            </a:r>
            <a:r>
              <a:rPr lang="en-GB"/>
              <a:t> </a:t>
            </a:r>
            <a:r>
              <a:rPr lang="en-GB" err="1"/>
              <a:t>xx</a:t>
            </a:r>
            <a:endParaRPr lang="en-GB"/>
          </a:p>
        </p:txBody>
      </p:sp>
      <p:sp>
        <p:nvSpPr>
          <p:cNvPr id="20" name="Textplatzhalter 29">
            <a:extLst>
              <a:ext uri="{FF2B5EF4-FFF2-40B4-BE49-F238E27FC236}">
                <a16:creationId xmlns:a16="http://schemas.microsoft.com/office/drawing/2014/main" id="{85761457-A63B-46F2-99C5-E217A1E0A705}"/>
              </a:ext>
            </a:extLst>
          </p:cNvPr>
          <p:cNvSpPr>
            <a:spLocks noGrp="1"/>
          </p:cNvSpPr>
          <p:nvPr>
            <p:ph type="body" sz="quarter" idx="22" hasCustomPrompt="1"/>
          </p:nvPr>
        </p:nvSpPr>
        <p:spPr bwMode="gray">
          <a:xfrm>
            <a:off x="2140284" y="1392861"/>
            <a:ext cx="3369561" cy="176276"/>
          </a:xfrm>
        </p:spPr>
        <p:txBody>
          <a:bodyPr/>
          <a:lstStyle>
            <a:lvl1pPr>
              <a:defRPr sz="1200" b="1"/>
            </a:lvl1pPr>
          </a:lstStyle>
          <a:p>
            <a:r>
              <a:rPr lang="en-GB"/>
              <a:t>Given name Family name</a:t>
            </a:r>
          </a:p>
        </p:txBody>
      </p:sp>
      <p:sp>
        <p:nvSpPr>
          <p:cNvPr id="21" name="Textplatzhalter 30">
            <a:extLst>
              <a:ext uri="{FF2B5EF4-FFF2-40B4-BE49-F238E27FC236}">
                <a16:creationId xmlns:a16="http://schemas.microsoft.com/office/drawing/2014/main" id="{CB52D947-0416-4964-B28D-129580E47725}"/>
              </a:ext>
            </a:extLst>
          </p:cNvPr>
          <p:cNvSpPr>
            <a:spLocks noGrp="1"/>
          </p:cNvSpPr>
          <p:nvPr>
            <p:ph type="body" sz="quarter" idx="23" hasCustomPrompt="1"/>
          </p:nvPr>
        </p:nvSpPr>
        <p:spPr bwMode="gray">
          <a:xfrm>
            <a:off x="2140284" y="1635978"/>
            <a:ext cx="3369561" cy="176276"/>
          </a:xfrm>
        </p:spPr>
        <p:txBody>
          <a:bodyPr/>
          <a:lstStyle>
            <a:lvl1pPr>
              <a:defRPr sz="1200"/>
            </a:lvl1pPr>
          </a:lstStyle>
          <a:p>
            <a:r>
              <a:rPr lang="en-GB"/>
              <a:t>Function, place</a:t>
            </a:r>
          </a:p>
        </p:txBody>
      </p:sp>
      <p:sp>
        <p:nvSpPr>
          <p:cNvPr id="35" name="Bildplatzhalter 6">
            <a:extLst>
              <a:ext uri="{FF2B5EF4-FFF2-40B4-BE49-F238E27FC236}">
                <a16:creationId xmlns:a16="http://schemas.microsoft.com/office/drawing/2014/main" id="{FC763A8F-9E6C-4EEB-90DC-0F65B80379CA}"/>
              </a:ext>
            </a:extLst>
          </p:cNvPr>
          <p:cNvSpPr>
            <a:spLocks noGrp="1"/>
          </p:cNvSpPr>
          <p:nvPr>
            <p:ph type="pic" sz="quarter" idx="17" hasCustomPrompt="1"/>
          </p:nvPr>
        </p:nvSpPr>
        <p:spPr bwMode="gray">
          <a:xfrm>
            <a:off x="449816" y="1392861"/>
            <a:ext cx="1468079" cy="1702892"/>
          </a:xfrm>
          <a:solidFill>
            <a:schemeClr val="bg2"/>
          </a:solidFill>
        </p:spPr>
        <p:txBody>
          <a:bodyPr vert="horz" lIns="36000" tIns="1080000" rIns="36000" bIns="36000" rtlCol="0">
            <a:noAutofit/>
          </a:bodyPr>
          <a:lstStyle>
            <a:lvl1pPr algn="ctr">
              <a:defRPr lang="en-GB" sz="1000" dirty="0">
                <a:solidFill>
                  <a:schemeClr val="tx2"/>
                </a:solidFill>
              </a:defRPr>
            </a:lvl1pPr>
          </a:lstStyle>
          <a:p>
            <a:pPr lvl="0" algn="ctr"/>
            <a:r>
              <a:rPr lang="en-GB"/>
              <a:t>Photo</a:t>
            </a:r>
          </a:p>
        </p:txBody>
      </p:sp>
      <p:sp>
        <p:nvSpPr>
          <p:cNvPr id="37" name="TextBox 7">
            <a:extLst>
              <a:ext uri="{FF2B5EF4-FFF2-40B4-BE49-F238E27FC236}">
                <a16:creationId xmlns:a16="http://schemas.microsoft.com/office/drawing/2014/main" id="{A45E5920-77D2-4E1E-832E-8A215D8A1078}"/>
              </a:ext>
            </a:extLst>
          </p:cNvPr>
          <p:cNvSpPr txBox="1"/>
          <p:nvPr userDrawn="1"/>
        </p:nvSpPr>
        <p:spPr bwMode="gray">
          <a:xfrm>
            <a:off x="784636" y="4052697"/>
            <a:ext cx="838691" cy="246221"/>
          </a:xfrm>
          <a:prstGeom prst="rect">
            <a:avLst/>
          </a:prstGeom>
          <a:noFill/>
        </p:spPr>
        <p:txBody>
          <a:bodyPr wrap="none" rtlCol="0">
            <a:spAutoFit/>
          </a:bodyPr>
          <a:lstStyle/>
          <a:p>
            <a:pPr>
              <a:spcBef>
                <a:spcPts val="2400"/>
              </a:spcBef>
              <a:buClr>
                <a:srgbClr val="C00000"/>
              </a:buClr>
            </a:pPr>
            <a:r>
              <a:rPr lang="en-GB" sz="1000">
                <a:solidFill>
                  <a:schemeClr val="tx1">
                    <a:lumMod val="75000"/>
                    <a:lumOff val="25000"/>
                  </a:schemeClr>
                </a:solidFill>
              </a:rPr>
              <a:t>www.giz.de</a:t>
            </a:r>
          </a:p>
        </p:txBody>
      </p:sp>
      <p:pic>
        <p:nvPicPr>
          <p:cNvPr id="38" name="Grafik 37" descr="Ein Bild, das Axt, Werkzeug enthält.&#10;&#10;Mit sehr hoher Zuverlässigkeit generierte Beschreibung">
            <a:extLst>
              <a:ext uri="{FF2B5EF4-FFF2-40B4-BE49-F238E27FC236}">
                <a16:creationId xmlns:a16="http://schemas.microsoft.com/office/drawing/2014/main" id="{195D3B85-8F61-41B8-939D-6F7806BB044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2273484" y="4081945"/>
            <a:ext cx="290728" cy="236458"/>
          </a:xfrm>
          <a:prstGeom prst="rect">
            <a:avLst/>
          </a:prstGeom>
        </p:spPr>
      </p:pic>
      <p:grpSp>
        <p:nvGrpSpPr>
          <p:cNvPr id="40" name="Gruppieren 39">
            <a:extLst>
              <a:ext uri="{FF2B5EF4-FFF2-40B4-BE49-F238E27FC236}">
                <a16:creationId xmlns:a16="http://schemas.microsoft.com/office/drawing/2014/main" id="{58EDDA33-F3A1-4081-87DD-3B5C06FD4DD3}"/>
              </a:ext>
            </a:extLst>
          </p:cNvPr>
          <p:cNvGrpSpPr/>
          <p:nvPr userDrawn="1"/>
        </p:nvGrpSpPr>
        <p:grpSpPr bwMode="gray">
          <a:xfrm>
            <a:off x="444492" y="4029252"/>
            <a:ext cx="262622" cy="297258"/>
            <a:chOff x="4933951" y="-41275"/>
            <a:chExt cx="2130425" cy="2411413"/>
          </a:xfrm>
        </p:grpSpPr>
        <p:sp>
          <p:nvSpPr>
            <p:cNvPr id="41" name="Freeform 6">
              <a:extLst>
                <a:ext uri="{FF2B5EF4-FFF2-40B4-BE49-F238E27FC236}">
                  <a16:creationId xmlns:a16="http://schemas.microsoft.com/office/drawing/2014/main" id="{29CE574A-E366-49FD-9460-14AADB765FE9}"/>
                </a:ext>
              </a:extLst>
            </p:cNvPr>
            <p:cNvSpPr>
              <a:spLocks noEditPoints="1"/>
            </p:cNvSpPr>
            <p:nvPr/>
          </p:nvSpPr>
          <p:spPr bwMode="gray">
            <a:xfrm>
              <a:off x="4945063" y="1435100"/>
              <a:ext cx="2114550" cy="935038"/>
            </a:xfrm>
            <a:custGeom>
              <a:avLst/>
              <a:gdLst>
                <a:gd name="T0" fmla="*/ 287 w 425"/>
                <a:gd name="T1" fmla="*/ 25 h 188"/>
                <a:gd name="T2" fmla="*/ 297 w 425"/>
                <a:gd name="T3" fmla="*/ 2 h 188"/>
                <a:gd name="T4" fmla="*/ 325 w 425"/>
                <a:gd name="T5" fmla="*/ 0 h 188"/>
                <a:gd name="T6" fmla="*/ 321 w 425"/>
                <a:gd name="T7" fmla="*/ 23 h 188"/>
                <a:gd name="T8" fmla="*/ 382 w 425"/>
                <a:gd name="T9" fmla="*/ 25 h 188"/>
                <a:gd name="T10" fmla="*/ 394 w 425"/>
                <a:gd name="T11" fmla="*/ 2 h 188"/>
                <a:gd name="T12" fmla="*/ 423 w 425"/>
                <a:gd name="T13" fmla="*/ 0 h 188"/>
                <a:gd name="T14" fmla="*/ 307 w 425"/>
                <a:gd name="T15" fmla="*/ 135 h 188"/>
                <a:gd name="T16" fmla="*/ 0 w 425"/>
                <a:gd name="T17" fmla="*/ 2 h 188"/>
                <a:gd name="T18" fmla="*/ 28 w 425"/>
                <a:gd name="T19" fmla="*/ 0 h 188"/>
                <a:gd name="T20" fmla="*/ 40 w 425"/>
                <a:gd name="T21" fmla="*/ 23 h 188"/>
                <a:gd name="T22" fmla="*/ 101 w 425"/>
                <a:gd name="T23" fmla="*/ 25 h 188"/>
                <a:gd name="T24" fmla="*/ 97 w 425"/>
                <a:gd name="T25" fmla="*/ 3 h 188"/>
                <a:gd name="T26" fmla="*/ 125 w 425"/>
                <a:gd name="T27" fmla="*/ 0 h 188"/>
                <a:gd name="T28" fmla="*/ 134 w 425"/>
                <a:gd name="T29" fmla="*/ 23 h 188"/>
                <a:gd name="T30" fmla="*/ 192 w 425"/>
                <a:gd name="T31" fmla="*/ 25 h 188"/>
                <a:gd name="T32" fmla="*/ 194 w 425"/>
                <a:gd name="T33" fmla="*/ 2 h 188"/>
                <a:gd name="T34" fmla="*/ 221 w 425"/>
                <a:gd name="T35" fmla="*/ 0 h 188"/>
                <a:gd name="T36" fmla="*/ 224 w 425"/>
                <a:gd name="T37" fmla="*/ 23 h 188"/>
                <a:gd name="T38" fmla="*/ 256 w 425"/>
                <a:gd name="T39" fmla="*/ 25 h 188"/>
                <a:gd name="T40" fmla="*/ 362 w 425"/>
                <a:gd name="T41" fmla="*/ 55 h 188"/>
                <a:gd name="T42" fmla="*/ 307 w 425"/>
                <a:gd name="T43" fmla="*/ 56 h 188"/>
                <a:gd name="T44" fmla="*/ 256 w 425"/>
                <a:gd name="T45" fmla="*/ 121 h 188"/>
                <a:gd name="T46" fmla="*/ 363 w 425"/>
                <a:gd name="T47" fmla="*/ 56 h 188"/>
                <a:gd name="T48" fmla="*/ 87 w 425"/>
                <a:gd name="T49" fmla="*/ 55 h 188"/>
                <a:gd name="T50" fmla="*/ 61 w 425"/>
                <a:gd name="T51" fmla="*/ 55 h 188"/>
                <a:gd name="T52" fmla="*/ 155 w 425"/>
                <a:gd name="T53" fmla="*/ 118 h 188"/>
                <a:gd name="T54" fmla="*/ 156 w 425"/>
                <a:gd name="T55" fmla="*/ 117 h 188"/>
                <a:gd name="T56" fmla="*/ 111 w 425"/>
                <a:gd name="T57" fmla="*/ 55 h 188"/>
                <a:gd name="T58" fmla="*/ 224 w 425"/>
                <a:gd name="T59" fmla="*/ 81 h 188"/>
                <a:gd name="T60" fmla="*/ 224 w 425"/>
                <a:gd name="T61" fmla="*/ 108 h 188"/>
                <a:gd name="T62" fmla="*/ 273 w 425"/>
                <a:gd name="T63" fmla="*/ 56 h 188"/>
                <a:gd name="T64" fmla="*/ 225 w 425"/>
                <a:gd name="T65" fmla="*/ 55 h 188"/>
                <a:gd name="T66" fmla="*/ 224 w 425"/>
                <a:gd name="T67" fmla="*/ 81 h 188"/>
                <a:gd name="T68" fmla="*/ 194 w 425"/>
                <a:gd name="T69" fmla="*/ 56 h 188"/>
                <a:gd name="T70" fmla="*/ 148 w 425"/>
                <a:gd name="T71" fmla="*/ 55 h 188"/>
                <a:gd name="T72" fmla="*/ 192 w 425"/>
                <a:gd name="T73" fmla="*/ 109 h 188"/>
                <a:gd name="T74" fmla="*/ 194 w 425"/>
                <a:gd name="T75" fmla="*/ 108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25" h="188">
                  <a:moveTo>
                    <a:pt x="256" y="25"/>
                  </a:moveTo>
                  <a:cubicBezTo>
                    <a:pt x="267" y="25"/>
                    <a:pt x="277" y="25"/>
                    <a:pt x="287" y="25"/>
                  </a:cubicBezTo>
                  <a:cubicBezTo>
                    <a:pt x="288" y="25"/>
                    <a:pt x="290" y="24"/>
                    <a:pt x="290" y="23"/>
                  </a:cubicBezTo>
                  <a:cubicBezTo>
                    <a:pt x="292" y="16"/>
                    <a:pt x="294" y="9"/>
                    <a:pt x="297" y="2"/>
                  </a:cubicBezTo>
                  <a:cubicBezTo>
                    <a:pt x="297" y="2"/>
                    <a:pt x="298" y="0"/>
                    <a:pt x="299" y="0"/>
                  </a:cubicBezTo>
                  <a:cubicBezTo>
                    <a:pt x="308" y="0"/>
                    <a:pt x="316" y="0"/>
                    <a:pt x="325" y="0"/>
                  </a:cubicBezTo>
                  <a:cubicBezTo>
                    <a:pt x="326" y="0"/>
                    <a:pt x="327" y="2"/>
                    <a:pt x="326" y="2"/>
                  </a:cubicBezTo>
                  <a:cubicBezTo>
                    <a:pt x="325" y="9"/>
                    <a:pt x="323" y="16"/>
                    <a:pt x="321" y="23"/>
                  </a:cubicBezTo>
                  <a:cubicBezTo>
                    <a:pt x="321" y="23"/>
                    <a:pt x="322" y="25"/>
                    <a:pt x="322" y="25"/>
                  </a:cubicBezTo>
                  <a:cubicBezTo>
                    <a:pt x="342" y="25"/>
                    <a:pt x="362" y="25"/>
                    <a:pt x="382" y="25"/>
                  </a:cubicBezTo>
                  <a:cubicBezTo>
                    <a:pt x="383" y="25"/>
                    <a:pt x="384" y="24"/>
                    <a:pt x="384" y="23"/>
                  </a:cubicBezTo>
                  <a:cubicBezTo>
                    <a:pt x="388" y="16"/>
                    <a:pt x="391" y="9"/>
                    <a:pt x="394" y="2"/>
                  </a:cubicBezTo>
                  <a:cubicBezTo>
                    <a:pt x="394" y="1"/>
                    <a:pt x="395" y="0"/>
                    <a:pt x="396" y="0"/>
                  </a:cubicBezTo>
                  <a:cubicBezTo>
                    <a:pt x="405" y="0"/>
                    <a:pt x="414" y="0"/>
                    <a:pt x="423" y="0"/>
                  </a:cubicBezTo>
                  <a:cubicBezTo>
                    <a:pt x="424" y="0"/>
                    <a:pt x="425" y="2"/>
                    <a:pt x="425" y="3"/>
                  </a:cubicBezTo>
                  <a:cubicBezTo>
                    <a:pt x="405" y="64"/>
                    <a:pt x="365" y="108"/>
                    <a:pt x="307" y="135"/>
                  </a:cubicBezTo>
                  <a:cubicBezTo>
                    <a:pt x="195" y="188"/>
                    <a:pt x="60" y="139"/>
                    <a:pt x="10" y="28"/>
                  </a:cubicBezTo>
                  <a:cubicBezTo>
                    <a:pt x="6" y="20"/>
                    <a:pt x="3" y="11"/>
                    <a:pt x="0" y="2"/>
                  </a:cubicBezTo>
                  <a:cubicBezTo>
                    <a:pt x="0" y="2"/>
                    <a:pt x="1" y="0"/>
                    <a:pt x="1" y="0"/>
                  </a:cubicBezTo>
                  <a:cubicBezTo>
                    <a:pt x="10" y="0"/>
                    <a:pt x="19" y="0"/>
                    <a:pt x="28" y="0"/>
                  </a:cubicBezTo>
                  <a:cubicBezTo>
                    <a:pt x="29" y="0"/>
                    <a:pt x="30" y="1"/>
                    <a:pt x="31" y="2"/>
                  </a:cubicBezTo>
                  <a:cubicBezTo>
                    <a:pt x="34" y="9"/>
                    <a:pt x="37" y="16"/>
                    <a:pt x="40" y="23"/>
                  </a:cubicBezTo>
                  <a:cubicBezTo>
                    <a:pt x="41" y="24"/>
                    <a:pt x="42" y="25"/>
                    <a:pt x="43" y="25"/>
                  </a:cubicBezTo>
                  <a:cubicBezTo>
                    <a:pt x="62" y="25"/>
                    <a:pt x="81" y="25"/>
                    <a:pt x="101" y="25"/>
                  </a:cubicBezTo>
                  <a:cubicBezTo>
                    <a:pt x="101" y="25"/>
                    <a:pt x="102" y="23"/>
                    <a:pt x="102" y="23"/>
                  </a:cubicBezTo>
                  <a:cubicBezTo>
                    <a:pt x="101" y="16"/>
                    <a:pt x="99" y="9"/>
                    <a:pt x="97" y="3"/>
                  </a:cubicBezTo>
                  <a:cubicBezTo>
                    <a:pt x="97" y="2"/>
                    <a:pt x="98" y="0"/>
                    <a:pt x="99" y="0"/>
                  </a:cubicBezTo>
                  <a:cubicBezTo>
                    <a:pt x="108" y="0"/>
                    <a:pt x="116" y="0"/>
                    <a:pt x="125" y="0"/>
                  </a:cubicBezTo>
                  <a:cubicBezTo>
                    <a:pt x="126" y="0"/>
                    <a:pt x="127" y="1"/>
                    <a:pt x="127" y="2"/>
                  </a:cubicBezTo>
                  <a:cubicBezTo>
                    <a:pt x="130" y="9"/>
                    <a:pt x="131" y="16"/>
                    <a:pt x="134" y="23"/>
                  </a:cubicBezTo>
                  <a:cubicBezTo>
                    <a:pt x="134" y="24"/>
                    <a:pt x="135" y="25"/>
                    <a:pt x="136" y="25"/>
                  </a:cubicBezTo>
                  <a:cubicBezTo>
                    <a:pt x="155" y="25"/>
                    <a:pt x="173" y="25"/>
                    <a:pt x="192" y="25"/>
                  </a:cubicBezTo>
                  <a:cubicBezTo>
                    <a:pt x="193" y="25"/>
                    <a:pt x="194" y="24"/>
                    <a:pt x="194" y="23"/>
                  </a:cubicBezTo>
                  <a:cubicBezTo>
                    <a:pt x="194" y="16"/>
                    <a:pt x="194" y="9"/>
                    <a:pt x="194" y="2"/>
                  </a:cubicBezTo>
                  <a:cubicBezTo>
                    <a:pt x="194" y="2"/>
                    <a:pt x="195" y="0"/>
                    <a:pt x="196" y="0"/>
                  </a:cubicBezTo>
                  <a:cubicBezTo>
                    <a:pt x="205" y="0"/>
                    <a:pt x="213" y="0"/>
                    <a:pt x="221" y="0"/>
                  </a:cubicBezTo>
                  <a:cubicBezTo>
                    <a:pt x="222" y="0"/>
                    <a:pt x="223" y="2"/>
                    <a:pt x="223" y="3"/>
                  </a:cubicBezTo>
                  <a:cubicBezTo>
                    <a:pt x="224" y="9"/>
                    <a:pt x="223" y="16"/>
                    <a:pt x="224" y="23"/>
                  </a:cubicBezTo>
                  <a:cubicBezTo>
                    <a:pt x="224" y="23"/>
                    <a:pt x="225" y="25"/>
                    <a:pt x="226" y="25"/>
                  </a:cubicBezTo>
                  <a:cubicBezTo>
                    <a:pt x="236" y="25"/>
                    <a:pt x="246" y="25"/>
                    <a:pt x="256" y="25"/>
                  </a:cubicBezTo>
                  <a:close/>
                  <a:moveTo>
                    <a:pt x="364" y="55"/>
                  </a:moveTo>
                  <a:cubicBezTo>
                    <a:pt x="363" y="55"/>
                    <a:pt x="363" y="55"/>
                    <a:pt x="362" y="55"/>
                  </a:cubicBezTo>
                  <a:cubicBezTo>
                    <a:pt x="345" y="55"/>
                    <a:pt x="328" y="54"/>
                    <a:pt x="311" y="55"/>
                  </a:cubicBezTo>
                  <a:cubicBezTo>
                    <a:pt x="310" y="55"/>
                    <a:pt x="308" y="56"/>
                    <a:pt x="307" y="56"/>
                  </a:cubicBezTo>
                  <a:cubicBezTo>
                    <a:pt x="295" y="81"/>
                    <a:pt x="279" y="103"/>
                    <a:pt x="257" y="120"/>
                  </a:cubicBezTo>
                  <a:cubicBezTo>
                    <a:pt x="257" y="121"/>
                    <a:pt x="257" y="121"/>
                    <a:pt x="256" y="121"/>
                  </a:cubicBezTo>
                  <a:cubicBezTo>
                    <a:pt x="257" y="122"/>
                    <a:pt x="257" y="122"/>
                    <a:pt x="258" y="122"/>
                  </a:cubicBezTo>
                  <a:cubicBezTo>
                    <a:pt x="300" y="111"/>
                    <a:pt x="335" y="90"/>
                    <a:pt x="363" y="56"/>
                  </a:cubicBezTo>
                  <a:cubicBezTo>
                    <a:pt x="363" y="56"/>
                    <a:pt x="364" y="55"/>
                    <a:pt x="364" y="55"/>
                  </a:cubicBezTo>
                  <a:close/>
                  <a:moveTo>
                    <a:pt x="87" y="55"/>
                  </a:moveTo>
                  <a:cubicBezTo>
                    <a:pt x="79" y="55"/>
                    <a:pt x="71" y="54"/>
                    <a:pt x="62" y="55"/>
                  </a:cubicBezTo>
                  <a:cubicBezTo>
                    <a:pt x="62" y="55"/>
                    <a:pt x="61" y="55"/>
                    <a:pt x="61" y="55"/>
                  </a:cubicBezTo>
                  <a:cubicBezTo>
                    <a:pt x="61" y="55"/>
                    <a:pt x="61" y="56"/>
                    <a:pt x="62" y="56"/>
                  </a:cubicBezTo>
                  <a:cubicBezTo>
                    <a:pt x="86" y="86"/>
                    <a:pt x="118" y="107"/>
                    <a:pt x="155" y="118"/>
                  </a:cubicBezTo>
                  <a:cubicBezTo>
                    <a:pt x="156" y="118"/>
                    <a:pt x="156" y="118"/>
                    <a:pt x="156" y="118"/>
                  </a:cubicBezTo>
                  <a:cubicBezTo>
                    <a:pt x="156" y="118"/>
                    <a:pt x="156" y="118"/>
                    <a:pt x="156" y="117"/>
                  </a:cubicBezTo>
                  <a:cubicBezTo>
                    <a:pt x="137" y="100"/>
                    <a:pt x="124" y="79"/>
                    <a:pt x="114" y="56"/>
                  </a:cubicBezTo>
                  <a:cubicBezTo>
                    <a:pt x="114" y="55"/>
                    <a:pt x="112" y="55"/>
                    <a:pt x="111" y="55"/>
                  </a:cubicBezTo>
                  <a:cubicBezTo>
                    <a:pt x="103" y="54"/>
                    <a:pt x="95" y="55"/>
                    <a:pt x="87" y="55"/>
                  </a:cubicBezTo>
                  <a:close/>
                  <a:moveTo>
                    <a:pt x="224" y="81"/>
                  </a:moveTo>
                  <a:cubicBezTo>
                    <a:pt x="224" y="89"/>
                    <a:pt x="224" y="98"/>
                    <a:pt x="224" y="106"/>
                  </a:cubicBezTo>
                  <a:cubicBezTo>
                    <a:pt x="224" y="107"/>
                    <a:pt x="224" y="107"/>
                    <a:pt x="224" y="108"/>
                  </a:cubicBezTo>
                  <a:cubicBezTo>
                    <a:pt x="224" y="108"/>
                    <a:pt x="225" y="107"/>
                    <a:pt x="226" y="107"/>
                  </a:cubicBezTo>
                  <a:cubicBezTo>
                    <a:pt x="246" y="94"/>
                    <a:pt x="261" y="76"/>
                    <a:pt x="273" y="56"/>
                  </a:cubicBezTo>
                  <a:cubicBezTo>
                    <a:pt x="274" y="56"/>
                    <a:pt x="273" y="55"/>
                    <a:pt x="272" y="55"/>
                  </a:cubicBezTo>
                  <a:cubicBezTo>
                    <a:pt x="257" y="54"/>
                    <a:pt x="241" y="54"/>
                    <a:pt x="225" y="55"/>
                  </a:cubicBezTo>
                  <a:cubicBezTo>
                    <a:pt x="225" y="55"/>
                    <a:pt x="224" y="56"/>
                    <a:pt x="224" y="56"/>
                  </a:cubicBezTo>
                  <a:cubicBezTo>
                    <a:pt x="224" y="65"/>
                    <a:pt x="224" y="73"/>
                    <a:pt x="224" y="81"/>
                  </a:cubicBezTo>
                  <a:close/>
                  <a:moveTo>
                    <a:pt x="194" y="82"/>
                  </a:moveTo>
                  <a:cubicBezTo>
                    <a:pt x="194" y="73"/>
                    <a:pt x="194" y="65"/>
                    <a:pt x="194" y="56"/>
                  </a:cubicBezTo>
                  <a:cubicBezTo>
                    <a:pt x="194" y="56"/>
                    <a:pt x="193" y="55"/>
                    <a:pt x="192" y="55"/>
                  </a:cubicBezTo>
                  <a:cubicBezTo>
                    <a:pt x="178" y="54"/>
                    <a:pt x="163" y="54"/>
                    <a:pt x="148" y="55"/>
                  </a:cubicBezTo>
                  <a:cubicBezTo>
                    <a:pt x="148" y="55"/>
                    <a:pt x="147" y="56"/>
                    <a:pt x="147" y="56"/>
                  </a:cubicBezTo>
                  <a:cubicBezTo>
                    <a:pt x="158" y="77"/>
                    <a:pt x="172" y="95"/>
                    <a:pt x="192" y="109"/>
                  </a:cubicBezTo>
                  <a:cubicBezTo>
                    <a:pt x="193" y="109"/>
                    <a:pt x="193" y="109"/>
                    <a:pt x="194" y="109"/>
                  </a:cubicBezTo>
                  <a:cubicBezTo>
                    <a:pt x="194" y="109"/>
                    <a:pt x="194" y="108"/>
                    <a:pt x="194" y="108"/>
                  </a:cubicBezTo>
                  <a:cubicBezTo>
                    <a:pt x="194" y="99"/>
                    <a:pt x="194" y="91"/>
                    <a:pt x="194" y="8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2" name="Freeform 7">
              <a:extLst>
                <a:ext uri="{FF2B5EF4-FFF2-40B4-BE49-F238E27FC236}">
                  <a16:creationId xmlns:a16="http://schemas.microsoft.com/office/drawing/2014/main" id="{38A2A830-AF34-4C5B-87EB-D628018EE322}"/>
                </a:ext>
              </a:extLst>
            </p:cNvPr>
            <p:cNvSpPr>
              <a:spLocks noEditPoints="1"/>
            </p:cNvSpPr>
            <p:nvPr/>
          </p:nvSpPr>
          <p:spPr bwMode="gray">
            <a:xfrm>
              <a:off x="4945063" y="-41275"/>
              <a:ext cx="2108200" cy="860425"/>
            </a:xfrm>
            <a:custGeom>
              <a:avLst/>
              <a:gdLst>
                <a:gd name="T0" fmla="*/ 45 w 424"/>
                <a:gd name="T1" fmla="*/ 148 h 173"/>
                <a:gd name="T2" fmla="*/ 32 w 424"/>
                <a:gd name="T3" fmla="*/ 170 h 173"/>
                <a:gd name="T4" fmla="*/ 3 w 424"/>
                <a:gd name="T5" fmla="*/ 173 h 173"/>
                <a:gd name="T6" fmla="*/ 155 w 424"/>
                <a:gd name="T7" fmla="*/ 28 h 173"/>
                <a:gd name="T8" fmla="*/ 424 w 424"/>
                <a:gd name="T9" fmla="*/ 171 h 173"/>
                <a:gd name="T10" fmla="*/ 395 w 424"/>
                <a:gd name="T11" fmla="*/ 173 h 173"/>
                <a:gd name="T12" fmla="*/ 382 w 424"/>
                <a:gd name="T13" fmla="*/ 149 h 173"/>
                <a:gd name="T14" fmla="*/ 321 w 424"/>
                <a:gd name="T15" fmla="*/ 148 h 173"/>
                <a:gd name="T16" fmla="*/ 325 w 424"/>
                <a:gd name="T17" fmla="*/ 171 h 173"/>
                <a:gd name="T18" fmla="*/ 297 w 424"/>
                <a:gd name="T19" fmla="*/ 173 h 173"/>
                <a:gd name="T20" fmla="*/ 287 w 424"/>
                <a:gd name="T21" fmla="*/ 149 h 173"/>
                <a:gd name="T22" fmla="*/ 225 w 424"/>
                <a:gd name="T23" fmla="*/ 148 h 173"/>
                <a:gd name="T24" fmla="*/ 223 w 424"/>
                <a:gd name="T25" fmla="*/ 170 h 173"/>
                <a:gd name="T26" fmla="*/ 196 w 424"/>
                <a:gd name="T27" fmla="*/ 173 h 173"/>
                <a:gd name="T28" fmla="*/ 194 w 424"/>
                <a:gd name="T29" fmla="*/ 150 h 173"/>
                <a:gd name="T30" fmla="*/ 137 w 424"/>
                <a:gd name="T31" fmla="*/ 148 h 173"/>
                <a:gd name="T32" fmla="*/ 128 w 424"/>
                <a:gd name="T33" fmla="*/ 171 h 173"/>
                <a:gd name="T34" fmla="*/ 99 w 424"/>
                <a:gd name="T35" fmla="*/ 173 h 173"/>
                <a:gd name="T36" fmla="*/ 103 w 424"/>
                <a:gd name="T37" fmla="*/ 150 h 173"/>
                <a:gd name="T38" fmla="*/ 73 w 424"/>
                <a:gd name="T39" fmla="*/ 148 h 173"/>
                <a:gd name="T40" fmla="*/ 359 w 424"/>
                <a:gd name="T41" fmla="*/ 118 h 173"/>
                <a:gd name="T42" fmla="*/ 360 w 424"/>
                <a:gd name="T43" fmla="*/ 116 h 173"/>
                <a:gd name="T44" fmla="*/ 258 w 424"/>
                <a:gd name="T45" fmla="*/ 56 h 173"/>
                <a:gd name="T46" fmla="*/ 305 w 424"/>
                <a:gd name="T47" fmla="*/ 116 h 173"/>
                <a:gd name="T48" fmla="*/ 333 w 424"/>
                <a:gd name="T49" fmla="*/ 118 h 173"/>
                <a:gd name="T50" fmla="*/ 113 w 424"/>
                <a:gd name="T51" fmla="*/ 118 h 173"/>
                <a:gd name="T52" fmla="*/ 157 w 424"/>
                <a:gd name="T53" fmla="*/ 59 h 173"/>
                <a:gd name="T54" fmla="*/ 157 w 424"/>
                <a:gd name="T55" fmla="*/ 58 h 173"/>
                <a:gd name="T56" fmla="*/ 64 w 424"/>
                <a:gd name="T57" fmla="*/ 118 h 173"/>
                <a:gd name="T58" fmla="*/ 90 w 424"/>
                <a:gd name="T59" fmla="*/ 118 h 173"/>
                <a:gd name="T60" fmla="*/ 269 w 424"/>
                <a:gd name="T61" fmla="*/ 118 h 173"/>
                <a:gd name="T62" fmla="*/ 225 w 424"/>
                <a:gd name="T63" fmla="*/ 68 h 173"/>
                <a:gd name="T64" fmla="*/ 224 w 424"/>
                <a:gd name="T65" fmla="*/ 69 h 173"/>
                <a:gd name="T66" fmla="*/ 225 w 424"/>
                <a:gd name="T67" fmla="*/ 118 h 173"/>
                <a:gd name="T68" fmla="*/ 194 w 424"/>
                <a:gd name="T69" fmla="*/ 93 h 173"/>
                <a:gd name="T70" fmla="*/ 194 w 424"/>
                <a:gd name="T71" fmla="*/ 68 h 173"/>
                <a:gd name="T72" fmla="*/ 150 w 424"/>
                <a:gd name="T73" fmla="*/ 116 h 173"/>
                <a:gd name="T74" fmla="*/ 192 w 424"/>
                <a:gd name="T75" fmla="*/ 118 h 173"/>
                <a:gd name="T76" fmla="*/ 194 w 424"/>
                <a:gd name="T77" fmla="*/ 93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4" h="173">
                  <a:moveTo>
                    <a:pt x="73" y="148"/>
                  </a:moveTo>
                  <a:cubicBezTo>
                    <a:pt x="64" y="148"/>
                    <a:pt x="55" y="148"/>
                    <a:pt x="45" y="148"/>
                  </a:cubicBezTo>
                  <a:cubicBezTo>
                    <a:pt x="44" y="148"/>
                    <a:pt x="43" y="149"/>
                    <a:pt x="42" y="149"/>
                  </a:cubicBezTo>
                  <a:cubicBezTo>
                    <a:pt x="39" y="156"/>
                    <a:pt x="36" y="164"/>
                    <a:pt x="32" y="170"/>
                  </a:cubicBezTo>
                  <a:cubicBezTo>
                    <a:pt x="32" y="171"/>
                    <a:pt x="30" y="173"/>
                    <a:pt x="29" y="173"/>
                  </a:cubicBezTo>
                  <a:cubicBezTo>
                    <a:pt x="21" y="173"/>
                    <a:pt x="12" y="173"/>
                    <a:pt x="3" y="173"/>
                  </a:cubicBezTo>
                  <a:cubicBezTo>
                    <a:pt x="1" y="173"/>
                    <a:pt x="0" y="172"/>
                    <a:pt x="1" y="170"/>
                  </a:cubicBezTo>
                  <a:cubicBezTo>
                    <a:pt x="28" y="96"/>
                    <a:pt x="80" y="48"/>
                    <a:pt x="155" y="28"/>
                  </a:cubicBezTo>
                  <a:cubicBezTo>
                    <a:pt x="258" y="0"/>
                    <a:pt x="366" y="50"/>
                    <a:pt x="413" y="144"/>
                  </a:cubicBezTo>
                  <a:cubicBezTo>
                    <a:pt x="417" y="153"/>
                    <a:pt x="420" y="162"/>
                    <a:pt x="424" y="171"/>
                  </a:cubicBezTo>
                  <a:cubicBezTo>
                    <a:pt x="424" y="171"/>
                    <a:pt x="423" y="173"/>
                    <a:pt x="422" y="173"/>
                  </a:cubicBezTo>
                  <a:cubicBezTo>
                    <a:pt x="413" y="173"/>
                    <a:pt x="404" y="173"/>
                    <a:pt x="395" y="173"/>
                  </a:cubicBezTo>
                  <a:cubicBezTo>
                    <a:pt x="394" y="173"/>
                    <a:pt x="393" y="172"/>
                    <a:pt x="392" y="171"/>
                  </a:cubicBezTo>
                  <a:cubicBezTo>
                    <a:pt x="389" y="164"/>
                    <a:pt x="386" y="156"/>
                    <a:pt x="382" y="149"/>
                  </a:cubicBezTo>
                  <a:cubicBezTo>
                    <a:pt x="382" y="148"/>
                    <a:pt x="381" y="148"/>
                    <a:pt x="380" y="148"/>
                  </a:cubicBezTo>
                  <a:cubicBezTo>
                    <a:pt x="360" y="148"/>
                    <a:pt x="340" y="148"/>
                    <a:pt x="321" y="148"/>
                  </a:cubicBezTo>
                  <a:cubicBezTo>
                    <a:pt x="320" y="148"/>
                    <a:pt x="319" y="149"/>
                    <a:pt x="319" y="150"/>
                  </a:cubicBezTo>
                  <a:cubicBezTo>
                    <a:pt x="321" y="157"/>
                    <a:pt x="323" y="164"/>
                    <a:pt x="325" y="171"/>
                  </a:cubicBezTo>
                  <a:cubicBezTo>
                    <a:pt x="325" y="171"/>
                    <a:pt x="325" y="173"/>
                    <a:pt x="324" y="173"/>
                  </a:cubicBezTo>
                  <a:cubicBezTo>
                    <a:pt x="315" y="173"/>
                    <a:pt x="306" y="173"/>
                    <a:pt x="297" y="173"/>
                  </a:cubicBezTo>
                  <a:cubicBezTo>
                    <a:pt x="296" y="173"/>
                    <a:pt x="295" y="172"/>
                    <a:pt x="295" y="171"/>
                  </a:cubicBezTo>
                  <a:cubicBezTo>
                    <a:pt x="292" y="164"/>
                    <a:pt x="290" y="156"/>
                    <a:pt x="287" y="149"/>
                  </a:cubicBezTo>
                  <a:cubicBezTo>
                    <a:pt x="287" y="148"/>
                    <a:pt x="286" y="148"/>
                    <a:pt x="285" y="148"/>
                  </a:cubicBezTo>
                  <a:cubicBezTo>
                    <a:pt x="265" y="148"/>
                    <a:pt x="245" y="148"/>
                    <a:pt x="225" y="148"/>
                  </a:cubicBezTo>
                  <a:cubicBezTo>
                    <a:pt x="225" y="148"/>
                    <a:pt x="224" y="149"/>
                    <a:pt x="224" y="150"/>
                  </a:cubicBezTo>
                  <a:cubicBezTo>
                    <a:pt x="223" y="156"/>
                    <a:pt x="224" y="163"/>
                    <a:pt x="223" y="170"/>
                  </a:cubicBezTo>
                  <a:cubicBezTo>
                    <a:pt x="223" y="171"/>
                    <a:pt x="222" y="173"/>
                    <a:pt x="221" y="173"/>
                  </a:cubicBezTo>
                  <a:cubicBezTo>
                    <a:pt x="213" y="173"/>
                    <a:pt x="205" y="173"/>
                    <a:pt x="196" y="173"/>
                  </a:cubicBezTo>
                  <a:cubicBezTo>
                    <a:pt x="195" y="173"/>
                    <a:pt x="194" y="171"/>
                    <a:pt x="194" y="170"/>
                  </a:cubicBezTo>
                  <a:cubicBezTo>
                    <a:pt x="194" y="164"/>
                    <a:pt x="194" y="157"/>
                    <a:pt x="194" y="150"/>
                  </a:cubicBezTo>
                  <a:cubicBezTo>
                    <a:pt x="194" y="149"/>
                    <a:pt x="193" y="148"/>
                    <a:pt x="192" y="148"/>
                  </a:cubicBezTo>
                  <a:cubicBezTo>
                    <a:pt x="174" y="148"/>
                    <a:pt x="156" y="148"/>
                    <a:pt x="137" y="148"/>
                  </a:cubicBezTo>
                  <a:cubicBezTo>
                    <a:pt x="137" y="148"/>
                    <a:pt x="135" y="149"/>
                    <a:pt x="135" y="149"/>
                  </a:cubicBezTo>
                  <a:cubicBezTo>
                    <a:pt x="133" y="156"/>
                    <a:pt x="131" y="164"/>
                    <a:pt x="128" y="171"/>
                  </a:cubicBezTo>
                  <a:cubicBezTo>
                    <a:pt x="128" y="172"/>
                    <a:pt x="127" y="173"/>
                    <a:pt x="126" y="173"/>
                  </a:cubicBezTo>
                  <a:cubicBezTo>
                    <a:pt x="117" y="173"/>
                    <a:pt x="108" y="173"/>
                    <a:pt x="99" y="173"/>
                  </a:cubicBezTo>
                  <a:cubicBezTo>
                    <a:pt x="99" y="173"/>
                    <a:pt x="98" y="171"/>
                    <a:pt x="98" y="171"/>
                  </a:cubicBezTo>
                  <a:cubicBezTo>
                    <a:pt x="100" y="164"/>
                    <a:pt x="101" y="157"/>
                    <a:pt x="103" y="150"/>
                  </a:cubicBezTo>
                  <a:cubicBezTo>
                    <a:pt x="103" y="149"/>
                    <a:pt x="102" y="148"/>
                    <a:pt x="102" y="148"/>
                  </a:cubicBezTo>
                  <a:cubicBezTo>
                    <a:pt x="92" y="148"/>
                    <a:pt x="83" y="148"/>
                    <a:pt x="73" y="148"/>
                  </a:cubicBezTo>
                  <a:close/>
                  <a:moveTo>
                    <a:pt x="333" y="118"/>
                  </a:moveTo>
                  <a:cubicBezTo>
                    <a:pt x="342" y="118"/>
                    <a:pt x="350" y="118"/>
                    <a:pt x="359" y="118"/>
                  </a:cubicBezTo>
                  <a:cubicBezTo>
                    <a:pt x="359" y="118"/>
                    <a:pt x="360" y="118"/>
                    <a:pt x="360" y="118"/>
                  </a:cubicBezTo>
                  <a:cubicBezTo>
                    <a:pt x="360" y="117"/>
                    <a:pt x="360" y="117"/>
                    <a:pt x="360" y="116"/>
                  </a:cubicBezTo>
                  <a:cubicBezTo>
                    <a:pt x="332" y="86"/>
                    <a:pt x="299" y="66"/>
                    <a:pt x="259" y="56"/>
                  </a:cubicBezTo>
                  <a:cubicBezTo>
                    <a:pt x="259" y="56"/>
                    <a:pt x="258" y="56"/>
                    <a:pt x="258" y="56"/>
                  </a:cubicBezTo>
                  <a:cubicBezTo>
                    <a:pt x="258" y="56"/>
                    <a:pt x="258" y="57"/>
                    <a:pt x="259" y="57"/>
                  </a:cubicBezTo>
                  <a:cubicBezTo>
                    <a:pt x="278" y="74"/>
                    <a:pt x="293" y="94"/>
                    <a:pt x="305" y="116"/>
                  </a:cubicBezTo>
                  <a:cubicBezTo>
                    <a:pt x="305" y="117"/>
                    <a:pt x="307" y="118"/>
                    <a:pt x="308" y="118"/>
                  </a:cubicBezTo>
                  <a:cubicBezTo>
                    <a:pt x="316" y="118"/>
                    <a:pt x="325" y="118"/>
                    <a:pt x="333" y="118"/>
                  </a:cubicBezTo>
                  <a:close/>
                  <a:moveTo>
                    <a:pt x="90" y="118"/>
                  </a:moveTo>
                  <a:cubicBezTo>
                    <a:pt x="98" y="118"/>
                    <a:pt x="106" y="118"/>
                    <a:pt x="113" y="118"/>
                  </a:cubicBezTo>
                  <a:cubicBezTo>
                    <a:pt x="114" y="118"/>
                    <a:pt x="116" y="117"/>
                    <a:pt x="116" y="116"/>
                  </a:cubicBezTo>
                  <a:cubicBezTo>
                    <a:pt x="127" y="95"/>
                    <a:pt x="140" y="76"/>
                    <a:pt x="157" y="59"/>
                  </a:cubicBezTo>
                  <a:cubicBezTo>
                    <a:pt x="158" y="59"/>
                    <a:pt x="158" y="58"/>
                    <a:pt x="158" y="58"/>
                  </a:cubicBezTo>
                  <a:cubicBezTo>
                    <a:pt x="158" y="58"/>
                    <a:pt x="157" y="58"/>
                    <a:pt x="157" y="58"/>
                  </a:cubicBezTo>
                  <a:cubicBezTo>
                    <a:pt x="121" y="69"/>
                    <a:pt x="90" y="88"/>
                    <a:pt x="65" y="116"/>
                  </a:cubicBezTo>
                  <a:cubicBezTo>
                    <a:pt x="65" y="117"/>
                    <a:pt x="65" y="117"/>
                    <a:pt x="64" y="118"/>
                  </a:cubicBezTo>
                  <a:cubicBezTo>
                    <a:pt x="65" y="118"/>
                    <a:pt x="65" y="118"/>
                    <a:pt x="66" y="118"/>
                  </a:cubicBezTo>
                  <a:cubicBezTo>
                    <a:pt x="74" y="118"/>
                    <a:pt x="82" y="118"/>
                    <a:pt x="90" y="118"/>
                  </a:cubicBezTo>
                  <a:close/>
                  <a:moveTo>
                    <a:pt x="247" y="118"/>
                  </a:moveTo>
                  <a:cubicBezTo>
                    <a:pt x="255" y="118"/>
                    <a:pt x="262" y="118"/>
                    <a:pt x="269" y="118"/>
                  </a:cubicBezTo>
                  <a:cubicBezTo>
                    <a:pt x="270" y="118"/>
                    <a:pt x="270" y="117"/>
                    <a:pt x="270" y="116"/>
                  </a:cubicBezTo>
                  <a:cubicBezTo>
                    <a:pt x="258" y="98"/>
                    <a:pt x="244" y="81"/>
                    <a:pt x="225" y="68"/>
                  </a:cubicBezTo>
                  <a:cubicBezTo>
                    <a:pt x="225" y="68"/>
                    <a:pt x="224" y="68"/>
                    <a:pt x="224" y="67"/>
                  </a:cubicBezTo>
                  <a:cubicBezTo>
                    <a:pt x="224" y="68"/>
                    <a:pt x="224" y="69"/>
                    <a:pt x="224" y="69"/>
                  </a:cubicBezTo>
                  <a:cubicBezTo>
                    <a:pt x="224" y="85"/>
                    <a:pt x="224" y="100"/>
                    <a:pt x="224" y="116"/>
                  </a:cubicBezTo>
                  <a:cubicBezTo>
                    <a:pt x="224" y="117"/>
                    <a:pt x="225" y="118"/>
                    <a:pt x="225" y="118"/>
                  </a:cubicBezTo>
                  <a:cubicBezTo>
                    <a:pt x="233" y="118"/>
                    <a:pt x="240" y="118"/>
                    <a:pt x="247" y="118"/>
                  </a:cubicBezTo>
                  <a:close/>
                  <a:moveTo>
                    <a:pt x="194" y="93"/>
                  </a:moveTo>
                  <a:cubicBezTo>
                    <a:pt x="194" y="85"/>
                    <a:pt x="194" y="78"/>
                    <a:pt x="194" y="70"/>
                  </a:cubicBezTo>
                  <a:cubicBezTo>
                    <a:pt x="194" y="69"/>
                    <a:pt x="194" y="68"/>
                    <a:pt x="194" y="68"/>
                  </a:cubicBezTo>
                  <a:cubicBezTo>
                    <a:pt x="193" y="68"/>
                    <a:pt x="192" y="68"/>
                    <a:pt x="192" y="69"/>
                  </a:cubicBezTo>
                  <a:cubicBezTo>
                    <a:pt x="175" y="82"/>
                    <a:pt x="161" y="98"/>
                    <a:pt x="150" y="116"/>
                  </a:cubicBezTo>
                  <a:cubicBezTo>
                    <a:pt x="150" y="117"/>
                    <a:pt x="151" y="118"/>
                    <a:pt x="151" y="118"/>
                  </a:cubicBezTo>
                  <a:cubicBezTo>
                    <a:pt x="165" y="118"/>
                    <a:pt x="179" y="118"/>
                    <a:pt x="192" y="118"/>
                  </a:cubicBezTo>
                  <a:cubicBezTo>
                    <a:pt x="193" y="118"/>
                    <a:pt x="194" y="117"/>
                    <a:pt x="194" y="116"/>
                  </a:cubicBezTo>
                  <a:cubicBezTo>
                    <a:pt x="194" y="108"/>
                    <a:pt x="194" y="101"/>
                    <a:pt x="194" y="9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3" name="Freeform 8">
              <a:extLst>
                <a:ext uri="{FF2B5EF4-FFF2-40B4-BE49-F238E27FC236}">
                  <a16:creationId xmlns:a16="http://schemas.microsoft.com/office/drawing/2014/main" id="{EF5B3A25-E6A5-43A3-AFD2-A4D64B803FEB}"/>
                </a:ext>
              </a:extLst>
            </p:cNvPr>
            <p:cNvSpPr>
              <a:spLocks/>
            </p:cNvSpPr>
            <p:nvPr/>
          </p:nvSpPr>
          <p:spPr bwMode="gray">
            <a:xfrm>
              <a:off x="4933951" y="952500"/>
              <a:ext cx="617538" cy="363538"/>
            </a:xfrm>
            <a:custGeom>
              <a:avLst/>
              <a:gdLst>
                <a:gd name="T0" fmla="*/ 90 w 124"/>
                <a:gd name="T1" fmla="*/ 72 h 73"/>
                <a:gd name="T2" fmla="*/ 77 w 124"/>
                <a:gd name="T3" fmla="*/ 63 h 73"/>
                <a:gd name="T4" fmla="*/ 63 w 124"/>
                <a:gd name="T5" fmla="*/ 23 h 73"/>
                <a:gd name="T6" fmla="*/ 62 w 124"/>
                <a:gd name="T7" fmla="*/ 21 h 73"/>
                <a:gd name="T8" fmla="*/ 61 w 124"/>
                <a:gd name="T9" fmla="*/ 23 h 73"/>
                <a:gd name="T10" fmla="*/ 46 w 124"/>
                <a:gd name="T11" fmla="*/ 64 h 73"/>
                <a:gd name="T12" fmla="*/ 32 w 124"/>
                <a:gd name="T13" fmla="*/ 73 h 73"/>
                <a:gd name="T14" fmla="*/ 19 w 124"/>
                <a:gd name="T15" fmla="*/ 63 h 73"/>
                <a:gd name="T16" fmla="*/ 2 w 124"/>
                <a:gd name="T17" fmla="*/ 14 h 73"/>
                <a:gd name="T18" fmla="*/ 6 w 124"/>
                <a:gd name="T19" fmla="*/ 2 h 73"/>
                <a:gd name="T20" fmla="*/ 21 w 124"/>
                <a:gd name="T21" fmla="*/ 7 h 73"/>
                <a:gd name="T22" fmla="*/ 31 w 124"/>
                <a:gd name="T23" fmla="*/ 41 h 73"/>
                <a:gd name="T24" fmla="*/ 34 w 124"/>
                <a:gd name="T25" fmla="*/ 49 h 73"/>
                <a:gd name="T26" fmla="*/ 37 w 124"/>
                <a:gd name="T27" fmla="*/ 42 h 73"/>
                <a:gd name="T28" fmla="*/ 47 w 124"/>
                <a:gd name="T29" fmla="*/ 11 h 73"/>
                <a:gd name="T30" fmla="*/ 62 w 124"/>
                <a:gd name="T31" fmla="*/ 1 h 73"/>
                <a:gd name="T32" fmla="*/ 76 w 124"/>
                <a:gd name="T33" fmla="*/ 11 h 73"/>
                <a:gd name="T34" fmla="*/ 89 w 124"/>
                <a:gd name="T35" fmla="*/ 47 h 73"/>
                <a:gd name="T36" fmla="*/ 90 w 124"/>
                <a:gd name="T37" fmla="*/ 49 h 73"/>
                <a:gd name="T38" fmla="*/ 90 w 124"/>
                <a:gd name="T39" fmla="*/ 47 h 73"/>
                <a:gd name="T40" fmla="*/ 101 w 124"/>
                <a:gd name="T41" fmla="*/ 10 h 73"/>
                <a:gd name="T42" fmla="*/ 113 w 124"/>
                <a:gd name="T43" fmla="*/ 1 h 73"/>
                <a:gd name="T44" fmla="*/ 121 w 124"/>
                <a:gd name="T45" fmla="*/ 13 h 73"/>
                <a:gd name="T46" fmla="*/ 104 w 124"/>
                <a:gd name="T47" fmla="*/ 63 h 73"/>
                <a:gd name="T48" fmla="*/ 90 w 124"/>
                <a:gd name="T49"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73">
                  <a:moveTo>
                    <a:pt x="90" y="72"/>
                  </a:moveTo>
                  <a:cubicBezTo>
                    <a:pt x="84" y="73"/>
                    <a:pt x="79" y="70"/>
                    <a:pt x="77" y="63"/>
                  </a:cubicBezTo>
                  <a:cubicBezTo>
                    <a:pt x="72" y="50"/>
                    <a:pt x="67" y="37"/>
                    <a:pt x="63" y="23"/>
                  </a:cubicBezTo>
                  <a:cubicBezTo>
                    <a:pt x="62" y="22"/>
                    <a:pt x="62" y="22"/>
                    <a:pt x="62" y="21"/>
                  </a:cubicBezTo>
                  <a:cubicBezTo>
                    <a:pt x="61" y="22"/>
                    <a:pt x="61" y="22"/>
                    <a:pt x="61" y="23"/>
                  </a:cubicBezTo>
                  <a:cubicBezTo>
                    <a:pt x="56" y="37"/>
                    <a:pt x="51" y="50"/>
                    <a:pt x="46" y="64"/>
                  </a:cubicBezTo>
                  <a:cubicBezTo>
                    <a:pt x="44" y="70"/>
                    <a:pt x="40" y="73"/>
                    <a:pt x="32" y="73"/>
                  </a:cubicBezTo>
                  <a:cubicBezTo>
                    <a:pt x="25" y="72"/>
                    <a:pt x="21" y="69"/>
                    <a:pt x="19" y="63"/>
                  </a:cubicBezTo>
                  <a:cubicBezTo>
                    <a:pt x="13" y="47"/>
                    <a:pt x="8" y="30"/>
                    <a:pt x="2" y="14"/>
                  </a:cubicBezTo>
                  <a:cubicBezTo>
                    <a:pt x="0" y="8"/>
                    <a:pt x="1" y="4"/>
                    <a:pt x="6" y="2"/>
                  </a:cubicBezTo>
                  <a:cubicBezTo>
                    <a:pt x="12" y="0"/>
                    <a:pt x="19" y="2"/>
                    <a:pt x="21" y="7"/>
                  </a:cubicBezTo>
                  <a:cubicBezTo>
                    <a:pt x="25" y="18"/>
                    <a:pt x="28" y="30"/>
                    <a:pt x="31" y="41"/>
                  </a:cubicBezTo>
                  <a:cubicBezTo>
                    <a:pt x="32" y="44"/>
                    <a:pt x="33" y="47"/>
                    <a:pt x="34" y="49"/>
                  </a:cubicBezTo>
                  <a:cubicBezTo>
                    <a:pt x="35" y="47"/>
                    <a:pt x="36" y="44"/>
                    <a:pt x="37" y="42"/>
                  </a:cubicBezTo>
                  <a:cubicBezTo>
                    <a:pt x="40" y="31"/>
                    <a:pt x="44" y="21"/>
                    <a:pt x="47" y="11"/>
                  </a:cubicBezTo>
                  <a:cubicBezTo>
                    <a:pt x="50" y="4"/>
                    <a:pt x="54" y="1"/>
                    <a:pt x="62" y="1"/>
                  </a:cubicBezTo>
                  <a:cubicBezTo>
                    <a:pt x="69" y="1"/>
                    <a:pt x="73" y="4"/>
                    <a:pt x="76" y="11"/>
                  </a:cubicBezTo>
                  <a:cubicBezTo>
                    <a:pt x="80" y="23"/>
                    <a:pt x="84" y="35"/>
                    <a:pt x="89" y="47"/>
                  </a:cubicBezTo>
                  <a:cubicBezTo>
                    <a:pt x="89" y="48"/>
                    <a:pt x="89" y="49"/>
                    <a:pt x="90" y="49"/>
                  </a:cubicBezTo>
                  <a:cubicBezTo>
                    <a:pt x="90" y="48"/>
                    <a:pt x="90" y="48"/>
                    <a:pt x="90" y="47"/>
                  </a:cubicBezTo>
                  <a:cubicBezTo>
                    <a:pt x="94" y="35"/>
                    <a:pt x="97" y="23"/>
                    <a:pt x="101" y="10"/>
                  </a:cubicBezTo>
                  <a:cubicBezTo>
                    <a:pt x="103" y="3"/>
                    <a:pt x="106" y="1"/>
                    <a:pt x="113" y="1"/>
                  </a:cubicBezTo>
                  <a:cubicBezTo>
                    <a:pt x="121" y="2"/>
                    <a:pt x="124" y="6"/>
                    <a:pt x="121" y="13"/>
                  </a:cubicBezTo>
                  <a:cubicBezTo>
                    <a:pt x="116" y="30"/>
                    <a:pt x="110" y="47"/>
                    <a:pt x="104" y="63"/>
                  </a:cubicBezTo>
                  <a:cubicBezTo>
                    <a:pt x="102" y="70"/>
                    <a:pt x="98" y="72"/>
                    <a:pt x="90" y="7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4" name="Freeform 9">
              <a:extLst>
                <a:ext uri="{FF2B5EF4-FFF2-40B4-BE49-F238E27FC236}">
                  <a16:creationId xmlns:a16="http://schemas.microsoft.com/office/drawing/2014/main" id="{456DF07A-687E-4C5E-A327-5581E21105CD}"/>
                </a:ext>
              </a:extLst>
            </p:cNvPr>
            <p:cNvSpPr>
              <a:spLocks/>
            </p:cNvSpPr>
            <p:nvPr/>
          </p:nvSpPr>
          <p:spPr bwMode="gray">
            <a:xfrm>
              <a:off x="6446838" y="952500"/>
              <a:ext cx="617538" cy="363538"/>
            </a:xfrm>
            <a:custGeom>
              <a:avLst/>
              <a:gdLst>
                <a:gd name="T0" fmla="*/ 90 w 124"/>
                <a:gd name="T1" fmla="*/ 72 h 73"/>
                <a:gd name="T2" fmla="*/ 77 w 124"/>
                <a:gd name="T3" fmla="*/ 63 h 73"/>
                <a:gd name="T4" fmla="*/ 63 w 124"/>
                <a:gd name="T5" fmla="*/ 23 h 73"/>
                <a:gd name="T6" fmla="*/ 62 w 124"/>
                <a:gd name="T7" fmla="*/ 21 h 73"/>
                <a:gd name="T8" fmla="*/ 61 w 124"/>
                <a:gd name="T9" fmla="*/ 23 h 73"/>
                <a:gd name="T10" fmla="*/ 47 w 124"/>
                <a:gd name="T11" fmla="*/ 63 h 73"/>
                <a:gd name="T12" fmla="*/ 32 w 124"/>
                <a:gd name="T13" fmla="*/ 72 h 73"/>
                <a:gd name="T14" fmla="*/ 19 w 124"/>
                <a:gd name="T15" fmla="*/ 63 h 73"/>
                <a:gd name="T16" fmla="*/ 2 w 124"/>
                <a:gd name="T17" fmla="*/ 14 h 73"/>
                <a:gd name="T18" fmla="*/ 6 w 124"/>
                <a:gd name="T19" fmla="*/ 2 h 73"/>
                <a:gd name="T20" fmla="*/ 21 w 124"/>
                <a:gd name="T21" fmla="*/ 6 h 73"/>
                <a:gd name="T22" fmla="*/ 31 w 124"/>
                <a:gd name="T23" fmla="*/ 40 h 73"/>
                <a:gd name="T24" fmla="*/ 33 w 124"/>
                <a:gd name="T25" fmla="*/ 48 h 73"/>
                <a:gd name="T26" fmla="*/ 34 w 124"/>
                <a:gd name="T27" fmla="*/ 49 h 73"/>
                <a:gd name="T28" fmla="*/ 35 w 124"/>
                <a:gd name="T29" fmla="*/ 48 h 73"/>
                <a:gd name="T30" fmla="*/ 47 w 124"/>
                <a:gd name="T31" fmla="*/ 12 h 73"/>
                <a:gd name="T32" fmla="*/ 62 w 124"/>
                <a:gd name="T33" fmla="*/ 1 h 73"/>
                <a:gd name="T34" fmla="*/ 76 w 124"/>
                <a:gd name="T35" fmla="*/ 12 h 73"/>
                <a:gd name="T36" fmla="*/ 89 w 124"/>
                <a:gd name="T37" fmla="*/ 48 h 73"/>
                <a:gd name="T38" fmla="*/ 90 w 124"/>
                <a:gd name="T39" fmla="*/ 49 h 73"/>
                <a:gd name="T40" fmla="*/ 90 w 124"/>
                <a:gd name="T41" fmla="*/ 48 h 73"/>
                <a:gd name="T42" fmla="*/ 101 w 124"/>
                <a:gd name="T43" fmla="*/ 10 h 73"/>
                <a:gd name="T44" fmla="*/ 112 w 124"/>
                <a:gd name="T45" fmla="*/ 1 h 73"/>
                <a:gd name="T46" fmla="*/ 121 w 124"/>
                <a:gd name="T47" fmla="*/ 14 h 73"/>
                <a:gd name="T48" fmla="*/ 104 w 124"/>
                <a:gd name="T49" fmla="*/ 63 h 73"/>
                <a:gd name="T50" fmla="*/ 90 w 124"/>
                <a:gd name="T51"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4" h="73">
                  <a:moveTo>
                    <a:pt x="90" y="72"/>
                  </a:moveTo>
                  <a:cubicBezTo>
                    <a:pt x="84" y="73"/>
                    <a:pt x="79" y="70"/>
                    <a:pt x="77" y="63"/>
                  </a:cubicBezTo>
                  <a:cubicBezTo>
                    <a:pt x="72" y="50"/>
                    <a:pt x="68" y="36"/>
                    <a:pt x="63" y="23"/>
                  </a:cubicBezTo>
                  <a:cubicBezTo>
                    <a:pt x="63" y="22"/>
                    <a:pt x="62" y="22"/>
                    <a:pt x="62" y="21"/>
                  </a:cubicBezTo>
                  <a:cubicBezTo>
                    <a:pt x="62" y="22"/>
                    <a:pt x="61" y="22"/>
                    <a:pt x="61" y="23"/>
                  </a:cubicBezTo>
                  <a:cubicBezTo>
                    <a:pt x="56" y="36"/>
                    <a:pt x="52" y="50"/>
                    <a:pt x="47" y="63"/>
                  </a:cubicBezTo>
                  <a:cubicBezTo>
                    <a:pt x="44" y="70"/>
                    <a:pt x="40" y="73"/>
                    <a:pt x="32" y="72"/>
                  </a:cubicBezTo>
                  <a:cubicBezTo>
                    <a:pt x="25" y="72"/>
                    <a:pt x="22" y="70"/>
                    <a:pt x="19" y="63"/>
                  </a:cubicBezTo>
                  <a:cubicBezTo>
                    <a:pt x="13" y="46"/>
                    <a:pt x="8" y="30"/>
                    <a:pt x="2" y="14"/>
                  </a:cubicBezTo>
                  <a:cubicBezTo>
                    <a:pt x="0" y="9"/>
                    <a:pt x="0" y="5"/>
                    <a:pt x="6" y="2"/>
                  </a:cubicBezTo>
                  <a:cubicBezTo>
                    <a:pt x="12" y="0"/>
                    <a:pt x="19" y="1"/>
                    <a:pt x="21" y="6"/>
                  </a:cubicBezTo>
                  <a:cubicBezTo>
                    <a:pt x="25" y="17"/>
                    <a:pt x="28" y="29"/>
                    <a:pt x="31" y="40"/>
                  </a:cubicBezTo>
                  <a:cubicBezTo>
                    <a:pt x="32" y="42"/>
                    <a:pt x="33" y="45"/>
                    <a:pt x="33" y="48"/>
                  </a:cubicBezTo>
                  <a:cubicBezTo>
                    <a:pt x="33" y="48"/>
                    <a:pt x="34" y="49"/>
                    <a:pt x="34" y="49"/>
                  </a:cubicBezTo>
                  <a:cubicBezTo>
                    <a:pt x="34" y="49"/>
                    <a:pt x="34" y="48"/>
                    <a:pt x="35" y="48"/>
                  </a:cubicBezTo>
                  <a:cubicBezTo>
                    <a:pt x="39" y="36"/>
                    <a:pt x="43" y="24"/>
                    <a:pt x="47" y="12"/>
                  </a:cubicBezTo>
                  <a:cubicBezTo>
                    <a:pt x="50" y="4"/>
                    <a:pt x="54" y="1"/>
                    <a:pt x="62" y="1"/>
                  </a:cubicBezTo>
                  <a:cubicBezTo>
                    <a:pt x="70" y="1"/>
                    <a:pt x="73" y="4"/>
                    <a:pt x="76" y="12"/>
                  </a:cubicBezTo>
                  <a:cubicBezTo>
                    <a:pt x="81" y="23"/>
                    <a:pt x="85" y="36"/>
                    <a:pt x="89" y="48"/>
                  </a:cubicBezTo>
                  <a:cubicBezTo>
                    <a:pt x="89" y="48"/>
                    <a:pt x="90" y="49"/>
                    <a:pt x="90" y="49"/>
                  </a:cubicBezTo>
                  <a:cubicBezTo>
                    <a:pt x="90" y="49"/>
                    <a:pt x="90" y="48"/>
                    <a:pt x="90" y="48"/>
                  </a:cubicBezTo>
                  <a:cubicBezTo>
                    <a:pt x="94" y="35"/>
                    <a:pt x="98" y="23"/>
                    <a:pt x="101" y="10"/>
                  </a:cubicBezTo>
                  <a:cubicBezTo>
                    <a:pt x="103" y="5"/>
                    <a:pt x="106" y="2"/>
                    <a:pt x="112" y="1"/>
                  </a:cubicBezTo>
                  <a:cubicBezTo>
                    <a:pt x="121" y="1"/>
                    <a:pt x="124" y="6"/>
                    <a:pt x="121" y="14"/>
                  </a:cubicBezTo>
                  <a:cubicBezTo>
                    <a:pt x="116" y="31"/>
                    <a:pt x="110" y="47"/>
                    <a:pt x="104" y="63"/>
                  </a:cubicBezTo>
                  <a:cubicBezTo>
                    <a:pt x="102" y="70"/>
                    <a:pt x="98" y="72"/>
                    <a:pt x="90" y="7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5" name="Freeform 10">
              <a:extLst>
                <a:ext uri="{FF2B5EF4-FFF2-40B4-BE49-F238E27FC236}">
                  <a16:creationId xmlns:a16="http://schemas.microsoft.com/office/drawing/2014/main" id="{A1EFA999-3BA8-4B1E-B6F4-0A44A111E24E}"/>
                </a:ext>
              </a:extLst>
            </p:cNvPr>
            <p:cNvSpPr>
              <a:spLocks/>
            </p:cNvSpPr>
            <p:nvPr/>
          </p:nvSpPr>
          <p:spPr bwMode="gray">
            <a:xfrm>
              <a:off x="5691188" y="952500"/>
              <a:ext cx="615950" cy="363538"/>
            </a:xfrm>
            <a:custGeom>
              <a:avLst/>
              <a:gdLst>
                <a:gd name="T0" fmla="*/ 90 w 124"/>
                <a:gd name="T1" fmla="*/ 72 h 73"/>
                <a:gd name="T2" fmla="*/ 77 w 124"/>
                <a:gd name="T3" fmla="*/ 64 h 73"/>
                <a:gd name="T4" fmla="*/ 63 w 124"/>
                <a:gd name="T5" fmla="*/ 23 h 73"/>
                <a:gd name="T6" fmla="*/ 62 w 124"/>
                <a:gd name="T7" fmla="*/ 21 h 73"/>
                <a:gd name="T8" fmla="*/ 61 w 124"/>
                <a:gd name="T9" fmla="*/ 23 h 73"/>
                <a:gd name="T10" fmla="*/ 46 w 124"/>
                <a:gd name="T11" fmla="*/ 63 h 73"/>
                <a:gd name="T12" fmla="*/ 32 w 124"/>
                <a:gd name="T13" fmla="*/ 72 h 73"/>
                <a:gd name="T14" fmla="*/ 19 w 124"/>
                <a:gd name="T15" fmla="*/ 63 h 73"/>
                <a:gd name="T16" fmla="*/ 2 w 124"/>
                <a:gd name="T17" fmla="*/ 14 h 73"/>
                <a:gd name="T18" fmla="*/ 6 w 124"/>
                <a:gd name="T19" fmla="*/ 2 h 73"/>
                <a:gd name="T20" fmla="*/ 21 w 124"/>
                <a:gd name="T21" fmla="*/ 7 h 73"/>
                <a:gd name="T22" fmla="*/ 31 w 124"/>
                <a:gd name="T23" fmla="*/ 42 h 73"/>
                <a:gd name="T24" fmla="*/ 34 w 124"/>
                <a:gd name="T25" fmla="*/ 49 h 73"/>
                <a:gd name="T26" fmla="*/ 37 w 124"/>
                <a:gd name="T27" fmla="*/ 42 h 73"/>
                <a:gd name="T28" fmla="*/ 48 w 124"/>
                <a:gd name="T29" fmla="*/ 10 h 73"/>
                <a:gd name="T30" fmla="*/ 62 w 124"/>
                <a:gd name="T31" fmla="*/ 1 h 73"/>
                <a:gd name="T32" fmla="*/ 76 w 124"/>
                <a:gd name="T33" fmla="*/ 10 h 73"/>
                <a:gd name="T34" fmla="*/ 89 w 124"/>
                <a:gd name="T35" fmla="*/ 47 h 73"/>
                <a:gd name="T36" fmla="*/ 90 w 124"/>
                <a:gd name="T37" fmla="*/ 49 h 73"/>
                <a:gd name="T38" fmla="*/ 91 w 124"/>
                <a:gd name="T39" fmla="*/ 47 h 73"/>
                <a:gd name="T40" fmla="*/ 101 w 124"/>
                <a:gd name="T41" fmla="*/ 10 h 73"/>
                <a:gd name="T42" fmla="*/ 116 w 124"/>
                <a:gd name="T43" fmla="*/ 2 h 73"/>
                <a:gd name="T44" fmla="*/ 122 w 124"/>
                <a:gd name="T45" fmla="*/ 12 h 73"/>
                <a:gd name="T46" fmla="*/ 104 w 124"/>
                <a:gd name="T47" fmla="*/ 65 h 73"/>
                <a:gd name="T48" fmla="*/ 90 w 124"/>
                <a:gd name="T49"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73">
                  <a:moveTo>
                    <a:pt x="90" y="72"/>
                  </a:moveTo>
                  <a:cubicBezTo>
                    <a:pt x="84" y="73"/>
                    <a:pt x="79" y="70"/>
                    <a:pt x="77" y="64"/>
                  </a:cubicBezTo>
                  <a:cubicBezTo>
                    <a:pt x="72" y="50"/>
                    <a:pt x="68" y="36"/>
                    <a:pt x="63" y="23"/>
                  </a:cubicBezTo>
                  <a:cubicBezTo>
                    <a:pt x="62" y="22"/>
                    <a:pt x="62" y="22"/>
                    <a:pt x="62" y="21"/>
                  </a:cubicBezTo>
                  <a:cubicBezTo>
                    <a:pt x="61" y="22"/>
                    <a:pt x="61" y="22"/>
                    <a:pt x="61" y="23"/>
                  </a:cubicBezTo>
                  <a:cubicBezTo>
                    <a:pt x="56" y="36"/>
                    <a:pt x="51" y="50"/>
                    <a:pt x="46" y="63"/>
                  </a:cubicBezTo>
                  <a:cubicBezTo>
                    <a:pt x="44" y="70"/>
                    <a:pt x="40" y="73"/>
                    <a:pt x="32" y="72"/>
                  </a:cubicBezTo>
                  <a:cubicBezTo>
                    <a:pt x="25" y="72"/>
                    <a:pt x="22" y="70"/>
                    <a:pt x="19" y="63"/>
                  </a:cubicBezTo>
                  <a:cubicBezTo>
                    <a:pt x="13" y="46"/>
                    <a:pt x="8" y="30"/>
                    <a:pt x="2" y="14"/>
                  </a:cubicBezTo>
                  <a:cubicBezTo>
                    <a:pt x="0" y="7"/>
                    <a:pt x="1" y="4"/>
                    <a:pt x="6" y="2"/>
                  </a:cubicBezTo>
                  <a:cubicBezTo>
                    <a:pt x="12" y="0"/>
                    <a:pt x="19" y="2"/>
                    <a:pt x="21" y="7"/>
                  </a:cubicBezTo>
                  <a:cubicBezTo>
                    <a:pt x="25" y="19"/>
                    <a:pt x="28" y="30"/>
                    <a:pt x="31" y="42"/>
                  </a:cubicBezTo>
                  <a:cubicBezTo>
                    <a:pt x="32" y="44"/>
                    <a:pt x="33" y="47"/>
                    <a:pt x="34" y="49"/>
                  </a:cubicBezTo>
                  <a:cubicBezTo>
                    <a:pt x="35" y="47"/>
                    <a:pt x="36" y="44"/>
                    <a:pt x="37" y="42"/>
                  </a:cubicBezTo>
                  <a:cubicBezTo>
                    <a:pt x="40" y="31"/>
                    <a:pt x="44" y="21"/>
                    <a:pt x="48" y="10"/>
                  </a:cubicBezTo>
                  <a:cubicBezTo>
                    <a:pt x="50" y="3"/>
                    <a:pt x="55" y="1"/>
                    <a:pt x="62" y="1"/>
                  </a:cubicBezTo>
                  <a:cubicBezTo>
                    <a:pt x="69" y="1"/>
                    <a:pt x="73" y="4"/>
                    <a:pt x="76" y="10"/>
                  </a:cubicBezTo>
                  <a:cubicBezTo>
                    <a:pt x="80" y="23"/>
                    <a:pt x="84" y="35"/>
                    <a:pt x="89" y="47"/>
                  </a:cubicBezTo>
                  <a:cubicBezTo>
                    <a:pt x="89" y="48"/>
                    <a:pt x="89" y="48"/>
                    <a:pt x="90" y="49"/>
                  </a:cubicBezTo>
                  <a:cubicBezTo>
                    <a:pt x="90" y="48"/>
                    <a:pt x="90" y="48"/>
                    <a:pt x="91" y="47"/>
                  </a:cubicBezTo>
                  <a:cubicBezTo>
                    <a:pt x="94" y="35"/>
                    <a:pt x="98" y="22"/>
                    <a:pt x="101" y="10"/>
                  </a:cubicBezTo>
                  <a:cubicBezTo>
                    <a:pt x="103" y="3"/>
                    <a:pt x="108" y="0"/>
                    <a:pt x="116" y="2"/>
                  </a:cubicBezTo>
                  <a:cubicBezTo>
                    <a:pt x="121" y="3"/>
                    <a:pt x="124" y="7"/>
                    <a:pt x="122" y="12"/>
                  </a:cubicBezTo>
                  <a:cubicBezTo>
                    <a:pt x="116" y="30"/>
                    <a:pt x="110" y="47"/>
                    <a:pt x="104" y="65"/>
                  </a:cubicBezTo>
                  <a:cubicBezTo>
                    <a:pt x="101" y="71"/>
                    <a:pt x="97" y="73"/>
                    <a:pt x="90" y="7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grpSp>
      <p:sp>
        <p:nvSpPr>
          <p:cNvPr id="46" name="TextBox 7">
            <a:extLst>
              <a:ext uri="{FF2B5EF4-FFF2-40B4-BE49-F238E27FC236}">
                <a16:creationId xmlns:a16="http://schemas.microsoft.com/office/drawing/2014/main" id="{AB1D21B3-5EA8-4583-8B39-5C5D45B4127F}"/>
              </a:ext>
            </a:extLst>
          </p:cNvPr>
          <p:cNvSpPr txBox="1"/>
          <p:nvPr userDrawn="1"/>
        </p:nvSpPr>
        <p:spPr bwMode="gray">
          <a:xfrm>
            <a:off x="2622199" y="4052697"/>
            <a:ext cx="1773242" cy="246221"/>
          </a:xfrm>
          <a:prstGeom prst="rect">
            <a:avLst/>
          </a:prstGeom>
          <a:noFill/>
        </p:spPr>
        <p:txBody>
          <a:bodyPr wrap="none" rtlCol="0">
            <a:spAutoFit/>
          </a:bodyPr>
          <a:lstStyle/>
          <a:p>
            <a:pPr>
              <a:spcBef>
                <a:spcPts val="2400"/>
              </a:spcBef>
              <a:buClr>
                <a:srgbClr val="C00000"/>
              </a:buClr>
            </a:pPr>
            <a:r>
              <a:rPr lang="en-GB" sz="1000">
                <a:solidFill>
                  <a:schemeClr val="tx1">
                    <a:lumMod val="75000"/>
                    <a:lumOff val="25000"/>
                  </a:schemeClr>
                </a:solidFill>
              </a:rPr>
              <a:t>https://twitter.com/giz_gmbh</a:t>
            </a:r>
          </a:p>
        </p:txBody>
      </p:sp>
      <p:sp>
        <p:nvSpPr>
          <p:cNvPr id="5" name="Datumsplatzhalter 4">
            <a:extLst>
              <a:ext uri="{FF2B5EF4-FFF2-40B4-BE49-F238E27FC236}">
                <a16:creationId xmlns:a16="http://schemas.microsoft.com/office/drawing/2014/main" id="{9391187D-9F65-4A30-8974-4A449DE89BF0}"/>
              </a:ext>
            </a:extLst>
          </p:cNvPr>
          <p:cNvSpPr>
            <a:spLocks noGrp="1"/>
          </p:cNvSpPr>
          <p:nvPr>
            <p:ph type="dt" sz="half" idx="24"/>
          </p:nvPr>
        </p:nvSpPr>
        <p:spPr/>
        <p:txBody>
          <a:bodyPr/>
          <a:lstStyle/>
          <a:p>
            <a:fld id="{97066634-77D8-4E5B-9DA3-EFB2F8B8195C}" type="datetime3">
              <a:rPr lang="en-GB" smtClean="0"/>
              <a:t>29 November, 2023</a:t>
            </a:fld>
            <a:endParaRPr lang="en-GB"/>
          </a:p>
        </p:txBody>
      </p:sp>
      <p:sp>
        <p:nvSpPr>
          <p:cNvPr id="7" name="Fußzeilenplatzhalter 6">
            <a:extLst>
              <a:ext uri="{FF2B5EF4-FFF2-40B4-BE49-F238E27FC236}">
                <a16:creationId xmlns:a16="http://schemas.microsoft.com/office/drawing/2014/main" id="{36C4DFAD-A99C-4092-9FAE-D03CBD68A1FC}"/>
              </a:ext>
            </a:extLst>
          </p:cNvPr>
          <p:cNvSpPr>
            <a:spLocks noGrp="1"/>
          </p:cNvSpPr>
          <p:nvPr>
            <p:ph type="ftr" sz="quarter" idx="25"/>
          </p:nvPr>
        </p:nvSpPr>
        <p:spPr/>
        <p:txBody>
          <a:bodyPr/>
          <a:lstStyle/>
          <a:p>
            <a:r>
              <a:rPr lang="en-GB"/>
              <a:t>Title of the presentation</a:t>
            </a:r>
          </a:p>
        </p:txBody>
      </p:sp>
      <p:sp>
        <p:nvSpPr>
          <p:cNvPr id="8" name="Foliennummernplatzhalter 7">
            <a:extLst>
              <a:ext uri="{FF2B5EF4-FFF2-40B4-BE49-F238E27FC236}">
                <a16:creationId xmlns:a16="http://schemas.microsoft.com/office/drawing/2014/main" id="{C8F52293-BD85-4DFE-A73D-98ECA1993658}"/>
              </a:ext>
            </a:extLst>
          </p:cNvPr>
          <p:cNvSpPr>
            <a:spLocks noGrp="1"/>
          </p:cNvSpPr>
          <p:nvPr>
            <p:ph type="sldNum" sz="quarter" idx="26"/>
          </p:nvPr>
        </p:nvSpPr>
        <p:spPr/>
        <p:txBody>
          <a:bodyPr/>
          <a:lstStyle/>
          <a:p>
            <a:r>
              <a:rPr lang="en-GB"/>
              <a:t>Page </a:t>
            </a:r>
            <a:fld id="{3A8B5DB7-81A8-4ED4-916B-6B23CD603687}" type="slidenum">
              <a:rPr lang="en-GB" smtClean="0"/>
              <a:pPr/>
              <a:t>‹#›</a:t>
            </a:fld>
            <a:endParaRPr lang="en-GB"/>
          </a:p>
        </p:txBody>
      </p:sp>
    </p:spTree>
    <p:extLst>
      <p:ext uri="{BB962C8B-B14F-4D97-AF65-F5344CB8AC3E}">
        <p14:creationId xmlns:p14="http://schemas.microsoft.com/office/powerpoint/2010/main" val="1405406117"/>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act 2">
    <p:spTree>
      <p:nvGrpSpPr>
        <p:cNvPr id="1" name=""/>
        <p:cNvGrpSpPr/>
        <p:nvPr/>
      </p:nvGrpSpPr>
      <p:grpSpPr>
        <a:xfrm>
          <a:off x="0" y="0"/>
          <a:ext cx="0" cy="0"/>
          <a:chOff x="0" y="0"/>
          <a:chExt cx="0" cy="0"/>
        </a:xfrm>
      </p:grpSpPr>
      <p:pic>
        <p:nvPicPr>
          <p:cNvPr id="18" name="Grafik 17">
            <a:extLst>
              <a:ext uri="{FF2B5EF4-FFF2-40B4-BE49-F238E27FC236}">
                <a16:creationId xmlns:a16="http://schemas.microsoft.com/office/drawing/2014/main" id="{DF58C217-C4E2-448E-B6B5-E56CEFB6D358}"/>
              </a:ext>
            </a:extLst>
          </p:cNvPr>
          <p:cNvPicPr>
            <a:picLocks/>
          </p:cNvPicPr>
          <p:nvPr userDrawn="1"/>
        </p:nvPicPr>
        <p:blipFill rotWithShape="1">
          <a:blip r:embed="rId2" cstate="screen">
            <a:extLst>
              <a:ext uri="{28A0092B-C50C-407E-A947-70E740481C1C}">
                <a14:useLocalDpi xmlns:a14="http://schemas.microsoft.com/office/drawing/2010/main"/>
              </a:ext>
            </a:extLst>
          </a:blip>
          <a:srcRect/>
          <a:stretch/>
        </p:blipFill>
        <p:spPr bwMode="gray">
          <a:xfrm>
            <a:off x="123135" y="123825"/>
            <a:ext cx="8893865" cy="4476494"/>
          </a:xfrm>
          <a:prstGeom prst="rect">
            <a:avLst/>
          </a:prstGeom>
        </p:spPr>
      </p:pic>
      <p:sp>
        <p:nvSpPr>
          <p:cNvPr id="6" name="Rechteck 5">
            <a:extLst>
              <a:ext uri="{FF2B5EF4-FFF2-40B4-BE49-F238E27FC236}">
                <a16:creationId xmlns:a16="http://schemas.microsoft.com/office/drawing/2014/main" id="{1E3E3E95-0AFA-477F-B88E-9AEDC037418E}"/>
              </a:ext>
            </a:extLst>
          </p:cNvPr>
          <p:cNvSpPr>
            <a:spLocks/>
          </p:cNvSpPr>
          <p:nvPr userDrawn="1"/>
        </p:nvSpPr>
        <p:spPr bwMode="gray">
          <a:xfrm>
            <a:off x="123135" y="123825"/>
            <a:ext cx="8893865" cy="4476494"/>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42" name="TextBox 7">
            <a:extLst>
              <a:ext uri="{FF2B5EF4-FFF2-40B4-BE49-F238E27FC236}">
                <a16:creationId xmlns:a16="http://schemas.microsoft.com/office/drawing/2014/main" id="{0ACBC6BD-AF1C-4AC3-B989-7C0851FD4A36}"/>
              </a:ext>
            </a:extLst>
          </p:cNvPr>
          <p:cNvSpPr txBox="1"/>
          <p:nvPr userDrawn="1"/>
        </p:nvSpPr>
        <p:spPr bwMode="gray">
          <a:xfrm>
            <a:off x="784636" y="4052697"/>
            <a:ext cx="838691" cy="246221"/>
          </a:xfrm>
          <a:prstGeom prst="rect">
            <a:avLst/>
          </a:prstGeom>
          <a:noFill/>
        </p:spPr>
        <p:txBody>
          <a:bodyPr wrap="none" rtlCol="0">
            <a:spAutoFit/>
          </a:bodyPr>
          <a:lstStyle/>
          <a:p>
            <a:pPr>
              <a:spcBef>
                <a:spcPts val="2400"/>
              </a:spcBef>
              <a:buClr>
                <a:srgbClr val="C00000"/>
              </a:buClr>
            </a:pPr>
            <a:r>
              <a:rPr lang="en-GB" sz="1000">
                <a:solidFill>
                  <a:schemeClr val="tx1">
                    <a:lumMod val="75000"/>
                    <a:lumOff val="25000"/>
                  </a:schemeClr>
                </a:solidFill>
              </a:rPr>
              <a:t>www.giz.de</a:t>
            </a:r>
          </a:p>
        </p:txBody>
      </p:sp>
      <p:pic>
        <p:nvPicPr>
          <p:cNvPr id="43" name="Grafik 42" descr="Ein Bild, das Axt, Werkzeug enthält.&#10;&#10;Mit sehr hoher Zuverlässigkeit generierte Beschreibung">
            <a:extLst>
              <a:ext uri="{FF2B5EF4-FFF2-40B4-BE49-F238E27FC236}">
                <a16:creationId xmlns:a16="http://schemas.microsoft.com/office/drawing/2014/main" id="{1409F6AC-26EC-4924-85C7-7C52829EA0B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2273484" y="4081945"/>
            <a:ext cx="290728" cy="236458"/>
          </a:xfrm>
          <a:prstGeom prst="rect">
            <a:avLst/>
          </a:prstGeom>
        </p:spPr>
      </p:pic>
      <p:grpSp>
        <p:nvGrpSpPr>
          <p:cNvPr id="45" name="Gruppieren 44">
            <a:extLst>
              <a:ext uri="{FF2B5EF4-FFF2-40B4-BE49-F238E27FC236}">
                <a16:creationId xmlns:a16="http://schemas.microsoft.com/office/drawing/2014/main" id="{5C7EA8DE-E5C0-4542-A14B-2F893BDFC8D1}"/>
              </a:ext>
            </a:extLst>
          </p:cNvPr>
          <p:cNvGrpSpPr/>
          <p:nvPr userDrawn="1"/>
        </p:nvGrpSpPr>
        <p:grpSpPr bwMode="gray">
          <a:xfrm>
            <a:off x="444492" y="4029252"/>
            <a:ext cx="262622" cy="297258"/>
            <a:chOff x="4933951" y="-41275"/>
            <a:chExt cx="2130425" cy="2411413"/>
          </a:xfrm>
        </p:grpSpPr>
        <p:sp>
          <p:nvSpPr>
            <p:cNvPr id="46" name="Freeform 6">
              <a:extLst>
                <a:ext uri="{FF2B5EF4-FFF2-40B4-BE49-F238E27FC236}">
                  <a16:creationId xmlns:a16="http://schemas.microsoft.com/office/drawing/2014/main" id="{05EE60F5-13C7-4FF2-87FA-B42FCFE9CCF1}"/>
                </a:ext>
              </a:extLst>
            </p:cNvPr>
            <p:cNvSpPr>
              <a:spLocks noEditPoints="1"/>
            </p:cNvSpPr>
            <p:nvPr/>
          </p:nvSpPr>
          <p:spPr bwMode="gray">
            <a:xfrm>
              <a:off x="4945063" y="1435100"/>
              <a:ext cx="2114550" cy="935038"/>
            </a:xfrm>
            <a:custGeom>
              <a:avLst/>
              <a:gdLst>
                <a:gd name="T0" fmla="*/ 287 w 425"/>
                <a:gd name="T1" fmla="*/ 25 h 188"/>
                <a:gd name="T2" fmla="*/ 297 w 425"/>
                <a:gd name="T3" fmla="*/ 2 h 188"/>
                <a:gd name="T4" fmla="*/ 325 w 425"/>
                <a:gd name="T5" fmla="*/ 0 h 188"/>
                <a:gd name="T6" fmla="*/ 321 w 425"/>
                <a:gd name="T7" fmla="*/ 23 h 188"/>
                <a:gd name="T8" fmla="*/ 382 w 425"/>
                <a:gd name="T9" fmla="*/ 25 h 188"/>
                <a:gd name="T10" fmla="*/ 394 w 425"/>
                <a:gd name="T11" fmla="*/ 2 h 188"/>
                <a:gd name="T12" fmla="*/ 423 w 425"/>
                <a:gd name="T13" fmla="*/ 0 h 188"/>
                <a:gd name="T14" fmla="*/ 307 w 425"/>
                <a:gd name="T15" fmla="*/ 135 h 188"/>
                <a:gd name="T16" fmla="*/ 0 w 425"/>
                <a:gd name="T17" fmla="*/ 2 h 188"/>
                <a:gd name="T18" fmla="*/ 28 w 425"/>
                <a:gd name="T19" fmla="*/ 0 h 188"/>
                <a:gd name="T20" fmla="*/ 40 w 425"/>
                <a:gd name="T21" fmla="*/ 23 h 188"/>
                <a:gd name="T22" fmla="*/ 101 w 425"/>
                <a:gd name="T23" fmla="*/ 25 h 188"/>
                <a:gd name="T24" fmla="*/ 97 w 425"/>
                <a:gd name="T25" fmla="*/ 3 h 188"/>
                <a:gd name="T26" fmla="*/ 125 w 425"/>
                <a:gd name="T27" fmla="*/ 0 h 188"/>
                <a:gd name="T28" fmla="*/ 134 w 425"/>
                <a:gd name="T29" fmla="*/ 23 h 188"/>
                <a:gd name="T30" fmla="*/ 192 w 425"/>
                <a:gd name="T31" fmla="*/ 25 h 188"/>
                <a:gd name="T32" fmla="*/ 194 w 425"/>
                <a:gd name="T33" fmla="*/ 2 h 188"/>
                <a:gd name="T34" fmla="*/ 221 w 425"/>
                <a:gd name="T35" fmla="*/ 0 h 188"/>
                <a:gd name="T36" fmla="*/ 224 w 425"/>
                <a:gd name="T37" fmla="*/ 23 h 188"/>
                <a:gd name="T38" fmla="*/ 256 w 425"/>
                <a:gd name="T39" fmla="*/ 25 h 188"/>
                <a:gd name="T40" fmla="*/ 362 w 425"/>
                <a:gd name="T41" fmla="*/ 55 h 188"/>
                <a:gd name="T42" fmla="*/ 307 w 425"/>
                <a:gd name="T43" fmla="*/ 56 h 188"/>
                <a:gd name="T44" fmla="*/ 256 w 425"/>
                <a:gd name="T45" fmla="*/ 121 h 188"/>
                <a:gd name="T46" fmla="*/ 363 w 425"/>
                <a:gd name="T47" fmla="*/ 56 h 188"/>
                <a:gd name="T48" fmla="*/ 87 w 425"/>
                <a:gd name="T49" fmla="*/ 55 h 188"/>
                <a:gd name="T50" fmla="*/ 61 w 425"/>
                <a:gd name="T51" fmla="*/ 55 h 188"/>
                <a:gd name="T52" fmla="*/ 155 w 425"/>
                <a:gd name="T53" fmla="*/ 118 h 188"/>
                <a:gd name="T54" fmla="*/ 156 w 425"/>
                <a:gd name="T55" fmla="*/ 117 h 188"/>
                <a:gd name="T56" fmla="*/ 111 w 425"/>
                <a:gd name="T57" fmla="*/ 55 h 188"/>
                <a:gd name="T58" fmla="*/ 224 w 425"/>
                <a:gd name="T59" fmla="*/ 81 h 188"/>
                <a:gd name="T60" fmla="*/ 224 w 425"/>
                <a:gd name="T61" fmla="*/ 108 h 188"/>
                <a:gd name="T62" fmla="*/ 273 w 425"/>
                <a:gd name="T63" fmla="*/ 56 h 188"/>
                <a:gd name="T64" fmla="*/ 225 w 425"/>
                <a:gd name="T65" fmla="*/ 55 h 188"/>
                <a:gd name="T66" fmla="*/ 224 w 425"/>
                <a:gd name="T67" fmla="*/ 81 h 188"/>
                <a:gd name="T68" fmla="*/ 194 w 425"/>
                <a:gd name="T69" fmla="*/ 56 h 188"/>
                <a:gd name="T70" fmla="*/ 148 w 425"/>
                <a:gd name="T71" fmla="*/ 55 h 188"/>
                <a:gd name="T72" fmla="*/ 192 w 425"/>
                <a:gd name="T73" fmla="*/ 109 h 188"/>
                <a:gd name="T74" fmla="*/ 194 w 425"/>
                <a:gd name="T75" fmla="*/ 108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25" h="188">
                  <a:moveTo>
                    <a:pt x="256" y="25"/>
                  </a:moveTo>
                  <a:cubicBezTo>
                    <a:pt x="267" y="25"/>
                    <a:pt x="277" y="25"/>
                    <a:pt x="287" y="25"/>
                  </a:cubicBezTo>
                  <a:cubicBezTo>
                    <a:pt x="288" y="25"/>
                    <a:pt x="290" y="24"/>
                    <a:pt x="290" y="23"/>
                  </a:cubicBezTo>
                  <a:cubicBezTo>
                    <a:pt x="292" y="16"/>
                    <a:pt x="294" y="9"/>
                    <a:pt x="297" y="2"/>
                  </a:cubicBezTo>
                  <a:cubicBezTo>
                    <a:pt x="297" y="2"/>
                    <a:pt x="298" y="0"/>
                    <a:pt x="299" y="0"/>
                  </a:cubicBezTo>
                  <a:cubicBezTo>
                    <a:pt x="308" y="0"/>
                    <a:pt x="316" y="0"/>
                    <a:pt x="325" y="0"/>
                  </a:cubicBezTo>
                  <a:cubicBezTo>
                    <a:pt x="326" y="0"/>
                    <a:pt x="327" y="2"/>
                    <a:pt x="326" y="2"/>
                  </a:cubicBezTo>
                  <a:cubicBezTo>
                    <a:pt x="325" y="9"/>
                    <a:pt x="323" y="16"/>
                    <a:pt x="321" y="23"/>
                  </a:cubicBezTo>
                  <a:cubicBezTo>
                    <a:pt x="321" y="23"/>
                    <a:pt x="322" y="25"/>
                    <a:pt x="322" y="25"/>
                  </a:cubicBezTo>
                  <a:cubicBezTo>
                    <a:pt x="342" y="25"/>
                    <a:pt x="362" y="25"/>
                    <a:pt x="382" y="25"/>
                  </a:cubicBezTo>
                  <a:cubicBezTo>
                    <a:pt x="383" y="25"/>
                    <a:pt x="384" y="24"/>
                    <a:pt x="384" y="23"/>
                  </a:cubicBezTo>
                  <a:cubicBezTo>
                    <a:pt x="388" y="16"/>
                    <a:pt x="391" y="9"/>
                    <a:pt x="394" y="2"/>
                  </a:cubicBezTo>
                  <a:cubicBezTo>
                    <a:pt x="394" y="1"/>
                    <a:pt x="395" y="0"/>
                    <a:pt x="396" y="0"/>
                  </a:cubicBezTo>
                  <a:cubicBezTo>
                    <a:pt x="405" y="0"/>
                    <a:pt x="414" y="0"/>
                    <a:pt x="423" y="0"/>
                  </a:cubicBezTo>
                  <a:cubicBezTo>
                    <a:pt x="424" y="0"/>
                    <a:pt x="425" y="2"/>
                    <a:pt x="425" y="3"/>
                  </a:cubicBezTo>
                  <a:cubicBezTo>
                    <a:pt x="405" y="64"/>
                    <a:pt x="365" y="108"/>
                    <a:pt x="307" y="135"/>
                  </a:cubicBezTo>
                  <a:cubicBezTo>
                    <a:pt x="195" y="188"/>
                    <a:pt x="60" y="139"/>
                    <a:pt x="10" y="28"/>
                  </a:cubicBezTo>
                  <a:cubicBezTo>
                    <a:pt x="6" y="20"/>
                    <a:pt x="3" y="11"/>
                    <a:pt x="0" y="2"/>
                  </a:cubicBezTo>
                  <a:cubicBezTo>
                    <a:pt x="0" y="2"/>
                    <a:pt x="1" y="0"/>
                    <a:pt x="1" y="0"/>
                  </a:cubicBezTo>
                  <a:cubicBezTo>
                    <a:pt x="10" y="0"/>
                    <a:pt x="19" y="0"/>
                    <a:pt x="28" y="0"/>
                  </a:cubicBezTo>
                  <a:cubicBezTo>
                    <a:pt x="29" y="0"/>
                    <a:pt x="30" y="1"/>
                    <a:pt x="31" y="2"/>
                  </a:cubicBezTo>
                  <a:cubicBezTo>
                    <a:pt x="34" y="9"/>
                    <a:pt x="37" y="16"/>
                    <a:pt x="40" y="23"/>
                  </a:cubicBezTo>
                  <a:cubicBezTo>
                    <a:pt x="41" y="24"/>
                    <a:pt x="42" y="25"/>
                    <a:pt x="43" y="25"/>
                  </a:cubicBezTo>
                  <a:cubicBezTo>
                    <a:pt x="62" y="25"/>
                    <a:pt x="81" y="25"/>
                    <a:pt x="101" y="25"/>
                  </a:cubicBezTo>
                  <a:cubicBezTo>
                    <a:pt x="101" y="25"/>
                    <a:pt x="102" y="23"/>
                    <a:pt x="102" y="23"/>
                  </a:cubicBezTo>
                  <a:cubicBezTo>
                    <a:pt x="101" y="16"/>
                    <a:pt x="99" y="9"/>
                    <a:pt x="97" y="3"/>
                  </a:cubicBezTo>
                  <a:cubicBezTo>
                    <a:pt x="97" y="2"/>
                    <a:pt x="98" y="0"/>
                    <a:pt x="99" y="0"/>
                  </a:cubicBezTo>
                  <a:cubicBezTo>
                    <a:pt x="108" y="0"/>
                    <a:pt x="116" y="0"/>
                    <a:pt x="125" y="0"/>
                  </a:cubicBezTo>
                  <a:cubicBezTo>
                    <a:pt x="126" y="0"/>
                    <a:pt x="127" y="1"/>
                    <a:pt x="127" y="2"/>
                  </a:cubicBezTo>
                  <a:cubicBezTo>
                    <a:pt x="130" y="9"/>
                    <a:pt x="131" y="16"/>
                    <a:pt x="134" y="23"/>
                  </a:cubicBezTo>
                  <a:cubicBezTo>
                    <a:pt x="134" y="24"/>
                    <a:pt x="135" y="25"/>
                    <a:pt x="136" y="25"/>
                  </a:cubicBezTo>
                  <a:cubicBezTo>
                    <a:pt x="155" y="25"/>
                    <a:pt x="173" y="25"/>
                    <a:pt x="192" y="25"/>
                  </a:cubicBezTo>
                  <a:cubicBezTo>
                    <a:pt x="193" y="25"/>
                    <a:pt x="194" y="24"/>
                    <a:pt x="194" y="23"/>
                  </a:cubicBezTo>
                  <a:cubicBezTo>
                    <a:pt x="194" y="16"/>
                    <a:pt x="194" y="9"/>
                    <a:pt x="194" y="2"/>
                  </a:cubicBezTo>
                  <a:cubicBezTo>
                    <a:pt x="194" y="2"/>
                    <a:pt x="195" y="0"/>
                    <a:pt x="196" y="0"/>
                  </a:cubicBezTo>
                  <a:cubicBezTo>
                    <a:pt x="205" y="0"/>
                    <a:pt x="213" y="0"/>
                    <a:pt x="221" y="0"/>
                  </a:cubicBezTo>
                  <a:cubicBezTo>
                    <a:pt x="222" y="0"/>
                    <a:pt x="223" y="2"/>
                    <a:pt x="223" y="3"/>
                  </a:cubicBezTo>
                  <a:cubicBezTo>
                    <a:pt x="224" y="9"/>
                    <a:pt x="223" y="16"/>
                    <a:pt x="224" y="23"/>
                  </a:cubicBezTo>
                  <a:cubicBezTo>
                    <a:pt x="224" y="23"/>
                    <a:pt x="225" y="25"/>
                    <a:pt x="226" y="25"/>
                  </a:cubicBezTo>
                  <a:cubicBezTo>
                    <a:pt x="236" y="25"/>
                    <a:pt x="246" y="25"/>
                    <a:pt x="256" y="25"/>
                  </a:cubicBezTo>
                  <a:close/>
                  <a:moveTo>
                    <a:pt x="364" y="55"/>
                  </a:moveTo>
                  <a:cubicBezTo>
                    <a:pt x="363" y="55"/>
                    <a:pt x="363" y="55"/>
                    <a:pt x="362" y="55"/>
                  </a:cubicBezTo>
                  <a:cubicBezTo>
                    <a:pt x="345" y="55"/>
                    <a:pt x="328" y="54"/>
                    <a:pt x="311" y="55"/>
                  </a:cubicBezTo>
                  <a:cubicBezTo>
                    <a:pt x="310" y="55"/>
                    <a:pt x="308" y="56"/>
                    <a:pt x="307" y="56"/>
                  </a:cubicBezTo>
                  <a:cubicBezTo>
                    <a:pt x="295" y="81"/>
                    <a:pt x="279" y="103"/>
                    <a:pt x="257" y="120"/>
                  </a:cubicBezTo>
                  <a:cubicBezTo>
                    <a:pt x="257" y="121"/>
                    <a:pt x="257" y="121"/>
                    <a:pt x="256" y="121"/>
                  </a:cubicBezTo>
                  <a:cubicBezTo>
                    <a:pt x="257" y="122"/>
                    <a:pt x="257" y="122"/>
                    <a:pt x="258" y="122"/>
                  </a:cubicBezTo>
                  <a:cubicBezTo>
                    <a:pt x="300" y="111"/>
                    <a:pt x="335" y="90"/>
                    <a:pt x="363" y="56"/>
                  </a:cubicBezTo>
                  <a:cubicBezTo>
                    <a:pt x="363" y="56"/>
                    <a:pt x="364" y="55"/>
                    <a:pt x="364" y="55"/>
                  </a:cubicBezTo>
                  <a:close/>
                  <a:moveTo>
                    <a:pt x="87" y="55"/>
                  </a:moveTo>
                  <a:cubicBezTo>
                    <a:pt x="79" y="55"/>
                    <a:pt x="71" y="54"/>
                    <a:pt x="62" y="55"/>
                  </a:cubicBezTo>
                  <a:cubicBezTo>
                    <a:pt x="62" y="55"/>
                    <a:pt x="61" y="55"/>
                    <a:pt x="61" y="55"/>
                  </a:cubicBezTo>
                  <a:cubicBezTo>
                    <a:pt x="61" y="55"/>
                    <a:pt x="61" y="56"/>
                    <a:pt x="62" y="56"/>
                  </a:cubicBezTo>
                  <a:cubicBezTo>
                    <a:pt x="86" y="86"/>
                    <a:pt x="118" y="107"/>
                    <a:pt x="155" y="118"/>
                  </a:cubicBezTo>
                  <a:cubicBezTo>
                    <a:pt x="156" y="118"/>
                    <a:pt x="156" y="118"/>
                    <a:pt x="156" y="118"/>
                  </a:cubicBezTo>
                  <a:cubicBezTo>
                    <a:pt x="156" y="118"/>
                    <a:pt x="156" y="118"/>
                    <a:pt x="156" y="117"/>
                  </a:cubicBezTo>
                  <a:cubicBezTo>
                    <a:pt x="137" y="100"/>
                    <a:pt x="124" y="79"/>
                    <a:pt x="114" y="56"/>
                  </a:cubicBezTo>
                  <a:cubicBezTo>
                    <a:pt x="114" y="55"/>
                    <a:pt x="112" y="55"/>
                    <a:pt x="111" y="55"/>
                  </a:cubicBezTo>
                  <a:cubicBezTo>
                    <a:pt x="103" y="54"/>
                    <a:pt x="95" y="55"/>
                    <a:pt x="87" y="55"/>
                  </a:cubicBezTo>
                  <a:close/>
                  <a:moveTo>
                    <a:pt x="224" y="81"/>
                  </a:moveTo>
                  <a:cubicBezTo>
                    <a:pt x="224" y="89"/>
                    <a:pt x="224" y="98"/>
                    <a:pt x="224" y="106"/>
                  </a:cubicBezTo>
                  <a:cubicBezTo>
                    <a:pt x="224" y="107"/>
                    <a:pt x="224" y="107"/>
                    <a:pt x="224" y="108"/>
                  </a:cubicBezTo>
                  <a:cubicBezTo>
                    <a:pt x="224" y="108"/>
                    <a:pt x="225" y="107"/>
                    <a:pt x="226" y="107"/>
                  </a:cubicBezTo>
                  <a:cubicBezTo>
                    <a:pt x="246" y="94"/>
                    <a:pt x="261" y="76"/>
                    <a:pt x="273" y="56"/>
                  </a:cubicBezTo>
                  <a:cubicBezTo>
                    <a:pt x="274" y="56"/>
                    <a:pt x="273" y="55"/>
                    <a:pt x="272" y="55"/>
                  </a:cubicBezTo>
                  <a:cubicBezTo>
                    <a:pt x="257" y="54"/>
                    <a:pt x="241" y="54"/>
                    <a:pt x="225" y="55"/>
                  </a:cubicBezTo>
                  <a:cubicBezTo>
                    <a:pt x="225" y="55"/>
                    <a:pt x="224" y="56"/>
                    <a:pt x="224" y="56"/>
                  </a:cubicBezTo>
                  <a:cubicBezTo>
                    <a:pt x="224" y="65"/>
                    <a:pt x="224" y="73"/>
                    <a:pt x="224" y="81"/>
                  </a:cubicBezTo>
                  <a:close/>
                  <a:moveTo>
                    <a:pt x="194" y="82"/>
                  </a:moveTo>
                  <a:cubicBezTo>
                    <a:pt x="194" y="73"/>
                    <a:pt x="194" y="65"/>
                    <a:pt x="194" y="56"/>
                  </a:cubicBezTo>
                  <a:cubicBezTo>
                    <a:pt x="194" y="56"/>
                    <a:pt x="193" y="55"/>
                    <a:pt x="192" y="55"/>
                  </a:cubicBezTo>
                  <a:cubicBezTo>
                    <a:pt x="178" y="54"/>
                    <a:pt x="163" y="54"/>
                    <a:pt x="148" y="55"/>
                  </a:cubicBezTo>
                  <a:cubicBezTo>
                    <a:pt x="148" y="55"/>
                    <a:pt x="147" y="56"/>
                    <a:pt x="147" y="56"/>
                  </a:cubicBezTo>
                  <a:cubicBezTo>
                    <a:pt x="158" y="77"/>
                    <a:pt x="172" y="95"/>
                    <a:pt x="192" y="109"/>
                  </a:cubicBezTo>
                  <a:cubicBezTo>
                    <a:pt x="193" y="109"/>
                    <a:pt x="193" y="109"/>
                    <a:pt x="194" y="109"/>
                  </a:cubicBezTo>
                  <a:cubicBezTo>
                    <a:pt x="194" y="109"/>
                    <a:pt x="194" y="108"/>
                    <a:pt x="194" y="108"/>
                  </a:cubicBezTo>
                  <a:cubicBezTo>
                    <a:pt x="194" y="99"/>
                    <a:pt x="194" y="91"/>
                    <a:pt x="194" y="8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7" name="Freeform 7">
              <a:extLst>
                <a:ext uri="{FF2B5EF4-FFF2-40B4-BE49-F238E27FC236}">
                  <a16:creationId xmlns:a16="http://schemas.microsoft.com/office/drawing/2014/main" id="{BAA2DC66-D523-4725-9384-AA70E4C61DD3}"/>
                </a:ext>
              </a:extLst>
            </p:cNvPr>
            <p:cNvSpPr>
              <a:spLocks noEditPoints="1"/>
            </p:cNvSpPr>
            <p:nvPr/>
          </p:nvSpPr>
          <p:spPr bwMode="gray">
            <a:xfrm>
              <a:off x="4945063" y="-41275"/>
              <a:ext cx="2108200" cy="860425"/>
            </a:xfrm>
            <a:custGeom>
              <a:avLst/>
              <a:gdLst>
                <a:gd name="T0" fmla="*/ 45 w 424"/>
                <a:gd name="T1" fmla="*/ 148 h 173"/>
                <a:gd name="T2" fmla="*/ 32 w 424"/>
                <a:gd name="T3" fmla="*/ 170 h 173"/>
                <a:gd name="T4" fmla="*/ 3 w 424"/>
                <a:gd name="T5" fmla="*/ 173 h 173"/>
                <a:gd name="T6" fmla="*/ 155 w 424"/>
                <a:gd name="T7" fmla="*/ 28 h 173"/>
                <a:gd name="T8" fmla="*/ 424 w 424"/>
                <a:gd name="T9" fmla="*/ 171 h 173"/>
                <a:gd name="T10" fmla="*/ 395 w 424"/>
                <a:gd name="T11" fmla="*/ 173 h 173"/>
                <a:gd name="T12" fmla="*/ 382 w 424"/>
                <a:gd name="T13" fmla="*/ 149 h 173"/>
                <a:gd name="T14" fmla="*/ 321 w 424"/>
                <a:gd name="T15" fmla="*/ 148 h 173"/>
                <a:gd name="T16" fmla="*/ 325 w 424"/>
                <a:gd name="T17" fmla="*/ 171 h 173"/>
                <a:gd name="T18" fmla="*/ 297 w 424"/>
                <a:gd name="T19" fmla="*/ 173 h 173"/>
                <a:gd name="T20" fmla="*/ 287 w 424"/>
                <a:gd name="T21" fmla="*/ 149 h 173"/>
                <a:gd name="T22" fmla="*/ 225 w 424"/>
                <a:gd name="T23" fmla="*/ 148 h 173"/>
                <a:gd name="T24" fmla="*/ 223 w 424"/>
                <a:gd name="T25" fmla="*/ 170 h 173"/>
                <a:gd name="T26" fmla="*/ 196 w 424"/>
                <a:gd name="T27" fmla="*/ 173 h 173"/>
                <a:gd name="T28" fmla="*/ 194 w 424"/>
                <a:gd name="T29" fmla="*/ 150 h 173"/>
                <a:gd name="T30" fmla="*/ 137 w 424"/>
                <a:gd name="T31" fmla="*/ 148 h 173"/>
                <a:gd name="T32" fmla="*/ 128 w 424"/>
                <a:gd name="T33" fmla="*/ 171 h 173"/>
                <a:gd name="T34" fmla="*/ 99 w 424"/>
                <a:gd name="T35" fmla="*/ 173 h 173"/>
                <a:gd name="T36" fmla="*/ 103 w 424"/>
                <a:gd name="T37" fmla="*/ 150 h 173"/>
                <a:gd name="T38" fmla="*/ 73 w 424"/>
                <a:gd name="T39" fmla="*/ 148 h 173"/>
                <a:gd name="T40" fmla="*/ 359 w 424"/>
                <a:gd name="T41" fmla="*/ 118 h 173"/>
                <a:gd name="T42" fmla="*/ 360 w 424"/>
                <a:gd name="T43" fmla="*/ 116 h 173"/>
                <a:gd name="T44" fmla="*/ 258 w 424"/>
                <a:gd name="T45" fmla="*/ 56 h 173"/>
                <a:gd name="T46" fmla="*/ 305 w 424"/>
                <a:gd name="T47" fmla="*/ 116 h 173"/>
                <a:gd name="T48" fmla="*/ 333 w 424"/>
                <a:gd name="T49" fmla="*/ 118 h 173"/>
                <a:gd name="T50" fmla="*/ 113 w 424"/>
                <a:gd name="T51" fmla="*/ 118 h 173"/>
                <a:gd name="T52" fmla="*/ 157 w 424"/>
                <a:gd name="T53" fmla="*/ 59 h 173"/>
                <a:gd name="T54" fmla="*/ 157 w 424"/>
                <a:gd name="T55" fmla="*/ 58 h 173"/>
                <a:gd name="T56" fmla="*/ 64 w 424"/>
                <a:gd name="T57" fmla="*/ 118 h 173"/>
                <a:gd name="T58" fmla="*/ 90 w 424"/>
                <a:gd name="T59" fmla="*/ 118 h 173"/>
                <a:gd name="T60" fmla="*/ 269 w 424"/>
                <a:gd name="T61" fmla="*/ 118 h 173"/>
                <a:gd name="T62" fmla="*/ 225 w 424"/>
                <a:gd name="T63" fmla="*/ 68 h 173"/>
                <a:gd name="T64" fmla="*/ 224 w 424"/>
                <a:gd name="T65" fmla="*/ 69 h 173"/>
                <a:gd name="T66" fmla="*/ 225 w 424"/>
                <a:gd name="T67" fmla="*/ 118 h 173"/>
                <a:gd name="T68" fmla="*/ 194 w 424"/>
                <a:gd name="T69" fmla="*/ 93 h 173"/>
                <a:gd name="T70" fmla="*/ 194 w 424"/>
                <a:gd name="T71" fmla="*/ 68 h 173"/>
                <a:gd name="T72" fmla="*/ 150 w 424"/>
                <a:gd name="T73" fmla="*/ 116 h 173"/>
                <a:gd name="T74" fmla="*/ 192 w 424"/>
                <a:gd name="T75" fmla="*/ 118 h 173"/>
                <a:gd name="T76" fmla="*/ 194 w 424"/>
                <a:gd name="T77" fmla="*/ 93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4" h="173">
                  <a:moveTo>
                    <a:pt x="73" y="148"/>
                  </a:moveTo>
                  <a:cubicBezTo>
                    <a:pt x="64" y="148"/>
                    <a:pt x="55" y="148"/>
                    <a:pt x="45" y="148"/>
                  </a:cubicBezTo>
                  <a:cubicBezTo>
                    <a:pt x="44" y="148"/>
                    <a:pt x="43" y="149"/>
                    <a:pt x="42" y="149"/>
                  </a:cubicBezTo>
                  <a:cubicBezTo>
                    <a:pt x="39" y="156"/>
                    <a:pt x="36" y="164"/>
                    <a:pt x="32" y="170"/>
                  </a:cubicBezTo>
                  <a:cubicBezTo>
                    <a:pt x="32" y="171"/>
                    <a:pt x="30" y="173"/>
                    <a:pt x="29" y="173"/>
                  </a:cubicBezTo>
                  <a:cubicBezTo>
                    <a:pt x="21" y="173"/>
                    <a:pt x="12" y="173"/>
                    <a:pt x="3" y="173"/>
                  </a:cubicBezTo>
                  <a:cubicBezTo>
                    <a:pt x="1" y="173"/>
                    <a:pt x="0" y="172"/>
                    <a:pt x="1" y="170"/>
                  </a:cubicBezTo>
                  <a:cubicBezTo>
                    <a:pt x="28" y="96"/>
                    <a:pt x="80" y="48"/>
                    <a:pt x="155" y="28"/>
                  </a:cubicBezTo>
                  <a:cubicBezTo>
                    <a:pt x="258" y="0"/>
                    <a:pt x="366" y="50"/>
                    <a:pt x="413" y="144"/>
                  </a:cubicBezTo>
                  <a:cubicBezTo>
                    <a:pt x="417" y="153"/>
                    <a:pt x="420" y="162"/>
                    <a:pt x="424" y="171"/>
                  </a:cubicBezTo>
                  <a:cubicBezTo>
                    <a:pt x="424" y="171"/>
                    <a:pt x="423" y="173"/>
                    <a:pt x="422" y="173"/>
                  </a:cubicBezTo>
                  <a:cubicBezTo>
                    <a:pt x="413" y="173"/>
                    <a:pt x="404" y="173"/>
                    <a:pt x="395" y="173"/>
                  </a:cubicBezTo>
                  <a:cubicBezTo>
                    <a:pt x="394" y="173"/>
                    <a:pt x="393" y="172"/>
                    <a:pt x="392" y="171"/>
                  </a:cubicBezTo>
                  <a:cubicBezTo>
                    <a:pt x="389" y="164"/>
                    <a:pt x="386" y="156"/>
                    <a:pt x="382" y="149"/>
                  </a:cubicBezTo>
                  <a:cubicBezTo>
                    <a:pt x="382" y="148"/>
                    <a:pt x="381" y="148"/>
                    <a:pt x="380" y="148"/>
                  </a:cubicBezTo>
                  <a:cubicBezTo>
                    <a:pt x="360" y="148"/>
                    <a:pt x="340" y="148"/>
                    <a:pt x="321" y="148"/>
                  </a:cubicBezTo>
                  <a:cubicBezTo>
                    <a:pt x="320" y="148"/>
                    <a:pt x="319" y="149"/>
                    <a:pt x="319" y="150"/>
                  </a:cubicBezTo>
                  <a:cubicBezTo>
                    <a:pt x="321" y="157"/>
                    <a:pt x="323" y="164"/>
                    <a:pt x="325" y="171"/>
                  </a:cubicBezTo>
                  <a:cubicBezTo>
                    <a:pt x="325" y="171"/>
                    <a:pt x="325" y="173"/>
                    <a:pt x="324" y="173"/>
                  </a:cubicBezTo>
                  <a:cubicBezTo>
                    <a:pt x="315" y="173"/>
                    <a:pt x="306" y="173"/>
                    <a:pt x="297" y="173"/>
                  </a:cubicBezTo>
                  <a:cubicBezTo>
                    <a:pt x="296" y="173"/>
                    <a:pt x="295" y="172"/>
                    <a:pt x="295" y="171"/>
                  </a:cubicBezTo>
                  <a:cubicBezTo>
                    <a:pt x="292" y="164"/>
                    <a:pt x="290" y="156"/>
                    <a:pt x="287" y="149"/>
                  </a:cubicBezTo>
                  <a:cubicBezTo>
                    <a:pt x="287" y="148"/>
                    <a:pt x="286" y="148"/>
                    <a:pt x="285" y="148"/>
                  </a:cubicBezTo>
                  <a:cubicBezTo>
                    <a:pt x="265" y="148"/>
                    <a:pt x="245" y="148"/>
                    <a:pt x="225" y="148"/>
                  </a:cubicBezTo>
                  <a:cubicBezTo>
                    <a:pt x="225" y="148"/>
                    <a:pt x="224" y="149"/>
                    <a:pt x="224" y="150"/>
                  </a:cubicBezTo>
                  <a:cubicBezTo>
                    <a:pt x="223" y="156"/>
                    <a:pt x="224" y="163"/>
                    <a:pt x="223" y="170"/>
                  </a:cubicBezTo>
                  <a:cubicBezTo>
                    <a:pt x="223" y="171"/>
                    <a:pt x="222" y="173"/>
                    <a:pt x="221" y="173"/>
                  </a:cubicBezTo>
                  <a:cubicBezTo>
                    <a:pt x="213" y="173"/>
                    <a:pt x="205" y="173"/>
                    <a:pt x="196" y="173"/>
                  </a:cubicBezTo>
                  <a:cubicBezTo>
                    <a:pt x="195" y="173"/>
                    <a:pt x="194" y="171"/>
                    <a:pt x="194" y="170"/>
                  </a:cubicBezTo>
                  <a:cubicBezTo>
                    <a:pt x="194" y="164"/>
                    <a:pt x="194" y="157"/>
                    <a:pt x="194" y="150"/>
                  </a:cubicBezTo>
                  <a:cubicBezTo>
                    <a:pt x="194" y="149"/>
                    <a:pt x="193" y="148"/>
                    <a:pt x="192" y="148"/>
                  </a:cubicBezTo>
                  <a:cubicBezTo>
                    <a:pt x="174" y="148"/>
                    <a:pt x="156" y="148"/>
                    <a:pt x="137" y="148"/>
                  </a:cubicBezTo>
                  <a:cubicBezTo>
                    <a:pt x="137" y="148"/>
                    <a:pt x="135" y="149"/>
                    <a:pt x="135" y="149"/>
                  </a:cubicBezTo>
                  <a:cubicBezTo>
                    <a:pt x="133" y="156"/>
                    <a:pt x="131" y="164"/>
                    <a:pt x="128" y="171"/>
                  </a:cubicBezTo>
                  <a:cubicBezTo>
                    <a:pt x="128" y="172"/>
                    <a:pt x="127" y="173"/>
                    <a:pt x="126" y="173"/>
                  </a:cubicBezTo>
                  <a:cubicBezTo>
                    <a:pt x="117" y="173"/>
                    <a:pt x="108" y="173"/>
                    <a:pt x="99" y="173"/>
                  </a:cubicBezTo>
                  <a:cubicBezTo>
                    <a:pt x="99" y="173"/>
                    <a:pt x="98" y="171"/>
                    <a:pt x="98" y="171"/>
                  </a:cubicBezTo>
                  <a:cubicBezTo>
                    <a:pt x="100" y="164"/>
                    <a:pt x="101" y="157"/>
                    <a:pt x="103" y="150"/>
                  </a:cubicBezTo>
                  <a:cubicBezTo>
                    <a:pt x="103" y="149"/>
                    <a:pt x="102" y="148"/>
                    <a:pt x="102" y="148"/>
                  </a:cubicBezTo>
                  <a:cubicBezTo>
                    <a:pt x="92" y="148"/>
                    <a:pt x="83" y="148"/>
                    <a:pt x="73" y="148"/>
                  </a:cubicBezTo>
                  <a:close/>
                  <a:moveTo>
                    <a:pt x="333" y="118"/>
                  </a:moveTo>
                  <a:cubicBezTo>
                    <a:pt x="342" y="118"/>
                    <a:pt x="350" y="118"/>
                    <a:pt x="359" y="118"/>
                  </a:cubicBezTo>
                  <a:cubicBezTo>
                    <a:pt x="359" y="118"/>
                    <a:pt x="360" y="118"/>
                    <a:pt x="360" y="118"/>
                  </a:cubicBezTo>
                  <a:cubicBezTo>
                    <a:pt x="360" y="117"/>
                    <a:pt x="360" y="117"/>
                    <a:pt x="360" y="116"/>
                  </a:cubicBezTo>
                  <a:cubicBezTo>
                    <a:pt x="332" y="86"/>
                    <a:pt x="299" y="66"/>
                    <a:pt x="259" y="56"/>
                  </a:cubicBezTo>
                  <a:cubicBezTo>
                    <a:pt x="259" y="56"/>
                    <a:pt x="258" y="56"/>
                    <a:pt x="258" y="56"/>
                  </a:cubicBezTo>
                  <a:cubicBezTo>
                    <a:pt x="258" y="56"/>
                    <a:pt x="258" y="57"/>
                    <a:pt x="259" y="57"/>
                  </a:cubicBezTo>
                  <a:cubicBezTo>
                    <a:pt x="278" y="74"/>
                    <a:pt x="293" y="94"/>
                    <a:pt x="305" y="116"/>
                  </a:cubicBezTo>
                  <a:cubicBezTo>
                    <a:pt x="305" y="117"/>
                    <a:pt x="307" y="118"/>
                    <a:pt x="308" y="118"/>
                  </a:cubicBezTo>
                  <a:cubicBezTo>
                    <a:pt x="316" y="118"/>
                    <a:pt x="325" y="118"/>
                    <a:pt x="333" y="118"/>
                  </a:cubicBezTo>
                  <a:close/>
                  <a:moveTo>
                    <a:pt x="90" y="118"/>
                  </a:moveTo>
                  <a:cubicBezTo>
                    <a:pt x="98" y="118"/>
                    <a:pt x="106" y="118"/>
                    <a:pt x="113" y="118"/>
                  </a:cubicBezTo>
                  <a:cubicBezTo>
                    <a:pt x="114" y="118"/>
                    <a:pt x="116" y="117"/>
                    <a:pt x="116" y="116"/>
                  </a:cubicBezTo>
                  <a:cubicBezTo>
                    <a:pt x="127" y="95"/>
                    <a:pt x="140" y="76"/>
                    <a:pt x="157" y="59"/>
                  </a:cubicBezTo>
                  <a:cubicBezTo>
                    <a:pt x="158" y="59"/>
                    <a:pt x="158" y="58"/>
                    <a:pt x="158" y="58"/>
                  </a:cubicBezTo>
                  <a:cubicBezTo>
                    <a:pt x="158" y="58"/>
                    <a:pt x="157" y="58"/>
                    <a:pt x="157" y="58"/>
                  </a:cubicBezTo>
                  <a:cubicBezTo>
                    <a:pt x="121" y="69"/>
                    <a:pt x="90" y="88"/>
                    <a:pt x="65" y="116"/>
                  </a:cubicBezTo>
                  <a:cubicBezTo>
                    <a:pt x="65" y="117"/>
                    <a:pt x="65" y="117"/>
                    <a:pt x="64" y="118"/>
                  </a:cubicBezTo>
                  <a:cubicBezTo>
                    <a:pt x="65" y="118"/>
                    <a:pt x="65" y="118"/>
                    <a:pt x="66" y="118"/>
                  </a:cubicBezTo>
                  <a:cubicBezTo>
                    <a:pt x="74" y="118"/>
                    <a:pt x="82" y="118"/>
                    <a:pt x="90" y="118"/>
                  </a:cubicBezTo>
                  <a:close/>
                  <a:moveTo>
                    <a:pt x="247" y="118"/>
                  </a:moveTo>
                  <a:cubicBezTo>
                    <a:pt x="255" y="118"/>
                    <a:pt x="262" y="118"/>
                    <a:pt x="269" y="118"/>
                  </a:cubicBezTo>
                  <a:cubicBezTo>
                    <a:pt x="270" y="118"/>
                    <a:pt x="270" y="117"/>
                    <a:pt x="270" y="116"/>
                  </a:cubicBezTo>
                  <a:cubicBezTo>
                    <a:pt x="258" y="98"/>
                    <a:pt x="244" y="81"/>
                    <a:pt x="225" y="68"/>
                  </a:cubicBezTo>
                  <a:cubicBezTo>
                    <a:pt x="225" y="68"/>
                    <a:pt x="224" y="68"/>
                    <a:pt x="224" y="67"/>
                  </a:cubicBezTo>
                  <a:cubicBezTo>
                    <a:pt x="224" y="68"/>
                    <a:pt x="224" y="69"/>
                    <a:pt x="224" y="69"/>
                  </a:cubicBezTo>
                  <a:cubicBezTo>
                    <a:pt x="224" y="85"/>
                    <a:pt x="224" y="100"/>
                    <a:pt x="224" y="116"/>
                  </a:cubicBezTo>
                  <a:cubicBezTo>
                    <a:pt x="224" y="117"/>
                    <a:pt x="225" y="118"/>
                    <a:pt x="225" y="118"/>
                  </a:cubicBezTo>
                  <a:cubicBezTo>
                    <a:pt x="233" y="118"/>
                    <a:pt x="240" y="118"/>
                    <a:pt x="247" y="118"/>
                  </a:cubicBezTo>
                  <a:close/>
                  <a:moveTo>
                    <a:pt x="194" y="93"/>
                  </a:moveTo>
                  <a:cubicBezTo>
                    <a:pt x="194" y="85"/>
                    <a:pt x="194" y="78"/>
                    <a:pt x="194" y="70"/>
                  </a:cubicBezTo>
                  <a:cubicBezTo>
                    <a:pt x="194" y="69"/>
                    <a:pt x="194" y="68"/>
                    <a:pt x="194" y="68"/>
                  </a:cubicBezTo>
                  <a:cubicBezTo>
                    <a:pt x="193" y="68"/>
                    <a:pt x="192" y="68"/>
                    <a:pt x="192" y="69"/>
                  </a:cubicBezTo>
                  <a:cubicBezTo>
                    <a:pt x="175" y="82"/>
                    <a:pt x="161" y="98"/>
                    <a:pt x="150" y="116"/>
                  </a:cubicBezTo>
                  <a:cubicBezTo>
                    <a:pt x="150" y="117"/>
                    <a:pt x="151" y="118"/>
                    <a:pt x="151" y="118"/>
                  </a:cubicBezTo>
                  <a:cubicBezTo>
                    <a:pt x="165" y="118"/>
                    <a:pt x="179" y="118"/>
                    <a:pt x="192" y="118"/>
                  </a:cubicBezTo>
                  <a:cubicBezTo>
                    <a:pt x="193" y="118"/>
                    <a:pt x="194" y="117"/>
                    <a:pt x="194" y="116"/>
                  </a:cubicBezTo>
                  <a:cubicBezTo>
                    <a:pt x="194" y="108"/>
                    <a:pt x="194" y="101"/>
                    <a:pt x="194" y="9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8" name="Freeform 8">
              <a:extLst>
                <a:ext uri="{FF2B5EF4-FFF2-40B4-BE49-F238E27FC236}">
                  <a16:creationId xmlns:a16="http://schemas.microsoft.com/office/drawing/2014/main" id="{575115B3-4C7D-4A6F-93E9-3A63D5591B69}"/>
                </a:ext>
              </a:extLst>
            </p:cNvPr>
            <p:cNvSpPr>
              <a:spLocks/>
            </p:cNvSpPr>
            <p:nvPr/>
          </p:nvSpPr>
          <p:spPr bwMode="gray">
            <a:xfrm>
              <a:off x="4933951" y="952500"/>
              <a:ext cx="617538" cy="363538"/>
            </a:xfrm>
            <a:custGeom>
              <a:avLst/>
              <a:gdLst>
                <a:gd name="T0" fmla="*/ 90 w 124"/>
                <a:gd name="T1" fmla="*/ 72 h 73"/>
                <a:gd name="T2" fmla="*/ 77 w 124"/>
                <a:gd name="T3" fmla="*/ 63 h 73"/>
                <a:gd name="T4" fmla="*/ 63 w 124"/>
                <a:gd name="T5" fmla="*/ 23 h 73"/>
                <a:gd name="T6" fmla="*/ 62 w 124"/>
                <a:gd name="T7" fmla="*/ 21 h 73"/>
                <a:gd name="T8" fmla="*/ 61 w 124"/>
                <a:gd name="T9" fmla="*/ 23 h 73"/>
                <a:gd name="T10" fmla="*/ 46 w 124"/>
                <a:gd name="T11" fmla="*/ 64 h 73"/>
                <a:gd name="T12" fmla="*/ 32 w 124"/>
                <a:gd name="T13" fmla="*/ 73 h 73"/>
                <a:gd name="T14" fmla="*/ 19 w 124"/>
                <a:gd name="T15" fmla="*/ 63 h 73"/>
                <a:gd name="T16" fmla="*/ 2 w 124"/>
                <a:gd name="T17" fmla="*/ 14 h 73"/>
                <a:gd name="T18" fmla="*/ 6 w 124"/>
                <a:gd name="T19" fmla="*/ 2 h 73"/>
                <a:gd name="T20" fmla="*/ 21 w 124"/>
                <a:gd name="T21" fmla="*/ 7 h 73"/>
                <a:gd name="T22" fmla="*/ 31 w 124"/>
                <a:gd name="T23" fmla="*/ 41 h 73"/>
                <a:gd name="T24" fmla="*/ 34 w 124"/>
                <a:gd name="T25" fmla="*/ 49 h 73"/>
                <a:gd name="T26" fmla="*/ 37 w 124"/>
                <a:gd name="T27" fmla="*/ 42 h 73"/>
                <a:gd name="T28" fmla="*/ 47 w 124"/>
                <a:gd name="T29" fmla="*/ 11 h 73"/>
                <a:gd name="T30" fmla="*/ 62 w 124"/>
                <a:gd name="T31" fmla="*/ 1 h 73"/>
                <a:gd name="T32" fmla="*/ 76 w 124"/>
                <a:gd name="T33" fmla="*/ 11 h 73"/>
                <a:gd name="T34" fmla="*/ 89 w 124"/>
                <a:gd name="T35" fmla="*/ 47 h 73"/>
                <a:gd name="T36" fmla="*/ 90 w 124"/>
                <a:gd name="T37" fmla="*/ 49 h 73"/>
                <a:gd name="T38" fmla="*/ 90 w 124"/>
                <a:gd name="T39" fmla="*/ 47 h 73"/>
                <a:gd name="T40" fmla="*/ 101 w 124"/>
                <a:gd name="T41" fmla="*/ 10 h 73"/>
                <a:gd name="T42" fmla="*/ 113 w 124"/>
                <a:gd name="T43" fmla="*/ 1 h 73"/>
                <a:gd name="T44" fmla="*/ 121 w 124"/>
                <a:gd name="T45" fmla="*/ 13 h 73"/>
                <a:gd name="T46" fmla="*/ 104 w 124"/>
                <a:gd name="T47" fmla="*/ 63 h 73"/>
                <a:gd name="T48" fmla="*/ 90 w 124"/>
                <a:gd name="T49"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73">
                  <a:moveTo>
                    <a:pt x="90" y="72"/>
                  </a:moveTo>
                  <a:cubicBezTo>
                    <a:pt x="84" y="73"/>
                    <a:pt x="79" y="70"/>
                    <a:pt x="77" y="63"/>
                  </a:cubicBezTo>
                  <a:cubicBezTo>
                    <a:pt x="72" y="50"/>
                    <a:pt x="67" y="37"/>
                    <a:pt x="63" y="23"/>
                  </a:cubicBezTo>
                  <a:cubicBezTo>
                    <a:pt x="62" y="22"/>
                    <a:pt x="62" y="22"/>
                    <a:pt x="62" y="21"/>
                  </a:cubicBezTo>
                  <a:cubicBezTo>
                    <a:pt x="61" y="22"/>
                    <a:pt x="61" y="22"/>
                    <a:pt x="61" y="23"/>
                  </a:cubicBezTo>
                  <a:cubicBezTo>
                    <a:pt x="56" y="37"/>
                    <a:pt x="51" y="50"/>
                    <a:pt x="46" y="64"/>
                  </a:cubicBezTo>
                  <a:cubicBezTo>
                    <a:pt x="44" y="70"/>
                    <a:pt x="40" y="73"/>
                    <a:pt x="32" y="73"/>
                  </a:cubicBezTo>
                  <a:cubicBezTo>
                    <a:pt x="25" y="72"/>
                    <a:pt x="21" y="69"/>
                    <a:pt x="19" y="63"/>
                  </a:cubicBezTo>
                  <a:cubicBezTo>
                    <a:pt x="13" y="47"/>
                    <a:pt x="8" y="30"/>
                    <a:pt x="2" y="14"/>
                  </a:cubicBezTo>
                  <a:cubicBezTo>
                    <a:pt x="0" y="8"/>
                    <a:pt x="1" y="4"/>
                    <a:pt x="6" y="2"/>
                  </a:cubicBezTo>
                  <a:cubicBezTo>
                    <a:pt x="12" y="0"/>
                    <a:pt x="19" y="2"/>
                    <a:pt x="21" y="7"/>
                  </a:cubicBezTo>
                  <a:cubicBezTo>
                    <a:pt x="25" y="18"/>
                    <a:pt x="28" y="30"/>
                    <a:pt x="31" y="41"/>
                  </a:cubicBezTo>
                  <a:cubicBezTo>
                    <a:pt x="32" y="44"/>
                    <a:pt x="33" y="47"/>
                    <a:pt x="34" y="49"/>
                  </a:cubicBezTo>
                  <a:cubicBezTo>
                    <a:pt x="35" y="47"/>
                    <a:pt x="36" y="44"/>
                    <a:pt x="37" y="42"/>
                  </a:cubicBezTo>
                  <a:cubicBezTo>
                    <a:pt x="40" y="31"/>
                    <a:pt x="44" y="21"/>
                    <a:pt x="47" y="11"/>
                  </a:cubicBezTo>
                  <a:cubicBezTo>
                    <a:pt x="50" y="4"/>
                    <a:pt x="54" y="1"/>
                    <a:pt x="62" y="1"/>
                  </a:cubicBezTo>
                  <a:cubicBezTo>
                    <a:pt x="69" y="1"/>
                    <a:pt x="73" y="4"/>
                    <a:pt x="76" y="11"/>
                  </a:cubicBezTo>
                  <a:cubicBezTo>
                    <a:pt x="80" y="23"/>
                    <a:pt x="84" y="35"/>
                    <a:pt x="89" y="47"/>
                  </a:cubicBezTo>
                  <a:cubicBezTo>
                    <a:pt x="89" y="48"/>
                    <a:pt x="89" y="49"/>
                    <a:pt x="90" y="49"/>
                  </a:cubicBezTo>
                  <a:cubicBezTo>
                    <a:pt x="90" y="48"/>
                    <a:pt x="90" y="48"/>
                    <a:pt x="90" y="47"/>
                  </a:cubicBezTo>
                  <a:cubicBezTo>
                    <a:pt x="94" y="35"/>
                    <a:pt x="97" y="23"/>
                    <a:pt x="101" y="10"/>
                  </a:cubicBezTo>
                  <a:cubicBezTo>
                    <a:pt x="103" y="3"/>
                    <a:pt x="106" y="1"/>
                    <a:pt x="113" y="1"/>
                  </a:cubicBezTo>
                  <a:cubicBezTo>
                    <a:pt x="121" y="2"/>
                    <a:pt x="124" y="6"/>
                    <a:pt x="121" y="13"/>
                  </a:cubicBezTo>
                  <a:cubicBezTo>
                    <a:pt x="116" y="30"/>
                    <a:pt x="110" y="47"/>
                    <a:pt x="104" y="63"/>
                  </a:cubicBezTo>
                  <a:cubicBezTo>
                    <a:pt x="102" y="70"/>
                    <a:pt x="98" y="72"/>
                    <a:pt x="90" y="7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9" name="Freeform 9">
              <a:extLst>
                <a:ext uri="{FF2B5EF4-FFF2-40B4-BE49-F238E27FC236}">
                  <a16:creationId xmlns:a16="http://schemas.microsoft.com/office/drawing/2014/main" id="{CFB7063B-0DFA-4BB9-957F-7F068926E556}"/>
                </a:ext>
              </a:extLst>
            </p:cNvPr>
            <p:cNvSpPr>
              <a:spLocks/>
            </p:cNvSpPr>
            <p:nvPr/>
          </p:nvSpPr>
          <p:spPr bwMode="gray">
            <a:xfrm>
              <a:off x="6446838" y="952500"/>
              <a:ext cx="617538" cy="363538"/>
            </a:xfrm>
            <a:custGeom>
              <a:avLst/>
              <a:gdLst>
                <a:gd name="T0" fmla="*/ 90 w 124"/>
                <a:gd name="T1" fmla="*/ 72 h 73"/>
                <a:gd name="T2" fmla="*/ 77 w 124"/>
                <a:gd name="T3" fmla="*/ 63 h 73"/>
                <a:gd name="T4" fmla="*/ 63 w 124"/>
                <a:gd name="T5" fmla="*/ 23 h 73"/>
                <a:gd name="T6" fmla="*/ 62 w 124"/>
                <a:gd name="T7" fmla="*/ 21 h 73"/>
                <a:gd name="T8" fmla="*/ 61 w 124"/>
                <a:gd name="T9" fmla="*/ 23 h 73"/>
                <a:gd name="T10" fmla="*/ 47 w 124"/>
                <a:gd name="T11" fmla="*/ 63 h 73"/>
                <a:gd name="T12" fmla="*/ 32 w 124"/>
                <a:gd name="T13" fmla="*/ 72 h 73"/>
                <a:gd name="T14" fmla="*/ 19 w 124"/>
                <a:gd name="T15" fmla="*/ 63 h 73"/>
                <a:gd name="T16" fmla="*/ 2 w 124"/>
                <a:gd name="T17" fmla="*/ 14 h 73"/>
                <a:gd name="T18" fmla="*/ 6 w 124"/>
                <a:gd name="T19" fmla="*/ 2 h 73"/>
                <a:gd name="T20" fmla="*/ 21 w 124"/>
                <a:gd name="T21" fmla="*/ 6 h 73"/>
                <a:gd name="T22" fmla="*/ 31 w 124"/>
                <a:gd name="T23" fmla="*/ 40 h 73"/>
                <a:gd name="T24" fmla="*/ 33 w 124"/>
                <a:gd name="T25" fmla="*/ 48 h 73"/>
                <a:gd name="T26" fmla="*/ 34 w 124"/>
                <a:gd name="T27" fmla="*/ 49 h 73"/>
                <a:gd name="T28" fmla="*/ 35 w 124"/>
                <a:gd name="T29" fmla="*/ 48 h 73"/>
                <a:gd name="T30" fmla="*/ 47 w 124"/>
                <a:gd name="T31" fmla="*/ 12 h 73"/>
                <a:gd name="T32" fmla="*/ 62 w 124"/>
                <a:gd name="T33" fmla="*/ 1 h 73"/>
                <a:gd name="T34" fmla="*/ 76 w 124"/>
                <a:gd name="T35" fmla="*/ 12 h 73"/>
                <a:gd name="T36" fmla="*/ 89 w 124"/>
                <a:gd name="T37" fmla="*/ 48 h 73"/>
                <a:gd name="T38" fmla="*/ 90 w 124"/>
                <a:gd name="T39" fmla="*/ 49 h 73"/>
                <a:gd name="T40" fmla="*/ 90 w 124"/>
                <a:gd name="T41" fmla="*/ 48 h 73"/>
                <a:gd name="T42" fmla="*/ 101 w 124"/>
                <a:gd name="T43" fmla="*/ 10 h 73"/>
                <a:gd name="T44" fmla="*/ 112 w 124"/>
                <a:gd name="T45" fmla="*/ 1 h 73"/>
                <a:gd name="T46" fmla="*/ 121 w 124"/>
                <a:gd name="T47" fmla="*/ 14 h 73"/>
                <a:gd name="T48" fmla="*/ 104 w 124"/>
                <a:gd name="T49" fmla="*/ 63 h 73"/>
                <a:gd name="T50" fmla="*/ 90 w 124"/>
                <a:gd name="T51"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4" h="73">
                  <a:moveTo>
                    <a:pt x="90" y="72"/>
                  </a:moveTo>
                  <a:cubicBezTo>
                    <a:pt x="84" y="73"/>
                    <a:pt x="79" y="70"/>
                    <a:pt x="77" y="63"/>
                  </a:cubicBezTo>
                  <a:cubicBezTo>
                    <a:pt x="72" y="50"/>
                    <a:pt x="68" y="36"/>
                    <a:pt x="63" y="23"/>
                  </a:cubicBezTo>
                  <a:cubicBezTo>
                    <a:pt x="63" y="22"/>
                    <a:pt x="62" y="22"/>
                    <a:pt x="62" y="21"/>
                  </a:cubicBezTo>
                  <a:cubicBezTo>
                    <a:pt x="62" y="22"/>
                    <a:pt x="61" y="22"/>
                    <a:pt x="61" y="23"/>
                  </a:cubicBezTo>
                  <a:cubicBezTo>
                    <a:pt x="56" y="36"/>
                    <a:pt x="52" y="50"/>
                    <a:pt x="47" y="63"/>
                  </a:cubicBezTo>
                  <a:cubicBezTo>
                    <a:pt x="44" y="70"/>
                    <a:pt x="40" y="73"/>
                    <a:pt x="32" y="72"/>
                  </a:cubicBezTo>
                  <a:cubicBezTo>
                    <a:pt x="25" y="72"/>
                    <a:pt x="22" y="70"/>
                    <a:pt x="19" y="63"/>
                  </a:cubicBezTo>
                  <a:cubicBezTo>
                    <a:pt x="13" y="46"/>
                    <a:pt x="8" y="30"/>
                    <a:pt x="2" y="14"/>
                  </a:cubicBezTo>
                  <a:cubicBezTo>
                    <a:pt x="0" y="9"/>
                    <a:pt x="0" y="5"/>
                    <a:pt x="6" y="2"/>
                  </a:cubicBezTo>
                  <a:cubicBezTo>
                    <a:pt x="12" y="0"/>
                    <a:pt x="19" y="1"/>
                    <a:pt x="21" y="6"/>
                  </a:cubicBezTo>
                  <a:cubicBezTo>
                    <a:pt x="25" y="17"/>
                    <a:pt x="28" y="29"/>
                    <a:pt x="31" y="40"/>
                  </a:cubicBezTo>
                  <a:cubicBezTo>
                    <a:pt x="32" y="42"/>
                    <a:pt x="33" y="45"/>
                    <a:pt x="33" y="48"/>
                  </a:cubicBezTo>
                  <a:cubicBezTo>
                    <a:pt x="33" y="48"/>
                    <a:pt x="34" y="49"/>
                    <a:pt x="34" y="49"/>
                  </a:cubicBezTo>
                  <a:cubicBezTo>
                    <a:pt x="34" y="49"/>
                    <a:pt x="34" y="48"/>
                    <a:pt x="35" y="48"/>
                  </a:cubicBezTo>
                  <a:cubicBezTo>
                    <a:pt x="39" y="36"/>
                    <a:pt x="43" y="24"/>
                    <a:pt x="47" y="12"/>
                  </a:cubicBezTo>
                  <a:cubicBezTo>
                    <a:pt x="50" y="4"/>
                    <a:pt x="54" y="1"/>
                    <a:pt x="62" y="1"/>
                  </a:cubicBezTo>
                  <a:cubicBezTo>
                    <a:pt x="70" y="1"/>
                    <a:pt x="73" y="4"/>
                    <a:pt x="76" y="12"/>
                  </a:cubicBezTo>
                  <a:cubicBezTo>
                    <a:pt x="81" y="23"/>
                    <a:pt x="85" y="36"/>
                    <a:pt x="89" y="48"/>
                  </a:cubicBezTo>
                  <a:cubicBezTo>
                    <a:pt x="89" y="48"/>
                    <a:pt x="90" y="49"/>
                    <a:pt x="90" y="49"/>
                  </a:cubicBezTo>
                  <a:cubicBezTo>
                    <a:pt x="90" y="49"/>
                    <a:pt x="90" y="48"/>
                    <a:pt x="90" y="48"/>
                  </a:cubicBezTo>
                  <a:cubicBezTo>
                    <a:pt x="94" y="35"/>
                    <a:pt x="98" y="23"/>
                    <a:pt x="101" y="10"/>
                  </a:cubicBezTo>
                  <a:cubicBezTo>
                    <a:pt x="103" y="5"/>
                    <a:pt x="106" y="2"/>
                    <a:pt x="112" y="1"/>
                  </a:cubicBezTo>
                  <a:cubicBezTo>
                    <a:pt x="121" y="1"/>
                    <a:pt x="124" y="6"/>
                    <a:pt x="121" y="14"/>
                  </a:cubicBezTo>
                  <a:cubicBezTo>
                    <a:pt x="116" y="31"/>
                    <a:pt x="110" y="47"/>
                    <a:pt x="104" y="63"/>
                  </a:cubicBezTo>
                  <a:cubicBezTo>
                    <a:pt x="102" y="70"/>
                    <a:pt x="98" y="72"/>
                    <a:pt x="90" y="7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50" name="Freeform 10">
              <a:extLst>
                <a:ext uri="{FF2B5EF4-FFF2-40B4-BE49-F238E27FC236}">
                  <a16:creationId xmlns:a16="http://schemas.microsoft.com/office/drawing/2014/main" id="{131A025F-51C1-46B8-8513-E958EFF8699E}"/>
                </a:ext>
              </a:extLst>
            </p:cNvPr>
            <p:cNvSpPr>
              <a:spLocks/>
            </p:cNvSpPr>
            <p:nvPr/>
          </p:nvSpPr>
          <p:spPr bwMode="gray">
            <a:xfrm>
              <a:off x="5691188" y="952500"/>
              <a:ext cx="615950" cy="363538"/>
            </a:xfrm>
            <a:custGeom>
              <a:avLst/>
              <a:gdLst>
                <a:gd name="T0" fmla="*/ 90 w 124"/>
                <a:gd name="T1" fmla="*/ 72 h 73"/>
                <a:gd name="T2" fmla="*/ 77 w 124"/>
                <a:gd name="T3" fmla="*/ 64 h 73"/>
                <a:gd name="T4" fmla="*/ 63 w 124"/>
                <a:gd name="T5" fmla="*/ 23 h 73"/>
                <a:gd name="T6" fmla="*/ 62 w 124"/>
                <a:gd name="T7" fmla="*/ 21 h 73"/>
                <a:gd name="T8" fmla="*/ 61 w 124"/>
                <a:gd name="T9" fmla="*/ 23 h 73"/>
                <a:gd name="T10" fmla="*/ 46 w 124"/>
                <a:gd name="T11" fmla="*/ 63 h 73"/>
                <a:gd name="T12" fmla="*/ 32 w 124"/>
                <a:gd name="T13" fmla="*/ 72 h 73"/>
                <a:gd name="T14" fmla="*/ 19 w 124"/>
                <a:gd name="T15" fmla="*/ 63 h 73"/>
                <a:gd name="T16" fmla="*/ 2 w 124"/>
                <a:gd name="T17" fmla="*/ 14 h 73"/>
                <a:gd name="T18" fmla="*/ 6 w 124"/>
                <a:gd name="T19" fmla="*/ 2 h 73"/>
                <a:gd name="T20" fmla="*/ 21 w 124"/>
                <a:gd name="T21" fmla="*/ 7 h 73"/>
                <a:gd name="T22" fmla="*/ 31 w 124"/>
                <a:gd name="T23" fmla="*/ 42 h 73"/>
                <a:gd name="T24" fmla="*/ 34 w 124"/>
                <a:gd name="T25" fmla="*/ 49 h 73"/>
                <a:gd name="T26" fmla="*/ 37 w 124"/>
                <a:gd name="T27" fmla="*/ 42 h 73"/>
                <a:gd name="T28" fmla="*/ 48 w 124"/>
                <a:gd name="T29" fmla="*/ 10 h 73"/>
                <a:gd name="T30" fmla="*/ 62 w 124"/>
                <a:gd name="T31" fmla="*/ 1 h 73"/>
                <a:gd name="T32" fmla="*/ 76 w 124"/>
                <a:gd name="T33" fmla="*/ 10 h 73"/>
                <a:gd name="T34" fmla="*/ 89 w 124"/>
                <a:gd name="T35" fmla="*/ 47 h 73"/>
                <a:gd name="T36" fmla="*/ 90 w 124"/>
                <a:gd name="T37" fmla="*/ 49 h 73"/>
                <a:gd name="T38" fmla="*/ 91 w 124"/>
                <a:gd name="T39" fmla="*/ 47 h 73"/>
                <a:gd name="T40" fmla="*/ 101 w 124"/>
                <a:gd name="T41" fmla="*/ 10 h 73"/>
                <a:gd name="T42" fmla="*/ 116 w 124"/>
                <a:gd name="T43" fmla="*/ 2 h 73"/>
                <a:gd name="T44" fmla="*/ 122 w 124"/>
                <a:gd name="T45" fmla="*/ 12 h 73"/>
                <a:gd name="T46" fmla="*/ 104 w 124"/>
                <a:gd name="T47" fmla="*/ 65 h 73"/>
                <a:gd name="T48" fmla="*/ 90 w 124"/>
                <a:gd name="T49"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73">
                  <a:moveTo>
                    <a:pt x="90" y="72"/>
                  </a:moveTo>
                  <a:cubicBezTo>
                    <a:pt x="84" y="73"/>
                    <a:pt x="79" y="70"/>
                    <a:pt x="77" y="64"/>
                  </a:cubicBezTo>
                  <a:cubicBezTo>
                    <a:pt x="72" y="50"/>
                    <a:pt x="68" y="36"/>
                    <a:pt x="63" y="23"/>
                  </a:cubicBezTo>
                  <a:cubicBezTo>
                    <a:pt x="62" y="22"/>
                    <a:pt x="62" y="22"/>
                    <a:pt x="62" y="21"/>
                  </a:cubicBezTo>
                  <a:cubicBezTo>
                    <a:pt x="61" y="22"/>
                    <a:pt x="61" y="22"/>
                    <a:pt x="61" y="23"/>
                  </a:cubicBezTo>
                  <a:cubicBezTo>
                    <a:pt x="56" y="36"/>
                    <a:pt x="51" y="50"/>
                    <a:pt x="46" y="63"/>
                  </a:cubicBezTo>
                  <a:cubicBezTo>
                    <a:pt x="44" y="70"/>
                    <a:pt x="40" y="73"/>
                    <a:pt x="32" y="72"/>
                  </a:cubicBezTo>
                  <a:cubicBezTo>
                    <a:pt x="25" y="72"/>
                    <a:pt x="22" y="70"/>
                    <a:pt x="19" y="63"/>
                  </a:cubicBezTo>
                  <a:cubicBezTo>
                    <a:pt x="13" y="46"/>
                    <a:pt x="8" y="30"/>
                    <a:pt x="2" y="14"/>
                  </a:cubicBezTo>
                  <a:cubicBezTo>
                    <a:pt x="0" y="7"/>
                    <a:pt x="1" y="4"/>
                    <a:pt x="6" y="2"/>
                  </a:cubicBezTo>
                  <a:cubicBezTo>
                    <a:pt x="12" y="0"/>
                    <a:pt x="19" y="2"/>
                    <a:pt x="21" y="7"/>
                  </a:cubicBezTo>
                  <a:cubicBezTo>
                    <a:pt x="25" y="19"/>
                    <a:pt x="28" y="30"/>
                    <a:pt x="31" y="42"/>
                  </a:cubicBezTo>
                  <a:cubicBezTo>
                    <a:pt x="32" y="44"/>
                    <a:pt x="33" y="47"/>
                    <a:pt x="34" y="49"/>
                  </a:cubicBezTo>
                  <a:cubicBezTo>
                    <a:pt x="35" y="47"/>
                    <a:pt x="36" y="44"/>
                    <a:pt x="37" y="42"/>
                  </a:cubicBezTo>
                  <a:cubicBezTo>
                    <a:pt x="40" y="31"/>
                    <a:pt x="44" y="21"/>
                    <a:pt x="48" y="10"/>
                  </a:cubicBezTo>
                  <a:cubicBezTo>
                    <a:pt x="50" y="3"/>
                    <a:pt x="55" y="1"/>
                    <a:pt x="62" y="1"/>
                  </a:cubicBezTo>
                  <a:cubicBezTo>
                    <a:pt x="69" y="1"/>
                    <a:pt x="73" y="4"/>
                    <a:pt x="76" y="10"/>
                  </a:cubicBezTo>
                  <a:cubicBezTo>
                    <a:pt x="80" y="23"/>
                    <a:pt x="84" y="35"/>
                    <a:pt x="89" y="47"/>
                  </a:cubicBezTo>
                  <a:cubicBezTo>
                    <a:pt x="89" y="48"/>
                    <a:pt x="89" y="48"/>
                    <a:pt x="90" y="49"/>
                  </a:cubicBezTo>
                  <a:cubicBezTo>
                    <a:pt x="90" y="48"/>
                    <a:pt x="90" y="48"/>
                    <a:pt x="91" y="47"/>
                  </a:cubicBezTo>
                  <a:cubicBezTo>
                    <a:pt x="94" y="35"/>
                    <a:pt x="98" y="22"/>
                    <a:pt x="101" y="10"/>
                  </a:cubicBezTo>
                  <a:cubicBezTo>
                    <a:pt x="103" y="3"/>
                    <a:pt x="108" y="0"/>
                    <a:pt x="116" y="2"/>
                  </a:cubicBezTo>
                  <a:cubicBezTo>
                    <a:pt x="121" y="3"/>
                    <a:pt x="124" y="7"/>
                    <a:pt x="122" y="12"/>
                  </a:cubicBezTo>
                  <a:cubicBezTo>
                    <a:pt x="116" y="30"/>
                    <a:pt x="110" y="47"/>
                    <a:pt x="104" y="65"/>
                  </a:cubicBezTo>
                  <a:cubicBezTo>
                    <a:pt x="101" y="71"/>
                    <a:pt x="97" y="73"/>
                    <a:pt x="90" y="7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grpSp>
      <p:sp>
        <p:nvSpPr>
          <p:cNvPr id="51" name="TextBox 7">
            <a:extLst>
              <a:ext uri="{FF2B5EF4-FFF2-40B4-BE49-F238E27FC236}">
                <a16:creationId xmlns:a16="http://schemas.microsoft.com/office/drawing/2014/main" id="{D24B1108-EDD6-417B-A36D-F3867011F0AB}"/>
              </a:ext>
            </a:extLst>
          </p:cNvPr>
          <p:cNvSpPr txBox="1"/>
          <p:nvPr userDrawn="1"/>
        </p:nvSpPr>
        <p:spPr bwMode="gray">
          <a:xfrm>
            <a:off x="2622199" y="4052697"/>
            <a:ext cx="1773242" cy="246221"/>
          </a:xfrm>
          <a:prstGeom prst="rect">
            <a:avLst/>
          </a:prstGeom>
          <a:noFill/>
        </p:spPr>
        <p:txBody>
          <a:bodyPr wrap="none" rtlCol="0">
            <a:spAutoFit/>
          </a:bodyPr>
          <a:lstStyle/>
          <a:p>
            <a:pPr>
              <a:spcBef>
                <a:spcPts val="2400"/>
              </a:spcBef>
              <a:buClr>
                <a:srgbClr val="C00000"/>
              </a:buClr>
            </a:pPr>
            <a:r>
              <a:rPr lang="en-GB" sz="1000">
                <a:solidFill>
                  <a:schemeClr val="tx1">
                    <a:lumMod val="75000"/>
                    <a:lumOff val="25000"/>
                  </a:schemeClr>
                </a:solidFill>
              </a:rPr>
              <a:t>https://twitter.com/giz_gmbh</a:t>
            </a:r>
          </a:p>
        </p:txBody>
      </p:sp>
      <p:sp>
        <p:nvSpPr>
          <p:cNvPr id="31" name="Textplatzhalter 16">
            <a:extLst>
              <a:ext uri="{FF2B5EF4-FFF2-40B4-BE49-F238E27FC236}">
                <a16:creationId xmlns:a16="http://schemas.microsoft.com/office/drawing/2014/main" id="{99BAFDF9-B477-4EAA-888B-B283B996F142}"/>
              </a:ext>
            </a:extLst>
          </p:cNvPr>
          <p:cNvSpPr>
            <a:spLocks noGrp="1"/>
          </p:cNvSpPr>
          <p:nvPr>
            <p:ph type="body" sz="quarter" idx="15" hasCustomPrompt="1"/>
          </p:nvPr>
        </p:nvSpPr>
        <p:spPr bwMode="gray">
          <a:xfrm>
            <a:off x="1959062" y="2070719"/>
            <a:ext cx="2570185" cy="601268"/>
          </a:xfrm>
        </p:spPr>
        <p:txBody>
          <a:bodyPr/>
          <a:lstStyle>
            <a:lvl1pPr>
              <a:lnSpc>
                <a:spcPct val="100000"/>
              </a:lnSpc>
              <a:spcBef>
                <a:spcPts val="0"/>
              </a:spcBef>
              <a:defRPr sz="1200"/>
            </a:lvl1pPr>
          </a:lstStyle>
          <a:p>
            <a:r>
              <a:rPr lang="en-GB"/>
              <a:t>givenname.familyname@giz.de</a:t>
            </a:r>
          </a:p>
          <a:p>
            <a:r>
              <a:rPr lang="en-GB"/>
              <a:t>T +49 (0) x xx </a:t>
            </a:r>
            <a:r>
              <a:rPr lang="en-GB" err="1"/>
              <a:t>xx</a:t>
            </a:r>
            <a:r>
              <a:rPr lang="en-GB"/>
              <a:t> </a:t>
            </a:r>
            <a:r>
              <a:rPr lang="en-GB" err="1"/>
              <a:t>xx</a:t>
            </a:r>
            <a:r>
              <a:rPr lang="en-GB"/>
              <a:t> </a:t>
            </a:r>
          </a:p>
          <a:p>
            <a:r>
              <a:rPr lang="en-GB"/>
              <a:t>F +49 (0) x xx </a:t>
            </a:r>
            <a:r>
              <a:rPr lang="en-GB" err="1"/>
              <a:t>xx</a:t>
            </a:r>
            <a:r>
              <a:rPr lang="en-GB"/>
              <a:t> </a:t>
            </a:r>
            <a:r>
              <a:rPr lang="en-GB" err="1"/>
              <a:t>xx</a:t>
            </a:r>
            <a:endParaRPr lang="en-GB"/>
          </a:p>
        </p:txBody>
      </p:sp>
      <p:sp>
        <p:nvSpPr>
          <p:cNvPr id="32" name="Textplatzhalter 29">
            <a:extLst>
              <a:ext uri="{FF2B5EF4-FFF2-40B4-BE49-F238E27FC236}">
                <a16:creationId xmlns:a16="http://schemas.microsoft.com/office/drawing/2014/main" id="{45476593-F938-4100-B13C-38D8379BF2AB}"/>
              </a:ext>
            </a:extLst>
          </p:cNvPr>
          <p:cNvSpPr>
            <a:spLocks noGrp="1"/>
          </p:cNvSpPr>
          <p:nvPr>
            <p:ph type="body" sz="quarter" idx="22" hasCustomPrompt="1"/>
          </p:nvPr>
        </p:nvSpPr>
        <p:spPr bwMode="gray">
          <a:xfrm>
            <a:off x="1959062" y="1392861"/>
            <a:ext cx="2570185" cy="176276"/>
          </a:xfrm>
        </p:spPr>
        <p:txBody>
          <a:bodyPr/>
          <a:lstStyle>
            <a:lvl1pPr>
              <a:defRPr sz="1200" b="1"/>
            </a:lvl1pPr>
          </a:lstStyle>
          <a:p>
            <a:r>
              <a:rPr lang="en-GB"/>
              <a:t>Given name Family name</a:t>
            </a:r>
          </a:p>
        </p:txBody>
      </p:sp>
      <p:sp>
        <p:nvSpPr>
          <p:cNvPr id="33" name="Textplatzhalter 30">
            <a:extLst>
              <a:ext uri="{FF2B5EF4-FFF2-40B4-BE49-F238E27FC236}">
                <a16:creationId xmlns:a16="http://schemas.microsoft.com/office/drawing/2014/main" id="{01D00CFF-DFE3-4530-913B-A7058396109E}"/>
              </a:ext>
            </a:extLst>
          </p:cNvPr>
          <p:cNvSpPr>
            <a:spLocks noGrp="1"/>
          </p:cNvSpPr>
          <p:nvPr>
            <p:ph type="body" sz="quarter" idx="23" hasCustomPrompt="1"/>
          </p:nvPr>
        </p:nvSpPr>
        <p:spPr bwMode="gray">
          <a:xfrm>
            <a:off x="1959062" y="1635978"/>
            <a:ext cx="2570185" cy="176276"/>
          </a:xfrm>
        </p:spPr>
        <p:txBody>
          <a:bodyPr/>
          <a:lstStyle>
            <a:lvl1pPr>
              <a:defRPr sz="1200"/>
            </a:lvl1pPr>
          </a:lstStyle>
          <a:p>
            <a:r>
              <a:rPr lang="en-GB"/>
              <a:t>Function, place</a:t>
            </a:r>
          </a:p>
        </p:txBody>
      </p:sp>
      <p:sp>
        <p:nvSpPr>
          <p:cNvPr id="34" name="Bildplatzhalter 6">
            <a:extLst>
              <a:ext uri="{FF2B5EF4-FFF2-40B4-BE49-F238E27FC236}">
                <a16:creationId xmlns:a16="http://schemas.microsoft.com/office/drawing/2014/main" id="{E73BDD7E-D6A6-482B-9D61-5276F4F49979}"/>
              </a:ext>
            </a:extLst>
          </p:cNvPr>
          <p:cNvSpPr>
            <a:spLocks noGrp="1"/>
          </p:cNvSpPr>
          <p:nvPr>
            <p:ph type="pic" sz="quarter" idx="17" hasCustomPrompt="1"/>
          </p:nvPr>
        </p:nvSpPr>
        <p:spPr bwMode="gray">
          <a:xfrm>
            <a:off x="449818" y="1392861"/>
            <a:ext cx="1342015" cy="1556665"/>
          </a:xfrm>
          <a:solidFill>
            <a:schemeClr val="bg2"/>
          </a:solidFill>
        </p:spPr>
        <p:txBody>
          <a:bodyPr vert="horz" lIns="36000" tIns="1080000" rIns="36000" bIns="36000" rtlCol="0">
            <a:noAutofit/>
          </a:bodyPr>
          <a:lstStyle>
            <a:lvl1pPr algn="ctr">
              <a:defRPr lang="en-GB" sz="1000" dirty="0">
                <a:solidFill>
                  <a:schemeClr val="tx2"/>
                </a:solidFill>
              </a:defRPr>
            </a:lvl1pPr>
          </a:lstStyle>
          <a:p>
            <a:pPr lvl="0" algn="ctr"/>
            <a:r>
              <a:rPr lang="en-GB"/>
              <a:t>Photo</a:t>
            </a:r>
          </a:p>
        </p:txBody>
      </p:sp>
      <p:sp>
        <p:nvSpPr>
          <p:cNvPr id="53" name="Textplatzhalter 16">
            <a:extLst>
              <a:ext uri="{FF2B5EF4-FFF2-40B4-BE49-F238E27FC236}">
                <a16:creationId xmlns:a16="http://schemas.microsoft.com/office/drawing/2014/main" id="{D4C3F840-A666-4D4F-B080-E849549C179C}"/>
              </a:ext>
            </a:extLst>
          </p:cNvPr>
          <p:cNvSpPr>
            <a:spLocks noGrp="1"/>
          </p:cNvSpPr>
          <p:nvPr>
            <p:ph type="body" sz="quarter" idx="24" hasCustomPrompt="1"/>
          </p:nvPr>
        </p:nvSpPr>
        <p:spPr bwMode="gray">
          <a:xfrm>
            <a:off x="6242653" y="2070719"/>
            <a:ext cx="2671574" cy="601268"/>
          </a:xfrm>
        </p:spPr>
        <p:txBody>
          <a:bodyPr/>
          <a:lstStyle>
            <a:lvl1pPr>
              <a:lnSpc>
                <a:spcPct val="100000"/>
              </a:lnSpc>
              <a:spcBef>
                <a:spcPts val="0"/>
              </a:spcBef>
              <a:defRPr sz="1200"/>
            </a:lvl1pPr>
          </a:lstStyle>
          <a:p>
            <a:r>
              <a:rPr lang="en-GB"/>
              <a:t>givenname.familyname@giz.de </a:t>
            </a:r>
          </a:p>
          <a:p>
            <a:r>
              <a:rPr lang="en-GB"/>
              <a:t>T +49 (0) x xx </a:t>
            </a:r>
            <a:r>
              <a:rPr lang="en-GB" err="1"/>
              <a:t>xx</a:t>
            </a:r>
            <a:r>
              <a:rPr lang="en-GB"/>
              <a:t> </a:t>
            </a:r>
            <a:r>
              <a:rPr lang="en-GB" err="1"/>
              <a:t>xx</a:t>
            </a:r>
            <a:r>
              <a:rPr lang="en-GB"/>
              <a:t> </a:t>
            </a:r>
          </a:p>
          <a:p>
            <a:r>
              <a:rPr lang="en-GB"/>
              <a:t>F +49 (0) x xx </a:t>
            </a:r>
            <a:r>
              <a:rPr lang="en-GB" err="1"/>
              <a:t>xx</a:t>
            </a:r>
            <a:r>
              <a:rPr lang="en-GB"/>
              <a:t> </a:t>
            </a:r>
            <a:r>
              <a:rPr lang="en-GB" err="1"/>
              <a:t>xx</a:t>
            </a:r>
            <a:endParaRPr lang="en-GB"/>
          </a:p>
        </p:txBody>
      </p:sp>
      <p:sp>
        <p:nvSpPr>
          <p:cNvPr id="54" name="Textplatzhalter 29">
            <a:extLst>
              <a:ext uri="{FF2B5EF4-FFF2-40B4-BE49-F238E27FC236}">
                <a16:creationId xmlns:a16="http://schemas.microsoft.com/office/drawing/2014/main" id="{1183BB15-4C0C-49C5-B0B2-4418E3FD55EC}"/>
              </a:ext>
            </a:extLst>
          </p:cNvPr>
          <p:cNvSpPr>
            <a:spLocks noGrp="1"/>
          </p:cNvSpPr>
          <p:nvPr>
            <p:ph type="body" sz="quarter" idx="25" hasCustomPrompt="1"/>
          </p:nvPr>
        </p:nvSpPr>
        <p:spPr bwMode="gray">
          <a:xfrm>
            <a:off x="6242653" y="1392861"/>
            <a:ext cx="2671574" cy="176276"/>
          </a:xfrm>
        </p:spPr>
        <p:txBody>
          <a:bodyPr/>
          <a:lstStyle>
            <a:lvl1pPr>
              <a:defRPr sz="1200" b="1"/>
            </a:lvl1pPr>
          </a:lstStyle>
          <a:p>
            <a:r>
              <a:rPr lang="en-GB"/>
              <a:t>Given name Family name</a:t>
            </a:r>
          </a:p>
        </p:txBody>
      </p:sp>
      <p:sp>
        <p:nvSpPr>
          <p:cNvPr id="55" name="Textplatzhalter 30">
            <a:extLst>
              <a:ext uri="{FF2B5EF4-FFF2-40B4-BE49-F238E27FC236}">
                <a16:creationId xmlns:a16="http://schemas.microsoft.com/office/drawing/2014/main" id="{0C6CA511-61C0-47B0-A071-DE194172414D}"/>
              </a:ext>
            </a:extLst>
          </p:cNvPr>
          <p:cNvSpPr>
            <a:spLocks noGrp="1"/>
          </p:cNvSpPr>
          <p:nvPr>
            <p:ph type="body" sz="quarter" idx="26" hasCustomPrompt="1"/>
          </p:nvPr>
        </p:nvSpPr>
        <p:spPr bwMode="gray">
          <a:xfrm>
            <a:off x="6242653" y="1635978"/>
            <a:ext cx="2671574" cy="176276"/>
          </a:xfrm>
        </p:spPr>
        <p:txBody>
          <a:bodyPr/>
          <a:lstStyle>
            <a:lvl1pPr>
              <a:defRPr sz="1200"/>
            </a:lvl1pPr>
          </a:lstStyle>
          <a:p>
            <a:r>
              <a:rPr lang="en-GB"/>
              <a:t>Function, place</a:t>
            </a:r>
          </a:p>
        </p:txBody>
      </p:sp>
      <p:sp>
        <p:nvSpPr>
          <p:cNvPr id="56" name="Bildplatzhalter 6">
            <a:extLst>
              <a:ext uri="{FF2B5EF4-FFF2-40B4-BE49-F238E27FC236}">
                <a16:creationId xmlns:a16="http://schemas.microsoft.com/office/drawing/2014/main" id="{B0EA41BA-7C5A-4545-A1DA-71964B045D1C}"/>
              </a:ext>
            </a:extLst>
          </p:cNvPr>
          <p:cNvSpPr>
            <a:spLocks noGrp="1"/>
          </p:cNvSpPr>
          <p:nvPr>
            <p:ph type="pic" sz="quarter" idx="27" hasCustomPrompt="1"/>
          </p:nvPr>
        </p:nvSpPr>
        <p:spPr bwMode="gray">
          <a:xfrm>
            <a:off x="4733408" y="1392861"/>
            <a:ext cx="1342015" cy="1556665"/>
          </a:xfrm>
          <a:solidFill>
            <a:schemeClr val="bg2"/>
          </a:solidFill>
        </p:spPr>
        <p:txBody>
          <a:bodyPr vert="horz" lIns="36000" tIns="1080000" rIns="36000" bIns="36000" rtlCol="0">
            <a:noAutofit/>
          </a:bodyPr>
          <a:lstStyle>
            <a:lvl1pPr algn="ctr">
              <a:defRPr lang="en-GB" sz="1000" dirty="0">
                <a:solidFill>
                  <a:schemeClr val="tx2"/>
                </a:solidFill>
              </a:defRPr>
            </a:lvl1pPr>
          </a:lstStyle>
          <a:p>
            <a:pPr lvl="0" algn="ctr"/>
            <a:r>
              <a:rPr lang="en-GB"/>
              <a:t>Photo</a:t>
            </a:r>
          </a:p>
        </p:txBody>
      </p:sp>
      <p:sp>
        <p:nvSpPr>
          <p:cNvPr id="58" name="Titel 1">
            <a:extLst>
              <a:ext uri="{FF2B5EF4-FFF2-40B4-BE49-F238E27FC236}">
                <a16:creationId xmlns:a16="http://schemas.microsoft.com/office/drawing/2014/main" id="{2DD72F4F-E3F2-49DC-BBAE-681D615ED495}"/>
              </a:ext>
            </a:extLst>
          </p:cNvPr>
          <p:cNvSpPr>
            <a:spLocks noGrp="1"/>
          </p:cNvSpPr>
          <p:nvPr>
            <p:ph type="title" hasCustomPrompt="1"/>
          </p:nvPr>
        </p:nvSpPr>
        <p:spPr bwMode="gray">
          <a:xfrm>
            <a:off x="449816" y="240212"/>
            <a:ext cx="8464411" cy="540544"/>
          </a:xfrm>
        </p:spPr>
        <p:txBody>
          <a:bodyPr/>
          <a:lstStyle>
            <a:lvl1pPr>
              <a:defRPr/>
            </a:lvl1pPr>
          </a:lstStyle>
          <a:p>
            <a:r>
              <a:rPr lang="en-GB"/>
              <a:t>Contact</a:t>
            </a:r>
          </a:p>
        </p:txBody>
      </p:sp>
      <p:sp>
        <p:nvSpPr>
          <p:cNvPr id="5" name="Datumsplatzhalter 4">
            <a:extLst>
              <a:ext uri="{FF2B5EF4-FFF2-40B4-BE49-F238E27FC236}">
                <a16:creationId xmlns:a16="http://schemas.microsoft.com/office/drawing/2014/main" id="{0986030D-586C-4CC7-A485-8B94480B0077}"/>
              </a:ext>
            </a:extLst>
          </p:cNvPr>
          <p:cNvSpPr>
            <a:spLocks noGrp="1"/>
          </p:cNvSpPr>
          <p:nvPr>
            <p:ph type="dt" sz="half" idx="28"/>
          </p:nvPr>
        </p:nvSpPr>
        <p:spPr/>
        <p:txBody>
          <a:bodyPr/>
          <a:lstStyle/>
          <a:p>
            <a:fld id="{1902FDC8-3CB0-4F80-8320-6778D7A559F6}" type="datetime3">
              <a:rPr lang="en-GB" smtClean="0"/>
              <a:t>29 November, 2023</a:t>
            </a:fld>
            <a:endParaRPr lang="en-GB"/>
          </a:p>
        </p:txBody>
      </p:sp>
      <p:sp>
        <p:nvSpPr>
          <p:cNvPr id="7" name="Fußzeilenplatzhalter 6">
            <a:extLst>
              <a:ext uri="{FF2B5EF4-FFF2-40B4-BE49-F238E27FC236}">
                <a16:creationId xmlns:a16="http://schemas.microsoft.com/office/drawing/2014/main" id="{3EBD3BE4-6430-4C29-8496-67F818CF60BF}"/>
              </a:ext>
            </a:extLst>
          </p:cNvPr>
          <p:cNvSpPr>
            <a:spLocks noGrp="1"/>
          </p:cNvSpPr>
          <p:nvPr>
            <p:ph type="ftr" sz="quarter" idx="29"/>
          </p:nvPr>
        </p:nvSpPr>
        <p:spPr/>
        <p:txBody>
          <a:bodyPr/>
          <a:lstStyle/>
          <a:p>
            <a:r>
              <a:rPr lang="en-GB"/>
              <a:t>Title of the presentation</a:t>
            </a:r>
          </a:p>
        </p:txBody>
      </p:sp>
      <p:sp>
        <p:nvSpPr>
          <p:cNvPr id="8" name="Foliennummernplatzhalter 7">
            <a:extLst>
              <a:ext uri="{FF2B5EF4-FFF2-40B4-BE49-F238E27FC236}">
                <a16:creationId xmlns:a16="http://schemas.microsoft.com/office/drawing/2014/main" id="{79D4F2A6-2371-4DC2-B09B-12DDA2F8FC28}"/>
              </a:ext>
            </a:extLst>
          </p:cNvPr>
          <p:cNvSpPr>
            <a:spLocks noGrp="1"/>
          </p:cNvSpPr>
          <p:nvPr>
            <p:ph type="sldNum" sz="quarter" idx="30"/>
          </p:nvPr>
        </p:nvSpPr>
        <p:spPr/>
        <p:txBody>
          <a:bodyPr/>
          <a:lstStyle/>
          <a:p>
            <a:r>
              <a:rPr lang="en-GB"/>
              <a:t>Page </a:t>
            </a:r>
            <a:fld id="{3A8B5DB7-81A8-4ED4-916B-6B23CD603687}" type="slidenum">
              <a:rPr lang="en-GB" smtClean="0"/>
              <a:pPr/>
              <a:t>‹#›</a:t>
            </a:fld>
            <a:endParaRPr lang="en-GB"/>
          </a:p>
        </p:txBody>
      </p:sp>
    </p:spTree>
    <p:extLst>
      <p:ext uri="{BB962C8B-B14F-4D97-AF65-F5344CB8AC3E}">
        <p14:creationId xmlns:p14="http://schemas.microsoft.com/office/powerpoint/2010/main" val="1419690712"/>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act 3">
    <p:spTree>
      <p:nvGrpSpPr>
        <p:cNvPr id="1" name=""/>
        <p:cNvGrpSpPr/>
        <p:nvPr/>
      </p:nvGrpSpPr>
      <p:grpSpPr>
        <a:xfrm>
          <a:off x="0" y="0"/>
          <a:ext cx="0" cy="0"/>
          <a:chOff x="0" y="0"/>
          <a:chExt cx="0" cy="0"/>
        </a:xfrm>
      </p:grpSpPr>
      <p:pic>
        <p:nvPicPr>
          <p:cNvPr id="18" name="Grafik 17">
            <a:extLst>
              <a:ext uri="{FF2B5EF4-FFF2-40B4-BE49-F238E27FC236}">
                <a16:creationId xmlns:a16="http://schemas.microsoft.com/office/drawing/2014/main" id="{DF58C217-C4E2-448E-B6B5-E56CEFB6D358}"/>
              </a:ext>
            </a:extLst>
          </p:cNvPr>
          <p:cNvPicPr>
            <a:picLocks/>
          </p:cNvPicPr>
          <p:nvPr userDrawn="1"/>
        </p:nvPicPr>
        <p:blipFill rotWithShape="1">
          <a:blip r:embed="rId2" cstate="screen">
            <a:extLst>
              <a:ext uri="{28A0092B-C50C-407E-A947-70E740481C1C}">
                <a14:useLocalDpi xmlns:a14="http://schemas.microsoft.com/office/drawing/2010/main"/>
              </a:ext>
            </a:extLst>
          </a:blip>
          <a:srcRect/>
          <a:stretch/>
        </p:blipFill>
        <p:spPr bwMode="gray">
          <a:xfrm>
            <a:off x="123135" y="123825"/>
            <a:ext cx="8893865" cy="4476494"/>
          </a:xfrm>
          <a:prstGeom prst="rect">
            <a:avLst/>
          </a:prstGeom>
        </p:spPr>
      </p:pic>
      <p:sp>
        <p:nvSpPr>
          <p:cNvPr id="6" name="Rechteck 5">
            <a:extLst>
              <a:ext uri="{FF2B5EF4-FFF2-40B4-BE49-F238E27FC236}">
                <a16:creationId xmlns:a16="http://schemas.microsoft.com/office/drawing/2014/main" id="{1E3E3E95-0AFA-477F-B88E-9AEDC037418E}"/>
              </a:ext>
            </a:extLst>
          </p:cNvPr>
          <p:cNvSpPr>
            <a:spLocks/>
          </p:cNvSpPr>
          <p:nvPr userDrawn="1"/>
        </p:nvSpPr>
        <p:spPr bwMode="gray">
          <a:xfrm>
            <a:off x="133351" y="123825"/>
            <a:ext cx="8893865" cy="4476494"/>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6" name="Titel 1">
            <a:extLst>
              <a:ext uri="{FF2B5EF4-FFF2-40B4-BE49-F238E27FC236}">
                <a16:creationId xmlns:a16="http://schemas.microsoft.com/office/drawing/2014/main" id="{3B6C23A5-1B72-42F2-B92F-DC68B632F6B0}"/>
              </a:ext>
            </a:extLst>
          </p:cNvPr>
          <p:cNvSpPr>
            <a:spLocks noGrp="1"/>
          </p:cNvSpPr>
          <p:nvPr>
            <p:ph type="title" hasCustomPrompt="1"/>
          </p:nvPr>
        </p:nvSpPr>
        <p:spPr bwMode="gray">
          <a:xfrm>
            <a:off x="449816" y="240212"/>
            <a:ext cx="8560833" cy="540544"/>
          </a:xfrm>
        </p:spPr>
        <p:txBody>
          <a:bodyPr/>
          <a:lstStyle>
            <a:lvl1pPr>
              <a:defRPr/>
            </a:lvl1pPr>
          </a:lstStyle>
          <a:p>
            <a:r>
              <a:rPr lang="en-GB"/>
              <a:t>Contact</a:t>
            </a:r>
          </a:p>
        </p:txBody>
      </p:sp>
      <p:sp>
        <p:nvSpPr>
          <p:cNvPr id="19" name="Textplatzhalter 16">
            <a:extLst>
              <a:ext uri="{FF2B5EF4-FFF2-40B4-BE49-F238E27FC236}">
                <a16:creationId xmlns:a16="http://schemas.microsoft.com/office/drawing/2014/main" id="{F0C65784-9410-409B-82EA-6584D4732CDD}"/>
              </a:ext>
            </a:extLst>
          </p:cNvPr>
          <p:cNvSpPr>
            <a:spLocks noGrp="1"/>
          </p:cNvSpPr>
          <p:nvPr>
            <p:ph type="body" sz="quarter" idx="15" hasCustomPrompt="1"/>
          </p:nvPr>
        </p:nvSpPr>
        <p:spPr bwMode="gray">
          <a:xfrm>
            <a:off x="449816" y="2974463"/>
            <a:ext cx="2608495" cy="540112"/>
          </a:xfrm>
        </p:spPr>
        <p:txBody>
          <a:bodyPr/>
          <a:lstStyle>
            <a:lvl1pPr>
              <a:lnSpc>
                <a:spcPct val="100000"/>
              </a:lnSpc>
              <a:spcBef>
                <a:spcPts val="0"/>
              </a:spcBef>
              <a:defRPr sz="1000"/>
            </a:lvl1pPr>
          </a:lstStyle>
          <a:p>
            <a:r>
              <a:rPr lang="en-GB"/>
              <a:t>givenname.familyname@giz.de</a:t>
            </a:r>
          </a:p>
          <a:p>
            <a:r>
              <a:rPr lang="en-GB"/>
              <a:t>T +49 (0) x xx </a:t>
            </a:r>
            <a:r>
              <a:rPr lang="en-GB" err="1"/>
              <a:t>xx</a:t>
            </a:r>
            <a:r>
              <a:rPr lang="en-GB"/>
              <a:t> </a:t>
            </a:r>
            <a:r>
              <a:rPr lang="en-GB" err="1"/>
              <a:t>xx</a:t>
            </a:r>
            <a:r>
              <a:rPr lang="en-GB"/>
              <a:t> </a:t>
            </a:r>
          </a:p>
          <a:p>
            <a:r>
              <a:rPr lang="en-GB"/>
              <a:t>F +49 (0) x xx </a:t>
            </a:r>
            <a:r>
              <a:rPr lang="en-GB" err="1"/>
              <a:t>xx</a:t>
            </a:r>
            <a:r>
              <a:rPr lang="en-GB"/>
              <a:t> </a:t>
            </a:r>
            <a:r>
              <a:rPr lang="en-GB" err="1"/>
              <a:t>xx</a:t>
            </a:r>
            <a:endParaRPr lang="en-GB"/>
          </a:p>
        </p:txBody>
      </p:sp>
      <p:sp>
        <p:nvSpPr>
          <p:cNvPr id="20" name="Textplatzhalter 29">
            <a:extLst>
              <a:ext uri="{FF2B5EF4-FFF2-40B4-BE49-F238E27FC236}">
                <a16:creationId xmlns:a16="http://schemas.microsoft.com/office/drawing/2014/main" id="{85761457-A63B-46F2-99C5-E217A1E0A705}"/>
              </a:ext>
            </a:extLst>
          </p:cNvPr>
          <p:cNvSpPr>
            <a:spLocks noGrp="1"/>
          </p:cNvSpPr>
          <p:nvPr>
            <p:ph type="body" sz="quarter" idx="22" hasCustomPrompt="1"/>
          </p:nvPr>
        </p:nvSpPr>
        <p:spPr bwMode="gray">
          <a:xfrm>
            <a:off x="449816" y="2508898"/>
            <a:ext cx="2608495" cy="176276"/>
          </a:xfrm>
        </p:spPr>
        <p:txBody>
          <a:bodyPr/>
          <a:lstStyle>
            <a:lvl1pPr>
              <a:defRPr sz="1000" b="1"/>
            </a:lvl1pPr>
          </a:lstStyle>
          <a:p>
            <a:r>
              <a:rPr lang="en-GB"/>
              <a:t>Given name Family name</a:t>
            </a:r>
          </a:p>
        </p:txBody>
      </p:sp>
      <p:sp>
        <p:nvSpPr>
          <p:cNvPr id="21" name="Textplatzhalter 30">
            <a:extLst>
              <a:ext uri="{FF2B5EF4-FFF2-40B4-BE49-F238E27FC236}">
                <a16:creationId xmlns:a16="http://schemas.microsoft.com/office/drawing/2014/main" id="{CB52D947-0416-4964-B28D-129580E47725}"/>
              </a:ext>
            </a:extLst>
          </p:cNvPr>
          <p:cNvSpPr>
            <a:spLocks noGrp="1"/>
          </p:cNvSpPr>
          <p:nvPr>
            <p:ph type="body" sz="quarter" idx="23" hasCustomPrompt="1"/>
          </p:nvPr>
        </p:nvSpPr>
        <p:spPr bwMode="gray">
          <a:xfrm>
            <a:off x="449816" y="2686369"/>
            <a:ext cx="2608495" cy="176276"/>
          </a:xfrm>
        </p:spPr>
        <p:txBody>
          <a:bodyPr/>
          <a:lstStyle>
            <a:lvl1pPr>
              <a:defRPr sz="1000"/>
            </a:lvl1pPr>
          </a:lstStyle>
          <a:p>
            <a:r>
              <a:rPr lang="en-GB"/>
              <a:t>Function, place</a:t>
            </a:r>
          </a:p>
        </p:txBody>
      </p:sp>
      <p:sp>
        <p:nvSpPr>
          <p:cNvPr id="35" name="Bildplatzhalter 6">
            <a:extLst>
              <a:ext uri="{FF2B5EF4-FFF2-40B4-BE49-F238E27FC236}">
                <a16:creationId xmlns:a16="http://schemas.microsoft.com/office/drawing/2014/main" id="{FC763A8F-9E6C-4EEB-90DC-0F65B80379CA}"/>
              </a:ext>
            </a:extLst>
          </p:cNvPr>
          <p:cNvSpPr>
            <a:spLocks noGrp="1"/>
          </p:cNvSpPr>
          <p:nvPr>
            <p:ph type="pic" sz="quarter" idx="17" hasCustomPrompt="1"/>
          </p:nvPr>
        </p:nvSpPr>
        <p:spPr bwMode="gray">
          <a:xfrm>
            <a:off x="449818" y="1177157"/>
            <a:ext cx="1016580" cy="1179178"/>
          </a:xfrm>
          <a:solidFill>
            <a:schemeClr val="bg2"/>
          </a:solidFill>
        </p:spPr>
        <p:txBody>
          <a:bodyPr vert="horz" lIns="36000" tIns="864000" rIns="36000" bIns="36000" rtlCol="0">
            <a:noAutofit/>
          </a:bodyPr>
          <a:lstStyle>
            <a:lvl1pPr algn="ctr">
              <a:defRPr lang="en-GB" sz="600" dirty="0">
                <a:solidFill>
                  <a:schemeClr val="tx2"/>
                </a:solidFill>
              </a:defRPr>
            </a:lvl1pPr>
          </a:lstStyle>
          <a:p>
            <a:pPr lvl="0" algn="ctr"/>
            <a:r>
              <a:rPr lang="en-GB"/>
              <a:t>Photo</a:t>
            </a:r>
          </a:p>
        </p:txBody>
      </p:sp>
      <p:sp>
        <p:nvSpPr>
          <p:cNvPr id="23" name="Textplatzhalter 16">
            <a:extLst>
              <a:ext uri="{FF2B5EF4-FFF2-40B4-BE49-F238E27FC236}">
                <a16:creationId xmlns:a16="http://schemas.microsoft.com/office/drawing/2014/main" id="{A3959264-4C48-474A-BB44-B8C103D1F20F}"/>
              </a:ext>
            </a:extLst>
          </p:cNvPr>
          <p:cNvSpPr>
            <a:spLocks noGrp="1"/>
          </p:cNvSpPr>
          <p:nvPr>
            <p:ph type="body" sz="quarter" idx="24" hasCustomPrompt="1"/>
          </p:nvPr>
        </p:nvSpPr>
        <p:spPr bwMode="gray">
          <a:xfrm>
            <a:off x="3348457" y="2974463"/>
            <a:ext cx="2608495" cy="540112"/>
          </a:xfrm>
        </p:spPr>
        <p:txBody>
          <a:bodyPr/>
          <a:lstStyle>
            <a:lvl1pPr>
              <a:lnSpc>
                <a:spcPct val="100000"/>
              </a:lnSpc>
              <a:spcBef>
                <a:spcPts val="0"/>
              </a:spcBef>
              <a:defRPr sz="1000"/>
            </a:lvl1pPr>
          </a:lstStyle>
          <a:p>
            <a:r>
              <a:rPr lang="en-GB"/>
              <a:t>givenname.familyname@giz.de</a:t>
            </a:r>
          </a:p>
          <a:p>
            <a:r>
              <a:rPr lang="en-GB"/>
              <a:t>T +49 (0) x xx </a:t>
            </a:r>
            <a:r>
              <a:rPr lang="en-GB" err="1"/>
              <a:t>xx</a:t>
            </a:r>
            <a:r>
              <a:rPr lang="en-GB"/>
              <a:t> </a:t>
            </a:r>
            <a:r>
              <a:rPr lang="en-GB" err="1"/>
              <a:t>xx</a:t>
            </a:r>
            <a:r>
              <a:rPr lang="en-GB"/>
              <a:t> </a:t>
            </a:r>
          </a:p>
          <a:p>
            <a:r>
              <a:rPr lang="en-GB"/>
              <a:t>F +49 (0) x xx </a:t>
            </a:r>
            <a:r>
              <a:rPr lang="en-GB" err="1"/>
              <a:t>xx</a:t>
            </a:r>
            <a:r>
              <a:rPr lang="en-GB"/>
              <a:t> </a:t>
            </a:r>
            <a:r>
              <a:rPr lang="en-GB" err="1"/>
              <a:t>xx</a:t>
            </a:r>
            <a:endParaRPr lang="en-GB"/>
          </a:p>
        </p:txBody>
      </p:sp>
      <p:sp>
        <p:nvSpPr>
          <p:cNvPr id="24" name="Textplatzhalter 29">
            <a:extLst>
              <a:ext uri="{FF2B5EF4-FFF2-40B4-BE49-F238E27FC236}">
                <a16:creationId xmlns:a16="http://schemas.microsoft.com/office/drawing/2014/main" id="{37C5BE72-A50D-4E1F-A698-7239B19ED5FF}"/>
              </a:ext>
            </a:extLst>
          </p:cNvPr>
          <p:cNvSpPr>
            <a:spLocks noGrp="1"/>
          </p:cNvSpPr>
          <p:nvPr>
            <p:ph type="body" sz="quarter" idx="25" hasCustomPrompt="1"/>
          </p:nvPr>
        </p:nvSpPr>
        <p:spPr bwMode="gray">
          <a:xfrm>
            <a:off x="3348457" y="2508898"/>
            <a:ext cx="2608495" cy="176276"/>
          </a:xfrm>
        </p:spPr>
        <p:txBody>
          <a:bodyPr/>
          <a:lstStyle>
            <a:lvl1pPr>
              <a:defRPr sz="1000" b="1"/>
            </a:lvl1pPr>
          </a:lstStyle>
          <a:p>
            <a:r>
              <a:rPr lang="en-GB"/>
              <a:t>Given name Family name</a:t>
            </a:r>
          </a:p>
        </p:txBody>
      </p:sp>
      <p:sp>
        <p:nvSpPr>
          <p:cNvPr id="25" name="Textplatzhalter 30">
            <a:extLst>
              <a:ext uri="{FF2B5EF4-FFF2-40B4-BE49-F238E27FC236}">
                <a16:creationId xmlns:a16="http://schemas.microsoft.com/office/drawing/2014/main" id="{BBC5F177-59CC-4E2C-8920-EF6014FA21D0}"/>
              </a:ext>
            </a:extLst>
          </p:cNvPr>
          <p:cNvSpPr>
            <a:spLocks noGrp="1"/>
          </p:cNvSpPr>
          <p:nvPr>
            <p:ph type="body" sz="quarter" idx="26" hasCustomPrompt="1"/>
          </p:nvPr>
        </p:nvSpPr>
        <p:spPr bwMode="gray">
          <a:xfrm>
            <a:off x="3348457" y="2686369"/>
            <a:ext cx="2608495" cy="176276"/>
          </a:xfrm>
        </p:spPr>
        <p:txBody>
          <a:bodyPr/>
          <a:lstStyle>
            <a:lvl1pPr>
              <a:defRPr sz="1000"/>
            </a:lvl1pPr>
          </a:lstStyle>
          <a:p>
            <a:r>
              <a:rPr lang="en-GB"/>
              <a:t>Function, place</a:t>
            </a:r>
          </a:p>
        </p:txBody>
      </p:sp>
      <p:sp>
        <p:nvSpPr>
          <p:cNvPr id="36" name="Bildplatzhalter 6">
            <a:extLst>
              <a:ext uri="{FF2B5EF4-FFF2-40B4-BE49-F238E27FC236}">
                <a16:creationId xmlns:a16="http://schemas.microsoft.com/office/drawing/2014/main" id="{BB2B85DB-7C09-47DD-8B78-3BE26DF17326}"/>
              </a:ext>
            </a:extLst>
          </p:cNvPr>
          <p:cNvSpPr>
            <a:spLocks noGrp="1"/>
          </p:cNvSpPr>
          <p:nvPr>
            <p:ph type="pic" sz="quarter" idx="27" hasCustomPrompt="1"/>
          </p:nvPr>
        </p:nvSpPr>
        <p:spPr bwMode="gray">
          <a:xfrm>
            <a:off x="3348459" y="1177157"/>
            <a:ext cx="1016580" cy="1179178"/>
          </a:xfrm>
          <a:solidFill>
            <a:schemeClr val="bg2"/>
          </a:solidFill>
        </p:spPr>
        <p:txBody>
          <a:bodyPr vert="horz" lIns="36000" tIns="864000" rIns="36000" bIns="36000" rtlCol="0">
            <a:noAutofit/>
          </a:bodyPr>
          <a:lstStyle>
            <a:lvl1pPr marL="0" marR="0" indent="0" algn="ctr" defTabSz="685800" rtl="0" eaLnBrk="1" fontAlgn="auto" latinLnBrk="0" hangingPunct="1">
              <a:lnSpc>
                <a:spcPct val="90000"/>
              </a:lnSpc>
              <a:spcBef>
                <a:spcPts val="600"/>
              </a:spcBef>
              <a:spcAft>
                <a:spcPts val="0"/>
              </a:spcAft>
              <a:buClrTx/>
              <a:buSzTx/>
              <a:buFont typeface="Arial" panose="020B0604020202020204" pitchFamily="34" charset="0"/>
              <a:buNone/>
              <a:tabLst/>
              <a:defRPr lang="en-GB" sz="600" dirty="0">
                <a:solidFill>
                  <a:schemeClr val="tx2"/>
                </a:solidFill>
              </a:defRPr>
            </a:lvl1pPr>
          </a:lstStyle>
          <a:p>
            <a:pPr marL="0" marR="0" lvl="0" indent="0" algn="ctr" defTabSz="685800" rtl="0" eaLnBrk="1" fontAlgn="auto" latinLnBrk="0" hangingPunct="1">
              <a:lnSpc>
                <a:spcPct val="90000"/>
              </a:lnSpc>
              <a:spcBef>
                <a:spcPts val="600"/>
              </a:spcBef>
              <a:spcAft>
                <a:spcPts val="0"/>
              </a:spcAft>
              <a:buClrTx/>
              <a:buSzTx/>
              <a:buFont typeface="Arial" panose="020B0604020202020204" pitchFamily="34" charset="0"/>
              <a:buNone/>
              <a:tabLst/>
              <a:defRPr/>
            </a:pPr>
            <a:r>
              <a:rPr lang="en-GB"/>
              <a:t>Photo</a:t>
            </a:r>
          </a:p>
        </p:txBody>
      </p:sp>
      <p:sp>
        <p:nvSpPr>
          <p:cNvPr id="37" name="Textplatzhalter 16">
            <a:extLst>
              <a:ext uri="{FF2B5EF4-FFF2-40B4-BE49-F238E27FC236}">
                <a16:creationId xmlns:a16="http://schemas.microsoft.com/office/drawing/2014/main" id="{C376165A-CE76-4372-91C7-F6C54DEAFEF0}"/>
              </a:ext>
            </a:extLst>
          </p:cNvPr>
          <p:cNvSpPr>
            <a:spLocks noGrp="1"/>
          </p:cNvSpPr>
          <p:nvPr>
            <p:ph type="body" sz="quarter" idx="28" hasCustomPrompt="1"/>
          </p:nvPr>
        </p:nvSpPr>
        <p:spPr bwMode="gray">
          <a:xfrm>
            <a:off x="6247098" y="2974463"/>
            <a:ext cx="2608495" cy="540112"/>
          </a:xfrm>
        </p:spPr>
        <p:txBody>
          <a:bodyPr/>
          <a:lstStyle>
            <a:lvl1pPr>
              <a:lnSpc>
                <a:spcPct val="100000"/>
              </a:lnSpc>
              <a:spcBef>
                <a:spcPts val="0"/>
              </a:spcBef>
              <a:defRPr sz="1000"/>
            </a:lvl1pPr>
          </a:lstStyle>
          <a:p>
            <a:r>
              <a:rPr lang="en-GB"/>
              <a:t>givenname.familyname@giz.de</a:t>
            </a:r>
          </a:p>
          <a:p>
            <a:r>
              <a:rPr lang="en-GB"/>
              <a:t>T +49 (0) x xx </a:t>
            </a:r>
            <a:r>
              <a:rPr lang="en-GB" err="1"/>
              <a:t>xx</a:t>
            </a:r>
            <a:r>
              <a:rPr lang="en-GB"/>
              <a:t> </a:t>
            </a:r>
            <a:r>
              <a:rPr lang="en-GB" err="1"/>
              <a:t>xx</a:t>
            </a:r>
            <a:r>
              <a:rPr lang="en-GB"/>
              <a:t> </a:t>
            </a:r>
          </a:p>
          <a:p>
            <a:r>
              <a:rPr lang="en-GB"/>
              <a:t>F +49 (0) x xx </a:t>
            </a:r>
            <a:r>
              <a:rPr lang="en-GB" err="1"/>
              <a:t>xx</a:t>
            </a:r>
            <a:r>
              <a:rPr lang="en-GB"/>
              <a:t> </a:t>
            </a:r>
            <a:r>
              <a:rPr lang="en-GB" err="1"/>
              <a:t>xx</a:t>
            </a:r>
            <a:endParaRPr lang="en-GB"/>
          </a:p>
        </p:txBody>
      </p:sp>
      <p:sp>
        <p:nvSpPr>
          <p:cNvPr id="38" name="Textplatzhalter 29">
            <a:extLst>
              <a:ext uri="{FF2B5EF4-FFF2-40B4-BE49-F238E27FC236}">
                <a16:creationId xmlns:a16="http://schemas.microsoft.com/office/drawing/2014/main" id="{12DC0B08-9C2F-4A20-8D25-AB673DE13DB5}"/>
              </a:ext>
            </a:extLst>
          </p:cNvPr>
          <p:cNvSpPr>
            <a:spLocks noGrp="1"/>
          </p:cNvSpPr>
          <p:nvPr>
            <p:ph type="body" sz="quarter" idx="29" hasCustomPrompt="1"/>
          </p:nvPr>
        </p:nvSpPr>
        <p:spPr bwMode="gray">
          <a:xfrm>
            <a:off x="6247098" y="2508898"/>
            <a:ext cx="2608495" cy="176276"/>
          </a:xfrm>
        </p:spPr>
        <p:txBody>
          <a:bodyPr/>
          <a:lstStyle>
            <a:lvl1pPr>
              <a:defRPr sz="1000" b="1"/>
            </a:lvl1pPr>
          </a:lstStyle>
          <a:p>
            <a:r>
              <a:rPr lang="en-GB"/>
              <a:t>Given name Family name</a:t>
            </a:r>
          </a:p>
        </p:txBody>
      </p:sp>
      <p:sp>
        <p:nvSpPr>
          <p:cNvPr id="39" name="Textplatzhalter 30">
            <a:extLst>
              <a:ext uri="{FF2B5EF4-FFF2-40B4-BE49-F238E27FC236}">
                <a16:creationId xmlns:a16="http://schemas.microsoft.com/office/drawing/2014/main" id="{7DB1B252-5879-4206-BDF8-0A22178C0420}"/>
              </a:ext>
            </a:extLst>
          </p:cNvPr>
          <p:cNvSpPr>
            <a:spLocks noGrp="1"/>
          </p:cNvSpPr>
          <p:nvPr>
            <p:ph type="body" sz="quarter" idx="30" hasCustomPrompt="1"/>
          </p:nvPr>
        </p:nvSpPr>
        <p:spPr bwMode="gray">
          <a:xfrm>
            <a:off x="6247098" y="2686369"/>
            <a:ext cx="2608495" cy="176276"/>
          </a:xfrm>
        </p:spPr>
        <p:txBody>
          <a:bodyPr/>
          <a:lstStyle>
            <a:lvl1pPr>
              <a:defRPr sz="1000"/>
            </a:lvl1pPr>
          </a:lstStyle>
          <a:p>
            <a:r>
              <a:rPr lang="en-GB"/>
              <a:t>Function, place</a:t>
            </a:r>
          </a:p>
        </p:txBody>
      </p:sp>
      <p:sp>
        <p:nvSpPr>
          <p:cNvPr id="40" name="Bildplatzhalter 6">
            <a:extLst>
              <a:ext uri="{FF2B5EF4-FFF2-40B4-BE49-F238E27FC236}">
                <a16:creationId xmlns:a16="http://schemas.microsoft.com/office/drawing/2014/main" id="{DD64FA03-A54F-412F-96FC-EE4E88E5DD5F}"/>
              </a:ext>
            </a:extLst>
          </p:cNvPr>
          <p:cNvSpPr>
            <a:spLocks noGrp="1"/>
          </p:cNvSpPr>
          <p:nvPr>
            <p:ph type="pic" sz="quarter" idx="31" hasCustomPrompt="1"/>
          </p:nvPr>
        </p:nvSpPr>
        <p:spPr bwMode="gray">
          <a:xfrm>
            <a:off x="6247100" y="1177157"/>
            <a:ext cx="1016580" cy="1179178"/>
          </a:xfrm>
          <a:solidFill>
            <a:schemeClr val="bg2"/>
          </a:solidFill>
        </p:spPr>
        <p:txBody>
          <a:bodyPr vert="horz" lIns="36000" tIns="864000" rIns="36000" bIns="36000" rtlCol="0">
            <a:noAutofit/>
          </a:bodyPr>
          <a:lstStyle>
            <a:lvl1pPr algn="ctr">
              <a:defRPr lang="en-GB" sz="600" dirty="0">
                <a:solidFill>
                  <a:schemeClr val="tx2"/>
                </a:solidFill>
              </a:defRPr>
            </a:lvl1pPr>
          </a:lstStyle>
          <a:p>
            <a:pPr lvl="0" algn="ctr"/>
            <a:r>
              <a:rPr lang="en-GB"/>
              <a:t>Photo</a:t>
            </a:r>
          </a:p>
        </p:txBody>
      </p:sp>
      <p:sp>
        <p:nvSpPr>
          <p:cNvPr id="42" name="TextBox 7">
            <a:extLst>
              <a:ext uri="{FF2B5EF4-FFF2-40B4-BE49-F238E27FC236}">
                <a16:creationId xmlns:a16="http://schemas.microsoft.com/office/drawing/2014/main" id="{0ACBC6BD-AF1C-4AC3-B989-7C0851FD4A36}"/>
              </a:ext>
            </a:extLst>
          </p:cNvPr>
          <p:cNvSpPr txBox="1"/>
          <p:nvPr userDrawn="1"/>
        </p:nvSpPr>
        <p:spPr bwMode="gray">
          <a:xfrm>
            <a:off x="784636" y="4052697"/>
            <a:ext cx="838691" cy="246221"/>
          </a:xfrm>
          <a:prstGeom prst="rect">
            <a:avLst/>
          </a:prstGeom>
          <a:noFill/>
        </p:spPr>
        <p:txBody>
          <a:bodyPr wrap="none" rtlCol="0">
            <a:spAutoFit/>
          </a:bodyPr>
          <a:lstStyle/>
          <a:p>
            <a:pPr>
              <a:spcBef>
                <a:spcPts val="2400"/>
              </a:spcBef>
              <a:buClr>
                <a:srgbClr val="C00000"/>
              </a:buClr>
            </a:pPr>
            <a:r>
              <a:rPr lang="en-GB" sz="1000">
                <a:solidFill>
                  <a:schemeClr val="tx1">
                    <a:lumMod val="75000"/>
                    <a:lumOff val="25000"/>
                  </a:schemeClr>
                </a:solidFill>
              </a:rPr>
              <a:t>www.giz.de</a:t>
            </a:r>
          </a:p>
        </p:txBody>
      </p:sp>
      <p:pic>
        <p:nvPicPr>
          <p:cNvPr id="43" name="Grafik 42" descr="Ein Bild, das Axt, Werkzeug enthält.&#10;&#10;Mit sehr hoher Zuverlässigkeit generierte Beschreibung">
            <a:extLst>
              <a:ext uri="{FF2B5EF4-FFF2-40B4-BE49-F238E27FC236}">
                <a16:creationId xmlns:a16="http://schemas.microsoft.com/office/drawing/2014/main" id="{1409F6AC-26EC-4924-85C7-7C52829EA0B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2273484" y="4081945"/>
            <a:ext cx="290728" cy="236458"/>
          </a:xfrm>
          <a:prstGeom prst="rect">
            <a:avLst/>
          </a:prstGeom>
        </p:spPr>
      </p:pic>
      <p:grpSp>
        <p:nvGrpSpPr>
          <p:cNvPr id="45" name="Gruppieren 44">
            <a:extLst>
              <a:ext uri="{FF2B5EF4-FFF2-40B4-BE49-F238E27FC236}">
                <a16:creationId xmlns:a16="http://schemas.microsoft.com/office/drawing/2014/main" id="{5C7EA8DE-E5C0-4542-A14B-2F893BDFC8D1}"/>
              </a:ext>
            </a:extLst>
          </p:cNvPr>
          <p:cNvGrpSpPr/>
          <p:nvPr userDrawn="1"/>
        </p:nvGrpSpPr>
        <p:grpSpPr bwMode="gray">
          <a:xfrm>
            <a:off x="444492" y="4029252"/>
            <a:ext cx="262622" cy="297258"/>
            <a:chOff x="4933951" y="-41275"/>
            <a:chExt cx="2130425" cy="2411413"/>
          </a:xfrm>
        </p:grpSpPr>
        <p:sp>
          <p:nvSpPr>
            <p:cNvPr id="46" name="Freeform 6">
              <a:extLst>
                <a:ext uri="{FF2B5EF4-FFF2-40B4-BE49-F238E27FC236}">
                  <a16:creationId xmlns:a16="http://schemas.microsoft.com/office/drawing/2014/main" id="{05EE60F5-13C7-4FF2-87FA-B42FCFE9CCF1}"/>
                </a:ext>
              </a:extLst>
            </p:cNvPr>
            <p:cNvSpPr>
              <a:spLocks noEditPoints="1"/>
            </p:cNvSpPr>
            <p:nvPr/>
          </p:nvSpPr>
          <p:spPr bwMode="gray">
            <a:xfrm>
              <a:off x="4945063" y="1435100"/>
              <a:ext cx="2114550" cy="935038"/>
            </a:xfrm>
            <a:custGeom>
              <a:avLst/>
              <a:gdLst>
                <a:gd name="T0" fmla="*/ 287 w 425"/>
                <a:gd name="T1" fmla="*/ 25 h 188"/>
                <a:gd name="T2" fmla="*/ 297 w 425"/>
                <a:gd name="T3" fmla="*/ 2 h 188"/>
                <a:gd name="T4" fmla="*/ 325 w 425"/>
                <a:gd name="T5" fmla="*/ 0 h 188"/>
                <a:gd name="T6" fmla="*/ 321 w 425"/>
                <a:gd name="T7" fmla="*/ 23 h 188"/>
                <a:gd name="T8" fmla="*/ 382 w 425"/>
                <a:gd name="T9" fmla="*/ 25 h 188"/>
                <a:gd name="T10" fmla="*/ 394 w 425"/>
                <a:gd name="T11" fmla="*/ 2 h 188"/>
                <a:gd name="T12" fmla="*/ 423 w 425"/>
                <a:gd name="T13" fmla="*/ 0 h 188"/>
                <a:gd name="T14" fmla="*/ 307 w 425"/>
                <a:gd name="T15" fmla="*/ 135 h 188"/>
                <a:gd name="T16" fmla="*/ 0 w 425"/>
                <a:gd name="T17" fmla="*/ 2 h 188"/>
                <a:gd name="T18" fmla="*/ 28 w 425"/>
                <a:gd name="T19" fmla="*/ 0 h 188"/>
                <a:gd name="T20" fmla="*/ 40 w 425"/>
                <a:gd name="T21" fmla="*/ 23 h 188"/>
                <a:gd name="T22" fmla="*/ 101 w 425"/>
                <a:gd name="T23" fmla="*/ 25 h 188"/>
                <a:gd name="T24" fmla="*/ 97 w 425"/>
                <a:gd name="T25" fmla="*/ 3 h 188"/>
                <a:gd name="T26" fmla="*/ 125 w 425"/>
                <a:gd name="T27" fmla="*/ 0 h 188"/>
                <a:gd name="T28" fmla="*/ 134 w 425"/>
                <a:gd name="T29" fmla="*/ 23 h 188"/>
                <a:gd name="T30" fmla="*/ 192 w 425"/>
                <a:gd name="T31" fmla="*/ 25 h 188"/>
                <a:gd name="T32" fmla="*/ 194 w 425"/>
                <a:gd name="T33" fmla="*/ 2 h 188"/>
                <a:gd name="T34" fmla="*/ 221 w 425"/>
                <a:gd name="T35" fmla="*/ 0 h 188"/>
                <a:gd name="T36" fmla="*/ 224 w 425"/>
                <a:gd name="T37" fmla="*/ 23 h 188"/>
                <a:gd name="T38" fmla="*/ 256 w 425"/>
                <a:gd name="T39" fmla="*/ 25 h 188"/>
                <a:gd name="T40" fmla="*/ 362 w 425"/>
                <a:gd name="T41" fmla="*/ 55 h 188"/>
                <a:gd name="T42" fmla="*/ 307 w 425"/>
                <a:gd name="T43" fmla="*/ 56 h 188"/>
                <a:gd name="T44" fmla="*/ 256 w 425"/>
                <a:gd name="T45" fmla="*/ 121 h 188"/>
                <a:gd name="T46" fmla="*/ 363 w 425"/>
                <a:gd name="T47" fmla="*/ 56 h 188"/>
                <a:gd name="T48" fmla="*/ 87 w 425"/>
                <a:gd name="T49" fmla="*/ 55 h 188"/>
                <a:gd name="T50" fmla="*/ 61 w 425"/>
                <a:gd name="T51" fmla="*/ 55 h 188"/>
                <a:gd name="T52" fmla="*/ 155 w 425"/>
                <a:gd name="T53" fmla="*/ 118 h 188"/>
                <a:gd name="T54" fmla="*/ 156 w 425"/>
                <a:gd name="T55" fmla="*/ 117 h 188"/>
                <a:gd name="T56" fmla="*/ 111 w 425"/>
                <a:gd name="T57" fmla="*/ 55 h 188"/>
                <a:gd name="T58" fmla="*/ 224 w 425"/>
                <a:gd name="T59" fmla="*/ 81 h 188"/>
                <a:gd name="T60" fmla="*/ 224 w 425"/>
                <a:gd name="T61" fmla="*/ 108 h 188"/>
                <a:gd name="T62" fmla="*/ 273 w 425"/>
                <a:gd name="T63" fmla="*/ 56 h 188"/>
                <a:gd name="T64" fmla="*/ 225 w 425"/>
                <a:gd name="T65" fmla="*/ 55 h 188"/>
                <a:gd name="T66" fmla="*/ 224 w 425"/>
                <a:gd name="T67" fmla="*/ 81 h 188"/>
                <a:gd name="T68" fmla="*/ 194 w 425"/>
                <a:gd name="T69" fmla="*/ 56 h 188"/>
                <a:gd name="T70" fmla="*/ 148 w 425"/>
                <a:gd name="T71" fmla="*/ 55 h 188"/>
                <a:gd name="T72" fmla="*/ 192 w 425"/>
                <a:gd name="T73" fmla="*/ 109 h 188"/>
                <a:gd name="T74" fmla="*/ 194 w 425"/>
                <a:gd name="T75" fmla="*/ 108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25" h="188">
                  <a:moveTo>
                    <a:pt x="256" y="25"/>
                  </a:moveTo>
                  <a:cubicBezTo>
                    <a:pt x="267" y="25"/>
                    <a:pt x="277" y="25"/>
                    <a:pt x="287" y="25"/>
                  </a:cubicBezTo>
                  <a:cubicBezTo>
                    <a:pt x="288" y="25"/>
                    <a:pt x="290" y="24"/>
                    <a:pt x="290" y="23"/>
                  </a:cubicBezTo>
                  <a:cubicBezTo>
                    <a:pt x="292" y="16"/>
                    <a:pt x="294" y="9"/>
                    <a:pt x="297" y="2"/>
                  </a:cubicBezTo>
                  <a:cubicBezTo>
                    <a:pt x="297" y="2"/>
                    <a:pt x="298" y="0"/>
                    <a:pt x="299" y="0"/>
                  </a:cubicBezTo>
                  <a:cubicBezTo>
                    <a:pt x="308" y="0"/>
                    <a:pt x="316" y="0"/>
                    <a:pt x="325" y="0"/>
                  </a:cubicBezTo>
                  <a:cubicBezTo>
                    <a:pt x="326" y="0"/>
                    <a:pt x="327" y="2"/>
                    <a:pt x="326" y="2"/>
                  </a:cubicBezTo>
                  <a:cubicBezTo>
                    <a:pt x="325" y="9"/>
                    <a:pt x="323" y="16"/>
                    <a:pt x="321" y="23"/>
                  </a:cubicBezTo>
                  <a:cubicBezTo>
                    <a:pt x="321" y="23"/>
                    <a:pt x="322" y="25"/>
                    <a:pt x="322" y="25"/>
                  </a:cubicBezTo>
                  <a:cubicBezTo>
                    <a:pt x="342" y="25"/>
                    <a:pt x="362" y="25"/>
                    <a:pt x="382" y="25"/>
                  </a:cubicBezTo>
                  <a:cubicBezTo>
                    <a:pt x="383" y="25"/>
                    <a:pt x="384" y="24"/>
                    <a:pt x="384" y="23"/>
                  </a:cubicBezTo>
                  <a:cubicBezTo>
                    <a:pt x="388" y="16"/>
                    <a:pt x="391" y="9"/>
                    <a:pt x="394" y="2"/>
                  </a:cubicBezTo>
                  <a:cubicBezTo>
                    <a:pt x="394" y="1"/>
                    <a:pt x="395" y="0"/>
                    <a:pt x="396" y="0"/>
                  </a:cubicBezTo>
                  <a:cubicBezTo>
                    <a:pt x="405" y="0"/>
                    <a:pt x="414" y="0"/>
                    <a:pt x="423" y="0"/>
                  </a:cubicBezTo>
                  <a:cubicBezTo>
                    <a:pt x="424" y="0"/>
                    <a:pt x="425" y="2"/>
                    <a:pt x="425" y="3"/>
                  </a:cubicBezTo>
                  <a:cubicBezTo>
                    <a:pt x="405" y="64"/>
                    <a:pt x="365" y="108"/>
                    <a:pt x="307" y="135"/>
                  </a:cubicBezTo>
                  <a:cubicBezTo>
                    <a:pt x="195" y="188"/>
                    <a:pt x="60" y="139"/>
                    <a:pt x="10" y="28"/>
                  </a:cubicBezTo>
                  <a:cubicBezTo>
                    <a:pt x="6" y="20"/>
                    <a:pt x="3" y="11"/>
                    <a:pt x="0" y="2"/>
                  </a:cubicBezTo>
                  <a:cubicBezTo>
                    <a:pt x="0" y="2"/>
                    <a:pt x="1" y="0"/>
                    <a:pt x="1" y="0"/>
                  </a:cubicBezTo>
                  <a:cubicBezTo>
                    <a:pt x="10" y="0"/>
                    <a:pt x="19" y="0"/>
                    <a:pt x="28" y="0"/>
                  </a:cubicBezTo>
                  <a:cubicBezTo>
                    <a:pt x="29" y="0"/>
                    <a:pt x="30" y="1"/>
                    <a:pt x="31" y="2"/>
                  </a:cubicBezTo>
                  <a:cubicBezTo>
                    <a:pt x="34" y="9"/>
                    <a:pt x="37" y="16"/>
                    <a:pt x="40" y="23"/>
                  </a:cubicBezTo>
                  <a:cubicBezTo>
                    <a:pt x="41" y="24"/>
                    <a:pt x="42" y="25"/>
                    <a:pt x="43" y="25"/>
                  </a:cubicBezTo>
                  <a:cubicBezTo>
                    <a:pt x="62" y="25"/>
                    <a:pt x="81" y="25"/>
                    <a:pt x="101" y="25"/>
                  </a:cubicBezTo>
                  <a:cubicBezTo>
                    <a:pt x="101" y="25"/>
                    <a:pt x="102" y="23"/>
                    <a:pt x="102" y="23"/>
                  </a:cubicBezTo>
                  <a:cubicBezTo>
                    <a:pt x="101" y="16"/>
                    <a:pt x="99" y="9"/>
                    <a:pt x="97" y="3"/>
                  </a:cubicBezTo>
                  <a:cubicBezTo>
                    <a:pt x="97" y="2"/>
                    <a:pt x="98" y="0"/>
                    <a:pt x="99" y="0"/>
                  </a:cubicBezTo>
                  <a:cubicBezTo>
                    <a:pt x="108" y="0"/>
                    <a:pt x="116" y="0"/>
                    <a:pt x="125" y="0"/>
                  </a:cubicBezTo>
                  <a:cubicBezTo>
                    <a:pt x="126" y="0"/>
                    <a:pt x="127" y="1"/>
                    <a:pt x="127" y="2"/>
                  </a:cubicBezTo>
                  <a:cubicBezTo>
                    <a:pt x="130" y="9"/>
                    <a:pt x="131" y="16"/>
                    <a:pt x="134" y="23"/>
                  </a:cubicBezTo>
                  <a:cubicBezTo>
                    <a:pt x="134" y="24"/>
                    <a:pt x="135" y="25"/>
                    <a:pt x="136" y="25"/>
                  </a:cubicBezTo>
                  <a:cubicBezTo>
                    <a:pt x="155" y="25"/>
                    <a:pt x="173" y="25"/>
                    <a:pt x="192" y="25"/>
                  </a:cubicBezTo>
                  <a:cubicBezTo>
                    <a:pt x="193" y="25"/>
                    <a:pt x="194" y="24"/>
                    <a:pt x="194" y="23"/>
                  </a:cubicBezTo>
                  <a:cubicBezTo>
                    <a:pt x="194" y="16"/>
                    <a:pt x="194" y="9"/>
                    <a:pt x="194" y="2"/>
                  </a:cubicBezTo>
                  <a:cubicBezTo>
                    <a:pt x="194" y="2"/>
                    <a:pt x="195" y="0"/>
                    <a:pt x="196" y="0"/>
                  </a:cubicBezTo>
                  <a:cubicBezTo>
                    <a:pt x="205" y="0"/>
                    <a:pt x="213" y="0"/>
                    <a:pt x="221" y="0"/>
                  </a:cubicBezTo>
                  <a:cubicBezTo>
                    <a:pt x="222" y="0"/>
                    <a:pt x="223" y="2"/>
                    <a:pt x="223" y="3"/>
                  </a:cubicBezTo>
                  <a:cubicBezTo>
                    <a:pt x="224" y="9"/>
                    <a:pt x="223" y="16"/>
                    <a:pt x="224" y="23"/>
                  </a:cubicBezTo>
                  <a:cubicBezTo>
                    <a:pt x="224" y="23"/>
                    <a:pt x="225" y="25"/>
                    <a:pt x="226" y="25"/>
                  </a:cubicBezTo>
                  <a:cubicBezTo>
                    <a:pt x="236" y="25"/>
                    <a:pt x="246" y="25"/>
                    <a:pt x="256" y="25"/>
                  </a:cubicBezTo>
                  <a:close/>
                  <a:moveTo>
                    <a:pt x="364" y="55"/>
                  </a:moveTo>
                  <a:cubicBezTo>
                    <a:pt x="363" y="55"/>
                    <a:pt x="363" y="55"/>
                    <a:pt x="362" y="55"/>
                  </a:cubicBezTo>
                  <a:cubicBezTo>
                    <a:pt x="345" y="55"/>
                    <a:pt x="328" y="54"/>
                    <a:pt x="311" y="55"/>
                  </a:cubicBezTo>
                  <a:cubicBezTo>
                    <a:pt x="310" y="55"/>
                    <a:pt x="308" y="56"/>
                    <a:pt x="307" y="56"/>
                  </a:cubicBezTo>
                  <a:cubicBezTo>
                    <a:pt x="295" y="81"/>
                    <a:pt x="279" y="103"/>
                    <a:pt x="257" y="120"/>
                  </a:cubicBezTo>
                  <a:cubicBezTo>
                    <a:pt x="257" y="121"/>
                    <a:pt x="257" y="121"/>
                    <a:pt x="256" y="121"/>
                  </a:cubicBezTo>
                  <a:cubicBezTo>
                    <a:pt x="257" y="122"/>
                    <a:pt x="257" y="122"/>
                    <a:pt x="258" y="122"/>
                  </a:cubicBezTo>
                  <a:cubicBezTo>
                    <a:pt x="300" y="111"/>
                    <a:pt x="335" y="90"/>
                    <a:pt x="363" y="56"/>
                  </a:cubicBezTo>
                  <a:cubicBezTo>
                    <a:pt x="363" y="56"/>
                    <a:pt x="364" y="55"/>
                    <a:pt x="364" y="55"/>
                  </a:cubicBezTo>
                  <a:close/>
                  <a:moveTo>
                    <a:pt x="87" y="55"/>
                  </a:moveTo>
                  <a:cubicBezTo>
                    <a:pt x="79" y="55"/>
                    <a:pt x="71" y="54"/>
                    <a:pt x="62" y="55"/>
                  </a:cubicBezTo>
                  <a:cubicBezTo>
                    <a:pt x="62" y="55"/>
                    <a:pt x="61" y="55"/>
                    <a:pt x="61" y="55"/>
                  </a:cubicBezTo>
                  <a:cubicBezTo>
                    <a:pt x="61" y="55"/>
                    <a:pt x="61" y="56"/>
                    <a:pt x="62" y="56"/>
                  </a:cubicBezTo>
                  <a:cubicBezTo>
                    <a:pt x="86" y="86"/>
                    <a:pt x="118" y="107"/>
                    <a:pt x="155" y="118"/>
                  </a:cubicBezTo>
                  <a:cubicBezTo>
                    <a:pt x="156" y="118"/>
                    <a:pt x="156" y="118"/>
                    <a:pt x="156" y="118"/>
                  </a:cubicBezTo>
                  <a:cubicBezTo>
                    <a:pt x="156" y="118"/>
                    <a:pt x="156" y="118"/>
                    <a:pt x="156" y="117"/>
                  </a:cubicBezTo>
                  <a:cubicBezTo>
                    <a:pt x="137" y="100"/>
                    <a:pt x="124" y="79"/>
                    <a:pt x="114" y="56"/>
                  </a:cubicBezTo>
                  <a:cubicBezTo>
                    <a:pt x="114" y="55"/>
                    <a:pt x="112" y="55"/>
                    <a:pt x="111" y="55"/>
                  </a:cubicBezTo>
                  <a:cubicBezTo>
                    <a:pt x="103" y="54"/>
                    <a:pt x="95" y="55"/>
                    <a:pt x="87" y="55"/>
                  </a:cubicBezTo>
                  <a:close/>
                  <a:moveTo>
                    <a:pt x="224" y="81"/>
                  </a:moveTo>
                  <a:cubicBezTo>
                    <a:pt x="224" y="89"/>
                    <a:pt x="224" y="98"/>
                    <a:pt x="224" y="106"/>
                  </a:cubicBezTo>
                  <a:cubicBezTo>
                    <a:pt x="224" y="107"/>
                    <a:pt x="224" y="107"/>
                    <a:pt x="224" y="108"/>
                  </a:cubicBezTo>
                  <a:cubicBezTo>
                    <a:pt x="224" y="108"/>
                    <a:pt x="225" y="107"/>
                    <a:pt x="226" y="107"/>
                  </a:cubicBezTo>
                  <a:cubicBezTo>
                    <a:pt x="246" y="94"/>
                    <a:pt x="261" y="76"/>
                    <a:pt x="273" y="56"/>
                  </a:cubicBezTo>
                  <a:cubicBezTo>
                    <a:pt x="274" y="56"/>
                    <a:pt x="273" y="55"/>
                    <a:pt x="272" y="55"/>
                  </a:cubicBezTo>
                  <a:cubicBezTo>
                    <a:pt x="257" y="54"/>
                    <a:pt x="241" y="54"/>
                    <a:pt x="225" y="55"/>
                  </a:cubicBezTo>
                  <a:cubicBezTo>
                    <a:pt x="225" y="55"/>
                    <a:pt x="224" y="56"/>
                    <a:pt x="224" y="56"/>
                  </a:cubicBezTo>
                  <a:cubicBezTo>
                    <a:pt x="224" y="65"/>
                    <a:pt x="224" y="73"/>
                    <a:pt x="224" y="81"/>
                  </a:cubicBezTo>
                  <a:close/>
                  <a:moveTo>
                    <a:pt x="194" y="82"/>
                  </a:moveTo>
                  <a:cubicBezTo>
                    <a:pt x="194" y="73"/>
                    <a:pt x="194" y="65"/>
                    <a:pt x="194" y="56"/>
                  </a:cubicBezTo>
                  <a:cubicBezTo>
                    <a:pt x="194" y="56"/>
                    <a:pt x="193" y="55"/>
                    <a:pt x="192" y="55"/>
                  </a:cubicBezTo>
                  <a:cubicBezTo>
                    <a:pt x="178" y="54"/>
                    <a:pt x="163" y="54"/>
                    <a:pt x="148" y="55"/>
                  </a:cubicBezTo>
                  <a:cubicBezTo>
                    <a:pt x="148" y="55"/>
                    <a:pt x="147" y="56"/>
                    <a:pt x="147" y="56"/>
                  </a:cubicBezTo>
                  <a:cubicBezTo>
                    <a:pt x="158" y="77"/>
                    <a:pt x="172" y="95"/>
                    <a:pt x="192" y="109"/>
                  </a:cubicBezTo>
                  <a:cubicBezTo>
                    <a:pt x="193" y="109"/>
                    <a:pt x="193" y="109"/>
                    <a:pt x="194" y="109"/>
                  </a:cubicBezTo>
                  <a:cubicBezTo>
                    <a:pt x="194" y="109"/>
                    <a:pt x="194" y="108"/>
                    <a:pt x="194" y="108"/>
                  </a:cubicBezTo>
                  <a:cubicBezTo>
                    <a:pt x="194" y="99"/>
                    <a:pt x="194" y="91"/>
                    <a:pt x="194" y="8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7" name="Freeform 7">
              <a:extLst>
                <a:ext uri="{FF2B5EF4-FFF2-40B4-BE49-F238E27FC236}">
                  <a16:creationId xmlns:a16="http://schemas.microsoft.com/office/drawing/2014/main" id="{BAA2DC66-D523-4725-9384-AA70E4C61DD3}"/>
                </a:ext>
              </a:extLst>
            </p:cNvPr>
            <p:cNvSpPr>
              <a:spLocks noEditPoints="1"/>
            </p:cNvSpPr>
            <p:nvPr/>
          </p:nvSpPr>
          <p:spPr bwMode="gray">
            <a:xfrm>
              <a:off x="4945063" y="-41275"/>
              <a:ext cx="2108200" cy="860425"/>
            </a:xfrm>
            <a:custGeom>
              <a:avLst/>
              <a:gdLst>
                <a:gd name="T0" fmla="*/ 45 w 424"/>
                <a:gd name="T1" fmla="*/ 148 h 173"/>
                <a:gd name="T2" fmla="*/ 32 w 424"/>
                <a:gd name="T3" fmla="*/ 170 h 173"/>
                <a:gd name="T4" fmla="*/ 3 w 424"/>
                <a:gd name="T5" fmla="*/ 173 h 173"/>
                <a:gd name="T6" fmla="*/ 155 w 424"/>
                <a:gd name="T7" fmla="*/ 28 h 173"/>
                <a:gd name="T8" fmla="*/ 424 w 424"/>
                <a:gd name="T9" fmla="*/ 171 h 173"/>
                <a:gd name="T10" fmla="*/ 395 w 424"/>
                <a:gd name="T11" fmla="*/ 173 h 173"/>
                <a:gd name="T12" fmla="*/ 382 w 424"/>
                <a:gd name="T13" fmla="*/ 149 h 173"/>
                <a:gd name="T14" fmla="*/ 321 w 424"/>
                <a:gd name="T15" fmla="*/ 148 h 173"/>
                <a:gd name="T16" fmla="*/ 325 w 424"/>
                <a:gd name="T17" fmla="*/ 171 h 173"/>
                <a:gd name="T18" fmla="*/ 297 w 424"/>
                <a:gd name="T19" fmla="*/ 173 h 173"/>
                <a:gd name="T20" fmla="*/ 287 w 424"/>
                <a:gd name="T21" fmla="*/ 149 h 173"/>
                <a:gd name="T22" fmla="*/ 225 w 424"/>
                <a:gd name="T23" fmla="*/ 148 h 173"/>
                <a:gd name="T24" fmla="*/ 223 w 424"/>
                <a:gd name="T25" fmla="*/ 170 h 173"/>
                <a:gd name="T26" fmla="*/ 196 w 424"/>
                <a:gd name="T27" fmla="*/ 173 h 173"/>
                <a:gd name="T28" fmla="*/ 194 w 424"/>
                <a:gd name="T29" fmla="*/ 150 h 173"/>
                <a:gd name="T30" fmla="*/ 137 w 424"/>
                <a:gd name="T31" fmla="*/ 148 h 173"/>
                <a:gd name="T32" fmla="*/ 128 w 424"/>
                <a:gd name="T33" fmla="*/ 171 h 173"/>
                <a:gd name="T34" fmla="*/ 99 w 424"/>
                <a:gd name="T35" fmla="*/ 173 h 173"/>
                <a:gd name="T36" fmla="*/ 103 w 424"/>
                <a:gd name="T37" fmla="*/ 150 h 173"/>
                <a:gd name="T38" fmla="*/ 73 w 424"/>
                <a:gd name="T39" fmla="*/ 148 h 173"/>
                <a:gd name="T40" fmla="*/ 359 w 424"/>
                <a:gd name="T41" fmla="*/ 118 h 173"/>
                <a:gd name="T42" fmla="*/ 360 w 424"/>
                <a:gd name="T43" fmla="*/ 116 h 173"/>
                <a:gd name="T44" fmla="*/ 258 w 424"/>
                <a:gd name="T45" fmla="*/ 56 h 173"/>
                <a:gd name="T46" fmla="*/ 305 w 424"/>
                <a:gd name="T47" fmla="*/ 116 h 173"/>
                <a:gd name="T48" fmla="*/ 333 w 424"/>
                <a:gd name="T49" fmla="*/ 118 h 173"/>
                <a:gd name="T50" fmla="*/ 113 w 424"/>
                <a:gd name="T51" fmla="*/ 118 h 173"/>
                <a:gd name="T52" fmla="*/ 157 w 424"/>
                <a:gd name="T53" fmla="*/ 59 h 173"/>
                <a:gd name="T54" fmla="*/ 157 w 424"/>
                <a:gd name="T55" fmla="*/ 58 h 173"/>
                <a:gd name="T56" fmla="*/ 64 w 424"/>
                <a:gd name="T57" fmla="*/ 118 h 173"/>
                <a:gd name="T58" fmla="*/ 90 w 424"/>
                <a:gd name="T59" fmla="*/ 118 h 173"/>
                <a:gd name="T60" fmla="*/ 269 w 424"/>
                <a:gd name="T61" fmla="*/ 118 h 173"/>
                <a:gd name="T62" fmla="*/ 225 w 424"/>
                <a:gd name="T63" fmla="*/ 68 h 173"/>
                <a:gd name="T64" fmla="*/ 224 w 424"/>
                <a:gd name="T65" fmla="*/ 69 h 173"/>
                <a:gd name="T66" fmla="*/ 225 w 424"/>
                <a:gd name="T67" fmla="*/ 118 h 173"/>
                <a:gd name="T68" fmla="*/ 194 w 424"/>
                <a:gd name="T69" fmla="*/ 93 h 173"/>
                <a:gd name="T70" fmla="*/ 194 w 424"/>
                <a:gd name="T71" fmla="*/ 68 h 173"/>
                <a:gd name="T72" fmla="*/ 150 w 424"/>
                <a:gd name="T73" fmla="*/ 116 h 173"/>
                <a:gd name="T74" fmla="*/ 192 w 424"/>
                <a:gd name="T75" fmla="*/ 118 h 173"/>
                <a:gd name="T76" fmla="*/ 194 w 424"/>
                <a:gd name="T77" fmla="*/ 93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4" h="173">
                  <a:moveTo>
                    <a:pt x="73" y="148"/>
                  </a:moveTo>
                  <a:cubicBezTo>
                    <a:pt x="64" y="148"/>
                    <a:pt x="55" y="148"/>
                    <a:pt x="45" y="148"/>
                  </a:cubicBezTo>
                  <a:cubicBezTo>
                    <a:pt x="44" y="148"/>
                    <a:pt x="43" y="149"/>
                    <a:pt x="42" y="149"/>
                  </a:cubicBezTo>
                  <a:cubicBezTo>
                    <a:pt x="39" y="156"/>
                    <a:pt x="36" y="164"/>
                    <a:pt x="32" y="170"/>
                  </a:cubicBezTo>
                  <a:cubicBezTo>
                    <a:pt x="32" y="171"/>
                    <a:pt x="30" y="173"/>
                    <a:pt x="29" y="173"/>
                  </a:cubicBezTo>
                  <a:cubicBezTo>
                    <a:pt x="21" y="173"/>
                    <a:pt x="12" y="173"/>
                    <a:pt x="3" y="173"/>
                  </a:cubicBezTo>
                  <a:cubicBezTo>
                    <a:pt x="1" y="173"/>
                    <a:pt x="0" y="172"/>
                    <a:pt x="1" y="170"/>
                  </a:cubicBezTo>
                  <a:cubicBezTo>
                    <a:pt x="28" y="96"/>
                    <a:pt x="80" y="48"/>
                    <a:pt x="155" y="28"/>
                  </a:cubicBezTo>
                  <a:cubicBezTo>
                    <a:pt x="258" y="0"/>
                    <a:pt x="366" y="50"/>
                    <a:pt x="413" y="144"/>
                  </a:cubicBezTo>
                  <a:cubicBezTo>
                    <a:pt x="417" y="153"/>
                    <a:pt x="420" y="162"/>
                    <a:pt x="424" y="171"/>
                  </a:cubicBezTo>
                  <a:cubicBezTo>
                    <a:pt x="424" y="171"/>
                    <a:pt x="423" y="173"/>
                    <a:pt x="422" y="173"/>
                  </a:cubicBezTo>
                  <a:cubicBezTo>
                    <a:pt x="413" y="173"/>
                    <a:pt x="404" y="173"/>
                    <a:pt x="395" y="173"/>
                  </a:cubicBezTo>
                  <a:cubicBezTo>
                    <a:pt x="394" y="173"/>
                    <a:pt x="393" y="172"/>
                    <a:pt x="392" y="171"/>
                  </a:cubicBezTo>
                  <a:cubicBezTo>
                    <a:pt x="389" y="164"/>
                    <a:pt x="386" y="156"/>
                    <a:pt x="382" y="149"/>
                  </a:cubicBezTo>
                  <a:cubicBezTo>
                    <a:pt x="382" y="148"/>
                    <a:pt x="381" y="148"/>
                    <a:pt x="380" y="148"/>
                  </a:cubicBezTo>
                  <a:cubicBezTo>
                    <a:pt x="360" y="148"/>
                    <a:pt x="340" y="148"/>
                    <a:pt x="321" y="148"/>
                  </a:cubicBezTo>
                  <a:cubicBezTo>
                    <a:pt x="320" y="148"/>
                    <a:pt x="319" y="149"/>
                    <a:pt x="319" y="150"/>
                  </a:cubicBezTo>
                  <a:cubicBezTo>
                    <a:pt x="321" y="157"/>
                    <a:pt x="323" y="164"/>
                    <a:pt x="325" y="171"/>
                  </a:cubicBezTo>
                  <a:cubicBezTo>
                    <a:pt x="325" y="171"/>
                    <a:pt x="325" y="173"/>
                    <a:pt x="324" y="173"/>
                  </a:cubicBezTo>
                  <a:cubicBezTo>
                    <a:pt x="315" y="173"/>
                    <a:pt x="306" y="173"/>
                    <a:pt x="297" y="173"/>
                  </a:cubicBezTo>
                  <a:cubicBezTo>
                    <a:pt x="296" y="173"/>
                    <a:pt x="295" y="172"/>
                    <a:pt x="295" y="171"/>
                  </a:cubicBezTo>
                  <a:cubicBezTo>
                    <a:pt x="292" y="164"/>
                    <a:pt x="290" y="156"/>
                    <a:pt x="287" y="149"/>
                  </a:cubicBezTo>
                  <a:cubicBezTo>
                    <a:pt x="287" y="148"/>
                    <a:pt x="286" y="148"/>
                    <a:pt x="285" y="148"/>
                  </a:cubicBezTo>
                  <a:cubicBezTo>
                    <a:pt x="265" y="148"/>
                    <a:pt x="245" y="148"/>
                    <a:pt x="225" y="148"/>
                  </a:cubicBezTo>
                  <a:cubicBezTo>
                    <a:pt x="225" y="148"/>
                    <a:pt x="224" y="149"/>
                    <a:pt x="224" y="150"/>
                  </a:cubicBezTo>
                  <a:cubicBezTo>
                    <a:pt x="223" y="156"/>
                    <a:pt x="224" y="163"/>
                    <a:pt x="223" y="170"/>
                  </a:cubicBezTo>
                  <a:cubicBezTo>
                    <a:pt x="223" y="171"/>
                    <a:pt x="222" y="173"/>
                    <a:pt x="221" y="173"/>
                  </a:cubicBezTo>
                  <a:cubicBezTo>
                    <a:pt x="213" y="173"/>
                    <a:pt x="205" y="173"/>
                    <a:pt x="196" y="173"/>
                  </a:cubicBezTo>
                  <a:cubicBezTo>
                    <a:pt x="195" y="173"/>
                    <a:pt x="194" y="171"/>
                    <a:pt x="194" y="170"/>
                  </a:cubicBezTo>
                  <a:cubicBezTo>
                    <a:pt x="194" y="164"/>
                    <a:pt x="194" y="157"/>
                    <a:pt x="194" y="150"/>
                  </a:cubicBezTo>
                  <a:cubicBezTo>
                    <a:pt x="194" y="149"/>
                    <a:pt x="193" y="148"/>
                    <a:pt x="192" y="148"/>
                  </a:cubicBezTo>
                  <a:cubicBezTo>
                    <a:pt x="174" y="148"/>
                    <a:pt x="156" y="148"/>
                    <a:pt x="137" y="148"/>
                  </a:cubicBezTo>
                  <a:cubicBezTo>
                    <a:pt x="137" y="148"/>
                    <a:pt x="135" y="149"/>
                    <a:pt x="135" y="149"/>
                  </a:cubicBezTo>
                  <a:cubicBezTo>
                    <a:pt x="133" y="156"/>
                    <a:pt x="131" y="164"/>
                    <a:pt x="128" y="171"/>
                  </a:cubicBezTo>
                  <a:cubicBezTo>
                    <a:pt x="128" y="172"/>
                    <a:pt x="127" y="173"/>
                    <a:pt x="126" y="173"/>
                  </a:cubicBezTo>
                  <a:cubicBezTo>
                    <a:pt x="117" y="173"/>
                    <a:pt x="108" y="173"/>
                    <a:pt x="99" y="173"/>
                  </a:cubicBezTo>
                  <a:cubicBezTo>
                    <a:pt x="99" y="173"/>
                    <a:pt x="98" y="171"/>
                    <a:pt x="98" y="171"/>
                  </a:cubicBezTo>
                  <a:cubicBezTo>
                    <a:pt x="100" y="164"/>
                    <a:pt x="101" y="157"/>
                    <a:pt x="103" y="150"/>
                  </a:cubicBezTo>
                  <a:cubicBezTo>
                    <a:pt x="103" y="149"/>
                    <a:pt x="102" y="148"/>
                    <a:pt x="102" y="148"/>
                  </a:cubicBezTo>
                  <a:cubicBezTo>
                    <a:pt x="92" y="148"/>
                    <a:pt x="83" y="148"/>
                    <a:pt x="73" y="148"/>
                  </a:cubicBezTo>
                  <a:close/>
                  <a:moveTo>
                    <a:pt x="333" y="118"/>
                  </a:moveTo>
                  <a:cubicBezTo>
                    <a:pt x="342" y="118"/>
                    <a:pt x="350" y="118"/>
                    <a:pt x="359" y="118"/>
                  </a:cubicBezTo>
                  <a:cubicBezTo>
                    <a:pt x="359" y="118"/>
                    <a:pt x="360" y="118"/>
                    <a:pt x="360" y="118"/>
                  </a:cubicBezTo>
                  <a:cubicBezTo>
                    <a:pt x="360" y="117"/>
                    <a:pt x="360" y="117"/>
                    <a:pt x="360" y="116"/>
                  </a:cubicBezTo>
                  <a:cubicBezTo>
                    <a:pt x="332" y="86"/>
                    <a:pt x="299" y="66"/>
                    <a:pt x="259" y="56"/>
                  </a:cubicBezTo>
                  <a:cubicBezTo>
                    <a:pt x="259" y="56"/>
                    <a:pt x="258" y="56"/>
                    <a:pt x="258" y="56"/>
                  </a:cubicBezTo>
                  <a:cubicBezTo>
                    <a:pt x="258" y="56"/>
                    <a:pt x="258" y="57"/>
                    <a:pt x="259" y="57"/>
                  </a:cubicBezTo>
                  <a:cubicBezTo>
                    <a:pt x="278" y="74"/>
                    <a:pt x="293" y="94"/>
                    <a:pt x="305" y="116"/>
                  </a:cubicBezTo>
                  <a:cubicBezTo>
                    <a:pt x="305" y="117"/>
                    <a:pt x="307" y="118"/>
                    <a:pt x="308" y="118"/>
                  </a:cubicBezTo>
                  <a:cubicBezTo>
                    <a:pt x="316" y="118"/>
                    <a:pt x="325" y="118"/>
                    <a:pt x="333" y="118"/>
                  </a:cubicBezTo>
                  <a:close/>
                  <a:moveTo>
                    <a:pt x="90" y="118"/>
                  </a:moveTo>
                  <a:cubicBezTo>
                    <a:pt x="98" y="118"/>
                    <a:pt x="106" y="118"/>
                    <a:pt x="113" y="118"/>
                  </a:cubicBezTo>
                  <a:cubicBezTo>
                    <a:pt x="114" y="118"/>
                    <a:pt x="116" y="117"/>
                    <a:pt x="116" y="116"/>
                  </a:cubicBezTo>
                  <a:cubicBezTo>
                    <a:pt x="127" y="95"/>
                    <a:pt x="140" y="76"/>
                    <a:pt x="157" y="59"/>
                  </a:cubicBezTo>
                  <a:cubicBezTo>
                    <a:pt x="158" y="59"/>
                    <a:pt x="158" y="58"/>
                    <a:pt x="158" y="58"/>
                  </a:cubicBezTo>
                  <a:cubicBezTo>
                    <a:pt x="158" y="58"/>
                    <a:pt x="157" y="58"/>
                    <a:pt x="157" y="58"/>
                  </a:cubicBezTo>
                  <a:cubicBezTo>
                    <a:pt x="121" y="69"/>
                    <a:pt x="90" y="88"/>
                    <a:pt x="65" y="116"/>
                  </a:cubicBezTo>
                  <a:cubicBezTo>
                    <a:pt x="65" y="117"/>
                    <a:pt x="65" y="117"/>
                    <a:pt x="64" y="118"/>
                  </a:cubicBezTo>
                  <a:cubicBezTo>
                    <a:pt x="65" y="118"/>
                    <a:pt x="65" y="118"/>
                    <a:pt x="66" y="118"/>
                  </a:cubicBezTo>
                  <a:cubicBezTo>
                    <a:pt x="74" y="118"/>
                    <a:pt x="82" y="118"/>
                    <a:pt x="90" y="118"/>
                  </a:cubicBezTo>
                  <a:close/>
                  <a:moveTo>
                    <a:pt x="247" y="118"/>
                  </a:moveTo>
                  <a:cubicBezTo>
                    <a:pt x="255" y="118"/>
                    <a:pt x="262" y="118"/>
                    <a:pt x="269" y="118"/>
                  </a:cubicBezTo>
                  <a:cubicBezTo>
                    <a:pt x="270" y="118"/>
                    <a:pt x="270" y="117"/>
                    <a:pt x="270" y="116"/>
                  </a:cubicBezTo>
                  <a:cubicBezTo>
                    <a:pt x="258" y="98"/>
                    <a:pt x="244" y="81"/>
                    <a:pt x="225" y="68"/>
                  </a:cubicBezTo>
                  <a:cubicBezTo>
                    <a:pt x="225" y="68"/>
                    <a:pt x="224" y="68"/>
                    <a:pt x="224" y="67"/>
                  </a:cubicBezTo>
                  <a:cubicBezTo>
                    <a:pt x="224" y="68"/>
                    <a:pt x="224" y="69"/>
                    <a:pt x="224" y="69"/>
                  </a:cubicBezTo>
                  <a:cubicBezTo>
                    <a:pt x="224" y="85"/>
                    <a:pt x="224" y="100"/>
                    <a:pt x="224" y="116"/>
                  </a:cubicBezTo>
                  <a:cubicBezTo>
                    <a:pt x="224" y="117"/>
                    <a:pt x="225" y="118"/>
                    <a:pt x="225" y="118"/>
                  </a:cubicBezTo>
                  <a:cubicBezTo>
                    <a:pt x="233" y="118"/>
                    <a:pt x="240" y="118"/>
                    <a:pt x="247" y="118"/>
                  </a:cubicBezTo>
                  <a:close/>
                  <a:moveTo>
                    <a:pt x="194" y="93"/>
                  </a:moveTo>
                  <a:cubicBezTo>
                    <a:pt x="194" y="85"/>
                    <a:pt x="194" y="78"/>
                    <a:pt x="194" y="70"/>
                  </a:cubicBezTo>
                  <a:cubicBezTo>
                    <a:pt x="194" y="69"/>
                    <a:pt x="194" y="68"/>
                    <a:pt x="194" y="68"/>
                  </a:cubicBezTo>
                  <a:cubicBezTo>
                    <a:pt x="193" y="68"/>
                    <a:pt x="192" y="68"/>
                    <a:pt x="192" y="69"/>
                  </a:cubicBezTo>
                  <a:cubicBezTo>
                    <a:pt x="175" y="82"/>
                    <a:pt x="161" y="98"/>
                    <a:pt x="150" y="116"/>
                  </a:cubicBezTo>
                  <a:cubicBezTo>
                    <a:pt x="150" y="117"/>
                    <a:pt x="151" y="118"/>
                    <a:pt x="151" y="118"/>
                  </a:cubicBezTo>
                  <a:cubicBezTo>
                    <a:pt x="165" y="118"/>
                    <a:pt x="179" y="118"/>
                    <a:pt x="192" y="118"/>
                  </a:cubicBezTo>
                  <a:cubicBezTo>
                    <a:pt x="193" y="118"/>
                    <a:pt x="194" y="117"/>
                    <a:pt x="194" y="116"/>
                  </a:cubicBezTo>
                  <a:cubicBezTo>
                    <a:pt x="194" y="108"/>
                    <a:pt x="194" y="101"/>
                    <a:pt x="194" y="9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8" name="Freeform 8">
              <a:extLst>
                <a:ext uri="{FF2B5EF4-FFF2-40B4-BE49-F238E27FC236}">
                  <a16:creationId xmlns:a16="http://schemas.microsoft.com/office/drawing/2014/main" id="{575115B3-4C7D-4A6F-93E9-3A63D5591B69}"/>
                </a:ext>
              </a:extLst>
            </p:cNvPr>
            <p:cNvSpPr>
              <a:spLocks/>
            </p:cNvSpPr>
            <p:nvPr/>
          </p:nvSpPr>
          <p:spPr bwMode="gray">
            <a:xfrm>
              <a:off x="4933951" y="952500"/>
              <a:ext cx="617538" cy="363538"/>
            </a:xfrm>
            <a:custGeom>
              <a:avLst/>
              <a:gdLst>
                <a:gd name="T0" fmla="*/ 90 w 124"/>
                <a:gd name="T1" fmla="*/ 72 h 73"/>
                <a:gd name="T2" fmla="*/ 77 w 124"/>
                <a:gd name="T3" fmla="*/ 63 h 73"/>
                <a:gd name="T4" fmla="*/ 63 w 124"/>
                <a:gd name="T5" fmla="*/ 23 h 73"/>
                <a:gd name="T6" fmla="*/ 62 w 124"/>
                <a:gd name="T7" fmla="*/ 21 h 73"/>
                <a:gd name="T8" fmla="*/ 61 w 124"/>
                <a:gd name="T9" fmla="*/ 23 h 73"/>
                <a:gd name="T10" fmla="*/ 46 w 124"/>
                <a:gd name="T11" fmla="*/ 64 h 73"/>
                <a:gd name="T12" fmla="*/ 32 w 124"/>
                <a:gd name="T13" fmla="*/ 73 h 73"/>
                <a:gd name="T14" fmla="*/ 19 w 124"/>
                <a:gd name="T15" fmla="*/ 63 h 73"/>
                <a:gd name="T16" fmla="*/ 2 w 124"/>
                <a:gd name="T17" fmla="*/ 14 h 73"/>
                <a:gd name="T18" fmla="*/ 6 w 124"/>
                <a:gd name="T19" fmla="*/ 2 h 73"/>
                <a:gd name="T20" fmla="*/ 21 w 124"/>
                <a:gd name="T21" fmla="*/ 7 h 73"/>
                <a:gd name="T22" fmla="*/ 31 w 124"/>
                <a:gd name="T23" fmla="*/ 41 h 73"/>
                <a:gd name="T24" fmla="*/ 34 w 124"/>
                <a:gd name="T25" fmla="*/ 49 h 73"/>
                <a:gd name="T26" fmla="*/ 37 w 124"/>
                <a:gd name="T27" fmla="*/ 42 h 73"/>
                <a:gd name="T28" fmla="*/ 47 w 124"/>
                <a:gd name="T29" fmla="*/ 11 h 73"/>
                <a:gd name="T30" fmla="*/ 62 w 124"/>
                <a:gd name="T31" fmla="*/ 1 h 73"/>
                <a:gd name="T32" fmla="*/ 76 w 124"/>
                <a:gd name="T33" fmla="*/ 11 h 73"/>
                <a:gd name="T34" fmla="*/ 89 w 124"/>
                <a:gd name="T35" fmla="*/ 47 h 73"/>
                <a:gd name="T36" fmla="*/ 90 w 124"/>
                <a:gd name="T37" fmla="*/ 49 h 73"/>
                <a:gd name="T38" fmla="*/ 90 w 124"/>
                <a:gd name="T39" fmla="*/ 47 h 73"/>
                <a:gd name="T40" fmla="*/ 101 w 124"/>
                <a:gd name="T41" fmla="*/ 10 h 73"/>
                <a:gd name="T42" fmla="*/ 113 w 124"/>
                <a:gd name="T43" fmla="*/ 1 h 73"/>
                <a:gd name="T44" fmla="*/ 121 w 124"/>
                <a:gd name="T45" fmla="*/ 13 h 73"/>
                <a:gd name="T46" fmla="*/ 104 w 124"/>
                <a:gd name="T47" fmla="*/ 63 h 73"/>
                <a:gd name="T48" fmla="*/ 90 w 124"/>
                <a:gd name="T49"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73">
                  <a:moveTo>
                    <a:pt x="90" y="72"/>
                  </a:moveTo>
                  <a:cubicBezTo>
                    <a:pt x="84" y="73"/>
                    <a:pt x="79" y="70"/>
                    <a:pt x="77" y="63"/>
                  </a:cubicBezTo>
                  <a:cubicBezTo>
                    <a:pt x="72" y="50"/>
                    <a:pt x="67" y="37"/>
                    <a:pt x="63" y="23"/>
                  </a:cubicBezTo>
                  <a:cubicBezTo>
                    <a:pt x="62" y="22"/>
                    <a:pt x="62" y="22"/>
                    <a:pt x="62" y="21"/>
                  </a:cubicBezTo>
                  <a:cubicBezTo>
                    <a:pt x="61" y="22"/>
                    <a:pt x="61" y="22"/>
                    <a:pt x="61" y="23"/>
                  </a:cubicBezTo>
                  <a:cubicBezTo>
                    <a:pt x="56" y="37"/>
                    <a:pt x="51" y="50"/>
                    <a:pt x="46" y="64"/>
                  </a:cubicBezTo>
                  <a:cubicBezTo>
                    <a:pt x="44" y="70"/>
                    <a:pt x="40" y="73"/>
                    <a:pt x="32" y="73"/>
                  </a:cubicBezTo>
                  <a:cubicBezTo>
                    <a:pt x="25" y="72"/>
                    <a:pt x="21" y="69"/>
                    <a:pt x="19" y="63"/>
                  </a:cubicBezTo>
                  <a:cubicBezTo>
                    <a:pt x="13" y="47"/>
                    <a:pt x="8" y="30"/>
                    <a:pt x="2" y="14"/>
                  </a:cubicBezTo>
                  <a:cubicBezTo>
                    <a:pt x="0" y="8"/>
                    <a:pt x="1" y="4"/>
                    <a:pt x="6" y="2"/>
                  </a:cubicBezTo>
                  <a:cubicBezTo>
                    <a:pt x="12" y="0"/>
                    <a:pt x="19" y="2"/>
                    <a:pt x="21" y="7"/>
                  </a:cubicBezTo>
                  <a:cubicBezTo>
                    <a:pt x="25" y="18"/>
                    <a:pt x="28" y="30"/>
                    <a:pt x="31" y="41"/>
                  </a:cubicBezTo>
                  <a:cubicBezTo>
                    <a:pt x="32" y="44"/>
                    <a:pt x="33" y="47"/>
                    <a:pt x="34" y="49"/>
                  </a:cubicBezTo>
                  <a:cubicBezTo>
                    <a:pt x="35" y="47"/>
                    <a:pt x="36" y="44"/>
                    <a:pt x="37" y="42"/>
                  </a:cubicBezTo>
                  <a:cubicBezTo>
                    <a:pt x="40" y="31"/>
                    <a:pt x="44" y="21"/>
                    <a:pt x="47" y="11"/>
                  </a:cubicBezTo>
                  <a:cubicBezTo>
                    <a:pt x="50" y="4"/>
                    <a:pt x="54" y="1"/>
                    <a:pt x="62" y="1"/>
                  </a:cubicBezTo>
                  <a:cubicBezTo>
                    <a:pt x="69" y="1"/>
                    <a:pt x="73" y="4"/>
                    <a:pt x="76" y="11"/>
                  </a:cubicBezTo>
                  <a:cubicBezTo>
                    <a:pt x="80" y="23"/>
                    <a:pt x="84" y="35"/>
                    <a:pt x="89" y="47"/>
                  </a:cubicBezTo>
                  <a:cubicBezTo>
                    <a:pt x="89" y="48"/>
                    <a:pt x="89" y="49"/>
                    <a:pt x="90" y="49"/>
                  </a:cubicBezTo>
                  <a:cubicBezTo>
                    <a:pt x="90" y="48"/>
                    <a:pt x="90" y="48"/>
                    <a:pt x="90" y="47"/>
                  </a:cubicBezTo>
                  <a:cubicBezTo>
                    <a:pt x="94" y="35"/>
                    <a:pt x="97" y="23"/>
                    <a:pt x="101" y="10"/>
                  </a:cubicBezTo>
                  <a:cubicBezTo>
                    <a:pt x="103" y="3"/>
                    <a:pt x="106" y="1"/>
                    <a:pt x="113" y="1"/>
                  </a:cubicBezTo>
                  <a:cubicBezTo>
                    <a:pt x="121" y="2"/>
                    <a:pt x="124" y="6"/>
                    <a:pt x="121" y="13"/>
                  </a:cubicBezTo>
                  <a:cubicBezTo>
                    <a:pt x="116" y="30"/>
                    <a:pt x="110" y="47"/>
                    <a:pt x="104" y="63"/>
                  </a:cubicBezTo>
                  <a:cubicBezTo>
                    <a:pt x="102" y="70"/>
                    <a:pt x="98" y="72"/>
                    <a:pt x="90" y="7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9" name="Freeform 9">
              <a:extLst>
                <a:ext uri="{FF2B5EF4-FFF2-40B4-BE49-F238E27FC236}">
                  <a16:creationId xmlns:a16="http://schemas.microsoft.com/office/drawing/2014/main" id="{CFB7063B-0DFA-4BB9-957F-7F068926E556}"/>
                </a:ext>
              </a:extLst>
            </p:cNvPr>
            <p:cNvSpPr>
              <a:spLocks/>
            </p:cNvSpPr>
            <p:nvPr/>
          </p:nvSpPr>
          <p:spPr bwMode="gray">
            <a:xfrm>
              <a:off x="6446838" y="952500"/>
              <a:ext cx="617538" cy="363538"/>
            </a:xfrm>
            <a:custGeom>
              <a:avLst/>
              <a:gdLst>
                <a:gd name="T0" fmla="*/ 90 w 124"/>
                <a:gd name="T1" fmla="*/ 72 h 73"/>
                <a:gd name="T2" fmla="*/ 77 w 124"/>
                <a:gd name="T3" fmla="*/ 63 h 73"/>
                <a:gd name="T4" fmla="*/ 63 w 124"/>
                <a:gd name="T5" fmla="*/ 23 h 73"/>
                <a:gd name="T6" fmla="*/ 62 w 124"/>
                <a:gd name="T7" fmla="*/ 21 h 73"/>
                <a:gd name="T8" fmla="*/ 61 w 124"/>
                <a:gd name="T9" fmla="*/ 23 h 73"/>
                <a:gd name="T10" fmla="*/ 47 w 124"/>
                <a:gd name="T11" fmla="*/ 63 h 73"/>
                <a:gd name="T12" fmla="*/ 32 w 124"/>
                <a:gd name="T13" fmla="*/ 72 h 73"/>
                <a:gd name="T14" fmla="*/ 19 w 124"/>
                <a:gd name="T15" fmla="*/ 63 h 73"/>
                <a:gd name="T16" fmla="*/ 2 w 124"/>
                <a:gd name="T17" fmla="*/ 14 h 73"/>
                <a:gd name="T18" fmla="*/ 6 w 124"/>
                <a:gd name="T19" fmla="*/ 2 h 73"/>
                <a:gd name="T20" fmla="*/ 21 w 124"/>
                <a:gd name="T21" fmla="*/ 6 h 73"/>
                <a:gd name="T22" fmla="*/ 31 w 124"/>
                <a:gd name="T23" fmla="*/ 40 h 73"/>
                <a:gd name="T24" fmla="*/ 33 w 124"/>
                <a:gd name="T25" fmla="*/ 48 h 73"/>
                <a:gd name="T26" fmla="*/ 34 w 124"/>
                <a:gd name="T27" fmla="*/ 49 h 73"/>
                <a:gd name="T28" fmla="*/ 35 w 124"/>
                <a:gd name="T29" fmla="*/ 48 h 73"/>
                <a:gd name="T30" fmla="*/ 47 w 124"/>
                <a:gd name="T31" fmla="*/ 12 h 73"/>
                <a:gd name="T32" fmla="*/ 62 w 124"/>
                <a:gd name="T33" fmla="*/ 1 h 73"/>
                <a:gd name="T34" fmla="*/ 76 w 124"/>
                <a:gd name="T35" fmla="*/ 12 h 73"/>
                <a:gd name="T36" fmla="*/ 89 w 124"/>
                <a:gd name="T37" fmla="*/ 48 h 73"/>
                <a:gd name="T38" fmla="*/ 90 w 124"/>
                <a:gd name="T39" fmla="*/ 49 h 73"/>
                <a:gd name="T40" fmla="*/ 90 w 124"/>
                <a:gd name="T41" fmla="*/ 48 h 73"/>
                <a:gd name="T42" fmla="*/ 101 w 124"/>
                <a:gd name="T43" fmla="*/ 10 h 73"/>
                <a:gd name="T44" fmla="*/ 112 w 124"/>
                <a:gd name="T45" fmla="*/ 1 h 73"/>
                <a:gd name="T46" fmla="*/ 121 w 124"/>
                <a:gd name="T47" fmla="*/ 14 h 73"/>
                <a:gd name="T48" fmla="*/ 104 w 124"/>
                <a:gd name="T49" fmla="*/ 63 h 73"/>
                <a:gd name="T50" fmla="*/ 90 w 124"/>
                <a:gd name="T51"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4" h="73">
                  <a:moveTo>
                    <a:pt x="90" y="72"/>
                  </a:moveTo>
                  <a:cubicBezTo>
                    <a:pt x="84" y="73"/>
                    <a:pt x="79" y="70"/>
                    <a:pt x="77" y="63"/>
                  </a:cubicBezTo>
                  <a:cubicBezTo>
                    <a:pt x="72" y="50"/>
                    <a:pt x="68" y="36"/>
                    <a:pt x="63" y="23"/>
                  </a:cubicBezTo>
                  <a:cubicBezTo>
                    <a:pt x="63" y="22"/>
                    <a:pt x="62" y="22"/>
                    <a:pt x="62" y="21"/>
                  </a:cubicBezTo>
                  <a:cubicBezTo>
                    <a:pt x="62" y="22"/>
                    <a:pt x="61" y="22"/>
                    <a:pt x="61" y="23"/>
                  </a:cubicBezTo>
                  <a:cubicBezTo>
                    <a:pt x="56" y="36"/>
                    <a:pt x="52" y="50"/>
                    <a:pt x="47" y="63"/>
                  </a:cubicBezTo>
                  <a:cubicBezTo>
                    <a:pt x="44" y="70"/>
                    <a:pt x="40" y="73"/>
                    <a:pt x="32" y="72"/>
                  </a:cubicBezTo>
                  <a:cubicBezTo>
                    <a:pt x="25" y="72"/>
                    <a:pt x="22" y="70"/>
                    <a:pt x="19" y="63"/>
                  </a:cubicBezTo>
                  <a:cubicBezTo>
                    <a:pt x="13" y="46"/>
                    <a:pt x="8" y="30"/>
                    <a:pt x="2" y="14"/>
                  </a:cubicBezTo>
                  <a:cubicBezTo>
                    <a:pt x="0" y="9"/>
                    <a:pt x="0" y="5"/>
                    <a:pt x="6" y="2"/>
                  </a:cubicBezTo>
                  <a:cubicBezTo>
                    <a:pt x="12" y="0"/>
                    <a:pt x="19" y="1"/>
                    <a:pt x="21" y="6"/>
                  </a:cubicBezTo>
                  <a:cubicBezTo>
                    <a:pt x="25" y="17"/>
                    <a:pt x="28" y="29"/>
                    <a:pt x="31" y="40"/>
                  </a:cubicBezTo>
                  <a:cubicBezTo>
                    <a:pt x="32" y="42"/>
                    <a:pt x="33" y="45"/>
                    <a:pt x="33" y="48"/>
                  </a:cubicBezTo>
                  <a:cubicBezTo>
                    <a:pt x="33" y="48"/>
                    <a:pt x="34" y="49"/>
                    <a:pt x="34" y="49"/>
                  </a:cubicBezTo>
                  <a:cubicBezTo>
                    <a:pt x="34" y="49"/>
                    <a:pt x="34" y="48"/>
                    <a:pt x="35" y="48"/>
                  </a:cubicBezTo>
                  <a:cubicBezTo>
                    <a:pt x="39" y="36"/>
                    <a:pt x="43" y="24"/>
                    <a:pt x="47" y="12"/>
                  </a:cubicBezTo>
                  <a:cubicBezTo>
                    <a:pt x="50" y="4"/>
                    <a:pt x="54" y="1"/>
                    <a:pt x="62" y="1"/>
                  </a:cubicBezTo>
                  <a:cubicBezTo>
                    <a:pt x="70" y="1"/>
                    <a:pt x="73" y="4"/>
                    <a:pt x="76" y="12"/>
                  </a:cubicBezTo>
                  <a:cubicBezTo>
                    <a:pt x="81" y="23"/>
                    <a:pt x="85" y="36"/>
                    <a:pt x="89" y="48"/>
                  </a:cubicBezTo>
                  <a:cubicBezTo>
                    <a:pt x="89" y="48"/>
                    <a:pt x="90" y="49"/>
                    <a:pt x="90" y="49"/>
                  </a:cubicBezTo>
                  <a:cubicBezTo>
                    <a:pt x="90" y="49"/>
                    <a:pt x="90" y="48"/>
                    <a:pt x="90" y="48"/>
                  </a:cubicBezTo>
                  <a:cubicBezTo>
                    <a:pt x="94" y="35"/>
                    <a:pt x="98" y="23"/>
                    <a:pt x="101" y="10"/>
                  </a:cubicBezTo>
                  <a:cubicBezTo>
                    <a:pt x="103" y="5"/>
                    <a:pt x="106" y="2"/>
                    <a:pt x="112" y="1"/>
                  </a:cubicBezTo>
                  <a:cubicBezTo>
                    <a:pt x="121" y="1"/>
                    <a:pt x="124" y="6"/>
                    <a:pt x="121" y="14"/>
                  </a:cubicBezTo>
                  <a:cubicBezTo>
                    <a:pt x="116" y="31"/>
                    <a:pt x="110" y="47"/>
                    <a:pt x="104" y="63"/>
                  </a:cubicBezTo>
                  <a:cubicBezTo>
                    <a:pt x="102" y="70"/>
                    <a:pt x="98" y="72"/>
                    <a:pt x="90" y="7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50" name="Freeform 10">
              <a:extLst>
                <a:ext uri="{FF2B5EF4-FFF2-40B4-BE49-F238E27FC236}">
                  <a16:creationId xmlns:a16="http://schemas.microsoft.com/office/drawing/2014/main" id="{131A025F-51C1-46B8-8513-E958EFF8699E}"/>
                </a:ext>
              </a:extLst>
            </p:cNvPr>
            <p:cNvSpPr>
              <a:spLocks/>
            </p:cNvSpPr>
            <p:nvPr/>
          </p:nvSpPr>
          <p:spPr bwMode="gray">
            <a:xfrm>
              <a:off x="5691188" y="952500"/>
              <a:ext cx="615950" cy="363538"/>
            </a:xfrm>
            <a:custGeom>
              <a:avLst/>
              <a:gdLst>
                <a:gd name="T0" fmla="*/ 90 w 124"/>
                <a:gd name="T1" fmla="*/ 72 h 73"/>
                <a:gd name="T2" fmla="*/ 77 w 124"/>
                <a:gd name="T3" fmla="*/ 64 h 73"/>
                <a:gd name="T4" fmla="*/ 63 w 124"/>
                <a:gd name="T5" fmla="*/ 23 h 73"/>
                <a:gd name="T6" fmla="*/ 62 w 124"/>
                <a:gd name="T7" fmla="*/ 21 h 73"/>
                <a:gd name="T8" fmla="*/ 61 w 124"/>
                <a:gd name="T9" fmla="*/ 23 h 73"/>
                <a:gd name="T10" fmla="*/ 46 w 124"/>
                <a:gd name="T11" fmla="*/ 63 h 73"/>
                <a:gd name="T12" fmla="*/ 32 w 124"/>
                <a:gd name="T13" fmla="*/ 72 h 73"/>
                <a:gd name="T14" fmla="*/ 19 w 124"/>
                <a:gd name="T15" fmla="*/ 63 h 73"/>
                <a:gd name="T16" fmla="*/ 2 w 124"/>
                <a:gd name="T17" fmla="*/ 14 h 73"/>
                <a:gd name="T18" fmla="*/ 6 w 124"/>
                <a:gd name="T19" fmla="*/ 2 h 73"/>
                <a:gd name="T20" fmla="*/ 21 w 124"/>
                <a:gd name="T21" fmla="*/ 7 h 73"/>
                <a:gd name="T22" fmla="*/ 31 w 124"/>
                <a:gd name="T23" fmla="*/ 42 h 73"/>
                <a:gd name="T24" fmla="*/ 34 w 124"/>
                <a:gd name="T25" fmla="*/ 49 h 73"/>
                <a:gd name="T26" fmla="*/ 37 w 124"/>
                <a:gd name="T27" fmla="*/ 42 h 73"/>
                <a:gd name="T28" fmla="*/ 48 w 124"/>
                <a:gd name="T29" fmla="*/ 10 h 73"/>
                <a:gd name="T30" fmla="*/ 62 w 124"/>
                <a:gd name="T31" fmla="*/ 1 h 73"/>
                <a:gd name="T32" fmla="*/ 76 w 124"/>
                <a:gd name="T33" fmla="*/ 10 h 73"/>
                <a:gd name="T34" fmla="*/ 89 w 124"/>
                <a:gd name="T35" fmla="*/ 47 h 73"/>
                <a:gd name="T36" fmla="*/ 90 w 124"/>
                <a:gd name="T37" fmla="*/ 49 h 73"/>
                <a:gd name="T38" fmla="*/ 91 w 124"/>
                <a:gd name="T39" fmla="*/ 47 h 73"/>
                <a:gd name="T40" fmla="*/ 101 w 124"/>
                <a:gd name="T41" fmla="*/ 10 h 73"/>
                <a:gd name="T42" fmla="*/ 116 w 124"/>
                <a:gd name="T43" fmla="*/ 2 h 73"/>
                <a:gd name="T44" fmla="*/ 122 w 124"/>
                <a:gd name="T45" fmla="*/ 12 h 73"/>
                <a:gd name="T46" fmla="*/ 104 w 124"/>
                <a:gd name="T47" fmla="*/ 65 h 73"/>
                <a:gd name="T48" fmla="*/ 90 w 124"/>
                <a:gd name="T49"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73">
                  <a:moveTo>
                    <a:pt x="90" y="72"/>
                  </a:moveTo>
                  <a:cubicBezTo>
                    <a:pt x="84" y="73"/>
                    <a:pt x="79" y="70"/>
                    <a:pt x="77" y="64"/>
                  </a:cubicBezTo>
                  <a:cubicBezTo>
                    <a:pt x="72" y="50"/>
                    <a:pt x="68" y="36"/>
                    <a:pt x="63" y="23"/>
                  </a:cubicBezTo>
                  <a:cubicBezTo>
                    <a:pt x="62" y="22"/>
                    <a:pt x="62" y="22"/>
                    <a:pt x="62" y="21"/>
                  </a:cubicBezTo>
                  <a:cubicBezTo>
                    <a:pt x="61" y="22"/>
                    <a:pt x="61" y="22"/>
                    <a:pt x="61" y="23"/>
                  </a:cubicBezTo>
                  <a:cubicBezTo>
                    <a:pt x="56" y="36"/>
                    <a:pt x="51" y="50"/>
                    <a:pt x="46" y="63"/>
                  </a:cubicBezTo>
                  <a:cubicBezTo>
                    <a:pt x="44" y="70"/>
                    <a:pt x="40" y="73"/>
                    <a:pt x="32" y="72"/>
                  </a:cubicBezTo>
                  <a:cubicBezTo>
                    <a:pt x="25" y="72"/>
                    <a:pt x="22" y="70"/>
                    <a:pt x="19" y="63"/>
                  </a:cubicBezTo>
                  <a:cubicBezTo>
                    <a:pt x="13" y="46"/>
                    <a:pt x="8" y="30"/>
                    <a:pt x="2" y="14"/>
                  </a:cubicBezTo>
                  <a:cubicBezTo>
                    <a:pt x="0" y="7"/>
                    <a:pt x="1" y="4"/>
                    <a:pt x="6" y="2"/>
                  </a:cubicBezTo>
                  <a:cubicBezTo>
                    <a:pt x="12" y="0"/>
                    <a:pt x="19" y="2"/>
                    <a:pt x="21" y="7"/>
                  </a:cubicBezTo>
                  <a:cubicBezTo>
                    <a:pt x="25" y="19"/>
                    <a:pt x="28" y="30"/>
                    <a:pt x="31" y="42"/>
                  </a:cubicBezTo>
                  <a:cubicBezTo>
                    <a:pt x="32" y="44"/>
                    <a:pt x="33" y="47"/>
                    <a:pt x="34" y="49"/>
                  </a:cubicBezTo>
                  <a:cubicBezTo>
                    <a:pt x="35" y="47"/>
                    <a:pt x="36" y="44"/>
                    <a:pt x="37" y="42"/>
                  </a:cubicBezTo>
                  <a:cubicBezTo>
                    <a:pt x="40" y="31"/>
                    <a:pt x="44" y="21"/>
                    <a:pt x="48" y="10"/>
                  </a:cubicBezTo>
                  <a:cubicBezTo>
                    <a:pt x="50" y="3"/>
                    <a:pt x="55" y="1"/>
                    <a:pt x="62" y="1"/>
                  </a:cubicBezTo>
                  <a:cubicBezTo>
                    <a:pt x="69" y="1"/>
                    <a:pt x="73" y="4"/>
                    <a:pt x="76" y="10"/>
                  </a:cubicBezTo>
                  <a:cubicBezTo>
                    <a:pt x="80" y="23"/>
                    <a:pt x="84" y="35"/>
                    <a:pt x="89" y="47"/>
                  </a:cubicBezTo>
                  <a:cubicBezTo>
                    <a:pt x="89" y="48"/>
                    <a:pt x="89" y="48"/>
                    <a:pt x="90" y="49"/>
                  </a:cubicBezTo>
                  <a:cubicBezTo>
                    <a:pt x="90" y="48"/>
                    <a:pt x="90" y="48"/>
                    <a:pt x="91" y="47"/>
                  </a:cubicBezTo>
                  <a:cubicBezTo>
                    <a:pt x="94" y="35"/>
                    <a:pt x="98" y="22"/>
                    <a:pt x="101" y="10"/>
                  </a:cubicBezTo>
                  <a:cubicBezTo>
                    <a:pt x="103" y="3"/>
                    <a:pt x="108" y="0"/>
                    <a:pt x="116" y="2"/>
                  </a:cubicBezTo>
                  <a:cubicBezTo>
                    <a:pt x="121" y="3"/>
                    <a:pt x="124" y="7"/>
                    <a:pt x="122" y="12"/>
                  </a:cubicBezTo>
                  <a:cubicBezTo>
                    <a:pt x="116" y="30"/>
                    <a:pt x="110" y="47"/>
                    <a:pt x="104" y="65"/>
                  </a:cubicBezTo>
                  <a:cubicBezTo>
                    <a:pt x="101" y="71"/>
                    <a:pt x="97" y="73"/>
                    <a:pt x="90" y="7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grpSp>
      <p:sp>
        <p:nvSpPr>
          <p:cNvPr id="51" name="TextBox 7">
            <a:extLst>
              <a:ext uri="{FF2B5EF4-FFF2-40B4-BE49-F238E27FC236}">
                <a16:creationId xmlns:a16="http://schemas.microsoft.com/office/drawing/2014/main" id="{D24B1108-EDD6-417B-A36D-F3867011F0AB}"/>
              </a:ext>
            </a:extLst>
          </p:cNvPr>
          <p:cNvSpPr txBox="1"/>
          <p:nvPr userDrawn="1"/>
        </p:nvSpPr>
        <p:spPr bwMode="gray">
          <a:xfrm>
            <a:off x="2622199" y="4052697"/>
            <a:ext cx="1773242" cy="246221"/>
          </a:xfrm>
          <a:prstGeom prst="rect">
            <a:avLst/>
          </a:prstGeom>
          <a:noFill/>
        </p:spPr>
        <p:txBody>
          <a:bodyPr wrap="none" rtlCol="0">
            <a:spAutoFit/>
          </a:bodyPr>
          <a:lstStyle/>
          <a:p>
            <a:pPr>
              <a:spcBef>
                <a:spcPts val="2400"/>
              </a:spcBef>
              <a:buClr>
                <a:srgbClr val="C00000"/>
              </a:buClr>
            </a:pPr>
            <a:r>
              <a:rPr lang="en-GB" sz="1000">
                <a:solidFill>
                  <a:schemeClr val="tx1">
                    <a:lumMod val="75000"/>
                    <a:lumOff val="25000"/>
                  </a:schemeClr>
                </a:solidFill>
              </a:rPr>
              <a:t>https://twitter.com/giz_gmbh</a:t>
            </a:r>
          </a:p>
        </p:txBody>
      </p:sp>
      <p:sp>
        <p:nvSpPr>
          <p:cNvPr id="5" name="Datumsplatzhalter 4">
            <a:extLst>
              <a:ext uri="{FF2B5EF4-FFF2-40B4-BE49-F238E27FC236}">
                <a16:creationId xmlns:a16="http://schemas.microsoft.com/office/drawing/2014/main" id="{21D138DF-0689-42A1-BBDF-4599B8C4F19A}"/>
              </a:ext>
            </a:extLst>
          </p:cNvPr>
          <p:cNvSpPr>
            <a:spLocks noGrp="1"/>
          </p:cNvSpPr>
          <p:nvPr>
            <p:ph type="dt" sz="half" idx="32"/>
          </p:nvPr>
        </p:nvSpPr>
        <p:spPr/>
        <p:txBody>
          <a:bodyPr/>
          <a:lstStyle/>
          <a:p>
            <a:fld id="{3DC351BC-5ED0-4225-9E1F-4FFB4B8F58AA}" type="datetime3">
              <a:rPr lang="en-GB" smtClean="0"/>
              <a:t>29 November, 2023</a:t>
            </a:fld>
            <a:endParaRPr lang="en-GB"/>
          </a:p>
        </p:txBody>
      </p:sp>
      <p:sp>
        <p:nvSpPr>
          <p:cNvPr id="7" name="Fußzeilenplatzhalter 6">
            <a:extLst>
              <a:ext uri="{FF2B5EF4-FFF2-40B4-BE49-F238E27FC236}">
                <a16:creationId xmlns:a16="http://schemas.microsoft.com/office/drawing/2014/main" id="{B48531D5-774B-43B2-BF9F-942049A2E308}"/>
              </a:ext>
            </a:extLst>
          </p:cNvPr>
          <p:cNvSpPr>
            <a:spLocks noGrp="1"/>
          </p:cNvSpPr>
          <p:nvPr>
            <p:ph type="ftr" sz="quarter" idx="33"/>
          </p:nvPr>
        </p:nvSpPr>
        <p:spPr/>
        <p:txBody>
          <a:bodyPr/>
          <a:lstStyle/>
          <a:p>
            <a:r>
              <a:rPr lang="en-GB"/>
              <a:t>Title of the presentation</a:t>
            </a:r>
          </a:p>
        </p:txBody>
      </p:sp>
      <p:sp>
        <p:nvSpPr>
          <p:cNvPr id="8" name="Foliennummernplatzhalter 7">
            <a:extLst>
              <a:ext uri="{FF2B5EF4-FFF2-40B4-BE49-F238E27FC236}">
                <a16:creationId xmlns:a16="http://schemas.microsoft.com/office/drawing/2014/main" id="{B567733F-77B6-4DB6-99E1-00F2DD5496BA}"/>
              </a:ext>
            </a:extLst>
          </p:cNvPr>
          <p:cNvSpPr>
            <a:spLocks noGrp="1"/>
          </p:cNvSpPr>
          <p:nvPr>
            <p:ph type="sldNum" sz="quarter" idx="34"/>
          </p:nvPr>
        </p:nvSpPr>
        <p:spPr/>
        <p:txBody>
          <a:bodyPr/>
          <a:lstStyle/>
          <a:p>
            <a:r>
              <a:rPr lang="en-GB"/>
              <a:t>Page </a:t>
            </a:r>
            <a:fld id="{3A8B5DB7-81A8-4ED4-916B-6B23CD603687}" type="slidenum">
              <a:rPr lang="en-GB" smtClean="0"/>
              <a:pPr/>
              <a:t>‹#›</a:t>
            </a:fld>
            <a:endParaRPr lang="en-GB"/>
          </a:p>
        </p:txBody>
      </p:sp>
    </p:spTree>
    <p:extLst>
      <p:ext uri="{BB962C8B-B14F-4D97-AF65-F5344CB8AC3E}">
        <p14:creationId xmlns:p14="http://schemas.microsoft.com/office/powerpoint/2010/main" val="4060150698"/>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Photo title">
    <p:spTree>
      <p:nvGrpSpPr>
        <p:cNvPr id="1" name=""/>
        <p:cNvGrpSpPr/>
        <p:nvPr/>
      </p:nvGrpSpPr>
      <p:grpSpPr>
        <a:xfrm>
          <a:off x="0" y="0"/>
          <a:ext cx="0" cy="0"/>
          <a:chOff x="0" y="0"/>
          <a:chExt cx="0" cy="0"/>
        </a:xfrm>
      </p:grpSpPr>
      <p:pic>
        <p:nvPicPr>
          <p:cNvPr id="8" name="Grafik 7" descr="Ein Bild, das Screenshot enthält.&#10;&#10;Automatisch generierte Beschreibung">
            <a:extLst>
              <a:ext uri="{FF2B5EF4-FFF2-40B4-BE49-F238E27FC236}">
                <a16:creationId xmlns:a16="http://schemas.microsoft.com/office/drawing/2014/main" id="{8B5BB38C-C268-430A-95D0-A4989E9A611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497546" y="772118"/>
            <a:ext cx="387893" cy="590931"/>
          </a:xfrm>
          <a:prstGeom prst="rect">
            <a:avLst/>
          </a:prstGeom>
        </p:spPr>
      </p:pic>
      <p:cxnSp>
        <p:nvCxnSpPr>
          <p:cNvPr id="6" name="Gerade Verbindung mit Pfeil 5">
            <a:extLst>
              <a:ext uri="{FF2B5EF4-FFF2-40B4-BE49-F238E27FC236}">
                <a16:creationId xmlns:a16="http://schemas.microsoft.com/office/drawing/2014/main" id="{FE685868-EA5A-4891-A28F-04F16BEAED38}"/>
              </a:ext>
            </a:extLst>
          </p:cNvPr>
          <p:cNvCxnSpPr/>
          <p:nvPr userDrawn="1"/>
        </p:nvCxnSpPr>
        <p:spPr bwMode="gray">
          <a:xfrm>
            <a:off x="4572000" y="933450"/>
            <a:ext cx="0" cy="685800"/>
          </a:xfrm>
          <a:prstGeom prst="straightConnector1">
            <a:avLst/>
          </a:prstGeom>
          <a:ln w="12700">
            <a:prstDash val="sysDash"/>
            <a:tailEnd type="triangle" w="lg" len="lg"/>
          </a:ln>
        </p:spPr>
        <p:style>
          <a:lnRef idx="1">
            <a:schemeClr val="accent1"/>
          </a:lnRef>
          <a:fillRef idx="0">
            <a:schemeClr val="accent1"/>
          </a:fillRef>
          <a:effectRef idx="0">
            <a:schemeClr val="accent1"/>
          </a:effectRef>
          <a:fontRef idx="minor">
            <a:schemeClr val="tx1"/>
          </a:fontRef>
        </p:style>
      </p:cxnSp>
      <p:grpSp>
        <p:nvGrpSpPr>
          <p:cNvPr id="5" name="Gruppieren 4">
            <a:extLst>
              <a:ext uri="{FF2B5EF4-FFF2-40B4-BE49-F238E27FC236}">
                <a16:creationId xmlns:a16="http://schemas.microsoft.com/office/drawing/2014/main" id="{2033EF87-771C-4B92-ADFE-7B13B36298B2}"/>
              </a:ext>
            </a:extLst>
          </p:cNvPr>
          <p:cNvGrpSpPr/>
          <p:nvPr userDrawn="1"/>
        </p:nvGrpSpPr>
        <p:grpSpPr>
          <a:xfrm>
            <a:off x="5604594" y="776007"/>
            <a:ext cx="1588101" cy="650246"/>
            <a:chOff x="5604594" y="1459908"/>
            <a:chExt cx="1588101" cy="650246"/>
          </a:xfrm>
        </p:grpSpPr>
        <p:pic>
          <p:nvPicPr>
            <p:cNvPr id="4" name="Grafik 3" descr="Ein Bild, das Screenshot enthält.&#10;&#10;Automatisch generierte Beschreibung">
              <a:extLst>
                <a:ext uri="{FF2B5EF4-FFF2-40B4-BE49-F238E27FC236}">
                  <a16:creationId xmlns:a16="http://schemas.microsoft.com/office/drawing/2014/main" id="{819D2676-9436-4032-BE32-30435B740AE3}"/>
                </a:ext>
              </a:extLst>
            </p:cNvPr>
            <p:cNvPicPr>
              <a:picLocks noChangeAspect="1"/>
            </p:cNvPicPr>
            <p:nvPr userDrawn="1"/>
          </p:nvPicPr>
          <p:blipFill>
            <a:blip r:embed="rId3"/>
            <a:stretch>
              <a:fillRect/>
            </a:stretch>
          </p:blipFill>
          <p:spPr>
            <a:xfrm>
              <a:off x="5604594" y="1459908"/>
              <a:ext cx="1588101" cy="650246"/>
            </a:xfrm>
            <a:prstGeom prst="rect">
              <a:avLst/>
            </a:prstGeom>
          </p:spPr>
        </p:pic>
        <p:sp>
          <p:nvSpPr>
            <p:cNvPr id="28" name="Rechteck 27">
              <a:extLst>
                <a:ext uri="{FF2B5EF4-FFF2-40B4-BE49-F238E27FC236}">
                  <a16:creationId xmlns:a16="http://schemas.microsoft.com/office/drawing/2014/main" id="{F4035884-6A0A-4E92-9DBD-74348932C0B3}"/>
                </a:ext>
              </a:extLst>
            </p:cNvPr>
            <p:cNvSpPr/>
            <p:nvPr userDrawn="1"/>
          </p:nvSpPr>
          <p:spPr bwMode="gray">
            <a:xfrm>
              <a:off x="6631396" y="1739890"/>
              <a:ext cx="482357" cy="179961"/>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25" name="Rechteck">
            <a:extLst>
              <a:ext uri="{FF2B5EF4-FFF2-40B4-BE49-F238E27FC236}">
                <a16:creationId xmlns:a16="http://schemas.microsoft.com/office/drawing/2014/main" id="{F2E38B50-980D-47A1-BF50-09C022DE3178}"/>
              </a:ext>
            </a:extLst>
          </p:cNvPr>
          <p:cNvSpPr/>
          <p:nvPr userDrawn="1"/>
        </p:nvSpPr>
        <p:spPr bwMode="gray">
          <a:xfrm>
            <a:off x="7530036" y="959758"/>
            <a:ext cx="334720" cy="338137"/>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Bildplatzhalter">
            <a:extLst>
              <a:ext uri="{FF2B5EF4-FFF2-40B4-BE49-F238E27FC236}">
                <a16:creationId xmlns:a16="http://schemas.microsoft.com/office/drawing/2014/main" id="{670A352A-9075-4383-BC37-7EF209BB4A7F}"/>
              </a:ext>
            </a:extLst>
          </p:cNvPr>
          <p:cNvSpPr>
            <a:spLocks noGrp="1"/>
          </p:cNvSpPr>
          <p:nvPr>
            <p:ph type="pic" sz="quarter" idx="11" hasCustomPrompt="1"/>
          </p:nvPr>
        </p:nvSpPr>
        <p:spPr bwMode="gray">
          <a:xfrm>
            <a:off x="123135" y="123825"/>
            <a:ext cx="8893865" cy="3541395"/>
          </a:xfrm>
          <a:noFill/>
        </p:spPr>
        <p:txBody>
          <a:bodyPr tIns="720000" rIns="0"/>
          <a:lstStyle>
            <a:lvl1pPr marL="0" marR="0" indent="0" algn="ctr" defTabSz="685800" rtl="0" eaLnBrk="1" fontAlgn="auto" latinLnBrk="0" hangingPunct="1">
              <a:lnSpc>
                <a:spcPct val="90000"/>
              </a:lnSpc>
              <a:spcBef>
                <a:spcPts val="0"/>
              </a:spcBef>
              <a:spcAft>
                <a:spcPts val="0"/>
              </a:spcAft>
              <a:buClrTx/>
              <a:buSzTx/>
              <a:buFont typeface="Arial" panose="020B0604020202020204" pitchFamily="34" charset="0"/>
              <a:buNone/>
              <a:tabLst/>
              <a:defRPr sz="500">
                <a:solidFill>
                  <a:schemeClr val="accent1"/>
                </a:solidFill>
              </a:defRPr>
            </a:lvl1pPr>
          </a:lstStyle>
          <a:p>
            <a:r>
              <a:rPr lang="en-GB"/>
              <a:t>.</a:t>
            </a:r>
          </a:p>
        </p:txBody>
      </p:sp>
      <p:sp>
        <p:nvSpPr>
          <p:cNvPr id="3" name="1.">
            <a:extLst>
              <a:ext uri="{FF2B5EF4-FFF2-40B4-BE49-F238E27FC236}">
                <a16:creationId xmlns:a16="http://schemas.microsoft.com/office/drawing/2014/main" id="{6C4143CA-4DB1-41D8-8702-2CD00961FDB5}"/>
              </a:ext>
            </a:extLst>
          </p:cNvPr>
          <p:cNvSpPr/>
          <p:nvPr userDrawn="1"/>
        </p:nvSpPr>
        <p:spPr bwMode="gray">
          <a:xfrm>
            <a:off x="4092742" y="128165"/>
            <a:ext cx="1476375" cy="590931"/>
          </a:xfrm>
          <a:prstGeom prst="rect">
            <a:avLst/>
          </a:prstGeom>
        </p:spPr>
        <p:txBody>
          <a:bodyPr wrap="square">
            <a:spAutoFit/>
          </a:bodyPr>
          <a:lstStyle/>
          <a:p>
            <a:pPr marL="0" marR="0" lvl="0" indent="0" algn="l" defTabSz="6858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GB" sz="1200" b="0" i="0" u="none" strike="noStrike" kern="1200" cap="none" spc="0" normalizeH="0" baseline="0" noProof="0">
                <a:ln>
                  <a:noFill/>
                </a:ln>
                <a:solidFill>
                  <a:prstClr val="black"/>
                </a:solidFill>
                <a:effectLst/>
                <a:uLnTx/>
                <a:uFillTx/>
                <a:latin typeface="+mn-lt"/>
                <a:ea typeface="+mn-ea"/>
                <a:cs typeface="+mn-cs"/>
              </a:rPr>
              <a:t>1. Click on this icon to insert a new photo.</a:t>
            </a:r>
          </a:p>
        </p:txBody>
      </p:sp>
      <p:sp>
        <p:nvSpPr>
          <p:cNvPr id="16" name="2.">
            <a:extLst>
              <a:ext uri="{FF2B5EF4-FFF2-40B4-BE49-F238E27FC236}">
                <a16:creationId xmlns:a16="http://schemas.microsoft.com/office/drawing/2014/main" id="{8F222F02-A2DC-42E9-84D4-4ACEFEE70A4D}"/>
              </a:ext>
            </a:extLst>
          </p:cNvPr>
          <p:cNvSpPr/>
          <p:nvPr userDrawn="1"/>
        </p:nvSpPr>
        <p:spPr bwMode="gray">
          <a:xfrm>
            <a:off x="5501862" y="128165"/>
            <a:ext cx="1476375" cy="258532"/>
          </a:xfrm>
          <a:prstGeom prst="rect">
            <a:avLst/>
          </a:prstGeom>
        </p:spPr>
        <p:txBody>
          <a:bodyPr wrap="square">
            <a:spAutoFit/>
          </a:bodyPr>
          <a:lstStyle/>
          <a:p>
            <a:pPr marL="0" marR="0" lvl="0" indent="0" algn="l" defTabSz="6858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GB" sz="1200" b="0" i="0" u="none" strike="noStrike" kern="1200" cap="none" spc="0" normalizeH="0" baseline="0" noProof="0">
                <a:ln>
                  <a:noFill/>
                </a:ln>
                <a:solidFill>
                  <a:prstClr val="black"/>
                </a:solidFill>
                <a:effectLst/>
                <a:uLnTx/>
                <a:uFillTx/>
                <a:latin typeface="+mn-lt"/>
                <a:ea typeface="+mn-ea"/>
                <a:cs typeface="+mn-cs"/>
              </a:rPr>
              <a:t>2. Reset the slide.</a:t>
            </a:r>
          </a:p>
        </p:txBody>
      </p:sp>
      <p:sp>
        <p:nvSpPr>
          <p:cNvPr id="23" name="3.">
            <a:extLst>
              <a:ext uri="{FF2B5EF4-FFF2-40B4-BE49-F238E27FC236}">
                <a16:creationId xmlns:a16="http://schemas.microsoft.com/office/drawing/2014/main" id="{C15972D1-066C-49B6-94E5-4A7A0A3B2587}"/>
              </a:ext>
            </a:extLst>
          </p:cNvPr>
          <p:cNvSpPr/>
          <p:nvPr userDrawn="1"/>
        </p:nvSpPr>
        <p:spPr bwMode="gray">
          <a:xfrm>
            <a:off x="7261861" y="128165"/>
            <a:ext cx="1863194" cy="590931"/>
          </a:xfrm>
          <a:prstGeom prst="rect">
            <a:avLst/>
          </a:prstGeom>
        </p:spPr>
        <p:txBody>
          <a:bodyPr wrap="square">
            <a:spAutoFit/>
          </a:bodyPr>
          <a:lstStyle/>
          <a:p>
            <a:pPr marL="0" marR="0" lvl="0" indent="0" algn="l" defTabSz="6858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GB" sz="1200" b="0" i="0" u="none" strike="noStrike" kern="1200" cap="none" spc="0" normalizeH="0" baseline="0" noProof="0">
                <a:ln>
                  <a:noFill/>
                </a:ln>
                <a:solidFill>
                  <a:prstClr val="black"/>
                </a:solidFill>
                <a:effectLst/>
                <a:uLnTx/>
                <a:uFillTx/>
                <a:latin typeface="+mn-lt"/>
                <a:ea typeface="+mn-ea"/>
                <a:cs typeface="+mn-cs"/>
              </a:rPr>
              <a:t>3. Where necessary, change the section using the ‘Crop’ function.</a:t>
            </a:r>
          </a:p>
        </p:txBody>
      </p:sp>
      <p:pic>
        <p:nvPicPr>
          <p:cNvPr id="11" name="logo">
            <a:extLst>
              <a:ext uri="{FF2B5EF4-FFF2-40B4-BE49-F238E27FC236}">
                <a16:creationId xmlns:a16="http://schemas.microsoft.com/office/drawing/2014/main" id="{F8081F88-CBA8-4146-B984-924F5BAE4350}"/>
              </a:ext>
            </a:extLst>
          </p:cNvPr>
          <p:cNvPicPr>
            <a:picLocks noChangeAspect="1"/>
          </p:cNvPicPr>
          <p:nvPr userDrawn="1"/>
        </p:nvPicPr>
        <p:blipFill>
          <a:blip r:embed="rId4" cstate="screen">
            <a:extLst>
              <a:ext uri="{BEBA8EAE-BF5A-486C-A8C5-ECC9F3942E4B}">
                <a14:imgProps xmlns:a14="http://schemas.microsoft.com/office/drawing/2010/main">
                  <a14:imgLayer r:embed="rId5">
                    <a14:imgEffect>
                      <a14:brightnessContrast bright="-8000"/>
                    </a14:imgEffect>
                  </a14:imgLayer>
                </a14:imgProps>
              </a:ext>
              <a:ext uri="{28A0092B-C50C-407E-A947-70E740481C1C}">
                <a14:useLocalDpi xmlns:a14="http://schemas.microsoft.com/office/drawing/2010/main"/>
              </a:ext>
            </a:extLst>
          </a:blip>
          <a:stretch>
            <a:fillRect/>
          </a:stretch>
        </p:blipFill>
        <p:spPr bwMode="gray">
          <a:xfrm>
            <a:off x="687149" y="4066683"/>
            <a:ext cx="2311296" cy="637918"/>
          </a:xfrm>
          <a:prstGeom prst="rect">
            <a:avLst/>
          </a:prstGeom>
        </p:spPr>
      </p:pic>
      <p:sp>
        <p:nvSpPr>
          <p:cNvPr id="17" name="Bar">
            <a:extLst>
              <a:ext uri="{FF2B5EF4-FFF2-40B4-BE49-F238E27FC236}">
                <a16:creationId xmlns:a16="http://schemas.microsoft.com/office/drawing/2014/main" id="{F01B0C4A-732E-4BC2-A2D7-A086E4E5403B}"/>
              </a:ext>
            </a:extLst>
          </p:cNvPr>
          <p:cNvSpPr/>
          <p:nvPr userDrawn="1"/>
        </p:nvSpPr>
        <p:spPr bwMode="gray">
          <a:xfrm>
            <a:off x="5369092" y="3665220"/>
            <a:ext cx="3647908" cy="222842"/>
          </a:xfrm>
          <a:prstGeom prst="rect">
            <a:avLst/>
          </a:pr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eaLnBrk="0" fontAlgn="base" hangingPunct="0">
              <a:spcBef>
                <a:spcPct val="0"/>
              </a:spcBef>
              <a:spcAft>
                <a:spcPct val="0"/>
              </a:spcAft>
            </a:pPr>
            <a:endParaRPr lang="de-DE" err="1">
              <a:solidFill>
                <a:schemeClr val="tx2"/>
              </a:solidFill>
              <a:latin typeface="Arial" charset="0"/>
            </a:endParaRPr>
          </a:p>
        </p:txBody>
      </p:sp>
      <p:sp>
        <p:nvSpPr>
          <p:cNvPr id="15" name="Headline">
            <a:extLst>
              <a:ext uri="{FF2B5EF4-FFF2-40B4-BE49-F238E27FC236}">
                <a16:creationId xmlns:a16="http://schemas.microsoft.com/office/drawing/2014/main" id="{F8646EF2-FE73-41DC-B654-C5012A3720DD}"/>
              </a:ext>
            </a:extLst>
          </p:cNvPr>
          <p:cNvSpPr>
            <a:spLocks noGrp="1"/>
          </p:cNvSpPr>
          <p:nvPr>
            <p:ph type="title" hasCustomPrompt="1"/>
          </p:nvPr>
        </p:nvSpPr>
        <p:spPr bwMode="gray">
          <a:xfrm>
            <a:off x="123135" y="635156"/>
            <a:ext cx="8893865" cy="3030064"/>
          </a:xfrm>
          <a:prstGeom prst="rect">
            <a:avLst/>
          </a:prstGeom>
          <a:blipFill dpi="0" rotWithShape="1">
            <a:blip r:embed="rId6" cstate="screen">
              <a:alphaModFix amt="80000"/>
              <a:extLst>
                <a:ext uri="{28A0092B-C50C-407E-A947-70E740481C1C}">
                  <a14:useLocalDpi xmlns:a14="http://schemas.microsoft.com/office/drawing/2010/main"/>
                </a:ext>
              </a:extLst>
            </a:blip>
            <a:srcRect/>
            <a:stretch>
              <a:fillRect/>
            </a:stretch>
          </a:blipFill>
        </p:spPr>
        <p:txBody>
          <a:bodyPr wrap="square" lIns="576000" bIns="1036800" anchor="b">
            <a:noAutofit/>
          </a:bodyPr>
          <a:lstStyle>
            <a:lvl1pPr>
              <a:defRPr sz="2600" b="1">
                <a:solidFill>
                  <a:schemeClr val="tx1"/>
                </a:solidFill>
              </a:defRPr>
            </a:lvl1pPr>
          </a:lstStyle>
          <a:p>
            <a:r>
              <a:rPr lang="en-GB"/>
              <a:t>Title slide/headline</a:t>
            </a:r>
            <a:br>
              <a:rPr lang="en-GB"/>
            </a:br>
            <a:r>
              <a:rPr lang="en-GB"/>
              <a:t>with background photo (interchangeable)</a:t>
            </a:r>
          </a:p>
        </p:txBody>
      </p:sp>
      <p:sp>
        <p:nvSpPr>
          <p:cNvPr id="19" name="Subline">
            <a:extLst>
              <a:ext uri="{FF2B5EF4-FFF2-40B4-BE49-F238E27FC236}">
                <a16:creationId xmlns:a16="http://schemas.microsoft.com/office/drawing/2014/main" id="{31A5E120-96AF-40F6-98D7-8A2FD24C3270}"/>
              </a:ext>
            </a:extLst>
          </p:cNvPr>
          <p:cNvSpPr>
            <a:spLocks noGrp="1"/>
          </p:cNvSpPr>
          <p:nvPr>
            <p:ph type="body" sz="quarter" idx="10" hasCustomPrompt="1"/>
          </p:nvPr>
        </p:nvSpPr>
        <p:spPr bwMode="gray">
          <a:xfrm>
            <a:off x="699848" y="2775458"/>
            <a:ext cx="7970837" cy="592470"/>
          </a:xfrm>
        </p:spPr>
        <p:txBody>
          <a:bodyPr>
            <a:spAutoFit/>
          </a:bodyPr>
          <a:lstStyle>
            <a:lvl1pPr marL="0" indent="0">
              <a:lnSpc>
                <a:spcPct val="95000"/>
              </a:lnSpc>
              <a:spcBef>
                <a:spcPts val="1200"/>
              </a:spcBef>
              <a:spcAft>
                <a:spcPts val="0"/>
              </a:spcAft>
              <a:buNone/>
              <a:defRPr sz="1500">
                <a:solidFill>
                  <a:schemeClr val="tx1"/>
                </a:solidFill>
              </a:defRPr>
            </a:lvl1pPr>
          </a:lstStyle>
          <a:p>
            <a:r>
              <a:rPr lang="en-GB"/>
              <a:t>This is the sub-line</a:t>
            </a:r>
          </a:p>
          <a:p>
            <a:r>
              <a:rPr lang="en-GB"/>
              <a:t>Project name | Date</a:t>
            </a:r>
          </a:p>
        </p:txBody>
      </p:sp>
      <p:pic>
        <p:nvPicPr>
          <p:cNvPr id="26" name="Beispiel" descr="Ein Bild, das Wand, Gebäude enthält.&#10;&#10;Automatisch generierte Beschreibung">
            <a:extLst>
              <a:ext uri="{FF2B5EF4-FFF2-40B4-BE49-F238E27FC236}">
                <a16:creationId xmlns:a16="http://schemas.microsoft.com/office/drawing/2014/main" id="{317CFD46-37B5-4632-BBA4-3F2278F98B67}"/>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bwMode="gray">
          <a:xfrm>
            <a:off x="7497022" y="1475105"/>
            <a:ext cx="1246909" cy="860367"/>
          </a:xfrm>
          <a:prstGeom prst="rect">
            <a:avLst/>
          </a:prstGeom>
        </p:spPr>
      </p:pic>
    </p:spTree>
    <p:extLst>
      <p:ext uri="{BB962C8B-B14F-4D97-AF65-F5344CB8AC3E}">
        <p14:creationId xmlns:p14="http://schemas.microsoft.com/office/powerpoint/2010/main" val="3065872053"/>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Only headlin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037597-8BB0-4750-8FAD-252867721047}"/>
              </a:ext>
            </a:extLst>
          </p:cNvPr>
          <p:cNvSpPr>
            <a:spLocks noGrp="1"/>
          </p:cNvSpPr>
          <p:nvPr>
            <p:ph type="title" hasCustomPrompt="1"/>
          </p:nvPr>
        </p:nvSpPr>
        <p:spPr bwMode="gray">
          <a:xfrm>
            <a:off x="449816" y="240212"/>
            <a:ext cx="8567183" cy="540544"/>
          </a:xfrm>
        </p:spPr>
        <p:txBody>
          <a:bodyPr/>
          <a:lstStyle>
            <a:lvl1pPr>
              <a:defRPr/>
            </a:lvl1pPr>
          </a:lstStyle>
          <a:p>
            <a:r>
              <a:rPr lang="en-GB"/>
              <a:t>Click to add headline</a:t>
            </a:r>
          </a:p>
        </p:txBody>
      </p:sp>
      <p:sp>
        <p:nvSpPr>
          <p:cNvPr id="6" name="Datumsplatzhalter 5">
            <a:extLst>
              <a:ext uri="{FF2B5EF4-FFF2-40B4-BE49-F238E27FC236}">
                <a16:creationId xmlns:a16="http://schemas.microsoft.com/office/drawing/2014/main" id="{AE92EAB6-E800-4824-9AA6-CF3265D225A1}"/>
              </a:ext>
            </a:extLst>
          </p:cNvPr>
          <p:cNvSpPr>
            <a:spLocks noGrp="1"/>
          </p:cNvSpPr>
          <p:nvPr>
            <p:ph type="dt" sz="half" idx="10"/>
          </p:nvPr>
        </p:nvSpPr>
        <p:spPr/>
        <p:txBody>
          <a:bodyPr/>
          <a:lstStyle/>
          <a:p>
            <a:fld id="{C81084D6-D770-49B6-AB43-789240061F3B}" type="datetime3">
              <a:rPr lang="en-GB" smtClean="0"/>
              <a:t>29 November, 2023</a:t>
            </a:fld>
            <a:endParaRPr lang="en-GB"/>
          </a:p>
        </p:txBody>
      </p:sp>
      <p:sp>
        <p:nvSpPr>
          <p:cNvPr id="7" name="Fußzeilenplatzhalter 6">
            <a:extLst>
              <a:ext uri="{FF2B5EF4-FFF2-40B4-BE49-F238E27FC236}">
                <a16:creationId xmlns:a16="http://schemas.microsoft.com/office/drawing/2014/main" id="{8C747616-D15A-4B76-A750-E3C2CAEDF52A}"/>
              </a:ext>
            </a:extLst>
          </p:cNvPr>
          <p:cNvSpPr>
            <a:spLocks noGrp="1"/>
          </p:cNvSpPr>
          <p:nvPr>
            <p:ph type="ftr" sz="quarter" idx="11"/>
          </p:nvPr>
        </p:nvSpPr>
        <p:spPr/>
        <p:txBody>
          <a:bodyPr/>
          <a:lstStyle/>
          <a:p>
            <a:r>
              <a:rPr lang="en-GB"/>
              <a:t>Title of the presentation</a:t>
            </a:r>
          </a:p>
        </p:txBody>
      </p:sp>
      <p:sp>
        <p:nvSpPr>
          <p:cNvPr id="8" name="Foliennummernplatzhalter 7">
            <a:extLst>
              <a:ext uri="{FF2B5EF4-FFF2-40B4-BE49-F238E27FC236}">
                <a16:creationId xmlns:a16="http://schemas.microsoft.com/office/drawing/2014/main" id="{E01D67F9-3FD2-4133-A359-8B5B098782AF}"/>
              </a:ext>
            </a:extLst>
          </p:cNvPr>
          <p:cNvSpPr>
            <a:spLocks noGrp="1"/>
          </p:cNvSpPr>
          <p:nvPr>
            <p:ph type="sldNum" sz="quarter" idx="12"/>
          </p:nvPr>
        </p:nvSpPr>
        <p:spPr/>
        <p:txBody>
          <a:bodyPr/>
          <a:lstStyle/>
          <a:p>
            <a:r>
              <a:rPr lang="en-GB"/>
              <a:t>Page </a:t>
            </a:r>
            <a:fld id="{3A8B5DB7-81A8-4ED4-916B-6B23CD603687}" type="slidenum">
              <a:rPr lang="en-GB" smtClean="0"/>
              <a:pPr/>
              <a:t>‹#›</a:t>
            </a:fld>
            <a:endParaRPr lang="en-GB"/>
          </a:p>
        </p:txBody>
      </p:sp>
    </p:spTree>
    <p:extLst>
      <p:ext uri="{BB962C8B-B14F-4D97-AF65-F5344CB8AC3E}">
        <p14:creationId xmlns:p14="http://schemas.microsoft.com/office/powerpoint/2010/main" val="3023591118"/>
      </p:ext>
    </p:extLst>
  </p:cSld>
  <p:clrMapOvr>
    <a:masterClrMapping/>
  </p:clrMapOvr>
  <p:transition>
    <p:fade/>
  </p:transition>
  <p:extLst>
    <p:ext uri="{DCECCB84-F9BA-43D5-87BE-67443E8EF086}">
      <p15:sldGuideLst xmlns:p15="http://schemas.microsoft.com/office/powerpoint/2012/main">
        <p15:guide id="1" orient="horz" pos="2845">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Only headline, alternativ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037597-8BB0-4750-8FAD-252867721047}"/>
              </a:ext>
            </a:extLst>
          </p:cNvPr>
          <p:cNvSpPr>
            <a:spLocks noGrp="1"/>
          </p:cNvSpPr>
          <p:nvPr>
            <p:ph type="title" hasCustomPrompt="1"/>
          </p:nvPr>
        </p:nvSpPr>
        <p:spPr bwMode="gray">
          <a:xfrm>
            <a:off x="449816" y="240212"/>
            <a:ext cx="8567183" cy="540544"/>
          </a:xfrm>
        </p:spPr>
        <p:txBody>
          <a:bodyPr/>
          <a:lstStyle>
            <a:lvl1pPr>
              <a:defRPr/>
            </a:lvl1pPr>
          </a:lstStyle>
          <a:p>
            <a:r>
              <a:rPr lang="en-GB"/>
              <a:t>Click to add headline</a:t>
            </a:r>
          </a:p>
        </p:txBody>
      </p:sp>
      <p:grpSp>
        <p:nvGrpSpPr>
          <p:cNvPr id="6" name="Key Visual">
            <a:extLst>
              <a:ext uri="{FF2B5EF4-FFF2-40B4-BE49-F238E27FC236}">
                <a16:creationId xmlns:a16="http://schemas.microsoft.com/office/drawing/2014/main" id="{77156747-85E7-4ED4-B2ED-42ABA70FA613}"/>
              </a:ext>
            </a:extLst>
          </p:cNvPr>
          <p:cNvGrpSpPr/>
          <p:nvPr userDrawn="1"/>
        </p:nvGrpSpPr>
        <p:grpSpPr bwMode="gray">
          <a:xfrm flipV="1">
            <a:off x="123135" y="3983338"/>
            <a:ext cx="2320828" cy="616979"/>
            <a:chOff x="4846637" y="119557"/>
            <a:chExt cx="3783013" cy="1005693"/>
          </a:xfrm>
        </p:grpSpPr>
        <p:sp>
          <p:nvSpPr>
            <p:cNvPr id="7" name="Freihandform: Form 6">
              <a:extLst>
                <a:ext uri="{FF2B5EF4-FFF2-40B4-BE49-F238E27FC236}">
                  <a16:creationId xmlns:a16="http://schemas.microsoft.com/office/drawing/2014/main" id="{2E6C23C4-9083-4866-858D-0C04644D965B}"/>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ihandform: Form 7">
              <a:extLst>
                <a:ext uri="{FF2B5EF4-FFF2-40B4-BE49-F238E27FC236}">
                  <a16:creationId xmlns:a16="http://schemas.microsoft.com/office/drawing/2014/main" id="{FB0BB156-07F2-4B83-B5A7-E91DE0017F5B}"/>
                </a:ext>
              </a:extLst>
            </p:cNvPr>
            <p:cNvSpPr/>
            <p:nvPr userDrawn="1"/>
          </p:nvSpPr>
          <p:spPr bwMode="gray">
            <a:xfrm>
              <a:off x="4920060" y="119557"/>
              <a:ext cx="10362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Freihandform: Form 8">
              <a:extLst>
                <a:ext uri="{FF2B5EF4-FFF2-40B4-BE49-F238E27FC236}">
                  <a16:creationId xmlns:a16="http://schemas.microsoft.com/office/drawing/2014/main" id="{86502DB2-D1D5-44BB-955E-FA20933B0C5A}"/>
                </a:ext>
              </a:extLst>
            </p:cNvPr>
            <p:cNvSpPr/>
            <p:nvPr userDrawn="1"/>
          </p:nvSpPr>
          <p:spPr bwMode="gray">
            <a:xfrm>
              <a:off x="7610197" y="119557"/>
              <a:ext cx="508146" cy="477657"/>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Freihandform: Form 9">
              <a:extLst>
                <a:ext uri="{FF2B5EF4-FFF2-40B4-BE49-F238E27FC236}">
                  <a16:creationId xmlns:a16="http://schemas.microsoft.com/office/drawing/2014/main" id="{A25DFF6E-FE1D-49A8-A873-770951547FF1}"/>
                </a:ext>
              </a:extLst>
            </p:cNvPr>
            <p:cNvSpPr/>
            <p:nvPr userDrawn="1"/>
          </p:nvSpPr>
          <p:spPr bwMode="gray">
            <a:xfrm flipH="1">
              <a:off x="7164646" y="119557"/>
              <a:ext cx="951008" cy="481890"/>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Freihandform: Form 10">
              <a:extLst>
                <a:ext uri="{FF2B5EF4-FFF2-40B4-BE49-F238E27FC236}">
                  <a16:creationId xmlns:a16="http://schemas.microsoft.com/office/drawing/2014/main" id="{8E38456C-C414-4CEB-A953-0F72775B0C83}"/>
                </a:ext>
              </a:extLst>
            </p:cNvPr>
            <p:cNvSpPr/>
            <p:nvPr userDrawn="1"/>
          </p:nvSpPr>
          <p:spPr bwMode="gray">
            <a:xfrm>
              <a:off x="4920060" y="119557"/>
              <a:ext cx="2146640"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2" name="Datumsplatzhalter 11">
            <a:extLst>
              <a:ext uri="{FF2B5EF4-FFF2-40B4-BE49-F238E27FC236}">
                <a16:creationId xmlns:a16="http://schemas.microsoft.com/office/drawing/2014/main" id="{947CAD9D-1855-4034-B38A-24703C6CD8BD}"/>
              </a:ext>
            </a:extLst>
          </p:cNvPr>
          <p:cNvSpPr>
            <a:spLocks noGrp="1"/>
          </p:cNvSpPr>
          <p:nvPr>
            <p:ph type="dt" sz="half" idx="10"/>
          </p:nvPr>
        </p:nvSpPr>
        <p:spPr/>
        <p:txBody>
          <a:bodyPr/>
          <a:lstStyle/>
          <a:p>
            <a:fld id="{A9DF6475-60E0-41AE-9933-B299A71DAC28}" type="datetime3">
              <a:rPr lang="en-GB" smtClean="0"/>
              <a:t>29 November, 2023</a:t>
            </a:fld>
            <a:endParaRPr lang="en-GB"/>
          </a:p>
        </p:txBody>
      </p:sp>
      <p:sp>
        <p:nvSpPr>
          <p:cNvPr id="13" name="Fußzeilenplatzhalter 12">
            <a:extLst>
              <a:ext uri="{FF2B5EF4-FFF2-40B4-BE49-F238E27FC236}">
                <a16:creationId xmlns:a16="http://schemas.microsoft.com/office/drawing/2014/main" id="{5310A70C-D8B8-42A6-B5C9-447FBE8EE8D3}"/>
              </a:ext>
            </a:extLst>
          </p:cNvPr>
          <p:cNvSpPr>
            <a:spLocks noGrp="1"/>
          </p:cNvSpPr>
          <p:nvPr>
            <p:ph type="ftr" sz="quarter" idx="11"/>
          </p:nvPr>
        </p:nvSpPr>
        <p:spPr/>
        <p:txBody>
          <a:bodyPr/>
          <a:lstStyle/>
          <a:p>
            <a:r>
              <a:rPr lang="en-GB"/>
              <a:t>Title of the presentation</a:t>
            </a:r>
          </a:p>
        </p:txBody>
      </p:sp>
      <p:sp>
        <p:nvSpPr>
          <p:cNvPr id="14" name="Foliennummernplatzhalter 13">
            <a:extLst>
              <a:ext uri="{FF2B5EF4-FFF2-40B4-BE49-F238E27FC236}">
                <a16:creationId xmlns:a16="http://schemas.microsoft.com/office/drawing/2014/main" id="{66669E51-E04F-47E9-8734-AABE57CED6EE}"/>
              </a:ext>
            </a:extLst>
          </p:cNvPr>
          <p:cNvSpPr>
            <a:spLocks noGrp="1"/>
          </p:cNvSpPr>
          <p:nvPr>
            <p:ph type="sldNum" sz="quarter" idx="12"/>
          </p:nvPr>
        </p:nvSpPr>
        <p:spPr/>
        <p:txBody>
          <a:bodyPr/>
          <a:lstStyle/>
          <a:p>
            <a:r>
              <a:rPr lang="en-GB"/>
              <a:t>Page </a:t>
            </a:r>
            <a:fld id="{3A8B5DB7-81A8-4ED4-916B-6B23CD603687}" type="slidenum">
              <a:rPr lang="en-GB" smtClean="0"/>
              <a:pPr/>
              <a:t>‹#›</a:t>
            </a:fld>
            <a:endParaRPr lang="en-GB"/>
          </a:p>
        </p:txBody>
      </p:sp>
    </p:spTree>
    <p:extLst>
      <p:ext uri="{BB962C8B-B14F-4D97-AF65-F5344CB8AC3E}">
        <p14:creationId xmlns:p14="http://schemas.microsoft.com/office/powerpoint/2010/main" val="632759983"/>
      </p:ext>
    </p:extLst>
  </p:cSld>
  <p:clrMapOvr>
    <a:masterClrMapping/>
  </p:clrMapOvr>
  <p:transition>
    <p:fade/>
  </p:transition>
  <p:extLst>
    <p:ext uri="{DCECCB84-F9BA-43D5-87BE-67443E8EF086}">
      <p15:sldGuideLst xmlns:p15="http://schemas.microsoft.com/office/powerpoint/2012/main">
        <p15:guide id="1" orient="horz" pos="2845"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ublication details">
    <p:spTree>
      <p:nvGrpSpPr>
        <p:cNvPr id="1" name=""/>
        <p:cNvGrpSpPr/>
        <p:nvPr/>
      </p:nvGrpSpPr>
      <p:grpSpPr>
        <a:xfrm>
          <a:off x="0" y="0"/>
          <a:ext cx="0" cy="0"/>
          <a:chOff x="0" y="0"/>
          <a:chExt cx="0" cy="0"/>
        </a:xfrm>
      </p:grpSpPr>
      <p:sp>
        <p:nvSpPr>
          <p:cNvPr id="15" name="Textplatzhalter 14">
            <a:extLst>
              <a:ext uri="{FF2B5EF4-FFF2-40B4-BE49-F238E27FC236}">
                <a16:creationId xmlns:a16="http://schemas.microsoft.com/office/drawing/2014/main" id="{790F769E-F4C9-44EF-9773-070A28E48EFF}"/>
              </a:ext>
            </a:extLst>
          </p:cNvPr>
          <p:cNvSpPr>
            <a:spLocks noGrp="1"/>
          </p:cNvSpPr>
          <p:nvPr>
            <p:ph type="body" sz="quarter" idx="17" hasCustomPrompt="1"/>
          </p:nvPr>
        </p:nvSpPr>
        <p:spPr bwMode="gray">
          <a:xfrm>
            <a:off x="449817" y="323505"/>
            <a:ext cx="4324497" cy="430887"/>
          </a:xfrm>
        </p:spPr>
        <p:txBody>
          <a:bodyPr wrap="square">
            <a:spAutoFit/>
          </a:bodyPr>
          <a:lstStyle>
            <a:lvl1pPr marL="0" marR="0" indent="0" algn="l" defTabSz="685800" rtl="0" eaLnBrk="1" fontAlgn="auto" latinLnBrk="0" hangingPunct="1">
              <a:lnSpc>
                <a:spcPct val="100000"/>
              </a:lnSpc>
              <a:spcBef>
                <a:spcPts val="0"/>
              </a:spcBef>
              <a:spcAft>
                <a:spcPts val="0"/>
              </a:spcAft>
              <a:buClrTx/>
              <a:buSzTx/>
              <a:buFontTx/>
              <a:buNone/>
              <a:tabLst/>
              <a:defRPr sz="700" b="1">
                <a:solidFill>
                  <a:schemeClr val="accent1"/>
                </a:solidFill>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srgbClr val="C80F0F"/>
                </a:solidFill>
                <a:effectLst/>
                <a:uLnTx/>
                <a:uFillTx/>
                <a:latin typeface="+mn-lt"/>
                <a:ea typeface="+mn-ea"/>
                <a:cs typeface="+mn-cs"/>
              </a:rPr>
              <a:t>Note for publication details:</a:t>
            </a:r>
            <a:br>
              <a:rPr kumimoji="0" lang="en-GB" sz="700" b="0" i="0" u="none" strike="noStrike" kern="1200" cap="none" spc="0" normalizeH="0" baseline="0" noProof="0">
                <a:ln>
                  <a:noFill/>
                </a:ln>
                <a:solidFill>
                  <a:srgbClr val="C80F0F"/>
                </a:solidFill>
                <a:effectLst/>
                <a:uLnTx/>
                <a:uFillTx/>
                <a:latin typeface="+mn-lt"/>
                <a:ea typeface="+mn-ea"/>
                <a:cs typeface="+mn-cs"/>
              </a:rPr>
            </a:br>
            <a:r>
              <a:rPr kumimoji="0" lang="en-GB" sz="700" b="0" i="0" u="none" strike="noStrike" kern="1200" cap="none" spc="0" normalizeH="0" baseline="0" noProof="0">
                <a:ln>
                  <a:noFill/>
                </a:ln>
                <a:solidFill>
                  <a:srgbClr val="C80F0F"/>
                </a:solidFill>
                <a:effectLst/>
                <a:uLnTx/>
                <a:uFillTx/>
                <a:latin typeface="+mn-lt"/>
                <a:ea typeface="+mn-ea"/>
                <a:cs typeface="+mn-cs"/>
              </a:rPr>
              <a:t>Please adapt/delete placeholder texts (project/programme name, address, email, etc.) as required.</a:t>
            </a:r>
            <a:br>
              <a:rPr kumimoji="0" lang="en-GB" sz="700" b="0" i="0" u="none" strike="noStrike" kern="1200" cap="none" spc="0" normalizeH="0" baseline="0" noProof="0">
                <a:ln>
                  <a:noFill/>
                </a:ln>
                <a:solidFill>
                  <a:srgbClr val="C80F0F"/>
                </a:solidFill>
                <a:effectLst/>
                <a:uLnTx/>
                <a:uFillTx/>
                <a:latin typeface="+mn-lt"/>
                <a:ea typeface="+mn-ea"/>
                <a:cs typeface="+mn-cs"/>
              </a:rPr>
            </a:br>
            <a:r>
              <a:rPr kumimoji="0" lang="en-GB" sz="700" b="0" i="0" u="none" strike="noStrike" kern="1200" cap="none" spc="0" normalizeH="0" baseline="0" noProof="0">
                <a:ln>
                  <a:noFill/>
                </a:ln>
                <a:solidFill>
                  <a:srgbClr val="C80F0F"/>
                </a:solidFill>
                <a:effectLst/>
                <a:uLnTx/>
                <a:uFillTx/>
                <a:latin typeface="+mn-lt"/>
                <a:ea typeface="+mn-ea"/>
                <a:cs typeface="+mn-cs"/>
              </a:rPr>
              <a:t>Delete the placeholder for the cooperation partner if it is not appropriate.</a:t>
            </a:r>
            <a:br>
              <a:rPr kumimoji="0" lang="en-GB" sz="700" b="0" i="0" u="none" strike="noStrike" kern="1200" cap="none" spc="0" normalizeH="0" baseline="0" noProof="0">
                <a:ln>
                  <a:noFill/>
                </a:ln>
                <a:solidFill>
                  <a:srgbClr val="C80F0F"/>
                </a:solidFill>
                <a:effectLst/>
                <a:uLnTx/>
                <a:uFillTx/>
                <a:latin typeface="+mn-lt"/>
                <a:ea typeface="+mn-ea"/>
                <a:cs typeface="+mn-cs"/>
              </a:rPr>
            </a:br>
            <a:r>
              <a:rPr kumimoji="0" lang="en-GB" sz="700" b="0" i="0" u="none" strike="noStrike" kern="1200" cap="none" spc="0" normalizeH="0" baseline="0" noProof="0">
                <a:ln>
                  <a:noFill/>
                </a:ln>
                <a:solidFill>
                  <a:srgbClr val="C80F0F"/>
                </a:solidFill>
                <a:effectLst/>
                <a:uLnTx/>
                <a:uFillTx/>
                <a:latin typeface="+mn-lt"/>
                <a:ea typeface="+mn-ea"/>
                <a:cs typeface="+mn-cs"/>
              </a:rPr>
              <a:t>(This note is not visible in presentation mode and will also not be printed.)</a:t>
            </a:r>
          </a:p>
        </p:txBody>
      </p:sp>
      <p:sp>
        <p:nvSpPr>
          <p:cNvPr id="10" name="Rechteck 9">
            <a:extLst>
              <a:ext uri="{FF2B5EF4-FFF2-40B4-BE49-F238E27FC236}">
                <a16:creationId xmlns:a16="http://schemas.microsoft.com/office/drawing/2014/main" id="{8EF3C373-F3E5-423E-B3C3-C5E1BD203F77}"/>
              </a:ext>
            </a:extLst>
          </p:cNvPr>
          <p:cNvSpPr/>
          <p:nvPr userDrawn="1"/>
        </p:nvSpPr>
        <p:spPr bwMode="gray">
          <a:xfrm>
            <a:off x="450495" y="1106921"/>
            <a:ext cx="3214511" cy="1277273"/>
          </a:xfrm>
          <a:prstGeom prst="rect">
            <a:avLst/>
          </a:prstGeom>
        </p:spPr>
        <p:txBody>
          <a:bodyPr wrap="square" lIns="0" t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prstClr val="black"/>
                </a:solidFill>
                <a:effectLst/>
                <a:uLnTx/>
                <a:uFillTx/>
              </a:rPr>
              <a:t>As a federally owned enterprise, GIZ supports the German Government in achieving its objectives in the field of international cooperation for sustainable development.</a:t>
            </a:r>
          </a:p>
          <a:p>
            <a:pPr marL="0" marR="0" lvl="0" indent="0" defTabSz="914400" eaLnBrk="1" fontAlgn="auto" latinLnBrk="0" hangingPunct="1">
              <a:lnSpc>
                <a:spcPct val="100000"/>
              </a:lnSpc>
              <a:spcBef>
                <a:spcPts val="0"/>
              </a:spcBef>
              <a:spcAft>
                <a:spcPts val="0"/>
              </a:spcAft>
              <a:buClrTx/>
              <a:buSzTx/>
              <a:buFontTx/>
              <a:buNone/>
              <a:tabLst/>
              <a:defRPr/>
            </a:pPr>
            <a:br>
              <a:rPr kumimoji="0" lang="en-US" sz="800" b="0" i="0" u="none" strike="noStrike" kern="0" cap="none" spc="0" normalizeH="0" baseline="0" noProof="0">
                <a:ln>
                  <a:noFill/>
                </a:ln>
                <a:solidFill>
                  <a:prstClr val="black"/>
                </a:solidFill>
                <a:effectLst/>
                <a:uLnTx/>
                <a:uFillTx/>
              </a:rPr>
            </a:br>
            <a:r>
              <a:rPr kumimoji="0" lang="de-DE" sz="800" b="1" i="0" u="none" strike="noStrike" kern="0" cap="none" spc="0" normalizeH="0" baseline="0" noProof="0" err="1">
                <a:ln>
                  <a:noFill/>
                </a:ln>
                <a:solidFill>
                  <a:prstClr val="black"/>
                </a:solidFill>
                <a:effectLst/>
                <a:uLnTx/>
                <a:uFillTx/>
              </a:rPr>
              <a:t>Published</a:t>
            </a:r>
            <a:r>
              <a:rPr kumimoji="0" lang="de-DE" sz="800" b="1" i="0" u="none" strike="noStrike" kern="0" cap="none" spc="0" normalizeH="0" baseline="0" noProof="0">
                <a:ln>
                  <a:noFill/>
                </a:ln>
                <a:solidFill>
                  <a:prstClr val="black"/>
                </a:solidFill>
                <a:effectLst/>
                <a:uLnTx/>
                <a:uFillTx/>
              </a:rPr>
              <a:t> </a:t>
            </a:r>
            <a:r>
              <a:rPr kumimoji="0" lang="de-DE" sz="800" b="1" i="0" u="none" strike="noStrike" kern="0" cap="none" spc="0" normalizeH="0" baseline="0" noProof="0" err="1">
                <a:ln>
                  <a:noFill/>
                </a:ln>
                <a:solidFill>
                  <a:prstClr val="black"/>
                </a:solidFill>
                <a:effectLst/>
                <a:uLnTx/>
                <a:uFillTx/>
              </a:rPr>
              <a:t>by</a:t>
            </a:r>
            <a:r>
              <a:rPr kumimoji="0" lang="de-DE" sz="800" b="1" i="0" u="none" strike="noStrike" kern="0" cap="none" spc="0" normalizeH="0" baseline="0" noProof="0">
                <a:ln>
                  <a:noFill/>
                </a:ln>
                <a:solidFill>
                  <a:prstClr val="black"/>
                </a:solidFill>
                <a:effectLst/>
                <a:uLnTx/>
                <a:uFillTx/>
              </a:rPr>
              <a:t>:</a:t>
            </a:r>
          </a:p>
          <a:p>
            <a:pPr marL="0" marR="0" lvl="0" indent="0" defTabSz="914400" eaLnBrk="1" fontAlgn="auto" latinLnBrk="0" hangingPunct="1">
              <a:lnSpc>
                <a:spcPct val="100000"/>
              </a:lnSpc>
              <a:spcBef>
                <a:spcPts val="0"/>
              </a:spcBef>
              <a:spcAft>
                <a:spcPts val="0"/>
              </a:spcAft>
              <a:buClrTx/>
              <a:buSzTx/>
              <a:buFontTx/>
              <a:buNone/>
              <a:tabLst/>
              <a:defRPr/>
            </a:pPr>
            <a:r>
              <a:rPr kumimoji="0" lang="de-DE" sz="800" b="0" i="0" u="none" strike="noStrike" kern="0" cap="none" spc="0" normalizeH="0" baseline="0" noProof="0">
                <a:ln>
                  <a:noFill/>
                </a:ln>
                <a:solidFill>
                  <a:prstClr val="black"/>
                </a:solidFill>
                <a:effectLst/>
                <a:uLnTx/>
                <a:uFillTx/>
              </a:rPr>
              <a:t>Deutsche Gesellschaft </a:t>
            </a:r>
            <a:r>
              <a:rPr kumimoji="0" lang="de-DE" sz="800" b="0" i="0" u="none" strike="noStrike" kern="0" cap="none" spc="0" normalizeH="0" baseline="0" noProof="0" err="1">
                <a:ln>
                  <a:noFill/>
                </a:ln>
                <a:solidFill>
                  <a:prstClr val="black"/>
                </a:solidFill>
                <a:effectLst/>
                <a:uLnTx/>
                <a:uFillTx/>
              </a:rPr>
              <a:t>für</a:t>
            </a:r>
            <a:endParaRPr kumimoji="0" lang="de-DE" sz="800" b="0" i="0" u="none" strike="noStrike" kern="0" cap="none" spc="0" normalizeH="0" baseline="0" noProof="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de-DE" sz="800" b="0" i="0" u="none" strike="noStrike" kern="0" cap="none" spc="0" normalizeH="0" baseline="0" noProof="0">
                <a:ln>
                  <a:noFill/>
                </a:ln>
                <a:solidFill>
                  <a:prstClr val="black"/>
                </a:solidFill>
                <a:effectLst/>
                <a:uLnTx/>
                <a:uFillTx/>
              </a:rPr>
              <a:t>Internationale Zusammenarbeit (GIZ) GmbH</a:t>
            </a:r>
            <a:br>
              <a:rPr kumimoji="0" lang="de-DE" sz="800" b="0" i="0" u="none" strike="noStrike" kern="0" cap="none" spc="0" normalizeH="0" baseline="0" noProof="0">
                <a:ln>
                  <a:noFill/>
                </a:ln>
                <a:solidFill>
                  <a:prstClr val="black"/>
                </a:solidFill>
                <a:effectLst/>
                <a:uLnTx/>
                <a:uFillTx/>
              </a:rPr>
            </a:br>
            <a:br>
              <a:rPr kumimoji="0" lang="de-DE" sz="800" b="0" i="0" u="none" strike="noStrike" kern="0" cap="none" spc="0" normalizeH="0" baseline="0" noProof="0">
                <a:ln>
                  <a:noFill/>
                </a:ln>
                <a:solidFill>
                  <a:prstClr val="black"/>
                </a:solidFill>
                <a:effectLst/>
                <a:uLnTx/>
                <a:uFillTx/>
              </a:rPr>
            </a:br>
            <a:r>
              <a:rPr kumimoji="0" lang="de-DE" sz="800" b="0" i="0" u="none" strike="noStrike" kern="0" cap="none" spc="0" normalizeH="0" baseline="0" noProof="0">
                <a:ln>
                  <a:noFill/>
                </a:ln>
                <a:solidFill>
                  <a:prstClr val="black"/>
                </a:solidFill>
                <a:effectLst/>
                <a:uLnTx/>
                <a:uFillTx/>
              </a:rPr>
              <a:t>Registered </a:t>
            </a:r>
            <a:r>
              <a:rPr kumimoji="0" lang="de-DE" sz="800" b="0" i="0" u="none" strike="noStrike" kern="0" cap="none" spc="0" normalizeH="0" baseline="0" noProof="0" err="1">
                <a:ln>
                  <a:noFill/>
                </a:ln>
                <a:solidFill>
                  <a:prstClr val="black"/>
                </a:solidFill>
                <a:effectLst/>
                <a:uLnTx/>
                <a:uFillTx/>
              </a:rPr>
              <a:t>offices</a:t>
            </a:r>
            <a:endParaRPr kumimoji="0" lang="de-DE" sz="800" b="0" i="0" u="none" strike="noStrike" kern="0" cap="none" spc="0" normalizeH="0" baseline="0" noProof="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de-DE" sz="800" b="0" i="0" u="none" strike="noStrike" kern="0" cap="none" spc="0" normalizeH="0" baseline="0" noProof="0">
                <a:ln>
                  <a:noFill/>
                </a:ln>
                <a:solidFill>
                  <a:prstClr val="black"/>
                </a:solidFill>
                <a:effectLst/>
                <a:uLnTx/>
                <a:uFillTx/>
              </a:rPr>
              <a:t>Bonn and Eschborn</a:t>
            </a:r>
            <a:endParaRPr kumimoji="0" lang="en-US" sz="800" b="0" i="0" u="none" strike="noStrike" kern="0" cap="none" spc="0" normalizeH="0" baseline="0" noProof="0">
              <a:ln>
                <a:noFill/>
              </a:ln>
              <a:solidFill>
                <a:prstClr val="black"/>
              </a:solidFill>
              <a:effectLst/>
              <a:uLnTx/>
              <a:uFillTx/>
            </a:endParaRPr>
          </a:p>
        </p:txBody>
      </p:sp>
      <p:sp>
        <p:nvSpPr>
          <p:cNvPr id="7" name="Textplatzhalter 6">
            <a:extLst>
              <a:ext uri="{FF2B5EF4-FFF2-40B4-BE49-F238E27FC236}">
                <a16:creationId xmlns:a16="http://schemas.microsoft.com/office/drawing/2014/main" id="{24969EDD-4A06-4BE9-93A1-41E56B041198}"/>
              </a:ext>
            </a:extLst>
          </p:cNvPr>
          <p:cNvSpPr>
            <a:spLocks noGrp="1"/>
          </p:cNvSpPr>
          <p:nvPr>
            <p:ph type="body" sz="quarter" idx="14" hasCustomPrompt="1"/>
          </p:nvPr>
        </p:nvSpPr>
        <p:spPr bwMode="gray">
          <a:xfrm>
            <a:off x="450495" y="2547859"/>
            <a:ext cx="3464422" cy="1762643"/>
          </a:xfrm>
        </p:spPr>
        <p:txBody>
          <a:bodyPr/>
          <a:lstStyle>
            <a:lvl1pPr>
              <a:lnSpc>
                <a:spcPct val="100000"/>
              </a:lnSpc>
              <a:defRPr kumimoji="0" lang="de-DE" sz="800" b="0" i="0" u="none" strike="noStrike" kern="0" cap="none" spc="0" normalizeH="0" baseline="0" dirty="0" smtClean="0">
                <a:ln>
                  <a:noFill/>
                </a:ln>
                <a:solidFill>
                  <a:prstClr val="black"/>
                </a:solidFill>
                <a:effectLst/>
                <a:uLnTx/>
                <a:uFillTx/>
                <a:latin typeface="+mn-lt"/>
                <a:ea typeface="+mn-ea"/>
                <a:cs typeface="+mn-cs"/>
              </a:defRPr>
            </a:lvl1pPr>
            <a:lvl2pPr marL="0" indent="0">
              <a:buNone/>
              <a:defRPr kumimoji="0" lang="de-DE" sz="800" b="0" i="0" u="none" strike="noStrike" kern="0" cap="none" spc="0" normalizeH="0" baseline="0" dirty="0">
                <a:ln>
                  <a:noFill/>
                </a:ln>
                <a:solidFill>
                  <a:prstClr val="black"/>
                </a:solidFill>
                <a:effectLst/>
                <a:uLnTx/>
                <a:uFillTx/>
                <a:latin typeface="+mn-lt"/>
                <a:ea typeface="+mn-ea"/>
                <a:cs typeface="+mn-cs"/>
              </a:defRPr>
            </a:lvl2pPr>
            <a:lvl3pPr>
              <a:defRPr kumimoji="0" lang="de-DE" sz="1000" b="0" i="0" u="none" strike="noStrike" kern="0" cap="none" spc="0" normalizeH="0" baseline="0" dirty="0" smtClean="0">
                <a:ln>
                  <a:noFill/>
                </a:ln>
                <a:solidFill>
                  <a:prstClr val="black"/>
                </a:solidFill>
                <a:effectLst/>
                <a:uLnTx/>
                <a:uFillTx/>
                <a:latin typeface="+mn-lt"/>
                <a:ea typeface="+mn-ea"/>
                <a:cs typeface="+mn-cs"/>
              </a:defRPr>
            </a:lvl3pPr>
            <a:lvl4pPr>
              <a:defRPr kumimoji="0" lang="de-DE" sz="1000" b="0" i="0" u="none" strike="noStrike" kern="0" cap="none" spc="0" normalizeH="0" baseline="0" dirty="0" smtClean="0">
                <a:ln>
                  <a:noFill/>
                </a:ln>
                <a:solidFill>
                  <a:prstClr val="black"/>
                </a:solidFill>
                <a:effectLst/>
                <a:uLnTx/>
                <a:uFillTx/>
                <a:latin typeface="+mn-lt"/>
                <a:ea typeface="+mn-ea"/>
                <a:cs typeface="+mn-cs"/>
              </a:defRPr>
            </a:lvl4pPr>
            <a:lvl5pPr>
              <a:defRPr kumimoji="0" lang="de-DE" sz="1000" b="0" i="0" u="none" strike="noStrike" kern="0" cap="none" spc="0" normalizeH="0" baseline="0" dirty="0">
                <a:ln>
                  <a:noFill/>
                </a:ln>
                <a:solidFill>
                  <a:prstClr val="black"/>
                </a:solidFill>
                <a:effectLst/>
                <a:uLnTx/>
                <a:uFillTx/>
                <a:latin typeface="+mn-lt"/>
                <a:ea typeface="+mn-ea"/>
                <a:cs typeface="+mn-cs"/>
              </a:defRPr>
            </a:lvl5pPr>
          </a:lstStyle>
          <a:p>
            <a:pPr lvl="0"/>
            <a:r>
              <a:rPr lang="en-GB"/>
              <a:t>Click to add text</a:t>
            </a:r>
          </a:p>
        </p:txBody>
      </p:sp>
      <p:sp>
        <p:nvSpPr>
          <p:cNvPr id="13" name="Textplatzhalter 6">
            <a:extLst>
              <a:ext uri="{FF2B5EF4-FFF2-40B4-BE49-F238E27FC236}">
                <a16:creationId xmlns:a16="http://schemas.microsoft.com/office/drawing/2014/main" id="{CF011E25-18E3-408D-87A2-25C927E6CD34}"/>
              </a:ext>
            </a:extLst>
          </p:cNvPr>
          <p:cNvSpPr>
            <a:spLocks noGrp="1"/>
          </p:cNvSpPr>
          <p:nvPr>
            <p:ph type="body" sz="quarter" idx="15" hasCustomPrompt="1"/>
          </p:nvPr>
        </p:nvSpPr>
        <p:spPr bwMode="gray">
          <a:xfrm>
            <a:off x="4386538" y="1106921"/>
            <a:ext cx="3428177" cy="1762643"/>
          </a:xfrm>
        </p:spPr>
        <p:txBody>
          <a:bodyPr/>
          <a:lstStyle>
            <a:lvl1pPr>
              <a:lnSpc>
                <a:spcPct val="100000"/>
              </a:lnSpc>
              <a:defRPr kumimoji="0" lang="de-DE" sz="800" b="0" i="0" u="none" strike="noStrike" kern="0" cap="none" spc="0" normalizeH="0" baseline="0" dirty="0" smtClean="0">
                <a:ln>
                  <a:noFill/>
                </a:ln>
                <a:solidFill>
                  <a:prstClr val="black"/>
                </a:solidFill>
                <a:effectLst/>
                <a:uLnTx/>
                <a:uFillTx/>
                <a:latin typeface="+mn-lt"/>
                <a:ea typeface="+mn-ea"/>
                <a:cs typeface="+mn-cs"/>
              </a:defRPr>
            </a:lvl1pPr>
            <a:lvl2pPr marL="0" indent="0">
              <a:lnSpc>
                <a:spcPct val="100000"/>
              </a:lnSpc>
              <a:buNone/>
              <a:defRPr kumimoji="0" lang="de-DE" sz="800" b="0" i="0" u="none" strike="noStrike" kern="0" cap="none" spc="0" normalizeH="0" baseline="0" dirty="0">
                <a:ln>
                  <a:noFill/>
                </a:ln>
                <a:solidFill>
                  <a:prstClr val="black"/>
                </a:solidFill>
                <a:effectLst/>
                <a:uLnTx/>
                <a:uFillTx/>
                <a:latin typeface="+mn-lt"/>
                <a:ea typeface="+mn-ea"/>
                <a:cs typeface="+mn-cs"/>
              </a:defRPr>
            </a:lvl2pPr>
            <a:lvl3pPr>
              <a:defRPr kumimoji="0" lang="de-DE" sz="1000" b="0" i="0" u="none" strike="noStrike" kern="0" cap="none" spc="0" normalizeH="0" baseline="0" dirty="0" smtClean="0">
                <a:ln>
                  <a:noFill/>
                </a:ln>
                <a:solidFill>
                  <a:prstClr val="black"/>
                </a:solidFill>
                <a:effectLst/>
                <a:uLnTx/>
                <a:uFillTx/>
                <a:latin typeface="+mn-lt"/>
                <a:ea typeface="+mn-ea"/>
                <a:cs typeface="+mn-cs"/>
              </a:defRPr>
            </a:lvl3pPr>
            <a:lvl4pPr>
              <a:defRPr kumimoji="0" lang="de-DE" sz="1000" b="0" i="0" u="none" strike="noStrike" kern="0" cap="none" spc="0" normalizeH="0" baseline="0" dirty="0" smtClean="0">
                <a:ln>
                  <a:noFill/>
                </a:ln>
                <a:solidFill>
                  <a:prstClr val="black"/>
                </a:solidFill>
                <a:effectLst/>
                <a:uLnTx/>
                <a:uFillTx/>
                <a:latin typeface="+mn-lt"/>
                <a:ea typeface="+mn-ea"/>
                <a:cs typeface="+mn-cs"/>
              </a:defRPr>
            </a:lvl4pPr>
            <a:lvl5pPr>
              <a:defRPr kumimoji="0" lang="de-DE" sz="1000" b="0" i="0" u="none" strike="noStrike" kern="0" cap="none" spc="0" normalizeH="0" baseline="0" dirty="0">
                <a:ln>
                  <a:noFill/>
                </a:ln>
                <a:solidFill>
                  <a:prstClr val="black"/>
                </a:solidFill>
                <a:effectLst/>
                <a:uLnTx/>
                <a:uFillTx/>
                <a:latin typeface="+mn-lt"/>
                <a:ea typeface="+mn-ea"/>
                <a:cs typeface="+mn-cs"/>
              </a:defRPr>
            </a:lvl5pPr>
          </a:lstStyle>
          <a:p>
            <a:pPr lvl="0"/>
            <a:r>
              <a:rPr lang="en-GB"/>
              <a:t>Click to add text</a:t>
            </a:r>
          </a:p>
        </p:txBody>
      </p:sp>
      <p:sp>
        <p:nvSpPr>
          <p:cNvPr id="5" name="Datumsplatzhalter 4">
            <a:extLst>
              <a:ext uri="{FF2B5EF4-FFF2-40B4-BE49-F238E27FC236}">
                <a16:creationId xmlns:a16="http://schemas.microsoft.com/office/drawing/2014/main" id="{F710B78A-21F5-4CD5-A798-9F28BEF0EA21}"/>
              </a:ext>
            </a:extLst>
          </p:cNvPr>
          <p:cNvSpPr>
            <a:spLocks noGrp="1"/>
          </p:cNvSpPr>
          <p:nvPr>
            <p:ph type="dt" sz="half" idx="18"/>
          </p:nvPr>
        </p:nvSpPr>
        <p:spPr/>
        <p:txBody>
          <a:bodyPr/>
          <a:lstStyle/>
          <a:p>
            <a:fld id="{2E0691F6-35ED-4CE2-88F3-579046DF6EAA}" type="datetime3">
              <a:rPr lang="en-GB" smtClean="0"/>
              <a:t>29 November, 2023</a:t>
            </a:fld>
            <a:endParaRPr lang="en-GB"/>
          </a:p>
        </p:txBody>
      </p:sp>
      <p:sp>
        <p:nvSpPr>
          <p:cNvPr id="6" name="Fußzeilenplatzhalter 5">
            <a:extLst>
              <a:ext uri="{FF2B5EF4-FFF2-40B4-BE49-F238E27FC236}">
                <a16:creationId xmlns:a16="http://schemas.microsoft.com/office/drawing/2014/main" id="{489B8326-D6A7-4E0B-A320-27E8F32582F1}"/>
              </a:ext>
            </a:extLst>
          </p:cNvPr>
          <p:cNvSpPr>
            <a:spLocks noGrp="1"/>
          </p:cNvSpPr>
          <p:nvPr>
            <p:ph type="ftr" sz="quarter" idx="19"/>
          </p:nvPr>
        </p:nvSpPr>
        <p:spPr/>
        <p:txBody>
          <a:bodyPr/>
          <a:lstStyle/>
          <a:p>
            <a:r>
              <a:rPr lang="en-GB"/>
              <a:t>Title of the presentation</a:t>
            </a:r>
          </a:p>
        </p:txBody>
      </p:sp>
      <p:sp>
        <p:nvSpPr>
          <p:cNvPr id="8" name="Foliennummernplatzhalter 7">
            <a:extLst>
              <a:ext uri="{FF2B5EF4-FFF2-40B4-BE49-F238E27FC236}">
                <a16:creationId xmlns:a16="http://schemas.microsoft.com/office/drawing/2014/main" id="{B829CD0F-D162-4EFA-8033-3557250F4410}"/>
              </a:ext>
            </a:extLst>
          </p:cNvPr>
          <p:cNvSpPr>
            <a:spLocks noGrp="1"/>
          </p:cNvSpPr>
          <p:nvPr>
            <p:ph type="sldNum" sz="quarter" idx="20"/>
          </p:nvPr>
        </p:nvSpPr>
        <p:spPr/>
        <p:txBody>
          <a:bodyPr/>
          <a:lstStyle/>
          <a:p>
            <a:r>
              <a:rPr lang="en-GB"/>
              <a:t>Page </a:t>
            </a:r>
            <a:fld id="{3A8B5DB7-81A8-4ED4-916B-6B23CD603687}" type="slidenum">
              <a:rPr lang="en-GB" smtClean="0"/>
              <a:pPr/>
              <a:t>‹#›</a:t>
            </a:fld>
            <a:endParaRPr lang="en-GB"/>
          </a:p>
        </p:txBody>
      </p:sp>
      <p:sp>
        <p:nvSpPr>
          <p:cNvPr id="3" name="Textplatzhalter 2">
            <a:extLst>
              <a:ext uri="{FF2B5EF4-FFF2-40B4-BE49-F238E27FC236}">
                <a16:creationId xmlns:a16="http://schemas.microsoft.com/office/drawing/2014/main" id="{912896FF-98FC-4945-B272-264E311FE7AC}"/>
              </a:ext>
            </a:extLst>
          </p:cNvPr>
          <p:cNvSpPr>
            <a:spLocks noGrp="1"/>
          </p:cNvSpPr>
          <p:nvPr>
            <p:ph type="body" sz="quarter" idx="21" hasCustomPrompt="1"/>
          </p:nvPr>
        </p:nvSpPr>
        <p:spPr>
          <a:xfrm>
            <a:off x="4386263" y="3207008"/>
            <a:ext cx="806878" cy="110800"/>
          </a:xfrm>
        </p:spPr>
        <p:txBody>
          <a:bodyPr wrap="none" lIns="0">
            <a:spAutoFit/>
          </a:bodyPr>
          <a:lstStyle>
            <a:lvl1pPr>
              <a:defRPr lang="de-DE" sz="800" smtClean="0">
                <a:solidFill>
                  <a:prstClr val="black"/>
                </a:solidFill>
              </a:defRPr>
            </a:lvl1pPr>
            <a:lvl2pPr>
              <a:defRPr lang="de-DE" sz="1350" smtClean="0"/>
            </a:lvl2pPr>
            <a:lvl3pPr>
              <a:defRPr lang="de-DE" sz="1350" smtClean="0"/>
            </a:lvl3pPr>
            <a:lvl4pPr>
              <a:defRPr lang="de-DE" smtClean="0"/>
            </a:lvl4pPr>
            <a:lvl5pPr>
              <a:defRPr lang="fr-FR"/>
            </a:lvl5pPr>
          </a:lstStyle>
          <a:p>
            <a:pPr lvl="0"/>
            <a:r>
              <a:rPr lang="de-DE"/>
              <a:t>Click </a:t>
            </a:r>
            <a:r>
              <a:rPr lang="de-DE" err="1"/>
              <a:t>to</a:t>
            </a:r>
            <a:r>
              <a:rPr lang="de-DE"/>
              <a:t> </a:t>
            </a:r>
            <a:r>
              <a:rPr lang="de-DE" err="1"/>
              <a:t>add</a:t>
            </a:r>
            <a:r>
              <a:rPr lang="de-DE"/>
              <a:t> </a:t>
            </a:r>
            <a:r>
              <a:rPr lang="de-DE" err="1"/>
              <a:t>text</a:t>
            </a:r>
            <a:endParaRPr lang="fr-FR"/>
          </a:p>
        </p:txBody>
      </p:sp>
    </p:spTree>
    <p:extLst>
      <p:ext uri="{BB962C8B-B14F-4D97-AF65-F5344CB8AC3E}">
        <p14:creationId xmlns:p14="http://schemas.microsoft.com/office/powerpoint/2010/main" val="3435594303"/>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hoto credits and sources">
    <p:spTree>
      <p:nvGrpSpPr>
        <p:cNvPr id="1" name=""/>
        <p:cNvGrpSpPr/>
        <p:nvPr/>
      </p:nvGrpSpPr>
      <p:grpSpPr>
        <a:xfrm>
          <a:off x="0" y="0"/>
          <a:ext cx="0" cy="0"/>
          <a:chOff x="0" y="0"/>
          <a:chExt cx="0" cy="0"/>
        </a:xfrm>
      </p:grpSpPr>
      <p:sp>
        <p:nvSpPr>
          <p:cNvPr id="7" name="Textplatzhalter 6">
            <a:extLst>
              <a:ext uri="{FF2B5EF4-FFF2-40B4-BE49-F238E27FC236}">
                <a16:creationId xmlns:a16="http://schemas.microsoft.com/office/drawing/2014/main" id="{24969EDD-4A06-4BE9-93A1-41E56B041198}"/>
              </a:ext>
            </a:extLst>
          </p:cNvPr>
          <p:cNvSpPr>
            <a:spLocks noGrp="1"/>
          </p:cNvSpPr>
          <p:nvPr>
            <p:ph type="body" sz="quarter" idx="14" hasCustomPrompt="1"/>
          </p:nvPr>
        </p:nvSpPr>
        <p:spPr bwMode="gray">
          <a:xfrm>
            <a:off x="450495" y="1106921"/>
            <a:ext cx="7172684" cy="3470031"/>
          </a:xfrm>
        </p:spPr>
        <p:txBody>
          <a:bodyPr numCol="2"/>
          <a:lstStyle>
            <a:lvl1pPr marL="0" marR="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kumimoji="0" lang="de-DE" sz="800" b="0" i="0" u="none" strike="noStrike" kern="0" cap="none" spc="0" normalizeH="0" baseline="0" dirty="0" smtClean="0">
                <a:ln>
                  <a:noFill/>
                </a:ln>
                <a:solidFill>
                  <a:prstClr val="black"/>
                </a:solidFill>
                <a:effectLst/>
                <a:uLnTx/>
                <a:uFillTx/>
                <a:latin typeface="+mn-lt"/>
                <a:ea typeface="+mn-ea"/>
                <a:cs typeface="+mn-cs"/>
              </a:defRPr>
            </a:lvl1pPr>
            <a:lvl2pPr marL="0" indent="0">
              <a:buNone/>
              <a:defRPr kumimoji="0" lang="de-DE" sz="800" b="0" i="0" u="none" strike="noStrike" kern="0" cap="none" spc="0" normalizeH="0" baseline="0" dirty="0">
                <a:ln>
                  <a:noFill/>
                </a:ln>
                <a:solidFill>
                  <a:prstClr val="black"/>
                </a:solidFill>
                <a:effectLst/>
                <a:uLnTx/>
                <a:uFillTx/>
                <a:latin typeface="+mn-lt"/>
                <a:ea typeface="+mn-ea"/>
                <a:cs typeface="+mn-cs"/>
              </a:defRPr>
            </a:lvl2pPr>
            <a:lvl3pPr>
              <a:defRPr kumimoji="0" lang="de-DE" sz="1000" b="0" i="0" u="none" strike="noStrike" kern="0" cap="none" spc="0" normalizeH="0" baseline="0" dirty="0" smtClean="0">
                <a:ln>
                  <a:noFill/>
                </a:ln>
                <a:solidFill>
                  <a:prstClr val="black"/>
                </a:solidFill>
                <a:effectLst/>
                <a:uLnTx/>
                <a:uFillTx/>
                <a:latin typeface="+mn-lt"/>
                <a:ea typeface="+mn-ea"/>
                <a:cs typeface="+mn-cs"/>
              </a:defRPr>
            </a:lvl3pPr>
            <a:lvl4pPr>
              <a:defRPr kumimoji="0" lang="de-DE" sz="1000" b="0" i="0" u="none" strike="noStrike" kern="0" cap="none" spc="0" normalizeH="0" baseline="0" dirty="0" smtClean="0">
                <a:ln>
                  <a:noFill/>
                </a:ln>
                <a:solidFill>
                  <a:prstClr val="black"/>
                </a:solidFill>
                <a:effectLst/>
                <a:uLnTx/>
                <a:uFillTx/>
                <a:latin typeface="+mn-lt"/>
                <a:ea typeface="+mn-ea"/>
                <a:cs typeface="+mn-cs"/>
              </a:defRPr>
            </a:lvl4pPr>
            <a:lvl5pPr>
              <a:defRPr kumimoji="0" lang="de-DE" sz="1000" b="0" i="0" u="none" strike="noStrike" kern="0" cap="none" spc="0" normalizeH="0" baseline="0" dirty="0">
                <a:ln>
                  <a:noFill/>
                </a:ln>
                <a:solidFill>
                  <a:prstClr val="black"/>
                </a:solidFill>
                <a:effectLst/>
                <a:uLnTx/>
                <a:uFillTx/>
                <a:latin typeface="+mn-lt"/>
                <a:ea typeface="+mn-ea"/>
                <a:cs typeface="+mn-cs"/>
              </a:defRPr>
            </a:lvl5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Click to add text</a:t>
            </a:r>
          </a:p>
          <a:p>
            <a:pPr lvl="0"/>
            <a:endParaRPr lang="en-GB"/>
          </a:p>
        </p:txBody>
      </p:sp>
      <p:sp>
        <p:nvSpPr>
          <p:cNvPr id="11" name="Rechteck 10">
            <a:extLst>
              <a:ext uri="{FF2B5EF4-FFF2-40B4-BE49-F238E27FC236}">
                <a16:creationId xmlns:a16="http://schemas.microsoft.com/office/drawing/2014/main" id="{1BCACD76-7CB8-457E-9434-C57DB9E23AA9}"/>
              </a:ext>
            </a:extLst>
          </p:cNvPr>
          <p:cNvSpPr/>
          <p:nvPr userDrawn="1"/>
        </p:nvSpPr>
        <p:spPr bwMode="gray">
          <a:xfrm>
            <a:off x="753036" y="4903116"/>
            <a:ext cx="1331258" cy="1664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err="1"/>
          </a:p>
        </p:txBody>
      </p:sp>
      <p:sp>
        <p:nvSpPr>
          <p:cNvPr id="12" name="Titel 4">
            <a:extLst>
              <a:ext uri="{FF2B5EF4-FFF2-40B4-BE49-F238E27FC236}">
                <a16:creationId xmlns:a16="http://schemas.microsoft.com/office/drawing/2014/main" id="{7C271A97-CC1D-481E-9972-CE4AD69C28AD}"/>
              </a:ext>
            </a:extLst>
          </p:cNvPr>
          <p:cNvSpPr txBox="1">
            <a:spLocks/>
          </p:cNvSpPr>
          <p:nvPr userDrawn="1"/>
        </p:nvSpPr>
        <p:spPr bwMode="gray">
          <a:xfrm>
            <a:off x="449817" y="240212"/>
            <a:ext cx="6765371" cy="540544"/>
          </a:xfrm>
          <a:prstGeom prst="rect">
            <a:avLst/>
          </a:prstGeom>
        </p:spPr>
        <p:txBody>
          <a:bodyPr vert="horz" lIns="0" tIns="0" rIns="72000" bIns="0" rtlCol="0" anchor="b">
            <a:noAutofit/>
          </a:bodyPr>
          <a:lstStyle>
            <a:lvl1pPr algn="l" defTabSz="685800" rtl="0" eaLnBrk="1" latinLnBrk="0" hangingPunct="1">
              <a:lnSpc>
                <a:spcPct val="90000"/>
              </a:lnSpc>
              <a:spcBef>
                <a:spcPct val="0"/>
              </a:spcBef>
              <a:buNone/>
              <a:defRPr sz="1800" b="1" kern="1200" cap="none" baseline="0">
                <a:solidFill>
                  <a:schemeClr val="tx1"/>
                </a:solidFill>
                <a:latin typeface="+mj-lt"/>
                <a:ea typeface="+mj-ea"/>
                <a:cs typeface="+mj-cs"/>
              </a:defRPr>
            </a:lvl1pPr>
          </a:lstStyle>
          <a:p>
            <a:r>
              <a:rPr lang="en-GB" b="1"/>
              <a:t>Photo credits/sources</a:t>
            </a:r>
            <a:endParaRPr lang="en-GB"/>
          </a:p>
        </p:txBody>
      </p:sp>
    </p:spTree>
    <p:extLst>
      <p:ext uri="{BB962C8B-B14F-4D97-AF65-F5344CB8AC3E}">
        <p14:creationId xmlns:p14="http://schemas.microsoft.com/office/powerpoint/2010/main" val="439145365"/>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pic>
        <p:nvPicPr>
          <p:cNvPr id="17" name="Grafik 16" descr="Ein Bild, das Kette enthält.&#10;&#10;Automatisch generierte Beschreibung">
            <a:extLst>
              <a:ext uri="{FF2B5EF4-FFF2-40B4-BE49-F238E27FC236}">
                <a16:creationId xmlns:a16="http://schemas.microsoft.com/office/drawing/2014/main" id="{D27820A7-D571-4E28-A8CF-ADB17402AE97}"/>
              </a:ext>
            </a:extLst>
          </p:cNvPr>
          <p:cNvPicPr>
            <a:picLocks/>
          </p:cNvPicPr>
          <p:nvPr userDrawn="1"/>
        </p:nvPicPr>
        <p:blipFill rotWithShape="1">
          <a:blip r:embed="rId2" cstate="screen">
            <a:extLst>
              <a:ext uri="{28A0092B-C50C-407E-A947-70E740481C1C}">
                <a14:useLocalDpi xmlns:a14="http://schemas.microsoft.com/office/drawing/2010/main"/>
              </a:ext>
            </a:extLst>
          </a:blip>
          <a:srcRect/>
          <a:stretch/>
        </p:blipFill>
        <p:spPr bwMode="gray">
          <a:xfrm>
            <a:off x="123135" y="123825"/>
            <a:ext cx="8893865" cy="4083035"/>
          </a:xfrm>
          <a:prstGeom prst="rect">
            <a:avLst/>
          </a:prstGeom>
        </p:spPr>
      </p:pic>
      <p:pic>
        <p:nvPicPr>
          <p:cNvPr id="12" name="Grafik 11" descr="Ein Bild, das Säge enthält.&#10;&#10;Automatisch generierte Beschreibung">
            <a:extLst>
              <a:ext uri="{FF2B5EF4-FFF2-40B4-BE49-F238E27FC236}">
                <a16:creationId xmlns:a16="http://schemas.microsoft.com/office/drawing/2014/main" id="{D33A00EE-9ACF-4636-BD82-6CF5E7FCB98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121399" y="616296"/>
            <a:ext cx="8895600" cy="3910908"/>
          </a:xfrm>
          <a:prstGeom prst="rect">
            <a:avLst/>
          </a:prstGeom>
        </p:spPr>
      </p:pic>
      <p:sp>
        <p:nvSpPr>
          <p:cNvPr id="14" name="Bar">
            <a:extLst>
              <a:ext uri="{FF2B5EF4-FFF2-40B4-BE49-F238E27FC236}">
                <a16:creationId xmlns:a16="http://schemas.microsoft.com/office/drawing/2014/main" id="{CAE61038-067C-47CF-8DDC-5ED6CDAC4AEE}"/>
              </a:ext>
            </a:extLst>
          </p:cNvPr>
          <p:cNvSpPr/>
          <p:nvPr userDrawn="1"/>
        </p:nvSpPr>
        <p:spPr bwMode="gray">
          <a:xfrm>
            <a:off x="6611814" y="4206860"/>
            <a:ext cx="2405185" cy="146927"/>
          </a:xfrm>
          <a:prstGeom prst="rect">
            <a:avLst/>
          </a:pr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eaLnBrk="0" fontAlgn="base" hangingPunct="0">
              <a:spcBef>
                <a:spcPct val="0"/>
              </a:spcBef>
              <a:spcAft>
                <a:spcPct val="0"/>
              </a:spcAft>
            </a:pPr>
            <a:endParaRPr lang="de-DE" err="1">
              <a:solidFill>
                <a:schemeClr val="tx2"/>
              </a:solidFill>
              <a:latin typeface="Arial" charset="0"/>
            </a:endParaRPr>
          </a:p>
        </p:txBody>
      </p:sp>
      <p:sp>
        <p:nvSpPr>
          <p:cNvPr id="19" name="Rechteck 18">
            <a:extLst>
              <a:ext uri="{FF2B5EF4-FFF2-40B4-BE49-F238E27FC236}">
                <a16:creationId xmlns:a16="http://schemas.microsoft.com/office/drawing/2014/main" id="{4950B203-064F-443F-94A9-C002DAAE8F83}"/>
              </a:ext>
            </a:extLst>
          </p:cNvPr>
          <p:cNvSpPr/>
          <p:nvPr userDrawn="1"/>
        </p:nvSpPr>
        <p:spPr bwMode="gray">
          <a:xfrm>
            <a:off x="1215591" y="1557990"/>
            <a:ext cx="3529299" cy="2308324"/>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a:ln>
                  <a:noFill/>
                </a:ln>
                <a:solidFill>
                  <a:prstClr val="black"/>
                </a:solidFill>
                <a:effectLst/>
                <a:uLnTx/>
                <a:uFillTx/>
              </a:rPr>
              <a:t>Deutsche Gesellschaft </a:t>
            </a:r>
            <a:r>
              <a:rPr kumimoji="0" lang="en-GB" sz="1100" b="1" i="0" u="none" strike="noStrike" kern="0" cap="none" spc="0" normalizeH="0" baseline="0" noProof="0" err="1">
                <a:ln>
                  <a:noFill/>
                </a:ln>
                <a:solidFill>
                  <a:prstClr val="black"/>
                </a:solidFill>
                <a:effectLst/>
                <a:uLnTx/>
                <a:uFillTx/>
              </a:rPr>
              <a:t>für</a:t>
            </a:r>
            <a:br>
              <a:rPr kumimoji="0" lang="en-GB" sz="1100" b="1" i="0" u="none" strike="noStrike" kern="0" cap="none" spc="0" normalizeH="0" baseline="0" noProof="0">
                <a:ln>
                  <a:noFill/>
                </a:ln>
                <a:solidFill>
                  <a:prstClr val="black"/>
                </a:solidFill>
                <a:effectLst/>
                <a:uLnTx/>
                <a:uFillTx/>
              </a:rPr>
            </a:br>
            <a:r>
              <a:rPr kumimoji="0" lang="en-GB" sz="1100" b="1" i="0" u="none" strike="noStrike" kern="0" cap="none" spc="0" normalizeH="0" baseline="0" noProof="0">
                <a:ln>
                  <a:noFill/>
                </a:ln>
                <a:solidFill>
                  <a:prstClr val="black"/>
                </a:solidFill>
                <a:effectLst/>
                <a:uLnTx/>
                <a:uFillTx/>
              </a:rPr>
              <a:t>Internationale </a:t>
            </a:r>
            <a:r>
              <a:rPr kumimoji="0" lang="en-GB" sz="1100" b="1" i="0" u="none" strike="noStrike" kern="0" cap="none" spc="0" normalizeH="0" baseline="0" noProof="0" err="1">
                <a:ln>
                  <a:noFill/>
                </a:ln>
                <a:solidFill>
                  <a:prstClr val="black"/>
                </a:solidFill>
                <a:effectLst/>
                <a:uLnTx/>
                <a:uFillTx/>
              </a:rPr>
              <a:t>Zusammenarbeit</a:t>
            </a:r>
            <a:r>
              <a:rPr kumimoji="0" lang="en-GB" sz="1100" b="1" i="0" u="none" strike="noStrike" kern="0" cap="none" spc="0" normalizeH="0" baseline="0" noProof="0">
                <a:ln>
                  <a:noFill/>
                </a:ln>
                <a:solidFill>
                  <a:prstClr val="black"/>
                </a:solidFill>
                <a:effectLst/>
                <a:uLnTx/>
                <a:uFillTx/>
              </a:rPr>
              <a:t> (GIZ) GmbH</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1" i="0" u="none" strike="noStrike" kern="0" cap="none" spc="0" normalizeH="0" baseline="0" noProof="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prstClr val="black"/>
                </a:solidFill>
                <a:effectLst/>
                <a:uLnTx/>
                <a:uFillTx/>
              </a:rPr>
              <a:t>Registered offices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prstClr val="black"/>
                </a:solidFill>
                <a:effectLst/>
                <a:uLnTx/>
                <a:uFillTx/>
              </a:rPr>
              <a:t>Bonn and Eschborn, Germany</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prstClr val="black"/>
                </a:solidFill>
                <a:effectLst/>
                <a:uLnTx/>
                <a:uFillTx/>
              </a:rPr>
              <a:t>Friedrich-Ebert-Allee 32 + 36</a:t>
            </a:r>
            <a:br>
              <a:rPr kumimoji="0" lang="en-GB" sz="1100" b="0" i="0" u="none" strike="noStrike" kern="0" cap="none" spc="0" normalizeH="0" baseline="0" noProof="0">
                <a:ln>
                  <a:noFill/>
                </a:ln>
                <a:solidFill>
                  <a:prstClr val="black"/>
                </a:solidFill>
                <a:effectLst/>
                <a:uLnTx/>
                <a:uFillTx/>
              </a:rPr>
            </a:br>
            <a:r>
              <a:rPr kumimoji="0" lang="en-GB" sz="1100" b="0" i="0" u="none" strike="noStrike" kern="0" cap="none" spc="0" normalizeH="0" baseline="0" noProof="0">
                <a:ln>
                  <a:noFill/>
                </a:ln>
                <a:solidFill>
                  <a:prstClr val="black"/>
                </a:solidFill>
                <a:effectLst/>
                <a:uLnTx/>
                <a:uFillTx/>
              </a:rPr>
              <a:t>53113 Bonn, Germany</a:t>
            </a:r>
            <a:br>
              <a:rPr kumimoji="0" lang="en-GB" sz="1100" b="0" i="0" u="none" strike="noStrike" kern="0" cap="none" spc="0" normalizeH="0" baseline="0" noProof="0">
                <a:ln>
                  <a:noFill/>
                </a:ln>
                <a:solidFill>
                  <a:prstClr val="black"/>
                </a:solidFill>
                <a:effectLst/>
                <a:uLnTx/>
                <a:uFillTx/>
              </a:rPr>
            </a:br>
            <a:r>
              <a:rPr kumimoji="0" lang="en-GB" sz="1100" b="0" i="0" u="none" strike="noStrike" kern="0" cap="none" spc="0" normalizeH="0" baseline="0" noProof="0">
                <a:ln>
                  <a:noFill/>
                </a:ln>
                <a:solidFill>
                  <a:prstClr val="black"/>
                </a:solidFill>
                <a:effectLst/>
                <a:uLnTx/>
                <a:uFillTx/>
              </a:rPr>
              <a:t>T  +49  228  44 60 - 0</a:t>
            </a:r>
            <a:br>
              <a:rPr kumimoji="0" lang="en-GB" sz="1100" b="0" i="0" u="none" strike="noStrike" kern="0" cap="none" spc="0" normalizeH="0" baseline="0" noProof="0">
                <a:ln>
                  <a:noFill/>
                </a:ln>
                <a:solidFill>
                  <a:prstClr val="black"/>
                </a:solidFill>
                <a:effectLst/>
                <a:uLnTx/>
                <a:uFillTx/>
              </a:rPr>
            </a:br>
            <a:r>
              <a:rPr kumimoji="0" lang="en-GB" sz="1100" b="0" i="0" u="none" strike="noStrike" kern="0" cap="none" spc="0" normalizeH="0" baseline="0" noProof="0">
                <a:ln>
                  <a:noFill/>
                </a:ln>
                <a:solidFill>
                  <a:prstClr val="black"/>
                </a:solidFill>
                <a:effectLst/>
                <a:uLnTx/>
                <a:uFillTx/>
              </a:rPr>
              <a:t>F  +49  228  44 60 - 17 66</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prstClr val="black"/>
                </a:solidFill>
                <a:effectLst/>
                <a:uLnTx/>
                <a:uFillTx/>
              </a:rPr>
              <a:t>E  info@giz.de</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prstClr val="black"/>
                </a:solidFill>
                <a:effectLst/>
                <a:uLnTx/>
                <a:uFillTx/>
              </a:rPr>
              <a:t>I   </a:t>
            </a:r>
            <a:r>
              <a:rPr kumimoji="0" lang="en-GB" sz="400" b="0" i="0" u="none" strike="noStrike" kern="0" cap="none" spc="0" normalizeH="0" baseline="0" noProof="0">
                <a:ln>
                  <a:noFill/>
                </a:ln>
                <a:solidFill>
                  <a:prstClr val="black"/>
                </a:solidFill>
                <a:effectLst/>
                <a:uLnTx/>
                <a:uFillTx/>
              </a:rPr>
              <a:t> </a:t>
            </a:r>
            <a:r>
              <a:rPr kumimoji="0" lang="en-GB" sz="1100" b="0" i="0" u="none" strike="noStrike" kern="0" cap="none" spc="0" normalizeH="0" baseline="0" noProof="0">
                <a:ln>
                  <a:noFill/>
                </a:ln>
                <a:solidFill>
                  <a:prstClr val="black"/>
                </a:solidFill>
                <a:effectLst/>
                <a:uLnTx/>
                <a:uFillTx/>
              </a:rPr>
              <a:t>www.giz.de</a:t>
            </a:r>
          </a:p>
        </p:txBody>
      </p:sp>
      <p:sp>
        <p:nvSpPr>
          <p:cNvPr id="20" name="Rechteck 19">
            <a:extLst>
              <a:ext uri="{FF2B5EF4-FFF2-40B4-BE49-F238E27FC236}">
                <a16:creationId xmlns:a16="http://schemas.microsoft.com/office/drawing/2014/main" id="{37982854-A844-4D46-9BB7-0890F958ED69}"/>
              </a:ext>
            </a:extLst>
          </p:cNvPr>
          <p:cNvSpPr/>
          <p:nvPr userDrawn="1"/>
        </p:nvSpPr>
        <p:spPr bwMode="gray">
          <a:xfrm>
            <a:off x="3525439" y="2560364"/>
            <a:ext cx="3221038" cy="76944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prstClr val="black"/>
                </a:solidFill>
                <a:effectLst/>
                <a:uLnTx/>
                <a:uFillTx/>
                <a:latin typeface="+mn-lt"/>
                <a:ea typeface="+mn-ea"/>
                <a:cs typeface="+mn-cs"/>
              </a:rPr>
              <a:t>Dag-Hammarskjöld-</a:t>
            </a:r>
            <a:r>
              <a:rPr kumimoji="0" lang="en-GB" sz="1100" b="0" i="0" u="none" strike="noStrike" kern="0" cap="none" spc="0" normalizeH="0" baseline="0" noProof="0" err="1">
                <a:ln>
                  <a:noFill/>
                </a:ln>
                <a:solidFill>
                  <a:prstClr val="black"/>
                </a:solidFill>
                <a:effectLst/>
                <a:uLnTx/>
                <a:uFillTx/>
                <a:latin typeface="+mn-lt"/>
                <a:ea typeface="+mn-ea"/>
                <a:cs typeface="+mn-cs"/>
              </a:rPr>
              <a:t>Weg</a:t>
            </a:r>
            <a:r>
              <a:rPr kumimoji="0" lang="en-GB" sz="1100" b="0" i="0" u="none" strike="noStrike" kern="0" cap="none" spc="0" normalizeH="0" baseline="0" noProof="0">
                <a:ln>
                  <a:noFill/>
                </a:ln>
                <a:solidFill>
                  <a:prstClr val="black"/>
                </a:solidFill>
                <a:effectLst/>
                <a:uLnTx/>
                <a:uFillTx/>
                <a:latin typeface="+mn-lt"/>
                <a:ea typeface="+mn-ea"/>
                <a:cs typeface="+mn-cs"/>
              </a:rPr>
              <a:t> 1 - 5</a:t>
            </a:r>
            <a:br>
              <a:rPr kumimoji="0" lang="en-GB" sz="1100" b="0" i="0" u="none" strike="noStrike" kern="0" cap="none" spc="0" normalizeH="0" baseline="0" noProof="0">
                <a:ln>
                  <a:noFill/>
                </a:ln>
                <a:solidFill>
                  <a:prstClr val="black"/>
                </a:solidFill>
                <a:effectLst/>
                <a:uLnTx/>
                <a:uFillTx/>
                <a:latin typeface="+mn-lt"/>
                <a:ea typeface="+mn-ea"/>
                <a:cs typeface="+mn-cs"/>
              </a:rPr>
            </a:br>
            <a:r>
              <a:rPr kumimoji="0" lang="en-GB" sz="1100" b="0" i="0" u="none" strike="noStrike" kern="0" cap="none" spc="0" normalizeH="0" baseline="0" noProof="0">
                <a:ln>
                  <a:noFill/>
                </a:ln>
                <a:solidFill>
                  <a:prstClr val="black"/>
                </a:solidFill>
                <a:effectLst/>
                <a:uLnTx/>
                <a:uFillTx/>
                <a:latin typeface="+mn-lt"/>
                <a:ea typeface="+mn-ea"/>
                <a:cs typeface="+mn-cs"/>
              </a:rPr>
              <a:t>65760 </a:t>
            </a:r>
            <a:r>
              <a:rPr kumimoji="0" lang="en-GB" sz="1100" b="0" i="0" u="none" strike="noStrike" kern="0" cap="none" spc="0" normalizeH="0" baseline="0" noProof="0" err="1">
                <a:ln>
                  <a:noFill/>
                </a:ln>
                <a:solidFill>
                  <a:prstClr val="black"/>
                </a:solidFill>
                <a:effectLst/>
                <a:uLnTx/>
                <a:uFillTx/>
                <a:latin typeface="+mn-lt"/>
                <a:ea typeface="+mn-ea"/>
                <a:cs typeface="+mn-cs"/>
              </a:rPr>
              <a:t>Eschborn</a:t>
            </a:r>
            <a:r>
              <a:rPr kumimoji="0" lang="en-GB" sz="1100" b="0" i="0" u="none" strike="noStrike" kern="0" cap="none" spc="0" normalizeH="0" baseline="0" noProof="0">
                <a:ln>
                  <a:noFill/>
                </a:ln>
                <a:solidFill>
                  <a:prstClr val="black"/>
                </a:solidFill>
                <a:effectLst/>
                <a:uLnTx/>
                <a:uFillTx/>
                <a:latin typeface="+mn-lt"/>
                <a:ea typeface="+mn-ea"/>
                <a:cs typeface="+mn-cs"/>
              </a:rPr>
              <a:t>, Germany</a:t>
            </a:r>
            <a:br>
              <a:rPr kumimoji="0" lang="en-GB" sz="1100" b="0" i="0" u="none" strike="noStrike" kern="0" cap="none" spc="0" normalizeH="0" baseline="0" noProof="0">
                <a:ln>
                  <a:noFill/>
                </a:ln>
                <a:solidFill>
                  <a:prstClr val="black"/>
                </a:solidFill>
                <a:effectLst/>
                <a:uLnTx/>
                <a:uFillTx/>
                <a:latin typeface="+mn-lt"/>
                <a:ea typeface="+mn-ea"/>
                <a:cs typeface="+mn-cs"/>
              </a:rPr>
            </a:br>
            <a:r>
              <a:rPr kumimoji="0" lang="en-GB" sz="1100" b="0" i="0" u="none" strike="noStrike" kern="0" cap="none" spc="0" normalizeH="0" baseline="0" noProof="0">
                <a:ln>
                  <a:noFill/>
                </a:ln>
                <a:solidFill>
                  <a:prstClr val="black"/>
                </a:solidFill>
                <a:effectLst/>
                <a:uLnTx/>
                <a:uFillTx/>
                <a:latin typeface="+mn-lt"/>
                <a:ea typeface="+mn-ea"/>
                <a:cs typeface="+mn-cs"/>
              </a:rPr>
              <a:t>T  +49  61 96  79 - 0</a:t>
            </a:r>
            <a:br>
              <a:rPr kumimoji="0" lang="en-GB" sz="1100" b="0" i="0" u="none" strike="noStrike" kern="0" cap="none" spc="0" normalizeH="0" baseline="0" noProof="0">
                <a:ln>
                  <a:noFill/>
                </a:ln>
                <a:solidFill>
                  <a:prstClr val="black"/>
                </a:solidFill>
                <a:effectLst/>
                <a:uLnTx/>
                <a:uFillTx/>
                <a:latin typeface="+mn-lt"/>
                <a:ea typeface="+mn-ea"/>
                <a:cs typeface="+mn-cs"/>
              </a:rPr>
            </a:br>
            <a:r>
              <a:rPr kumimoji="0" lang="en-GB" sz="1100" b="0" i="0" u="none" strike="noStrike" kern="0" cap="none" spc="0" normalizeH="0" baseline="0" noProof="0">
                <a:ln>
                  <a:noFill/>
                </a:ln>
                <a:solidFill>
                  <a:prstClr val="black"/>
                </a:solidFill>
                <a:effectLst/>
                <a:uLnTx/>
                <a:uFillTx/>
                <a:latin typeface="+mn-lt"/>
                <a:ea typeface="+mn-ea"/>
                <a:cs typeface="+mn-cs"/>
              </a:rPr>
              <a:t>F  +49  61 96  79 - 11 15</a:t>
            </a:r>
          </a:p>
        </p:txBody>
      </p:sp>
      <p:pic>
        <p:nvPicPr>
          <p:cNvPr id="8" name="logo">
            <a:extLst>
              <a:ext uri="{FF2B5EF4-FFF2-40B4-BE49-F238E27FC236}">
                <a16:creationId xmlns:a16="http://schemas.microsoft.com/office/drawing/2014/main" id="{89CFF6E4-F492-44F6-997D-92E15F612E25}"/>
              </a:ext>
            </a:extLst>
          </p:cNvPr>
          <p:cNvPicPr>
            <a:picLocks noChangeAspect="1"/>
          </p:cNvPicPr>
          <p:nvPr userDrawn="1"/>
        </p:nvPicPr>
        <p:blipFill>
          <a:blip r:embed="rId4" cstate="screen">
            <a:extLst>
              <a:ext uri="{BEBA8EAE-BF5A-486C-A8C5-ECC9F3942E4B}">
                <a14:imgProps xmlns:a14="http://schemas.microsoft.com/office/drawing/2010/main">
                  <a14:imgLayer r:embed="rId5">
                    <a14:imgEffect>
                      <a14:brightnessContrast bright="-8000"/>
                    </a14:imgEffect>
                  </a14:imgLayer>
                </a14:imgProps>
              </a:ext>
              <a:ext uri="{28A0092B-C50C-407E-A947-70E740481C1C}">
                <a14:useLocalDpi xmlns:a14="http://schemas.microsoft.com/office/drawing/2010/main"/>
              </a:ext>
            </a:extLst>
          </a:blip>
          <a:stretch>
            <a:fillRect/>
          </a:stretch>
        </p:blipFill>
        <p:spPr bwMode="gray">
          <a:xfrm>
            <a:off x="1276665" y="4447384"/>
            <a:ext cx="1650218" cy="455460"/>
          </a:xfrm>
          <a:prstGeom prst="rect">
            <a:avLst/>
          </a:prstGeom>
        </p:spPr>
      </p:pic>
    </p:spTree>
    <p:extLst>
      <p:ext uri="{BB962C8B-B14F-4D97-AF65-F5344CB8AC3E}">
        <p14:creationId xmlns:p14="http://schemas.microsoft.com/office/powerpoint/2010/main" val="4070059386"/>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FD207C2-96DD-4441-AC57-45934786B17A}" type="datetimeFigureOut">
              <a:rPr lang="en-US" smtClean="0"/>
              <a:t>29-Nov-23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8171F5-15DA-4517-8210-01FF66105CF5}" type="slidenum">
              <a:rPr lang="en-US" smtClean="0"/>
              <a:t>‹#›</a:t>
            </a:fld>
            <a:endParaRPr lang="en-US"/>
          </a:p>
        </p:txBody>
      </p:sp>
    </p:spTree>
    <p:extLst>
      <p:ext uri="{BB962C8B-B14F-4D97-AF65-F5344CB8AC3E}">
        <p14:creationId xmlns:p14="http://schemas.microsoft.com/office/powerpoint/2010/main" val="2016575337"/>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8FD207C2-96DD-4441-AC57-45934786B17A}" type="datetimeFigureOut">
              <a:rPr lang="en-US" smtClean="0"/>
              <a:t>29-Nov-23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8171F5-15DA-4517-8210-01FF66105CF5}" type="slidenum">
              <a:rPr lang="en-US" smtClean="0"/>
              <a:t>‹#›</a:t>
            </a:fld>
            <a:endParaRPr lang="en-US"/>
          </a:p>
        </p:txBody>
      </p:sp>
    </p:spTree>
    <p:extLst>
      <p:ext uri="{BB962C8B-B14F-4D97-AF65-F5344CB8AC3E}">
        <p14:creationId xmlns:p14="http://schemas.microsoft.com/office/powerpoint/2010/main" val="1990964840"/>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Graphic/free-form selection title">
    <p:spTree>
      <p:nvGrpSpPr>
        <p:cNvPr id="1" name=""/>
        <p:cNvGrpSpPr/>
        <p:nvPr/>
      </p:nvGrpSpPr>
      <p:grpSpPr>
        <a:xfrm>
          <a:off x="0" y="0"/>
          <a:ext cx="0" cy="0"/>
          <a:chOff x="0" y="0"/>
          <a:chExt cx="0" cy="0"/>
        </a:xfrm>
      </p:grpSpPr>
      <p:pic>
        <p:nvPicPr>
          <p:cNvPr id="11" name="logo">
            <a:extLst>
              <a:ext uri="{FF2B5EF4-FFF2-40B4-BE49-F238E27FC236}">
                <a16:creationId xmlns:a16="http://schemas.microsoft.com/office/drawing/2014/main" id="{F8081F88-CBA8-4146-B984-924F5BAE4350}"/>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8000"/>
                    </a14:imgEffect>
                  </a14:imgLayer>
                </a14:imgProps>
              </a:ext>
              <a:ext uri="{28A0092B-C50C-407E-A947-70E740481C1C}">
                <a14:useLocalDpi xmlns:a14="http://schemas.microsoft.com/office/drawing/2010/main"/>
              </a:ext>
            </a:extLst>
          </a:blip>
          <a:stretch>
            <a:fillRect/>
          </a:stretch>
        </p:blipFill>
        <p:spPr bwMode="gray">
          <a:xfrm>
            <a:off x="687149" y="4066683"/>
            <a:ext cx="2311296" cy="637918"/>
          </a:xfrm>
          <a:prstGeom prst="rect">
            <a:avLst/>
          </a:prstGeom>
        </p:spPr>
      </p:pic>
      <p:sp>
        <p:nvSpPr>
          <p:cNvPr id="17" name="Bar">
            <a:extLst>
              <a:ext uri="{FF2B5EF4-FFF2-40B4-BE49-F238E27FC236}">
                <a16:creationId xmlns:a16="http://schemas.microsoft.com/office/drawing/2014/main" id="{F01B0C4A-732E-4BC2-A2D7-A086E4E5403B}"/>
              </a:ext>
            </a:extLst>
          </p:cNvPr>
          <p:cNvSpPr/>
          <p:nvPr userDrawn="1"/>
        </p:nvSpPr>
        <p:spPr bwMode="gray">
          <a:xfrm>
            <a:off x="5369092" y="3665220"/>
            <a:ext cx="3647908" cy="222842"/>
          </a:xfrm>
          <a:prstGeom prst="rect">
            <a:avLst/>
          </a:pr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eaLnBrk="0" fontAlgn="base" hangingPunct="0">
              <a:spcBef>
                <a:spcPct val="0"/>
              </a:spcBef>
              <a:spcAft>
                <a:spcPct val="0"/>
              </a:spcAft>
            </a:pPr>
            <a:endParaRPr lang="de-DE" err="1">
              <a:solidFill>
                <a:schemeClr val="tx2"/>
              </a:solidFill>
              <a:latin typeface="Arial" charset="0"/>
            </a:endParaRPr>
          </a:p>
        </p:txBody>
      </p:sp>
      <p:sp>
        <p:nvSpPr>
          <p:cNvPr id="13" name="Bildplatzhalter">
            <a:extLst>
              <a:ext uri="{FF2B5EF4-FFF2-40B4-BE49-F238E27FC236}">
                <a16:creationId xmlns:a16="http://schemas.microsoft.com/office/drawing/2014/main" id="{670A352A-9075-4383-BC37-7EF209BB4A7F}"/>
              </a:ext>
            </a:extLst>
          </p:cNvPr>
          <p:cNvSpPr>
            <a:spLocks noGrp="1"/>
          </p:cNvSpPr>
          <p:nvPr>
            <p:ph type="pic" sz="quarter" idx="11" hasCustomPrompt="1"/>
          </p:nvPr>
        </p:nvSpPr>
        <p:spPr bwMode="gray">
          <a:xfrm>
            <a:off x="123135" y="123825"/>
            <a:ext cx="8893865" cy="3541395"/>
          </a:xfrm>
          <a:noFill/>
        </p:spPr>
        <p:txBody>
          <a:bodyPr tIns="720000" rIns="0"/>
          <a:lstStyle>
            <a:lvl1pPr marL="0" marR="0" indent="0" algn="ctr" defTabSz="685800" rtl="0" eaLnBrk="1" fontAlgn="auto" latinLnBrk="0" hangingPunct="1">
              <a:lnSpc>
                <a:spcPct val="90000"/>
              </a:lnSpc>
              <a:spcBef>
                <a:spcPts val="0"/>
              </a:spcBef>
              <a:spcAft>
                <a:spcPts val="0"/>
              </a:spcAft>
              <a:buClrTx/>
              <a:buSzTx/>
              <a:buFont typeface="Arial" panose="020B0604020202020204" pitchFamily="34" charset="0"/>
              <a:buNone/>
              <a:tabLst/>
              <a:defRPr sz="500">
                <a:solidFill>
                  <a:schemeClr val="accent1"/>
                </a:solidFill>
              </a:defRPr>
            </a:lvl1pPr>
          </a:lstStyle>
          <a:p>
            <a:r>
              <a:rPr lang="en-GB"/>
              <a:t>.</a:t>
            </a:r>
          </a:p>
        </p:txBody>
      </p:sp>
      <p:sp>
        <p:nvSpPr>
          <p:cNvPr id="28" name="Headline">
            <a:extLst>
              <a:ext uri="{FF2B5EF4-FFF2-40B4-BE49-F238E27FC236}">
                <a16:creationId xmlns:a16="http://schemas.microsoft.com/office/drawing/2014/main" id="{813E0E27-07DF-4161-8BD6-EBA305CB5161}"/>
              </a:ext>
            </a:extLst>
          </p:cNvPr>
          <p:cNvSpPr>
            <a:spLocks noGrp="1"/>
          </p:cNvSpPr>
          <p:nvPr>
            <p:ph type="title" hasCustomPrompt="1"/>
          </p:nvPr>
        </p:nvSpPr>
        <p:spPr bwMode="gray">
          <a:xfrm>
            <a:off x="123135" y="635156"/>
            <a:ext cx="8893865" cy="3030064"/>
          </a:xfrm>
          <a:prstGeom prst="rect">
            <a:avLst/>
          </a:prstGeom>
          <a:blipFill dpi="0" rotWithShape="1">
            <a:blip r:embed="rId4" cstate="screen">
              <a:extLst>
                <a:ext uri="{28A0092B-C50C-407E-A947-70E740481C1C}">
                  <a14:useLocalDpi xmlns:a14="http://schemas.microsoft.com/office/drawing/2010/main"/>
                </a:ext>
              </a:extLst>
            </a:blip>
            <a:srcRect/>
            <a:stretch>
              <a:fillRect/>
            </a:stretch>
          </a:blipFill>
        </p:spPr>
        <p:txBody>
          <a:bodyPr wrap="square" lIns="576000" bIns="1036800" anchor="b">
            <a:noAutofit/>
          </a:bodyPr>
          <a:lstStyle>
            <a:lvl1pPr>
              <a:defRPr sz="2600" b="1">
                <a:solidFill>
                  <a:schemeClr val="tx1"/>
                </a:solidFill>
              </a:defRPr>
            </a:lvl1pPr>
          </a:lstStyle>
          <a:p>
            <a:r>
              <a:rPr lang="en-GB"/>
              <a:t>Title slide for illustration/free-form selection</a:t>
            </a:r>
            <a:br>
              <a:rPr lang="en-GB"/>
            </a:br>
            <a:r>
              <a:rPr lang="en-GB"/>
              <a:t>with white background (interchangeable)</a:t>
            </a:r>
          </a:p>
        </p:txBody>
      </p:sp>
      <p:sp>
        <p:nvSpPr>
          <p:cNvPr id="19" name="Subline">
            <a:extLst>
              <a:ext uri="{FF2B5EF4-FFF2-40B4-BE49-F238E27FC236}">
                <a16:creationId xmlns:a16="http://schemas.microsoft.com/office/drawing/2014/main" id="{31A5E120-96AF-40F6-98D7-8A2FD24C3270}"/>
              </a:ext>
            </a:extLst>
          </p:cNvPr>
          <p:cNvSpPr>
            <a:spLocks noGrp="1"/>
          </p:cNvSpPr>
          <p:nvPr>
            <p:ph type="body" sz="quarter" idx="10" hasCustomPrompt="1"/>
          </p:nvPr>
        </p:nvSpPr>
        <p:spPr bwMode="gray">
          <a:xfrm>
            <a:off x="699848" y="2775458"/>
            <a:ext cx="7970837" cy="592470"/>
          </a:xfrm>
        </p:spPr>
        <p:txBody>
          <a:bodyPr>
            <a:spAutoFit/>
          </a:bodyPr>
          <a:lstStyle>
            <a:lvl1pPr marL="0" indent="0">
              <a:lnSpc>
                <a:spcPct val="95000"/>
              </a:lnSpc>
              <a:spcBef>
                <a:spcPts val="1200"/>
              </a:spcBef>
              <a:spcAft>
                <a:spcPts val="0"/>
              </a:spcAft>
              <a:buNone/>
              <a:defRPr sz="1500">
                <a:solidFill>
                  <a:schemeClr val="tx1"/>
                </a:solidFill>
              </a:defRPr>
            </a:lvl1pPr>
          </a:lstStyle>
          <a:p>
            <a:r>
              <a:rPr lang="en-GB"/>
              <a:t>This is the sub-line</a:t>
            </a:r>
          </a:p>
          <a:p>
            <a:r>
              <a:rPr lang="en-GB"/>
              <a:t>Project name | Date</a:t>
            </a:r>
          </a:p>
        </p:txBody>
      </p:sp>
      <p:pic>
        <p:nvPicPr>
          <p:cNvPr id="26" name="Beispiel" descr="Ein Bild, das Wand, Gebäude enthält.&#10;&#10;Automatisch generierte Beschreibung">
            <a:extLst>
              <a:ext uri="{FF2B5EF4-FFF2-40B4-BE49-F238E27FC236}">
                <a16:creationId xmlns:a16="http://schemas.microsoft.com/office/drawing/2014/main" id="{317CFD46-37B5-4632-BBA4-3F2278F98B67}"/>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bwMode="gray">
          <a:xfrm>
            <a:off x="7797502" y="1475105"/>
            <a:ext cx="1246909" cy="860367"/>
          </a:xfrm>
          <a:prstGeom prst="rect">
            <a:avLst/>
          </a:prstGeom>
        </p:spPr>
      </p:pic>
      <p:sp>
        <p:nvSpPr>
          <p:cNvPr id="29" name="1.">
            <a:extLst>
              <a:ext uri="{FF2B5EF4-FFF2-40B4-BE49-F238E27FC236}">
                <a16:creationId xmlns:a16="http://schemas.microsoft.com/office/drawing/2014/main" id="{20B6CB06-5705-4A0C-80E4-F97390E0F331}"/>
              </a:ext>
            </a:extLst>
          </p:cNvPr>
          <p:cNvSpPr/>
          <p:nvPr userDrawn="1"/>
        </p:nvSpPr>
        <p:spPr bwMode="gray">
          <a:xfrm>
            <a:off x="4092742" y="128165"/>
            <a:ext cx="1476375" cy="590931"/>
          </a:xfrm>
          <a:prstGeom prst="rect">
            <a:avLst/>
          </a:prstGeom>
        </p:spPr>
        <p:txBody>
          <a:bodyPr wrap="square">
            <a:spAutoFit/>
          </a:bodyPr>
          <a:lstStyle/>
          <a:p>
            <a:pPr marL="0" marR="0" lvl="0" indent="0" algn="l" defTabSz="6858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GB" sz="1200" b="0" i="0" u="none" strike="noStrike" kern="1200" cap="none" spc="0" normalizeH="0" baseline="0" noProof="0">
                <a:ln>
                  <a:noFill/>
                </a:ln>
                <a:solidFill>
                  <a:prstClr val="black"/>
                </a:solidFill>
                <a:effectLst/>
                <a:uLnTx/>
                <a:uFillTx/>
                <a:latin typeface="+mn-lt"/>
                <a:ea typeface="+mn-ea"/>
                <a:cs typeface="+mn-cs"/>
              </a:rPr>
              <a:t>1. Click on this icon to insert a new photo.</a:t>
            </a:r>
          </a:p>
        </p:txBody>
      </p:sp>
      <p:sp>
        <p:nvSpPr>
          <p:cNvPr id="30" name="2.">
            <a:extLst>
              <a:ext uri="{FF2B5EF4-FFF2-40B4-BE49-F238E27FC236}">
                <a16:creationId xmlns:a16="http://schemas.microsoft.com/office/drawing/2014/main" id="{D84EBA1A-4DAD-4862-AA4E-9880DC7763BC}"/>
              </a:ext>
            </a:extLst>
          </p:cNvPr>
          <p:cNvSpPr/>
          <p:nvPr userDrawn="1"/>
        </p:nvSpPr>
        <p:spPr bwMode="gray">
          <a:xfrm>
            <a:off x="5501862" y="128165"/>
            <a:ext cx="1476375" cy="258532"/>
          </a:xfrm>
          <a:prstGeom prst="rect">
            <a:avLst/>
          </a:prstGeom>
        </p:spPr>
        <p:txBody>
          <a:bodyPr wrap="square">
            <a:spAutoFit/>
          </a:bodyPr>
          <a:lstStyle/>
          <a:p>
            <a:pPr marL="0" marR="0" lvl="0" indent="0" algn="l" defTabSz="6858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GB" sz="1200" b="0" i="0" u="none" strike="noStrike" kern="1200" cap="none" spc="0" normalizeH="0" baseline="0" noProof="0">
                <a:ln>
                  <a:noFill/>
                </a:ln>
                <a:solidFill>
                  <a:prstClr val="black"/>
                </a:solidFill>
                <a:effectLst/>
                <a:uLnTx/>
                <a:uFillTx/>
                <a:latin typeface="+mn-lt"/>
                <a:ea typeface="+mn-ea"/>
                <a:cs typeface="+mn-cs"/>
              </a:rPr>
              <a:t>2. Reset the slide.</a:t>
            </a:r>
          </a:p>
        </p:txBody>
      </p:sp>
      <p:sp>
        <p:nvSpPr>
          <p:cNvPr id="31" name="3.">
            <a:extLst>
              <a:ext uri="{FF2B5EF4-FFF2-40B4-BE49-F238E27FC236}">
                <a16:creationId xmlns:a16="http://schemas.microsoft.com/office/drawing/2014/main" id="{B2678BDE-5861-465F-B7A9-0C02CEA5146A}"/>
              </a:ext>
            </a:extLst>
          </p:cNvPr>
          <p:cNvSpPr/>
          <p:nvPr userDrawn="1"/>
        </p:nvSpPr>
        <p:spPr bwMode="gray">
          <a:xfrm>
            <a:off x="7261861" y="128165"/>
            <a:ext cx="1863194" cy="590931"/>
          </a:xfrm>
          <a:prstGeom prst="rect">
            <a:avLst/>
          </a:prstGeom>
        </p:spPr>
        <p:txBody>
          <a:bodyPr wrap="square">
            <a:spAutoFit/>
          </a:bodyPr>
          <a:lstStyle/>
          <a:p>
            <a:pPr marL="0" marR="0" lvl="0" indent="0" algn="l" defTabSz="6858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GB" sz="1200" b="0" i="0" u="none" strike="noStrike" kern="1200" cap="none" spc="0" normalizeH="0" baseline="0" noProof="0">
                <a:ln>
                  <a:noFill/>
                </a:ln>
                <a:solidFill>
                  <a:prstClr val="black"/>
                </a:solidFill>
                <a:effectLst/>
                <a:uLnTx/>
                <a:uFillTx/>
                <a:latin typeface="+mn-lt"/>
                <a:ea typeface="+mn-ea"/>
                <a:cs typeface="+mn-cs"/>
              </a:rPr>
              <a:t>3. Where necessary, change the section using the ‘Crop’ function.</a:t>
            </a:r>
          </a:p>
        </p:txBody>
      </p:sp>
      <p:pic>
        <p:nvPicPr>
          <p:cNvPr id="23" name="Grafik 22" descr="Ein Bild, das Screenshot enthält.&#10;&#10;Automatisch generierte Beschreibung">
            <a:extLst>
              <a:ext uri="{FF2B5EF4-FFF2-40B4-BE49-F238E27FC236}">
                <a16:creationId xmlns:a16="http://schemas.microsoft.com/office/drawing/2014/main" id="{624386F1-94F3-4226-906F-12B82E9AA11C}"/>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7797502" y="772118"/>
            <a:ext cx="387893" cy="590931"/>
          </a:xfrm>
          <a:prstGeom prst="rect">
            <a:avLst/>
          </a:prstGeom>
        </p:spPr>
      </p:pic>
      <p:grpSp>
        <p:nvGrpSpPr>
          <p:cNvPr id="33" name="Gruppieren 32">
            <a:extLst>
              <a:ext uri="{FF2B5EF4-FFF2-40B4-BE49-F238E27FC236}">
                <a16:creationId xmlns:a16="http://schemas.microsoft.com/office/drawing/2014/main" id="{105A1CD3-65ED-4979-8ED3-C6C6D69CA36F}"/>
              </a:ext>
            </a:extLst>
          </p:cNvPr>
          <p:cNvGrpSpPr/>
          <p:nvPr userDrawn="1"/>
        </p:nvGrpSpPr>
        <p:grpSpPr>
          <a:xfrm>
            <a:off x="5604594" y="776007"/>
            <a:ext cx="1588101" cy="650246"/>
            <a:chOff x="5604594" y="1459908"/>
            <a:chExt cx="1588101" cy="650246"/>
          </a:xfrm>
        </p:grpSpPr>
        <p:pic>
          <p:nvPicPr>
            <p:cNvPr id="34" name="Grafik 33" descr="Ein Bild, das Screenshot enthält.&#10;&#10;Automatisch generierte Beschreibung">
              <a:extLst>
                <a:ext uri="{FF2B5EF4-FFF2-40B4-BE49-F238E27FC236}">
                  <a16:creationId xmlns:a16="http://schemas.microsoft.com/office/drawing/2014/main" id="{51D59DA1-E2B0-4CDB-A12E-01AA9A73E876}"/>
                </a:ext>
              </a:extLst>
            </p:cNvPr>
            <p:cNvPicPr>
              <a:picLocks noChangeAspect="1"/>
            </p:cNvPicPr>
            <p:nvPr userDrawn="1"/>
          </p:nvPicPr>
          <p:blipFill>
            <a:blip r:embed="rId7"/>
            <a:stretch>
              <a:fillRect/>
            </a:stretch>
          </p:blipFill>
          <p:spPr>
            <a:xfrm>
              <a:off x="5604594" y="1459908"/>
              <a:ext cx="1588101" cy="650246"/>
            </a:xfrm>
            <a:prstGeom prst="rect">
              <a:avLst/>
            </a:prstGeom>
          </p:spPr>
        </p:pic>
        <p:sp>
          <p:nvSpPr>
            <p:cNvPr id="35" name="Rechteck 34">
              <a:extLst>
                <a:ext uri="{FF2B5EF4-FFF2-40B4-BE49-F238E27FC236}">
                  <a16:creationId xmlns:a16="http://schemas.microsoft.com/office/drawing/2014/main" id="{CA75C1DE-0310-44D2-BF9A-8AF0BB55C2BA}"/>
                </a:ext>
              </a:extLst>
            </p:cNvPr>
            <p:cNvSpPr/>
            <p:nvPr userDrawn="1"/>
          </p:nvSpPr>
          <p:spPr bwMode="gray">
            <a:xfrm>
              <a:off x="6631396" y="1739890"/>
              <a:ext cx="482357" cy="179961"/>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36" name="Rechteck">
            <a:extLst>
              <a:ext uri="{FF2B5EF4-FFF2-40B4-BE49-F238E27FC236}">
                <a16:creationId xmlns:a16="http://schemas.microsoft.com/office/drawing/2014/main" id="{E6AB41C2-B97C-4B5B-B3A7-980B47D8BCA4}"/>
              </a:ext>
            </a:extLst>
          </p:cNvPr>
          <p:cNvSpPr/>
          <p:nvPr userDrawn="1"/>
        </p:nvSpPr>
        <p:spPr bwMode="gray">
          <a:xfrm>
            <a:off x="7829992" y="959758"/>
            <a:ext cx="334720" cy="338137"/>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363549308"/>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alternative">
    <p:spTree>
      <p:nvGrpSpPr>
        <p:cNvPr id="1" name=""/>
        <p:cNvGrpSpPr/>
        <p:nvPr/>
      </p:nvGrpSpPr>
      <p:grpSpPr>
        <a:xfrm>
          <a:off x="0" y="0"/>
          <a:ext cx="0" cy="0"/>
          <a:chOff x="0" y="0"/>
          <a:chExt cx="0" cy="0"/>
        </a:xfrm>
      </p:grpSpPr>
      <p:pic>
        <p:nvPicPr>
          <p:cNvPr id="10" name="logo">
            <a:extLst>
              <a:ext uri="{FF2B5EF4-FFF2-40B4-BE49-F238E27FC236}">
                <a16:creationId xmlns:a16="http://schemas.microsoft.com/office/drawing/2014/main" id="{5020DAB1-6624-4F6F-85BE-D8BE78A1A57E}"/>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8000"/>
                    </a14:imgEffect>
                  </a14:imgLayer>
                </a14:imgProps>
              </a:ext>
              <a:ext uri="{28A0092B-C50C-407E-A947-70E740481C1C}">
                <a14:useLocalDpi xmlns:a14="http://schemas.microsoft.com/office/drawing/2010/main"/>
              </a:ext>
            </a:extLst>
          </a:blip>
          <a:stretch>
            <a:fillRect/>
          </a:stretch>
        </p:blipFill>
        <p:spPr bwMode="gray">
          <a:xfrm>
            <a:off x="687149" y="4066683"/>
            <a:ext cx="2311296" cy="637918"/>
          </a:xfrm>
          <a:prstGeom prst="rect">
            <a:avLst/>
          </a:prstGeom>
        </p:spPr>
      </p:pic>
      <p:sp>
        <p:nvSpPr>
          <p:cNvPr id="13" name="Bar">
            <a:extLst>
              <a:ext uri="{FF2B5EF4-FFF2-40B4-BE49-F238E27FC236}">
                <a16:creationId xmlns:a16="http://schemas.microsoft.com/office/drawing/2014/main" id="{8C59F0BE-E094-4F6F-B663-07A571A19A62}"/>
              </a:ext>
            </a:extLst>
          </p:cNvPr>
          <p:cNvSpPr/>
          <p:nvPr userDrawn="1"/>
        </p:nvSpPr>
        <p:spPr bwMode="gray">
          <a:xfrm>
            <a:off x="5369092" y="3665220"/>
            <a:ext cx="3647908" cy="222842"/>
          </a:xfrm>
          <a:prstGeom prst="rect">
            <a:avLst/>
          </a:pr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eaLnBrk="0" fontAlgn="base" hangingPunct="0">
              <a:spcBef>
                <a:spcPct val="0"/>
              </a:spcBef>
              <a:spcAft>
                <a:spcPct val="0"/>
              </a:spcAft>
            </a:pPr>
            <a:endParaRPr lang="de-DE" err="1">
              <a:solidFill>
                <a:schemeClr val="tx2"/>
              </a:solidFill>
              <a:latin typeface="Arial" charset="0"/>
            </a:endParaRPr>
          </a:p>
        </p:txBody>
      </p:sp>
      <p:sp>
        <p:nvSpPr>
          <p:cNvPr id="19" name="Subline">
            <a:extLst>
              <a:ext uri="{FF2B5EF4-FFF2-40B4-BE49-F238E27FC236}">
                <a16:creationId xmlns:a16="http://schemas.microsoft.com/office/drawing/2014/main" id="{31A5E120-96AF-40F6-98D7-8A2FD24C3270}"/>
              </a:ext>
            </a:extLst>
          </p:cNvPr>
          <p:cNvSpPr>
            <a:spLocks noGrp="1"/>
          </p:cNvSpPr>
          <p:nvPr>
            <p:ph type="body" sz="quarter" idx="10" hasCustomPrompt="1"/>
          </p:nvPr>
        </p:nvSpPr>
        <p:spPr bwMode="gray">
          <a:xfrm>
            <a:off x="699848" y="2775458"/>
            <a:ext cx="7970837" cy="592470"/>
          </a:xfrm>
        </p:spPr>
        <p:txBody>
          <a:bodyPr>
            <a:spAutoFit/>
          </a:bodyPr>
          <a:lstStyle>
            <a:lvl1pPr marL="0" indent="0">
              <a:lnSpc>
                <a:spcPct val="95000"/>
              </a:lnSpc>
              <a:spcBef>
                <a:spcPts val="1200"/>
              </a:spcBef>
              <a:spcAft>
                <a:spcPts val="0"/>
              </a:spcAft>
              <a:buNone/>
              <a:defRPr sz="1500">
                <a:solidFill>
                  <a:schemeClr val="tx1"/>
                </a:solidFill>
              </a:defRPr>
            </a:lvl1pPr>
          </a:lstStyle>
          <a:p>
            <a:r>
              <a:rPr lang="en-GB"/>
              <a:t>This is the sub-line</a:t>
            </a:r>
          </a:p>
          <a:p>
            <a:r>
              <a:rPr lang="en-GB"/>
              <a:t>Project name | Date</a:t>
            </a:r>
          </a:p>
        </p:txBody>
      </p:sp>
      <p:sp>
        <p:nvSpPr>
          <p:cNvPr id="5" name="Headline">
            <a:extLst>
              <a:ext uri="{FF2B5EF4-FFF2-40B4-BE49-F238E27FC236}">
                <a16:creationId xmlns:a16="http://schemas.microsoft.com/office/drawing/2014/main" id="{4ECCE95F-3D45-442B-95A6-78CBB31D3D1A}"/>
              </a:ext>
            </a:extLst>
          </p:cNvPr>
          <p:cNvSpPr>
            <a:spLocks noGrp="1"/>
          </p:cNvSpPr>
          <p:nvPr>
            <p:ph type="title" hasCustomPrompt="1"/>
          </p:nvPr>
        </p:nvSpPr>
        <p:spPr bwMode="gray">
          <a:xfrm>
            <a:off x="699848" y="1906648"/>
            <a:ext cx="7971711" cy="720197"/>
          </a:xfrm>
          <a:prstGeom prst="rect">
            <a:avLst/>
          </a:prstGeom>
        </p:spPr>
        <p:txBody>
          <a:bodyPr wrap="square">
            <a:spAutoFit/>
          </a:bodyPr>
          <a:lstStyle>
            <a:lvl1pPr>
              <a:defRPr sz="2600" b="1">
                <a:solidFill>
                  <a:schemeClr val="tx1"/>
                </a:solidFill>
              </a:defRPr>
            </a:lvl1pPr>
          </a:lstStyle>
          <a:p>
            <a:r>
              <a:rPr lang="en-GB"/>
              <a:t>Alternative title slide</a:t>
            </a:r>
            <a:br>
              <a:rPr lang="en-GB"/>
            </a:br>
            <a:r>
              <a:rPr lang="en-GB"/>
              <a:t>without photo</a:t>
            </a:r>
          </a:p>
        </p:txBody>
      </p:sp>
      <p:grpSp>
        <p:nvGrpSpPr>
          <p:cNvPr id="8" name="Key Visual">
            <a:extLst>
              <a:ext uri="{FF2B5EF4-FFF2-40B4-BE49-F238E27FC236}">
                <a16:creationId xmlns:a16="http://schemas.microsoft.com/office/drawing/2014/main" id="{1E0F1E1C-CA23-484C-B4BB-7C7FB71D6C86}"/>
              </a:ext>
            </a:extLst>
          </p:cNvPr>
          <p:cNvGrpSpPr/>
          <p:nvPr userDrawn="1"/>
        </p:nvGrpSpPr>
        <p:grpSpPr bwMode="gray">
          <a:xfrm>
            <a:off x="123135" y="123825"/>
            <a:ext cx="3783013" cy="1005693"/>
            <a:chOff x="4846637" y="119557"/>
            <a:chExt cx="3783013" cy="1005693"/>
          </a:xfrm>
        </p:grpSpPr>
        <p:sp>
          <p:nvSpPr>
            <p:cNvPr id="9" name="Freihandform: Form 8">
              <a:extLst>
                <a:ext uri="{FF2B5EF4-FFF2-40B4-BE49-F238E27FC236}">
                  <a16:creationId xmlns:a16="http://schemas.microsoft.com/office/drawing/2014/main" id="{361BEDD0-CC28-449C-8AF8-28ECB9820DCA}"/>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4"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ihandform: Form 10">
              <a:extLst>
                <a:ext uri="{FF2B5EF4-FFF2-40B4-BE49-F238E27FC236}">
                  <a16:creationId xmlns:a16="http://schemas.microsoft.com/office/drawing/2014/main" id="{2AF78ACF-6170-47AC-80E0-F6021AD8B19F}"/>
                </a:ext>
              </a:extLst>
            </p:cNvPr>
            <p:cNvSpPr/>
            <p:nvPr userDrawn="1"/>
          </p:nvSpPr>
          <p:spPr bwMode="gray">
            <a:xfrm>
              <a:off x="4920060" y="119557"/>
              <a:ext cx="10362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Freihandform: Form 11">
              <a:extLst>
                <a:ext uri="{FF2B5EF4-FFF2-40B4-BE49-F238E27FC236}">
                  <a16:creationId xmlns:a16="http://schemas.microsoft.com/office/drawing/2014/main" id="{5BAE5611-256D-4234-B00F-EB779B3EA961}"/>
                </a:ext>
              </a:extLst>
            </p:cNvPr>
            <p:cNvSpPr/>
            <p:nvPr userDrawn="1"/>
          </p:nvSpPr>
          <p:spPr bwMode="gray">
            <a:xfrm>
              <a:off x="7610197" y="119557"/>
              <a:ext cx="508146" cy="477657"/>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Freihandform: Form 13">
              <a:extLst>
                <a:ext uri="{FF2B5EF4-FFF2-40B4-BE49-F238E27FC236}">
                  <a16:creationId xmlns:a16="http://schemas.microsoft.com/office/drawing/2014/main" id="{D32235C7-71CD-4034-844A-03FD0D112CE2}"/>
                </a:ext>
              </a:extLst>
            </p:cNvPr>
            <p:cNvSpPr/>
            <p:nvPr userDrawn="1"/>
          </p:nvSpPr>
          <p:spPr bwMode="gray">
            <a:xfrm flipH="1">
              <a:off x="7164646" y="119557"/>
              <a:ext cx="951008" cy="481890"/>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Freihandform: Form 15">
              <a:extLst>
                <a:ext uri="{FF2B5EF4-FFF2-40B4-BE49-F238E27FC236}">
                  <a16:creationId xmlns:a16="http://schemas.microsoft.com/office/drawing/2014/main" id="{717CA073-D9FE-4EFD-801F-27AB9308B312}"/>
                </a:ext>
              </a:extLst>
            </p:cNvPr>
            <p:cNvSpPr/>
            <p:nvPr userDrawn="1"/>
          </p:nvSpPr>
          <p:spPr bwMode="gray">
            <a:xfrm>
              <a:off x="4920060" y="119557"/>
              <a:ext cx="2146640"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4124781924"/>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037597-8BB0-4750-8FAD-252867721047}"/>
              </a:ext>
            </a:extLst>
          </p:cNvPr>
          <p:cNvSpPr>
            <a:spLocks noGrp="1"/>
          </p:cNvSpPr>
          <p:nvPr>
            <p:ph type="title" hasCustomPrompt="1"/>
          </p:nvPr>
        </p:nvSpPr>
        <p:spPr bwMode="gray">
          <a:xfrm>
            <a:off x="449816" y="240212"/>
            <a:ext cx="8567183" cy="540544"/>
          </a:xfrm>
        </p:spPr>
        <p:txBody>
          <a:bodyPr/>
          <a:lstStyle>
            <a:lvl1pPr>
              <a:defRPr/>
            </a:lvl1pPr>
          </a:lstStyle>
          <a:p>
            <a:r>
              <a:rPr lang="en-GB"/>
              <a:t>Click to add headline</a:t>
            </a:r>
          </a:p>
        </p:txBody>
      </p:sp>
      <p:sp>
        <p:nvSpPr>
          <p:cNvPr id="6" name="Textplatzhalter 7">
            <a:extLst>
              <a:ext uri="{FF2B5EF4-FFF2-40B4-BE49-F238E27FC236}">
                <a16:creationId xmlns:a16="http://schemas.microsoft.com/office/drawing/2014/main" id="{F0E6115A-0138-4831-8CBC-F3B86D4660B2}"/>
              </a:ext>
            </a:extLst>
          </p:cNvPr>
          <p:cNvSpPr>
            <a:spLocks noGrp="1"/>
          </p:cNvSpPr>
          <p:nvPr>
            <p:ph type="body" sz="quarter" idx="13" hasCustomPrompt="1"/>
          </p:nvPr>
        </p:nvSpPr>
        <p:spPr bwMode="gray">
          <a:xfrm>
            <a:off x="449818" y="1020969"/>
            <a:ext cx="7172684" cy="3495469"/>
          </a:xfrm>
        </p:spPr>
        <p:txBody>
          <a:bodyPr/>
          <a:lstStyle>
            <a:lvl1pPr marL="228600" indent="-228600">
              <a:spcBef>
                <a:spcPts val="1800"/>
              </a:spcBef>
              <a:buFont typeface="+mj-lt"/>
              <a:buAutoNum type="arabicPeriod"/>
              <a:defRPr sz="1600"/>
            </a:lvl1pPr>
          </a:lstStyle>
          <a:p>
            <a:pPr lvl="0"/>
            <a:r>
              <a:rPr lang="en-GB"/>
              <a:t>Click to add text</a:t>
            </a:r>
          </a:p>
        </p:txBody>
      </p:sp>
      <p:sp>
        <p:nvSpPr>
          <p:cNvPr id="7" name="Datumsplatzhalter 6">
            <a:extLst>
              <a:ext uri="{FF2B5EF4-FFF2-40B4-BE49-F238E27FC236}">
                <a16:creationId xmlns:a16="http://schemas.microsoft.com/office/drawing/2014/main" id="{B452EF93-E523-4879-A016-E498F54384DB}"/>
              </a:ext>
            </a:extLst>
          </p:cNvPr>
          <p:cNvSpPr>
            <a:spLocks noGrp="1"/>
          </p:cNvSpPr>
          <p:nvPr>
            <p:ph type="dt" sz="half" idx="14"/>
          </p:nvPr>
        </p:nvSpPr>
        <p:spPr/>
        <p:txBody>
          <a:bodyPr/>
          <a:lstStyle/>
          <a:p>
            <a:fld id="{B0D351B2-E134-454C-95CB-F48CC150C9F6}" type="datetime3">
              <a:rPr lang="en-GB" smtClean="0"/>
              <a:t>29 November, 2023</a:t>
            </a:fld>
            <a:endParaRPr lang="en-GB"/>
          </a:p>
        </p:txBody>
      </p:sp>
      <p:sp>
        <p:nvSpPr>
          <p:cNvPr id="8" name="Fußzeilenplatzhalter 7">
            <a:extLst>
              <a:ext uri="{FF2B5EF4-FFF2-40B4-BE49-F238E27FC236}">
                <a16:creationId xmlns:a16="http://schemas.microsoft.com/office/drawing/2014/main" id="{B153431B-7D6D-4B55-A0DF-437772147847}"/>
              </a:ext>
            </a:extLst>
          </p:cNvPr>
          <p:cNvSpPr>
            <a:spLocks noGrp="1"/>
          </p:cNvSpPr>
          <p:nvPr>
            <p:ph type="ftr" sz="quarter" idx="15"/>
          </p:nvPr>
        </p:nvSpPr>
        <p:spPr/>
        <p:txBody>
          <a:bodyPr/>
          <a:lstStyle/>
          <a:p>
            <a:r>
              <a:rPr lang="en-GB"/>
              <a:t>Title of the presentation</a:t>
            </a:r>
          </a:p>
        </p:txBody>
      </p:sp>
      <p:sp>
        <p:nvSpPr>
          <p:cNvPr id="9" name="Foliennummernplatzhalter 8">
            <a:extLst>
              <a:ext uri="{FF2B5EF4-FFF2-40B4-BE49-F238E27FC236}">
                <a16:creationId xmlns:a16="http://schemas.microsoft.com/office/drawing/2014/main" id="{7190EEF8-EC05-4B47-999A-57A36EBAB75C}"/>
              </a:ext>
            </a:extLst>
          </p:cNvPr>
          <p:cNvSpPr>
            <a:spLocks noGrp="1"/>
          </p:cNvSpPr>
          <p:nvPr>
            <p:ph type="sldNum" sz="quarter" idx="16"/>
          </p:nvPr>
        </p:nvSpPr>
        <p:spPr/>
        <p:txBody>
          <a:bodyPr/>
          <a:lstStyle/>
          <a:p>
            <a:r>
              <a:rPr lang="en-GB"/>
              <a:t>Page </a:t>
            </a:r>
            <a:fld id="{3A8B5DB7-81A8-4ED4-916B-6B23CD603687}" type="slidenum">
              <a:rPr lang="en-GB" smtClean="0"/>
              <a:pPr/>
              <a:t>‹#›</a:t>
            </a:fld>
            <a:endParaRPr lang="en-GB"/>
          </a:p>
        </p:txBody>
      </p:sp>
    </p:spTree>
    <p:extLst>
      <p:ext uri="{BB962C8B-B14F-4D97-AF65-F5344CB8AC3E}">
        <p14:creationId xmlns:p14="http://schemas.microsoft.com/office/powerpoint/2010/main" val="1116619068"/>
      </p:ext>
    </p:extLst>
  </p:cSld>
  <p:clrMapOvr>
    <a:masterClrMapping/>
  </p:clrMapOvr>
  <p:transition>
    <p:fade/>
  </p:transition>
  <p:extLst>
    <p:ext uri="{DCECCB84-F9BA-43D5-87BE-67443E8EF086}">
      <p15:sldGuideLst xmlns:p15="http://schemas.microsoft.com/office/powerpoint/2012/main">
        <p15:guide id="1" orient="horz" pos="2845">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alternativ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037597-8BB0-4750-8FAD-252867721047}"/>
              </a:ext>
            </a:extLst>
          </p:cNvPr>
          <p:cNvSpPr>
            <a:spLocks noGrp="1"/>
          </p:cNvSpPr>
          <p:nvPr>
            <p:ph type="title" hasCustomPrompt="1"/>
          </p:nvPr>
        </p:nvSpPr>
        <p:spPr bwMode="gray">
          <a:xfrm>
            <a:off x="449816" y="240212"/>
            <a:ext cx="8567183" cy="540544"/>
          </a:xfrm>
        </p:spPr>
        <p:txBody>
          <a:bodyPr/>
          <a:lstStyle>
            <a:lvl1pPr>
              <a:defRPr/>
            </a:lvl1pPr>
          </a:lstStyle>
          <a:p>
            <a:r>
              <a:rPr lang="en-GB"/>
              <a:t>Click to add headline</a:t>
            </a:r>
          </a:p>
        </p:txBody>
      </p:sp>
      <p:grpSp>
        <p:nvGrpSpPr>
          <p:cNvPr id="6" name="Key Visual">
            <a:extLst>
              <a:ext uri="{FF2B5EF4-FFF2-40B4-BE49-F238E27FC236}">
                <a16:creationId xmlns:a16="http://schemas.microsoft.com/office/drawing/2014/main" id="{77156747-85E7-4ED4-B2ED-42ABA70FA613}"/>
              </a:ext>
            </a:extLst>
          </p:cNvPr>
          <p:cNvGrpSpPr/>
          <p:nvPr userDrawn="1"/>
        </p:nvGrpSpPr>
        <p:grpSpPr bwMode="gray">
          <a:xfrm flipV="1">
            <a:off x="123135" y="3983338"/>
            <a:ext cx="2320828" cy="616979"/>
            <a:chOff x="4846637" y="119557"/>
            <a:chExt cx="3783013" cy="1005693"/>
          </a:xfrm>
        </p:grpSpPr>
        <p:sp>
          <p:nvSpPr>
            <p:cNvPr id="7" name="Freihandform: Form 6">
              <a:extLst>
                <a:ext uri="{FF2B5EF4-FFF2-40B4-BE49-F238E27FC236}">
                  <a16:creationId xmlns:a16="http://schemas.microsoft.com/office/drawing/2014/main" id="{2E6C23C4-9083-4866-858D-0C04644D965B}"/>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ihandform: Form 7">
              <a:extLst>
                <a:ext uri="{FF2B5EF4-FFF2-40B4-BE49-F238E27FC236}">
                  <a16:creationId xmlns:a16="http://schemas.microsoft.com/office/drawing/2014/main" id="{FB0BB156-07F2-4B83-B5A7-E91DE0017F5B}"/>
                </a:ext>
              </a:extLst>
            </p:cNvPr>
            <p:cNvSpPr/>
            <p:nvPr userDrawn="1"/>
          </p:nvSpPr>
          <p:spPr bwMode="gray">
            <a:xfrm>
              <a:off x="4920060" y="119557"/>
              <a:ext cx="10362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Freihandform: Form 8">
              <a:extLst>
                <a:ext uri="{FF2B5EF4-FFF2-40B4-BE49-F238E27FC236}">
                  <a16:creationId xmlns:a16="http://schemas.microsoft.com/office/drawing/2014/main" id="{86502DB2-D1D5-44BB-955E-FA20933B0C5A}"/>
                </a:ext>
              </a:extLst>
            </p:cNvPr>
            <p:cNvSpPr/>
            <p:nvPr userDrawn="1"/>
          </p:nvSpPr>
          <p:spPr bwMode="gray">
            <a:xfrm>
              <a:off x="7610197" y="119557"/>
              <a:ext cx="508146" cy="477657"/>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Freihandform: Form 9">
              <a:extLst>
                <a:ext uri="{FF2B5EF4-FFF2-40B4-BE49-F238E27FC236}">
                  <a16:creationId xmlns:a16="http://schemas.microsoft.com/office/drawing/2014/main" id="{A25DFF6E-FE1D-49A8-A873-770951547FF1}"/>
                </a:ext>
              </a:extLst>
            </p:cNvPr>
            <p:cNvSpPr/>
            <p:nvPr userDrawn="1"/>
          </p:nvSpPr>
          <p:spPr bwMode="gray">
            <a:xfrm flipH="1">
              <a:off x="7164646" y="119557"/>
              <a:ext cx="951008" cy="481890"/>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Freihandform: Form 10">
              <a:extLst>
                <a:ext uri="{FF2B5EF4-FFF2-40B4-BE49-F238E27FC236}">
                  <a16:creationId xmlns:a16="http://schemas.microsoft.com/office/drawing/2014/main" id="{8E38456C-C414-4CEB-A953-0F72775B0C83}"/>
                </a:ext>
              </a:extLst>
            </p:cNvPr>
            <p:cNvSpPr/>
            <p:nvPr userDrawn="1"/>
          </p:nvSpPr>
          <p:spPr bwMode="gray">
            <a:xfrm>
              <a:off x="4920060" y="119557"/>
              <a:ext cx="2146640"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2" name="Textplatzhalter 7">
            <a:extLst>
              <a:ext uri="{FF2B5EF4-FFF2-40B4-BE49-F238E27FC236}">
                <a16:creationId xmlns:a16="http://schemas.microsoft.com/office/drawing/2014/main" id="{32E1886A-3475-4E66-B3BF-1AD48A2030B2}"/>
              </a:ext>
            </a:extLst>
          </p:cNvPr>
          <p:cNvSpPr>
            <a:spLocks noGrp="1"/>
          </p:cNvSpPr>
          <p:nvPr>
            <p:ph type="body" sz="quarter" idx="13" hasCustomPrompt="1"/>
          </p:nvPr>
        </p:nvSpPr>
        <p:spPr bwMode="gray">
          <a:xfrm>
            <a:off x="449818" y="1020969"/>
            <a:ext cx="7172684" cy="2810133"/>
          </a:xfrm>
        </p:spPr>
        <p:txBody>
          <a:bodyPr/>
          <a:lstStyle>
            <a:lvl1pPr marL="0" marR="0" indent="0" algn="l" defTabSz="685800" rtl="0" eaLnBrk="1" fontAlgn="auto" latinLnBrk="0" hangingPunct="1">
              <a:lnSpc>
                <a:spcPct val="90000"/>
              </a:lnSpc>
              <a:spcBef>
                <a:spcPts val="1800"/>
              </a:spcBef>
              <a:spcAft>
                <a:spcPts val="0"/>
              </a:spcAft>
              <a:buClrTx/>
              <a:buSzTx/>
              <a:buFont typeface="+mj-lt"/>
              <a:buNone/>
              <a:tabLst/>
              <a:defRPr sz="1600"/>
            </a:lvl1pPr>
          </a:lstStyle>
          <a:p>
            <a:pPr marL="228600" marR="0" lvl="0" indent="-228600" algn="l" defTabSz="685800" rtl="0" eaLnBrk="1" fontAlgn="auto" latinLnBrk="0" hangingPunct="1">
              <a:lnSpc>
                <a:spcPct val="90000"/>
              </a:lnSpc>
              <a:spcBef>
                <a:spcPts val="1800"/>
              </a:spcBef>
              <a:spcAft>
                <a:spcPts val="0"/>
              </a:spcAft>
              <a:buClrTx/>
              <a:buSzTx/>
              <a:buFont typeface="+mj-lt"/>
              <a:buAutoNum type="arabicPeriod"/>
              <a:tabLst/>
              <a:defRPr/>
            </a:pPr>
            <a:r>
              <a:rPr lang="en-GB"/>
              <a:t>Click to add text</a:t>
            </a:r>
          </a:p>
        </p:txBody>
      </p:sp>
      <p:sp>
        <p:nvSpPr>
          <p:cNvPr id="13" name="Datumsplatzhalter 12">
            <a:extLst>
              <a:ext uri="{FF2B5EF4-FFF2-40B4-BE49-F238E27FC236}">
                <a16:creationId xmlns:a16="http://schemas.microsoft.com/office/drawing/2014/main" id="{E5D8E01E-F49F-4D57-89D4-E949623D1DC6}"/>
              </a:ext>
            </a:extLst>
          </p:cNvPr>
          <p:cNvSpPr>
            <a:spLocks noGrp="1"/>
          </p:cNvSpPr>
          <p:nvPr>
            <p:ph type="dt" sz="half" idx="14"/>
          </p:nvPr>
        </p:nvSpPr>
        <p:spPr/>
        <p:txBody>
          <a:bodyPr/>
          <a:lstStyle/>
          <a:p>
            <a:fld id="{D7D896FE-93C3-49B9-A827-B06DEE38F305}" type="datetime3">
              <a:rPr lang="en-GB" smtClean="0"/>
              <a:t>29 November, 2023</a:t>
            </a:fld>
            <a:endParaRPr lang="en-GB"/>
          </a:p>
        </p:txBody>
      </p:sp>
      <p:sp>
        <p:nvSpPr>
          <p:cNvPr id="14" name="Fußzeilenplatzhalter 13">
            <a:extLst>
              <a:ext uri="{FF2B5EF4-FFF2-40B4-BE49-F238E27FC236}">
                <a16:creationId xmlns:a16="http://schemas.microsoft.com/office/drawing/2014/main" id="{BCF8D0CE-4095-4F50-924A-6E387AE4CF28}"/>
              </a:ext>
            </a:extLst>
          </p:cNvPr>
          <p:cNvSpPr>
            <a:spLocks noGrp="1"/>
          </p:cNvSpPr>
          <p:nvPr>
            <p:ph type="ftr" sz="quarter" idx="15"/>
          </p:nvPr>
        </p:nvSpPr>
        <p:spPr/>
        <p:txBody>
          <a:bodyPr/>
          <a:lstStyle/>
          <a:p>
            <a:r>
              <a:rPr lang="en-GB"/>
              <a:t>Title of the presentation</a:t>
            </a:r>
          </a:p>
        </p:txBody>
      </p:sp>
      <p:sp>
        <p:nvSpPr>
          <p:cNvPr id="15" name="Foliennummernplatzhalter 14">
            <a:extLst>
              <a:ext uri="{FF2B5EF4-FFF2-40B4-BE49-F238E27FC236}">
                <a16:creationId xmlns:a16="http://schemas.microsoft.com/office/drawing/2014/main" id="{4509B031-4623-4B3A-8E75-E14CEB8CCF15}"/>
              </a:ext>
            </a:extLst>
          </p:cNvPr>
          <p:cNvSpPr>
            <a:spLocks noGrp="1"/>
          </p:cNvSpPr>
          <p:nvPr>
            <p:ph type="sldNum" sz="quarter" idx="16"/>
          </p:nvPr>
        </p:nvSpPr>
        <p:spPr/>
        <p:txBody>
          <a:bodyPr/>
          <a:lstStyle/>
          <a:p>
            <a:r>
              <a:rPr lang="en-GB"/>
              <a:t>Page </a:t>
            </a:r>
            <a:fld id="{3A8B5DB7-81A8-4ED4-916B-6B23CD603687}" type="slidenum">
              <a:rPr lang="en-GB" smtClean="0"/>
              <a:pPr/>
              <a:t>‹#›</a:t>
            </a:fld>
            <a:endParaRPr lang="en-GB"/>
          </a:p>
        </p:txBody>
      </p:sp>
    </p:spTree>
    <p:extLst>
      <p:ext uri="{BB962C8B-B14F-4D97-AF65-F5344CB8AC3E}">
        <p14:creationId xmlns:p14="http://schemas.microsoft.com/office/powerpoint/2010/main" val="2287411557"/>
      </p:ext>
    </p:extLst>
  </p:cSld>
  <p:clrMapOvr>
    <a:masterClrMapping/>
  </p:clrMapOvr>
  <p:transition>
    <p:fade/>
  </p:transition>
  <p:extLst>
    <p:ext uri="{DCECCB84-F9BA-43D5-87BE-67443E8EF086}">
      <p15:sldGuideLst xmlns:p15="http://schemas.microsoft.com/office/powerpoint/2012/main">
        <p15:guide id="1" orient="horz" pos="2845">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hapter start slide, b/w  ">
    <p:spTree>
      <p:nvGrpSpPr>
        <p:cNvPr id="1" name=""/>
        <p:cNvGrpSpPr/>
        <p:nvPr/>
      </p:nvGrpSpPr>
      <p:grpSpPr>
        <a:xfrm>
          <a:off x="0" y="0"/>
          <a:ext cx="0" cy="0"/>
          <a:chOff x="0" y="0"/>
          <a:chExt cx="0" cy="0"/>
        </a:xfrm>
      </p:grpSpPr>
      <p:pic>
        <p:nvPicPr>
          <p:cNvPr id="18" name="Grafik 17">
            <a:extLst>
              <a:ext uri="{FF2B5EF4-FFF2-40B4-BE49-F238E27FC236}">
                <a16:creationId xmlns:a16="http://schemas.microsoft.com/office/drawing/2014/main" id="{DF58C217-C4E2-448E-B6B5-E56CEFB6D358}"/>
              </a:ext>
            </a:extLst>
          </p:cNvPr>
          <p:cNvPicPr>
            <a:picLocks/>
          </p:cNvPicPr>
          <p:nvPr userDrawn="1"/>
        </p:nvPicPr>
        <p:blipFill rotWithShape="1">
          <a:blip r:embed="rId2" cstate="screen">
            <a:extLst>
              <a:ext uri="{28A0092B-C50C-407E-A947-70E740481C1C}">
                <a14:useLocalDpi xmlns:a14="http://schemas.microsoft.com/office/drawing/2010/main"/>
              </a:ext>
            </a:extLst>
          </a:blip>
          <a:srcRect/>
          <a:stretch/>
        </p:blipFill>
        <p:spPr bwMode="gray">
          <a:xfrm>
            <a:off x="123135" y="123825"/>
            <a:ext cx="8893865" cy="4476494"/>
          </a:xfrm>
          <a:prstGeom prst="rect">
            <a:avLst/>
          </a:prstGeom>
        </p:spPr>
      </p:pic>
      <p:pic>
        <p:nvPicPr>
          <p:cNvPr id="20" name="Grafik 19" descr="Ein Bild, das Säge enthält.&#10;&#10;Automatisch generierte Beschreibung">
            <a:extLst>
              <a:ext uri="{FF2B5EF4-FFF2-40B4-BE49-F238E27FC236}">
                <a16:creationId xmlns:a16="http://schemas.microsoft.com/office/drawing/2014/main" id="{BCF144E3-F322-4496-87EE-8035011D1AB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123135" y="1570255"/>
            <a:ext cx="8895600" cy="3030064"/>
          </a:xfrm>
          <a:prstGeom prst="rect">
            <a:avLst/>
          </a:prstGeom>
        </p:spPr>
      </p:pic>
      <p:sp>
        <p:nvSpPr>
          <p:cNvPr id="19" name="Subline">
            <a:extLst>
              <a:ext uri="{FF2B5EF4-FFF2-40B4-BE49-F238E27FC236}">
                <a16:creationId xmlns:a16="http://schemas.microsoft.com/office/drawing/2014/main" id="{31A5E120-96AF-40F6-98D7-8A2FD24C3270}"/>
              </a:ext>
            </a:extLst>
          </p:cNvPr>
          <p:cNvSpPr>
            <a:spLocks noGrp="1"/>
          </p:cNvSpPr>
          <p:nvPr>
            <p:ph type="body" sz="quarter" idx="10" hasCustomPrompt="1"/>
          </p:nvPr>
        </p:nvSpPr>
        <p:spPr bwMode="gray">
          <a:xfrm>
            <a:off x="699848" y="3704147"/>
            <a:ext cx="7970837" cy="219291"/>
          </a:xfrm>
        </p:spPr>
        <p:txBody>
          <a:bodyPr>
            <a:spAutoFit/>
          </a:bodyPr>
          <a:lstStyle>
            <a:lvl1pPr marL="0" indent="0">
              <a:lnSpc>
                <a:spcPct val="95000"/>
              </a:lnSpc>
              <a:spcBef>
                <a:spcPts val="1200"/>
              </a:spcBef>
              <a:spcAft>
                <a:spcPts val="0"/>
              </a:spcAft>
              <a:buNone/>
              <a:defRPr sz="1500">
                <a:solidFill>
                  <a:schemeClr val="tx1"/>
                </a:solidFill>
              </a:defRPr>
            </a:lvl1pPr>
          </a:lstStyle>
          <a:p>
            <a:r>
              <a:rPr lang="en-GB"/>
              <a:t>This is the sub-line</a:t>
            </a:r>
          </a:p>
        </p:txBody>
      </p:sp>
      <p:sp>
        <p:nvSpPr>
          <p:cNvPr id="5" name="Headline">
            <a:extLst>
              <a:ext uri="{FF2B5EF4-FFF2-40B4-BE49-F238E27FC236}">
                <a16:creationId xmlns:a16="http://schemas.microsoft.com/office/drawing/2014/main" id="{4ECCE95F-3D45-442B-95A6-78CBB31D3D1A}"/>
              </a:ext>
            </a:extLst>
          </p:cNvPr>
          <p:cNvSpPr>
            <a:spLocks noGrp="1"/>
          </p:cNvSpPr>
          <p:nvPr>
            <p:ph type="title" hasCustomPrompt="1"/>
          </p:nvPr>
        </p:nvSpPr>
        <p:spPr bwMode="gray">
          <a:xfrm>
            <a:off x="699848" y="2844862"/>
            <a:ext cx="7971711" cy="720197"/>
          </a:xfrm>
          <a:prstGeom prst="rect">
            <a:avLst/>
          </a:prstGeom>
        </p:spPr>
        <p:txBody>
          <a:bodyPr wrap="square">
            <a:spAutoFit/>
          </a:bodyPr>
          <a:lstStyle>
            <a:lvl1pPr>
              <a:defRPr sz="2600" b="1">
                <a:solidFill>
                  <a:schemeClr val="tx1"/>
                </a:solidFill>
              </a:defRPr>
            </a:lvl1pPr>
          </a:lstStyle>
          <a:p>
            <a:r>
              <a:rPr lang="en-GB"/>
              <a:t>Section start slide</a:t>
            </a:r>
            <a:br>
              <a:rPr lang="en-GB"/>
            </a:br>
            <a:r>
              <a:rPr lang="en-GB"/>
              <a:t>with b/w GIZ key visual</a:t>
            </a:r>
          </a:p>
        </p:txBody>
      </p:sp>
      <p:sp>
        <p:nvSpPr>
          <p:cNvPr id="6" name="Datumsplatzhalter 5">
            <a:extLst>
              <a:ext uri="{FF2B5EF4-FFF2-40B4-BE49-F238E27FC236}">
                <a16:creationId xmlns:a16="http://schemas.microsoft.com/office/drawing/2014/main" id="{0DC1FF66-9C6A-433E-8553-8083512E9621}"/>
              </a:ext>
            </a:extLst>
          </p:cNvPr>
          <p:cNvSpPr>
            <a:spLocks noGrp="1"/>
          </p:cNvSpPr>
          <p:nvPr>
            <p:ph type="dt" sz="half" idx="11"/>
          </p:nvPr>
        </p:nvSpPr>
        <p:spPr/>
        <p:txBody>
          <a:bodyPr/>
          <a:lstStyle/>
          <a:p>
            <a:fld id="{BB2429D4-DCD5-426C-ACBE-33EDEDCE7EB7}" type="datetime3">
              <a:rPr lang="en-GB" smtClean="0"/>
              <a:t>29 November, 2023</a:t>
            </a:fld>
            <a:endParaRPr lang="en-GB"/>
          </a:p>
        </p:txBody>
      </p:sp>
      <p:sp>
        <p:nvSpPr>
          <p:cNvPr id="7" name="Fußzeilenplatzhalter 6">
            <a:extLst>
              <a:ext uri="{FF2B5EF4-FFF2-40B4-BE49-F238E27FC236}">
                <a16:creationId xmlns:a16="http://schemas.microsoft.com/office/drawing/2014/main" id="{EF569824-8B73-4A2E-B4EF-29A198DE52A6}"/>
              </a:ext>
            </a:extLst>
          </p:cNvPr>
          <p:cNvSpPr>
            <a:spLocks noGrp="1"/>
          </p:cNvSpPr>
          <p:nvPr>
            <p:ph type="ftr" sz="quarter" idx="12"/>
          </p:nvPr>
        </p:nvSpPr>
        <p:spPr/>
        <p:txBody>
          <a:bodyPr/>
          <a:lstStyle/>
          <a:p>
            <a:r>
              <a:rPr lang="en-GB"/>
              <a:t>Title of the presentation</a:t>
            </a:r>
          </a:p>
        </p:txBody>
      </p:sp>
      <p:sp>
        <p:nvSpPr>
          <p:cNvPr id="8" name="Foliennummernplatzhalter 7">
            <a:extLst>
              <a:ext uri="{FF2B5EF4-FFF2-40B4-BE49-F238E27FC236}">
                <a16:creationId xmlns:a16="http://schemas.microsoft.com/office/drawing/2014/main" id="{540C7464-2E6B-420A-8943-567BDD649418}"/>
              </a:ext>
            </a:extLst>
          </p:cNvPr>
          <p:cNvSpPr>
            <a:spLocks noGrp="1"/>
          </p:cNvSpPr>
          <p:nvPr>
            <p:ph type="sldNum" sz="quarter" idx="13"/>
          </p:nvPr>
        </p:nvSpPr>
        <p:spPr/>
        <p:txBody>
          <a:bodyPr/>
          <a:lstStyle/>
          <a:p>
            <a:r>
              <a:rPr lang="en-GB"/>
              <a:t>Page </a:t>
            </a:r>
            <a:fld id="{3A8B5DB7-81A8-4ED4-916B-6B23CD603687}" type="slidenum">
              <a:rPr lang="en-GB" smtClean="0"/>
              <a:pPr/>
              <a:t>‹#›</a:t>
            </a:fld>
            <a:endParaRPr lang="en-GB"/>
          </a:p>
        </p:txBody>
      </p:sp>
    </p:spTree>
    <p:extLst>
      <p:ext uri="{BB962C8B-B14F-4D97-AF65-F5344CB8AC3E}">
        <p14:creationId xmlns:p14="http://schemas.microsoft.com/office/powerpoint/2010/main" val="493775239"/>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pter start slide, photo">
    <p:spTree>
      <p:nvGrpSpPr>
        <p:cNvPr id="1" name=""/>
        <p:cNvGrpSpPr/>
        <p:nvPr/>
      </p:nvGrpSpPr>
      <p:grpSpPr>
        <a:xfrm>
          <a:off x="0" y="0"/>
          <a:ext cx="0" cy="0"/>
          <a:chOff x="0" y="0"/>
          <a:chExt cx="0" cy="0"/>
        </a:xfrm>
      </p:grpSpPr>
      <p:sp>
        <p:nvSpPr>
          <p:cNvPr id="13" name="Bildplatzhalter">
            <a:extLst>
              <a:ext uri="{FF2B5EF4-FFF2-40B4-BE49-F238E27FC236}">
                <a16:creationId xmlns:a16="http://schemas.microsoft.com/office/drawing/2014/main" id="{670A352A-9075-4383-BC37-7EF209BB4A7F}"/>
              </a:ext>
            </a:extLst>
          </p:cNvPr>
          <p:cNvSpPr>
            <a:spLocks noGrp="1"/>
          </p:cNvSpPr>
          <p:nvPr>
            <p:ph type="pic" sz="quarter" idx="11" hasCustomPrompt="1"/>
          </p:nvPr>
        </p:nvSpPr>
        <p:spPr bwMode="gray">
          <a:xfrm>
            <a:off x="123135" y="123825"/>
            <a:ext cx="8893865" cy="4476494"/>
          </a:xfrm>
          <a:noFill/>
        </p:spPr>
        <p:txBody>
          <a:bodyPr tIns="720000" rIns="0"/>
          <a:lstStyle>
            <a:lvl1pPr marL="0" marR="0" indent="0" algn="ctr" defTabSz="685800" rtl="0" eaLnBrk="1" fontAlgn="auto" latinLnBrk="0" hangingPunct="1">
              <a:lnSpc>
                <a:spcPct val="90000"/>
              </a:lnSpc>
              <a:spcBef>
                <a:spcPts val="0"/>
              </a:spcBef>
              <a:spcAft>
                <a:spcPts val="0"/>
              </a:spcAft>
              <a:buClrTx/>
              <a:buSzTx/>
              <a:buFont typeface="Arial" panose="020B0604020202020204" pitchFamily="34" charset="0"/>
              <a:buNone/>
              <a:tabLst/>
              <a:defRPr sz="500">
                <a:solidFill>
                  <a:schemeClr val="accent1"/>
                </a:solidFill>
              </a:defRPr>
            </a:lvl1pPr>
          </a:lstStyle>
          <a:p>
            <a:r>
              <a:rPr lang="en-GB"/>
              <a:t>.</a:t>
            </a:r>
          </a:p>
        </p:txBody>
      </p:sp>
      <p:sp>
        <p:nvSpPr>
          <p:cNvPr id="15" name="Headline">
            <a:extLst>
              <a:ext uri="{FF2B5EF4-FFF2-40B4-BE49-F238E27FC236}">
                <a16:creationId xmlns:a16="http://schemas.microsoft.com/office/drawing/2014/main" id="{F8646EF2-FE73-41DC-B654-C5012A3720DD}"/>
              </a:ext>
            </a:extLst>
          </p:cNvPr>
          <p:cNvSpPr>
            <a:spLocks noGrp="1"/>
          </p:cNvSpPr>
          <p:nvPr>
            <p:ph type="title" hasCustomPrompt="1"/>
          </p:nvPr>
        </p:nvSpPr>
        <p:spPr bwMode="gray">
          <a:xfrm>
            <a:off x="123135" y="1570255"/>
            <a:ext cx="8893865" cy="3030064"/>
          </a:xfrm>
          <a:prstGeom prst="rect">
            <a:avLst/>
          </a:prstGeom>
          <a:blipFill dpi="0" rotWithShape="1">
            <a:blip r:embed="rId2" cstate="screen">
              <a:alphaModFix amt="80000"/>
              <a:extLst>
                <a:ext uri="{28A0092B-C50C-407E-A947-70E740481C1C}">
                  <a14:useLocalDpi xmlns:a14="http://schemas.microsoft.com/office/drawing/2010/main"/>
                </a:ext>
              </a:extLst>
            </a:blip>
            <a:srcRect/>
            <a:stretch>
              <a:fillRect/>
            </a:stretch>
          </a:blipFill>
        </p:spPr>
        <p:txBody>
          <a:bodyPr wrap="square" lIns="576000" bIns="1036800" anchor="b">
            <a:noAutofit/>
          </a:bodyPr>
          <a:lstStyle>
            <a:lvl1pPr>
              <a:defRPr sz="2600" b="1">
                <a:solidFill>
                  <a:schemeClr val="tx1"/>
                </a:solidFill>
              </a:defRPr>
            </a:lvl1pPr>
          </a:lstStyle>
          <a:p>
            <a:r>
              <a:rPr lang="en-GB"/>
              <a:t>Section start slide</a:t>
            </a:r>
            <a:br>
              <a:rPr lang="en-GB"/>
            </a:br>
            <a:r>
              <a:rPr lang="en-GB"/>
              <a:t>with background photo (interchangeable)</a:t>
            </a:r>
          </a:p>
        </p:txBody>
      </p:sp>
      <p:sp>
        <p:nvSpPr>
          <p:cNvPr id="28" name="Subline">
            <a:extLst>
              <a:ext uri="{FF2B5EF4-FFF2-40B4-BE49-F238E27FC236}">
                <a16:creationId xmlns:a16="http://schemas.microsoft.com/office/drawing/2014/main" id="{6699B1E5-C447-4674-92BB-C2A1F3ADCF99}"/>
              </a:ext>
            </a:extLst>
          </p:cNvPr>
          <p:cNvSpPr>
            <a:spLocks noGrp="1"/>
          </p:cNvSpPr>
          <p:nvPr>
            <p:ph type="body" sz="quarter" idx="10" hasCustomPrompt="1"/>
          </p:nvPr>
        </p:nvSpPr>
        <p:spPr bwMode="gray">
          <a:xfrm>
            <a:off x="699848" y="3704147"/>
            <a:ext cx="7970837" cy="219291"/>
          </a:xfrm>
        </p:spPr>
        <p:txBody>
          <a:bodyPr>
            <a:spAutoFit/>
          </a:bodyPr>
          <a:lstStyle>
            <a:lvl1pPr marL="0" indent="0">
              <a:lnSpc>
                <a:spcPct val="95000"/>
              </a:lnSpc>
              <a:spcBef>
                <a:spcPts val="0"/>
              </a:spcBef>
              <a:spcAft>
                <a:spcPts val="0"/>
              </a:spcAft>
              <a:buNone/>
              <a:defRPr sz="1500">
                <a:solidFill>
                  <a:schemeClr val="tx1"/>
                </a:solidFill>
              </a:defRPr>
            </a:lvl1pPr>
          </a:lstStyle>
          <a:p>
            <a:r>
              <a:rPr lang="en-GB"/>
              <a:t>This is the sub-line</a:t>
            </a:r>
          </a:p>
        </p:txBody>
      </p:sp>
      <p:sp>
        <p:nvSpPr>
          <p:cNvPr id="7" name="Datumsplatzhalter 6">
            <a:extLst>
              <a:ext uri="{FF2B5EF4-FFF2-40B4-BE49-F238E27FC236}">
                <a16:creationId xmlns:a16="http://schemas.microsoft.com/office/drawing/2014/main" id="{ECA10962-7562-45EF-9BCC-CF8E4A8ECDD8}"/>
              </a:ext>
            </a:extLst>
          </p:cNvPr>
          <p:cNvSpPr>
            <a:spLocks noGrp="1"/>
          </p:cNvSpPr>
          <p:nvPr>
            <p:ph type="dt" sz="half" idx="12"/>
          </p:nvPr>
        </p:nvSpPr>
        <p:spPr/>
        <p:txBody>
          <a:bodyPr/>
          <a:lstStyle/>
          <a:p>
            <a:fld id="{943D6B83-B905-4BFB-8833-DDA664A51B3B}" type="datetime3">
              <a:rPr lang="en-GB" smtClean="0"/>
              <a:t>29 November, 2023</a:t>
            </a:fld>
            <a:endParaRPr lang="en-GB"/>
          </a:p>
        </p:txBody>
      </p:sp>
      <p:sp>
        <p:nvSpPr>
          <p:cNvPr id="8" name="Fußzeilenplatzhalter 7">
            <a:extLst>
              <a:ext uri="{FF2B5EF4-FFF2-40B4-BE49-F238E27FC236}">
                <a16:creationId xmlns:a16="http://schemas.microsoft.com/office/drawing/2014/main" id="{4EDF0250-D30F-4BC8-BDE1-DB1BD325237F}"/>
              </a:ext>
            </a:extLst>
          </p:cNvPr>
          <p:cNvSpPr>
            <a:spLocks noGrp="1"/>
          </p:cNvSpPr>
          <p:nvPr>
            <p:ph type="ftr" sz="quarter" idx="13"/>
          </p:nvPr>
        </p:nvSpPr>
        <p:spPr/>
        <p:txBody>
          <a:bodyPr/>
          <a:lstStyle/>
          <a:p>
            <a:r>
              <a:rPr lang="en-GB"/>
              <a:t>Title of the presentation</a:t>
            </a:r>
          </a:p>
        </p:txBody>
      </p:sp>
      <p:sp>
        <p:nvSpPr>
          <p:cNvPr id="11" name="Foliennummernplatzhalter 10">
            <a:extLst>
              <a:ext uri="{FF2B5EF4-FFF2-40B4-BE49-F238E27FC236}">
                <a16:creationId xmlns:a16="http://schemas.microsoft.com/office/drawing/2014/main" id="{98F0E3FB-E27A-4457-B526-B2D2906906AA}"/>
              </a:ext>
            </a:extLst>
          </p:cNvPr>
          <p:cNvSpPr>
            <a:spLocks noGrp="1"/>
          </p:cNvSpPr>
          <p:nvPr>
            <p:ph type="sldNum" sz="quarter" idx="14"/>
          </p:nvPr>
        </p:nvSpPr>
        <p:spPr/>
        <p:txBody>
          <a:bodyPr/>
          <a:lstStyle/>
          <a:p>
            <a:r>
              <a:rPr lang="en-GB"/>
              <a:t>Page </a:t>
            </a:r>
            <a:fld id="{3A8B5DB7-81A8-4ED4-916B-6B23CD603687}" type="slidenum">
              <a:rPr lang="en-GB" smtClean="0"/>
              <a:pPr/>
              <a:t>‹#›</a:t>
            </a:fld>
            <a:endParaRPr lang="en-GB"/>
          </a:p>
        </p:txBody>
      </p:sp>
    </p:spTree>
    <p:extLst>
      <p:ext uri="{BB962C8B-B14F-4D97-AF65-F5344CB8AC3E}">
        <p14:creationId xmlns:p14="http://schemas.microsoft.com/office/powerpoint/2010/main" val="2628188471"/>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microsoft.com/office/2007/relationships/hdphoto" Target="../media/hdphoto1.wdp"/><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6" name="Logo">
            <a:extLst>
              <a:ext uri="{FF2B5EF4-FFF2-40B4-BE49-F238E27FC236}">
                <a16:creationId xmlns:a16="http://schemas.microsoft.com/office/drawing/2014/main" id="{9F0F5CEA-886E-4B05-93BC-F96F6B5DF08A}"/>
              </a:ext>
            </a:extLst>
          </p:cNvPr>
          <p:cNvPicPr>
            <a:picLocks noChangeAspect="1"/>
          </p:cNvPicPr>
          <p:nvPr userDrawn="1"/>
        </p:nvPicPr>
        <p:blipFill rotWithShape="1">
          <a:blip r:embed="rId38" cstate="screen">
            <a:extLst>
              <a:ext uri="{BEBA8EAE-BF5A-486C-A8C5-ECC9F3942E4B}">
                <a14:imgProps xmlns:a14="http://schemas.microsoft.com/office/drawing/2010/main">
                  <a14:imgLayer r:embed="rId39">
                    <a14:imgEffect>
                      <a14:brightnessContrast bright="-8000"/>
                    </a14:imgEffect>
                  </a14:imgLayer>
                </a14:imgProps>
              </a:ext>
              <a:ext uri="{28A0092B-C50C-407E-A947-70E740481C1C}">
                <a14:useLocalDpi xmlns:a14="http://schemas.microsoft.com/office/drawing/2010/main"/>
              </a:ext>
            </a:extLst>
          </a:blip>
          <a:srcRect/>
          <a:stretch/>
        </p:blipFill>
        <p:spPr bwMode="gray">
          <a:xfrm>
            <a:off x="8692041" y="4778859"/>
            <a:ext cx="309835" cy="237625"/>
          </a:xfrm>
          <a:prstGeom prst="rect">
            <a:avLst/>
          </a:prstGeom>
        </p:spPr>
      </p:pic>
      <p:sp>
        <p:nvSpPr>
          <p:cNvPr id="15" name="bar">
            <a:extLst>
              <a:ext uri="{FF2B5EF4-FFF2-40B4-BE49-F238E27FC236}">
                <a16:creationId xmlns:a16="http://schemas.microsoft.com/office/drawing/2014/main" id="{49D9F131-2158-4CE8-878F-18E76BB55EA7}"/>
              </a:ext>
            </a:extLst>
          </p:cNvPr>
          <p:cNvSpPr/>
          <p:nvPr userDrawn="1"/>
        </p:nvSpPr>
        <p:spPr bwMode="gray">
          <a:xfrm>
            <a:off x="8167688" y="4600319"/>
            <a:ext cx="849312" cy="51896"/>
          </a:xfrm>
          <a:prstGeom prst="rect">
            <a:avLst/>
          </a:pr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eaLnBrk="0" fontAlgn="base" hangingPunct="0">
              <a:spcBef>
                <a:spcPct val="0"/>
              </a:spcBef>
              <a:spcAft>
                <a:spcPct val="0"/>
              </a:spcAft>
            </a:pPr>
            <a:endParaRPr lang="de-DE" err="1">
              <a:solidFill>
                <a:schemeClr val="tx2"/>
              </a:solidFill>
              <a:latin typeface="Arial" charset="0"/>
            </a:endParaRPr>
          </a:p>
        </p:txBody>
      </p:sp>
      <p:sp>
        <p:nvSpPr>
          <p:cNvPr id="9" name="Fußzeile">
            <a:extLst>
              <a:ext uri="{FF2B5EF4-FFF2-40B4-BE49-F238E27FC236}">
                <a16:creationId xmlns:a16="http://schemas.microsoft.com/office/drawing/2014/main" id="{19B70EF4-7BC8-4A19-AF2F-96476732805A}"/>
              </a:ext>
            </a:extLst>
          </p:cNvPr>
          <p:cNvSpPr>
            <a:spLocks noGrp="1"/>
          </p:cNvSpPr>
          <p:nvPr>
            <p:ph type="ftr" sz="quarter" idx="3"/>
          </p:nvPr>
        </p:nvSpPr>
        <p:spPr bwMode="gray">
          <a:xfrm>
            <a:off x="2047425" y="4926383"/>
            <a:ext cx="5775978" cy="92333"/>
          </a:xfrm>
          <a:prstGeom prst="rect">
            <a:avLst/>
          </a:prstGeom>
        </p:spPr>
        <p:txBody>
          <a:bodyPr vert="horz" wrap="square" lIns="0" tIns="0" rIns="0" bIns="0" rtlCol="0" anchor="ctr">
            <a:spAutoFit/>
          </a:bodyPr>
          <a:lstStyle>
            <a:lvl1pPr algn="l">
              <a:defRPr sz="600" spc="38" baseline="0">
                <a:solidFill>
                  <a:schemeClr val="tx1">
                    <a:lumMod val="50000"/>
                    <a:lumOff val="50000"/>
                  </a:schemeClr>
                </a:solidFill>
                <a:latin typeface="Arial" panose="020B0604020202020204" pitchFamily="34" charset="0"/>
                <a:cs typeface="Arial" panose="020B0604020202020204" pitchFamily="34" charset="0"/>
              </a:defRPr>
            </a:lvl1pPr>
          </a:lstStyle>
          <a:p>
            <a:r>
              <a:rPr lang="en-GB"/>
              <a:t>Title of the presentation</a:t>
            </a:r>
          </a:p>
        </p:txBody>
      </p:sp>
      <p:sp>
        <p:nvSpPr>
          <p:cNvPr id="10" name="Datum">
            <a:extLst>
              <a:ext uri="{FF2B5EF4-FFF2-40B4-BE49-F238E27FC236}">
                <a16:creationId xmlns:a16="http://schemas.microsoft.com/office/drawing/2014/main" id="{6ED51528-C082-4A1A-9A13-B0D2B18590A6}"/>
              </a:ext>
            </a:extLst>
          </p:cNvPr>
          <p:cNvSpPr>
            <a:spLocks noGrp="1"/>
          </p:cNvSpPr>
          <p:nvPr>
            <p:ph type="dt" sz="half" idx="2"/>
          </p:nvPr>
        </p:nvSpPr>
        <p:spPr bwMode="gray">
          <a:xfrm>
            <a:off x="1059416" y="4926862"/>
            <a:ext cx="727043" cy="92333"/>
          </a:xfrm>
          <a:prstGeom prst="rect">
            <a:avLst/>
          </a:prstGeom>
        </p:spPr>
        <p:txBody>
          <a:bodyPr vert="horz" wrap="square" lIns="0" tIns="0" rIns="0" bIns="0" rtlCol="0" anchor="ctr">
            <a:spAutoFit/>
          </a:bodyPr>
          <a:lstStyle>
            <a:lvl1pPr>
              <a:defRPr lang="de-DE" sz="600" spc="38" baseline="0" smtClean="0">
                <a:solidFill>
                  <a:schemeClr val="tx1">
                    <a:lumMod val="50000"/>
                    <a:lumOff val="50000"/>
                  </a:schemeClr>
                </a:solidFill>
                <a:latin typeface="Arial" panose="020B0604020202020204" pitchFamily="34" charset="0"/>
                <a:cs typeface="Arial" panose="020B0604020202020204" pitchFamily="34" charset="0"/>
              </a:defRPr>
            </a:lvl1pPr>
          </a:lstStyle>
          <a:p>
            <a:fld id="{59455B4D-CF6C-429E-B639-DCE3696B3AC4}" type="datetime3">
              <a:rPr lang="en-GB" smtClean="0"/>
              <a:t>29 November, 2023</a:t>
            </a:fld>
            <a:endParaRPr lang="en-GB"/>
          </a:p>
        </p:txBody>
      </p:sp>
      <p:sp>
        <p:nvSpPr>
          <p:cNvPr id="5" name="Foliennummernplatzhalter">
            <a:extLst>
              <a:ext uri="{FF2B5EF4-FFF2-40B4-BE49-F238E27FC236}">
                <a16:creationId xmlns:a16="http://schemas.microsoft.com/office/drawing/2014/main" id="{4CDA9225-2A86-4401-A66D-D1B6B89C6007}"/>
              </a:ext>
            </a:extLst>
          </p:cNvPr>
          <p:cNvSpPr>
            <a:spLocks noGrp="1"/>
          </p:cNvSpPr>
          <p:nvPr>
            <p:ph type="sldNum" sz="quarter" idx="4"/>
          </p:nvPr>
        </p:nvSpPr>
        <p:spPr bwMode="gray">
          <a:xfrm>
            <a:off x="449817" y="4926383"/>
            <a:ext cx="450850" cy="92333"/>
          </a:xfrm>
          <a:prstGeom prst="rect">
            <a:avLst/>
          </a:prstGeom>
        </p:spPr>
        <p:txBody>
          <a:bodyPr vert="horz" wrap="square" lIns="0" tIns="0" rIns="0" bIns="0" rtlCol="0" anchor="ctr">
            <a:spAutoFit/>
          </a:bodyPr>
          <a:lstStyle>
            <a:lvl1pPr algn="l">
              <a:defRPr lang="de-DE" sz="600" spc="38" baseline="0" smtClean="0">
                <a:solidFill>
                  <a:schemeClr val="tx2"/>
                </a:solidFill>
                <a:latin typeface="Arial" panose="020B0604020202020204" pitchFamily="34" charset="0"/>
                <a:cs typeface="Arial" panose="020B0604020202020204" pitchFamily="34" charset="0"/>
              </a:defRPr>
            </a:lvl1pPr>
          </a:lstStyle>
          <a:p>
            <a:r>
              <a:rPr lang="en-GB"/>
              <a:t>Page </a:t>
            </a:r>
            <a:fld id="{3A8B5DB7-81A8-4ED4-916B-6B23CD603687}" type="slidenum">
              <a:rPr lang="en-GB" smtClean="0"/>
              <a:pPr/>
              <a:t>‹#›</a:t>
            </a:fld>
            <a:endParaRPr lang="en-GB"/>
          </a:p>
        </p:txBody>
      </p:sp>
      <p:cxnSp>
        <p:nvCxnSpPr>
          <p:cNvPr id="14" name="Trennlinie 2">
            <a:extLst>
              <a:ext uri="{FF2B5EF4-FFF2-40B4-BE49-F238E27FC236}">
                <a16:creationId xmlns:a16="http://schemas.microsoft.com/office/drawing/2014/main" id="{BA7763BA-D29F-4859-88A9-E457D7D05001}"/>
              </a:ext>
            </a:extLst>
          </p:cNvPr>
          <p:cNvCxnSpPr>
            <a:cxnSpLocks/>
          </p:cNvCxnSpPr>
          <p:nvPr userDrawn="1"/>
        </p:nvCxnSpPr>
        <p:spPr bwMode="gray">
          <a:xfrm>
            <a:off x="1909051" y="4931713"/>
            <a:ext cx="0" cy="77787"/>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Trennline 1">
            <a:extLst>
              <a:ext uri="{FF2B5EF4-FFF2-40B4-BE49-F238E27FC236}">
                <a16:creationId xmlns:a16="http://schemas.microsoft.com/office/drawing/2014/main" id="{D7B3BF4D-6640-4657-BD72-5F4E0852873A}"/>
              </a:ext>
            </a:extLst>
          </p:cNvPr>
          <p:cNvCxnSpPr>
            <a:cxnSpLocks/>
          </p:cNvCxnSpPr>
          <p:nvPr userDrawn="1"/>
        </p:nvCxnSpPr>
        <p:spPr bwMode="gray">
          <a:xfrm>
            <a:off x="917820" y="4931714"/>
            <a:ext cx="0" cy="77787"/>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 name="Text"/>
          <p:cNvSpPr>
            <a:spLocks noGrp="1"/>
          </p:cNvSpPr>
          <p:nvPr>
            <p:ph type="body" idx="1"/>
          </p:nvPr>
        </p:nvSpPr>
        <p:spPr bwMode="gray">
          <a:xfrm>
            <a:off x="449818" y="1020969"/>
            <a:ext cx="7172684" cy="3495470"/>
          </a:xfrm>
          <a:prstGeom prst="rect">
            <a:avLst/>
          </a:prstGeom>
        </p:spPr>
        <p:txBody>
          <a:bodyPr vert="horz" lIns="0" tIns="0" rIns="72000" bIns="0" rtlCol="0">
            <a:noAutofit/>
          </a:bodyPr>
          <a:lstStyle/>
          <a:p>
            <a:pPr lvl="0"/>
            <a:r>
              <a:rPr lang="en-GB" noProof="0"/>
              <a:t>Click to add text</a:t>
            </a:r>
          </a:p>
          <a:p>
            <a:pPr lvl="1">
              <a:buClr>
                <a:schemeClr val="accent1"/>
              </a:buClr>
            </a:pPr>
            <a:r>
              <a:rPr lang="en-GB" noProof="0"/>
              <a:t>Second level</a:t>
            </a:r>
          </a:p>
          <a:p>
            <a:pPr lvl="2">
              <a:buClr>
                <a:schemeClr val="accent1"/>
              </a:buClr>
            </a:pPr>
            <a:r>
              <a:rPr lang="en-GB" noProof="0"/>
              <a:t>Third level</a:t>
            </a:r>
          </a:p>
        </p:txBody>
      </p:sp>
      <p:sp>
        <p:nvSpPr>
          <p:cNvPr id="22" name="Headline">
            <a:extLst>
              <a:ext uri="{FF2B5EF4-FFF2-40B4-BE49-F238E27FC236}">
                <a16:creationId xmlns:a16="http://schemas.microsoft.com/office/drawing/2014/main" id="{288DB87F-225C-44F9-8B2F-85DB9A3E0803}"/>
              </a:ext>
            </a:extLst>
          </p:cNvPr>
          <p:cNvSpPr>
            <a:spLocks noGrp="1"/>
          </p:cNvSpPr>
          <p:nvPr>
            <p:ph type="title"/>
          </p:nvPr>
        </p:nvSpPr>
        <p:spPr bwMode="gray">
          <a:xfrm>
            <a:off x="449817" y="240212"/>
            <a:ext cx="7172684" cy="540544"/>
          </a:xfrm>
          <a:prstGeom prst="rect">
            <a:avLst/>
          </a:prstGeom>
        </p:spPr>
        <p:txBody>
          <a:bodyPr vert="horz" lIns="0" tIns="0" rIns="72000" bIns="0" rtlCol="0" anchor="b">
            <a:noAutofit/>
          </a:bodyPr>
          <a:lstStyle/>
          <a:p>
            <a:r>
              <a:rPr lang="en-GB"/>
              <a:t>Click to edit headline</a:t>
            </a:r>
          </a:p>
        </p:txBody>
      </p:sp>
    </p:spTree>
    <p:extLst>
      <p:ext uri="{BB962C8B-B14F-4D97-AF65-F5344CB8AC3E}">
        <p14:creationId xmlns:p14="http://schemas.microsoft.com/office/powerpoint/2010/main" val="4039776046"/>
      </p:ext>
    </p:extLst>
  </p:cSld>
  <p:clrMap bg1="lt1" tx1="dk1" bg2="lt2" tx2="dk2" accent1="accent1" accent2="accent2" accent3="accent3" accent4="accent4" accent5="accent5" accent6="accent6" hlink="hlink" folHlink="folHlink"/>
  <p:sldLayoutIdLst>
    <p:sldLayoutId id="2147483674" r:id="rId1"/>
    <p:sldLayoutId id="2147483814" r:id="rId2"/>
    <p:sldLayoutId id="2147483815" r:id="rId3"/>
    <p:sldLayoutId id="2147483818" r:id="rId4"/>
    <p:sldLayoutId id="2147483819" r:id="rId5"/>
    <p:sldLayoutId id="2147483858" r:id="rId6"/>
    <p:sldLayoutId id="2147483859" r:id="rId7"/>
    <p:sldLayoutId id="2147483824" r:id="rId8"/>
    <p:sldLayoutId id="2147483822" r:id="rId9"/>
    <p:sldLayoutId id="2147483823" r:id="rId10"/>
    <p:sldLayoutId id="2147483821" r:id="rId11"/>
    <p:sldLayoutId id="2147483826" r:id="rId12"/>
    <p:sldLayoutId id="2147483827" r:id="rId13"/>
    <p:sldLayoutId id="2147483825" r:id="rId14"/>
    <p:sldLayoutId id="2147483829" r:id="rId15"/>
    <p:sldLayoutId id="2147483838" r:id="rId16"/>
    <p:sldLayoutId id="2147483832" r:id="rId17"/>
    <p:sldLayoutId id="2147483828" r:id="rId18"/>
    <p:sldLayoutId id="2147483830" r:id="rId19"/>
    <p:sldLayoutId id="2147483831" r:id="rId20"/>
    <p:sldLayoutId id="2147483834" r:id="rId21"/>
    <p:sldLayoutId id="2147483835" r:id="rId22"/>
    <p:sldLayoutId id="2147483836" r:id="rId23"/>
    <p:sldLayoutId id="2147483837" r:id="rId24"/>
    <p:sldLayoutId id="2147483839" r:id="rId25"/>
    <p:sldLayoutId id="2147483852" r:id="rId26"/>
    <p:sldLayoutId id="2147483843" r:id="rId27"/>
    <p:sldLayoutId id="2147483847" r:id="rId28"/>
    <p:sldLayoutId id="2147483846" r:id="rId29"/>
    <p:sldLayoutId id="2147483841" r:id="rId30"/>
    <p:sldLayoutId id="2147483842" r:id="rId31"/>
    <p:sldLayoutId id="2147483857" r:id="rId32"/>
    <p:sldLayoutId id="2147483856" r:id="rId33"/>
    <p:sldLayoutId id="2147483840" r:id="rId34"/>
    <p:sldLayoutId id="2147483860" r:id="rId35"/>
    <p:sldLayoutId id="2147483861" r:id="rId36"/>
  </p:sldLayoutIdLst>
  <p:transition>
    <p:fade/>
  </p:transition>
  <p:hf hdr="0"/>
  <p:txStyles>
    <p:titleStyle>
      <a:lvl1pPr algn="l" defTabSz="685800" rtl="0" eaLnBrk="1" latinLnBrk="0" hangingPunct="1">
        <a:lnSpc>
          <a:spcPct val="90000"/>
        </a:lnSpc>
        <a:spcBef>
          <a:spcPct val="0"/>
        </a:spcBef>
        <a:buNone/>
        <a:defRPr sz="1800" b="1" kern="1200" cap="none" baseline="0">
          <a:solidFill>
            <a:schemeClr val="tx1"/>
          </a:solidFill>
          <a:latin typeface="+mj-lt"/>
          <a:ea typeface="+mj-ea"/>
          <a:cs typeface="+mj-cs"/>
        </a:defRPr>
      </a:lvl1pPr>
    </p:titleStyle>
    <p:bodyStyle>
      <a:lvl1pPr marL="0" indent="0" algn="l" defTabSz="685800" rtl="0" eaLnBrk="1" latinLnBrk="0" hangingPunct="1">
        <a:lnSpc>
          <a:spcPct val="90000"/>
        </a:lnSpc>
        <a:spcBef>
          <a:spcPts val="600"/>
        </a:spcBef>
        <a:buFont typeface="Arial" panose="020B0604020202020204" pitchFamily="34" charset="0"/>
        <a:buNone/>
        <a:defRPr lang="de-DE" sz="1200" kern="1200" dirty="0" smtClean="0">
          <a:solidFill>
            <a:schemeClr val="tx1"/>
          </a:solidFill>
          <a:latin typeface="+mn-lt"/>
          <a:ea typeface="+mn-ea"/>
          <a:cs typeface="+mn-cs"/>
        </a:defRPr>
      </a:lvl1pPr>
      <a:lvl2pPr marL="180975" indent="-180975" algn="l" defTabSz="685800" rtl="0" eaLnBrk="1" latinLnBrk="0" hangingPunct="1">
        <a:lnSpc>
          <a:spcPct val="90000"/>
        </a:lnSpc>
        <a:spcBef>
          <a:spcPts val="600"/>
        </a:spcBef>
        <a:buClr>
          <a:schemeClr val="accent1"/>
        </a:buClr>
        <a:buFont typeface="Wingdings" panose="05000000000000000000" pitchFamily="2" charset="2"/>
        <a:buChar char="§"/>
        <a:defRPr lang="de-DE" sz="1200" kern="1200" dirty="0" smtClean="0">
          <a:solidFill>
            <a:schemeClr val="tx1"/>
          </a:solidFill>
          <a:latin typeface="+mn-lt"/>
          <a:ea typeface="+mn-ea"/>
          <a:cs typeface="+mn-cs"/>
        </a:defRPr>
      </a:lvl2pPr>
      <a:lvl3pPr marL="357188" indent="-176213" algn="l" defTabSz="685800" rtl="0" eaLnBrk="1" latinLnBrk="0" hangingPunct="1">
        <a:lnSpc>
          <a:spcPct val="90000"/>
        </a:lnSpc>
        <a:spcBef>
          <a:spcPts val="600"/>
        </a:spcBef>
        <a:buClr>
          <a:schemeClr val="accent1"/>
        </a:buClr>
        <a:buFont typeface="Symbol" panose="05050102010706020507" pitchFamily="18" charset="2"/>
        <a:buChar char="-"/>
        <a:defRPr lang="de-DE" sz="1100" kern="1200" dirty="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78" userDrawn="1">
          <p15:clr>
            <a:srgbClr val="F26B43"/>
          </p15:clr>
        </p15:guide>
        <p15:guide id="5" orient="horz" pos="3162" userDrawn="1">
          <p15:clr>
            <a:srgbClr val="F26B43"/>
          </p15:clr>
        </p15:guide>
        <p15:guide id="7" pos="5680" userDrawn="1">
          <p15:clr>
            <a:srgbClr val="F26B43"/>
          </p15:clr>
        </p15:guide>
        <p15:guide id="8" pos="77"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3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6.png"/></Relationships>
</file>

<file path=ppt/slides/_rels/slide10.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10.xml"/><Relationship Id="rId1" Type="http://schemas.openxmlformats.org/officeDocument/2006/relationships/slideLayout" Target="../slideLayouts/slideLayout1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1.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3.xml"/><Relationship Id="rId1" Type="http://schemas.openxmlformats.org/officeDocument/2006/relationships/slideLayout" Target="../slideLayouts/slideLayout21.xml"/><Relationship Id="rId5" Type="http://schemas.openxmlformats.org/officeDocument/2006/relationships/image" Target="../media/image21.png"/><Relationship Id="rId4" Type="http://schemas.openxmlformats.org/officeDocument/2006/relationships/image" Target="../media/image60.svg"/></Relationships>
</file>

<file path=ppt/slides/_rels/slide1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hyperlink" Target="mailto:shyam.lodhia@giz.de" TargetMode="External"/><Relationship Id="rId7"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35.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21.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17.xml"/><Relationship Id="rId4" Type="http://schemas.openxmlformats.org/officeDocument/2006/relationships/image" Target="../media/image31.png"/></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21.xml"/><Relationship Id="rId5" Type="http://schemas.openxmlformats.org/officeDocument/2006/relationships/image" Target="../media/image35.png"/><Relationship Id="rId4" Type="http://schemas.openxmlformats.org/officeDocument/2006/relationships/image" Target="../media/image34.png"/></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21.xml"/><Relationship Id="rId4" Type="http://schemas.openxmlformats.org/officeDocument/2006/relationships/image" Target="../media/image37.png"/></Relationships>
</file>

<file path=ppt/slides/_rels/slide8.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svg"/><Relationship Id="rId18" Type="http://schemas.openxmlformats.org/officeDocument/2006/relationships/image" Target="../media/image48.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42.png"/><Relationship Id="rId17" Type="http://schemas.openxmlformats.org/officeDocument/2006/relationships/image" Target="../media/image47.svg"/><Relationship Id="rId2" Type="http://schemas.openxmlformats.org/officeDocument/2006/relationships/notesSlide" Target="../notesSlides/notesSlide8.xml"/><Relationship Id="rId16" Type="http://schemas.openxmlformats.org/officeDocument/2006/relationships/image" Target="../media/image46.png"/><Relationship Id="rId1" Type="http://schemas.openxmlformats.org/officeDocument/2006/relationships/slideLayout" Target="../slideLayouts/slideLayout17.xml"/><Relationship Id="rId6" Type="http://schemas.openxmlformats.org/officeDocument/2006/relationships/diagramColors" Target="../diagrams/colors1.xml"/><Relationship Id="rId11" Type="http://schemas.openxmlformats.org/officeDocument/2006/relationships/image" Target="../media/image41.svg"/><Relationship Id="rId5" Type="http://schemas.openxmlformats.org/officeDocument/2006/relationships/diagramQuickStyle" Target="../diagrams/quickStyle1.xml"/><Relationship Id="rId15" Type="http://schemas.openxmlformats.org/officeDocument/2006/relationships/image" Target="../media/image45.svg"/><Relationship Id="rId10" Type="http://schemas.openxmlformats.org/officeDocument/2006/relationships/image" Target="../media/image40.png"/><Relationship Id="rId19" Type="http://schemas.openxmlformats.org/officeDocument/2006/relationships/image" Target="../media/image49.svg"/><Relationship Id="rId4" Type="http://schemas.openxmlformats.org/officeDocument/2006/relationships/diagramLayout" Target="../diagrams/layout1.xml"/><Relationship Id="rId9" Type="http://schemas.openxmlformats.org/officeDocument/2006/relationships/image" Target="../media/image39.svg"/><Relationship Id="rId14" Type="http://schemas.openxmlformats.org/officeDocument/2006/relationships/image" Target="../media/image44.png"/></Relationships>
</file>

<file path=ppt/slides/_rels/slide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87B757E-37BA-B150-619C-8A2E479D9D7C}"/>
              </a:ext>
            </a:extLst>
          </p:cNvPr>
          <p:cNvGrpSpPr/>
          <p:nvPr/>
        </p:nvGrpSpPr>
        <p:grpSpPr>
          <a:xfrm>
            <a:off x="44405" y="42597"/>
            <a:ext cx="9038745" cy="3361828"/>
            <a:chOff x="316384" y="304035"/>
            <a:chExt cx="11559229" cy="4277078"/>
          </a:xfrm>
        </p:grpSpPr>
        <p:pic>
          <p:nvPicPr>
            <p:cNvPr id="6" name="Picture 2" descr="Mangrove plant">
              <a:extLst>
                <a:ext uri="{FF2B5EF4-FFF2-40B4-BE49-F238E27FC236}">
                  <a16:creationId xmlns:a16="http://schemas.microsoft.com/office/drawing/2014/main" id="{71FBB8C6-FFAA-A8AC-1E3A-07A3633F5BE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7257" t="61" r="33420" b="-61"/>
            <a:stretch/>
          </p:blipFill>
          <p:spPr bwMode="auto">
            <a:xfrm>
              <a:off x="9645982" y="304035"/>
              <a:ext cx="2229631" cy="4277078"/>
            </a:xfrm>
            <a:prstGeom prst="snip2DiagRect">
              <a:avLst/>
            </a:prstGeom>
            <a:extLst>
              <a:ext uri="{909E8E84-426E-40DD-AFC4-6F175D3DCCD1}">
                <a14:hiddenFill xmlns:a14="http://schemas.microsoft.com/office/drawing/2010/main">
                  <a:solidFill>
                    <a:srgbClr val="FFFFFF"/>
                  </a:solidFill>
                </a14:hiddenFill>
              </a:ext>
            </a:extLst>
          </p:spPr>
        </p:pic>
        <p:pic>
          <p:nvPicPr>
            <p:cNvPr id="12" name="Picture 2" descr="Mangrove plant">
              <a:extLst>
                <a:ext uri="{FF2B5EF4-FFF2-40B4-BE49-F238E27FC236}">
                  <a16:creationId xmlns:a16="http://schemas.microsoft.com/office/drawing/2014/main" id="{41ABE6ED-AED2-40F3-EA9B-D3707D289B4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028" r="59310"/>
            <a:stretch/>
          </p:blipFill>
          <p:spPr bwMode="auto">
            <a:xfrm>
              <a:off x="8434442" y="304035"/>
              <a:ext cx="1114816" cy="4277078"/>
            </a:xfrm>
            <a:prstGeom prst="snip2DiagRect">
              <a:avLst/>
            </a:prstGeom>
            <a:extLst>
              <a:ext uri="{909E8E84-426E-40DD-AFC4-6F175D3DCCD1}">
                <a14:hiddenFill xmlns:a14="http://schemas.microsoft.com/office/drawing/2010/main">
                  <a:solidFill>
                    <a:srgbClr val="FFFFFF"/>
                  </a:solidFill>
                </a14:hiddenFill>
              </a:ext>
            </a:extLst>
          </p:spPr>
        </p:pic>
        <p:pic>
          <p:nvPicPr>
            <p:cNvPr id="13" name="Picture 2" descr="Mangrove plant">
              <a:extLst>
                <a:ext uri="{FF2B5EF4-FFF2-40B4-BE49-F238E27FC236}">
                  <a16:creationId xmlns:a16="http://schemas.microsoft.com/office/drawing/2014/main" id="{67A9B596-92AD-654F-2764-5336ED648B5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438" r="75784"/>
            <a:stretch/>
          </p:blipFill>
          <p:spPr bwMode="auto">
            <a:xfrm>
              <a:off x="316384" y="304035"/>
              <a:ext cx="743462" cy="4277078"/>
            </a:xfrm>
            <a:prstGeom prst="snip2DiagRect">
              <a:avLst/>
            </a:prstGeom>
            <a:extLst>
              <a:ext uri="{909E8E84-426E-40DD-AFC4-6F175D3DCCD1}">
                <a14:hiddenFill xmlns:a14="http://schemas.microsoft.com/office/drawing/2010/main">
                  <a:solidFill>
                    <a:srgbClr val="FFFFFF"/>
                  </a:solidFill>
                </a14:hiddenFill>
              </a:ext>
            </a:extLst>
          </p:spPr>
        </p:pic>
      </p:grpSp>
      <p:sp>
        <p:nvSpPr>
          <p:cNvPr id="18" name="TextBox 17">
            <a:extLst>
              <a:ext uri="{FF2B5EF4-FFF2-40B4-BE49-F238E27FC236}">
                <a16:creationId xmlns:a16="http://schemas.microsoft.com/office/drawing/2014/main" id="{7D0E6B15-389F-E63F-FE83-38DFE7FCEE12}"/>
              </a:ext>
            </a:extLst>
          </p:cNvPr>
          <p:cNvSpPr txBox="1"/>
          <p:nvPr/>
        </p:nvSpPr>
        <p:spPr>
          <a:xfrm>
            <a:off x="634418" y="557148"/>
            <a:ext cx="5766569" cy="1015663"/>
          </a:xfrm>
          <a:prstGeom prst="rect">
            <a:avLst/>
          </a:prstGeom>
          <a:noFill/>
        </p:spPr>
        <p:txBody>
          <a:bodyPr wrap="square" rtlCol="0">
            <a:spAutoFit/>
          </a:bodyPr>
          <a:lstStyle/>
          <a:p>
            <a:pPr algn="ctr"/>
            <a:r>
              <a:rPr lang="en-US" sz="2000" b="1" dirty="0">
                <a:solidFill>
                  <a:srgbClr val="0070C0"/>
                </a:solidFill>
                <a:latin typeface="Calibri" panose="020F0502020204030204" pitchFamily="34" charset="0"/>
                <a:cs typeface="Calibri" panose="020F0502020204030204" pitchFamily="34" charset="0"/>
              </a:rPr>
              <a:t>MAPPING &amp; MONITORING THE EXTENT OF SEAGRASS AND MANGROVE ECOSYSTEMS THROUGH CLOUD COMPUTING</a:t>
            </a:r>
            <a:endParaRPr lang="en-DE" sz="2000" b="1" dirty="0">
              <a:solidFill>
                <a:srgbClr val="0070C0"/>
              </a:solidFill>
              <a:latin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269D3F65-024D-F3C6-BC5B-EE2FFE087183}"/>
              </a:ext>
            </a:extLst>
          </p:cNvPr>
          <p:cNvSpPr txBox="1"/>
          <p:nvPr/>
        </p:nvSpPr>
        <p:spPr>
          <a:xfrm>
            <a:off x="614167" y="1624431"/>
            <a:ext cx="5766568" cy="1138773"/>
          </a:xfrm>
          <a:prstGeom prst="rect">
            <a:avLst/>
          </a:prstGeom>
          <a:noFill/>
        </p:spPr>
        <p:txBody>
          <a:bodyPr wrap="square" rtlCol="0">
            <a:spAutoFit/>
          </a:bodyPr>
          <a:lstStyle/>
          <a:p>
            <a:pPr algn="ctr"/>
            <a:r>
              <a:rPr lang="en-US" sz="1800" b="1" dirty="0">
                <a:solidFill>
                  <a:srgbClr val="0070C0"/>
                </a:solidFill>
                <a:latin typeface="Calibri" panose="020F0502020204030204" pitchFamily="34" charset="0"/>
                <a:cs typeface="Calibri" panose="020F0502020204030204" pitchFamily="34" charset="0"/>
              </a:rPr>
              <a:t>The Role of Digital Earth Pacific in the MACBLUE Project.</a:t>
            </a:r>
          </a:p>
          <a:p>
            <a:pPr algn="ctr"/>
            <a:endParaRPr lang="en-US" sz="1800" b="1" dirty="0">
              <a:solidFill>
                <a:srgbClr val="0070C0"/>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1600" b="1" dirty="0">
                <a:solidFill>
                  <a:srgbClr val="0070C0"/>
                </a:solidFill>
                <a:latin typeface="Calibri" panose="020F0502020204030204" pitchFamily="34" charset="0"/>
                <a:cs typeface="Calibri" panose="020F0502020204030204" pitchFamily="34" charset="0"/>
              </a:rPr>
              <a:t>Presenter: Shyam Lodhia</a:t>
            </a:r>
          </a:p>
          <a:p>
            <a:pPr marL="285750" indent="-285750">
              <a:buFont typeface="Arial" panose="020B0604020202020204" pitchFamily="34" charset="0"/>
              <a:buChar char="•"/>
            </a:pPr>
            <a:r>
              <a:rPr lang="en-US" sz="1600" b="1" dirty="0">
                <a:solidFill>
                  <a:srgbClr val="0070C0"/>
                </a:solidFill>
                <a:latin typeface="Calibri" panose="020F0502020204030204" pitchFamily="34" charset="0"/>
                <a:cs typeface="Calibri" panose="020F0502020204030204" pitchFamily="34" charset="0"/>
              </a:rPr>
              <a:t>Affiliation: GIZ</a:t>
            </a:r>
            <a:endParaRPr lang="en-DE" sz="1600" b="1" dirty="0">
              <a:solidFill>
                <a:srgbClr val="0070C0"/>
              </a:solidFill>
              <a:latin typeface="Calibri" panose="020F0502020204030204" pitchFamily="34" charset="0"/>
              <a:cs typeface="Calibri" panose="020F0502020204030204" pitchFamily="34" charset="0"/>
            </a:endParaRPr>
          </a:p>
        </p:txBody>
      </p:sp>
      <p:pic>
        <p:nvPicPr>
          <p:cNvPr id="29" name="Picture 28">
            <a:extLst>
              <a:ext uri="{FF2B5EF4-FFF2-40B4-BE49-F238E27FC236}">
                <a16:creationId xmlns:a16="http://schemas.microsoft.com/office/drawing/2014/main" id="{FF39C35D-1C6E-D64D-D0F5-E284AC744571}"/>
              </a:ext>
            </a:extLst>
          </p:cNvPr>
          <p:cNvPicPr>
            <a:picLocks noChangeAspect="1"/>
          </p:cNvPicPr>
          <p:nvPr/>
        </p:nvPicPr>
        <p:blipFill rotWithShape="1">
          <a:blip r:embed="rId4">
            <a:alphaModFix amt="20000"/>
          </a:blip>
          <a:srcRect l="16684" r="14737" b="36363"/>
          <a:stretch/>
        </p:blipFill>
        <p:spPr>
          <a:xfrm>
            <a:off x="2114746" y="335735"/>
            <a:ext cx="2765410" cy="2747962"/>
          </a:xfrm>
          <a:prstGeom prst="rect">
            <a:avLst/>
          </a:prstGeom>
        </p:spPr>
      </p:pic>
      <p:sp>
        <p:nvSpPr>
          <p:cNvPr id="2" name="Rectangle 1">
            <a:extLst>
              <a:ext uri="{FF2B5EF4-FFF2-40B4-BE49-F238E27FC236}">
                <a16:creationId xmlns:a16="http://schemas.microsoft.com/office/drawing/2014/main" id="{FAAE5CB2-4951-7DF8-2BF1-36006C6CCD05}"/>
              </a:ext>
            </a:extLst>
          </p:cNvPr>
          <p:cNvSpPr/>
          <p:nvPr/>
        </p:nvSpPr>
        <p:spPr>
          <a:xfrm>
            <a:off x="-1" y="3433784"/>
            <a:ext cx="9144001" cy="240044"/>
          </a:xfrm>
          <a:prstGeom prst="rect">
            <a:avLst/>
          </a:prstGeom>
          <a:solidFill>
            <a:srgbClr val="2D7766"/>
          </a:solidFill>
          <a:ln>
            <a:no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1013"/>
          </a:p>
        </p:txBody>
      </p:sp>
      <p:grpSp>
        <p:nvGrpSpPr>
          <p:cNvPr id="5" name="Group 4">
            <a:extLst>
              <a:ext uri="{FF2B5EF4-FFF2-40B4-BE49-F238E27FC236}">
                <a16:creationId xmlns:a16="http://schemas.microsoft.com/office/drawing/2014/main" id="{17F17519-0076-0A20-F96D-3047E06CF0EE}"/>
              </a:ext>
            </a:extLst>
          </p:cNvPr>
          <p:cNvGrpSpPr/>
          <p:nvPr/>
        </p:nvGrpSpPr>
        <p:grpSpPr>
          <a:xfrm>
            <a:off x="428315" y="3870407"/>
            <a:ext cx="8448731" cy="1030769"/>
            <a:chOff x="634419" y="3913901"/>
            <a:chExt cx="8148973" cy="957136"/>
          </a:xfrm>
        </p:grpSpPr>
        <p:pic>
          <p:nvPicPr>
            <p:cNvPr id="45" name="Picture 44" descr="A picture containing text, logo, font, graphics&#10;&#10;Description automatically generated">
              <a:extLst>
                <a:ext uri="{FF2B5EF4-FFF2-40B4-BE49-F238E27FC236}">
                  <a16:creationId xmlns:a16="http://schemas.microsoft.com/office/drawing/2014/main" id="{F812D98E-8AD7-FE96-9053-C372E8EC32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4419" y="3913901"/>
              <a:ext cx="979927" cy="957136"/>
            </a:xfrm>
            <a:prstGeom prst="rect">
              <a:avLst/>
            </a:prstGeom>
          </p:spPr>
        </p:pic>
        <p:grpSp>
          <p:nvGrpSpPr>
            <p:cNvPr id="4" name="Group 3">
              <a:extLst>
                <a:ext uri="{FF2B5EF4-FFF2-40B4-BE49-F238E27FC236}">
                  <a16:creationId xmlns:a16="http://schemas.microsoft.com/office/drawing/2014/main" id="{36F8F87E-DF22-5D0A-F9F8-B8549E5EB5A2}"/>
                </a:ext>
              </a:extLst>
            </p:cNvPr>
            <p:cNvGrpSpPr/>
            <p:nvPr/>
          </p:nvGrpSpPr>
          <p:grpSpPr>
            <a:xfrm>
              <a:off x="3560032" y="3919612"/>
              <a:ext cx="5223360" cy="951425"/>
              <a:chOff x="3560032" y="3919612"/>
              <a:chExt cx="5223360" cy="951425"/>
            </a:xfrm>
          </p:grpSpPr>
          <p:pic>
            <p:nvPicPr>
              <p:cNvPr id="43" name="Picture 42" descr="A picture containing text, font, logo, graphics&#10;&#10;Description automatically generated">
                <a:extLst>
                  <a:ext uri="{FF2B5EF4-FFF2-40B4-BE49-F238E27FC236}">
                    <a16:creationId xmlns:a16="http://schemas.microsoft.com/office/drawing/2014/main" id="{F01DBCF7-6161-F4F5-034C-35AFCDD3A6C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89206" y="3919612"/>
                <a:ext cx="2094186" cy="846360"/>
              </a:xfrm>
              <a:prstGeom prst="rect">
                <a:avLst/>
              </a:prstGeom>
            </p:spPr>
          </p:pic>
          <p:pic>
            <p:nvPicPr>
              <p:cNvPr id="44" name="Picture 43" descr="A logo for a community&#10;&#10;Description automatically generated">
                <a:extLst>
                  <a:ext uri="{FF2B5EF4-FFF2-40B4-BE49-F238E27FC236}">
                    <a16:creationId xmlns:a16="http://schemas.microsoft.com/office/drawing/2014/main" id="{91B0A7EB-249C-6D3A-8970-A47BF0A042CC}"/>
                  </a:ext>
                </a:extLst>
              </p:cNvPr>
              <p:cNvPicPr>
                <a:picLocks noChangeAspect="1"/>
              </p:cNvPicPr>
              <p:nvPr/>
            </p:nvPicPr>
            <p:blipFill>
              <a:blip r:embed="rId7"/>
              <a:stretch>
                <a:fillRect/>
              </a:stretch>
            </p:blipFill>
            <p:spPr>
              <a:xfrm>
                <a:off x="3560032" y="3985283"/>
                <a:ext cx="1880003" cy="885754"/>
              </a:xfrm>
              <a:prstGeom prst="rect">
                <a:avLst/>
              </a:prstGeom>
            </p:spPr>
          </p:pic>
          <p:pic>
            <p:nvPicPr>
              <p:cNvPr id="46" name="Picture 45" descr="A logo of a company&#10;&#10;Description automatically generated">
                <a:extLst>
                  <a:ext uri="{FF2B5EF4-FFF2-40B4-BE49-F238E27FC236}">
                    <a16:creationId xmlns:a16="http://schemas.microsoft.com/office/drawing/2014/main" id="{8DB8AA29-BABB-4E3D-71C3-6BE445DC1F49}"/>
                  </a:ext>
                </a:extLst>
              </p:cNvPr>
              <p:cNvPicPr>
                <a:picLocks noChangeAspect="1"/>
              </p:cNvPicPr>
              <p:nvPr/>
            </p:nvPicPr>
            <p:blipFill>
              <a:blip r:embed="rId8"/>
              <a:stretch>
                <a:fillRect/>
              </a:stretch>
            </p:blipFill>
            <p:spPr>
              <a:xfrm>
                <a:off x="5149605" y="4077572"/>
                <a:ext cx="1526829" cy="540497"/>
              </a:xfrm>
              <a:prstGeom prst="rect">
                <a:avLst/>
              </a:prstGeom>
            </p:spPr>
          </p:pic>
        </p:grpSp>
        <p:pic>
          <p:nvPicPr>
            <p:cNvPr id="47" name="Picture 46" descr="A blue and black logo&#10;&#10;Description automatically generated">
              <a:extLst>
                <a:ext uri="{FF2B5EF4-FFF2-40B4-BE49-F238E27FC236}">
                  <a16:creationId xmlns:a16="http://schemas.microsoft.com/office/drawing/2014/main" id="{0EE39CC9-0887-0D83-2B24-F7A0DAC675D5}"/>
                </a:ext>
              </a:extLst>
            </p:cNvPr>
            <p:cNvPicPr>
              <a:picLocks noChangeAspect="1"/>
            </p:cNvPicPr>
            <p:nvPr/>
          </p:nvPicPr>
          <p:blipFill>
            <a:blip r:embed="rId9"/>
            <a:stretch>
              <a:fillRect/>
            </a:stretch>
          </p:blipFill>
          <p:spPr>
            <a:xfrm>
              <a:off x="1640102" y="4077572"/>
              <a:ext cx="2049495" cy="545809"/>
            </a:xfrm>
            <a:prstGeom prst="rect">
              <a:avLst/>
            </a:prstGeom>
          </p:spPr>
        </p:pic>
      </p:grpSp>
    </p:spTree>
    <p:extLst>
      <p:ext uri="{BB962C8B-B14F-4D97-AF65-F5344CB8AC3E}">
        <p14:creationId xmlns:p14="http://schemas.microsoft.com/office/powerpoint/2010/main" val="2097375303"/>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3">
            <a:extLst>
              <a:ext uri="{FF2B5EF4-FFF2-40B4-BE49-F238E27FC236}">
                <a16:creationId xmlns:a16="http://schemas.microsoft.com/office/drawing/2014/main" id="{5756819B-7760-BCF1-2650-28E2B092748C}"/>
              </a:ext>
            </a:extLst>
          </p:cNvPr>
          <p:cNvSpPr>
            <a:spLocks noGrp="1"/>
          </p:cNvSpPr>
          <p:nvPr>
            <p:ph type="dt" sz="half" idx="14"/>
          </p:nvPr>
        </p:nvSpPr>
        <p:spPr>
          <a:xfrm>
            <a:off x="1059416" y="4926862"/>
            <a:ext cx="727043" cy="92333"/>
          </a:xfrm>
        </p:spPr>
        <p:txBody>
          <a:bodyPr/>
          <a:lstStyle/>
          <a:p>
            <a:pPr>
              <a:spcAft>
                <a:spcPts val="600"/>
              </a:spcAft>
            </a:pPr>
            <a:fld id="{989A3D84-BC4D-4D37-9AF9-A9482567C809}" type="datetime3">
              <a:rPr lang="en-GB" smtClean="0"/>
              <a:pPr>
                <a:spcAft>
                  <a:spcPts val="600"/>
                </a:spcAft>
              </a:pPr>
              <a:t>29 November, 2023</a:t>
            </a:fld>
            <a:endParaRPr lang="en-GB"/>
          </a:p>
        </p:txBody>
      </p:sp>
      <p:sp>
        <p:nvSpPr>
          <p:cNvPr id="10" name="Footer Placeholder 4">
            <a:extLst>
              <a:ext uri="{FF2B5EF4-FFF2-40B4-BE49-F238E27FC236}">
                <a16:creationId xmlns:a16="http://schemas.microsoft.com/office/drawing/2014/main" id="{48C8BF8A-9FD3-04D7-FE8A-68A5C094C59A}"/>
              </a:ext>
            </a:extLst>
          </p:cNvPr>
          <p:cNvSpPr>
            <a:spLocks noGrp="1"/>
          </p:cNvSpPr>
          <p:nvPr>
            <p:ph type="ftr" sz="quarter" idx="15"/>
          </p:nvPr>
        </p:nvSpPr>
        <p:spPr>
          <a:xfrm>
            <a:off x="2047425" y="4910994"/>
            <a:ext cx="5775978" cy="123111"/>
          </a:xfrm>
        </p:spPr>
        <p:txBody>
          <a:bodyPr/>
          <a:lstStyle/>
          <a:p>
            <a:pPr algn="ctr"/>
            <a:r>
              <a:rPr lang="en-US" sz="800" b="1">
                <a:solidFill>
                  <a:srgbClr val="0070C0"/>
                </a:solidFill>
                <a:latin typeface="Calibri" panose="020F0502020204030204" pitchFamily="34" charset="0"/>
                <a:cs typeface="Calibri" panose="020F0502020204030204" pitchFamily="34" charset="0"/>
              </a:rPr>
              <a:t>MAPPING &amp; MONITORING THE EXTENT OF SEAGRASS AND MANGROVE ECOSYSTEMS THROUGH CLOUD COMPUTING</a:t>
            </a:r>
            <a:endParaRPr lang="en-DE" sz="800" b="1" dirty="0">
              <a:solidFill>
                <a:srgbClr val="0070C0"/>
              </a:solidFill>
              <a:latin typeface="Calibri" panose="020F0502020204030204" pitchFamily="34" charset="0"/>
              <a:cs typeface="Calibri" panose="020F0502020204030204" pitchFamily="34" charset="0"/>
            </a:endParaRPr>
          </a:p>
        </p:txBody>
      </p:sp>
      <p:sp>
        <p:nvSpPr>
          <p:cNvPr id="12" name="Slide Number Placeholder 5">
            <a:extLst>
              <a:ext uri="{FF2B5EF4-FFF2-40B4-BE49-F238E27FC236}">
                <a16:creationId xmlns:a16="http://schemas.microsoft.com/office/drawing/2014/main" id="{8D6C01FA-A307-E7D3-7455-339DC976A700}"/>
              </a:ext>
            </a:extLst>
          </p:cNvPr>
          <p:cNvSpPr>
            <a:spLocks noGrp="1"/>
          </p:cNvSpPr>
          <p:nvPr>
            <p:ph type="sldNum" sz="quarter" idx="16"/>
          </p:nvPr>
        </p:nvSpPr>
        <p:spPr>
          <a:xfrm>
            <a:off x="449817" y="4926383"/>
            <a:ext cx="450850" cy="92333"/>
          </a:xfrm>
        </p:spPr>
        <p:txBody>
          <a:bodyPr/>
          <a:lstStyle/>
          <a:p>
            <a:pPr>
              <a:spcAft>
                <a:spcPts val="600"/>
              </a:spcAft>
            </a:pPr>
            <a:r>
              <a:rPr lang="en-GB"/>
              <a:t>Page </a:t>
            </a:r>
            <a:fld id="{3A8B5DB7-81A8-4ED4-916B-6B23CD603687}" type="slidenum">
              <a:rPr lang="en-GB" smtClean="0"/>
              <a:pPr>
                <a:spcAft>
                  <a:spcPts val="600"/>
                </a:spcAft>
              </a:pPr>
              <a:t>10</a:t>
            </a:fld>
            <a:endParaRPr lang="en-GB"/>
          </a:p>
        </p:txBody>
      </p:sp>
      <p:sp>
        <p:nvSpPr>
          <p:cNvPr id="9" name="Title 1">
            <a:extLst>
              <a:ext uri="{FF2B5EF4-FFF2-40B4-BE49-F238E27FC236}">
                <a16:creationId xmlns:a16="http://schemas.microsoft.com/office/drawing/2014/main" id="{EF251414-A44B-403F-7B32-2D442A63D579}"/>
              </a:ext>
            </a:extLst>
          </p:cNvPr>
          <p:cNvSpPr>
            <a:spLocks noGrp="1"/>
          </p:cNvSpPr>
          <p:nvPr>
            <p:ph type="title"/>
          </p:nvPr>
        </p:nvSpPr>
        <p:spPr>
          <a:xfrm>
            <a:off x="2318527" y="59504"/>
            <a:ext cx="4630898" cy="540544"/>
          </a:xfrm>
        </p:spPr>
        <p:txBody>
          <a:bodyPr anchor="t"/>
          <a:lstStyle/>
          <a:p>
            <a:pPr algn="ctr"/>
            <a:r>
              <a:rPr lang="en-US" dirty="0">
                <a:solidFill>
                  <a:srgbClr val="0070C0"/>
                </a:solidFill>
                <a:latin typeface="Calibri" panose="020F0502020204030204" pitchFamily="34" charset="0"/>
                <a:cs typeface="Calibri" panose="020F0502020204030204" pitchFamily="34" charset="0"/>
              </a:rPr>
              <a:t>MACBLUE Projects Contribution to SDGs</a:t>
            </a:r>
            <a:endParaRPr lang="en-FJ" dirty="0">
              <a:solidFill>
                <a:srgbClr val="0070C0"/>
              </a:solidFill>
              <a:latin typeface="Calibri" panose="020F0502020204030204" pitchFamily="34" charset="0"/>
              <a:cs typeface="Calibri" panose="020F0502020204030204" pitchFamily="34" charset="0"/>
            </a:endParaRPr>
          </a:p>
        </p:txBody>
      </p:sp>
      <p:sp>
        <p:nvSpPr>
          <p:cNvPr id="11" name="Content Placeholder 2">
            <a:extLst>
              <a:ext uri="{FF2B5EF4-FFF2-40B4-BE49-F238E27FC236}">
                <a16:creationId xmlns:a16="http://schemas.microsoft.com/office/drawing/2014/main" id="{E7CE9ABE-4DB3-C71F-FFCA-D487D3C38C3C}"/>
              </a:ext>
            </a:extLst>
          </p:cNvPr>
          <p:cNvSpPr txBox="1">
            <a:spLocks/>
          </p:cNvSpPr>
          <p:nvPr/>
        </p:nvSpPr>
        <p:spPr>
          <a:xfrm>
            <a:off x="127846" y="804930"/>
            <a:ext cx="9016154" cy="2944463"/>
          </a:xfrm>
          <a:prstGeom prst="rect">
            <a:avLst/>
          </a:prstGeom>
        </p:spPr>
        <p:txBody>
          <a:bodyPr/>
          <a:lstStyle>
            <a:lvl1pPr marL="0" indent="0" algn="l" defTabSz="685800" rtl="0" eaLnBrk="1" latinLnBrk="0" hangingPunct="1">
              <a:lnSpc>
                <a:spcPct val="90000"/>
              </a:lnSpc>
              <a:spcBef>
                <a:spcPts val="600"/>
              </a:spcBef>
              <a:buFont typeface="Arial" panose="020B0604020202020204" pitchFamily="34" charset="0"/>
              <a:buNone/>
              <a:defRPr lang="de-DE" sz="1200" kern="1200" dirty="0" smtClean="0">
                <a:solidFill>
                  <a:schemeClr val="tx1"/>
                </a:solidFill>
                <a:latin typeface="+mn-lt"/>
                <a:ea typeface="+mn-ea"/>
                <a:cs typeface="+mn-cs"/>
              </a:defRPr>
            </a:lvl1pPr>
            <a:lvl2pPr marL="180975" indent="-180975" algn="l" defTabSz="685800" rtl="0" eaLnBrk="1" latinLnBrk="0" hangingPunct="1">
              <a:lnSpc>
                <a:spcPct val="90000"/>
              </a:lnSpc>
              <a:spcBef>
                <a:spcPts val="600"/>
              </a:spcBef>
              <a:buClr>
                <a:schemeClr val="accent1"/>
              </a:buClr>
              <a:buFont typeface="Wingdings" panose="05000000000000000000" pitchFamily="2" charset="2"/>
              <a:buChar char="§"/>
              <a:defRPr lang="de-DE" sz="1200" kern="1200" dirty="0" smtClean="0">
                <a:solidFill>
                  <a:schemeClr val="tx1"/>
                </a:solidFill>
                <a:latin typeface="+mn-lt"/>
                <a:ea typeface="+mn-ea"/>
                <a:cs typeface="+mn-cs"/>
              </a:defRPr>
            </a:lvl2pPr>
            <a:lvl3pPr marL="357188" indent="-176213" algn="l" defTabSz="685800" rtl="0" eaLnBrk="1" latinLnBrk="0" hangingPunct="1">
              <a:lnSpc>
                <a:spcPct val="90000"/>
              </a:lnSpc>
              <a:spcBef>
                <a:spcPts val="600"/>
              </a:spcBef>
              <a:buClr>
                <a:schemeClr val="accent1"/>
              </a:buClr>
              <a:buFont typeface="Symbol" panose="05050102010706020507" pitchFamily="18" charset="2"/>
              <a:buChar char="-"/>
              <a:defRPr lang="de-DE" sz="1100" kern="1200" dirty="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indent="-171450">
              <a:buFont typeface="Arial" panose="020B0604020202020204" pitchFamily="34" charset="0"/>
              <a:buChar char="•"/>
            </a:pPr>
            <a:r>
              <a:rPr lang="en-US" sz="1400" dirty="0">
                <a:latin typeface="Calibri" panose="020F0502020204030204" pitchFamily="34" charset="0"/>
                <a:cs typeface="Calibri" panose="020F0502020204030204" pitchFamily="34" charset="0"/>
              </a:rPr>
              <a:t>SDG 13 - Climate Action</a:t>
            </a:r>
          </a:p>
          <a:p>
            <a:pPr marL="171450" indent="-171450">
              <a:buFont typeface="Arial" panose="020B0604020202020204" pitchFamily="34" charset="0"/>
              <a:buChar char="•"/>
            </a:pPr>
            <a:r>
              <a:rPr lang="en-US" sz="1400" dirty="0">
                <a:latin typeface="Calibri" panose="020F0502020204030204" pitchFamily="34" charset="0"/>
                <a:cs typeface="Calibri" panose="020F0502020204030204" pitchFamily="34" charset="0"/>
              </a:rPr>
              <a:t>SDG 14 - Life Below Water</a:t>
            </a:r>
          </a:p>
          <a:p>
            <a:pPr marL="171450" indent="-171450">
              <a:buFont typeface="Arial" panose="020B0604020202020204" pitchFamily="34" charset="0"/>
              <a:buChar char="•"/>
            </a:pPr>
            <a:r>
              <a:rPr lang="en-US" sz="1400" dirty="0">
                <a:latin typeface="Calibri" panose="020F0502020204030204" pitchFamily="34" charset="0"/>
                <a:cs typeface="Calibri" panose="020F0502020204030204" pitchFamily="34" charset="0"/>
              </a:rPr>
              <a:t>SDG 15 - Life on Land</a:t>
            </a:r>
          </a:p>
          <a:p>
            <a:pPr marL="171450" indent="-171450">
              <a:buFont typeface="Arial" panose="020B0604020202020204" pitchFamily="34" charset="0"/>
              <a:buChar char="•"/>
            </a:pPr>
            <a:r>
              <a:rPr lang="en-US" sz="1400" dirty="0">
                <a:latin typeface="Calibri" panose="020F0502020204030204" pitchFamily="34" charset="0"/>
                <a:cs typeface="Calibri" panose="020F0502020204030204" pitchFamily="34" charset="0"/>
              </a:rPr>
              <a:t>SDG 17 - Partnerships for the Goals</a:t>
            </a:r>
          </a:p>
          <a:p>
            <a:pPr marL="171450" indent="-171450">
              <a:buFont typeface="Arial" panose="020B0604020202020204" pitchFamily="34" charset="0"/>
              <a:buChar char="•"/>
            </a:pPr>
            <a:r>
              <a:rPr lang="en-US" sz="1400" dirty="0">
                <a:latin typeface="Calibri" panose="020F0502020204030204" pitchFamily="34" charset="0"/>
                <a:cs typeface="Calibri" panose="020F0502020204030204" pitchFamily="34" charset="0"/>
              </a:rPr>
              <a:t>SDG 6 - Clean Water and Sanitation</a:t>
            </a:r>
          </a:p>
          <a:p>
            <a:pPr marL="171450" indent="-171450">
              <a:buFont typeface="Arial" panose="020B0604020202020204" pitchFamily="34" charset="0"/>
              <a:buChar char="•"/>
            </a:pPr>
            <a:r>
              <a:rPr lang="en-US" sz="1400" dirty="0">
                <a:latin typeface="Calibri" panose="020F0502020204030204" pitchFamily="34" charset="0"/>
                <a:cs typeface="Calibri" panose="020F0502020204030204" pitchFamily="34" charset="0"/>
              </a:rPr>
              <a:t>SDG 11 - Sustainable Cities and Communities</a:t>
            </a:r>
          </a:p>
          <a:p>
            <a:pPr marL="285750" indent="-285750">
              <a:buFont typeface="Arial" panose="020B0604020202020204" pitchFamily="34" charset="0"/>
              <a:buChar char="•"/>
            </a:pPr>
            <a:endParaRPr lang="en-US" sz="1400" b="1" dirty="0">
              <a:latin typeface="Calibri" panose="020F0502020204030204" pitchFamily="34" charset="0"/>
              <a:cs typeface="Calibri" panose="020F0502020204030204" pitchFamily="34" charset="0"/>
            </a:endParaRPr>
          </a:p>
          <a:p>
            <a:r>
              <a:rPr lang="en-US" sz="1400" dirty="0">
                <a:latin typeface="Calibri" panose="020F0502020204030204" pitchFamily="34" charset="0"/>
                <a:cs typeface="Calibri" panose="020F0502020204030204" pitchFamily="34" charset="0"/>
              </a:rPr>
              <a:t>In summary, the MACBLUE Project and DEP align with multiple sustainable development goals (SDGs), primarily those related to environmental conservation, climate action, partnerships, and sustainable development, contributing to the broader goals of the 2030 Agenda for Sustainable Development.</a:t>
            </a:r>
          </a:p>
          <a:p>
            <a:endParaRPr lang="en-US" dirty="0">
              <a:latin typeface="Calibri" panose="020F0502020204030204" pitchFamily="34" charset="0"/>
              <a:cs typeface="Calibri" panose="020F0502020204030204" pitchFamily="34" charset="0"/>
            </a:endParaRPr>
          </a:p>
        </p:txBody>
      </p:sp>
      <p:pic>
        <p:nvPicPr>
          <p:cNvPr id="13" name="Picture 12" descr="A blue sign with white text and a blue background&#10;&#10;Description automatically generated">
            <a:extLst>
              <a:ext uri="{FF2B5EF4-FFF2-40B4-BE49-F238E27FC236}">
                <a16:creationId xmlns:a16="http://schemas.microsoft.com/office/drawing/2014/main" id="{36A6DA42-B393-D97D-FC5E-A2C62BB6CD96}"/>
              </a:ext>
            </a:extLst>
          </p:cNvPr>
          <p:cNvPicPr>
            <a:picLocks noChangeAspect="1"/>
          </p:cNvPicPr>
          <p:nvPr/>
        </p:nvPicPr>
        <p:blipFill>
          <a:blip r:embed="rId3"/>
          <a:stretch>
            <a:fillRect/>
          </a:stretch>
        </p:blipFill>
        <p:spPr>
          <a:xfrm>
            <a:off x="3628766" y="794943"/>
            <a:ext cx="1005210" cy="967197"/>
          </a:xfrm>
          <a:prstGeom prst="rect">
            <a:avLst/>
          </a:prstGeom>
        </p:spPr>
      </p:pic>
      <p:pic>
        <p:nvPicPr>
          <p:cNvPr id="14" name="Picture 13" descr="A yellow square with white text and buildings&#10;&#10;Description automatically generated">
            <a:extLst>
              <a:ext uri="{FF2B5EF4-FFF2-40B4-BE49-F238E27FC236}">
                <a16:creationId xmlns:a16="http://schemas.microsoft.com/office/drawing/2014/main" id="{42B5B700-33EC-1FA0-5A34-516309E8C2A2}"/>
              </a:ext>
            </a:extLst>
          </p:cNvPr>
          <p:cNvPicPr>
            <a:picLocks noChangeAspect="1"/>
          </p:cNvPicPr>
          <p:nvPr/>
        </p:nvPicPr>
        <p:blipFill>
          <a:blip r:embed="rId4"/>
          <a:stretch>
            <a:fillRect/>
          </a:stretch>
        </p:blipFill>
        <p:spPr>
          <a:xfrm>
            <a:off x="4517685" y="957645"/>
            <a:ext cx="988316" cy="950303"/>
          </a:xfrm>
          <a:prstGeom prst="rect">
            <a:avLst/>
          </a:prstGeom>
        </p:spPr>
      </p:pic>
      <p:pic>
        <p:nvPicPr>
          <p:cNvPr id="15" name="Picture 14">
            <a:extLst>
              <a:ext uri="{FF2B5EF4-FFF2-40B4-BE49-F238E27FC236}">
                <a16:creationId xmlns:a16="http://schemas.microsoft.com/office/drawing/2014/main" id="{66EC1B82-A2BC-AA5B-6950-11F95EE4E439}"/>
              </a:ext>
            </a:extLst>
          </p:cNvPr>
          <p:cNvPicPr>
            <a:picLocks noChangeAspect="1"/>
          </p:cNvPicPr>
          <p:nvPr/>
        </p:nvPicPr>
        <p:blipFill>
          <a:blip r:embed="rId5"/>
          <a:stretch>
            <a:fillRect/>
          </a:stretch>
        </p:blipFill>
        <p:spPr>
          <a:xfrm>
            <a:off x="5390753" y="1098119"/>
            <a:ext cx="992539" cy="962975"/>
          </a:xfrm>
          <a:prstGeom prst="rect">
            <a:avLst/>
          </a:prstGeom>
        </p:spPr>
      </p:pic>
      <p:pic>
        <p:nvPicPr>
          <p:cNvPr id="16" name="Picture 15">
            <a:extLst>
              <a:ext uri="{FF2B5EF4-FFF2-40B4-BE49-F238E27FC236}">
                <a16:creationId xmlns:a16="http://schemas.microsoft.com/office/drawing/2014/main" id="{97C99AB7-ADAC-F6C2-7895-BF5F8198D705}"/>
              </a:ext>
            </a:extLst>
          </p:cNvPr>
          <p:cNvPicPr>
            <a:picLocks noChangeAspect="1"/>
          </p:cNvPicPr>
          <p:nvPr/>
        </p:nvPicPr>
        <p:blipFill>
          <a:blip r:embed="rId6"/>
          <a:stretch>
            <a:fillRect/>
          </a:stretch>
        </p:blipFill>
        <p:spPr>
          <a:xfrm>
            <a:off x="6292464" y="1257646"/>
            <a:ext cx="967197" cy="950304"/>
          </a:xfrm>
          <a:prstGeom prst="rect">
            <a:avLst/>
          </a:prstGeom>
        </p:spPr>
      </p:pic>
      <p:pic>
        <p:nvPicPr>
          <p:cNvPr id="17" name="Picture 16" descr="A green sign with white text and a tree and birds&#10;&#10;Description automatically generated">
            <a:extLst>
              <a:ext uri="{FF2B5EF4-FFF2-40B4-BE49-F238E27FC236}">
                <a16:creationId xmlns:a16="http://schemas.microsoft.com/office/drawing/2014/main" id="{F4388E3C-C863-CC2A-53AE-AD5D17698D7E}"/>
              </a:ext>
            </a:extLst>
          </p:cNvPr>
          <p:cNvPicPr>
            <a:picLocks noChangeAspect="1"/>
          </p:cNvPicPr>
          <p:nvPr/>
        </p:nvPicPr>
        <p:blipFill>
          <a:blip r:embed="rId7"/>
          <a:stretch>
            <a:fillRect/>
          </a:stretch>
        </p:blipFill>
        <p:spPr>
          <a:xfrm>
            <a:off x="7168519" y="1433046"/>
            <a:ext cx="950304" cy="916516"/>
          </a:xfrm>
          <a:prstGeom prst="rect">
            <a:avLst/>
          </a:prstGeom>
        </p:spPr>
      </p:pic>
      <p:pic>
        <p:nvPicPr>
          <p:cNvPr id="18" name="Picture 17">
            <a:extLst>
              <a:ext uri="{FF2B5EF4-FFF2-40B4-BE49-F238E27FC236}">
                <a16:creationId xmlns:a16="http://schemas.microsoft.com/office/drawing/2014/main" id="{91CE5B55-6609-087D-2FC2-3A19C417E2C7}"/>
              </a:ext>
            </a:extLst>
          </p:cNvPr>
          <p:cNvPicPr>
            <a:picLocks noChangeAspect="1"/>
          </p:cNvPicPr>
          <p:nvPr/>
        </p:nvPicPr>
        <p:blipFill>
          <a:blip r:embed="rId8"/>
          <a:stretch>
            <a:fillRect/>
          </a:stretch>
        </p:blipFill>
        <p:spPr>
          <a:xfrm>
            <a:off x="8009580" y="1583046"/>
            <a:ext cx="979868" cy="916515"/>
          </a:xfrm>
          <a:prstGeom prst="rect">
            <a:avLst/>
          </a:prstGeom>
        </p:spPr>
      </p:pic>
    </p:spTree>
    <p:extLst>
      <p:ext uri="{BB962C8B-B14F-4D97-AF65-F5344CB8AC3E}">
        <p14:creationId xmlns:p14="http://schemas.microsoft.com/office/powerpoint/2010/main" val="576824219"/>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52851D-D37C-6582-8613-8A8A2B8A115E}"/>
              </a:ext>
            </a:extLst>
          </p:cNvPr>
          <p:cNvSpPr>
            <a:spLocks noGrp="1"/>
          </p:cNvSpPr>
          <p:nvPr>
            <p:ph type="body" sz="quarter" idx="13"/>
          </p:nvPr>
        </p:nvSpPr>
        <p:spPr>
          <a:xfrm>
            <a:off x="127002" y="828422"/>
            <a:ext cx="3517719" cy="3241938"/>
          </a:xfrm>
        </p:spPr>
        <p:txBody>
          <a:bodyPr>
            <a:normAutofit/>
          </a:bodyPr>
          <a:lstStyle/>
          <a:p>
            <a:pPr marL="171450" indent="-171450">
              <a:buFont typeface="Arial" panose="020B0604020202020204" pitchFamily="34" charset="0"/>
              <a:buChar char="•"/>
            </a:pPr>
            <a:r>
              <a:rPr lang="en-US" sz="1400" dirty="0">
                <a:latin typeface="Calibri" panose="020F0502020204030204" pitchFamily="34" charset="0"/>
                <a:cs typeface="Calibri" panose="020F0502020204030204" pitchFamily="34" charset="0"/>
              </a:rPr>
              <a:t>Analysis and Interpretation</a:t>
            </a:r>
          </a:p>
          <a:p>
            <a:pPr marL="171450" indent="-171450">
              <a:buFont typeface="Arial" panose="020B0604020202020204" pitchFamily="34" charset="0"/>
              <a:buChar char="•"/>
            </a:pPr>
            <a:r>
              <a:rPr lang="en-US" sz="1400" dirty="0">
                <a:latin typeface="Calibri" panose="020F0502020204030204" pitchFamily="34" charset="0"/>
                <a:cs typeface="Calibri" panose="020F0502020204030204" pitchFamily="34" charset="0"/>
              </a:rPr>
              <a:t>Community Engagement and Needs Assessment</a:t>
            </a:r>
          </a:p>
          <a:p>
            <a:pPr marL="171450" indent="-171450">
              <a:buFont typeface="Arial" panose="020B0604020202020204" pitchFamily="34" charset="0"/>
              <a:buChar char="•"/>
            </a:pPr>
            <a:r>
              <a:rPr lang="en-US" sz="1400" dirty="0">
                <a:latin typeface="Calibri" panose="020F0502020204030204" pitchFamily="34" charset="0"/>
                <a:cs typeface="Calibri" panose="020F0502020204030204" pitchFamily="34" charset="0"/>
              </a:rPr>
              <a:t>Tailoring Conservation Strategies</a:t>
            </a:r>
          </a:p>
          <a:p>
            <a:pPr marL="171450" indent="-171450">
              <a:buFont typeface="Arial" panose="020B0604020202020204" pitchFamily="34" charset="0"/>
              <a:buChar char="•"/>
            </a:pPr>
            <a:r>
              <a:rPr lang="en-US" sz="1400" dirty="0">
                <a:latin typeface="Calibri" panose="020F0502020204030204" pitchFamily="34" charset="0"/>
                <a:cs typeface="Calibri" panose="020F0502020204030204" pitchFamily="34" charset="0"/>
              </a:rPr>
              <a:t>Development of Conservation Policies</a:t>
            </a:r>
          </a:p>
          <a:p>
            <a:pPr marL="171450" indent="-171450">
              <a:buFont typeface="Arial" panose="020B0604020202020204" pitchFamily="34" charset="0"/>
              <a:buChar char="•"/>
            </a:pPr>
            <a:r>
              <a:rPr lang="en-US" sz="1400" dirty="0">
                <a:latin typeface="Calibri" panose="020F0502020204030204" pitchFamily="34" charset="0"/>
                <a:cs typeface="Calibri" panose="020F0502020204030204" pitchFamily="34" charset="0"/>
              </a:rPr>
              <a:t>Implementation of Monitoring Programs</a:t>
            </a:r>
          </a:p>
          <a:p>
            <a:pPr marL="171450" indent="-171450">
              <a:buFont typeface="Arial" panose="020B0604020202020204" pitchFamily="34" charset="0"/>
              <a:buChar char="•"/>
            </a:pPr>
            <a:r>
              <a:rPr lang="en-US" sz="1400" dirty="0">
                <a:latin typeface="Calibri" panose="020F0502020204030204" pitchFamily="34" charset="0"/>
                <a:cs typeface="Calibri" panose="020F0502020204030204" pitchFamily="34" charset="0"/>
              </a:rPr>
              <a:t>Capacity Building and Training</a:t>
            </a:r>
          </a:p>
          <a:p>
            <a:pPr marL="171450" indent="-171450">
              <a:buFont typeface="Arial" panose="020B0604020202020204" pitchFamily="34" charset="0"/>
              <a:buChar char="•"/>
            </a:pPr>
            <a:r>
              <a:rPr lang="en-US" sz="1400" dirty="0">
                <a:latin typeface="Calibri" panose="020F0502020204030204" pitchFamily="34" charset="0"/>
                <a:cs typeface="Calibri" panose="020F0502020204030204" pitchFamily="34" charset="0"/>
              </a:rPr>
              <a:t>Education and Awareness Campaigns</a:t>
            </a:r>
          </a:p>
        </p:txBody>
      </p:sp>
      <p:sp>
        <p:nvSpPr>
          <p:cNvPr id="2" name="Title 1">
            <a:extLst>
              <a:ext uri="{FF2B5EF4-FFF2-40B4-BE49-F238E27FC236}">
                <a16:creationId xmlns:a16="http://schemas.microsoft.com/office/drawing/2014/main" id="{C378CAED-2104-48EB-92D4-93DCACAE8B7B}"/>
              </a:ext>
            </a:extLst>
          </p:cNvPr>
          <p:cNvSpPr>
            <a:spLocks noGrp="1"/>
          </p:cNvSpPr>
          <p:nvPr>
            <p:ph type="title"/>
          </p:nvPr>
        </p:nvSpPr>
        <p:spPr>
          <a:xfrm>
            <a:off x="4242702" y="59797"/>
            <a:ext cx="1385423" cy="540544"/>
          </a:xfrm>
        </p:spPr>
        <p:txBody>
          <a:bodyPr anchor="t">
            <a:normAutofit/>
          </a:bodyPr>
          <a:lstStyle/>
          <a:p>
            <a:pPr algn="ctr"/>
            <a:r>
              <a:rPr lang="en-US" dirty="0">
                <a:solidFill>
                  <a:srgbClr val="0070C0"/>
                </a:solidFill>
                <a:latin typeface="Calibri" panose="020F0502020204030204" pitchFamily="34" charset="0"/>
                <a:cs typeface="Calibri" panose="020F0502020204030204" pitchFamily="34" charset="0"/>
              </a:rPr>
              <a:t>Future Steps</a:t>
            </a:r>
            <a:endParaRPr lang="en-FJ" dirty="0">
              <a:solidFill>
                <a:srgbClr val="0070C0"/>
              </a:solidFill>
              <a:latin typeface="Calibri" panose="020F0502020204030204" pitchFamily="34" charset="0"/>
              <a:cs typeface="Calibri" panose="020F0502020204030204" pitchFamily="34" charset="0"/>
            </a:endParaRPr>
          </a:p>
        </p:txBody>
      </p:sp>
      <p:sp>
        <p:nvSpPr>
          <p:cNvPr id="8" name="Date Placeholder 3">
            <a:extLst>
              <a:ext uri="{FF2B5EF4-FFF2-40B4-BE49-F238E27FC236}">
                <a16:creationId xmlns:a16="http://schemas.microsoft.com/office/drawing/2014/main" id="{5756819B-7760-BCF1-2650-28E2B092748C}"/>
              </a:ext>
            </a:extLst>
          </p:cNvPr>
          <p:cNvSpPr>
            <a:spLocks noGrp="1"/>
          </p:cNvSpPr>
          <p:nvPr>
            <p:ph type="dt" sz="half" idx="14"/>
          </p:nvPr>
        </p:nvSpPr>
        <p:spPr>
          <a:xfrm>
            <a:off x="1059416" y="4926862"/>
            <a:ext cx="727043" cy="92333"/>
          </a:xfrm>
        </p:spPr>
        <p:txBody>
          <a:bodyPr/>
          <a:lstStyle/>
          <a:p>
            <a:pPr>
              <a:spcAft>
                <a:spcPts val="600"/>
              </a:spcAft>
            </a:pPr>
            <a:fld id="{989A3D84-BC4D-4D37-9AF9-A9482567C809}" type="datetime3">
              <a:rPr lang="en-GB" smtClean="0">
                <a:latin typeface="Calibri" panose="020F0502020204030204" pitchFamily="34" charset="0"/>
                <a:cs typeface="Calibri" panose="020F0502020204030204" pitchFamily="34" charset="0"/>
              </a:rPr>
              <a:pPr>
                <a:spcAft>
                  <a:spcPts val="600"/>
                </a:spcAft>
              </a:pPr>
              <a:t>29 November, 2023</a:t>
            </a:fld>
            <a:endParaRPr lang="en-GB">
              <a:latin typeface="Calibri" panose="020F0502020204030204" pitchFamily="34" charset="0"/>
              <a:cs typeface="Calibri" panose="020F0502020204030204" pitchFamily="34" charset="0"/>
            </a:endParaRPr>
          </a:p>
        </p:txBody>
      </p:sp>
      <p:sp>
        <p:nvSpPr>
          <p:cNvPr id="10" name="Footer Placeholder 4">
            <a:extLst>
              <a:ext uri="{FF2B5EF4-FFF2-40B4-BE49-F238E27FC236}">
                <a16:creationId xmlns:a16="http://schemas.microsoft.com/office/drawing/2014/main" id="{48C8BF8A-9FD3-04D7-FE8A-68A5C094C59A}"/>
              </a:ext>
            </a:extLst>
          </p:cNvPr>
          <p:cNvSpPr>
            <a:spLocks noGrp="1"/>
          </p:cNvSpPr>
          <p:nvPr>
            <p:ph type="ftr" sz="quarter" idx="15"/>
          </p:nvPr>
        </p:nvSpPr>
        <p:spPr>
          <a:xfrm>
            <a:off x="2047425" y="4910994"/>
            <a:ext cx="5775978" cy="123111"/>
          </a:xfrm>
        </p:spPr>
        <p:txBody>
          <a:bodyPr/>
          <a:lstStyle/>
          <a:p>
            <a:pPr algn="ctr"/>
            <a:r>
              <a:rPr lang="en-US" sz="800" b="1">
                <a:solidFill>
                  <a:srgbClr val="0070C0"/>
                </a:solidFill>
                <a:latin typeface="Calibri" panose="020F0502020204030204" pitchFamily="34" charset="0"/>
                <a:cs typeface="Calibri" panose="020F0502020204030204" pitchFamily="34" charset="0"/>
              </a:rPr>
              <a:t>MAPPING &amp; MONITORING THE EXTENT OF SEAGRASS AND MANGROVE ECOSYSTEMS THROUGH CLOUD COMPUTING</a:t>
            </a:r>
            <a:endParaRPr lang="en-DE" sz="800" b="1" dirty="0">
              <a:solidFill>
                <a:srgbClr val="0070C0"/>
              </a:solidFill>
              <a:latin typeface="Calibri" panose="020F0502020204030204" pitchFamily="34" charset="0"/>
              <a:cs typeface="Calibri" panose="020F0502020204030204" pitchFamily="34" charset="0"/>
            </a:endParaRPr>
          </a:p>
        </p:txBody>
      </p:sp>
      <p:sp>
        <p:nvSpPr>
          <p:cNvPr id="12" name="Slide Number Placeholder 5">
            <a:extLst>
              <a:ext uri="{FF2B5EF4-FFF2-40B4-BE49-F238E27FC236}">
                <a16:creationId xmlns:a16="http://schemas.microsoft.com/office/drawing/2014/main" id="{8D6C01FA-A307-E7D3-7455-339DC976A700}"/>
              </a:ext>
            </a:extLst>
          </p:cNvPr>
          <p:cNvSpPr>
            <a:spLocks noGrp="1"/>
          </p:cNvSpPr>
          <p:nvPr>
            <p:ph type="sldNum" sz="quarter" idx="16"/>
          </p:nvPr>
        </p:nvSpPr>
        <p:spPr>
          <a:xfrm>
            <a:off x="449817" y="4926383"/>
            <a:ext cx="450850" cy="92333"/>
          </a:xfrm>
        </p:spPr>
        <p:txBody>
          <a:bodyPr/>
          <a:lstStyle/>
          <a:p>
            <a:pPr>
              <a:spcAft>
                <a:spcPts val="600"/>
              </a:spcAft>
            </a:pPr>
            <a:r>
              <a:rPr lang="en-GB">
                <a:latin typeface="Calibri" panose="020F0502020204030204" pitchFamily="34" charset="0"/>
                <a:cs typeface="Calibri" panose="020F0502020204030204" pitchFamily="34" charset="0"/>
              </a:rPr>
              <a:t>Page </a:t>
            </a:r>
            <a:fld id="{3A8B5DB7-81A8-4ED4-916B-6B23CD603687}" type="slidenum">
              <a:rPr lang="en-GB" smtClean="0">
                <a:latin typeface="Calibri" panose="020F0502020204030204" pitchFamily="34" charset="0"/>
                <a:cs typeface="Calibri" panose="020F0502020204030204" pitchFamily="34" charset="0"/>
              </a:rPr>
              <a:pPr>
                <a:spcAft>
                  <a:spcPts val="600"/>
                </a:spcAft>
              </a:pPr>
              <a:t>11</a:t>
            </a:fld>
            <a:endParaRPr lang="en-GB">
              <a:latin typeface="Calibri" panose="020F0502020204030204" pitchFamily="34" charset="0"/>
              <a:cs typeface="Calibri" panose="020F0502020204030204" pitchFamily="34" charset="0"/>
            </a:endParaRPr>
          </a:p>
        </p:txBody>
      </p:sp>
      <p:pic>
        <p:nvPicPr>
          <p:cNvPr id="5" name="Picture 4" descr="A group of people sitting on the floor&#10;&#10;Description automatically generated">
            <a:extLst>
              <a:ext uri="{FF2B5EF4-FFF2-40B4-BE49-F238E27FC236}">
                <a16:creationId xmlns:a16="http://schemas.microsoft.com/office/drawing/2014/main" id="{298F048B-644A-E295-34E0-9AD8B19F1289}"/>
              </a:ext>
            </a:extLst>
          </p:cNvPr>
          <p:cNvPicPr>
            <a:picLocks noChangeAspect="1"/>
          </p:cNvPicPr>
          <p:nvPr/>
        </p:nvPicPr>
        <p:blipFill rotWithShape="1">
          <a:blip r:embed="rId3"/>
          <a:srcRect l="2395" t="28419" r="20141" b="12489"/>
          <a:stretch/>
        </p:blipFill>
        <p:spPr>
          <a:xfrm>
            <a:off x="3350475" y="818445"/>
            <a:ext cx="5666523" cy="3241938"/>
          </a:xfrm>
          <a:prstGeom prst="rect">
            <a:avLst/>
          </a:prstGeom>
        </p:spPr>
      </p:pic>
    </p:spTree>
    <p:extLst>
      <p:ext uri="{BB962C8B-B14F-4D97-AF65-F5344CB8AC3E}">
        <p14:creationId xmlns:p14="http://schemas.microsoft.com/office/powerpoint/2010/main" val="821685913"/>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ose-up of two people's hands pointing at laptop screen with stack of 4 books in background, one person holding a pen">
            <a:extLst>
              <a:ext uri="{FF2B5EF4-FFF2-40B4-BE49-F238E27FC236}">
                <a16:creationId xmlns:a16="http://schemas.microsoft.com/office/drawing/2014/main" id="{8B5D8D21-AE8D-F6AE-8781-0244AA084A90}"/>
              </a:ext>
            </a:extLst>
          </p:cNvPr>
          <p:cNvPicPr>
            <a:picLocks noChangeAspect="1"/>
          </p:cNvPicPr>
          <p:nvPr/>
        </p:nvPicPr>
        <p:blipFill rotWithShape="1">
          <a:blip r:embed="rId3"/>
          <a:srcRect l="7734" t="2" r="27406" b="-3"/>
          <a:stretch/>
        </p:blipFill>
        <p:spPr>
          <a:xfrm>
            <a:off x="5151550" y="675758"/>
            <a:ext cx="3863662" cy="3976330"/>
          </a:xfrm>
          <a:prstGeom prst="rect">
            <a:avLst/>
          </a:prstGeom>
          <a:noFill/>
        </p:spPr>
      </p:pic>
      <p:sp>
        <p:nvSpPr>
          <p:cNvPr id="8" name="Text Placeholder 2">
            <a:extLst>
              <a:ext uri="{FF2B5EF4-FFF2-40B4-BE49-F238E27FC236}">
                <a16:creationId xmlns:a16="http://schemas.microsoft.com/office/drawing/2014/main" id="{F36A7A04-F6B2-57D5-BD4F-025E852C607D}"/>
              </a:ext>
            </a:extLst>
          </p:cNvPr>
          <p:cNvSpPr>
            <a:spLocks noGrp="1"/>
          </p:cNvSpPr>
          <p:nvPr>
            <p:ph type="body" sz="quarter" idx="13"/>
          </p:nvPr>
        </p:nvSpPr>
        <p:spPr>
          <a:xfrm>
            <a:off x="77273" y="710480"/>
            <a:ext cx="5054960" cy="2127917"/>
          </a:xfrm>
        </p:spPr>
        <p:txBody>
          <a:bodyPr>
            <a:normAutofit/>
          </a:bodyPr>
          <a:lstStyle/>
          <a:p>
            <a:pPr marL="285750" indent="-285750">
              <a:buFont typeface="Arial" panose="020B0604020202020204" pitchFamily="34" charset="0"/>
              <a:buChar char="•"/>
            </a:pPr>
            <a:r>
              <a:rPr lang="en-US" sz="1400" dirty="0">
                <a:latin typeface="Calibri" panose="020F0502020204030204" pitchFamily="34" charset="0"/>
                <a:cs typeface="Calibri" panose="020F0502020204030204" pitchFamily="34" charset="0"/>
              </a:rPr>
              <a:t>In conclusion, today's exploration emphasizes the strong collaboration between the MACBLUE project and Digital Earth Pacific (DEP) for advancing coastal biodiversity conservation.</a:t>
            </a:r>
          </a:p>
          <a:p>
            <a:endParaRPr lang="en-US" sz="1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1400" dirty="0">
                <a:latin typeface="Calibri" panose="020F0502020204030204" pitchFamily="34" charset="0"/>
                <a:cs typeface="Calibri" panose="020F0502020204030204" pitchFamily="34" charset="0"/>
              </a:rPr>
              <a:t> By utilizing DEP's capabilities, we simplify the process for non-programmers and GIS technicians, streamlining mapping, monitoring, and documentation of seagrass and mangrove changes nationally. </a:t>
            </a:r>
          </a:p>
        </p:txBody>
      </p:sp>
      <p:sp>
        <p:nvSpPr>
          <p:cNvPr id="2" name="Title 1">
            <a:extLst>
              <a:ext uri="{FF2B5EF4-FFF2-40B4-BE49-F238E27FC236}">
                <a16:creationId xmlns:a16="http://schemas.microsoft.com/office/drawing/2014/main" id="{C378CAED-2104-48EB-92D4-93DCACAE8B7B}"/>
              </a:ext>
            </a:extLst>
          </p:cNvPr>
          <p:cNvSpPr>
            <a:spLocks noGrp="1"/>
          </p:cNvSpPr>
          <p:nvPr>
            <p:ph type="title"/>
          </p:nvPr>
        </p:nvSpPr>
        <p:spPr>
          <a:xfrm>
            <a:off x="3963001" y="47033"/>
            <a:ext cx="1217997" cy="540544"/>
          </a:xfrm>
        </p:spPr>
        <p:txBody>
          <a:bodyPr anchor="t">
            <a:normAutofit/>
          </a:bodyPr>
          <a:lstStyle/>
          <a:p>
            <a:pPr algn="ctr"/>
            <a:r>
              <a:rPr lang="en-US" dirty="0">
                <a:solidFill>
                  <a:srgbClr val="11729F"/>
                </a:solidFill>
                <a:latin typeface="Calibri" panose="020F0502020204030204" pitchFamily="34" charset="0"/>
                <a:cs typeface="Calibri" panose="020F0502020204030204" pitchFamily="34" charset="0"/>
              </a:rPr>
              <a:t>Conclusion</a:t>
            </a:r>
            <a:endParaRPr lang="en-FJ" dirty="0">
              <a:solidFill>
                <a:srgbClr val="11729F"/>
              </a:solidFill>
              <a:latin typeface="Calibri" panose="020F0502020204030204" pitchFamily="34" charset="0"/>
              <a:cs typeface="Calibri" panose="020F0502020204030204" pitchFamily="34" charset="0"/>
            </a:endParaRPr>
          </a:p>
        </p:txBody>
      </p:sp>
      <p:sp>
        <p:nvSpPr>
          <p:cNvPr id="10" name="Date Placeholder 3">
            <a:extLst>
              <a:ext uri="{FF2B5EF4-FFF2-40B4-BE49-F238E27FC236}">
                <a16:creationId xmlns:a16="http://schemas.microsoft.com/office/drawing/2014/main" id="{1CE8A592-B501-FDBF-BC46-E7C725A7D156}"/>
              </a:ext>
            </a:extLst>
          </p:cNvPr>
          <p:cNvSpPr>
            <a:spLocks noGrp="1"/>
          </p:cNvSpPr>
          <p:nvPr>
            <p:ph type="dt" sz="half" idx="16"/>
          </p:nvPr>
        </p:nvSpPr>
        <p:spPr>
          <a:xfrm>
            <a:off x="1059416" y="4926862"/>
            <a:ext cx="727043" cy="92333"/>
          </a:xfrm>
        </p:spPr>
        <p:txBody>
          <a:bodyPr wrap="square" anchor="ctr">
            <a:normAutofit/>
          </a:bodyPr>
          <a:lstStyle/>
          <a:p>
            <a:pPr>
              <a:lnSpc>
                <a:spcPct val="90000"/>
              </a:lnSpc>
              <a:spcAft>
                <a:spcPts val="600"/>
              </a:spcAft>
            </a:pPr>
            <a:fld id="{D7D896FE-93C3-49B9-A827-B06DEE38F305}" type="datetime3">
              <a:rPr lang="en-GB" sz="500" smtClean="0"/>
              <a:pPr>
                <a:lnSpc>
                  <a:spcPct val="90000"/>
                </a:lnSpc>
                <a:spcAft>
                  <a:spcPts val="600"/>
                </a:spcAft>
              </a:pPr>
              <a:t>29 November, 2023</a:t>
            </a:fld>
            <a:endParaRPr lang="en-GB" sz="500"/>
          </a:p>
        </p:txBody>
      </p:sp>
      <p:sp>
        <p:nvSpPr>
          <p:cNvPr id="14" name="Slide Number Placeholder 5">
            <a:extLst>
              <a:ext uri="{FF2B5EF4-FFF2-40B4-BE49-F238E27FC236}">
                <a16:creationId xmlns:a16="http://schemas.microsoft.com/office/drawing/2014/main" id="{901AECBE-4E18-843D-05A3-39A0A528E1BE}"/>
              </a:ext>
            </a:extLst>
          </p:cNvPr>
          <p:cNvSpPr>
            <a:spLocks noGrp="1"/>
          </p:cNvSpPr>
          <p:nvPr>
            <p:ph type="sldNum" sz="quarter" idx="18"/>
          </p:nvPr>
        </p:nvSpPr>
        <p:spPr>
          <a:xfrm>
            <a:off x="449817" y="4926383"/>
            <a:ext cx="450850" cy="92333"/>
          </a:xfrm>
        </p:spPr>
        <p:txBody>
          <a:bodyPr wrap="square" anchor="ctr">
            <a:normAutofit/>
          </a:bodyPr>
          <a:lstStyle/>
          <a:p>
            <a:pPr>
              <a:spcAft>
                <a:spcPts val="600"/>
              </a:spcAft>
            </a:pPr>
            <a:r>
              <a:rPr lang="en-GB"/>
              <a:t>Page </a:t>
            </a:r>
            <a:fld id="{3A8B5DB7-81A8-4ED4-916B-6B23CD603687}" type="slidenum">
              <a:rPr lang="en-GB" smtClean="0"/>
              <a:pPr>
                <a:spcAft>
                  <a:spcPts val="600"/>
                </a:spcAft>
              </a:pPr>
              <a:t>12</a:t>
            </a:fld>
            <a:endParaRPr lang="en-GB"/>
          </a:p>
        </p:txBody>
      </p:sp>
      <p:sp>
        <p:nvSpPr>
          <p:cNvPr id="5" name="Footer Placeholder 5">
            <a:extLst>
              <a:ext uri="{FF2B5EF4-FFF2-40B4-BE49-F238E27FC236}">
                <a16:creationId xmlns:a16="http://schemas.microsoft.com/office/drawing/2014/main" id="{D8CAE218-DAF1-DC1A-A02B-820648F12F91}"/>
              </a:ext>
            </a:extLst>
          </p:cNvPr>
          <p:cNvSpPr>
            <a:spLocks noGrp="1"/>
          </p:cNvSpPr>
          <p:nvPr>
            <p:ph type="ftr" sz="quarter" idx="17"/>
          </p:nvPr>
        </p:nvSpPr>
        <p:spPr>
          <a:xfrm>
            <a:off x="2047875" y="4926013"/>
            <a:ext cx="5775325" cy="92075"/>
          </a:xfrm>
        </p:spPr>
        <p:txBody>
          <a:bodyPr/>
          <a:lstStyle/>
          <a:p>
            <a:pPr algn="ctr"/>
            <a:r>
              <a:rPr lang="en-US" sz="800" b="1">
                <a:solidFill>
                  <a:srgbClr val="0070C0"/>
                </a:solidFill>
                <a:latin typeface="Calibri" panose="020F0502020204030204" pitchFamily="34" charset="0"/>
                <a:cs typeface="Calibri" panose="020F0502020204030204" pitchFamily="34" charset="0"/>
              </a:rPr>
              <a:t>MAPPING &amp; MONITORING THE EXTENT OF SEAGRASS AND MANGROVE ECOSYSTEMS THROUGH CLOUD COMPUTING</a:t>
            </a:r>
            <a:endParaRPr lang="en-DE" sz="800" b="1"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9712600"/>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descr="Customer review outline">
            <a:extLst>
              <a:ext uri="{FF2B5EF4-FFF2-40B4-BE49-F238E27FC236}">
                <a16:creationId xmlns:a16="http://schemas.microsoft.com/office/drawing/2014/main" id="{5D011CAD-1A7D-EA37-33DA-583C879A158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26869" y="948171"/>
            <a:ext cx="3490261" cy="3490261"/>
          </a:xfrm>
          <a:prstGeom prst="rect">
            <a:avLst/>
          </a:prstGeom>
        </p:spPr>
      </p:pic>
      <p:sp>
        <p:nvSpPr>
          <p:cNvPr id="3" name="Content Placeholder 2">
            <a:extLst>
              <a:ext uri="{FF2B5EF4-FFF2-40B4-BE49-F238E27FC236}">
                <a16:creationId xmlns:a16="http://schemas.microsoft.com/office/drawing/2014/main" id="{52E133DB-DD7A-AE6B-72EF-8182A1989CF0}"/>
              </a:ext>
            </a:extLst>
          </p:cNvPr>
          <p:cNvSpPr>
            <a:spLocks noGrp="1"/>
          </p:cNvSpPr>
          <p:nvPr>
            <p:ph type="body" sz="quarter" idx="13"/>
          </p:nvPr>
        </p:nvSpPr>
        <p:spPr>
          <a:xfrm>
            <a:off x="3628508" y="849518"/>
            <a:ext cx="1886982" cy="331522"/>
          </a:xfrm>
        </p:spPr>
        <p:txBody>
          <a:bodyPr>
            <a:normAutofit/>
          </a:bodyPr>
          <a:lstStyle/>
          <a:p>
            <a:pPr algn="ctr"/>
            <a:r>
              <a:rPr lang="de-DE" b="1" dirty="0">
                <a:solidFill>
                  <a:srgbClr val="0070C0"/>
                </a:solidFill>
                <a:latin typeface="Calibri" panose="020F0502020204030204" pitchFamily="34" charset="0"/>
                <a:cs typeface="Calibri" panose="020F0502020204030204" pitchFamily="34" charset="0"/>
              </a:rPr>
              <a:t>ANY QUESTIONS?</a:t>
            </a:r>
          </a:p>
        </p:txBody>
      </p:sp>
      <p:sp>
        <p:nvSpPr>
          <p:cNvPr id="15" name="Date Placeholder 4">
            <a:extLst>
              <a:ext uri="{FF2B5EF4-FFF2-40B4-BE49-F238E27FC236}">
                <a16:creationId xmlns:a16="http://schemas.microsoft.com/office/drawing/2014/main" id="{BFC03E15-B225-5A6E-624E-A2D4E77A27C7}"/>
              </a:ext>
            </a:extLst>
          </p:cNvPr>
          <p:cNvSpPr>
            <a:spLocks noGrp="1"/>
          </p:cNvSpPr>
          <p:nvPr>
            <p:ph type="dt" sz="half" idx="16"/>
          </p:nvPr>
        </p:nvSpPr>
        <p:spPr>
          <a:xfrm>
            <a:off x="1059416" y="4926862"/>
            <a:ext cx="727043" cy="92333"/>
          </a:xfrm>
        </p:spPr>
        <p:txBody>
          <a:bodyPr/>
          <a:lstStyle/>
          <a:p>
            <a:pPr>
              <a:spcAft>
                <a:spcPts val="600"/>
              </a:spcAft>
            </a:pPr>
            <a:fld id="{188A1A17-96CC-4E04-BBC4-8B2C65037424}" type="datetime3">
              <a:rPr lang="en-GB" smtClean="0">
                <a:latin typeface="Calibri" panose="020F0502020204030204" pitchFamily="34" charset="0"/>
                <a:cs typeface="Calibri" panose="020F0502020204030204" pitchFamily="34" charset="0"/>
              </a:rPr>
              <a:pPr>
                <a:spcAft>
                  <a:spcPts val="600"/>
                </a:spcAft>
              </a:pPr>
              <a:t>29 November, 2023</a:t>
            </a:fld>
            <a:endParaRPr lang="en-GB">
              <a:latin typeface="Calibri" panose="020F0502020204030204" pitchFamily="34" charset="0"/>
              <a:cs typeface="Calibri" panose="020F0502020204030204" pitchFamily="34" charset="0"/>
            </a:endParaRPr>
          </a:p>
        </p:txBody>
      </p:sp>
      <p:sp>
        <p:nvSpPr>
          <p:cNvPr id="17" name="Footer Placeholder 5">
            <a:extLst>
              <a:ext uri="{FF2B5EF4-FFF2-40B4-BE49-F238E27FC236}">
                <a16:creationId xmlns:a16="http://schemas.microsoft.com/office/drawing/2014/main" id="{89E563E2-2FC3-3067-963C-C1823784DE48}"/>
              </a:ext>
            </a:extLst>
          </p:cNvPr>
          <p:cNvSpPr>
            <a:spLocks noGrp="1"/>
          </p:cNvSpPr>
          <p:nvPr>
            <p:ph type="ftr" sz="quarter" idx="17"/>
          </p:nvPr>
        </p:nvSpPr>
        <p:spPr>
          <a:xfrm>
            <a:off x="2047425" y="4910994"/>
            <a:ext cx="5775978" cy="123111"/>
          </a:xfrm>
        </p:spPr>
        <p:txBody>
          <a:bodyPr/>
          <a:lstStyle/>
          <a:p>
            <a:pPr algn="ctr"/>
            <a:r>
              <a:rPr lang="en-US" sz="800" b="1">
                <a:solidFill>
                  <a:srgbClr val="0070C0"/>
                </a:solidFill>
                <a:latin typeface="Calibri" panose="020F0502020204030204" pitchFamily="34" charset="0"/>
                <a:cs typeface="Calibri" panose="020F0502020204030204" pitchFamily="34" charset="0"/>
              </a:rPr>
              <a:t>MAPPING &amp; MONITORING THE EXTENT OF SEAGRASS AND MANGROVE ECOSYSTEMS THROUGH CLOUD COMPUTING</a:t>
            </a:r>
            <a:endParaRPr lang="en-DE" sz="800" b="1" dirty="0">
              <a:solidFill>
                <a:srgbClr val="0070C0"/>
              </a:solidFill>
              <a:latin typeface="Calibri" panose="020F0502020204030204" pitchFamily="34" charset="0"/>
              <a:cs typeface="Calibri" panose="020F0502020204030204" pitchFamily="34" charset="0"/>
            </a:endParaRPr>
          </a:p>
        </p:txBody>
      </p:sp>
      <p:sp>
        <p:nvSpPr>
          <p:cNvPr id="19" name="Slide Number Placeholder 6">
            <a:extLst>
              <a:ext uri="{FF2B5EF4-FFF2-40B4-BE49-F238E27FC236}">
                <a16:creationId xmlns:a16="http://schemas.microsoft.com/office/drawing/2014/main" id="{A80E9662-8846-4A51-7E3C-769CE6CB28D5}"/>
              </a:ext>
            </a:extLst>
          </p:cNvPr>
          <p:cNvSpPr>
            <a:spLocks noGrp="1"/>
          </p:cNvSpPr>
          <p:nvPr>
            <p:ph type="sldNum" sz="quarter" idx="18"/>
          </p:nvPr>
        </p:nvSpPr>
        <p:spPr>
          <a:xfrm>
            <a:off x="449817" y="4926383"/>
            <a:ext cx="450850" cy="92333"/>
          </a:xfrm>
        </p:spPr>
        <p:txBody>
          <a:bodyPr/>
          <a:lstStyle/>
          <a:p>
            <a:pPr>
              <a:spcAft>
                <a:spcPts val="600"/>
              </a:spcAft>
            </a:pPr>
            <a:r>
              <a:rPr lang="en-GB">
                <a:latin typeface="Calibri" panose="020F0502020204030204" pitchFamily="34" charset="0"/>
                <a:cs typeface="Calibri" panose="020F0502020204030204" pitchFamily="34" charset="0"/>
              </a:rPr>
              <a:t>Page </a:t>
            </a:r>
            <a:fld id="{3A8B5DB7-81A8-4ED4-916B-6B23CD603687}" type="slidenum">
              <a:rPr lang="en-GB" smtClean="0">
                <a:latin typeface="Calibri" panose="020F0502020204030204" pitchFamily="34" charset="0"/>
                <a:cs typeface="Calibri" panose="020F0502020204030204" pitchFamily="34" charset="0"/>
              </a:rPr>
              <a:pPr>
                <a:spcAft>
                  <a:spcPts val="600"/>
                </a:spcAft>
              </a:pPr>
              <a:t>13</a:t>
            </a:fld>
            <a:endParaRPr lang="en-GB">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5243123F-CDD9-E865-FCF1-EB5A1E77F03F}"/>
              </a:ext>
            </a:extLst>
          </p:cNvPr>
          <p:cNvPicPr>
            <a:picLocks noChangeAspect="1"/>
          </p:cNvPicPr>
          <p:nvPr/>
        </p:nvPicPr>
        <p:blipFill rotWithShape="1">
          <a:blip r:embed="rId5">
            <a:alphaModFix amt="20000"/>
          </a:blip>
          <a:srcRect l="16684" r="14737" b="36363"/>
          <a:stretch/>
        </p:blipFill>
        <p:spPr>
          <a:xfrm>
            <a:off x="3259145" y="611674"/>
            <a:ext cx="2765410" cy="2747962"/>
          </a:xfrm>
          <a:prstGeom prst="rect">
            <a:avLst/>
          </a:prstGeom>
        </p:spPr>
      </p:pic>
    </p:spTree>
    <p:extLst>
      <p:ext uri="{BB962C8B-B14F-4D97-AF65-F5344CB8AC3E}">
        <p14:creationId xmlns:p14="http://schemas.microsoft.com/office/powerpoint/2010/main" val="12961680"/>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156F25CE-A9B7-D23A-8FB3-741E55849579}"/>
              </a:ext>
            </a:extLst>
          </p:cNvPr>
          <p:cNvSpPr>
            <a:spLocks noGrp="1"/>
          </p:cNvSpPr>
          <p:nvPr>
            <p:ph type="title"/>
          </p:nvPr>
        </p:nvSpPr>
        <p:spPr>
          <a:xfrm>
            <a:off x="2306683" y="1445275"/>
            <a:ext cx="4706635" cy="1126475"/>
          </a:xfrm>
        </p:spPr>
        <p:txBody>
          <a:bodyPr anchor="ctr"/>
          <a:lstStyle/>
          <a:p>
            <a:pPr algn="ctr"/>
            <a:r>
              <a:rPr lang="en-US" b="1" dirty="0">
                <a:solidFill>
                  <a:srgbClr val="0070C0"/>
                </a:solidFill>
                <a:latin typeface="Calibri" panose="020F0502020204030204" pitchFamily="34" charset="0"/>
                <a:cs typeface="Calibri" panose="020F0502020204030204" pitchFamily="34" charset="0"/>
              </a:rPr>
              <a:t>THANK YOU !</a:t>
            </a:r>
            <a:br>
              <a:rPr lang="en-US" b="1" dirty="0">
                <a:solidFill>
                  <a:srgbClr val="0070C0"/>
                </a:solidFill>
                <a:latin typeface="Calibri" panose="020F0502020204030204" pitchFamily="34" charset="0"/>
                <a:cs typeface="Calibri" panose="020F0502020204030204" pitchFamily="34" charset="0"/>
              </a:rPr>
            </a:br>
            <a:br>
              <a:rPr lang="en-US" b="1" dirty="0">
                <a:solidFill>
                  <a:srgbClr val="0070C0"/>
                </a:solidFill>
                <a:latin typeface="Calibri" panose="020F0502020204030204" pitchFamily="34" charset="0"/>
                <a:cs typeface="Calibri" panose="020F0502020204030204" pitchFamily="34" charset="0"/>
              </a:rPr>
            </a:br>
            <a:r>
              <a:rPr lang="en-GB" sz="1800" dirty="0">
                <a:solidFill>
                  <a:srgbClr val="0070C0"/>
                </a:solidFill>
                <a:latin typeface="Calibri" panose="020F0502020204030204" pitchFamily="34" charset="0"/>
                <a:cs typeface="Calibri" panose="020F0502020204030204" pitchFamily="34" charset="0"/>
              </a:rPr>
              <a:t>Shyam Lodhia - </a:t>
            </a:r>
            <a:r>
              <a:rPr lang="en-GB" sz="1800" dirty="0">
                <a:solidFill>
                  <a:srgbClr val="0070C0"/>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shyam.lodhia@giz.de</a:t>
            </a:r>
            <a:br>
              <a:rPr lang="en-GB" sz="1800" dirty="0">
                <a:solidFill>
                  <a:srgbClr val="0070C0"/>
                </a:solidFill>
                <a:latin typeface="Calibri" panose="020F0502020204030204" pitchFamily="34" charset="0"/>
                <a:cs typeface="Calibri" panose="020F0502020204030204" pitchFamily="34" charset="0"/>
              </a:rPr>
            </a:br>
            <a:r>
              <a:rPr lang="en-GB" sz="1800" dirty="0">
                <a:solidFill>
                  <a:srgbClr val="0070C0"/>
                </a:solidFill>
                <a:latin typeface="Calibri" panose="020F0502020204030204" pitchFamily="34" charset="0"/>
                <a:cs typeface="Calibri" panose="020F0502020204030204" pitchFamily="34" charset="0"/>
              </a:rPr>
              <a:t>GIS Officer MACBLUE</a:t>
            </a:r>
            <a:br>
              <a:rPr lang="en-GB" sz="1800" dirty="0">
                <a:solidFill>
                  <a:srgbClr val="0070C0"/>
                </a:solidFill>
                <a:latin typeface="Calibri" panose="020F0502020204030204" pitchFamily="34" charset="0"/>
                <a:cs typeface="Calibri" panose="020F0502020204030204" pitchFamily="34" charset="0"/>
              </a:rPr>
            </a:br>
            <a:br>
              <a:rPr lang="en-US" b="1" dirty="0">
                <a:solidFill>
                  <a:srgbClr val="0070C0"/>
                </a:solidFill>
                <a:latin typeface="Calibri" panose="020F0502020204030204" pitchFamily="34" charset="0"/>
                <a:cs typeface="Calibri" panose="020F0502020204030204" pitchFamily="34" charset="0"/>
              </a:rPr>
            </a:br>
            <a:r>
              <a:rPr lang="en-US" b="1" dirty="0">
                <a:solidFill>
                  <a:srgbClr val="0070C0"/>
                </a:solidFill>
                <a:latin typeface="Calibri" panose="020F0502020204030204" pitchFamily="34" charset="0"/>
                <a:cs typeface="Calibri" panose="020F0502020204030204" pitchFamily="34" charset="0"/>
              </a:rPr>
              <a:t> </a:t>
            </a:r>
            <a:endParaRPr lang="en-DE" b="1" dirty="0">
              <a:solidFill>
                <a:srgbClr val="0070C0"/>
              </a:solidFill>
              <a:latin typeface="Calibri" panose="020F0502020204030204" pitchFamily="34" charset="0"/>
              <a:cs typeface="Calibri" panose="020F0502020204030204" pitchFamily="34" charset="0"/>
            </a:endParaRPr>
          </a:p>
        </p:txBody>
      </p:sp>
      <p:sp>
        <p:nvSpPr>
          <p:cNvPr id="16" name="Rectangle 15">
            <a:extLst>
              <a:ext uri="{FF2B5EF4-FFF2-40B4-BE49-F238E27FC236}">
                <a16:creationId xmlns:a16="http://schemas.microsoft.com/office/drawing/2014/main" id="{8EB4DCAD-C40F-D576-291D-DE924958663D}"/>
              </a:ext>
            </a:extLst>
          </p:cNvPr>
          <p:cNvSpPr/>
          <p:nvPr/>
        </p:nvSpPr>
        <p:spPr>
          <a:xfrm>
            <a:off x="-1" y="3421852"/>
            <a:ext cx="9146581" cy="240044"/>
          </a:xfrm>
          <a:prstGeom prst="rect">
            <a:avLst/>
          </a:prstGeom>
          <a:solidFill>
            <a:srgbClr val="2D7766"/>
          </a:solidFill>
          <a:ln>
            <a:no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1013">
              <a:latin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CB4F8190-C9E2-275D-7E64-57061B541D4D}"/>
              </a:ext>
            </a:extLst>
          </p:cNvPr>
          <p:cNvPicPr>
            <a:picLocks noChangeAspect="1"/>
          </p:cNvPicPr>
          <p:nvPr/>
        </p:nvPicPr>
        <p:blipFill rotWithShape="1">
          <a:blip r:embed="rId4">
            <a:alphaModFix amt="20000"/>
          </a:blip>
          <a:srcRect l="16684" r="14737" b="36363"/>
          <a:stretch/>
        </p:blipFill>
        <p:spPr>
          <a:xfrm>
            <a:off x="3189295" y="402124"/>
            <a:ext cx="2765410" cy="2747962"/>
          </a:xfrm>
          <a:prstGeom prst="rect">
            <a:avLst/>
          </a:prstGeom>
        </p:spPr>
      </p:pic>
      <p:grpSp>
        <p:nvGrpSpPr>
          <p:cNvPr id="2" name="Group 1">
            <a:extLst>
              <a:ext uri="{FF2B5EF4-FFF2-40B4-BE49-F238E27FC236}">
                <a16:creationId xmlns:a16="http://schemas.microsoft.com/office/drawing/2014/main" id="{78CDB0C5-3579-AAA1-345C-7FC32188FFD0}"/>
              </a:ext>
            </a:extLst>
          </p:cNvPr>
          <p:cNvGrpSpPr/>
          <p:nvPr/>
        </p:nvGrpSpPr>
        <p:grpSpPr>
          <a:xfrm>
            <a:off x="634419" y="3913901"/>
            <a:ext cx="8148973" cy="957136"/>
            <a:chOff x="634419" y="3913901"/>
            <a:chExt cx="8148973" cy="957136"/>
          </a:xfrm>
        </p:grpSpPr>
        <p:pic>
          <p:nvPicPr>
            <p:cNvPr id="3" name="Picture 2" descr="A picture containing text, logo, font, graphics&#10;&#10;Description automatically generated">
              <a:extLst>
                <a:ext uri="{FF2B5EF4-FFF2-40B4-BE49-F238E27FC236}">
                  <a16:creationId xmlns:a16="http://schemas.microsoft.com/office/drawing/2014/main" id="{6633F510-0A08-3460-9ECB-97D1A5144D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4419" y="3913901"/>
              <a:ext cx="979927" cy="957136"/>
            </a:xfrm>
            <a:prstGeom prst="rect">
              <a:avLst/>
            </a:prstGeom>
          </p:spPr>
        </p:pic>
        <p:grpSp>
          <p:nvGrpSpPr>
            <p:cNvPr id="4" name="Group 3">
              <a:extLst>
                <a:ext uri="{FF2B5EF4-FFF2-40B4-BE49-F238E27FC236}">
                  <a16:creationId xmlns:a16="http://schemas.microsoft.com/office/drawing/2014/main" id="{B20AB731-B88C-6F6C-E9D2-9456A3CAB2BC}"/>
                </a:ext>
              </a:extLst>
            </p:cNvPr>
            <p:cNvGrpSpPr/>
            <p:nvPr/>
          </p:nvGrpSpPr>
          <p:grpSpPr>
            <a:xfrm>
              <a:off x="3560032" y="3919612"/>
              <a:ext cx="5223360" cy="951425"/>
              <a:chOff x="3560032" y="3919612"/>
              <a:chExt cx="5223360" cy="951425"/>
            </a:xfrm>
          </p:grpSpPr>
          <p:pic>
            <p:nvPicPr>
              <p:cNvPr id="7" name="Picture 6" descr="A picture containing text, font, logo, graphics&#10;&#10;Description automatically generated">
                <a:extLst>
                  <a:ext uri="{FF2B5EF4-FFF2-40B4-BE49-F238E27FC236}">
                    <a16:creationId xmlns:a16="http://schemas.microsoft.com/office/drawing/2014/main" id="{F12CA10F-5726-6C11-7490-178CC924ED7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89206" y="3919612"/>
                <a:ext cx="2094186" cy="846360"/>
              </a:xfrm>
              <a:prstGeom prst="rect">
                <a:avLst/>
              </a:prstGeom>
            </p:spPr>
          </p:pic>
          <p:pic>
            <p:nvPicPr>
              <p:cNvPr id="8" name="Picture 7" descr="A logo for a community&#10;&#10;Description automatically generated">
                <a:extLst>
                  <a:ext uri="{FF2B5EF4-FFF2-40B4-BE49-F238E27FC236}">
                    <a16:creationId xmlns:a16="http://schemas.microsoft.com/office/drawing/2014/main" id="{FB7E396B-6B1E-D8BD-676D-1AFAE957A0EE}"/>
                  </a:ext>
                </a:extLst>
              </p:cNvPr>
              <p:cNvPicPr>
                <a:picLocks noChangeAspect="1"/>
              </p:cNvPicPr>
              <p:nvPr/>
            </p:nvPicPr>
            <p:blipFill>
              <a:blip r:embed="rId7"/>
              <a:stretch>
                <a:fillRect/>
              </a:stretch>
            </p:blipFill>
            <p:spPr>
              <a:xfrm>
                <a:off x="3560032" y="3985283"/>
                <a:ext cx="1880003" cy="885754"/>
              </a:xfrm>
              <a:prstGeom prst="rect">
                <a:avLst/>
              </a:prstGeom>
            </p:spPr>
          </p:pic>
          <p:pic>
            <p:nvPicPr>
              <p:cNvPr id="9" name="Picture 8" descr="A logo of a company&#10;&#10;Description automatically generated">
                <a:extLst>
                  <a:ext uri="{FF2B5EF4-FFF2-40B4-BE49-F238E27FC236}">
                    <a16:creationId xmlns:a16="http://schemas.microsoft.com/office/drawing/2014/main" id="{6F76D146-904A-2580-0636-7BCD55C66E82}"/>
                  </a:ext>
                </a:extLst>
              </p:cNvPr>
              <p:cNvPicPr>
                <a:picLocks noChangeAspect="1"/>
              </p:cNvPicPr>
              <p:nvPr/>
            </p:nvPicPr>
            <p:blipFill>
              <a:blip r:embed="rId8"/>
              <a:stretch>
                <a:fillRect/>
              </a:stretch>
            </p:blipFill>
            <p:spPr>
              <a:xfrm>
                <a:off x="5149605" y="4077572"/>
                <a:ext cx="1526829" cy="540497"/>
              </a:xfrm>
              <a:prstGeom prst="rect">
                <a:avLst/>
              </a:prstGeom>
            </p:spPr>
          </p:pic>
        </p:grpSp>
        <p:pic>
          <p:nvPicPr>
            <p:cNvPr id="6" name="Picture 5" descr="A blue and black logo&#10;&#10;Description automatically generated">
              <a:extLst>
                <a:ext uri="{FF2B5EF4-FFF2-40B4-BE49-F238E27FC236}">
                  <a16:creationId xmlns:a16="http://schemas.microsoft.com/office/drawing/2014/main" id="{3BC3863C-3568-E229-6FA4-6F291C6E1662}"/>
                </a:ext>
              </a:extLst>
            </p:cNvPr>
            <p:cNvPicPr>
              <a:picLocks noChangeAspect="1"/>
            </p:cNvPicPr>
            <p:nvPr/>
          </p:nvPicPr>
          <p:blipFill>
            <a:blip r:embed="rId9"/>
            <a:stretch>
              <a:fillRect/>
            </a:stretch>
          </p:blipFill>
          <p:spPr>
            <a:xfrm>
              <a:off x="1640102" y="4077572"/>
              <a:ext cx="2049495" cy="545809"/>
            </a:xfrm>
            <a:prstGeom prst="rect">
              <a:avLst/>
            </a:prstGeom>
          </p:spPr>
        </p:pic>
      </p:grpSp>
    </p:spTree>
    <p:extLst>
      <p:ext uri="{BB962C8B-B14F-4D97-AF65-F5344CB8AC3E}">
        <p14:creationId xmlns:p14="http://schemas.microsoft.com/office/powerpoint/2010/main" val="230276466"/>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4917D8D1-9FBD-AF8B-8295-4A9C447167C0}"/>
              </a:ext>
            </a:extLst>
          </p:cNvPr>
          <p:cNvSpPr txBox="1"/>
          <p:nvPr/>
        </p:nvSpPr>
        <p:spPr bwMode="gray">
          <a:xfrm>
            <a:off x="124795" y="464083"/>
            <a:ext cx="5910606" cy="3739618"/>
          </a:xfrm>
          <a:prstGeom prst="rect">
            <a:avLst/>
          </a:prstGeom>
        </p:spPr>
        <p:txBody>
          <a:bodyPr vert="horz" lIns="0" tIns="0" rIns="72000" bIns="0" rtlCol="0">
            <a:normAutofit/>
          </a:bodyPr>
          <a:lstStyle/>
          <a:p>
            <a:pPr>
              <a:lnSpc>
                <a:spcPct val="90000"/>
              </a:lnSpc>
              <a:spcBef>
                <a:spcPts val="600"/>
              </a:spcBef>
            </a:pPr>
            <a:r>
              <a:rPr lang="en-GB" sz="1400" b="1" dirty="0">
                <a:latin typeface="Calibri" panose="020F0502020204030204" pitchFamily="34" charset="0"/>
                <a:cs typeface="Calibri" panose="020F0502020204030204" pitchFamily="34" charset="0"/>
              </a:rPr>
              <a:t>Commissioned:</a:t>
            </a:r>
          </a:p>
          <a:p>
            <a:pPr>
              <a:lnSpc>
                <a:spcPct val="90000"/>
              </a:lnSpc>
              <a:spcBef>
                <a:spcPts val="600"/>
              </a:spcBef>
            </a:pPr>
            <a:r>
              <a:rPr lang="en-GB" sz="1400" dirty="0">
                <a:latin typeface="Calibri" panose="020F0502020204030204" pitchFamily="34" charset="0"/>
                <a:cs typeface="Calibri" panose="020F0502020204030204" pitchFamily="34" charset="0"/>
              </a:rPr>
              <a:t>German Federal Ministry of Environment, Nature Conservation, Nuclear Safety and Consumer Protection (BMUV) under the International Climate Initiative (IKI).</a:t>
            </a:r>
          </a:p>
          <a:p>
            <a:pPr>
              <a:lnSpc>
                <a:spcPct val="90000"/>
              </a:lnSpc>
              <a:spcBef>
                <a:spcPts val="600"/>
              </a:spcBef>
            </a:pPr>
            <a:r>
              <a:rPr lang="en-GB" sz="1400" b="1" dirty="0">
                <a:latin typeface="Calibri" panose="020F0502020204030204" pitchFamily="34" charset="0"/>
                <a:cs typeface="Calibri" panose="020F0502020204030204" pitchFamily="34" charset="0"/>
              </a:rPr>
              <a:t>Implemented:</a:t>
            </a:r>
          </a:p>
          <a:p>
            <a:pPr>
              <a:lnSpc>
                <a:spcPct val="90000"/>
              </a:lnSpc>
              <a:spcBef>
                <a:spcPts val="600"/>
              </a:spcBef>
            </a:pPr>
            <a:r>
              <a:rPr lang="en-US" sz="1400" b="0" i="0" dirty="0">
                <a:effectLst/>
                <a:latin typeface="Calibri" panose="020F0502020204030204" pitchFamily="34" charset="0"/>
                <a:cs typeface="Calibri" panose="020F0502020204030204" pitchFamily="34" charset="0"/>
              </a:rPr>
              <a:t>GIZ, in close collaboration with regional partners SPC and SPREP.</a:t>
            </a:r>
            <a:endParaRPr lang="en-GB" sz="1400" dirty="0">
              <a:latin typeface="Calibri" panose="020F0502020204030204" pitchFamily="34" charset="0"/>
              <a:cs typeface="Calibri" panose="020F0502020204030204" pitchFamily="34" charset="0"/>
            </a:endParaRPr>
          </a:p>
          <a:p>
            <a:pPr>
              <a:lnSpc>
                <a:spcPct val="90000"/>
              </a:lnSpc>
              <a:spcBef>
                <a:spcPts val="600"/>
              </a:spcBef>
            </a:pPr>
            <a:r>
              <a:rPr lang="en-GB" sz="1400" b="1" dirty="0">
                <a:latin typeface="Calibri" panose="020F0502020204030204" pitchFamily="34" charset="0"/>
                <a:cs typeface="Calibri" panose="020F0502020204030204" pitchFamily="34" charset="0"/>
              </a:rPr>
              <a:t>Partner Countries:</a:t>
            </a:r>
          </a:p>
          <a:p>
            <a:pPr>
              <a:lnSpc>
                <a:spcPct val="90000"/>
              </a:lnSpc>
              <a:spcBef>
                <a:spcPts val="600"/>
              </a:spcBef>
            </a:pPr>
            <a:r>
              <a:rPr lang="en-GB" sz="1400" dirty="0">
                <a:latin typeface="Calibri" panose="020F0502020204030204" pitchFamily="34" charset="0"/>
                <a:cs typeface="Calibri" panose="020F0502020204030204" pitchFamily="34" charset="0"/>
              </a:rPr>
              <a:t>Fiji, Papua New Guinea, Solomon Islands, Vanuatu</a:t>
            </a:r>
          </a:p>
          <a:p>
            <a:pPr>
              <a:lnSpc>
                <a:spcPct val="90000"/>
              </a:lnSpc>
              <a:spcBef>
                <a:spcPts val="600"/>
              </a:spcBef>
            </a:pPr>
            <a:r>
              <a:rPr lang="en-GB" sz="1400" b="1" dirty="0">
                <a:latin typeface="Calibri" panose="020F0502020204030204" pitchFamily="34" charset="0"/>
                <a:cs typeface="Calibri" panose="020F0502020204030204" pitchFamily="34" charset="0"/>
              </a:rPr>
              <a:t>Objectives:</a:t>
            </a:r>
          </a:p>
          <a:p>
            <a:pPr marL="285750" indent="-285750">
              <a:lnSpc>
                <a:spcPct val="90000"/>
              </a:lnSpc>
              <a:spcBef>
                <a:spcPts val="600"/>
              </a:spcBef>
              <a:buFont typeface="Arial" panose="020B0604020202020204" pitchFamily="34" charset="0"/>
              <a:buChar char="•"/>
            </a:pPr>
            <a:r>
              <a:rPr lang="en-GB" sz="1400" i="0" dirty="0">
                <a:effectLst/>
                <a:latin typeface="Calibri" panose="020F0502020204030204" pitchFamily="34" charset="0"/>
                <a:cs typeface="Calibri" panose="020F0502020204030204" pitchFamily="34" charset="0"/>
              </a:rPr>
              <a:t>Mapping Seagrass and Mangrove Ecosystems</a:t>
            </a:r>
          </a:p>
          <a:p>
            <a:pPr marL="285750" indent="-285750">
              <a:lnSpc>
                <a:spcPct val="90000"/>
              </a:lnSpc>
              <a:spcBef>
                <a:spcPts val="600"/>
              </a:spcBef>
              <a:buFont typeface="Arial" panose="020B0604020202020204" pitchFamily="34" charset="0"/>
              <a:buChar char="•"/>
            </a:pPr>
            <a:r>
              <a:rPr lang="en-GB" sz="1400" i="0" dirty="0">
                <a:effectLst/>
                <a:latin typeface="Calibri" panose="020F0502020204030204" pitchFamily="34" charset="0"/>
                <a:cs typeface="Calibri" panose="020F0502020204030204" pitchFamily="34" charset="0"/>
              </a:rPr>
              <a:t>Quantifying Ecosystem Services</a:t>
            </a:r>
          </a:p>
          <a:p>
            <a:pPr marL="285750" indent="-285750">
              <a:lnSpc>
                <a:spcPct val="90000"/>
              </a:lnSpc>
              <a:spcBef>
                <a:spcPts val="600"/>
              </a:spcBef>
              <a:buFont typeface="Arial" panose="020B0604020202020204" pitchFamily="34" charset="0"/>
              <a:buChar char="•"/>
            </a:pPr>
            <a:r>
              <a:rPr lang="en-GB" sz="1400" i="0" dirty="0">
                <a:effectLst/>
                <a:latin typeface="Calibri" panose="020F0502020204030204" pitchFamily="34" charset="0"/>
                <a:cs typeface="Calibri" panose="020F0502020204030204" pitchFamily="34" charset="0"/>
              </a:rPr>
              <a:t>Strengthening Policies and Regulations</a:t>
            </a:r>
          </a:p>
          <a:p>
            <a:pPr marL="285750" indent="-285750">
              <a:lnSpc>
                <a:spcPct val="90000"/>
              </a:lnSpc>
              <a:spcBef>
                <a:spcPts val="600"/>
              </a:spcBef>
              <a:buFont typeface="Arial" panose="020B0604020202020204" pitchFamily="34" charset="0"/>
              <a:buChar char="•"/>
            </a:pPr>
            <a:r>
              <a:rPr lang="en-GB" sz="1400" i="0" dirty="0">
                <a:effectLst/>
                <a:latin typeface="Calibri" panose="020F0502020204030204" pitchFamily="34" charset="0"/>
                <a:cs typeface="Calibri" panose="020F0502020204030204" pitchFamily="34" charset="0"/>
              </a:rPr>
              <a:t>Effective Management and Rehabilitation</a:t>
            </a:r>
          </a:p>
          <a:p>
            <a:pPr marL="285750" indent="-285750">
              <a:lnSpc>
                <a:spcPct val="90000"/>
              </a:lnSpc>
              <a:spcBef>
                <a:spcPts val="600"/>
              </a:spcBef>
              <a:buFont typeface="Arial" panose="020B0604020202020204" pitchFamily="34" charset="0"/>
              <a:buChar char="•"/>
            </a:pPr>
            <a:r>
              <a:rPr lang="en-GB" sz="1400" i="0" dirty="0">
                <a:effectLst/>
                <a:latin typeface="Calibri" panose="020F0502020204030204" pitchFamily="34" charset="0"/>
                <a:cs typeface="Calibri" panose="020F0502020204030204" pitchFamily="34" charset="0"/>
              </a:rPr>
              <a:t>Knowledge Sharing</a:t>
            </a:r>
            <a:endParaRPr lang="en-GB" sz="1400" dirty="0">
              <a:latin typeface="Calibri" panose="020F0502020204030204" pitchFamily="34" charset="0"/>
              <a:cs typeface="Calibri" panose="020F0502020204030204" pitchFamily="34" charset="0"/>
            </a:endParaRPr>
          </a:p>
          <a:p>
            <a:pPr marL="257175" indent="-257175">
              <a:lnSpc>
                <a:spcPct val="90000"/>
              </a:lnSpc>
              <a:spcBef>
                <a:spcPts val="600"/>
              </a:spcBef>
              <a:buFontTx/>
              <a:buChar char="-"/>
            </a:pPr>
            <a:endParaRPr lang="en-GB" sz="1400" dirty="0">
              <a:latin typeface="Calibri" panose="020F0502020204030204" pitchFamily="34" charset="0"/>
              <a:cs typeface="Calibri" panose="020F0502020204030204" pitchFamily="34" charset="0"/>
            </a:endParaRPr>
          </a:p>
        </p:txBody>
      </p:sp>
      <p:sp>
        <p:nvSpPr>
          <p:cNvPr id="17" name="Title 1">
            <a:extLst>
              <a:ext uri="{FF2B5EF4-FFF2-40B4-BE49-F238E27FC236}">
                <a16:creationId xmlns:a16="http://schemas.microsoft.com/office/drawing/2014/main" id="{156F25CE-A9B7-D23A-8FB3-741E55849579}"/>
              </a:ext>
            </a:extLst>
          </p:cNvPr>
          <p:cNvSpPr>
            <a:spLocks noGrp="1"/>
          </p:cNvSpPr>
          <p:nvPr>
            <p:ph type="title"/>
          </p:nvPr>
        </p:nvSpPr>
        <p:spPr>
          <a:xfrm>
            <a:off x="3335575" y="65853"/>
            <a:ext cx="2472850" cy="708839"/>
          </a:xfrm>
        </p:spPr>
        <p:txBody>
          <a:bodyPr vert="horz" lIns="0" tIns="0" rIns="72000" bIns="0" rtlCol="0" anchor="t">
            <a:normAutofit/>
          </a:bodyPr>
          <a:lstStyle/>
          <a:p>
            <a:pPr algn="ctr"/>
            <a:r>
              <a:rPr lang="en-GB" b="1" kern="1200" cap="none" baseline="0" dirty="0">
                <a:solidFill>
                  <a:srgbClr val="0070C0"/>
                </a:solidFill>
                <a:latin typeface="Calibri" panose="020F0502020204030204" pitchFamily="34" charset="0"/>
                <a:cs typeface="Calibri" panose="020F0502020204030204" pitchFamily="34" charset="0"/>
              </a:rPr>
              <a:t>What is MACBLUE ?</a:t>
            </a:r>
          </a:p>
        </p:txBody>
      </p:sp>
      <p:sp>
        <p:nvSpPr>
          <p:cNvPr id="22" name="Date Placeholder 4">
            <a:extLst>
              <a:ext uri="{FF2B5EF4-FFF2-40B4-BE49-F238E27FC236}">
                <a16:creationId xmlns:a16="http://schemas.microsoft.com/office/drawing/2014/main" id="{184574AA-2847-7C90-767E-50F42C0A22F4}"/>
              </a:ext>
            </a:extLst>
          </p:cNvPr>
          <p:cNvSpPr>
            <a:spLocks noGrp="1"/>
          </p:cNvSpPr>
          <p:nvPr>
            <p:ph type="dt" sz="half" idx="16"/>
          </p:nvPr>
        </p:nvSpPr>
        <p:spPr>
          <a:xfrm>
            <a:off x="1059416" y="4926862"/>
            <a:ext cx="727043" cy="92333"/>
          </a:xfrm>
        </p:spPr>
        <p:txBody>
          <a:bodyPr/>
          <a:lstStyle/>
          <a:p>
            <a:pPr>
              <a:spcAft>
                <a:spcPts val="600"/>
              </a:spcAft>
            </a:pPr>
            <a:fld id="{188A1A17-96CC-4E04-BBC4-8B2C65037424}" type="datetime3">
              <a:rPr lang="en-GB" smtClean="0"/>
              <a:pPr>
                <a:spcAft>
                  <a:spcPts val="600"/>
                </a:spcAft>
              </a:pPr>
              <a:t>29 November, 2023</a:t>
            </a:fld>
            <a:endParaRPr lang="en-GB" dirty="0"/>
          </a:p>
        </p:txBody>
      </p:sp>
      <p:sp>
        <p:nvSpPr>
          <p:cNvPr id="24" name="Footer Placeholder 5">
            <a:extLst>
              <a:ext uri="{FF2B5EF4-FFF2-40B4-BE49-F238E27FC236}">
                <a16:creationId xmlns:a16="http://schemas.microsoft.com/office/drawing/2014/main" id="{524A5639-393F-1AE9-AE55-6A898A72601B}"/>
              </a:ext>
            </a:extLst>
          </p:cNvPr>
          <p:cNvSpPr>
            <a:spLocks noGrp="1"/>
          </p:cNvSpPr>
          <p:nvPr>
            <p:ph type="ftr" sz="quarter" idx="17"/>
          </p:nvPr>
        </p:nvSpPr>
        <p:spPr>
          <a:xfrm>
            <a:off x="2047425" y="4910994"/>
            <a:ext cx="5775978" cy="123111"/>
          </a:xfrm>
        </p:spPr>
        <p:txBody>
          <a:bodyPr/>
          <a:lstStyle/>
          <a:p>
            <a:pPr algn="ctr"/>
            <a:r>
              <a:rPr lang="en-US" sz="800" b="1" dirty="0">
                <a:solidFill>
                  <a:srgbClr val="0070C0"/>
                </a:solidFill>
                <a:latin typeface="Calibri" panose="020F0502020204030204" pitchFamily="34" charset="0"/>
                <a:cs typeface="Calibri" panose="020F0502020204030204" pitchFamily="34" charset="0"/>
              </a:rPr>
              <a:t>MAPPING &amp; MONITORING THE EXTENT OF SEAGRASS AND MANGROVE ECOSYSTEMS THROUGH CLOUD COMPUTING</a:t>
            </a:r>
            <a:endParaRPr lang="en-DE" sz="800" b="1" dirty="0">
              <a:solidFill>
                <a:srgbClr val="0070C0"/>
              </a:solidFill>
              <a:latin typeface="Calibri" panose="020F0502020204030204" pitchFamily="34" charset="0"/>
              <a:cs typeface="Calibri" panose="020F0502020204030204" pitchFamily="34" charset="0"/>
            </a:endParaRPr>
          </a:p>
        </p:txBody>
      </p:sp>
      <p:sp>
        <p:nvSpPr>
          <p:cNvPr id="26" name="Slide Number Placeholder 6">
            <a:extLst>
              <a:ext uri="{FF2B5EF4-FFF2-40B4-BE49-F238E27FC236}">
                <a16:creationId xmlns:a16="http://schemas.microsoft.com/office/drawing/2014/main" id="{02C12F24-2B93-43F8-708C-A8DBEE133C21}"/>
              </a:ext>
            </a:extLst>
          </p:cNvPr>
          <p:cNvSpPr>
            <a:spLocks noGrp="1"/>
          </p:cNvSpPr>
          <p:nvPr>
            <p:ph type="sldNum" sz="quarter" idx="18"/>
          </p:nvPr>
        </p:nvSpPr>
        <p:spPr>
          <a:xfrm>
            <a:off x="449817" y="4926383"/>
            <a:ext cx="450850" cy="92333"/>
          </a:xfrm>
        </p:spPr>
        <p:txBody>
          <a:bodyPr/>
          <a:lstStyle/>
          <a:p>
            <a:pPr>
              <a:spcAft>
                <a:spcPts val="600"/>
              </a:spcAft>
            </a:pPr>
            <a:r>
              <a:rPr lang="en-GB"/>
              <a:t>Page </a:t>
            </a:r>
            <a:fld id="{3A8B5DB7-81A8-4ED4-916B-6B23CD603687}" type="slidenum">
              <a:rPr lang="en-GB" smtClean="0"/>
              <a:pPr>
                <a:spcAft>
                  <a:spcPts val="600"/>
                </a:spcAft>
              </a:pPr>
              <a:t>2</a:t>
            </a:fld>
            <a:endParaRPr lang="en-GB"/>
          </a:p>
        </p:txBody>
      </p:sp>
      <p:grpSp>
        <p:nvGrpSpPr>
          <p:cNvPr id="11" name="Gruppieren 10">
            <a:extLst>
              <a:ext uri="{FF2B5EF4-FFF2-40B4-BE49-F238E27FC236}">
                <a16:creationId xmlns:a16="http://schemas.microsoft.com/office/drawing/2014/main" id="{0964E447-4CF9-D8F1-7607-88C41D041EEF}"/>
              </a:ext>
            </a:extLst>
          </p:cNvPr>
          <p:cNvGrpSpPr/>
          <p:nvPr/>
        </p:nvGrpSpPr>
        <p:grpSpPr>
          <a:xfrm>
            <a:off x="5014316" y="657537"/>
            <a:ext cx="3944929" cy="3495900"/>
            <a:chOff x="4686479" y="434375"/>
            <a:chExt cx="4331631" cy="3899504"/>
          </a:xfrm>
        </p:grpSpPr>
        <p:pic>
          <p:nvPicPr>
            <p:cNvPr id="2" name="Picture 13">
              <a:extLst>
                <a:ext uri="{FF2B5EF4-FFF2-40B4-BE49-F238E27FC236}">
                  <a16:creationId xmlns:a16="http://schemas.microsoft.com/office/drawing/2014/main" id="{C575F387-B52E-A08D-BFC4-6FE8F6A88277}"/>
                </a:ext>
              </a:extLst>
            </p:cNvPr>
            <p:cNvPicPr>
              <a:picLocks noChangeAspect="1"/>
            </p:cNvPicPr>
            <p:nvPr/>
          </p:nvPicPr>
          <p:blipFill>
            <a:blip r:embed="rId3"/>
            <a:stretch>
              <a:fillRect/>
            </a:stretch>
          </p:blipFill>
          <p:spPr>
            <a:xfrm>
              <a:off x="4686479" y="1104838"/>
              <a:ext cx="3090003" cy="2744107"/>
            </a:xfrm>
            <a:prstGeom prst="rect">
              <a:avLst/>
            </a:prstGeom>
          </p:spPr>
        </p:pic>
        <p:sp>
          <p:nvSpPr>
            <p:cNvPr id="3" name="Oval 14">
              <a:extLst>
                <a:ext uri="{FF2B5EF4-FFF2-40B4-BE49-F238E27FC236}">
                  <a16:creationId xmlns:a16="http://schemas.microsoft.com/office/drawing/2014/main" id="{6CA9AE69-9859-57E3-A7B4-4AC1857E3CEF}"/>
                </a:ext>
              </a:extLst>
            </p:cNvPr>
            <p:cNvSpPr/>
            <p:nvPr/>
          </p:nvSpPr>
          <p:spPr>
            <a:xfrm>
              <a:off x="6884690" y="434375"/>
              <a:ext cx="1440000" cy="1440000"/>
            </a:xfrm>
            <a:prstGeom prst="ellipse">
              <a:avLst/>
            </a:prstGeom>
            <a:solidFill>
              <a:schemeClr val="bg1"/>
            </a:solidFill>
            <a:ln w="38100">
              <a:solidFill>
                <a:srgbClr val="11729F"/>
              </a:solidFill>
              <a:extLst>
                <a:ext uri="{C807C97D-BFC1-408E-A445-0C87EB9F89A2}">
                  <ask:lineSketchStyleProps xmlns:ask="http://schemas.microsoft.com/office/drawing/2018/sketchyshapes" sd="981765707">
                    <a:custGeom>
                      <a:avLst/>
                      <a:gdLst>
                        <a:gd name="connsiteX0" fmla="*/ 0 w 1440000"/>
                        <a:gd name="connsiteY0" fmla="*/ 720000 h 1440000"/>
                        <a:gd name="connsiteX1" fmla="*/ 720000 w 1440000"/>
                        <a:gd name="connsiteY1" fmla="*/ 0 h 1440000"/>
                        <a:gd name="connsiteX2" fmla="*/ 1440000 w 1440000"/>
                        <a:gd name="connsiteY2" fmla="*/ 720000 h 1440000"/>
                        <a:gd name="connsiteX3" fmla="*/ 720000 w 1440000"/>
                        <a:gd name="connsiteY3" fmla="*/ 1440000 h 1440000"/>
                        <a:gd name="connsiteX4" fmla="*/ 0 w 1440000"/>
                        <a:gd name="connsiteY4" fmla="*/ 720000 h 14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0000" h="1440000" fill="none" extrusionOk="0">
                          <a:moveTo>
                            <a:pt x="0" y="720000"/>
                          </a:moveTo>
                          <a:cubicBezTo>
                            <a:pt x="28741" y="295038"/>
                            <a:pt x="359365" y="2442"/>
                            <a:pt x="720000" y="0"/>
                          </a:cubicBezTo>
                          <a:cubicBezTo>
                            <a:pt x="1145369" y="47389"/>
                            <a:pt x="1371783" y="320889"/>
                            <a:pt x="1440000" y="720000"/>
                          </a:cubicBezTo>
                          <a:cubicBezTo>
                            <a:pt x="1486514" y="1124390"/>
                            <a:pt x="1101123" y="1432460"/>
                            <a:pt x="720000" y="1440000"/>
                          </a:cubicBezTo>
                          <a:cubicBezTo>
                            <a:pt x="313366" y="1442683"/>
                            <a:pt x="10607" y="1103266"/>
                            <a:pt x="0" y="720000"/>
                          </a:cubicBezTo>
                          <a:close/>
                        </a:path>
                        <a:path w="1440000" h="1440000" stroke="0" extrusionOk="0">
                          <a:moveTo>
                            <a:pt x="0" y="720000"/>
                          </a:moveTo>
                          <a:cubicBezTo>
                            <a:pt x="-39094" y="390943"/>
                            <a:pt x="265837" y="-23339"/>
                            <a:pt x="720000" y="0"/>
                          </a:cubicBezTo>
                          <a:cubicBezTo>
                            <a:pt x="1139725" y="-3260"/>
                            <a:pt x="1414158" y="369423"/>
                            <a:pt x="1440000" y="720000"/>
                          </a:cubicBezTo>
                          <a:cubicBezTo>
                            <a:pt x="1370255" y="1140956"/>
                            <a:pt x="1067719" y="1499038"/>
                            <a:pt x="720000" y="1440000"/>
                          </a:cubicBezTo>
                          <a:cubicBezTo>
                            <a:pt x="387312" y="1397964"/>
                            <a:pt x="-55265" y="1130322"/>
                            <a:pt x="0" y="720000"/>
                          </a:cubicBezTo>
                          <a:close/>
                        </a:path>
                      </a:pathLst>
                    </a:custGeom>
                    <ask:type>
                      <ask:lineSketchNone/>
                    </ask:type>
                  </ask:lineSketchStyleProps>
                </a:ext>
              </a:extLst>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pic>
          <p:nvPicPr>
            <p:cNvPr id="5" name="Picture 15">
              <a:extLst>
                <a:ext uri="{FF2B5EF4-FFF2-40B4-BE49-F238E27FC236}">
                  <a16:creationId xmlns:a16="http://schemas.microsoft.com/office/drawing/2014/main" id="{8FE8A802-6B1D-7E78-9BA9-FF31C7F8B0F6}"/>
                </a:ext>
              </a:extLst>
            </p:cNvPr>
            <p:cNvPicPr>
              <a:picLocks noChangeAspect="1"/>
            </p:cNvPicPr>
            <p:nvPr/>
          </p:nvPicPr>
          <p:blipFill rotWithShape="1">
            <a:blip r:embed="rId4">
              <a:extLst>
                <a:ext uri="{28A0092B-C50C-407E-A947-70E740481C1C}">
                  <a14:useLocalDpi xmlns:a14="http://schemas.microsoft.com/office/drawing/2010/main" val="0"/>
                </a:ext>
              </a:extLst>
            </a:blip>
            <a:srcRect l="35235" t="45970" r="55874" b="25951"/>
            <a:stretch/>
          </p:blipFill>
          <p:spPr>
            <a:xfrm>
              <a:off x="7071565" y="856217"/>
              <a:ext cx="897699" cy="668765"/>
            </a:xfrm>
            <a:prstGeom prst="rect">
              <a:avLst/>
            </a:prstGeom>
          </p:spPr>
        </p:pic>
        <p:sp>
          <p:nvSpPr>
            <p:cNvPr id="6" name="Oval 17">
              <a:extLst>
                <a:ext uri="{FF2B5EF4-FFF2-40B4-BE49-F238E27FC236}">
                  <a16:creationId xmlns:a16="http://schemas.microsoft.com/office/drawing/2014/main" id="{82CF7F76-A1B8-2AEC-955D-94166C39CF91}"/>
                </a:ext>
              </a:extLst>
            </p:cNvPr>
            <p:cNvSpPr/>
            <p:nvPr/>
          </p:nvSpPr>
          <p:spPr>
            <a:xfrm>
              <a:off x="7495411" y="1575469"/>
              <a:ext cx="1440000" cy="1440000"/>
            </a:xfrm>
            <a:prstGeom prst="ellipse">
              <a:avLst/>
            </a:prstGeom>
            <a:solidFill>
              <a:schemeClr val="bg1"/>
            </a:solidFill>
            <a:ln w="38100">
              <a:solidFill>
                <a:srgbClr val="11729F"/>
              </a:solidFill>
              <a:extLst>
                <a:ext uri="{C807C97D-BFC1-408E-A445-0C87EB9F89A2}">
                  <ask:lineSketchStyleProps xmlns:ask="http://schemas.microsoft.com/office/drawing/2018/sketchyshapes" sd="3978248048">
                    <a:custGeom>
                      <a:avLst/>
                      <a:gdLst>
                        <a:gd name="connsiteX0" fmla="*/ 0 w 1440000"/>
                        <a:gd name="connsiteY0" fmla="*/ 720000 h 1440000"/>
                        <a:gd name="connsiteX1" fmla="*/ 720000 w 1440000"/>
                        <a:gd name="connsiteY1" fmla="*/ 0 h 1440000"/>
                        <a:gd name="connsiteX2" fmla="*/ 1440000 w 1440000"/>
                        <a:gd name="connsiteY2" fmla="*/ 720000 h 1440000"/>
                        <a:gd name="connsiteX3" fmla="*/ 720000 w 1440000"/>
                        <a:gd name="connsiteY3" fmla="*/ 1440000 h 1440000"/>
                        <a:gd name="connsiteX4" fmla="*/ 0 w 1440000"/>
                        <a:gd name="connsiteY4" fmla="*/ 720000 h 14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0000" h="1440000" fill="none" extrusionOk="0">
                          <a:moveTo>
                            <a:pt x="0" y="720000"/>
                          </a:moveTo>
                          <a:cubicBezTo>
                            <a:pt x="37140" y="353393"/>
                            <a:pt x="303007" y="-24264"/>
                            <a:pt x="720000" y="0"/>
                          </a:cubicBezTo>
                          <a:cubicBezTo>
                            <a:pt x="1071527" y="2896"/>
                            <a:pt x="1435222" y="341663"/>
                            <a:pt x="1440000" y="720000"/>
                          </a:cubicBezTo>
                          <a:cubicBezTo>
                            <a:pt x="1440070" y="1096641"/>
                            <a:pt x="1070622" y="1456092"/>
                            <a:pt x="720000" y="1440000"/>
                          </a:cubicBezTo>
                          <a:cubicBezTo>
                            <a:pt x="294199" y="1403569"/>
                            <a:pt x="12483" y="1110644"/>
                            <a:pt x="0" y="720000"/>
                          </a:cubicBezTo>
                          <a:close/>
                        </a:path>
                        <a:path w="1440000" h="1440000" stroke="0" extrusionOk="0">
                          <a:moveTo>
                            <a:pt x="0" y="720000"/>
                          </a:moveTo>
                          <a:cubicBezTo>
                            <a:pt x="-23501" y="279019"/>
                            <a:pt x="356681" y="-15308"/>
                            <a:pt x="720000" y="0"/>
                          </a:cubicBezTo>
                          <a:cubicBezTo>
                            <a:pt x="1120824" y="6740"/>
                            <a:pt x="1394674" y="343488"/>
                            <a:pt x="1440000" y="720000"/>
                          </a:cubicBezTo>
                          <a:cubicBezTo>
                            <a:pt x="1431921" y="1110635"/>
                            <a:pt x="1171163" y="1420110"/>
                            <a:pt x="720000" y="1440000"/>
                          </a:cubicBezTo>
                          <a:cubicBezTo>
                            <a:pt x="275678" y="1391351"/>
                            <a:pt x="27999" y="1138861"/>
                            <a:pt x="0" y="720000"/>
                          </a:cubicBezTo>
                          <a:close/>
                        </a:path>
                      </a:pathLst>
                    </a:custGeom>
                    <ask:type>
                      <ask:lineSketchNone/>
                    </ask:type>
                  </ask:lineSketchStyleProps>
                </a:ext>
              </a:extLst>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pic>
          <p:nvPicPr>
            <p:cNvPr id="7" name="Picture 20">
              <a:extLst>
                <a:ext uri="{FF2B5EF4-FFF2-40B4-BE49-F238E27FC236}">
                  <a16:creationId xmlns:a16="http://schemas.microsoft.com/office/drawing/2014/main" id="{EF8C07D6-9C6F-07E1-450B-555A69BA7771}"/>
                </a:ext>
              </a:extLst>
            </p:cNvPr>
            <p:cNvPicPr>
              <a:picLocks noChangeAspect="1"/>
            </p:cNvPicPr>
            <p:nvPr/>
          </p:nvPicPr>
          <p:blipFill rotWithShape="1">
            <a:blip r:embed="rId4">
              <a:extLst>
                <a:ext uri="{28A0092B-C50C-407E-A947-70E740481C1C}">
                  <a14:useLocalDpi xmlns:a14="http://schemas.microsoft.com/office/drawing/2010/main" val="0"/>
                </a:ext>
              </a:extLst>
            </a:blip>
            <a:srcRect l="62733" t="40499" r="22701" b="29532"/>
            <a:stretch/>
          </p:blipFill>
          <p:spPr>
            <a:xfrm>
              <a:off x="7648958" y="2009915"/>
              <a:ext cx="1158441" cy="562222"/>
            </a:xfrm>
            <a:prstGeom prst="rect">
              <a:avLst/>
            </a:prstGeom>
          </p:spPr>
        </p:pic>
        <p:sp>
          <p:nvSpPr>
            <p:cNvPr id="8" name="Oval 23">
              <a:extLst>
                <a:ext uri="{FF2B5EF4-FFF2-40B4-BE49-F238E27FC236}">
                  <a16:creationId xmlns:a16="http://schemas.microsoft.com/office/drawing/2014/main" id="{E5DF95EC-EFC5-703B-5D2B-3772C4A90717}"/>
                </a:ext>
              </a:extLst>
            </p:cNvPr>
            <p:cNvSpPr/>
            <p:nvPr/>
          </p:nvSpPr>
          <p:spPr>
            <a:xfrm>
              <a:off x="7578110" y="2893879"/>
              <a:ext cx="1440000" cy="1440000"/>
            </a:xfrm>
            <a:prstGeom prst="ellipse">
              <a:avLst/>
            </a:prstGeom>
            <a:solidFill>
              <a:schemeClr val="bg1"/>
            </a:solidFill>
            <a:ln w="38100">
              <a:solidFill>
                <a:srgbClr val="11729F"/>
              </a:solidFill>
              <a:extLst>
                <a:ext uri="{C807C97D-BFC1-408E-A445-0C87EB9F89A2}">
                  <ask:lineSketchStyleProps xmlns:ask="http://schemas.microsoft.com/office/drawing/2018/sketchyshapes" sd="1617256088">
                    <a:custGeom>
                      <a:avLst/>
                      <a:gdLst>
                        <a:gd name="connsiteX0" fmla="*/ 0 w 1440000"/>
                        <a:gd name="connsiteY0" fmla="*/ 720000 h 1440000"/>
                        <a:gd name="connsiteX1" fmla="*/ 720000 w 1440000"/>
                        <a:gd name="connsiteY1" fmla="*/ 0 h 1440000"/>
                        <a:gd name="connsiteX2" fmla="*/ 1440000 w 1440000"/>
                        <a:gd name="connsiteY2" fmla="*/ 720000 h 1440000"/>
                        <a:gd name="connsiteX3" fmla="*/ 720000 w 1440000"/>
                        <a:gd name="connsiteY3" fmla="*/ 1440000 h 1440000"/>
                        <a:gd name="connsiteX4" fmla="*/ 0 w 1440000"/>
                        <a:gd name="connsiteY4" fmla="*/ 720000 h 14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0000" h="1440000" fill="none" extrusionOk="0">
                          <a:moveTo>
                            <a:pt x="0" y="720000"/>
                          </a:moveTo>
                          <a:cubicBezTo>
                            <a:pt x="-37393" y="307036"/>
                            <a:pt x="305145" y="31099"/>
                            <a:pt x="720000" y="0"/>
                          </a:cubicBezTo>
                          <a:cubicBezTo>
                            <a:pt x="1155645" y="43634"/>
                            <a:pt x="1483442" y="366765"/>
                            <a:pt x="1440000" y="720000"/>
                          </a:cubicBezTo>
                          <a:cubicBezTo>
                            <a:pt x="1431573" y="1115062"/>
                            <a:pt x="1141235" y="1467243"/>
                            <a:pt x="720000" y="1440000"/>
                          </a:cubicBezTo>
                          <a:cubicBezTo>
                            <a:pt x="315279" y="1449567"/>
                            <a:pt x="-50242" y="1071560"/>
                            <a:pt x="0" y="720000"/>
                          </a:cubicBezTo>
                          <a:close/>
                        </a:path>
                        <a:path w="1440000" h="1440000" stroke="0" extrusionOk="0">
                          <a:moveTo>
                            <a:pt x="0" y="720000"/>
                          </a:moveTo>
                          <a:cubicBezTo>
                            <a:pt x="37538" y="267106"/>
                            <a:pt x="341427" y="29894"/>
                            <a:pt x="720000" y="0"/>
                          </a:cubicBezTo>
                          <a:cubicBezTo>
                            <a:pt x="1103143" y="-40366"/>
                            <a:pt x="1474202" y="342813"/>
                            <a:pt x="1440000" y="720000"/>
                          </a:cubicBezTo>
                          <a:cubicBezTo>
                            <a:pt x="1438505" y="1101337"/>
                            <a:pt x="1073071" y="1460077"/>
                            <a:pt x="720000" y="1440000"/>
                          </a:cubicBezTo>
                          <a:cubicBezTo>
                            <a:pt x="317419" y="1416319"/>
                            <a:pt x="38134" y="1172636"/>
                            <a:pt x="0" y="720000"/>
                          </a:cubicBezTo>
                          <a:close/>
                        </a:path>
                      </a:pathLst>
                    </a:custGeom>
                    <ask:type>
                      <ask:lineSketchNone/>
                    </ask:type>
                  </ask:lineSketchStyleProps>
                </a:ext>
              </a:extLst>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pic>
          <p:nvPicPr>
            <p:cNvPr id="9" name="Picture 24">
              <a:extLst>
                <a:ext uri="{FF2B5EF4-FFF2-40B4-BE49-F238E27FC236}">
                  <a16:creationId xmlns:a16="http://schemas.microsoft.com/office/drawing/2014/main" id="{9DD9F502-20BF-AF53-2DC7-54BF78CDDC5C}"/>
                </a:ext>
              </a:extLst>
            </p:cNvPr>
            <p:cNvPicPr>
              <a:picLocks noChangeAspect="1"/>
            </p:cNvPicPr>
            <p:nvPr/>
          </p:nvPicPr>
          <p:blipFill rotWithShape="1">
            <a:blip r:embed="rId4">
              <a:extLst>
                <a:ext uri="{28A0092B-C50C-407E-A947-70E740481C1C}">
                  <a14:useLocalDpi xmlns:a14="http://schemas.microsoft.com/office/drawing/2010/main" val="0"/>
                </a:ext>
              </a:extLst>
            </a:blip>
            <a:srcRect l="79112" t="43989" r="7889" b="32644"/>
            <a:stretch/>
          </p:blipFill>
          <p:spPr>
            <a:xfrm>
              <a:off x="7689793" y="3341118"/>
              <a:ext cx="1226622" cy="520161"/>
            </a:xfrm>
            <a:prstGeom prst="rect">
              <a:avLst/>
            </a:prstGeom>
          </p:spPr>
        </p:pic>
        <p:pic>
          <p:nvPicPr>
            <p:cNvPr id="4" name="Picture 15">
              <a:extLst>
                <a:ext uri="{FF2B5EF4-FFF2-40B4-BE49-F238E27FC236}">
                  <a16:creationId xmlns:a16="http://schemas.microsoft.com/office/drawing/2014/main" id="{8E26FD9E-92E1-209E-EB06-CAA5406B7440}"/>
                </a:ext>
              </a:extLst>
            </p:cNvPr>
            <p:cNvPicPr>
              <a:picLocks noChangeAspect="1"/>
            </p:cNvPicPr>
            <p:nvPr/>
          </p:nvPicPr>
          <p:blipFill rotWithShape="1">
            <a:blip r:embed="rId4">
              <a:extLst>
                <a:ext uri="{28A0092B-C50C-407E-A947-70E740481C1C}">
                  <a14:useLocalDpi xmlns:a14="http://schemas.microsoft.com/office/drawing/2010/main" val="0"/>
                </a:ext>
              </a:extLst>
            </a:blip>
            <a:srcRect l="35235" t="45970" r="55874" b="25951"/>
            <a:stretch/>
          </p:blipFill>
          <p:spPr>
            <a:xfrm>
              <a:off x="7090562" y="843884"/>
              <a:ext cx="897699" cy="668765"/>
            </a:xfrm>
            <a:prstGeom prst="rect">
              <a:avLst/>
            </a:prstGeom>
          </p:spPr>
        </p:pic>
        <p:pic>
          <p:nvPicPr>
            <p:cNvPr id="10" name="Picture 20">
              <a:extLst>
                <a:ext uri="{FF2B5EF4-FFF2-40B4-BE49-F238E27FC236}">
                  <a16:creationId xmlns:a16="http://schemas.microsoft.com/office/drawing/2014/main" id="{AF9AA11D-0EB5-2A64-56B8-0D44A4BBA2EF}"/>
                </a:ext>
              </a:extLst>
            </p:cNvPr>
            <p:cNvPicPr>
              <a:picLocks noChangeAspect="1"/>
            </p:cNvPicPr>
            <p:nvPr/>
          </p:nvPicPr>
          <p:blipFill rotWithShape="1">
            <a:blip r:embed="rId4">
              <a:extLst>
                <a:ext uri="{28A0092B-C50C-407E-A947-70E740481C1C}">
                  <a14:useLocalDpi xmlns:a14="http://schemas.microsoft.com/office/drawing/2010/main" val="0"/>
                </a:ext>
              </a:extLst>
            </a:blip>
            <a:srcRect l="62733" t="40499" r="22701" b="29532"/>
            <a:stretch/>
          </p:blipFill>
          <p:spPr>
            <a:xfrm>
              <a:off x="7667955" y="1997581"/>
              <a:ext cx="1158441" cy="562222"/>
            </a:xfrm>
            <a:prstGeom prst="rect">
              <a:avLst/>
            </a:prstGeom>
          </p:spPr>
        </p:pic>
        <p:pic>
          <p:nvPicPr>
            <p:cNvPr id="12" name="Picture 24">
              <a:extLst>
                <a:ext uri="{FF2B5EF4-FFF2-40B4-BE49-F238E27FC236}">
                  <a16:creationId xmlns:a16="http://schemas.microsoft.com/office/drawing/2014/main" id="{06882A00-760A-C7E6-2B65-1D55CB9B984D}"/>
                </a:ext>
              </a:extLst>
            </p:cNvPr>
            <p:cNvPicPr>
              <a:picLocks noChangeAspect="1"/>
            </p:cNvPicPr>
            <p:nvPr/>
          </p:nvPicPr>
          <p:blipFill rotWithShape="1">
            <a:blip r:embed="rId4">
              <a:extLst>
                <a:ext uri="{28A0092B-C50C-407E-A947-70E740481C1C}">
                  <a14:useLocalDpi xmlns:a14="http://schemas.microsoft.com/office/drawing/2010/main" val="0"/>
                </a:ext>
              </a:extLst>
            </a:blip>
            <a:srcRect l="79112" t="43989" r="7889" b="32644"/>
            <a:stretch/>
          </p:blipFill>
          <p:spPr>
            <a:xfrm>
              <a:off x="7708789" y="3328784"/>
              <a:ext cx="1226621" cy="520160"/>
            </a:xfrm>
            <a:prstGeom prst="rect">
              <a:avLst/>
            </a:prstGeom>
          </p:spPr>
        </p:pic>
      </p:grpSp>
    </p:spTree>
    <p:extLst>
      <p:ext uri="{BB962C8B-B14F-4D97-AF65-F5344CB8AC3E}">
        <p14:creationId xmlns:p14="http://schemas.microsoft.com/office/powerpoint/2010/main" val="1071146145"/>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C17413A2-1037-EFB4-25E7-8788F1E9E7DE}"/>
              </a:ext>
            </a:extLst>
          </p:cNvPr>
          <p:cNvSpPr>
            <a:spLocks noGrp="1"/>
          </p:cNvSpPr>
          <p:nvPr>
            <p:ph type="body" sz="quarter" idx="13"/>
          </p:nvPr>
        </p:nvSpPr>
        <p:spPr>
          <a:xfrm>
            <a:off x="62611" y="976985"/>
            <a:ext cx="3611245" cy="3086302"/>
          </a:xfrm>
        </p:spPr>
        <p:txBody>
          <a:bodyPr>
            <a:normAutofit/>
          </a:bodyPr>
          <a:lstStyle/>
          <a:p>
            <a:pPr marL="285750" indent="-285750">
              <a:buFont typeface="Arial" panose="020B0604020202020204" pitchFamily="34" charset="0"/>
              <a:buChar char="•"/>
            </a:pPr>
            <a:r>
              <a:rPr lang="en-US" sz="1400" dirty="0">
                <a:latin typeface="Calibri" panose="020F0502020204030204" pitchFamily="34" charset="0"/>
                <a:cs typeface="Calibri" panose="020F0502020204030204" pitchFamily="34" charset="0"/>
              </a:rPr>
              <a:t>DEP is a cloud computing platform designed to deliver an operational earth and marine observation system.</a:t>
            </a:r>
          </a:p>
          <a:p>
            <a:endParaRPr lang="en-US" sz="1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1400" dirty="0">
                <a:latin typeface="Calibri" panose="020F0502020204030204" pitchFamily="34" charset="0"/>
                <a:cs typeface="Calibri" panose="020F0502020204030204" pitchFamily="34" charset="0"/>
              </a:rPr>
              <a:t>In the context of the MACBLUE project, the utilization of DEP for mapping the extent of seagrass and mangrove ecosystems aligns with the MACBLUE projects first objective. </a:t>
            </a:r>
          </a:p>
          <a:p>
            <a:endParaRPr lang="en-US" sz="1400" dirty="0">
              <a:latin typeface="Calibri" panose="020F0502020204030204" pitchFamily="34" charset="0"/>
              <a:cs typeface="Calibri" panose="020F0502020204030204" pitchFamily="34" charset="0"/>
            </a:endParaRPr>
          </a:p>
          <a:p>
            <a:endParaRPr lang="en-US" sz="1400" dirty="0">
              <a:latin typeface="Calibri" panose="020F0502020204030204" pitchFamily="34" charset="0"/>
              <a:cs typeface="Calibri" panose="020F0502020204030204" pitchFamily="34" charset="0"/>
            </a:endParaRPr>
          </a:p>
          <a:p>
            <a:endParaRPr lang="en-US" sz="1400" dirty="0">
              <a:latin typeface="Calibri" panose="020F0502020204030204" pitchFamily="34" charset="0"/>
              <a:cs typeface="Calibri" panose="020F0502020204030204" pitchFamily="34" charset="0"/>
            </a:endParaRPr>
          </a:p>
          <a:p>
            <a:endParaRPr lang="en-US" sz="1400" dirty="0">
              <a:latin typeface="Calibri" panose="020F0502020204030204" pitchFamily="34" charset="0"/>
              <a:cs typeface="Calibri" panose="020F0502020204030204" pitchFamily="34" charset="0"/>
            </a:endParaRPr>
          </a:p>
          <a:p>
            <a:endParaRPr lang="en-US" sz="1400" dirty="0">
              <a:latin typeface="Calibri" panose="020F0502020204030204" pitchFamily="34" charset="0"/>
              <a:cs typeface="Calibri" panose="020F0502020204030204" pitchFamily="34" charset="0"/>
            </a:endParaRPr>
          </a:p>
          <a:p>
            <a:endParaRPr lang="en-US" sz="1400" dirty="0">
              <a:latin typeface="Calibri" panose="020F0502020204030204" pitchFamily="34" charset="0"/>
              <a:cs typeface="Calibri" panose="020F0502020204030204" pitchFamily="34" charset="0"/>
            </a:endParaRPr>
          </a:p>
          <a:p>
            <a:endParaRPr lang="en-US" sz="1400" dirty="0">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C378CAED-2104-48EB-92D4-93DCACAE8B7B}"/>
              </a:ext>
            </a:extLst>
          </p:cNvPr>
          <p:cNvSpPr>
            <a:spLocks noGrp="1"/>
          </p:cNvSpPr>
          <p:nvPr>
            <p:ph type="title"/>
          </p:nvPr>
        </p:nvSpPr>
        <p:spPr>
          <a:xfrm>
            <a:off x="2686250" y="80367"/>
            <a:ext cx="3771500" cy="540544"/>
          </a:xfrm>
        </p:spPr>
        <p:txBody>
          <a:bodyPr anchor="b">
            <a:normAutofit/>
          </a:bodyPr>
          <a:lstStyle/>
          <a:p>
            <a:pPr algn="ctr"/>
            <a:r>
              <a:rPr lang="en-US" dirty="0">
                <a:solidFill>
                  <a:srgbClr val="0070C0"/>
                </a:solidFill>
                <a:latin typeface="Calibri" panose="020F0502020204030204" pitchFamily="34" charset="0"/>
                <a:cs typeface="Calibri" panose="020F0502020204030204" pitchFamily="34" charset="0"/>
              </a:rPr>
              <a:t>What is Digital Earth Pacific (DEP)?</a:t>
            </a:r>
            <a:br>
              <a:rPr lang="en-US" dirty="0">
                <a:solidFill>
                  <a:srgbClr val="0070C0"/>
                </a:solidFill>
                <a:latin typeface="Calibri" panose="020F0502020204030204" pitchFamily="34" charset="0"/>
                <a:cs typeface="Calibri" panose="020F0502020204030204" pitchFamily="34" charset="0"/>
              </a:rPr>
            </a:br>
            <a:endParaRPr lang="en-FJ" dirty="0">
              <a:solidFill>
                <a:srgbClr val="0070C0"/>
              </a:solidFill>
              <a:latin typeface="Calibri" panose="020F0502020204030204" pitchFamily="34" charset="0"/>
              <a:cs typeface="Calibri" panose="020F0502020204030204" pitchFamily="34" charset="0"/>
            </a:endParaRPr>
          </a:p>
        </p:txBody>
      </p:sp>
      <p:sp>
        <p:nvSpPr>
          <p:cNvPr id="12" name="Date Placeholder 3">
            <a:extLst>
              <a:ext uri="{FF2B5EF4-FFF2-40B4-BE49-F238E27FC236}">
                <a16:creationId xmlns:a16="http://schemas.microsoft.com/office/drawing/2014/main" id="{CE153F25-0EAF-318B-12CA-EDFEA197EC16}"/>
              </a:ext>
            </a:extLst>
          </p:cNvPr>
          <p:cNvSpPr>
            <a:spLocks noGrp="1"/>
          </p:cNvSpPr>
          <p:nvPr>
            <p:ph type="dt" sz="half" idx="14"/>
          </p:nvPr>
        </p:nvSpPr>
        <p:spPr>
          <a:xfrm>
            <a:off x="1059416" y="4926862"/>
            <a:ext cx="727043" cy="92333"/>
          </a:xfrm>
        </p:spPr>
        <p:txBody>
          <a:bodyPr/>
          <a:lstStyle/>
          <a:p>
            <a:pPr>
              <a:spcAft>
                <a:spcPts val="600"/>
              </a:spcAft>
            </a:pPr>
            <a:fld id="{989A3D84-BC4D-4D37-9AF9-A9482567C809}" type="datetime3">
              <a:rPr lang="en-GB" smtClean="0"/>
              <a:pPr>
                <a:spcAft>
                  <a:spcPts val="600"/>
                </a:spcAft>
              </a:pPr>
              <a:t>29 November, 2023</a:t>
            </a:fld>
            <a:endParaRPr lang="en-GB"/>
          </a:p>
        </p:txBody>
      </p:sp>
      <p:sp>
        <p:nvSpPr>
          <p:cNvPr id="14" name="Footer Placeholder 4">
            <a:extLst>
              <a:ext uri="{FF2B5EF4-FFF2-40B4-BE49-F238E27FC236}">
                <a16:creationId xmlns:a16="http://schemas.microsoft.com/office/drawing/2014/main" id="{78075051-4055-81D3-0B7E-67993337DBF6}"/>
              </a:ext>
            </a:extLst>
          </p:cNvPr>
          <p:cNvSpPr>
            <a:spLocks noGrp="1"/>
          </p:cNvSpPr>
          <p:nvPr>
            <p:ph type="ftr" sz="quarter" idx="15"/>
          </p:nvPr>
        </p:nvSpPr>
        <p:spPr>
          <a:xfrm>
            <a:off x="2047425" y="4910994"/>
            <a:ext cx="5775978" cy="123111"/>
          </a:xfrm>
        </p:spPr>
        <p:txBody>
          <a:bodyPr/>
          <a:lstStyle/>
          <a:p>
            <a:pPr algn="ctr"/>
            <a:r>
              <a:rPr lang="en-US" sz="800" b="1">
                <a:solidFill>
                  <a:srgbClr val="0070C0"/>
                </a:solidFill>
                <a:latin typeface="Calibri" panose="020F0502020204030204" pitchFamily="34" charset="0"/>
                <a:cs typeface="Calibri" panose="020F0502020204030204" pitchFamily="34" charset="0"/>
              </a:rPr>
              <a:t>MAPPING &amp; MONITORING THE EXTENT OF SEAGRASS AND MANGROVE ECOSYSTEMS THROUGH CLOUD COMPUTING</a:t>
            </a:r>
            <a:endParaRPr lang="en-DE" sz="800" b="1" dirty="0">
              <a:solidFill>
                <a:srgbClr val="0070C0"/>
              </a:solidFill>
              <a:latin typeface="Calibri" panose="020F0502020204030204" pitchFamily="34" charset="0"/>
              <a:cs typeface="Calibri" panose="020F0502020204030204" pitchFamily="34" charset="0"/>
            </a:endParaRPr>
          </a:p>
        </p:txBody>
      </p:sp>
      <p:sp>
        <p:nvSpPr>
          <p:cNvPr id="16" name="Slide Number Placeholder 5">
            <a:extLst>
              <a:ext uri="{FF2B5EF4-FFF2-40B4-BE49-F238E27FC236}">
                <a16:creationId xmlns:a16="http://schemas.microsoft.com/office/drawing/2014/main" id="{1CCF6EFC-6905-2806-911D-44388846239D}"/>
              </a:ext>
            </a:extLst>
          </p:cNvPr>
          <p:cNvSpPr>
            <a:spLocks noGrp="1"/>
          </p:cNvSpPr>
          <p:nvPr>
            <p:ph type="sldNum" sz="quarter" idx="16"/>
          </p:nvPr>
        </p:nvSpPr>
        <p:spPr>
          <a:xfrm>
            <a:off x="449817" y="4926383"/>
            <a:ext cx="450850" cy="92333"/>
          </a:xfrm>
        </p:spPr>
        <p:txBody>
          <a:bodyPr/>
          <a:lstStyle/>
          <a:p>
            <a:pPr>
              <a:spcAft>
                <a:spcPts val="600"/>
              </a:spcAft>
            </a:pPr>
            <a:r>
              <a:rPr lang="en-GB"/>
              <a:t>Page </a:t>
            </a:r>
            <a:fld id="{3A8B5DB7-81A8-4ED4-916B-6B23CD603687}" type="slidenum">
              <a:rPr lang="en-GB" smtClean="0"/>
              <a:pPr>
                <a:spcAft>
                  <a:spcPts val="600"/>
                </a:spcAft>
              </a:pPr>
              <a:t>3</a:t>
            </a:fld>
            <a:endParaRPr lang="en-GB"/>
          </a:p>
        </p:txBody>
      </p:sp>
      <p:pic>
        <p:nvPicPr>
          <p:cNvPr id="4" name="Picture 3" descr="A screenshot of a computer&#10;&#10;Description automatically generated">
            <a:extLst>
              <a:ext uri="{FF2B5EF4-FFF2-40B4-BE49-F238E27FC236}">
                <a16:creationId xmlns:a16="http://schemas.microsoft.com/office/drawing/2014/main" id="{C2B98BC0-771D-CAD7-4ACD-0520B6F3FE02}"/>
              </a:ext>
            </a:extLst>
          </p:cNvPr>
          <p:cNvPicPr>
            <a:picLocks noChangeAspect="1"/>
          </p:cNvPicPr>
          <p:nvPr/>
        </p:nvPicPr>
        <p:blipFill rotWithShape="1">
          <a:blip r:embed="rId3"/>
          <a:srcRect l="21273" t="3408" r="2112"/>
          <a:stretch/>
        </p:blipFill>
        <p:spPr>
          <a:xfrm>
            <a:off x="3673856" y="977190"/>
            <a:ext cx="5343144" cy="3686590"/>
          </a:xfrm>
          <a:prstGeom prst="rect">
            <a:avLst/>
          </a:prstGeom>
        </p:spPr>
      </p:pic>
    </p:spTree>
    <p:extLst>
      <p:ext uri="{BB962C8B-B14F-4D97-AF65-F5344CB8AC3E}">
        <p14:creationId xmlns:p14="http://schemas.microsoft.com/office/powerpoint/2010/main" val="3902743053"/>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8CAED-2104-48EB-92D4-93DCACAE8B7B}"/>
              </a:ext>
            </a:extLst>
          </p:cNvPr>
          <p:cNvSpPr>
            <a:spLocks noGrp="1"/>
          </p:cNvSpPr>
          <p:nvPr>
            <p:ph type="title"/>
          </p:nvPr>
        </p:nvSpPr>
        <p:spPr>
          <a:xfrm>
            <a:off x="2321071" y="66262"/>
            <a:ext cx="5228686" cy="523220"/>
          </a:xfrm>
        </p:spPr>
        <p:txBody>
          <a:bodyPr anchor="b">
            <a:normAutofit/>
          </a:bodyPr>
          <a:lstStyle/>
          <a:p>
            <a:pPr algn="ctr"/>
            <a:r>
              <a:rPr lang="en-US" dirty="0">
                <a:solidFill>
                  <a:srgbClr val="0070C0"/>
                </a:solidFill>
                <a:latin typeface="Calibri" panose="020F0502020204030204" pitchFamily="34" charset="0"/>
                <a:cs typeface="Calibri" panose="020F0502020204030204" pitchFamily="34" charset="0"/>
              </a:rPr>
              <a:t>DEP - Supervised Land Cover Classification </a:t>
            </a:r>
            <a:br>
              <a:rPr lang="en-US" dirty="0">
                <a:solidFill>
                  <a:srgbClr val="0070C0"/>
                </a:solidFill>
                <a:latin typeface="Calibri" panose="020F0502020204030204" pitchFamily="34" charset="0"/>
                <a:cs typeface="Calibri" panose="020F0502020204030204" pitchFamily="34" charset="0"/>
              </a:rPr>
            </a:br>
            <a:endParaRPr lang="en-FJ" dirty="0">
              <a:solidFill>
                <a:srgbClr val="0070C0"/>
              </a:solidFill>
              <a:latin typeface="Calibri" panose="020F0502020204030204" pitchFamily="34" charset="0"/>
              <a:cs typeface="Calibri" panose="020F0502020204030204" pitchFamily="34" charset="0"/>
            </a:endParaRPr>
          </a:p>
        </p:txBody>
      </p:sp>
      <p:sp>
        <p:nvSpPr>
          <p:cNvPr id="12" name="Date Placeholder 3">
            <a:extLst>
              <a:ext uri="{FF2B5EF4-FFF2-40B4-BE49-F238E27FC236}">
                <a16:creationId xmlns:a16="http://schemas.microsoft.com/office/drawing/2014/main" id="{CE153F25-0EAF-318B-12CA-EDFEA197EC16}"/>
              </a:ext>
            </a:extLst>
          </p:cNvPr>
          <p:cNvSpPr>
            <a:spLocks noGrp="1"/>
          </p:cNvSpPr>
          <p:nvPr>
            <p:ph type="dt" sz="half" idx="14"/>
          </p:nvPr>
        </p:nvSpPr>
        <p:spPr>
          <a:xfrm>
            <a:off x="1059416" y="4926862"/>
            <a:ext cx="727043" cy="92333"/>
          </a:xfrm>
        </p:spPr>
        <p:txBody>
          <a:bodyPr/>
          <a:lstStyle/>
          <a:p>
            <a:pPr>
              <a:spcAft>
                <a:spcPts val="600"/>
              </a:spcAft>
            </a:pPr>
            <a:fld id="{989A3D84-BC4D-4D37-9AF9-A9482567C809}" type="datetime3">
              <a:rPr lang="en-GB" smtClean="0"/>
              <a:pPr>
                <a:spcAft>
                  <a:spcPts val="600"/>
                </a:spcAft>
              </a:pPr>
              <a:t>29 November, 2023</a:t>
            </a:fld>
            <a:endParaRPr lang="en-GB"/>
          </a:p>
        </p:txBody>
      </p:sp>
      <p:sp>
        <p:nvSpPr>
          <p:cNvPr id="14" name="Footer Placeholder 4">
            <a:extLst>
              <a:ext uri="{FF2B5EF4-FFF2-40B4-BE49-F238E27FC236}">
                <a16:creationId xmlns:a16="http://schemas.microsoft.com/office/drawing/2014/main" id="{78075051-4055-81D3-0B7E-67993337DBF6}"/>
              </a:ext>
            </a:extLst>
          </p:cNvPr>
          <p:cNvSpPr>
            <a:spLocks noGrp="1"/>
          </p:cNvSpPr>
          <p:nvPr>
            <p:ph type="ftr" sz="quarter" idx="15"/>
          </p:nvPr>
        </p:nvSpPr>
        <p:spPr>
          <a:xfrm>
            <a:off x="2047425" y="4910994"/>
            <a:ext cx="5775978" cy="123111"/>
          </a:xfrm>
        </p:spPr>
        <p:txBody>
          <a:bodyPr/>
          <a:lstStyle/>
          <a:p>
            <a:pPr algn="ctr"/>
            <a:r>
              <a:rPr lang="en-US" sz="800" b="1">
                <a:solidFill>
                  <a:srgbClr val="0070C0"/>
                </a:solidFill>
                <a:latin typeface="Calibri" panose="020F0502020204030204" pitchFamily="34" charset="0"/>
                <a:cs typeface="Calibri" panose="020F0502020204030204" pitchFamily="34" charset="0"/>
              </a:rPr>
              <a:t>MAPPING &amp; MONITORING THE EXTENT OF SEAGRASS AND MANGROVE ECOSYSTEMS THROUGH CLOUD COMPUTING</a:t>
            </a:r>
            <a:endParaRPr lang="en-DE" sz="800" b="1" dirty="0">
              <a:solidFill>
                <a:srgbClr val="0070C0"/>
              </a:solidFill>
              <a:latin typeface="Calibri" panose="020F0502020204030204" pitchFamily="34" charset="0"/>
              <a:cs typeface="Calibri" panose="020F0502020204030204" pitchFamily="34" charset="0"/>
            </a:endParaRPr>
          </a:p>
        </p:txBody>
      </p:sp>
      <p:sp>
        <p:nvSpPr>
          <p:cNvPr id="16" name="Slide Number Placeholder 5">
            <a:extLst>
              <a:ext uri="{FF2B5EF4-FFF2-40B4-BE49-F238E27FC236}">
                <a16:creationId xmlns:a16="http://schemas.microsoft.com/office/drawing/2014/main" id="{1CCF6EFC-6905-2806-911D-44388846239D}"/>
              </a:ext>
            </a:extLst>
          </p:cNvPr>
          <p:cNvSpPr>
            <a:spLocks noGrp="1"/>
          </p:cNvSpPr>
          <p:nvPr>
            <p:ph type="sldNum" sz="quarter" idx="16"/>
          </p:nvPr>
        </p:nvSpPr>
        <p:spPr>
          <a:xfrm>
            <a:off x="449817" y="4926383"/>
            <a:ext cx="450850" cy="92333"/>
          </a:xfrm>
        </p:spPr>
        <p:txBody>
          <a:bodyPr/>
          <a:lstStyle/>
          <a:p>
            <a:pPr>
              <a:spcAft>
                <a:spcPts val="600"/>
              </a:spcAft>
            </a:pPr>
            <a:r>
              <a:rPr lang="en-GB"/>
              <a:t>Page </a:t>
            </a:r>
            <a:fld id="{3A8B5DB7-81A8-4ED4-916B-6B23CD603687}" type="slidenum">
              <a:rPr lang="en-GB" smtClean="0"/>
              <a:pPr>
                <a:spcAft>
                  <a:spcPts val="600"/>
                </a:spcAft>
              </a:pPr>
              <a:t>4</a:t>
            </a:fld>
            <a:endParaRPr lang="en-GB"/>
          </a:p>
        </p:txBody>
      </p:sp>
      <p:pic>
        <p:nvPicPr>
          <p:cNvPr id="3" name="Picture 2" descr="A screenshot of a map">
            <a:extLst>
              <a:ext uri="{FF2B5EF4-FFF2-40B4-BE49-F238E27FC236}">
                <a16:creationId xmlns:a16="http://schemas.microsoft.com/office/drawing/2014/main" id="{A6AE1493-2129-1905-7929-A6D523C1129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648" b="28113"/>
          <a:stretch/>
        </p:blipFill>
        <p:spPr>
          <a:xfrm>
            <a:off x="80632" y="812252"/>
            <a:ext cx="2534471" cy="3912673"/>
          </a:xfrm>
          <a:prstGeom prst="rect">
            <a:avLst/>
          </a:prstGeom>
        </p:spPr>
      </p:pic>
      <p:pic>
        <p:nvPicPr>
          <p:cNvPr id="5" name="Picture 4" descr="A screenshot of a computer program&#10;&#10;Description automatically generated">
            <a:extLst>
              <a:ext uri="{FF2B5EF4-FFF2-40B4-BE49-F238E27FC236}">
                <a16:creationId xmlns:a16="http://schemas.microsoft.com/office/drawing/2014/main" id="{1AD0E48E-8441-DEA3-14E2-DB686B63455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386" t="6679" r="30904" b="10260"/>
          <a:stretch/>
        </p:blipFill>
        <p:spPr>
          <a:xfrm>
            <a:off x="4402080" y="812252"/>
            <a:ext cx="4681959" cy="3912673"/>
          </a:xfrm>
          <a:prstGeom prst="rect">
            <a:avLst/>
          </a:prstGeom>
        </p:spPr>
      </p:pic>
      <p:sp>
        <p:nvSpPr>
          <p:cNvPr id="8" name="TextBox 7">
            <a:extLst>
              <a:ext uri="{FF2B5EF4-FFF2-40B4-BE49-F238E27FC236}">
                <a16:creationId xmlns:a16="http://schemas.microsoft.com/office/drawing/2014/main" id="{94F37644-65C7-D7FC-1A16-C4037FF4C0F4}"/>
              </a:ext>
            </a:extLst>
          </p:cNvPr>
          <p:cNvSpPr txBox="1"/>
          <p:nvPr/>
        </p:nvSpPr>
        <p:spPr>
          <a:xfrm>
            <a:off x="49730" y="445920"/>
            <a:ext cx="2532396" cy="307777"/>
          </a:xfrm>
          <a:prstGeom prst="rect">
            <a:avLst/>
          </a:prstGeom>
          <a:noFill/>
        </p:spPr>
        <p:txBody>
          <a:bodyPr wrap="square" rtlCol="0">
            <a:spAutoFit/>
          </a:bodyPr>
          <a:lstStyle/>
          <a:p>
            <a:pPr algn="l"/>
            <a:r>
              <a:rPr lang="en-US" sz="1400" b="1" dirty="0">
                <a:latin typeface="Calibri" panose="020F0502020204030204" pitchFamily="34" charset="0"/>
                <a:cs typeface="Calibri" panose="020F0502020204030204" pitchFamily="34" charset="0"/>
              </a:rPr>
              <a:t>Field Data Collection</a:t>
            </a:r>
            <a:endParaRPr lang="en-FJ" sz="1400" b="1" dirty="0">
              <a:latin typeface="Calibri" panose="020F0502020204030204" pitchFamily="34" charset="0"/>
              <a:cs typeface="Calibri" panose="020F0502020204030204" pitchFamily="34" charset="0"/>
            </a:endParaRPr>
          </a:p>
        </p:txBody>
      </p:sp>
      <p:sp>
        <p:nvSpPr>
          <p:cNvPr id="9" name="Arrow: Right 8">
            <a:extLst>
              <a:ext uri="{FF2B5EF4-FFF2-40B4-BE49-F238E27FC236}">
                <a16:creationId xmlns:a16="http://schemas.microsoft.com/office/drawing/2014/main" id="{89BB6B4A-19FA-AE98-966A-B7498FC23C7C}"/>
              </a:ext>
            </a:extLst>
          </p:cNvPr>
          <p:cNvSpPr/>
          <p:nvPr/>
        </p:nvSpPr>
        <p:spPr>
          <a:xfrm>
            <a:off x="2923294" y="2685245"/>
            <a:ext cx="1252259" cy="334851"/>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J" dirty="0" err="1"/>
          </a:p>
        </p:txBody>
      </p:sp>
      <p:sp>
        <p:nvSpPr>
          <p:cNvPr id="15" name="TextBox 14">
            <a:extLst>
              <a:ext uri="{FF2B5EF4-FFF2-40B4-BE49-F238E27FC236}">
                <a16:creationId xmlns:a16="http://schemas.microsoft.com/office/drawing/2014/main" id="{A4A31FF5-9E6A-9081-EB4A-434551732ED2}"/>
              </a:ext>
            </a:extLst>
          </p:cNvPr>
          <p:cNvSpPr txBox="1"/>
          <p:nvPr/>
        </p:nvSpPr>
        <p:spPr>
          <a:xfrm>
            <a:off x="4462040" y="445919"/>
            <a:ext cx="4379301" cy="307777"/>
          </a:xfrm>
          <a:prstGeom prst="rect">
            <a:avLst/>
          </a:prstGeom>
          <a:noFill/>
        </p:spPr>
        <p:txBody>
          <a:bodyPr wrap="square" rtlCol="0">
            <a:spAutoFit/>
          </a:bodyPr>
          <a:lstStyle/>
          <a:p>
            <a:pPr algn="l"/>
            <a:r>
              <a:rPr lang="en-US" sz="1400" b="1" dirty="0">
                <a:latin typeface="Calibri" panose="020F0502020204030204" pitchFamily="34" charset="0"/>
                <a:cs typeface="Calibri" panose="020F0502020204030204" pitchFamily="34" charset="0"/>
              </a:rPr>
              <a:t>Supervised LULC classification using training data </a:t>
            </a:r>
            <a:endParaRPr lang="en-FJ" sz="1400" b="1" dirty="0">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55D4D417-8E6B-C39B-034A-F2CEFC60562A}"/>
              </a:ext>
            </a:extLst>
          </p:cNvPr>
          <p:cNvSpPr txBox="1"/>
          <p:nvPr/>
        </p:nvSpPr>
        <p:spPr>
          <a:xfrm>
            <a:off x="2582125" y="2099252"/>
            <a:ext cx="1849935" cy="523220"/>
          </a:xfrm>
          <a:prstGeom prst="rect">
            <a:avLst/>
          </a:prstGeom>
          <a:noFill/>
        </p:spPr>
        <p:txBody>
          <a:bodyPr wrap="square" rtlCol="0">
            <a:spAutoFit/>
          </a:bodyPr>
          <a:lstStyle/>
          <a:p>
            <a:pPr algn="ctr"/>
            <a:r>
              <a:rPr lang="en-US" sz="1400" dirty="0">
                <a:latin typeface="Calibri" panose="020F0502020204030204" pitchFamily="34" charset="0"/>
                <a:cs typeface="Calibri" panose="020F0502020204030204" pitchFamily="34" charset="0"/>
              </a:rPr>
              <a:t>Import refined data points as training data</a:t>
            </a:r>
            <a:endParaRPr lang="en-FJ"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24458036"/>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F9937A-D5F4-FE36-AB1B-03C6CB545E48}"/>
              </a:ext>
            </a:extLst>
          </p:cNvPr>
          <p:cNvPicPr>
            <a:picLocks noChangeAspect="1"/>
          </p:cNvPicPr>
          <p:nvPr/>
        </p:nvPicPr>
        <p:blipFill>
          <a:blip r:embed="rId3"/>
          <a:srcRect/>
          <a:stretch/>
        </p:blipFill>
        <p:spPr>
          <a:xfrm>
            <a:off x="3335752" y="636537"/>
            <a:ext cx="5680967" cy="4017337"/>
          </a:xfrm>
          <a:prstGeom prst="rect">
            <a:avLst/>
          </a:prstGeom>
        </p:spPr>
      </p:pic>
      <p:sp>
        <p:nvSpPr>
          <p:cNvPr id="3" name="Content Placeholder 2">
            <a:extLst>
              <a:ext uri="{FF2B5EF4-FFF2-40B4-BE49-F238E27FC236}">
                <a16:creationId xmlns:a16="http://schemas.microsoft.com/office/drawing/2014/main" id="{A252851D-D37C-6582-8613-8A8A2B8A115E}"/>
              </a:ext>
            </a:extLst>
          </p:cNvPr>
          <p:cNvSpPr>
            <a:spLocks noGrp="1"/>
          </p:cNvSpPr>
          <p:nvPr>
            <p:ph type="body" sz="quarter" idx="13"/>
          </p:nvPr>
        </p:nvSpPr>
        <p:spPr>
          <a:xfrm>
            <a:off x="24173" y="653470"/>
            <a:ext cx="3311579" cy="1243063"/>
          </a:xfrm>
        </p:spPr>
        <p:txBody>
          <a:bodyPr>
            <a:normAutofit/>
          </a:bodyPr>
          <a:lstStyle/>
          <a:p>
            <a:pPr marL="285750" indent="-285750">
              <a:buFont typeface="Arial" panose="020B0604020202020204" pitchFamily="34" charset="0"/>
              <a:buChar char="•"/>
            </a:pPr>
            <a:r>
              <a:rPr lang="en-US" sz="1400" dirty="0">
                <a:latin typeface="Calibri" panose="020F0502020204030204" pitchFamily="34" charset="0"/>
                <a:cs typeface="Calibri" panose="020F0502020204030204" pitchFamily="34" charset="0"/>
              </a:rPr>
              <a:t>Using DEPs robust machine learning models the resulting land cover maps can provide accurate extent values for target ecosystems.</a:t>
            </a:r>
          </a:p>
          <a:p>
            <a:endParaRPr lang="en-US" sz="1400" dirty="0">
              <a:latin typeface="Calibri" panose="020F0502020204030204" pitchFamily="34" charset="0"/>
              <a:cs typeface="Calibri" panose="020F0502020204030204" pitchFamily="34" charset="0"/>
            </a:endParaRPr>
          </a:p>
          <a:p>
            <a:endParaRPr lang="en-FJ" sz="1400" dirty="0">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C378CAED-2104-48EB-92D4-93DCACAE8B7B}"/>
              </a:ext>
            </a:extLst>
          </p:cNvPr>
          <p:cNvSpPr>
            <a:spLocks noGrp="1"/>
          </p:cNvSpPr>
          <p:nvPr>
            <p:ph type="title"/>
          </p:nvPr>
        </p:nvSpPr>
        <p:spPr>
          <a:xfrm>
            <a:off x="2598614" y="92462"/>
            <a:ext cx="4673599" cy="597818"/>
          </a:xfrm>
        </p:spPr>
        <p:txBody>
          <a:bodyPr anchor="t">
            <a:normAutofit/>
          </a:bodyPr>
          <a:lstStyle/>
          <a:p>
            <a:pPr algn="ctr"/>
            <a:r>
              <a:rPr lang="en-US" dirty="0">
                <a:solidFill>
                  <a:srgbClr val="0070C0"/>
                </a:solidFill>
                <a:latin typeface="Calibri" panose="020F0502020204030204" pitchFamily="34" charset="0"/>
                <a:cs typeface="Calibri" panose="020F0502020204030204" pitchFamily="34" charset="0"/>
              </a:rPr>
              <a:t>DEP - Mangrove Extent Map Example </a:t>
            </a:r>
            <a:endParaRPr lang="en-FJ" dirty="0">
              <a:solidFill>
                <a:srgbClr val="0070C0"/>
              </a:solidFill>
              <a:latin typeface="Calibri" panose="020F0502020204030204" pitchFamily="34" charset="0"/>
              <a:cs typeface="Calibri" panose="020F0502020204030204" pitchFamily="34" charset="0"/>
            </a:endParaRPr>
          </a:p>
        </p:txBody>
      </p:sp>
      <p:sp>
        <p:nvSpPr>
          <p:cNvPr id="10" name="Date Placeholder 4">
            <a:extLst>
              <a:ext uri="{FF2B5EF4-FFF2-40B4-BE49-F238E27FC236}">
                <a16:creationId xmlns:a16="http://schemas.microsoft.com/office/drawing/2014/main" id="{614B44E6-1B38-AD21-DAB6-293F37893F08}"/>
              </a:ext>
            </a:extLst>
          </p:cNvPr>
          <p:cNvSpPr>
            <a:spLocks noGrp="1"/>
          </p:cNvSpPr>
          <p:nvPr>
            <p:ph type="dt" sz="half" idx="16"/>
          </p:nvPr>
        </p:nvSpPr>
        <p:spPr>
          <a:xfrm>
            <a:off x="1059416" y="4926862"/>
            <a:ext cx="727043" cy="92333"/>
          </a:xfrm>
        </p:spPr>
        <p:txBody>
          <a:bodyPr/>
          <a:lstStyle/>
          <a:p>
            <a:pPr>
              <a:spcAft>
                <a:spcPts val="600"/>
              </a:spcAft>
            </a:pPr>
            <a:fld id="{188A1A17-96CC-4E04-BBC4-8B2C65037424}" type="datetime3">
              <a:rPr lang="en-GB" smtClean="0"/>
              <a:pPr>
                <a:spcAft>
                  <a:spcPts val="600"/>
                </a:spcAft>
              </a:pPr>
              <a:t>29 November, 2023</a:t>
            </a:fld>
            <a:endParaRPr lang="en-GB"/>
          </a:p>
        </p:txBody>
      </p:sp>
      <p:sp>
        <p:nvSpPr>
          <p:cNvPr id="12" name="Footer Placeholder 5">
            <a:extLst>
              <a:ext uri="{FF2B5EF4-FFF2-40B4-BE49-F238E27FC236}">
                <a16:creationId xmlns:a16="http://schemas.microsoft.com/office/drawing/2014/main" id="{3966E67F-6D0B-BEFB-5437-29A191AD20B0}"/>
              </a:ext>
            </a:extLst>
          </p:cNvPr>
          <p:cNvSpPr>
            <a:spLocks noGrp="1"/>
          </p:cNvSpPr>
          <p:nvPr>
            <p:ph type="ftr" sz="quarter" idx="17"/>
          </p:nvPr>
        </p:nvSpPr>
        <p:spPr>
          <a:xfrm>
            <a:off x="2047425" y="4910994"/>
            <a:ext cx="5775978" cy="123111"/>
          </a:xfrm>
        </p:spPr>
        <p:txBody>
          <a:bodyPr/>
          <a:lstStyle/>
          <a:p>
            <a:pPr algn="ctr"/>
            <a:r>
              <a:rPr lang="en-US" sz="800" b="1">
                <a:solidFill>
                  <a:srgbClr val="0070C0"/>
                </a:solidFill>
                <a:latin typeface="Calibri" panose="020F0502020204030204" pitchFamily="34" charset="0"/>
                <a:cs typeface="Calibri" panose="020F0502020204030204" pitchFamily="34" charset="0"/>
              </a:rPr>
              <a:t>MAPPING &amp; MONITORING THE EXTENT OF SEAGRASS AND MANGROVE ECOSYSTEMS THROUGH CLOUD COMPUTING</a:t>
            </a:r>
            <a:endParaRPr lang="en-DE" sz="800" b="1" dirty="0">
              <a:solidFill>
                <a:srgbClr val="0070C0"/>
              </a:solidFill>
              <a:latin typeface="Calibri" panose="020F0502020204030204" pitchFamily="34" charset="0"/>
              <a:cs typeface="Calibri" panose="020F0502020204030204" pitchFamily="34" charset="0"/>
            </a:endParaRPr>
          </a:p>
        </p:txBody>
      </p:sp>
      <p:sp>
        <p:nvSpPr>
          <p:cNvPr id="14" name="Slide Number Placeholder 6">
            <a:extLst>
              <a:ext uri="{FF2B5EF4-FFF2-40B4-BE49-F238E27FC236}">
                <a16:creationId xmlns:a16="http://schemas.microsoft.com/office/drawing/2014/main" id="{8FEAA72C-85DA-59B8-EDF7-D52B26D6AC4D}"/>
              </a:ext>
            </a:extLst>
          </p:cNvPr>
          <p:cNvSpPr>
            <a:spLocks noGrp="1"/>
          </p:cNvSpPr>
          <p:nvPr>
            <p:ph type="sldNum" sz="quarter" idx="18"/>
          </p:nvPr>
        </p:nvSpPr>
        <p:spPr>
          <a:xfrm>
            <a:off x="449817" y="4926383"/>
            <a:ext cx="450850" cy="92333"/>
          </a:xfrm>
        </p:spPr>
        <p:txBody>
          <a:bodyPr/>
          <a:lstStyle/>
          <a:p>
            <a:pPr>
              <a:spcAft>
                <a:spcPts val="600"/>
              </a:spcAft>
            </a:pPr>
            <a:r>
              <a:rPr lang="en-GB"/>
              <a:t>Page </a:t>
            </a:r>
            <a:fld id="{3A8B5DB7-81A8-4ED4-916B-6B23CD603687}" type="slidenum">
              <a:rPr lang="en-GB" smtClean="0"/>
              <a:pPr>
                <a:spcAft>
                  <a:spcPts val="600"/>
                </a:spcAft>
              </a:pPr>
              <a:t>5</a:t>
            </a:fld>
            <a:endParaRPr lang="en-GB"/>
          </a:p>
        </p:txBody>
      </p:sp>
    </p:spTree>
    <p:extLst>
      <p:ext uri="{BB962C8B-B14F-4D97-AF65-F5344CB8AC3E}">
        <p14:creationId xmlns:p14="http://schemas.microsoft.com/office/powerpoint/2010/main" val="101120619"/>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52851D-D37C-6582-8613-8A8A2B8A115E}"/>
              </a:ext>
            </a:extLst>
          </p:cNvPr>
          <p:cNvSpPr>
            <a:spLocks noGrp="1"/>
          </p:cNvSpPr>
          <p:nvPr>
            <p:ph type="body" sz="quarter" idx="13"/>
          </p:nvPr>
        </p:nvSpPr>
        <p:spPr>
          <a:xfrm>
            <a:off x="121181" y="654501"/>
            <a:ext cx="6694192" cy="478984"/>
          </a:xfrm>
        </p:spPr>
        <p:txBody>
          <a:bodyPr>
            <a:normAutofit/>
          </a:bodyPr>
          <a:lstStyle/>
          <a:p>
            <a:r>
              <a:rPr lang="en-US" sz="1400" b="1" dirty="0">
                <a:latin typeface="Calibri" panose="020F0502020204030204" pitchFamily="34" charset="0"/>
                <a:cs typeface="Calibri" panose="020F0502020204030204" pitchFamily="34" charset="0"/>
              </a:rPr>
              <a:t>Seagrass data points collected from a seagrass restoration pilot site in Dawasamu.</a:t>
            </a:r>
            <a:endParaRPr lang="en-FJ" sz="1400" b="1" dirty="0">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C378CAED-2104-48EB-92D4-93DCACAE8B7B}"/>
              </a:ext>
            </a:extLst>
          </p:cNvPr>
          <p:cNvSpPr>
            <a:spLocks noGrp="1"/>
          </p:cNvSpPr>
          <p:nvPr>
            <p:ph type="title"/>
          </p:nvPr>
        </p:nvSpPr>
        <p:spPr>
          <a:xfrm>
            <a:off x="2328627" y="81861"/>
            <a:ext cx="4486746" cy="411276"/>
          </a:xfrm>
        </p:spPr>
        <p:txBody>
          <a:bodyPr anchor="t">
            <a:normAutofit/>
          </a:bodyPr>
          <a:lstStyle/>
          <a:p>
            <a:pPr algn="ctr"/>
            <a:r>
              <a:rPr lang="en-US" dirty="0">
                <a:solidFill>
                  <a:srgbClr val="0070C0"/>
                </a:solidFill>
                <a:latin typeface="Calibri" panose="020F0502020204030204" pitchFamily="34" charset="0"/>
                <a:cs typeface="Calibri" panose="020F0502020204030204" pitchFamily="34" charset="0"/>
              </a:rPr>
              <a:t>DEP - Seagrass Extent Map…Almost</a:t>
            </a:r>
            <a:endParaRPr lang="en-FJ" dirty="0">
              <a:solidFill>
                <a:srgbClr val="0070C0"/>
              </a:solidFill>
              <a:latin typeface="Calibri" panose="020F0502020204030204" pitchFamily="34" charset="0"/>
              <a:cs typeface="Calibri" panose="020F0502020204030204" pitchFamily="34" charset="0"/>
            </a:endParaRPr>
          </a:p>
        </p:txBody>
      </p:sp>
      <p:sp>
        <p:nvSpPr>
          <p:cNvPr id="10" name="Date Placeholder 4">
            <a:extLst>
              <a:ext uri="{FF2B5EF4-FFF2-40B4-BE49-F238E27FC236}">
                <a16:creationId xmlns:a16="http://schemas.microsoft.com/office/drawing/2014/main" id="{614B44E6-1B38-AD21-DAB6-293F37893F08}"/>
              </a:ext>
            </a:extLst>
          </p:cNvPr>
          <p:cNvSpPr>
            <a:spLocks noGrp="1"/>
          </p:cNvSpPr>
          <p:nvPr>
            <p:ph type="dt" sz="half" idx="16"/>
          </p:nvPr>
        </p:nvSpPr>
        <p:spPr>
          <a:xfrm>
            <a:off x="1059416" y="4926862"/>
            <a:ext cx="727043" cy="92333"/>
          </a:xfrm>
        </p:spPr>
        <p:txBody>
          <a:bodyPr/>
          <a:lstStyle/>
          <a:p>
            <a:pPr>
              <a:spcAft>
                <a:spcPts val="600"/>
              </a:spcAft>
            </a:pPr>
            <a:fld id="{188A1A17-96CC-4E04-BBC4-8B2C65037424}" type="datetime3">
              <a:rPr lang="en-GB" smtClean="0"/>
              <a:pPr>
                <a:spcAft>
                  <a:spcPts val="600"/>
                </a:spcAft>
              </a:pPr>
              <a:t>29 November, 2023</a:t>
            </a:fld>
            <a:endParaRPr lang="en-GB"/>
          </a:p>
        </p:txBody>
      </p:sp>
      <p:sp>
        <p:nvSpPr>
          <p:cNvPr id="12" name="Footer Placeholder 5">
            <a:extLst>
              <a:ext uri="{FF2B5EF4-FFF2-40B4-BE49-F238E27FC236}">
                <a16:creationId xmlns:a16="http://schemas.microsoft.com/office/drawing/2014/main" id="{3966E67F-6D0B-BEFB-5437-29A191AD20B0}"/>
              </a:ext>
            </a:extLst>
          </p:cNvPr>
          <p:cNvSpPr>
            <a:spLocks noGrp="1"/>
          </p:cNvSpPr>
          <p:nvPr>
            <p:ph type="ftr" sz="quarter" idx="17"/>
          </p:nvPr>
        </p:nvSpPr>
        <p:spPr>
          <a:xfrm>
            <a:off x="2047425" y="4910994"/>
            <a:ext cx="5775978" cy="123111"/>
          </a:xfrm>
        </p:spPr>
        <p:txBody>
          <a:bodyPr/>
          <a:lstStyle/>
          <a:p>
            <a:pPr algn="ctr"/>
            <a:r>
              <a:rPr lang="en-US" sz="800" b="1">
                <a:solidFill>
                  <a:srgbClr val="0070C0"/>
                </a:solidFill>
                <a:latin typeface="Calibri" panose="020F0502020204030204" pitchFamily="34" charset="0"/>
                <a:cs typeface="Calibri" panose="020F0502020204030204" pitchFamily="34" charset="0"/>
              </a:rPr>
              <a:t>MAPPING &amp; MONITORING THE EXTENT OF SEAGRASS AND MANGROVE ECOSYSTEMS THROUGH CLOUD COMPUTING</a:t>
            </a:r>
            <a:endParaRPr lang="en-DE" sz="800" b="1" dirty="0">
              <a:solidFill>
                <a:srgbClr val="0070C0"/>
              </a:solidFill>
              <a:latin typeface="Calibri" panose="020F0502020204030204" pitchFamily="34" charset="0"/>
              <a:cs typeface="Calibri" panose="020F0502020204030204" pitchFamily="34" charset="0"/>
            </a:endParaRPr>
          </a:p>
        </p:txBody>
      </p:sp>
      <p:sp>
        <p:nvSpPr>
          <p:cNvPr id="14" name="Slide Number Placeholder 6">
            <a:extLst>
              <a:ext uri="{FF2B5EF4-FFF2-40B4-BE49-F238E27FC236}">
                <a16:creationId xmlns:a16="http://schemas.microsoft.com/office/drawing/2014/main" id="{8FEAA72C-85DA-59B8-EDF7-D52B26D6AC4D}"/>
              </a:ext>
            </a:extLst>
          </p:cNvPr>
          <p:cNvSpPr>
            <a:spLocks noGrp="1"/>
          </p:cNvSpPr>
          <p:nvPr>
            <p:ph type="sldNum" sz="quarter" idx="18"/>
          </p:nvPr>
        </p:nvSpPr>
        <p:spPr>
          <a:xfrm>
            <a:off x="449817" y="4926383"/>
            <a:ext cx="450850" cy="92333"/>
          </a:xfrm>
        </p:spPr>
        <p:txBody>
          <a:bodyPr/>
          <a:lstStyle/>
          <a:p>
            <a:pPr>
              <a:spcAft>
                <a:spcPts val="600"/>
              </a:spcAft>
            </a:pPr>
            <a:r>
              <a:rPr lang="en-GB"/>
              <a:t>Page </a:t>
            </a:r>
            <a:fld id="{3A8B5DB7-81A8-4ED4-916B-6B23CD603687}" type="slidenum">
              <a:rPr lang="en-GB" smtClean="0"/>
              <a:pPr>
                <a:spcAft>
                  <a:spcPts val="600"/>
                </a:spcAft>
              </a:pPr>
              <a:t>6</a:t>
            </a:fld>
            <a:endParaRPr lang="en-GB"/>
          </a:p>
        </p:txBody>
      </p:sp>
      <p:pic>
        <p:nvPicPr>
          <p:cNvPr id="6" name="Picture 5">
            <a:extLst>
              <a:ext uri="{FF2B5EF4-FFF2-40B4-BE49-F238E27FC236}">
                <a16:creationId xmlns:a16="http://schemas.microsoft.com/office/drawing/2014/main" id="{419E98E9-67E9-F7BF-C025-F170939A73DE}"/>
              </a:ext>
            </a:extLst>
          </p:cNvPr>
          <p:cNvPicPr>
            <a:picLocks noChangeAspect="1"/>
          </p:cNvPicPr>
          <p:nvPr/>
        </p:nvPicPr>
        <p:blipFill rotWithShape="1">
          <a:blip r:embed="rId3"/>
          <a:srcRect r="17011"/>
          <a:stretch/>
        </p:blipFill>
        <p:spPr>
          <a:xfrm>
            <a:off x="4110452" y="1135733"/>
            <a:ext cx="4930410" cy="3524255"/>
          </a:xfrm>
          <a:prstGeom prst="rect">
            <a:avLst/>
          </a:prstGeom>
        </p:spPr>
      </p:pic>
      <p:pic>
        <p:nvPicPr>
          <p:cNvPr id="7" name="Picture 6">
            <a:extLst>
              <a:ext uri="{FF2B5EF4-FFF2-40B4-BE49-F238E27FC236}">
                <a16:creationId xmlns:a16="http://schemas.microsoft.com/office/drawing/2014/main" id="{C1F4000D-60B7-12AE-64A1-2831AFBD8D75}"/>
              </a:ext>
            </a:extLst>
          </p:cNvPr>
          <p:cNvPicPr>
            <a:picLocks noChangeAspect="1"/>
          </p:cNvPicPr>
          <p:nvPr/>
        </p:nvPicPr>
        <p:blipFill>
          <a:blip r:embed="rId4"/>
          <a:srcRect/>
          <a:stretch/>
        </p:blipFill>
        <p:spPr>
          <a:xfrm>
            <a:off x="103138" y="1135732"/>
            <a:ext cx="1654147" cy="3524255"/>
          </a:xfrm>
          <a:prstGeom prst="rect">
            <a:avLst/>
          </a:prstGeom>
        </p:spPr>
      </p:pic>
      <p:pic>
        <p:nvPicPr>
          <p:cNvPr id="8" name="Picture 7">
            <a:extLst>
              <a:ext uri="{FF2B5EF4-FFF2-40B4-BE49-F238E27FC236}">
                <a16:creationId xmlns:a16="http://schemas.microsoft.com/office/drawing/2014/main" id="{93B8BEED-FED3-DBBC-184A-2C64B01D872D}"/>
              </a:ext>
            </a:extLst>
          </p:cNvPr>
          <p:cNvPicPr>
            <a:picLocks noChangeAspect="1"/>
          </p:cNvPicPr>
          <p:nvPr/>
        </p:nvPicPr>
        <p:blipFill>
          <a:blip r:embed="rId5"/>
          <a:srcRect/>
          <a:stretch/>
        </p:blipFill>
        <p:spPr>
          <a:xfrm>
            <a:off x="1892369" y="1135732"/>
            <a:ext cx="1654147" cy="3524255"/>
          </a:xfrm>
          <a:prstGeom prst="rect">
            <a:avLst/>
          </a:prstGeom>
        </p:spPr>
      </p:pic>
      <p:sp>
        <p:nvSpPr>
          <p:cNvPr id="9" name="Arrow: Right 8">
            <a:extLst>
              <a:ext uri="{FF2B5EF4-FFF2-40B4-BE49-F238E27FC236}">
                <a16:creationId xmlns:a16="http://schemas.microsoft.com/office/drawing/2014/main" id="{BB21C625-259F-A057-1538-465BDC7D6D28}"/>
              </a:ext>
            </a:extLst>
          </p:cNvPr>
          <p:cNvSpPr/>
          <p:nvPr/>
        </p:nvSpPr>
        <p:spPr>
          <a:xfrm>
            <a:off x="3601130" y="2787128"/>
            <a:ext cx="457198" cy="334851"/>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J" dirty="0" err="1"/>
          </a:p>
        </p:txBody>
      </p:sp>
      <p:sp>
        <p:nvSpPr>
          <p:cNvPr id="4" name="Oval 3">
            <a:extLst>
              <a:ext uri="{FF2B5EF4-FFF2-40B4-BE49-F238E27FC236}">
                <a16:creationId xmlns:a16="http://schemas.microsoft.com/office/drawing/2014/main" id="{71ADF48F-C8B9-E339-C456-FF0CD993655A}"/>
              </a:ext>
            </a:extLst>
          </p:cNvPr>
          <p:cNvSpPr/>
          <p:nvPr/>
        </p:nvSpPr>
        <p:spPr>
          <a:xfrm>
            <a:off x="7489069" y="3915177"/>
            <a:ext cx="618186" cy="540913"/>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J" dirty="0" err="1"/>
          </a:p>
        </p:txBody>
      </p:sp>
      <p:sp>
        <p:nvSpPr>
          <p:cNvPr id="5" name="Oval 4">
            <a:extLst>
              <a:ext uri="{FF2B5EF4-FFF2-40B4-BE49-F238E27FC236}">
                <a16:creationId xmlns:a16="http://schemas.microsoft.com/office/drawing/2014/main" id="{040F69E1-C653-411A-0F2B-9FAE2B3399D8}"/>
              </a:ext>
            </a:extLst>
          </p:cNvPr>
          <p:cNvSpPr/>
          <p:nvPr/>
        </p:nvSpPr>
        <p:spPr>
          <a:xfrm>
            <a:off x="6244031" y="1809482"/>
            <a:ext cx="521594" cy="828543"/>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J" dirty="0" err="1"/>
          </a:p>
        </p:txBody>
      </p:sp>
      <p:cxnSp>
        <p:nvCxnSpPr>
          <p:cNvPr id="13" name="Straight Arrow Connector 12">
            <a:extLst>
              <a:ext uri="{FF2B5EF4-FFF2-40B4-BE49-F238E27FC236}">
                <a16:creationId xmlns:a16="http://schemas.microsoft.com/office/drawing/2014/main" id="{D9CF090B-ABBC-019E-41E7-C74EB6B4491A}"/>
              </a:ext>
            </a:extLst>
          </p:cNvPr>
          <p:cNvCxnSpPr>
            <a:cxnSpLocks/>
          </p:cNvCxnSpPr>
          <p:nvPr/>
        </p:nvCxnSpPr>
        <p:spPr>
          <a:xfrm flipH="1" flipV="1">
            <a:off x="6817749" y="2322493"/>
            <a:ext cx="566671" cy="315532"/>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E13D32CE-9D26-EBB7-1583-5EAE7AE3A0D9}"/>
              </a:ext>
            </a:extLst>
          </p:cNvPr>
          <p:cNvCxnSpPr>
            <a:cxnSpLocks/>
          </p:cNvCxnSpPr>
          <p:nvPr/>
        </p:nvCxnSpPr>
        <p:spPr>
          <a:xfrm>
            <a:off x="7798162" y="3193960"/>
            <a:ext cx="0" cy="606806"/>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86514A4C-3122-8E77-1732-EA3C4663E1FA}"/>
              </a:ext>
            </a:extLst>
          </p:cNvPr>
          <p:cNvSpPr txBox="1"/>
          <p:nvPr/>
        </p:nvSpPr>
        <p:spPr>
          <a:xfrm>
            <a:off x="7489070" y="2638025"/>
            <a:ext cx="895076" cy="430887"/>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1100" dirty="0"/>
              <a:t>Seagrass data points</a:t>
            </a:r>
            <a:endParaRPr lang="en-FJ" sz="1100" dirty="0"/>
          </a:p>
        </p:txBody>
      </p:sp>
    </p:spTree>
    <p:extLst>
      <p:ext uri="{BB962C8B-B14F-4D97-AF65-F5344CB8AC3E}">
        <p14:creationId xmlns:p14="http://schemas.microsoft.com/office/powerpoint/2010/main" val="1373469394"/>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F9937A-D5F4-FE36-AB1B-03C6CB545E48}"/>
              </a:ext>
            </a:extLst>
          </p:cNvPr>
          <p:cNvPicPr>
            <a:picLocks noChangeAspect="1"/>
          </p:cNvPicPr>
          <p:nvPr/>
        </p:nvPicPr>
        <p:blipFill>
          <a:blip r:embed="rId3"/>
          <a:srcRect/>
          <a:stretch/>
        </p:blipFill>
        <p:spPr>
          <a:xfrm>
            <a:off x="49474" y="1114024"/>
            <a:ext cx="4474636" cy="3536235"/>
          </a:xfrm>
          <a:prstGeom prst="rect">
            <a:avLst/>
          </a:prstGeom>
        </p:spPr>
      </p:pic>
      <p:sp>
        <p:nvSpPr>
          <p:cNvPr id="2" name="Title 1">
            <a:extLst>
              <a:ext uri="{FF2B5EF4-FFF2-40B4-BE49-F238E27FC236}">
                <a16:creationId xmlns:a16="http://schemas.microsoft.com/office/drawing/2014/main" id="{C378CAED-2104-48EB-92D4-93DCACAE8B7B}"/>
              </a:ext>
            </a:extLst>
          </p:cNvPr>
          <p:cNvSpPr>
            <a:spLocks noGrp="1"/>
          </p:cNvSpPr>
          <p:nvPr>
            <p:ph type="title"/>
          </p:nvPr>
        </p:nvSpPr>
        <p:spPr>
          <a:xfrm>
            <a:off x="1963932" y="71276"/>
            <a:ext cx="5120355" cy="515117"/>
          </a:xfrm>
        </p:spPr>
        <p:txBody>
          <a:bodyPr anchor="t">
            <a:normAutofit/>
          </a:bodyPr>
          <a:lstStyle/>
          <a:p>
            <a:pPr algn="ctr"/>
            <a:r>
              <a:rPr lang="en-US" dirty="0">
                <a:solidFill>
                  <a:srgbClr val="0070C0"/>
                </a:solidFill>
                <a:latin typeface="Calibri" panose="020F0502020204030204" pitchFamily="34" charset="0"/>
                <a:cs typeface="Calibri" panose="020F0502020204030204" pitchFamily="34" charset="0"/>
              </a:rPr>
              <a:t>DEP - Cloud Free Earth Observation Data</a:t>
            </a:r>
            <a:endParaRPr lang="en-FJ" dirty="0">
              <a:solidFill>
                <a:srgbClr val="0070C0"/>
              </a:solidFill>
              <a:latin typeface="Calibri" panose="020F0502020204030204" pitchFamily="34" charset="0"/>
              <a:cs typeface="Calibri" panose="020F0502020204030204" pitchFamily="34" charset="0"/>
            </a:endParaRPr>
          </a:p>
        </p:txBody>
      </p:sp>
      <p:sp>
        <p:nvSpPr>
          <p:cNvPr id="10" name="Date Placeholder 4">
            <a:extLst>
              <a:ext uri="{FF2B5EF4-FFF2-40B4-BE49-F238E27FC236}">
                <a16:creationId xmlns:a16="http://schemas.microsoft.com/office/drawing/2014/main" id="{614B44E6-1B38-AD21-DAB6-293F37893F08}"/>
              </a:ext>
            </a:extLst>
          </p:cNvPr>
          <p:cNvSpPr>
            <a:spLocks noGrp="1"/>
          </p:cNvSpPr>
          <p:nvPr>
            <p:ph type="dt" sz="half" idx="16"/>
          </p:nvPr>
        </p:nvSpPr>
        <p:spPr>
          <a:xfrm>
            <a:off x="1059416" y="4926862"/>
            <a:ext cx="727043" cy="92333"/>
          </a:xfrm>
        </p:spPr>
        <p:txBody>
          <a:bodyPr/>
          <a:lstStyle/>
          <a:p>
            <a:pPr>
              <a:spcAft>
                <a:spcPts val="600"/>
              </a:spcAft>
            </a:pPr>
            <a:fld id="{188A1A17-96CC-4E04-BBC4-8B2C65037424}" type="datetime3">
              <a:rPr lang="en-GB" smtClean="0"/>
              <a:pPr>
                <a:spcAft>
                  <a:spcPts val="600"/>
                </a:spcAft>
              </a:pPr>
              <a:t>29 November, 2023</a:t>
            </a:fld>
            <a:endParaRPr lang="en-GB"/>
          </a:p>
        </p:txBody>
      </p:sp>
      <p:sp>
        <p:nvSpPr>
          <p:cNvPr id="12" name="Footer Placeholder 5">
            <a:extLst>
              <a:ext uri="{FF2B5EF4-FFF2-40B4-BE49-F238E27FC236}">
                <a16:creationId xmlns:a16="http://schemas.microsoft.com/office/drawing/2014/main" id="{3966E67F-6D0B-BEFB-5437-29A191AD20B0}"/>
              </a:ext>
            </a:extLst>
          </p:cNvPr>
          <p:cNvSpPr>
            <a:spLocks noGrp="1"/>
          </p:cNvSpPr>
          <p:nvPr>
            <p:ph type="ftr" sz="quarter" idx="17"/>
          </p:nvPr>
        </p:nvSpPr>
        <p:spPr>
          <a:xfrm>
            <a:off x="2047425" y="4910994"/>
            <a:ext cx="5775978" cy="123111"/>
          </a:xfrm>
        </p:spPr>
        <p:txBody>
          <a:bodyPr/>
          <a:lstStyle/>
          <a:p>
            <a:pPr algn="ctr"/>
            <a:r>
              <a:rPr lang="en-US" sz="800" b="1">
                <a:solidFill>
                  <a:srgbClr val="0070C0"/>
                </a:solidFill>
                <a:latin typeface="Calibri" panose="020F0502020204030204" pitchFamily="34" charset="0"/>
                <a:cs typeface="Calibri" panose="020F0502020204030204" pitchFamily="34" charset="0"/>
              </a:rPr>
              <a:t>MAPPING &amp; MONITORING THE EXTENT OF SEAGRASS AND MANGROVE ECOSYSTEMS THROUGH CLOUD COMPUTING</a:t>
            </a:r>
            <a:endParaRPr lang="en-DE" sz="800" b="1" dirty="0">
              <a:solidFill>
                <a:srgbClr val="0070C0"/>
              </a:solidFill>
              <a:latin typeface="Calibri" panose="020F0502020204030204" pitchFamily="34" charset="0"/>
              <a:cs typeface="Calibri" panose="020F0502020204030204" pitchFamily="34" charset="0"/>
            </a:endParaRPr>
          </a:p>
        </p:txBody>
      </p:sp>
      <p:sp>
        <p:nvSpPr>
          <p:cNvPr id="14" name="Slide Number Placeholder 6">
            <a:extLst>
              <a:ext uri="{FF2B5EF4-FFF2-40B4-BE49-F238E27FC236}">
                <a16:creationId xmlns:a16="http://schemas.microsoft.com/office/drawing/2014/main" id="{8FEAA72C-85DA-59B8-EDF7-D52B26D6AC4D}"/>
              </a:ext>
            </a:extLst>
          </p:cNvPr>
          <p:cNvSpPr>
            <a:spLocks noGrp="1"/>
          </p:cNvSpPr>
          <p:nvPr>
            <p:ph type="sldNum" sz="quarter" idx="18"/>
          </p:nvPr>
        </p:nvSpPr>
        <p:spPr>
          <a:xfrm>
            <a:off x="449817" y="4926383"/>
            <a:ext cx="450850" cy="92333"/>
          </a:xfrm>
        </p:spPr>
        <p:txBody>
          <a:bodyPr/>
          <a:lstStyle/>
          <a:p>
            <a:pPr>
              <a:spcAft>
                <a:spcPts val="600"/>
              </a:spcAft>
            </a:pPr>
            <a:r>
              <a:rPr lang="en-GB"/>
              <a:t>Page </a:t>
            </a:r>
            <a:fld id="{3A8B5DB7-81A8-4ED4-916B-6B23CD603687}" type="slidenum">
              <a:rPr lang="en-GB" smtClean="0"/>
              <a:pPr>
                <a:spcAft>
                  <a:spcPts val="600"/>
                </a:spcAft>
              </a:pPr>
              <a:t>7</a:t>
            </a:fld>
            <a:endParaRPr lang="en-GB"/>
          </a:p>
        </p:txBody>
      </p:sp>
      <p:pic>
        <p:nvPicPr>
          <p:cNvPr id="6" name="Picture 5" descr="An aerial view of a beach&#10;&#10;Description automatically generated">
            <a:extLst>
              <a:ext uri="{FF2B5EF4-FFF2-40B4-BE49-F238E27FC236}">
                <a16:creationId xmlns:a16="http://schemas.microsoft.com/office/drawing/2014/main" id="{E0C34EC8-F20C-0D3F-F1E5-959A00FDA09B}"/>
              </a:ext>
            </a:extLst>
          </p:cNvPr>
          <p:cNvPicPr>
            <a:picLocks noChangeAspect="1"/>
          </p:cNvPicPr>
          <p:nvPr/>
        </p:nvPicPr>
        <p:blipFill>
          <a:blip r:embed="rId4"/>
          <a:stretch>
            <a:fillRect/>
          </a:stretch>
        </p:blipFill>
        <p:spPr>
          <a:xfrm>
            <a:off x="4626235" y="1114023"/>
            <a:ext cx="4462585" cy="3536236"/>
          </a:xfrm>
          <a:prstGeom prst="rect">
            <a:avLst/>
          </a:prstGeom>
        </p:spPr>
      </p:pic>
      <p:sp>
        <p:nvSpPr>
          <p:cNvPr id="7" name="Title 1">
            <a:extLst>
              <a:ext uri="{FF2B5EF4-FFF2-40B4-BE49-F238E27FC236}">
                <a16:creationId xmlns:a16="http://schemas.microsoft.com/office/drawing/2014/main" id="{F771CA7E-5456-1954-4F8F-7DA29A71BA80}"/>
              </a:ext>
            </a:extLst>
          </p:cNvPr>
          <p:cNvSpPr txBox="1">
            <a:spLocks/>
          </p:cNvSpPr>
          <p:nvPr/>
        </p:nvSpPr>
        <p:spPr bwMode="gray">
          <a:xfrm>
            <a:off x="170776" y="658902"/>
            <a:ext cx="2514470" cy="540544"/>
          </a:xfrm>
          <a:prstGeom prst="rect">
            <a:avLst/>
          </a:prstGeom>
        </p:spPr>
        <p:txBody>
          <a:bodyPr vert="horz" lIns="0" tIns="0" rIns="72000" bIns="0" rtlCol="0" anchor="t">
            <a:normAutofit/>
          </a:bodyPr>
          <a:lstStyle>
            <a:lvl1pPr algn="l" defTabSz="685800" rtl="0" eaLnBrk="1" latinLnBrk="0" hangingPunct="1">
              <a:lnSpc>
                <a:spcPct val="90000"/>
              </a:lnSpc>
              <a:spcBef>
                <a:spcPct val="0"/>
              </a:spcBef>
              <a:buNone/>
              <a:defRPr sz="1800" b="1" kern="1200" cap="none" baseline="0">
                <a:solidFill>
                  <a:schemeClr val="tx1"/>
                </a:solidFill>
                <a:latin typeface="+mj-lt"/>
                <a:ea typeface="+mj-ea"/>
                <a:cs typeface="+mj-cs"/>
              </a:defRPr>
            </a:lvl1pPr>
          </a:lstStyle>
          <a:p>
            <a:r>
              <a:rPr lang="en-US" sz="1400" dirty="0">
                <a:latin typeface="Calibri" panose="020F0502020204030204" pitchFamily="34" charset="0"/>
                <a:cs typeface="Calibri" panose="020F0502020204030204" pitchFamily="34" charset="0"/>
              </a:rPr>
              <a:t>Ha’atafu Beach, Nuku’alofa 2016</a:t>
            </a:r>
            <a:endParaRPr lang="en-FJ" sz="1400" dirty="0">
              <a:latin typeface="Calibri" panose="020F0502020204030204" pitchFamily="34" charset="0"/>
              <a:cs typeface="Calibri" panose="020F0502020204030204" pitchFamily="34" charset="0"/>
            </a:endParaRPr>
          </a:p>
        </p:txBody>
      </p:sp>
      <p:sp>
        <p:nvSpPr>
          <p:cNvPr id="8" name="Title 1">
            <a:extLst>
              <a:ext uri="{FF2B5EF4-FFF2-40B4-BE49-F238E27FC236}">
                <a16:creationId xmlns:a16="http://schemas.microsoft.com/office/drawing/2014/main" id="{53C31A15-4524-A25D-052E-50F510DC8B8D}"/>
              </a:ext>
            </a:extLst>
          </p:cNvPr>
          <p:cNvSpPr txBox="1">
            <a:spLocks/>
          </p:cNvSpPr>
          <p:nvPr/>
        </p:nvSpPr>
        <p:spPr bwMode="gray">
          <a:xfrm>
            <a:off x="4909658" y="646563"/>
            <a:ext cx="2514470" cy="540544"/>
          </a:xfrm>
          <a:prstGeom prst="rect">
            <a:avLst/>
          </a:prstGeom>
        </p:spPr>
        <p:txBody>
          <a:bodyPr vert="horz" lIns="0" tIns="0" rIns="72000" bIns="0" rtlCol="0" anchor="t">
            <a:normAutofit/>
          </a:bodyPr>
          <a:lstStyle>
            <a:lvl1pPr algn="l" defTabSz="685800" rtl="0" eaLnBrk="1" latinLnBrk="0" hangingPunct="1">
              <a:lnSpc>
                <a:spcPct val="90000"/>
              </a:lnSpc>
              <a:spcBef>
                <a:spcPct val="0"/>
              </a:spcBef>
              <a:buNone/>
              <a:defRPr sz="1800" b="1" kern="1200" cap="none" baseline="0">
                <a:solidFill>
                  <a:schemeClr val="tx1"/>
                </a:solidFill>
                <a:latin typeface="+mj-lt"/>
                <a:ea typeface="+mj-ea"/>
                <a:cs typeface="+mj-cs"/>
              </a:defRPr>
            </a:lvl1pPr>
          </a:lstStyle>
          <a:p>
            <a:r>
              <a:rPr lang="en-US" sz="1400" dirty="0">
                <a:latin typeface="Calibri" panose="020F0502020204030204" pitchFamily="34" charset="0"/>
                <a:cs typeface="Calibri" panose="020F0502020204030204" pitchFamily="34" charset="0"/>
              </a:rPr>
              <a:t>Ha’atafu Beach, Nuku’alofa 2023</a:t>
            </a:r>
            <a:endParaRPr lang="en-FJ" sz="1400" dirty="0">
              <a:latin typeface="Calibri" panose="020F0502020204030204" pitchFamily="34" charset="0"/>
              <a:cs typeface="Calibri" panose="020F0502020204030204" pitchFamily="34" charset="0"/>
            </a:endParaRPr>
          </a:p>
        </p:txBody>
      </p:sp>
      <p:cxnSp>
        <p:nvCxnSpPr>
          <p:cNvPr id="11" name="Straight Arrow Connector 10">
            <a:extLst>
              <a:ext uri="{FF2B5EF4-FFF2-40B4-BE49-F238E27FC236}">
                <a16:creationId xmlns:a16="http://schemas.microsoft.com/office/drawing/2014/main" id="{09B60072-69D2-3888-AE43-4F4AFE523D86}"/>
              </a:ext>
            </a:extLst>
          </p:cNvPr>
          <p:cNvCxnSpPr>
            <a:cxnSpLocks/>
            <a:stCxn id="17" idx="2"/>
          </p:cNvCxnSpPr>
          <p:nvPr/>
        </p:nvCxnSpPr>
        <p:spPr>
          <a:xfrm>
            <a:off x="5603082" y="2099399"/>
            <a:ext cx="606213" cy="9447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5CD75533-E5FB-8A80-B59A-6255BA8EE8BD}"/>
              </a:ext>
            </a:extLst>
          </p:cNvPr>
          <p:cNvCxnSpPr>
            <a:cxnSpLocks/>
            <a:stCxn id="17" idx="3"/>
          </p:cNvCxnSpPr>
          <p:nvPr/>
        </p:nvCxnSpPr>
        <p:spPr>
          <a:xfrm>
            <a:off x="6311420" y="1868567"/>
            <a:ext cx="610974" cy="3327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30512F96-3AEF-213F-D76E-73B3943B1935}"/>
              </a:ext>
            </a:extLst>
          </p:cNvPr>
          <p:cNvCxnSpPr/>
          <p:nvPr/>
        </p:nvCxnSpPr>
        <p:spPr>
          <a:xfrm>
            <a:off x="1373747" y="2099399"/>
            <a:ext cx="463639" cy="7252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89A62AD4-7B6A-F2A3-9949-C23C77B248FE}"/>
              </a:ext>
            </a:extLst>
          </p:cNvPr>
          <p:cNvSpPr txBox="1"/>
          <p:nvPr/>
        </p:nvSpPr>
        <p:spPr>
          <a:xfrm>
            <a:off x="289775" y="1637906"/>
            <a:ext cx="1416676" cy="461665"/>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l"/>
            <a:r>
              <a:rPr lang="en-US" sz="1200" dirty="0">
                <a:latin typeface="Calibri" panose="020F0502020204030204" pitchFamily="34" charset="0"/>
                <a:cs typeface="Calibri" panose="020F0502020204030204" pitchFamily="34" charset="0"/>
              </a:rPr>
              <a:t>Foreshore before Hunga eruption</a:t>
            </a:r>
            <a:endParaRPr lang="en-FJ" sz="1200" dirty="0">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59D4DAEF-1847-AB71-52E7-4A7B44E5D4B1}"/>
              </a:ext>
            </a:extLst>
          </p:cNvPr>
          <p:cNvSpPr txBox="1"/>
          <p:nvPr/>
        </p:nvSpPr>
        <p:spPr>
          <a:xfrm>
            <a:off x="4894744" y="1637734"/>
            <a:ext cx="1416676" cy="461665"/>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l"/>
            <a:r>
              <a:rPr lang="en-US" sz="1200" dirty="0">
                <a:latin typeface="Calibri" panose="020F0502020204030204" pitchFamily="34" charset="0"/>
                <a:cs typeface="Calibri" panose="020F0502020204030204" pitchFamily="34" charset="0"/>
              </a:rPr>
              <a:t>Foreshore after Hunga eruption</a:t>
            </a:r>
            <a:endParaRPr lang="en-FJ"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84688852"/>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8CAED-2104-48EB-92D4-93DCACAE8B7B}"/>
              </a:ext>
            </a:extLst>
          </p:cNvPr>
          <p:cNvSpPr>
            <a:spLocks noGrp="1"/>
          </p:cNvSpPr>
          <p:nvPr>
            <p:ph type="title"/>
          </p:nvPr>
        </p:nvSpPr>
        <p:spPr>
          <a:xfrm>
            <a:off x="2305267" y="76833"/>
            <a:ext cx="4947384" cy="540544"/>
          </a:xfrm>
        </p:spPr>
        <p:txBody>
          <a:bodyPr anchor="t">
            <a:normAutofit/>
          </a:bodyPr>
          <a:lstStyle/>
          <a:p>
            <a:pPr algn="ctr"/>
            <a:r>
              <a:rPr lang="en-US" dirty="0">
                <a:solidFill>
                  <a:srgbClr val="0070C0"/>
                </a:solidFill>
                <a:latin typeface="Calibri" panose="020F0502020204030204" pitchFamily="34" charset="0"/>
                <a:cs typeface="Calibri" panose="020F0502020204030204" pitchFamily="34" charset="0"/>
              </a:rPr>
              <a:t>Collaboration Between MACBLUE and DEP</a:t>
            </a:r>
            <a:endParaRPr lang="en-FJ" dirty="0">
              <a:solidFill>
                <a:srgbClr val="0070C0"/>
              </a:solidFill>
              <a:latin typeface="Calibri" panose="020F0502020204030204" pitchFamily="34" charset="0"/>
              <a:cs typeface="Calibri" panose="020F0502020204030204" pitchFamily="34" charset="0"/>
            </a:endParaRPr>
          </a:p>
        </p:txBody>
      </p:sp>
      <p:sp>
        <p:nvSpPr>
          <p:cNvPr id="22" name="Date Placeholder 3">
            <a:extLst>
              <a:ext uri="{FF2B5EF4-FFF2-40B4-BE49-F238E27FC236}">
                <a16:creationId xmlns:a16="http://schemas.microsoft.com/office/drawing/2014/main" id="{2F2D68B1-5E23-C669-17C7-39C49090A437}"/>
              </a:ext>
            </a:extLst>
          </p:cNvPr>
          <p:cNvSpPr>
            <a:spLocks noGrp="1"/>
          </p:cNvSpPr>
          <p:nvPr>
            <p:ph type="dt" sz="half" idx="14"/>
          </p:nvPr>
        </p:nvSpPr>
        <p:spPr>
          <a:xfrm>
            <a:off x="1059416" y="4926862"/>
            <a:ext cx="727043" cy="92333"/>
          </a:xfrm>
        </p:spPr>
        <p:txBody>
          <a:bodyPr/>
          <a:lstStyle/>
          <a:p>
            <a:pPr>
              <a:spcAft>
                <a:spcPts val="600"/>
              </a:spcAft>
            </a:pPr>
            <a:fld id="{989A3D84-BC4D-4D37-9AF9-A9482567C809}" type="datetime3">
              <a:rPr lang="en-GB" smtClean="0">
                <a:latin typeface="Calibri" panose="020F0502020204030204" pitchFamily="34" charset="0"/>
                <a:cs typeface="Calibri" panose="020F0502020204030204" pitchFamily="34" charset="0"/>
              </a:rPr>
              <a:pPr>
                <a:spcAft>
                  <a:spcPts val="600"/>
                </a:spcAft>
              </a:pPr>
              <a:t>29 November, 2023</a:t>
            </a:fld>
            <a:endParaRPr lang="en-GB">
              <a:latin typeface="Calibri" panose="020F0502020204030204" pitchFamily="34" charset="0"/>
              <a:cs typeface="Calibri" panose="020F0502020204030204" pitchFamily="34" charset="0"/>
            </a:endParaRPr>
          </a:p>
        </p:txBody>
      </p:sp>
      <p:sp>
        <p:nvSpPr>
          <p:cNvPr id="23" name="Footer Placeholder 4">
            <a:extLst>
              <a:ext uri="{FF2B5EF4-FFF2-40B4-BE49-F238E27FC236}">
                <a16:creationId xmlns:a16="http://schemas.microsoft.com/office/drawing/2014/main" id="{F82601E0-07A6-5A1F-A103-1C425D243F25}"/>
              </a:ext>
            </a:extLst>
          </p:cNvPr>
          <p:cNvSpPr>
            <a:spLocks noGrp="1"/>
          </p:cNvSpPr>
          <p:nvPr>
            <p:ph type="ftr" sz="quarter" idx="15"/>
          </p:nvPr>
        </p:nvSpPr>
        <p:spPr>
          <a:xfrm>
            <a:off x="2047425" y="4910994"/>
            <a:ext cx="5775978" cy="123111"/>
          </a:xfrm>
        </p:spPr>
        <p:txBody>
          <a:bodyPr/>
          <a:lstStyle/>
          <a:p>
            <a:pPr algn="ctr"/>
            <a:r>
              <a:rPr lang="en-US" sz="800" b="1">
                <a:solidFill>
                  <a:srgbClr val="0070C0"/>
                </a:solidFill>
                <a:latin typeface="Calibri" panose="020F0502020204030204" pitchFamily="34" charset="0"/>
                <a:cs typeface="Calibri" panose="020F0502020204030204" pitchFamily="34" charset="0"/>
              </a:rPr>
              <a:t>MAPPING &amp; MONITORING THE EXTENT OF SEAGRASS AND MANGROVE ECOSYSTEMS THROUGH CLOUD COMPUTING</a:t>
            </a:r>
            <a:endParaRPr lang="en-DE" sz="800" b="1" dirty="0">
              <a:solidFill>
                <a:srgbClr val="0070C0"/>
              </a:solidFill>
              <a:latin typeface="Calibri" panose="020F0502020204030204" pitchFamily="34" charset="0"/>
              <a:cs typeface="Calibri" panose="020F0502020204030204" pitchFamily="34" charset="0"/>
            </a:endParaRPr>
          </a:p>
        </p:txBody>
      </p:sp>
      <p:sp>
        <p:nvSpPr>
          <p:cNvPr id="24" name="Slide Number Placeholder 5">
            <a:extLst>
              <a:ext uri="{FF2B5EF4-FFF2-40B4-BE49-F238E27FC236}">
                <a16:creationId xmlns:a16="http://schemas.microsoft.com/office/drawing/2014/main" id="{5C9F5DE5-7FD1-28FD-0F2B-C8547AADC313}"/>
              </a:ext>
            </a:extLst>
          </p:cNvPr>
          <p:cNvSpPr>
            <a:spLocks noGrp="1"/>
          </p:cNvSpPr>
          <p:nvPr>
            <p:ph type="sldNum" sz="quarter" idx="16"/>
          </p:nvPr>
        </p:nvSpPr>
        <p:spPr>
          <a:xfrm>
            <a:off x="449817" y="4926383"/>
            <a:ext cx="450850" cy="92333"/>
          </a:xfrm>
        </p:spPr>
        <p:txBody>
          <a:bodyPr/>
          <a:lstStyle/>
          <a:p>
            <a:pPr>
              <a:spcAft>
                <a:spcPts val="600"/>
              </a:spcAft>
            </a:pPr>
            <a:r>
              <a:rPr lang="en-GB">
                <a:latin typeface="Calibri" panose="020F0502020204030204" pitchFamily="34" charset="0"/>
                <a:cs typeface="Calibri" panose="020F0502020204030204" pitchFamily="34" charset="0"/>
              </a:rPr>
              <a:t>Page </a:t>
            </a:r>
            <a:fld id="{3A8B5DB7-81A8-4ED4-916B-6B23CD603687}" type="slidenum">
              <a:rPr lang="en-GB" smtClean="0">
                <a:latin typeface="Calibri" panose="020F0502020204030204" pitchFamily="34" charset="0"/>
                <a:cs typeface="Calibri" panose="020F0502020204030204" pitchFamily="34" charset="0"/>
              </a:rPr>
              <a:pPr>
                <a:spcAft>
                  <a:spcPts val="600"/>
                </a:spcAft>
              </a:pPr>
              <a:t>8</a:t>
            </a:fld>
            <a:endParaRPr lang="en-GB">
              <a:latin typeface="Calibri" panose="020F0502020204030204" pitchFamily="34" charset="0"/>
              <a:cs typeface="Calibri" panose="020F0502020204030204" pitchFamily="34" charset="0"/>
            </a:endParaRPr>
          </a:p>
        </p:txBody>
      </p:sp>
      <p:graphicFrame>
        <p:nvGraphicFramePr>
          <p:cNvPr id="6" name="Content Placeholder 2">
            <a:extLst>
              <a:ext uri="{FF2B5EF4-FFF2-40B4-BE49-F238E27FC236}">
                <a16:creationId xmlns:a16="http://schemas.microsoft.com/office/drawing/2014/main" id="{B1054DF7-D022-3CD0-15FC-20D824CB4E12}"/>
              </a:ext>
            </a:extLst>
          </p:cNvPr>
          <p:cNvGraphicFramePr/>
          <p:nvPr>
            <p:extLst>
              <p:ext uri="{D42A27DB-BD31-4B8C-83A1-F6EECF244321}">
                <p14:modId xmlns:p14="http://schemas.microsoft.com/office/powerpoint/2010/main" val="2658925052"/>
              </p:ext>
            </p:extLst>
          </p:nvPr>
        </p:nvGraphicFramePr>
        <p:xfrm>
          <a:off x="209551" y="1073150"/>
          <a:ext cx="8807448" cy="27305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Graphic 3" descr="Business Growth with solid fill">
            <a:extLst>
              <a:ext uri="{FF2B5EF4-FFF2-40B4-BE49-F238E27FC236}">
                <a16:creationId xmlns:a16="http://schemas.microsoft.com/office/drawing/2014/main" id="{859CCBF8-96A5-7242-2110-ACB86AA0078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08537" y="982998"/>
            <a:ext cx="914400" cy="914400"/>
          </a:xfrm>
          <a:prstGeom prst="rect">
            <a:avLst/>
          </a:prstGeom>
        </p:spPr>
      </p:pic>
      <p:pic>
        <p:nvPicPr>
          <p:cNvPr id="7" name="Graphic 6" descr="Internet Of Things with solid fill">
            <a:extLst>
              <a:ext uri="{FF2B5EF4-FFF2-40B4-BE49-F238E27FC236}">
                <a16:creationId xmlns:a16="http://schemas.microsoft.com/office/drawing/2014/main" id="{670B11AC-CAB6-3304-50F8-7527665866C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957589" y="3112659"/>
            <a:ext cx="914400" cy="914400"/>
          </a:xfrm>
          <a:prstGeom prst="rect">
            <a:avLst/>
          </a:prstGeom>
        </p:spPr>
      </p:pic>
      <p:pic>
        <p:nvPicPr>
          <p:cNvPr id="9" name="Graphic 8" descr="Map with pin with solid fill">
            <a:extLst>
              <a:ext uri="{FF2B5EF4-FFF2-40B4-BE49-F238E27FC236}">
                <a16:creationId xmlns:a16="http://schemas.microsoft.com/office/drawing/2014/main" id="{37E6177F-57D4-14A3-80A1-5675E2C5B17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367823" y="989445"/>
            <a:ext cx="914400" cy="914400"/>
          </a:xfrm>
          <a:prstGeom prst="rect">
            <a:avLst/>
          </a:prstGeom>
        </p:spPr>
      </p:pic>
      <p:pic>
        <p:nvPicPr>
          <p:cNvPr id="11" name="Graphic 10" descr="Completed with solid fill">
            <a:extLst>
              <a:ext uri="{FF2B5EF4-FFF2-40B4-BE49-F238E27FC236}">
                <a16:creationId xmlns:a16="http://schemas.microsoft.com/office/drawing/2014/main" id="{90B57CB1-216F-53C3-0627-E9092065C6EB}"/>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778959" y="3112659"/>
            <a:ext cx="914400" cy="914400"/>
          </a:xfrm>
          <a:prstGeom prst="rect">
            <a:avLst/>
          </a:prstGeom>
        </p:spPr>
      </p:pic>
      <p:pic>
        <p:nvPicPr>
          <p:cNvPr id="19" name="Graphic 18" descr="Users with solid fill">
            <a:extLst>
              <a:ext uri="{FF2B5EF4-FFF2-40B4-BE49-F238E27FC236}">
                <a16:creationId xmlns:a16="http://schemas.microsoft.com/office/drawing/2014/main" id="{55D93CA9-BB5F-9DBF-6EE3-D164570899A0}"/>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192411" y="987662"/>
            <a:ext cx="914400" cy="914400"/>
          </a:xfrm>
          <a:prstGeom prst="rect">
            <a:avLst/>
          </a:prstGeom>
        </p:spPr>
      </p:pic>
      <p:pic>
        <p:nvPicPr>
          <p:cNvPr id="21" name="Graphic 20" descr="Person with idea with solid fill">
            <a:extLst>
              <a:ext uri="{FF2B5EF4-FFF2-40B4-BE49-F238E27FC236}">
                <a16:creationId xmlns:a16="http://schemas.microsoft.com/office/drawing/2014/main" id="{DA831057-2656-B0AD-2B22-D2FFD56993E4}"/>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7690475" y="3112659"/>
            <a:ext cx="914400" cy="914400"/>
          </a:xfrm>
          <a:prstGeom prst="rect">
            <a:avLst/>
          </a:prstGeom>
        </p:spPr>
      </p:pic>
    </p:spTree>
    <p:extLst>
      <p:ext uri="{BB962C8B-B14F-4D97-AF65-F5344CB8AC3E}">
        <p14:creationId xmlns:p14="http://schemas.microsoft.com/office/powerpoint/2010/main" val="3707652737"/>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52851D-D37C-6582-8613-8A8A2B8A115E}"/>
              </a:ext>
            </a:extLst>
          </p:cNvPr>
          <p:cNvSpPr>
            <a:spLocks noGrp="1"/>
          </p:cNvSpPr>
          <p:nvPr>
            <p:ph type="body" sz="quarter" idx="13"/>
          </p:nvPr>
        </p:nvSpPr>
        <p:spPr>
          <a:xfrm>
            <a:off x="3522371" y="735285"/>
            <a:ext cx="5621628" cy="3194049"/>
          </a:xfrm>
        </p:spPr>
        <p:txBody>
          <a:bodyPr>
            <a:normAutofit/>
          </a:bodyPr>
          <a:lstStyle/>
          <a:p>
            <a:pPr marL="171450" indent="-171450">
              <a:buFont typeface="Arial" panose="020B0604020202020204" pitchFamily="34" charset="0"/>
              <a:buChar char="•"/>
            </a:pPr>
            <a:r>
              <a:rPr lang="en-US" sz="1400" dirty="0">
                <a:latin typeface="Calibri" panose="020F0502020204030204" pitchFamily="34" charset="0"/>
                <a:cs typeface="Calibri" panose="020F0502020204030204" pitchFamily="34" charset="0"/>
              </a:rPr>
              <a:t>Accurate Mapping of Ecosystem Extents</a:t>
            </a:r>
          </a:p>
          <a:p>
            <a:pPr marL="171450" indent="-171450">
              <a:buFont typeface="Arial" panose="020B0604020202020204" pitchFamily="34" charset="0"/>
              <a:buChar char="•"/>
            </a:pPr>
            <a:r>
              <a:rPr lang="en-US" sz="1400" dirty="0">
                <a:latin typeface="Calibri" panose="020F0502020204030204" pitchFamily="34" charset="0"/>
                <a:cs typeface="Calibri" panose="020F0502020204030204" pitchFamily="34" charset="0"/>
              </a:rPr>
              <a:t>Integration of Remote Sensing Data</a:t>
            </a:r>
          </a:p>
          <a:p>
            <a:pPr marL="171450" indent="-171450">
              <a:buFont typeface="Arial" panose="020B0604020202020204" pitchFamily="34" charset="0"/>
              <a:buChar char="•"/>
            </a:pPr>
            <a:r>
              <a:rPr lang="en-US" sz="1400" dirty="0">
                <a:latin typeface="Calibri" panose="020F0502020204030204" pitchFamily="34" charset="0"/>
                <a:cs typeface="Calibri" panose="020F0502020204030204" pitchFamily="34" charset="0"/>
              </a:rPr>
              <a:t>Ground-Truthing Validation</a:t>
            </a:r>
          </a:p>
          <a:p>
            <a:pPr marL="171450" indent="-171450">
              <a:buFont typeface="Arial" panose="020B0604020202020204" pitchFamily="34" charset="0"/>
              <a:buChar char="•"/>
            </a:pPr>
            <a:r>
              <a:rPr lang="en-US" sz="1400" dirty="0">
                <a:latin typeface="Calibri" panose="020F0502020204030204" pitchFamily="34" charset="0"/>
                <a:cs typeface="Calibri" panose="020F0502020204030204" pitchFamily="34" charset="0"/>
              </a:rPr>
              <a:t>Quantification of Carbon Sequestration and Emission Potential</a:t>
            </a:r>
          </a:p>
          <a:p>
            <a:pPr marL="171450" indent="-171450">
              <a:buFont typeface="Arial" panose="020B0604020202020204" pitchFamily="34" charset="0"/>
              <a:buChar char="•"/>
            </a:pPr>
            <a:r>
              <a:rPr lang="en-US" sz="1400" dirty="0">
                <a:latin typeface="Calibri" panose="020F0502020204030204" pitchFamily="34" charset="0"/>
                <a:cs typeface="Calibri" panose="020F0502020204030204" pitchFamily="34" charset="0"/>
              </a:rPr>
              <a:t>Development of Monitoring Approaches</a:t>
            </a:r>
          </a:p>
          <a:p>
            <a:pPr marL="171450" indent="-171450">
              <a:buFont typeface="Arial" panose="020B0604020202020204" pitchFamily="34" charset="0"/>
              <a:buChar char="•"/>
            </a:pPr>
            <a:r>
              <a:rPr lang="en-US" sz="1400" dirty="0">
                <a:latin typeface="Calibri" panose="020F0502020204030204" pitchFamily="34" charset="0"/>
                <a:cs typeface="Calibri" panose="020F0502020204030204" pitchFamily="34" charset="0"/>
              </a:rPr>
              <a:t>Consideration of Historical Data for Change Detection</a:t>
            </a:r>
          </a:p>
          <a:p>
            <a:pPr marL="171450" indent="-171450">
              <a:buFont typeface="Arial" panose="020B0604020202020204" pitchFamily="34" charset="0"/>
              <a:buChar char="•"/>
            </a:pPr>
            <a:r>
              <a:rPr lang="en-US" sz="1400" dirty="0">
                <a:latin typeface="Calibri" panose="020F0502020204030204" pitchFamily="34" charset="0"/>
                <a:cs typeface="Calibri" panose="020F0502020204030204" pitchFamily="34" charset="0"/>
              </a:rPr>
              <a:t>Supporting National and Global Reporting Requirements</a:t>
            </a:r>
          </a:p>
          <a:p>
            <a:endParaRPr lang="en-US" sz="1400" dirty="0">
              <a:latin typeface="Calibri" panose="020F0502020204030204" pitchFamily="34" charset="0"/>
              <a:cs typeface="Calibri" panose="020F0502020204030204" pitchFamily="34" charset="0"/>
            </a:endParaRPr>
          </a:p>
          <a:p>
            <a:r>
              <a:rPr lang="en-US" sz="1400" dirty="0">
                <a:latin typeface="Calibri" panose="020F0502020204030204" pitchFamily="34" charset="0"/>
                <a:cs typeface="Calibri" panose="020F0502020204030204" pitchFamily="34" charset="0"/>
              </a:rPr>
              <a:t>The use of DEP for mapping mangrove and seagrass extents helps to ensure that the resulting data complies with IPCC wetland inventories guidelines.</a:t>
            </a:r>
            <a:endParaRPr lang="en-FJ" sz="1050" dirty="0">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C378CAED-2104-48EB-92D4-93DCACAE8B7B}"/>
              </a:ext>
            </a:extLst>
          </p:cNvPr>
          <p:cNvSpPr>
            <a:spLocks noGrp="1"/>
          </p:cNvSpPr>
          <p:nvPr>
            <p:ph type="title"/>
          </p:nvPr>
        </p:nvSpPr>
        <p:spPr>
          <a:xfrm>
            <a:off x="3251443" y="57883"/>
            <a:ext cx="2641114" cy="540544"/>
          </a:xfrm>
        </p:spPr>
        <p:txBody>
          <a:bodyPr anchor="t">
            <a:normAutofit/>
          </a:bodyPr>
          <a:lstStyle/>
          <a:p>
            <a:pPr algn="ctr"/>
            <a:r>
              <a:rPr lang="en-US" dirty="0">
                <a:solidFill>
                  <a:srgbClr val="0070C0"/>
                </a:solidFill>
                <a:latin typeface="Calibri" panose="020F0502020204030204" pitchFamily="34" charset="0"/>
                <a:cs typeface="Calibri" panose="020F0502020204030204" pitchFamily="34" charset="0"/>
              </a:rPr>
              <a:t>IPCC Wetlands Guidelines</a:t>
            </a:r>
            <a:endParaRPr lang="en-FJ" dirty="0">
              <a:solidFill>
                <a:srgbClr val="0070C0"/>
              </a:solidFill>
              <a:latin typeface="Calibri" panose="020F0502020204030204" pitchFamily="34" charset="0"/>
              <a:cs typeface="Calibri" panose="020F0502020204030204" pitchFamily="34" charset="0"/>
            </a:endParaRPr>
          </a:p>
        </p:txBody>
      </p:sp>
      <p:sp>
        <p:nvSpPr>
          <p:cNvPr id="8" name="Date Placeholder 3">
            <a:extLst>
              <a:ext uri="{FF2B5EF4-FFF2-40B4-BE49-F238E27FC236}">
                <a16:creationId xmlns:a16="http://schemas.microsoft.com/office/drawing/2014/main" id="{6FF00E99-11DC-1A1A-BE86-0DDC600BB6CD}"/>
              </a:ext>
            </a:extLst>
          </p:cNvPr>
          <p:cNvSpPr>
            <a:spLocks noGrp="1"/>
          </p:cNvSpPr>
          <p:nvPr>
            <p:ph type="dt" sz="half" idx="14"/>
          </p:nvPr>
        </p:nvSpPr>
        <p:spPr>
          <a:xfrm>
            <a:off x="1059416" y="4926862"/>
            <a:ext cx="727043" cy="92333"/>
          </a:xfrm>
        </p:spPr>
        <p:txBody>
          <a:bodyPr/>
          <a:lstStyle/>
          <a:p>
            <a:pPr>
              <a:spcAft>
                <a:spcPts val="600"/>
              </a:spcAft>
            </a:pPr>
            <a:fld id="{989A3D84-BC4D-4D37-9AF9-A9482567C809}" type="datetime3">
              <a:rPr lang="en-GB" smtClean="0">
                <a:latin typeface="Calibri" panose="020F0502020204030204" pitchFamily="34" charset="0"/>
                <a:cs typeface="Calibri" panose="020F0502020204030204" pitchFamily="34" charset="0"/>
              </a:rPr>
              <a:pPr>
                <a:spcAft>
                  <a:spcPts val="600"/>
                </a:spcAft>
              </a:pPr>
              <a:t>29 November, 2023</a:t>
            </a:fld>
            <a:endParaRPr lang="en-GB">
              <a:latin typeface="Calibri" panose="020F0502020204030204" pitchFamily="34" charset="0"/>
              <a:cs typeface="Calibri" panose="020F0502020204030204" pitchFamily="34" charset="0"/>
            </a:endParaRPr>
          </a:p>
        </p:txBody>
      </p:sp>
      <p:sp>
        <p:nvSpPr>
          <p:cNvPr id="10" name="Footer Placeholder 4">
            <a:extLst>
              <a:ext uri="{FF2B5EF4-FFF2-40B4-BE49-F238E27FC236}">
                <a16:creationId xmlns:a16="http://schemas.microsoft.com/office/drawing/2014/main" id="{540775E3-B23C-8684-2567-3F887850CCBB}"/>
              </a:ext>
            </a:extLst>
          </p:cNvPr>
          <p:cNvSpPr>
            <a:spLocks noGrp="1"/>
          </p:cNvSpPr>
          <p:nvPr>
            <p:ph type="ftr" sz="quarter" idx="15"/>
          </p:nvPr>
        </p:nvSpPr>
        <p:spPr>
          <a:xfrm>
            <a:off x="2047425" y="4910994"/>
            <a:ext cx="5775978" cy="123111"/>
          </a:xfrm>
        </p:spPr>
        <p:txBody>
          <a:bodyPr/>
          <a:lstStyle/>
          <a:p>
            <a:pPr algn="ctr"/>
            <a:r>
              <a:rPr lang="en-US" sz="800" b="1">
                <a:solidFill>
                  <a:srgbClr val="0070C0"/>
                </a:solidFill>
                <a:latin typeface="Calibri" panose="020F0502020204030204" pitchFamily="34" charset="0"/>
                <a:cs typeface="Calibri" panose="020F0502020204030204" pitchFamily="34" charset="0"/>
              </a:rPr>
              <a:t>MAPPING &amp; MONITORING THE EXTENT OF SEAGRASS AND MANGROVE ECOSYSTEMS THROUGH CLOUD COMPUTING</a:t>
            </a:r>
            <a:endParaRPr lang="en-DE" sz="800" b="1" dirty="0">
              <a:solidFill>
                <a:srgbClr val="0070C0"/>
              </a:solidFill>
              <a:latin typeface="Calibri" panose="020F0502020204030204" pitchFamily="34" charset="0"/>
              <a:cs typeface="Calibri" panose="020F0502020204030204" pitchFamily="34" charset="0"/>
            </a:endParaRPr>
          </a:p>
        </p:txBody>
      </p:sp>
      <p:sp>
        <p:nvSpPr>
          <p:cNvPr id="12" name="Slide Number Placeholder 5">
            <a:extLst>
              <a:ext uri="{FF2B5EF4-FFF2-40B4-BE49-F238E27FC236}">
                <a16:creationId xmlns:a16="http://schemas.microsoft.com/office/drawing/2014/main" id="{BC7DC11E-E84C-4D3D-D985-6CC9F4577322}"/>
              </a:ext>
            </a:extLst>
          </p:cNvPr>
          <p:cNvSpPr>
            <a:spLocks noGrp="1"/>
          </p:cNvSpPr>
          <p:nvPr>
            <p:ph type="sldNum" sz="quarter" idx="16"/>
          </p:nvPr>
        </p:nvSpPr>
        <p:spPr>
          <a:xfrm>
            <a:off x="449817" y="4926383"/>
            <a:ext cx="450850" cy="92333"/>
          </a:xfrm>
        </p:spPr>
        <p:txBody>
          <a:bodyPr/>
          <a:lstStyle/>
          <a:p>
            <a:pPr>
              <a:spcAft>
                <a:spcPts val="600"/>
              </a:spcAft>
            </a:pPr>
            <a:r>
              <a:rPr lang="en-GB">
                <a:latin typeface="Calibri" panose="020F0502020204030204" pitchFamily="34" charset="0"/>
                <a:cs typeface="Calibri" panose="020F0502020204030204" pitchFamily="34" charset="0"/>
              </a:rPr>
              <a:t>Page </a:t>
            </a:r>
            <a:fld id="{3A8B5DB7-81A8-4ED4-916B-6B23CD603687}" type="slidenum">
              <a:rPr lang="en-GB" smtClean="0">
                <a:latin typeface="Calibri" panose="020F0502020204030204" pitchFamily="34" charset="0"/>
                <a:cs typeface="Calibri" panose="020F0502020204030204" pitchFamily="34" charset="0"/>
              </a:rPr>
              <a:pPr>
                <a:spcAft>
                  <a:spcPts val="600"/>
                </a:spcAft>
              </a:pPr>
              <a:t>9</a:t>
            </a:fld>
            <a:endParaRPr lang="en-GB">
              <a:latin typeface="Calibri" panose="020F0502020204030204" pitchFamily="34" charset="0"/>
              <a:cs typeface="Calibri" panose="020F0502020204030204" pitchFamily="34" charset="0"/>
            </a:endParaRPr>
          </a:p>
        </p:txBody>
      </p:sp>
      <p:pic>
        <p:nvPicPr>
          <p:cNvPr id="7" name="Picture 6" descr="A brown and black cover with text&#10;&#10;Description automatically generated">
            <a:extLst>
              <a:ext uri="{FF2B5EF4-FFF2-40B4-BE49-F238E27FC236}">
                <a16:creationId xmlns:a16="http://schemas.microsoft.com/office/drawing/2014/main" id="{9DE5023B-795C-DD57-E3DE-D92FB6A004B9}"/>
              </a:ext>
            </a:extLst>
          </p:cNvPr>
          <p:cNvPicPr>
            <a:picLocks noChangeAspect="1"/>
          </p:cNvPicPr>
          <p:nvPr/>
        </p:nvPicPr>
        <p:blipFill>
          <a:blip r:embed="rId3"/>
          <a:stretch>
            <a:fillRect/>
          </a:stretch>
        </p:blipFill>
        <p:spPr>
          <a:xfrm>
            <a:off x="114122" y="614562"/>
            <a:ext cx="3408249" cy="3985542"/>
          </a:xfrm>
          <a:prstGeom prst="rect">
            <a:avLst/>
          </a:prstGeom>
        </p:spPr>
      </p:pic>
    </p:spTree>
    <p:extLst>
      <p:ext uri="{BB962C8B-B14F-4D97-AF65-F5344CB8AC3E}">
        <p14:creationId xmlns:p14="http://schemas.microsoft.com/office/powerpoint/2010/main" val="3550076580"/>
      </p:ext>
    </p:extLst>
  </p:cSld>
  <p:clrMapOvr>
    <a:masterClrMapping/>
  </p:clrMapOvr>
  <p:transition>
    <p:fade/>
  </p:transition>
</p:sld>
</file>

<file path=ppt/theme/theme1.xml><?xml version="1.0" encoding="utf-8"?>
<a:theme xmlns:a="http://schemas.openxmlformats.org/drawingml/2006/main" name="Master English">
  <a:themeElements>
    <a:clrScheme name="Benutzerdefiniert 47">
      <a:dk1>
        <a:sysClr val="windowText" lastClr="000000"/>
      </a:dk1>
      <a:lt1>
        <a:sysClr val="window" lastClr="FFFFFF"/>
      </a:lt1>
      <a:dk2>
        <a:srgbClr val="6F6F6F"/>
      </a:dk2>
      <a:lt2>
        <a:srgbClr val="E6E6E6"/>
      </a:lt2>
      <a:accent1>
        <a:srgbClr val="C80F0F"/>
      </a:accent1>
      <a:accent2>
        <a:srgbClr val="89AE10"/>
      </a:accent2>
      <a:accent3>
        <a:srgbClr val="FDC400"/>
      </a:accent3>
      <a:accent4>
        <a:srgbClr val="F8E946"/>
      </a:accent4>
      <a:accent5>
        <a:srgbClr val="0077B2"/>
      </a:accent5>
      <a:accent6>
        <a:srgbClr val="AAAAAA"/>
      </a:accent6>
      <a:hlink>
        <a:srgbClr val="C80F0F"/>
      </a:hlink>
      <a:folHlink>
        <a:srgbClr val="C80F0F"/>
      </a:folHlink>
    </a:clrScheme>
    <a:fontScheme name="Benutzerdefiniert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sz="1200" dirty="0" smtClean="0"/>
        </a:defPPr>
      </a:lstStyle>
    </a:txDef>
  </a:objectDefaults>
  <a:extraClrSchemeLst/>
  <a:extLst>
    <a:ext uri="{05A4C25C-085E-4340-85A3-A5531E510DB2}">
      <thm15:themeFamily xmlns:thm15="http://schemas.microsoft.com/office/thememl/2012/main" name="giz2020-en-standard-master-templates.potx" id="{B4A2B12B-0AEE-4C77-BBA2-EB4DC7DE1152}" vid="{58AE23D3-920F-4671-BFDF-F675C6B08F8C}"/>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42FBCB73DC919A479943177A924F9FAD" ma:contentTypeVersion="18" ma:contentTypeDescription="Ein neues Dokument erstellen." ma:contentTypeScope="" ma:versionID="f50b920ff0d42bc1586e74632efdb946">
  <xsd:schema xmlns:xsd="http://www.w3.org/2001/XMLSchema" xmlns:xs="http://www.w3.org/2001/XMLSchema" xmlns:p="http://schemas.microsoft.com/office/2006/metadata/properties" xmlns:ns2="bc2e10ff-40df-4e34-996e-f91c0bf8b620" xmlns:ns3="26780889-4fd9-4802-888e-f08f63eaead9" targetNamespace="http://schemas.microsoft.com/office/2006/metadata/properties" ma:root="true" ma:fieldsID="e461c100a9f727bd03eeea4e9ef7d122" ns2:_="" ns3:_="">
    <xsd:import namespace="bc2e10ff-40df-4e34-996e-f91c0bf8b620"/>
    <xsd:import namespace="26780889-4fd9-4802-888e-f08f63eaead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3:SharedWithUsers" minOccurs="0"/>
                <xsd:element ref="ns3:SharedWithDetails" minOccurs="0"/>
                <xsd:element ref="ns2:MediaServiceObjectDetectorVersions" minOccurs="0"/>
                <xsd:element ref="ns2:MediaServiceLocation" minOccurs="0"/>
                <xsd:element ref="ns2:MediaLengthInSeconds" minOccurs="0"/>
                <xsd:element ref="ns2:HYP"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c2e10ff-40df-4e34-996e-f91c0bf8b62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Bildmarkierungen" ma:readOnly="false" ma:fieldId="{5cf76f15-5ced-4ddc-b409-7134ff3c332f}" ma:taxonomyMulti="true" ma:sspId="0aed264e-563a-469a-8ebe-271e849ec10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Location" ma:index="23" nillable="true" ma:displayName="Location" ma:indexed="true" ma:internalName="MediaServiceLocation" ma:readOnly="true">
      <xsd:simpleType>
        <xsd:restriction base="dms:Text"/>
      </xsd:simpleType>
    </xsd:element>
    <xsd:element name="MediaLengthInSeconds" ma:index="24" nillable="true" ma:displayName="MediaLengthInSeconds" ma:hidden="true" ma:internalName="MediaLengthInSeconds" ma:readOnly="true">
      <xsd:simpleType>
        <xsd:restriction base="dms:Unknown"/>
      </xsd:simpleType>
    </xsd:element>
    <xsd:element name="HYP" ma:index="25" nillable="true" ma:displayName="HYP" ma:format="Hyperlink" ma:internalName="HYP">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6780889-4fd9-4802-888e-f08f63eaead9"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8242bf7a-4545-4ef6-a8f0-9d4dc636454d}" ma:internalName="TaxCatchAll" ma:showField="CatchAllData" ma:web="26780889-4fd9-4802-888e-f08f63eaead9">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Freigegeben für -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26780889-4fd9-4802-888e-f08f63eaead9" xsi:nil="true"/>
    <lcf76f155ced4ddcb4097134ff3c332f xmlns="bc2e10ff-40df-4e34-996e-f91c0bf8b620">
      <Terms xmlns="http://schemas.microsoft.com/office/infopath/2007/PartnerControls"/>
    </lcf76f155ced4ddcb4097134ff3c332f>
    <HYP xmlns="bc2e10ff-40df-4e34-996e-f91c0bf8b620">
      <Url xsi:nil="true"/>
      <Description xsi:nil="true"/>
    </HYP>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336E3E5-F4E4-472D-8569-124B34711C8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c2e10ff-40df-4e34-996e-f91c0bf8b620"/>
    <ds:schemaRef ds:uri="26780889-4fd9-4802-888e-f08f63eaead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82C8874-32CB-4CC3-B938-32987E50DA10}">
  <ds:schemaRefs>
    <ds:schemaRef ds:uri="http://purl.org/dc/dcmitype/"/>
    <ds:schemaRef ds:uri="bc2e10ff-40df-4e34-996e-f91c0bf8b620"/>
    <ds:schemaRef ds:uri="http://www.w3.org/XML/1998/namespace"/>
    <ds:schemaRef ds:uri="http://purl.org/dc/terms/"/>
    <ds:schemaRef ds:uri="http://purl.org/dc/elements/1.1/"/>
    <ds:schemaRef ds:uri="http://schemas.openxmlformats.org/package/2006/metadata/core-properties"/>
    <ds:schemaRef ds:uri="26780889-4fd9-4802-888e-f08f63eaead9"/>
    <ds:schemaRef ds:uri="http://schemas.microsoft.com/office/2006/documentManagement/types"/>
    <ds:schemaRef ds:uri="http://schemas.microsoft.com/office/infopath/2007/PartnerControls"/>
    <ds:schemaRef ds:uri="http://schemas.microsoft.com/office/2006/metadata/properties"/>
  </ds:schemaRefs>
</ds:datastoreItem>
</file>

<file path=customXml/itemProps3.xml><?xml version="1.0" encoding="utf-8"?>
<ds:datastoreItem xmlns:ds="http://schemas.openxmlformats.org/officeDocument/2006/customXml" ds:itemID="{B7A9BC52-8A1E-4F72-932E-A9846842D6F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giz-standard-powerpoint-mastervorlagen-en</Template>
  <TotalTime>2039</TotalTime>
  <Words>3188</Words>
  <Application>Microsoft Office PowerPoint</Application>
  <PresentationFormat>On-screen Show (16:9)</PresentationFormat>
  <Paragraphs>282</Paragraphs>
  <Slides>14</Slides>
  <Notes>14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Symbol</vt:lpstr>
      <vt:lpstr>Wingdings</vt:lpstr>
      <vt:lpstr>Master English</vt:lpstr>
      <vt:lpstr>PowerPoint Presentation</vt:lpstr>
      <vt:lpstr>What is MACBLUE ?</vt:lpstr>
      <vt:lpstr>What is Digital Earth Pacific (DEP)? </vt:lpstr>
      <vt:lpstr>DEP - Supervised Land Cover Classification  </vt:lpstr>
      <vt:lpstr>DEP - Mangrove Extent Map Example </vt:lpstr>
      <vt:lpstr>DEP - Seagrass Extent Map…Almost</vt:lpstr>
      <vt:lpstr>DEP - Cloud Free Earth Observation Data</vt:lpstr>
      <vt:lpstr>Collaboration Between MACBLUE and DEP</vt:lpstr>
      <vt:lpstr>IPCC Wetlands Guidelines</vt:lpstr>
      <vt:lpstr>MACBLUE Projects Contribution to SDGs</vt:lpstr>
      <vt:lpstr>Future Steps</vt:lpstr>
      <vt:lpstr>Conclusion</vt:lpstr>
      <vt:lpstr>PowerPoint Presentation</vt:lpstr>
      <vt:lpstr>THANK YOU !  Shyam Lodhia - shyam.lodhia@giz.de GIS Officer MACBLUE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MACBLUE Status Update Meeting</dc:title>
  <dc:creator>Dirking, Vanessa GIZ FJ</dc:creator>
  <cp:lastModifiedBy>LostAce01 ✔️</cp:lastModifiedBy>
  <cp:revision>225</cp:revision>
  <dcterms:created xsi:type="dcterms:W3CDTF">2023-06-22T01:26:10Z</dcterms:created>
  <dcterms:modified xsi:type="dcterms:W3CDTF">2023-11-28T12:26:35Z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0x01010042FBCB73DC919A479943177A924F9FAD</vt:lpwstr>
  </property>
  <property fmtid="{D5CDD505-2E9C-101B-9397-08002B2CF9AE}" pid="3" name="MediaServiceImageTags">
    <vt:lpwstr/>
  </property>
</Properties>
</file>