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98" r:id="rId5"/>
    <p:sldId id="299" r:id="rId6"/>
    <p:sldId id="352" r:id="rId7"/>
    <p:sldId id="353" r:id="rId8"/>
    <p:sldId id="305" r:id="rId9"/>
    <p:sldId id="331" r:id="rId10"/>
    <p:sldId id="354" r:id="rId11"/>
    <p:sldId id="355" r:id="rId12"/>
    <p:sldId id="360" r:id="rId13"/>
    <p:sldId id="330" r:id="rId14"/>
    <p:sldId id="356" r:id="rId15"/>
    <p:sldId id="357" r:id="rId16"/>
    <p:sldId id="306" r:id="rId17"/>
    <p:sldId id="350" r:id="rId18"/>
    <p:sldId id="358" r:id="rId19"/>
    <p:sldId id="359" r:id="rId20"/>
    <p:sldId id="32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79E2A-9EB9-4AF3-991C-06F7454456D5}" v="53" dt="2023-11-29T04:58:45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67" autoAdjust="0"/>
    <p:restoredTop sz="86420" autoAdjust="0"/>
  </p:normalViewPr>
  <p:slideViewPr>
    <p:cSldViewPr snapToGrid="0">
      <p:cViewPr varScale="1">
        <p:scale>
          <a:sx n="94" d="100"/>
          <a:sy n="94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Sturman" userId="7bb2d7a0-d025-47ce-bf3f-21ffd0fc3573" providerId="ADAL" clId="{DE35D194-F20E-4D8C-AC86-08F2E97AC1F3}"/>
    <pc:docChg chg="undo custSel addSld delSld modSld sldOrd">
      <pc:chgData name="James Sturman" userId="7bb2d7a0-d025-47ce-bf3f-21ffd0fc3573" providerId="ADAL" clId="{DE35D194-F20E-4D8C-AC86-08F2E97AC1F3}" dt="2023-10-15T23:23:22.962" v="2843" actId="1076"/>
      <pc:docMkLst>
        <pc:docMk/>
      </pc:docMkLst>
      <pc:sldChg chg="modSp mod ord modNotesTx">
        <pc:chgData name="James Sturman" userId="7bb2d7a0-d025-47ce-bf3f-21ffd0fc3573" providerId="ADAL" clId="{DE35D194-F20E-4D8C-AC86-08F2E97AC1F3}" dt="2023-10-15T23:05:07.131" v="2183" actId="20577"/>
        <pc:sldMkLst>
          <pc:docMk/>
          <pc:sldMk cId="1566432104" sldId="261"/>
        </pc:sldMkLst>
        <pc:spChg chg="mod">
          <ac:chgData name="James Sturman" userId="7bb2d7a0-d025-47ce-bf3f-21ffd0fc3573" providerId="ADAL" clId="{DE35D194-F20E-4D8C-AC86-08F2E97AC1F3}" dt="2023-10-15T23:05:07.131" v="2183" actId="20577"/>
          <ac:spMkLst>
            <pc:docMk/>
            <pc:sldMk cId="1566432104" sldId="261"/>
            <ac:spMk id="5" creationId="{0E63145A-36F6-60E2-24BD-41C67CF16020}"/>
          </ac:spMkLst>
        </pc:spChg>
      </pc:sldChg>
      <pc:sldChg chg="modSp add mod">
        <pc:chgData name="James Sturman" userId="7bb2d7a0-d025-47ce-bf3f-21ffd0fc3573" providerId="ADAL" clId="{DE35D194-F20E-4D8C-AC86-08F2E97AC1F3}" dt="2023-10-15T23:21:47.601" v="2728" actId="20577"/>
        <pc:sldMkLst>
          <pc:docMk/>
          <pc:sldMk cId="3613090374" sldId="290"/>
        </pc:sldMkLst>
        <pc:spChg chg="mod">
          <ac:chgData name="James Sturman" userId="7bb2d7a0-d025-47ce-bf3f-21ffd0fc3573" providerId="ADAL" clId="{DE35D194-F20E-4D8C-AC86-08F2E97AC1F3}" dt="2023-10-12T07:25:27.804" v="1071" actId="20577"/>
          <ac:spMkLst>
            <pc:docMk/>
            <pc:sldMk cId="3613090374" sldId="290"/>
            <ac:spMk id="2" creationId="{FC4B6024-C3DD-BB78-33AA-7FD995889B1A}"/>
          </ac:spMkLst>
        </pc:spChg>
        <pc:spChg chg="mod">
          <ac:chgData name="James Sturman" userId="7bb2d7a0-d025-47ce-bf3f-21ffd0fc3573" providerId="ADAL" clId="{DE35D194-F20E-4D8C-AC86-08F2E97AC1F3}" dt="2023-10-15T23:21:47.601" v="2728" actId="20577"/>
          <ac:spMkLst>
            <pc:docMk/>
            <pc:sldMk cId="3613090374" sldId="290"/>
            <ac:spMk id="3" creationId="{7301820A-1BD4-04C3-8692-3B985570E9D0}"/>
          </ac:spMkLst>
        </pc:spChg>
        <pc:picChg chg="mod">
          <ac:chgData name="James Sturman" userId="7bb2d7a0-d025-47ce-bf3f-21ffd0fc3573" providerId="ADAL" clId="{DE35D194-F20E-4D8C-AC86-08F2E97AC1F3}" dt="2023-10-12T02:04:51.256" v="616" actId="1440"/>
          <ac:picMkLst>
            <pc:docMk/>
            <pc:sldMk cId="3613090374" sldId="290"/>
            <ac:picMk id="1032" creationId="{C74D711F-083A-982A-6BBC-1CD386EBD089}"/>
          </ac:picMkLst>
        </pc:picChg>
        <pc:picChg chg="mod">
          <ac:chgData name="James Sturman" userId="7bb2d7a0-d025-47ce-bf3f-21ffd0fc3573" providerId="ADAL" clId="{DE35D194-F20E-4D8C-AC86-08F2E97AC1F3}" dt="2023-10-12T02:04:53.286" v="617" actId="1440"/>
          <ac:picMkLst>
            <pc:docMk/>
            <pc:sldMk cId="3613090374" sldId="290"/>
            <ac:picMk id="1036" creationId="{FE989C4C-CABC-8579-A982-AA221A946AAE}"/>
          </ac:picMkLst>
        </pc:picChg>
      </pc:sldChg>
      <pc:sldChg chg="modSp add mod">
        <pc:chgData name="James Sturman" userId="7bb2d7a0-d025-47ce-bf3f-21ffd0fc3573" providerId="ADAL" clId="{DE35D194-F20E-4D8C-AC86-08F2E97AC1F3}" dt="2023-10-12T02:18:01.169" v="837" actId="108"/>
        <pc:sldMkLst>
          <pc:docMk/>
          <pc:sldMk cId="2701117793" sldId="297"/>
        </pc:sldMkLst>
        <pc:spChg chg="mod">
          <ac:chgData name="James Sturman" userId="7bb2d7a0-d025-47ce-bf3f-21ffd0fc3573" providerId="ADAL" clId="{DE35D194-F20E-4D8C-AC86-08F2E97AC1F3}" dt="2023-10-12T02:18:01.169" v="837" actId="108"/>
          <ac:spMkLst>
            <pc:docMk/>
            <pc:sldMk cId="2701117793" sldId="297"/>
            <ac:spMk id="2" creationId="{FC4B6024-C3DD-BB78-33AA-7FD995889B1A}"/>
          </ac:spMkLst>
        </pc:spChg>
      </pc:sldChg>
      <pc:sldChg chg="delSp modSp add mod">
        <pc:chgData name="James Sturman" userId="7bb2d7a0-d025-47ce-bf3f-21ffd0fc3573" providerId="ADAL" clId="{DE35D194-F20E-4D8C-AC86-08F2E97AC1F3}" dt="2023-10-12T07:25:49.252" v="1078" actId="20577"/>
        <pc:sldMkLst>
          <pc:docMk/>
          <pc:sldMk cId="3199465727" sldId="300"/>
        </pc:sldMkLst>
        <pc:spChg chg="mod">
          <ac:chgData name="James Sturman" userId="7bb2d7a0-d025-47ce-bf3f-21ffd0fc3573" providerId="ADAL" clId="{DE35D194-F20E-4D8C-AC86-08F2E97AC1F3}" dt="2023-10-12T07:25:49.252" v="1078" actId="20577"/>
          <ac:spMkLst>
            <pc:docMk/>
            <pc:sldMk cId="3199465727" sldId="300"/>
            <ac:spMk id="5" creationId="{75F35DD3-0E81-90B3-2A0C-A9E63F888746}"/>
          </ac:spMkLst>
        </pc:spChg>
        <pc:spChg chg="mod">
          <ac:chgData name="James Sturman" userId="7bb2d7a0-d025-47ce-bf3f-21ffd0fc3573" providerId="ADAL" clId="{DE35D194-F20E-4D8C-AC86-08F2E97AC1F3}" dt="2023-10-12T02:24:06.497" v="972" actId="1076"/>
          <ac:spMkLst>
            <pc:docMk/>
            <pc:sldMk cId="3199465727" sldId="300"/>
            <ac:spMk id="7" creationId="{29E1296B-FCCD-4A60-65F2-B171DC682963}"/>
          </ac:spMkLst>
        </pc:spChg>
        <pc:picChg chg="del mod">
          <ac:chgData name="James Sturman" userId="7bb2d7a0-d025-47ce-bf3f-21ffd0fc3573" providerId="ADAL" clId="{DE35D194-F20E-4D8C-AC86-08F2E97AC1F3}" dt="2023-10-12T02:23:11.909" v="911" actId="478"/>
          <ac:picMkLst>
            <pc:docMk/>
            <pc:sldMk cId="3199465727" sldId="300"/>
            <ac:picMk id="3" creationId="{7C151B66-AF5D-6797-15A6-48FB24707439}"/>
          </ac:picMkLst>
        </pc:picChg>
      </pc:sldChg>
      <pc:sldChg chg="ord">
        <pc:chgData name="James Sturman" userId="7bb2d7a0-d025-47ce-bf3f-21ffd0fc3573" providerId="ADAL" clId="{DE35D194-F20E-4D8C-AC86-08F2E97AC1F3}" dt="2023-10-12T01:22:41.566" v="43"/>
        <pc:sldMkLst>
          <pc:docMk/>
          <pc:sldMk cId="3004737677" sldId="305"/>
        </pc:sldMkLst>
      </pc:sldChg>
      <pc:sldChg chg="addSp delSp modSp mod modNotesTx">
        <pc:chgData name="James Sturman" userId="7bb2d7a0-d025-47ce-bf3f-21ffd0fc3573" providerId="ADAL" clId="{DE35D194-F20E-4D8C-AC86-08F2E97AC1F3}" dt="2023-10-13T07:10:10.930" v="2154" actId="20577"/>
        <pc:sldMkLst>
          <pc:docMk/>
          <pc:sldMk cId="3116154007" sldId="306"/>
        </pc:sldMkLst>
        <pc:spChg chg="mod">
          <ac:chgData name="James Sturman" userId="7bb2d7a0-d025-47ce-bf3f-21ffd0fc3573" providerId="ADAL" clId="{DE35D194-F20E-4D8C-AC86-08F2E97AC1F3}" dt="2023-10-13T07:10:10.930" v="2154" actId="20577"/>
          <ac:spMkLst>
            <pc:docMk/>
            <pc:sldMk cId="3116154007" sldId="306"/>
            <ac:spMk id="3" creationId="{7301820A-1BD4-04C3-8692-3B985570E9D0}"/>
          </ac:spMkLst>
        </pc:spChg>
        <pc:spChg chg="topLvl">
          <ac:chgData name="James Sturman" userId="7bb2d7a0-d025-47ce-bf3f-21ffd0fc3573" providerId="ADAL" clId="{DE35D194-F20E-4D8C-AC86-08F2E97AC1F3}" dt="2023-10-12T07:52:25.179" v="1672" actId="21"/>
          <ac:spMkLst>
            <pc:docMk/>
            <pc:sldMk cId="3116154007" sldId="306"/>
            <ac:spMk id="7" creationId="{7E865BBB-734F-9CBB-95C4-76433EEACE39}"/>
          </ac:spMkLst>
        </pc:spChg>
        <pc:grpChg chg="add del mod">
          <ac:chgData name="James Sturman" userId="7bb2d7a0-d025-47ce-bf3f-21ffd0fc3573" providerId="ADAL" clId="{DE35D194-F20E-4D8C-AC86-08F2E97AC1F3}" dt="2023-10-12T07:53:12.224" v="1682" actId="14100"/>
          <ac:grpSpMkLst>
            <pc:docMk/>
            <pc:sldMk cId="3116154007" sldId="306"/>
            <ac:grpSpMk id="8" creationId="{0402BCDB-BB9F-0671-404A-9F8C25CB5234}"/>
          </ac:grpSpMkLst>
        </pc:grpChg>
        <pc:picChg chg="add del mod topLvl">
          <ac:chgData name="James Sturman" userId="7bb2d7a0-d025-47ce-bf3f-21ffd0fc3573" providerId="ADAL" clId="{DE35D194-F20E-4D8C-AC86-08F2E97AC1F3}" dt="2023-10-12T07:52:27.490" v="1674" actId="1076"/>
          <ac:picMkLst>
            <pc:docMk/>
            <pc:sldMk cId="3116154007" sldId="306"/>
            <ac:picMk id="5" creationId="{E3E9E752-5280-0F13-61FB-5818183E9EDD}"/>
          </ac:picMkLst>
        </pc:picChg>
      </pc:sldChg>
      <pc:sldChg chg="modSp mod">
        <pc:chgData name="James Sturman" userId="7bb2d7a0-d025-47ce-bf3f-21ffd0fc3573" providerId="ADAL" clId="{DE35D194-F20E-4D8C-AC86-08F2E97AC1F3}" dt="2023-10-13T06:59:45.779" v="1758" actId="20577"/>
        <pc:sldMkLst>
          <pc:docMk/>
          <pc:sldMk cId="4286699294" sldId="308"/>
        </pc:sldMkLst>
        <pc:spChg chg="mod">
          <ac:chgData name="James Sturman" userId="7bb2d7a0-d025-47ce-bf3f-21ffd0fc3573" providerId="ADAL" clId="{DE35D194-F20E-4D8C-AC86-08F2E97AC1F3}" dt="2023-10-13T06:59:45.779" v="1758" actId="20577"/>
          <ac:spMkLst>
            <pc:docMk/>
            <pc:sldMk cId="4286699294" sldId="308"/>
            <ac:spMk id="3" creationId="{7301820A-1BD4-04C3-8692-3B985570E9D0}"/>
          </ac:spMkLst>
        </pc:spChg>
      </pc:sldChg>
      <pc:sldChg chg="addSp delSp modSp mod modNotesTx">
        <pc:chgData name="James Sturman" userId="7bb2d7a0-d025-47ce-bf3f-21ffd0fc3573" providerId="ADAL" clId="{DE35D194-F20E-4D8C-AC86-08F2E97AC1F3}" dt="2023-10-15T23:18:56.554" v="2704" actId="20577"/>
        <pc:sldMkLst>
          <pc:docMk/>
          <pc:sldMk cId="1624776638" sldId="311"/>
        </pc:sldMkLst>
        <pc:spChg chg="mod">
          <ac:chgData name="James Sturman" userId="7bb2d7a0-d025-47ce-bf3f-21ffd0fc3573" providerId="ADAL" clId="{DE35D194-F20E-4D8C-AC86-08F2E97AC1F3}" dt="2023-10-12T01:57:41.165" v="585" actId="1035"/>
          <ac:spMkLst>
            <pc:docMk/>
            <pc:sldMk cId="1624776638" sldId="311"/>
            <ac:spMk id="2" creationId="{B15FF8D1-695E-E17B-9DC6-03D77A008631}"/>
          </ac:spMkLst>
        </pc:spChg>
        <pc:spChg chg="add del mod">
          <ac:chgData name="James Sturman" userId="7bb2d7a0-d025-47ce-bf3f-21ffd0fc3573" providerId="ADAL" clId="{DE35D194-F20E-4D8C-AC86-08F2E97AC1F3}" dt="2023-10-12T01:41:26.277" v="343" actId="478"/>
          <ac:spMkLst>
            <pc:docMk/>
            <pc:sldMk cId="1624776638" sldId="311"/>
            <ac:spMk id="5" creationId="{5CCF0122-10CA-4F9F-5ED1-57A68D57650E}"/>
          </ac:spMkLst>
        </pc:spChg>
        <pc:spChg chg="mod">
          <ac:chgData name="James Sturman" userId="7bb2d7a0-d025-47ce-bf3f-21ffd0fc3573" providerId="ADAL" clId="{DE35D194-F20E-4D8C-AC86-08F2E97AC1F3}" dt="2023-10-12T01:57:26.822" v="570" actId="1076"/>
          <ac:spMkLst>
            <pc:docMk/>
            <pc:sldMk cId="1624776638" sldId="311"/>
            <ac:spMk id="8" creationId="{A282014E-A390-125D-ED15-4A8EA2A2C4F7}"/>
          </ac:spMkLst>
        </pc:spChg>
        <pc:spChg chg="mod">
          <ac:chgData name="James Sturman" userId="7bb2d7a0-d025-47ce-bf3f-21ffd0fc3573" providerId="ADAL" clId="{DE35D194-F20E-4D8C-AC86-08F2E97AC1F3}" dt="2023-10-12T07:50:13.350" v="1640" actId="20577"/>
          <ac:spMkLst>
            <pc:docMk/>
            <pc:sldMk cId="1624776638" sldId="311"/>
            <ac:spMk id="12" creationId="{CEA6C017-A572-A492-8F0E-8D67BE4831EE}"/>
          </ac:spMkLst>
        </pc:spChg>
        <pc:picChg chg="add mod">
          <ac:chgData name="James Sturman" userId="7bb2d7a0-d025-47ce-bf3f-21ffd0fc3573" providerId="ADAL" clId="{DE35D194-F20E-4D8C-AC86-08F2E97AC1F3}" dt="2023-10-15T23:15:45.640" v="2658" actId="1076"/>
          <ac:picMkLst>
            <pc:docMk/>
            <pc:sldMk cId="1624776638" sldId="311"/>
            <ac:picMk id="4" creationId="{C63AD156-D38C-5E24-8D7F-D265E61BC732}"/>
          </ac:picMkLst>
        </pc:picChg>
        <pc:picChg chg="add del mod">
          <ac:chgData name="James Sturman" userId="7bb2d7a0-d025-47ce-bf3f-21ffd0fc3573" providerId="ADAL" clId="{DE35D194-F20E-4D8C-AC86-08F2E97AC1F3}" dt="2023-10-15T23:15:26.793" v="2647" actId="478"/>
          <ac:picMkLst>
            <pc:docMk/>
            <pc:sldMk cId="1624776638" sldId="311"/>
            <ac:picMk id="7" creationId="{58F59A32-6EB7-4879-C310-163C08CD62C0}"/>
          </ac:picMkLst>
        </pc:picChg>
        <pc:picChg chg="add del mod">
          <ac:chgData name="James Sturman" userId="7bb2d7a0-d025-47ce-bf3f-21ffd0fc3573" providerId="ADAL" clId="{DE35D194-F20E-4D8C-AC86-08F2E97AC1F3}" dt="2023-10-15T23:15:27.436" v="2648" actId="478"/>
          <ac:picMkLst>
            <pc:docMk/>
            <pc:sldMk cId="1624776638" sldId="311"/>
            <ac:picMk id="10" creationId="{21B985F7-3033-1365-5D44-073D0BE7CA49}"/>
          </ac:picMkLst>
        </pc:picChg>
        <pc:picChg chg="add del mod">
          <ac:chgData name="James Sturman" userId="7bb2d7a0-d025-47ce-bf3f-21ffd0fc3573" providerId="ADAL" clId="{DE35D194-F20E-4D8C-AC86-08F2E97AC1F3}" dt="2023-10-15T23:15:42.481" v="2657" actId="1076"/>
          <ac:picMkLst>
            <pc:docMk/>
            <pc:sldMk cId="1624776638" sldId="311"/>
            <ac:picMk id="1026" creationId="{82D22026-440B-703F-FB39-FF6FD3D99113}"/>
          </ac:picMkLst>
        </pc:picChg>
        <pc:picChg chg="add del">
          <ac:chgData name="James Sturman" userId="7bb2d7a0-d025-47ce-bf3f-21ffd0fc3573" providerId="ADAL" clId="{DE35D194-F20E-4D8C-AC86-08F2E97AC1F3}" dt="2023-10-12T01:49:42.178" v="520"/>
          <ac:picMkLst>
            <pc:docMk/>
            <pc:sldMk cId="1624776638" sldId="311"/>
            <ac:picMk id="1028" creationId="{3D7DDD9D-336F-B433-FF06-6E664BE429D5}"/>
          </ac:picMkLst>
        </pc:picChg>
        <pc:picChg chg="add del">
          <ac:chgData name="James Sturman" userId="7bb2d7a0-d025-47ce-bf3f-21ffd0fc3573" providerId="ADAL" clId="{DE35D194-F20E-4D8C-AC86-08F2E97AC1F3}" dt="2023-10-12T01:49:53.400" v="522" actId="478"/>
          <ac:picMkLst>
            <pc:docMk/>
            <pc:sldMk cId="1624776638" sldId="311"/>
            <ac:picMk id="1030" creationId="{AD4F1803-5B0E-7813-4E15-59E0CCF04AC0}"/>
          </ac:picMkLst>
        </pc:picChg>
      </pc:sldChg>
      <pc:sldChg chg="addSp delSp modSp del mod ord">
        <pc:chgData name="James Sturman" userId="7bb2d7a0-d025-47ce-bf3f-21ffd0fc3573" providerId="ADAL" clId="{DE35D194-F20E-4D8C-AC86-08F2E97AC1F3}" dt="2023-10-12T02:13:48.051" v="683" actId="47"/>
        <pc:sldMkLst>
          <pc:docMk/>
          <pc:sldMk cId="1562678983" sldId="312"/>
        </pc:sldMkLst>
        <pc:spChg chg="mod">
          <ac:chgData name="James Sturman" userId="7bb2d7a0-d025-47ce-bf3f-21ffd0fc3573" providerId="ADAL" clId="{DE35D194-F20E-4D8C-AC86-08F2E97AC1F3}" dt="2023-10-12T02:12:46.970" v="634" actId="108"/>
          <ac:spMkLst>
            <pc:docMk/>
            <pc:sldMk cId="1562678983" sldId="312"/>
            <ac:spMk id="2" creationId="{D4F61DA0-A01F-36BC-6904-C5652DD7CD5A}"/>
          </ac:spMkLst>
        </pc:spChg>
        <pc:spChg chg="del mod">
          <ac:chgData name="James Sturman" userId="7bb2d7a0-d025-47ce-bf3f-21ffd0fc3573" providerId="ADAL" clId="{DE35D194-F20E-4D8C-AC86-08F2E97AC1F3}" dt="2023-10-12T02:00:06.490" v="592" actId="478"/>
          <ac:spMkLst>
            <pc:docMk/>
            <pc:sldMk cId="1562678983" sldId="312"/>
            <ac:spMk id="3" creationId="{8639EABF-3389-6615-D107-61EBC457807A}"/>
          </ac:spMkLst>
        </pc:spChg>
        <pc:grpChg chg="add mod">
          <ac:chgData name="James Sturman" userId="7bb2d7a0-d025-47ce-bf3f-21ffd0fc3573" providerId="ADAL" clId="{DE35D194-F20E-4D8C-AC86-08F2E97AC1F3}" dt="2023-10-12T02:00:20.112" v="594" actId="164"/>
          <ac:grpSpMkLst>
            <pc:docMk/>
            <pc:sldMk cId="1562678983" sldId="312"/>
            <ac:grpSpMk id="5" creationId="{80960F7C-EE1E-24A7-D7D4-DC903F17DF2D}"/>
          </ac:grpSpMkLst>
        </pc:grpChg>
        <pc:picChg chg="mod">
          <ac:chgData name="James Sturman" userId="7bb2d7a0-d025-47ce-bf3f-21ffd0fc3573" providerId="ADAL" clId="{DE35D194-F20E-4D8C-AC86-08F2E97AC1F3}" dt="2023-10-12T02:00:25.824" v="596" actId="1440"/>
          <ac:picMkLst>
            <pc:docMk/>
            <pc:sldMk cId="1562678983" sldId="312"/>
            <ac:picMk id="9" creationId="{8500EDD5-5176-A9FC-7565-3F16BE2D01C5}"/>
          </ac:picMkLst>
        </pc:picChg>
        <pc:picChg chg="mod">
          <ac:chgData name="James Sturman" userId="7bb2d7a0-d025-47ce-bf3f-21ffd0fc3573" providerId="ADAL" clId="{DE35D194-F20E-4D8C-AC86-08F2E97AC1F3}" dt="2023-10-12T02:00:25.824" v="596" actId="1440"/>
          <ac:picMkLst>
            <pc:docMk/>
            <pc:sldMk cId="1562678983" sldId="312"/>
            <ac:picMk id="12" creationId="{DCE7E02C-DCF4-001A-F0DF-3E10B203981A}"/>
          </ac:picMkLst>
        </pc:picChg>
        <pc:picChg chg="mod">
          <ac:chgData name="James Sturman" userId="7bb2d7a0-d025-47ce-bf3f-21ffd0fc3573" providerId="ADAL" clId="{DE35D194-F20E-4D8C-AC86-08F2E97AC1F3}" dt="2023-10-12T02:00:25.824" v="596" actId="1440"/>
          <ac:picMkLst>
            <pc:docMk/>
            <pc:sldMk cId="1562678983" sldId="312"/>
            <ac:picMk id="16" creationId="{B179A572-5182-04D7-9E09-7649F13361C4}"/>
          </ac:picMkLst>
        </pc:picChg>
      </pc:sldChg>
      <pc:sldChg chg="modSp del mod ord">
        <pc:chgData name="James Sturman" userId="7bb2d7a0-d025-47ce-bf3f-21ffd0fc3573" providerId="ADAL" clId="{DE35D194-F20E-4D8C-AC86-08F2E97AC1F3}" dt="2023-10-12T07:53:24.028" v="1683" actId="47"/>
        <pc:sldMkLst>
          <pc:docMk/>
          <pc:sldMk cId="1579295185" sldId="313"/>
        </pc:sldMkLst>
        <pc:spChg chg="mod">
          <ac:chgData name="James Sturman" userId="7bb2d7a0-d025-47ce-bf3f-21ffd0fc3573" providerId="ADAL" clId="{DE35D194-F20E-4D8C-AC86-08F2E97AC1F3}" dt="2023-10-12T07:22:57.203" v="1062" actId="20577"/>
          <ac:spMkLst>
            <pc:docMk/>
            <pc:sldMk cId="1579295185" sldId="313"/>
            <ac:spMk id="3" creationId="{C74ED577-79D7-9E1E-271C-DCA93799E259}"/>
          </ac:spMkLst>
        </pc:spChg>
      </pc:sldChg>
      <pc:sldChg chg="add del">
        <pc:chgData name="James Sturman" userId="7bb2d7a0-d025-47ce-bf3f-21ffd0fc3573" providerId="ADAL" clId="{DE35D194-F20E-4D8C-AC86-08F2E97AC1F3}" dt="2023-10-12T02:03:36.675" v="604" actId="47"/>
        <pc:sldMkLst>
          <pc:docMk/>
          <pc:sldMk cId="4220842511" sldId="314"/>
        </pc:sldMkLst>
      </pc:sldChg>
      <pc:sldChg chg="modSp del mod">
        <pc:chgData name="James Sturman" userId="7bb2d7a0-d025-47ce-bf3f-21ffd0fc3573" providerId="ADAL" clId="{DE35D194-F20E-4D8C-AC86-08F2E97AC1F3}" dt="2023-10-15T23:19:40.348" v="2705" actId="47"/>
        <pc:sldMkLst>
          <pc:docMk/>
          <pc:sldMk cId="3535765023" sldId="315"/>
        </pc:sldMkLst>
        <pc:spChg chg="mod">
          <ac:chgData name="James Sturman" userId="7bb2d7a0-d025-47ce-bf3f-21ffd0fc3573" providerId="ADAL" clId="{DE35D194-F20E-4D8C-AC86-08F2E97AC1F3}" dt="2023-10-12T07:23:40.669" v="1064" actId="6549"/>
          <ac:spMkLst>
            <pc:docMk/>
            <pc:sldMk cId="3535765023" sldId="315"/>
            <ac:spMk id="7" creationId="{29E1296B-FCCD-4A60-65F2-B171DC682963}"/>
          </ac:spMkLst>
        </pc:spChg>
      </pc:sldChg>
      <pc:sldChg chg="modSp add mod">
        <pc:chgData name="James Sturman" userId="7bb2d7a0-d025-47ce-bf3f-21ffd0fc3573" providerId="ADAL" clId="{DE35D194-F20E-4D8C-AC86-08F2E97AC1F3}" dt="2023-10-12T02:17:24.722" v="830" actId="108"/>
        <pc:sldMkLst>
          <pc:docMk/>
          <pc:sldMk cId="2765321731" sldId="322"/>
        </pc:sldMkLst>
        <pc:spChg chg="mod">
          <ac:chgData name="James Sturman" userId="7bb2d7a0-d025-47ce-bf3f-21ffd0fc3573" providerId="ADAL" clId="{DE35D194-F20E-4D8C-AC86-08F2E97AC1F3}" dt="2023-10-12T02:17:24.722" v="830" actId="108"/>
          <ac:spMkLst>
            <pc:docMk/>
            <pc:sldMk cId="2765321731" sldId="322"/>
            <ac:spMk id="2" creationId="{FC4B6024-C3DD-BB78-33AA-7FD995889B1A}"/>
          </ac:spMkLst>
        </pc:spChg>
      </pc:sldChg>
      <pc:sldChg chg="modSp add mod">
        <pc:chgData name="James Sturman" userId="7bb2d7a0-d025-47ce-bf3f-21ffd0fc3573" providerId="ADAL" clId="{DE35D194-F20E-4D8C-AC86-08F2E97AC1F3}" dt="2023-10-12T02:17:22.108" v="829" actId="108"/>
        <pc:sldMkLst>
          <pc:docMk/>
          <pc:sldMk cId="2804028894" sldId="323"/>
        </pc:sldMkLst>
        <pc:spChg chg="mod">
          <ac:chgData name="James Sturman" userId="7bb2d7a0-d025-47ce-bf3f-21ffd0fc3573" providerId="ADAL" clId="{DE35D194-F20E-4D8C-AC86-08F2E97AC1F3}" dt="2023-10-12T02:17:22.108" v="829" actId="108"/>
          <ac:spMkLst>
            <pc:docMk/>
            <pc:sldMk cId="2804028894" sldId="323"/>
            <ac:spMk id="2" creationId="{FC4B6024-C3DD-BB78-33AA-7FD995889B1A}"/>
          </ac:spMkLst>
        </pc:spChg>
      </pc:sldChg>
      <pc:sldChg chg="modSp add mod">
        <pc:chgData name="James Sturman" userId="7bb2d7a0-d025-47ce-bf3f-21ffd0fc3573" providerId="ADAL" clId="{DE35D194-F20E-4D8C-AC86-08F2E97AC1F3}" dt="2023-10-12T02:17:19.058" v="828" actId="108"/>
        <pc:sldMkLst>
          <pc:docMk/>
          <pc:sldMk cId="3364387090" sldId="324"/>
        </pc:sldMkLst>
        <pc:spChg chg="mod">
          <ac:chgData name="James Sturman" userId="7bb2d7a0-d025-47ce-bf3f-21ffd0fc3573" providerId="ADAL" clId="{DE35D194-F20E-4D8C-AC86-08F2E97AC1F3}" dt="2023-10-12T02:17:19.058" v="828" actId="108"/>
          <ac:spMkLst>
            <pc:docMk/>
            <pc:sldMk cId="3364387090" sldId="324"/>
            <ac:spMk id="2" creationId="{FC4B6024-C3DD-BB78-33AA-7FD995889B1A}"/>
          </ac:spMkLst>
        </pc:spChg>
      </pc:sldChg>
      <pc:sldChg chg="modSp add mod">
        <pc:chgData name="James Sturman" userId="7bb2d7a0-d025-47ce-bf3f-21ffd0fc3573" providerId="ADAL" clId="{DE35D194-F20E-4D8C-AC86-08F2E97AC1F3}" dt="2023-10-12T02:13:41.706" v="682" actId="108"/>
        <pc:sldMkLst>
          <pc:docMk/>
          <pc:sldMk cId="3897497927" sldId="326"/>
        </pc:sldMkLst>
        <pc:spChg chg="mod">
          <ac:chgData name="James Sturman" userId="7bb2d7a0-d025-47ce-bf3f-21ffd0fc3573" providerId="ADAL" clId="{DE35D194-F20E-4D8C-AC86-08F2E97AC1F3}" dt="2023-10-12T02:13:41.706" v="682" actId="108"/>
          <ac:spMkLst>
            <pc:docMk/>
            <pc:sldMk cId="3897497927" sldId="326"/>
            <ac:spMk id="2" creationId="{FC4B6024-C3DD-BB78-33AA-7FD995889B1A}"/>
          </ac:spMkLst>
        </pc:spChg>
      </pc:sldChg>
      <pc:sldChg chg="modSp add mod">
        <pc:chgData name="James Sturman" userId="7bb2d7a0-d025-47ce-bf3f-21ffd0fc3573" providerId="ADAL" clId="{DE35D194-F20E-4D8C-AC86-08F2E97AC1F3}" dt="2023-10-12T02:13:38.258" v="681" actId="108"/>
        <pc:sldMkLst>
          <pc:docMk/>
          <pc:sldMk cId="2251368895" sldId="327"/>
        </pc:sldMkLst>
        <pc:spChg chg="mod">
          <ac:chgData name="James Sturman" userId="7bb2d7a0-d025-47ce-bf3f-21ffd0fc3573" providerId="ADAL" clId="{DE35D194-F20E-4D8C-AC86-08F2E97AC1F3}" dt="2023-10-12T02:13:38.258" v="681" actId="108"/>
          <ac:spMkLst>
            <pc:docMk/>
            <pc:sldMk cId="2251368895" sldId="327"/>
            <ac:spMk id="2" creationId="{FC4B6024-C3DD-BB78-33AA-7FD995889B1A}"/>
          </ac:spMkLst>
        </pc:spChg>
      </pc:sldChg>
      <pc:sldChg chg="addSp delSp modSp mod ord">
        <pc:chgData name="James Sturman" userId="7bb2d7a0-d025-47ce-bf3f-21ffd0fc3573" providerId="ADAL" clId="{DE35D194-F20E-4D8C-AC86-08F2E97AC1F3}" dt="2023-10-12T07:40:48.075" v="1560" actId="20577"/>
        <pc:sldMkLst>
          <pc:docMk/>
          <pc:sldMk cId="3826348605" sldId="328"/>
        </pc:sldMkLst>
        <pc:spChg chg="mod">
          <ac:chgData name="James Sturman" userId="7bb2d7a0-d025-47ce-bf3f-21ffd0fc3573" providerId="ADAL" clId="{DE35D194-F20E-4D8C-AC86-08F2E97AC1F3}" dt="2023-10-12T07:40:48.075" v="1560" actId="20577"/>
          <ac:spMkLst>
            <pc:docMk/>
            <pc:sldMk cId="3826348605" sldId="328"/>
            <ac:spMk id="2" creationId="{F92CA525-0B46-D5A9-E672-EF3B40E97170}"/>
          </ac:spMkLst>
        </pc:spChg>
        <pc:spChg chg="mod">
          <ac:chgData name="James Sturman" userId="7bb2d7a0-d025-47ce-bf3f-21ffd0fc3573" providerId="ADAL" clId="{DE35D194-F20E-4D8C-AC86-08F2E97AC1F3}" dt="2023-10-12T02:16:05.511" v="777" actId="404"/>
          <ac:spMkLst>
            <pc:docMk/>
            <pc:sldMk cId="3826348605" sldId="328"/>
            <ac:spMk id="3" creationId="{9C06B23F-84BC-1CFC-218B-886D2660BE73}"/>
          </ac:spMkLst>
        </pc:spChg>
        <pc:picChg chg="add del mod">
          <ac:chgData name="James Sturman" userId="7bb2d7a0-d025-47ce-bf3f-21ffd0fc3573" providerId="ADAL" clId="{DE35D194-F20E-4D8C-AC86-08F2E97AC1F3}" dt="2023-10-12T02:20:21.380" v="854"/>
          <ac:picMkLst>
            <pc:docMk/>
            <pc:sldMk cId="3826348605" sldId="328"/>
            <ac:picMk id="5" creationId="{D44C9571-0FF2-0CB4-3C9E-3F2E45E2A46C}"/>
          </ac:picMkLst>
        </pc:picChg>
        <pc:picChg chg="mod">
          <ac:chgData name="James Sturman" userId="7bb2d7a0-d025-47ce-bf3f-21ffd0fc3573" providerId="ADAL" clId="{DE35D194-F20E-4D8C-AC86-08F2E97AC1F3}" dt="2023-10-12T02:20:19.021" v="850" actId="1076"/>
          <ac:picMkLst>
            <pc:docMk/>
            <pc:sldMk cId="3826348605" sldId="328"/>
            <ac:picMk id="6" creationId="{FB7EC5DF-598C-609E-8995-FE697C939504}"/>
          </ac:picMkLst>
        </pc:picChg>
      </pc:sldChg>
      <pc:sldChg chg="addSp delSp modSp mod">
        <pc:chgData name="James Sturman" userId="7bb2d7a0-d025-47ce-bf3f-21ffd0fc3573" providerId="ADAL" clId="{DE35D194-F20E-4D8C-AC86-08F2E97AC1F3}" dt="2023-10-12T07:43:25.004" v="1571" actId="14100"/>
        <pc:sldMkLst>
          <pc:docMk/>
          <pc:sldMk cId="2141827276" sldId="329"/>
        </pc:sldMkLst>
        <pc:spChg chg="mod">
          <ac:chgData name="James Sturman" userId="7bb2d7a0-d025-47ce-bf3f-21ffd0fc3573" providerId="ADAL" clId="{DE35D194-F20E-4D8C-AC86-08F2E97AC1F3}" dt="2023-10-12T07:43:19.144" v="1569" actId="1076"/>
          <ac:spMkLst>
            <pc:docMk/>
            <pc:sldMk cId="2141827276" sldId="329"/>
            <ac:spMk id="2" creationId="{52189707-5C9D-7ED0-3CC5-330B60530C35}"/>
          </ac:spMkLst>
        </pc:spChg>
        <pc:picChg chg="del mod">
          <ac:chgData name="James Sturman" userId="7bb2d7a0-d025-47ce-bf3f-21ffd0fc3573" providerId="ADAL" clId="{DE35D194-F20E-4D8C-AC86-08F2E97AC1F3}" dt="2023-10-12T01:23:39.274" v="64" actId="478"/>
          <ac:picMkLst>
            <pc:docMk/>
            <pc:sldMk cId="2141827276" sldId="329"/>
            <ac:picMk id="5" creationId="{9ACC9C09-D44C-384D-BFE0-763C8030CABF}"/>
          </ac:picMkLst>
        </pc:picChg>
        <pc:picChg chg="add mod">
          <ac:chgData name="James Sturman" userId="7bb2d7a0-d025-47ce-bf3f-21ffd0fc3573" providerId="ADAL" clId="{DE35D194-F20E-4D8C-AC86-08F2E97AC1F3}" dt="2023-10-12T07:43:25.004" v="1571" actId="14100"/>
          <ac:picMkLst>
            <pc:docMk/>
            <pc:sldMk cId="2141827276" sldId="329"/>
            <ac:picMk id="6" creationId="{A89878EA-2E73-40A4-F5A7-B726BC907B89}"/>
          </ac:picMkLst>
        </pc:picChg>
      </pc:sldChg>
      <pc:sldChg chg="addSp delSp modSp mod">
        <pc:chgData name="James Sturman" userId="7bb2d7a0-d025-47ce-bf3f-21ffd0fc3573" providerId="ADAL" clId="{DE35D194-F20E-4D8C-AC86-08F2E97AC1F3}" dt="2023-10-13T06:57:28.002" v="1751" actId="1076"/>
        <pc:sldMkLst>
          <pc:docMk/>
          <pc:sldMk cId="3630538370" sldId="330"/>
        </pc:sldMkLst>
        <pc:spChg chg="mod">
          <ac:chgData name="James Sturman" userId="7bb2d7a0-d025-47ce-bf3f-21ffd0fc3573" providerId="ADAL" clId="{DE35D194-F20E-4D8C-AC86-08F2E97AC1F3}" dt="2023-10-13T06:57:28.002" v="1751" actId="1076"/>
          <ac:spMkLst>
            <pc:docMk/>
            <pc:sldMk cId="3630538370" sldId="330"/>
            <ac:spMk id="2" creationId="{643874C9-9171-B959-FDB1-4C021522A35D}"/>
          </ac:spMkLst>
        </pc:spChg>
        <pc:spChg chg="mod">
          <ac:chgData name="James Sturman" userId="7bb2d7a0-d025-47ce-bf3f-21ffd0fc3573" providerId="ADAL" clId="{DE35D194-F20E-4D8C-AC86-08F2E97AC1F3}" dt="2023-10-12T01:35:10.156" v="277" actId="1035"/>
          <ac:spMkLst>
            <pc:docMk/>
            <pc:sldMk cId="3630538370" sldId="330"/>
            <ac:spMk id="3" creationId="{7F298D90-15EA-1E28-CAF4-9E5AC641D9AE}"/>
          </ac:spMkLst>
        </pc:spChg>
        <pc:spChg chg="add del mod">
          <ac:chgData name="James Sturman" userId="7bb2d7a0-d025-47ce-bf3f-21ffd0fc3573" providerId="ADAL" clId="{DE35D194-F20E-4D8C-AC86-08F2E97AC1F3}" dt="2023-10-12T01:28:45.964" v="156"/>
          <ac:spMkLst>
            <pc:docMk/>
            <pc:sldMk cId="3630538370" sldId="330"/>
            <ac:spMk id="5" creationId="{DA49C176-1714-6474-5C9F-CE71457854C7}"/>
          </ac:spMkLst>
        </pc:spChg>
        <pc:spChg chg="add del mod">
          <ac:chgData name="James Sturman" userId="7bb2d7a0-d025-47ce-bf3f-21ffd0fc3573" providerId="ADAL" clId="{DE35D194-F20E-4D8C-AC86-08F2E97AC1F3}" dt="2023-10-12T01:28:42.739" v="149"/>
          <ac:spMkLst>
            <pc:docMk/>
            <pc:sldMk cId="3630538370" sldId="330"/>
            <ac:spMk id="6" creationId="{25D754D9-F38F-D4C6-1905-47EAFE18AA47}"/>
          </ac:spMkLst>
        </pc:spChg>
        <pc:spChg chg="add mod">
          <ac:chgData name="James Sturman" userId="7bb2d7a0-d025-47ce-bf3f-21ffd0fc3573" providerId="ADAL" clId="{DE35D194-F20E-4D8C-AC86-08F2E97AC1F3}" dt="2023-10-12T01:57:57.388" v="586" actId="1076"/>
          <ac:spMkLst>
            <pc:docMk/>
            <pc:sldMk cId="3630538370" sldId="330"/>
            <ac:spMk id="7" creationId="{B4B94AA3-3C0D-C3E0-A9EF-5A3F9A2B6FC9}"/>
          </ac:spMkLst>
        </pc:spChg>
        <pc:picChg chg="add del mod">
          <ac:chgData name="James Sturman" userId="7bb2d7a0-d025-47ce-bf3f-21ffd0fc3573" providerId="ADAL" clId="{DE35D194-F20E-4D8C-AC86-08F2E97AC1F3}" dt="2023-10-11T07:27:21.518" v="21" actId="478"/>
          <ac:picMkLst>
            <pc:docMk/>
            <pc:sldMk cId="3630538370" sldId="330"/>
            <ac:picMk id="6" creationId="{C83601DF-7F75-1DA1-7029-703DCC7C0DAE}"/>
          </ac:picMkLst>
        </pc:picChg>
        <pc:picChg chg="add mod">
          <ac:chgData name="James Sturman" userId="7bb2d7a0-d025-47ce-bf3f-21ffd0fc3573" providerId="ADAL" clId="{DE35D194-F20E-4D8C-AC86-08F2E97AC1F3}" dt="2023-10-12T01:46:03.582" v="507" actId="1076"/>
          <ac:picMkLst>
            <pc:docMk/>
            <pc:sldMk cId="3630538370" sldId="330"/>
            <ac:picMk id="8" creationId="{733E4CC2-892F-AF6F-816B-AD409274AFB5}"/>
          </ac:picMkLst>
        </pc:picChg>
        <pc:picChg chg="add mod">
          <ac:chgData name="James Sturman" userId="7bb2d7a0-d025-47ce-bf3f-21ffd0fc3573" providerId="ADAL" clId="{DE35D194-F20E-4D8C-AC86-08F2E97AC1F3}" dt="2023-10-12T01:46:30.511" v="512" actId="1076"/>
          <ac:picMkLst>
            <pc:docMk/>
            <pc:sldMk cId="3630538370" sldId="330"/>
            <ac:picMk id="10" creationId="{D45C51D5-4532-4B4E-9922-EB38D4082131}"/>
          </ac:picMkLst>
        </pc:picChg>
        <pc:picChg chg="add mod">
          <ac:chgData name="James Sturman" userId="7bb2d7a0-d025-47ce-bf3f-21ffd0fc3573" providerId="ADAL" clId="{DE35D194-F20E-4D8C-AC86-08F2E97AC1F3}" dt="2023-10-12T01:46:20.920" v="510" actId="1076"/>
          <ac:picMkLst>
            <pc:docMk/>
            <pc:sldMk cId="3630538370" sldId="330"/>
            <ac:picMk id="12" creationId="{CF41962D-0D5B-E1E1-F951-EFB318002075}"/>
          </ac:picMkLst>
        </pc:picChg>
        <pc:picChg chg="add mod">
          <ac:chgData name="James Sturman" userId="7bb2d7a0-d025-47ce-bf3f-21ffd0fc3573" providerId="ADAL" clId="{DE35D194-F20E-4D8C-AC86-08F2E97AC1F3}" dt="2023-10-12T01:46:25.072" v="511" actId="1076"/>
          <ac:picMkLst>
            <pc:docMk/>
            <pc:sldMk cId="3630538370" sldId="330"/>
            <ac:picMk id="14" creationId="{335CCA68-1625-10F9-7D24-05BF77CB0531}"/>
          </ac:picMkLst>
        </pc:picChg>
      </pc:sldChg>
      <pc:sldChg chg="modSp mod">
        <pc:chgData name="James Sturman" userId="7bb2d7a0-d025-47ce-bf3f-21ffd0fc3573" providerId="ADAL" clId="{DE35D194-F20E-4D8C-AC86-08F2E97AC1F3}" dt="2023-10-13T06:57:07.580" v="1750" actId="20577"/>
        <pc:sldMkLst>
          <pc:docMk/>
          <pc:sldMk cId="898888819" sldId="331"/>
        </pc:sldMkLst>
        <pc:spChg chg="mod">
          <ac:chgData name="James Sturman" userId="7bb2d7a0-d025-47ce-bf3f-21ffd0fc3573" providerId="ADAL" clId="{DE35D194-F20E-4D8C-AC86-08F2E97AC1F3}" dt="2023-10-13T06:57:07.580" v="1750" actId="20577"/>
          <ac:spMkLst>
            <pc:docMk/>
            <pc:sldMk cId="898888819" sldId="331"/>
            <ac:spMk id="2" creationId="{B9E199D4-7197-8851-2F0D-032A5DD3737A}"/>
          </ac:spMkLst>
        </pc:spChg>
        <pc:spChg chg="mod">
          <ac:chgData name="James Sturman" userId="7bb2d7a0-d025-47ce-bf3f-21ffd0fc3573" providerId="ADAL" clId="{DE35D194-F20E-4D8C-AC86-08F2E97AC1F3}" dt="2023-10-12T01:58:03.389" v="587" actId="1076"/>
          <ac:spMkLst>
            <pc:docMk/>
            <pc:sldMk cId="898888819" sldId="331"/>
            <ac:spMk id="3" creationId="{7FB9CC46-1A6B-D197-6F4C-F053A784F850}"/>
          </ac:spMkLst>
        </pc:spChg>
        <pc:picChg chg="mod">
          <ac:chgData name="James Sturman" userId="7bb2d7a0-d025-47ce-bf3f-21ffd0fc3573" providerId="ADAL" clId="{DE35D194-F20E-4D8C-AC86-08F2E97AC1F3}" dt="2023-10-12T01:31:22.306" v="206" actId="1035"/>
          <ac:picMkLst>
            <pc:docMk/>
            <pc:sldMk cId="898888819" sldId="331"/>
            <ac:picMk id="5" creationId="{DEEAC29B-81A6-E3C1-3CBF-4A6CAEF2A461}"/>
          </ac:picMkLst>
        </pc:picChg>
        <pc:picChg chg="mod">
          <ac:chgData name="James Sturman" userId="7bb2d7a0-d025-47ce-bf3f-21ffd0fc3573" providerId="ADAL" clId="{DE35D194-F20E-4D8C-AC86-08F2E97AC1F3}" dt="2023-10-12T01:31:22.306" v="206" actId="1035"/>
          <ac:picMkLst>
            <pc:docMk/>
            <pc:sldMk cId="898888819" sldId="331"/>
            <ac:picMk id="7" creationId="{D0B33DF3-F1CA-F8FA-CB59-E86229990DF2}"/>
          </ac:picMkLst>
        </pc:picChg>
      </pc:sldChg>
      <pc:sldChg chg="add del">
        <pc:chgData name="James Sturman" userId="7bb2d7a0-d025-47ce-bf3f-21ffd0fc3573" providerId="ADAL" clId="{DE35D194-F20E-4D8C-AC86-08F2E97AC1F3}" dt="2023-10-12T02:02:32.185" v="599" actId="47"/>
        <pc:sldMkLst>
          <pc:docMk/>
          <pc:sldMk cId="26624447" sldId="332"/>
        </pc:sldMkLst>
      </pc:sldChg>
      <pc:sldChg chg="del">
        <pc:chgData name="James Sturman" userId="7bb2d7a0-d025-47ce-bf3f-21ffd0fc3573" providerId="ADAL" clId="{DE35D194-F20E-4D8C-AC86-08F2E97AC1F3}" dt="2023-10-12T01:37:06.870" v="294" actId="47"/>
        <pc:sldMkLst>
          <pc:docMk/>
          <pc:sldMk cId="1360980954" sldId="332"/>
        </pc:sldMkLst>
      </pc:sldChg>
      <pc:sldChg chg="add del setBg">
        <pc:chgData name="James Sturman" userId="7bb2d7a0-d025-47ce-bf3f-21ffd0fc3573" providerId="ADAL" clId="{DE35D194-F20E-4D8C-AC86-08F2E97AC1F3}" dt="2023-10-12T02:03:26.987" v="603" actId="47"/>
        <pc:sldMkLst>
          <pc:docMk/>
          <pc:sldMk cId="3511530735" sldId="333"/>
        </pc:sldMkLst>
      </pc:sldChg>
      <pc:sldChg chg="add del">
        <pc:chgData name="James Sturman" userId="7bb2d7a0-d025-47ce-bf3f-21ffd0fc3573" providerId="ADAL" clId="{DE35D194-F20E-4D8C-AC86-08F2E97AC1F3}" dt="2023-10-12T02:03:08.491" v="602" actId="47"/>
        <pc:sldMkLst>
          <pc:docMk/>
          <pc:sldMk cId="1072741824" sldId="334"/>
        </pc:sldMkLst>
      </pc:sldChg>
      <pc:sldChg chg="modSp add del mod">
        <pc:chgData name="James Sturman" userId="7bb2d7a0-d025-47ce-bf3f-21ffd0fc3573" providerId="ADAL" clId="{DE35D194-F20E-4D8C-AC86-08F2E97AC1F3}" dt="2023-10-15T23:22:02.435" v="2729" actId="47"/>
        <pc:sldMkLst>
          <pc:docMk/>
          <pc:sldMk cId="2247326951" sldId="335"/>
        </pc:sldMkLst>
        <pc:spChg chg="mod">
          <ac:chgData name="James Sturman" userId="7bb2d7a0-d025-47ce-bf3f-21ffd0fc3573" providerId="ADAL" clId="{DE35D194-F20E-4D8C-AC86-08F2E97AC1F3}" dt="2023-10-12T07:26:05.277" v="1085" actId="20577"/>
          <ac:spMkLst>
            <pc:docMk/>
            <pc:sldMk cId="2247326951" sldId="335"/>
            <ac:spMk id="5" creationId="{75F35DD3-0E81-90B3-2A0C-A9E63F888746}"/>
          </ac:spMkLst>
        </pc:spChg>
        <pc:spChg chg="mod">
          <ac:chgData name="James Sturman" userId="7bb2d7a0-d025-47ce-bf3f-21ffd0fc3573" providerId="ADAL" clId="{DE35D194-F20E-4D8C-AC86-08F2E97AC1F3}" dt="2023-10-15T23:21:35.252" v="2720" actId="1076"/>
          <ac:spMkLst>
            <pc:docMk/>
            <pc:sldMk cId="2247326951" sldId="335"/>
            <ac:spMk id="7" creationId="{29E1296B-FCCD-4A60-65F2-B171DC682963}"/>
          </ac:spMkLst>
        </pc:spChg>
      </pc:sldChg>
      <pc:sldChg chg="addSp delSp modSp add mod">
        <pc:chgData name="James Sturman" userId="7bb2d7a0-d025-47ce-bf3f-21ffd0fc3573" providerId="ADAL" clId="{DE35D194-F20E-4D8C-AC86-08F2E97AC1F3}" dt="2023-10-15T23:23:22.962" v="2843" actId="1076"/>
        <pc:sldMkLst>
          <pc:docMk/>
          <pc:sldMk cId="2428489855" sldId="336"/>
        </pc:sldMkLst>
        <pc:spChg chg="mod">
          <ac:chgData name="James Sturman" userId="7bb2d7a0-d025-47ce-bf3f-21ffd0fc3573" providerId="ADAL" clId="{DE35D194-F20E-4D8C-AC86-08F2E97AC1F3}" dt="2023-10-12T07:26:32.080" v="1092" actId="20577"/>
          <ac:spMkLst>
            <pc:docMk/>
            <pc:sldMk cId="2428489855" sldId="336"/>
            <ac:spMk id="2" creationId="{D54E5B73-4738-578C-D75C-5618667B38A4}"/>
          </ac:spMkLst>
        </pc:spChg>
        <pc:spChg chg="mod">
          <ac:chgData name="James Sturman" userId="7bb2d7a0-d025-47ce-bf3f-21ffd0fc3573" providerId="ADAL" clId="{DE35D194-F20E-4D8C-AC86-08F2E97AC1F3}" dt="2023-10-15T23:23:11.408" v="2842" actId="6549"/>
          <ac:spMkLst>
            <pc:docMk/>
            <pc:sldMk cId="2428489855" sldId="336"/>
            <ac:spMk id="9" creationId="{97DCC6DC-EDAB-5116-8405-E16E7FABC114}"/>
          </ac:spMkLst>
        </pc:spChg>
        <pc:picChg chg="add mod">
          <ac:chgData name="James Sturman" userId="7bb2d7a0-d025-47ce-bf3f-21ffd0fc3573" providerId="ADAL" clId="{DE35D194-F20E-4D8C-AC86-08F2E97AC1F3}" dt="2023-10-15T23:23:22.962" v="2843" actId="1076"/>
          <ac:picMkLst>
            <pc:docMk/>
            <pc:sldMk cId="2428489855" sldId="336"/>
            <ac:picMk id="3" creationId="{160769BC-C30B-23FF-0D3F-E3F028EE3433}"/>
          </ac:picMkLst>
        </pc:picChg>
        <pc:picChg chg="del mod">
          <ac:chgData name="James Sturman" userId="7bb2d7a0-d025-47ce-bf3f-21ffd0fc3573" providerId="ADAL" clId="{DE35D194-F20E-4D8C-AC86-08F2E97AC1F3}" dt="2023-10-12T02:21:18.915" v="858" actId="478"/>
          <ac:picMkLst>
            <pc:docMk/>
            <pc:sldMk cId="2428489855" sldId="336"/>
            <ac:picMk id="11" creationId="{91731748-9792-BC14-B039-18C98E0BEA05}"/>
          </ac:picMkLst>
        </pc:picChg>
      </pc:sldChg>
      <pc:sldChg chg="add del">
        <pc:chgData name="James Sturman" userId="7bb2d7a0-d025-47ce-bf3f-21ffd0fc3573" providerId="ADAL" clId="{DE35D194-F20E-4D8C-AC86-08F2E97AC1F3}" dt="2023-10-12T02:21:24.855" v="859" actId="47"/>
        <pc:sldMkLst>
          <pc:docMk/>
          <pc:sldMk cId="3069830552" sldId="337"/>
        </pc:sldMkLst>
      </pc:sldChg>
      <pc:sldChg chg="add del">
        <pc:chgData name="James Sturman" userId="7bb2d7a0-d025-47ce-bf3f-21ffd0fc3573" providerId="ADAL" clId="{DE35D194-F20E-4D8C-AC86-08F2E97AC1F3}" dt="2023-10-12T07:32:29.508" v="1348" actId="47"/>
        <pc:sldMkLst>
          <pc:docMk/>
          <pc:sldMk cId="3954353140" sldId="338"/>
        </pc:sldMkLst>
      </pc:sldChg>
      <pc:sldChg chg="add del">
        <pc:chgData name="James Sturman" userId="7bb2d7a0-d025-47ce-bf3f-21ffd0fc3573" providerId="ADAL" clId="{DE35D194-F20E-4D8C-AC86-08F2E97AC1F3}" dt="2023-10-12T02:06:28.007" v="622" actId="47"/>
        <pc:sldMkLst>
          <pc:docMk/>
          <pc:sldMk cId="2003327681" sldId="339"/>
        </pc:sldMkLst>
      </pc:sldChg>
      <pc:sldChg chg="modSp add del mod">
        <pc:chgData name="James Sturman" userId="7bb2d7a0-d025-47ce-bf3f-21ffd0fc3573" providerId="ADAL" clId="{DE35D194-F20E-4D8C-AC86-08F2E97AC1F3}" dt="2023-10-12T07:38:48.635" v="1550" actId="47"/>
        <pc:sldMkLst>
          <pc:docMk/>
          <pc:sldMk cId="1883643828" sldId="340"/>
        </pc:sldMkLst>
        <pc:spChg chg="mod">
          <ac:chgData name="James Sturman" userId="7bb2d7a0-d025-47ce-bf3f-21ffd0fc3573" providerId="ADAL" clId="{DE35D194-F20E-4D8C-AC86-08F2E97AC1F3}" dt="2023-10-12T02:18:09.468" v="839" actId="108"/>
          <ac:spMkLst>
            <pc:docMk/>
            <pc:sldMk cId="1883643828" sldId="340"/>
            <ac:spMk id="2" creationId="{FC4B6024-C3DD-BB78-33AA-7FD995889B1A}"/>
          </ac:spMkLst>
        </pc:spChg>
        <pc:spChg chg="mod">
          <ac:chgData name="James Sturman" userId="7bb2d7a0-d025-47ce-bf3f-21ffd0fc3573" providerId="ADAL" clId="{DE35D194-F20E-4D8C-AC86-08F2E97AC1F3}" dt="2023-10-12T07:38:33.370" v="1549" actId="20577"/>
          <ac:spMkLst>
            <pc:docMk/>
            <pc:sldMk cId="1883643828" sldId="340"/>
            <ac:spMk id="5" creationId="{647A325F-BDF2-2A1C-FDE4-0ABA3FA6D1DE}"/>
          </ac:spMkLst>
        </pc:spChg>
      </pc:sldChg>
      <pc:sldChg chg="modSp add mod setBg">
        <pc:chgData name="James Sturman" userId="7bb2d7a0-d025-47ce-bf3f-21ffd0fc3573" providerId="ADAL" clId="{DE35D194-F20E-4D8C-AC86-08F2E97AC1F3}" dt="2023-10-12T02:17:56.742" v="836" actId="108"/>
        <pc:sldMkLst>
          <pc:docMk/>
          <pc:sldMk cId="1913270273" sldId="341"/>
        </pc:sldMkLst>
        <pc:spChg chg="mod">
          <ac:chgData name="James Sturman" userId="7bb2d7a0-d025-47ce-bf3f-21ffd0fc3573" providerId="ADAL" clId="{DE35D194-F20E-4D8C-AC86-08F2E97AC1F3}" dt="2023-10-12T02:17:56.742" v="836" actId="108"/>
          <ac:spMkLst>
            <pc:docMk/>
            <pc:sldMk cId="1913270273" sldId="341"/>
            <ac:spMk id="2" creationId="{FC4B6024-C3DD-BB78-33AA-7FD995889B1A}"/>
          </ac:spMkLst>
        </pc:spChg>
      </pc:sldChg>
      <pc:sldChg chg="modSp add mod">
        <pc:chgData name="James Sturman" userId="7bb2d7a0-d025-47ce-bf3f-21ffd0fc3573" providerId="ADAL" clId="{DE35D194-F20E-4D8C-AC86-08F2E97AC1F3}" dt="2023-10-12T02:17:38.290" v="833" actId="108"/>
        <pc:sldMkLst>
          <pc:docMk/>
          <pc:sldMk cId="112296887" sldId="342"/>
        </pc:sldMkLst>
        <pc:spChg chg="mod">
          <ac:chgData name="James Sturman" userId="7bb2d7a0-d025-47ce-bf3f-21ffd0fc3573" providerId="ADAL" clId="{DE35D194-F20E-4D8C-AC86-08F2E97AC1F3}" dt="2023-10-12T02:17:38.290" v="833" actId="108"/>
          <ac:spMkLst>
            <pc:docMk/>
            <pc:sldMk cId="112296887" sldId="342"/>
            <ac:spMk id="2" creationId="{FC4B6024-C3DD-BB78-33AA-7FD995889B1A}"/>
          </ac:spMkLst>
        </pc:spChg>
      </pc:sldChg>
      <pc:sldChg chg="modSp add mod setBg">
        <pc:chgData name="James Sturman" userId="7bb2d7a0-d025-47ce-bf3f-21ffd0fc3573" providerId="ADAL" clId="{DE35D194-F20E-4D8C-AC86-08F2E97AC1F3}" dt="2023-10-12T02:17:35.318" v="832" actId="108"/>
        <pc:sldMkLst>
          <pc:docMk/>
          <pc:sldMk cId="928259912" sldId="343"/>
        </pc:sldMkLst>
        <pc:spChg chg="mod">
          <ac:chgData name="James Sturman" userId="7bb2d7a0-d025-47ce-bf3f-21ffd0fc3573" providerId="ADAL" clId="{DE35D194-F20E-4D8C-AC86-08F2E97AC1F3}" dt="2023-10-12T02:17:35.318" v="832" actId="108"/>
          <ac:spMkLst>
            <pc:docMk/>
            <pc:sldMk cId="928259912" sldId="343"/>
            <ac:spMk id="2" creationId="{FC4B6024-C3DD-BB78-33AA-7FD995889B1A}"/>
          </ac:spMkLst>
        </pc:spChg>
      </pc:sldChg>
      <pc:sldChg chg="modSp add mod">
        <pc:chgData name="James Sturman" userId="7bb2d7a0-d025-47ce-bf3f-21ffd0fc3573" providerId="ADAL" clId="{DE35D194-F20E-4D8C-AC86-08F2E97AC1F3}" dt="2023-10-12T02:17:15.683" v="827" actId="108"/>
        <pc:sldMkLst>
          <pc:docMk/>
          <pc:sldMk cId="1046460678" sldId="344"/>
        </pc:sldMkLst>
        <pc:spChg chg="mod">
          <ac:chgData name="James Sturman" userId="7bb2d7a0-d025-47ce-bf3f-21ffd0fc3573" providerId="ADAL" clId="{DE35D194-F20E-4D8C-AC86-08F2E97AC1F3}" dt="2023-10-12T02:17:15.683" v="827" actId="108"/>
          <ac:spMkLst>
            <pc:docMk/>
            <pc:sldMk cId="1046460678" sldId="344"/>
            <ac:spMk id="2" creationId="{FC4B6024-C3DD-BB78-33AA-7FD995889B1A}"/>
          </ac:spMkLst>
        </pc:spChg>
      </pc:sldChg>
      <pc:sldChg chg="add del">
        <pc:chgData name="James Sturman" userId="7bb2d7a0-d025-47ce-bf3f-21ffd0fc3573" providerId="ADAL" clId="{DE35D194-F20E-4D8C-AC86-08F2E97AC1F3}" dt="2023-10-12T02:12:19.620" v="632" actId="47"/>
        <pc:sldMkLst>
          <pc:docMk/>
          <pc:sldMk cId="2519802028" sldId="345"/>
        </pc:sldMkLst>
      </pc:sldChg>
      <pc:sldChg chg="add del">
        <pc:chgData name="James Sturman" userId="7bb2d7a0-d025-47ce-bf3f-21ffd0fc3573" providerId="ADAL" clId="{DE35D194-F20E-4D8C-AC86-08F2E97AC1F3}" dt="2023-10-12T02:12:19.620" v="632" actId="47"/>
        <pc:sldMkLst>
          <pc:docMk/>
          <pc:sldMk cId="2726642655" sldId="346"/>
        </pc:sldMkLst>
      </pc:sldChg>
      <pc:sldChg chg="add del">
        <pc:chgData name="James Sturman" userId="7bb2d7a0-d025-47ce-bf3f-21ffd0fc3573" providerId="ADAL" clId="{DE35D194-F20E-4D8C-AC86-08F2E97AC1F3}" dt="2023-10-12T02:12:19.620" v="632" actId="47"/>
        <pc:sldMkLst>
          <pc:docMk/>
          <pc:sldMk cId="1231840987" sldId="347"/>
        </pc:sldMkLst>
      </pc:sldChg>
      <pc:sldChg chg="add del">
        <pc:chgData name="James Sturman" userId="7bb2d7a0-d025-47ce-bf3f-21ffd0fc3573" providerId="ADAL" clId="{DE35D194-F20E-4D8C-AC86-08F2E97AC1F3}" dt="2023-10-12T02:12:19.620" v="632" actId="47"/>
        <pc:sldMkLst>
          <pc:docMk/>
          <pc:sldMk cId="3805734420" sldId="348"/>
        </pc:sldMkLst>
      </pc:sldChg>
      <pc:sldChg chg="add del">
        <pc:chgData name="James Sturman" userId="7bb2d7a0-d025-47ce-bf3f-21ffd0fc3573" providerId="ADAL" clId="{DE35D194-F20E-4D8C-AC86-08F2E97AC1F3}" dt="2023-10-12T02:12:19.620" v="632" actId="47"/>
        <pc:sldMkLst>
          <pc:docMk/>
          <pc:sldMk cId="4075888018" sldId="349"/>
        </pc:sldMkLst>
      </pc:sldChg>
      <pc:sldChg chg="modSp add mod">
        <pc:chgData name="James Sturman" userId="7bb2d7a0-d025-47ce-bf3f-21ffd0fc3573" providerId="ADAL" clId="{DE35D194-F20E-4D8C-AC86-08F2E97AC1F3}" dt="2023-10-12T07:40:01.187" v="1551" actId="20577"/>
        <pc:sldMkLst>
          <pc:docMk/>
          <pc:sldMk cId="3647505842" sldId="350"/>
        </pc:sldMkLst>
        <pc:spChg chg="mod">
          <ac:chgData name="James Sturman" userId="7bb2d7a0-d025-47ce-bf3f-21ffd0fc3573" providerId="ADAL" clId="{DE35D194-F20E-4D8C-AC86-08F2E97AC1F3}" dt="2023-10-12T02:16:55.481" v="826" actId="1076"/>
          <ac:spMkLst>
            <pc:docMk/>
            <pc:sldMk cId="3647505842" sldId="350"/>
            <ac:spMk id="2" creationId="{D4F61DA0-A01F-36BC-6904-C5652DD7CD5A}"/>
          </ac:spMkLst>
        </pc:spChg>
        <pc:spChg chg="mod">
          <ac:chgData name="James Sturman" userId="7bb2d7a0-d025-47ce-bf3f-21ffd0fc3573" providerId="ADAL" clId="{DE35D194-F20E-4D8C-AC86-08F2E97AC1F3}" dt="2023-10-12T07:40:01.187" v="1551" actId="20577"/>
          <ac:spMkLst>
            <pc:docMk/>
            <pc:sldMk cId="3647505842" sldId="350"/>
            <ac:spMk id="3" creationId="{8639EABF-3389-6615-D107-61EBC457807A}"/>
          </ac:spMkLst>
        </pc:spChg>
      </pc:sldChg>
      <pc:sldChg chg="addSp delSp modSp add mod ord">
        <pc:chgData name="James Sturman" userId="7bb2d7a0-d025-47ce-bf3f-21ffd0fc3573" providerId="ADAL" clId="{DE35D194-F20E-4D8C-AC86-08F2E97AC1F3}" dt="2023-10-15T23:21:01.322" v="2712"/>
        <pc:sldMkLst>
          <pc:docMk/>
          <pc:sldMk cId="28208490" sldId="351"/>
        </pc:sldMkLst>
        <pc:spChg chg="mod">
          <ac:chgData name="James Sturman" userId="7bb2d7a0-d025-47ce-bf3f-21ffd0fc3573" providerId="ADAL" clId="{DE35D194-F20E-4D8C-AC86-08F2E97AC1F3}" dt="2023-10-12T07:48:52.221" v="1610" actId="6549"/>
          <ac:spMkLst>
            <pc:docMk/>
            <pc:sldMk cId="28208490" sldId="351"/>
            <ac:spMk id="2" creationId="{D54E5B73-4738-578C-D75C-5618667B38A4}"/>
          </ac:spMkLst>
        </pc:spChg>
        <pc:spChg chg="mod">
          <ac:chgData name="James Sturman" userId="7bb2d7a0-d025-47ce-bf3f-21ffd0fc3573" providerId="ADAL" clId="{DE35D194-F20E-4D8C-AC86-08F2E97AC1F3}" dt="2023-10-15T23:21:01.322" v="2712"/>
          <ac:spMkLst>
            <pc:docMk/>
            <pc:sldMk cId="28208490" sldId="351"/>
            <ac:spMk id="9" creationId="{97DCC6DC-EDAB-5116-8405-E16E7FABC114}"/>
          </ac:spMkLst>
        </pc:spChg>
        <pc:spChg chg="add del mod">
          <ac:chgData name="James Sturman" userId="7bb2d7a0-d025-47ce-bf3f-21ffd0fc3573" providerId="ADAL" clId="{DE35D194-F20E-4D8C-AC86-08F2E97AC1F3}" dt="2023-10-12T07:55:25.064" v="1700" actId="478"/>
          <ac:spMkLst>
            <pc:docMk/>
            <pc:sldMk cId="28208490" sldId="351"/>
            <ac:spMk id="10" creationId="{D57DFD8E-D30C-203C-5566-4521297FC675}"/>
          </ac:spMkLst>
        </pc:spChg>
        <pc:picChg chg="del">
          <ac:chgData name="James Sturman" userId="7bb2d7a0-d025-47ce-bf3f-21ffd0fc3573" providerId="ADAL" clId="{DE35D194-F20E-4D8C-AC86-08F2E97AC1F3}" dt="2023-10-12T07:49:00.248" v="1611" actId="478"/>
          <ac:picMkLst>
            <pc:docMk/>
            <pc:sldMk cId="28208490" sldId="351"/>
            <ac:picMk id="3" creationId="{160769BC-C30B-23FF-0D3F-E3F028EE3433}"/>
          </ac:picMkLst>
        </pc:picChg>
        <pc:picChg chg="del">
          <ac:chgData name="James Sturman" userId="7bb2d7a0-d025-47ce-bf3f-21ffd0fc3573" providerId="ADAL" clId="{DE35D194-F20E-4D8C-AC86-08F2E97AC1F3}" dt="2023-10-12T07:53:35.113" v="1684" actId="478"/>
          <ac:picMkLst>
            <pc:docMk/>
            <pc:sldMk cId="28208490" sldId="351"/>
            <ac:picMk id="5" creationId="{291981A5-A9A5-B14B-66FD-01CDA3097F4B}"/>
          </ac:picMkLst>
        </pc:picChg>
        <pc:picChg chg="add mod">
          <ac:chgData name="James Sturman" userId="7bb2d7a0-d025-47ce-bf3f-21ffd0fc3573" providerId="ADAL" clId="{DE35D194-F20E-4D8C-AC86-08F2E97AC1F3}" dt="2023-10-15T23:10:35.068" v="2484" actId="1076"/>
          <ac:picMkLst>
            <pc:docMk/>
            <pc:sldMk cId="28208490" sldId="351"/>
            <ac:picMk id="5" creationId="{C1A9BF8D-36FD-307B-4EAD-4DD25E90316B}"/>
          </ac:picMkLst>
        </pc:picChg>
        <pc:picChg chg="del">
          <ac:chgData name="James Sturman" userId="7bb2d7a0-d025-47ce-bf3f-21ffd0fc3573" providerId="ADAL" clId="{DE35D194-F20E-4D8C-AC86-08F2E97AC1F3}" dt="2023-10-12T07:53:35.113" v="1684" actId="478"/>
          <ac:picMkLst>
            <pc:docMk/>
            <pc:sldMk cId="28208490" sldId="351"/>
            <ac:picMk id="6" creationId="{D0760732-2E39-A04B-B906-4F7D544C1800}"/>
          </ac:picMkLst>
        </pc:picChg>
        <pc:picChg chg="del">
          <ac:chgData name="James Sturman" userId="7bb2d7a0-d025-47ce-bf3f-21ffd0fc3573" providerId="ADAL" clId="{DE35D194-F20E-4D8C-AC86-08F2E97AC1F3}" dt="2023-10-12T07:53:35.113" v="1684" actId="478"/>
          <ac:picMkLst>
            <pc:docMk/>
            <pc:sldMk cId="28208490" sldId="351"/>
            <ac:picMk id="8" creationId="{58621C9E-8A21-DAF3-AA4C-4C98C71CAC5A}"/>
          </ac:picMkLst>
        </pc:picChg>
        <pc:picChg chg="add del mod">
          <ac:chgData name="James Sturman" userId="7bb2d7a0-d025-47ce-bf3f-21ffd0fc3573" providerId="ADAL" clId="{DE35D194-F20E-4D8C-AC86-08F2E97AC1F3}" dt="2023-10-15T23:10:30.358" v="2482" actId="478"/>
          <ac:picMkLst>
            <pc:docMk/>
            <pc:sldMk cId="28208490" sldId="351"/>
            <ac:picMk id="11" creationId="{BF2ACE5F-E370-53AD-6D8A-3F7454B74712}"/>
          </ac:picMkLst>
        </pc:picChg>
        <pc:picChg chg="del">
          <ac:chgData name="James Sturman" userId="7bb2d7a0-d025-47ce-bf3f-21ffd0fc3573" providerId="ADAL" clId="{DE35D194-F20E-4D8C-AC86-08F2E97AC1F3}" dt="2023-10-12T07:53:35.113" v="1684" actId="478"/>
          <ac:picMkLst>
            <pc:docMk/>
            <pc:sldMk cId="28208490" sldId="351"/>
            <ac:picMk id="12" creationId="{110B8795-4B36-4076-4C1E-ED9EB4461EE4}"/>
          </ac:picMkLst>
        </pc:picChg>
        <pc:picChg chg="add del mod">
          <ac:chgData name="James Sturman" userId="7bb2d7a0-d025-47ce-bf3f-21ffd0fc3573" providerId="ADAL" clId="{DE35D194-F20E-4D8C-AC86-08F2E97AC1F3}" dt="2023-10-15T23:10:26.135" v="2480" actId="478"/>
          <ac:picMkLst>
            <pc:docMk/>
            <pc:sldMk cId="28208490" sldId="351"/>
            <ac:picMk id="13" creationId="{3AF836D1-F276-91B1-F8B3-2332F63EF1B3}"/>
          </ac:picMkLst>
        </pc:picChg>
        <pc:picChg chg="del">
          <ac:chgData name="James Sturman" userId="7bb2d7a0-d025-47ce-bf3f-21ffd0fc3573" providerId="ADAL" clId="{DE35D194-F20E-4D8C-AC86-08F2E97AC1F3}" dt="2023-10-12T07:53:35.113" v="1684" actId="478"/>
          <ac:picMkLst>
            <pc:docMk/>
            <pc:sldMk cId="28208490" sldId="351"/>
            <ac:picMk id="14" creationId="{19D0E3C3-7643-AD23-A592-E91623F28300}"/>
          </ac:picMkLst>
        </pc:picChg>
        <pc:picChg chg="add mod">
          <ac:chgData name="James Sturman" userId="7bb2d7a0-d025-47ce-bf3f-21ffd0fc3573" providerId="ADAL" clId="{DE35D194-F20E-4D8C-AC86-08F2E97AC1F3}" dt="2023-10-15T23:10:33.061" v="2483" actId="1076"/>
          <ac:picMkLst>
            <pc:docMk/>
            <pc:sldMk cId="28208490" sldId="351"/>
            <ac:picMk id="15" creationId="{91E218A0-D89D-EB26-2538-9B182C10623C}"/>
          </ac:picMkLst>
        </pc:picChg>
        <pc:picChg chg="add mod">
          <ac:chgData name="James Sturman" userId="7bb2d7a0-d025-47ce-bf3f-21ffd0fc3573" providerId="ADAL" clId="{DE35D194-F20E-4D8C-AC86-08F2E97AC1F3}" dt="2023-10-12T07:55:21.350" v="1699" actId="1076"/>
          <ac:picMkLst>
            <pc:docMk/>
            <pc:sldMk cId="28208490" sldId="351"/>
            <ac:picMk id="16" creationId="{373679B3-0AE6-653A-29C2-909C3F577478}"/>
          </ac:picMkLst>
        </pc:picChg>
      </pc:sldChg>
      <pc:sldChg chg="add del">
        <pc:chgData name="James Sturman" userId="7bb2d7a0-d025-47ce-bf3f-21ffd0fc3573" providerId="ADAL" clId="{DE35D194-F20E-4D8C-AC86-08F2E97AC1F3}" dt="2023-10-12T02:12:42.430" v="633" actId="47"/>
        <pc:sldMkLst>
          <pc:docMk/>
          <pc:sldMk cId="1247419282" sldId="351"/>
        </pc:sldMkLst>
      </pc:sldChg>
    </pc:docChg>
  </pc:docChgLst>
  <pc:docChgLst>
    <pc:chgData name="James Sturman" userId="7bb2d7a0-d025-47ce-bf3f-21ffd0fc3573" providerId="ADAL" clId="{11B79E2A-9EB9-4AF3-991C-06F7454456D5}"/>
    <pc:docChg chg="undo custSel addSld delSld modSld sldOrd">
      <pc:chgData name="James Sturman" userId="7bb2d7a0-d025-47ce-bf3f-21ffd0fc3573" providerId="ADAL" clId="{11B79E2A-9EB9-4AF3-991C-06F7454456D5}" dt="2023-11-29T05:09:58.855" v="3589" actId="1076"/>
      <pc:docMkLst>
        <pc:docMk/>
      </pc:docMkLst>
      <pc:sldChg chg="del ord">
        <pc:chgData name="James Sturman" userId="7bb2d7a0-d025-47ce-bf3f-21ffd0fc3573" providerId="ADAL" clId="{11B79E2A-9EB9-4AF3-991C-06F7454456D5}" dt="2023-11-24T01:26:44.334" v="1565" actId="47"/>
        <pc:sldMkLst>
          <pc:docMk/>
          <pc:sldMk cId="1566432104" sldId="261"/>
        </pc:sldMkLst>
      </pc:sldChg>
      <pc:sldChg chg="del">
        <pc:chgData name="James Sturman" userId="7bb2d7a0-d025-47ce-bf3f-21ffd0fc3573" providerId="ADAL" clId="{11B79E2A-9EB9-4AF3-991C-06F7454456D5}" dt="2023-11-24T01:30:19.547" v="1740" actId="47"/>
        <pc:sldMkLst>
          <pc:docMk/>
          <pc:sldMk cId="3613090374" sldId="290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2701117793" sldId="297"/>
        </pc:sldMkLst>
      </pc:sldChg>
      <pc:sldChg chg="modSp mod">
        <pc:chgData name="James Sturman" userId="7bb2d7a0-d025-47ce-bf3f-21ffd0fc3573" providerId="ADAL" clId="{11B79E2A-9EB9-4AF3-991C-06F7454456D5}" dt="2023-11-23T23:11:56.039" v="337" actId="14100"/>
        <pc:sldMkLst>
          <pc:docMk/>
          <pc:sldMk cId="3742565920" sldId="298"/>
        </pc:sldMkLst>
        <pc:spChg chg="mod">
          <ac:chgData name="James Sturman" userId="7bb2d7a0-d025-47ce-bf3f-21ffd0fc3573" providerId="ADAL" clId="{11B79E2A-9EB9-4AF3-991C-06F7454456D5}" dt="2023-11-23T23:08:12.668" v="134" actId="6549"/>
          <ac:spMkLst>
            <pc:docMk/>
            <pc:sldMk cId="3742565920" sldId="298"/>
            <ac:spMk id="2" creationId="{0C83BCFA-4C81-45C9-B3B0-770538600C28}"/>
          </ac:spMkLst>
        </pc:spChg>
        <pc:spChg chg="mod">
          <ac:chgData name="James Sturman" userId="7bb2d7a0-d025-47ce-bf3f-21ffd0fc3573" providerId="ADAL" clId="{11B79E2A-9EB9-4AF3-991C-06F7454456D5}" dt="2023-11-23T23:09:32.949" v="287" actId="6549"/>
          <ac:spMkLst>
            <pc:docMk/>
            <pc:sldMk cId="3742565920" sldId="298"/>
            <ac:spMk id="3" creationId="{FE2038C2-35CB-4914-9032-867CB80BB0FA}"/>
          </ac:spMkLst>
        </pc:spChg>
        <pc:spChg chg="mod">
          <ac:chgData name="James Sturman" userId="7bb2d7a0-d025-47ce-bf3f-21ffd0fc3573" providerId="ADAL" clId="{11B79E2A-9EB9-4AF3-991C-06F7454456D5}" dt="2023-11-23T23:11:56.039" v="337" actId="14100"/>
          <ac:spMkLst>
            <pc:docMk/>
            <pc:sldMk cId="3742565920" sldId="298"/>
            <ac:spMk id="10" creationId="{F496533A-3DA6-6E67-6E1D-526A7314316A}"/>
          </ac:spMkLst>
        </pc:spChg>
      </pc:sldChg>
      <pc:sldChg chg="del">
        <pc:chgData name="James Sturman" userId="7bb2d7a0-d025-47ce-bf3f-21ffd0fc3573" providerId="ADAL" clId="{11B79E2A-9EB9-4AF3-991C-06F7454456D5}" dt="2023-11-24T01:30:25.362" v="1741" actId="47"/>
        <pc:sldMkLst>
          <pc:docMk/>
          <pc:sldMk cId="3199465727" sldId="300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3540001535" sldId="302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1731434546" sldId="303"/>
        </pc:sldMkLst>
      </pc:sldChg>
      <pc:sldChg chg="modSp mod">
        <pc:chgData name="James Sturman" userId="7bb2d7a0-d025-47ce-bf3f-21ffd0fc3573" providerId="ADAL" clId="{11B79E2A-9EB9-4AF3-991C-06F7454456D5}" dt="2023-11-28T03:00:04.909" v="3066" actId="1038"/>
        <pc:sldMkLst>
          <pc:docMk/>
          <pc:sldMk cId="3004737677" sldId="305"/>
        </pc:sldMkLst>
        <pc:picChg chg="mod">
          <ac:chgData name="James Sturman" userId="7bb2d7a0-d025-47ce-bf3f-21ffd0fc3573" providerId="ADAL" clId="{11B79E2A-9EB9-4AF3-991C-06F7454456D5}" dt="2023-11-28T03:00:04.909" v="3066" actId="1038"/>
          <ac:picMkLst>
            <pc:docMk/>
            <pc:sldMk cId="3004737677" sldId="305"/>
            <ac:picMk id="5" creationId="{94971ED3-2546-CD14-021F-E1244FF3E018}"/>
          </ac:picMkLst>
        </pc:picChg>
      </pc:sldChg>
      <pc:sldChg chg="modSp mod">
        <pc:chgData name="James Sturman" userId="7bb2d7a0-d025-47ce-bf3f-21ffd0fc3573" providerId="ADAL" clId="{11B79E2A-9EB9-4AF3-991C-06F7454456D5}" dt="2023-11-28T03:32:48.982" v="3205" actId="20577"/>
        <pc:sldMkLst>
          <pc:docMk/>
          <pc:sldMk cId="3116154007" sldId="306"/>
        </pc:sldMkLst>
        <pc:spChg chg="mod">
          <ac:chgData name="James Sturman" userId="7bb2d7a0-d025-47ce-bf3f-21ffd0fc3573" providerId="ADAL" clId="{11B79E2A-9EB9-4AF3-991C-06F7454456D5}" dt="2023-11-24T01:30:59.975" v="1748" actId="20577"/>
          <ac:spMkLst>
            <pc:docMk/>
            <pc:sldMk cId="3116154007" sldId="306"/>
            <ac:spMk id="2" creationId="{FC4B6024-C3DD-BB78-33AA-7FD995889B1A}"/>
          </ac:spMkLst>
        </pc:spChg>
        <pc:spChg chg="mod">
          <ac:chgData name="James Sturman" userId="7bb2d7a0-d025-47ce-bf3f-21ffd0fc3573" providerId="ADAL" clId="{11B79E2A-9EB9-4AF3-991C-06F7454456D5}" dt="2023-11-28T03:32:48.982" v="3205" actId="20577"/>
          <ac:spMkLst>
            <pc:docMk/>
            <pc:sldMk cId="3116154007" sldId="306"/>
            <ac:spMk id="3" creationId="{7301820A-1BD4-04C3-8692-3B985570E9D0}"/>
          </ac:spMkLst>
        </pc:spChg>
      </pc:sldChg>
      <pc:sldChg chg="del">
        <pc:chgData name="James Sturman" userId="7bb2d7a0-d025-47ce-bf3f-21ffd0fc3573" providerId="ADAL" clId="{11B79E2A-9EB9-4AF3-991C-06F7454456D5}" dt="2023-11-24T01:15:00.199" v="1217" actId="47"/>
        <pc:sldMkLst>
          <pc:docMk/>
          <pc:sldMk cId="4286699294" sldId="308"/>
        </pc:sldMkLst>
      </pc:sldChg>
      <pc:sldChg chg="del">
        <pc:chgData name="James Sturman" userId="7bb2d7a0-d025-47ce-bf3f-21ffd0fc3573" providerId="ADAL" clId="{11B79E2A-9EB9-4AF3-991C-06F7454456D5}" dt="2023-11-24T01:15:00.199" v="1217" actId="47"/>
        <pc:sldMkLst>
          <pc:docMk/>
          <pc:sldMk cId="2028743655" sldId="309"/>
        </pc:sldMkLst>
      </pc:sldChg>
      <pc:sldChg chg="del">
        <pc:chgData name="James Sturman" userId="7bb2d7a0-d025-47ce-bf3f-21ffd0fc3573" providerId="ADAL" clId="{11B79E2A-9EB9-4AF3-991C-06F7454456D5}" dt="2023-11-24T01:15:04.614" v="1218" actId="47"/>
        <pc:sldMkLst>
          <pc:docMk/>
          <pc:sldMk cId="64331632" sldId="310"/>
        </pc:sldMkLst>
      </pc:sldChg>
      <pc:sldChg chg="del">
        <pc:chgData name="James Sturman" userId="7bb2d7a0-d025-47ce-bf3f-21ffd0fc3573" providerId="ADAL" clId="{11B79E2A-9EB9-4AF3-991C-06F7454456D5}" dt="2023-11-24T01:28:58.320" v="1643" actId="47"/>
        <pc:sldMkLst>
          <pc:docMk/>
          <pc:sldMk cId="1624776638" sldId="311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2844045858" sldId="316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2076093737" sldId="317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4197813095" sldId="318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2165993553" sldId="319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411056405" sldId="320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1414073993" sldId="321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2765321731" sldId="322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2804028894" sldId="323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3364387090" sldId="324"/>
        </pc:sldMkLst>
      </pc:sldChg>
      <pc:sldChg chg="addSp delSp modSp mod">
        <pc:chgData name="James Sturman" userId="7bb2d7a0-d025-47ce-bf3f-21ffd0fc3573" providerId="ADAL" clId="{11B79E2A-9EB9-4AF3-991C-06F7454456D5}" dt="2023-11-29T05:09:58.855" v="3589" actId="1076"/>
        <pc:sldMkLst>
          <pc:docMk/>
          <pc:sldMk cId="1765276875" sldId="325"/>
        </pc:sldMkLst>
        <pc:spChg chg="del">
          <ac:chgData name="James Sturman" userId="7bb2d7a0-d025-47ce-bf3f-21ffd0fc3573" providerId="ADAL" clId="{11B79E2A-9EB9-4AF3-991C-06F7454456D5}" dt="2023-11-28T03:20:22.632" v="3106" actId="478"/>
          <ac:spMkLst>
            <pc:docMk/>
            <pc:sldMk cId="1765276875" sldId="325"/>
            <ac:spMk id="2" creationId="{677748A8-131D-49F1-AFC6-3FC52205F87D}"/>
          </ac:spMkLst>
        </pc:spChg>
        <pc:spChg chg="mod">
          <ac:chgData name="James Sturman" userId="7bb2d7a0-d025-47ce-bf3f-21ffd0fc3573" providerId="ADAL" clId="{11B79E2A-9EB9-4AF3-991C-06F7454456D5}" dt="2023-11-29T04:59:48.025" v="3263" actId="1076"/>
          <ac:spMkLst>
            <pc:docMk/>
            <pc:sldMk cId="1765276875" sldId="325"/>
            <ac:spMk id="3" creationId="{6DF2F4A5-069B-4E3C-A76D-0F5B61494B2C}"/>
          </ac:spMkLst>
        </pc:spChg>
        <pc:spChg chg="add mod">
          <ac:chgData name="James Sturman" userId="7bb2d7a0-d025-47ce-bf3f-21ffd0fc3573" providerId="ADAL" clId="{11B79E2A-9EB9-4AF3-991C-06F7454456D5}" dt="2023-11-29T05:09:58.855" v="3589" actId="1076"/>
          <ac:spMkLst>
            <pc:docMk/>
            <pc:sldMk cId="1765276875" sldId="325"/>
            <ac:spMk id="5" creationId="{5F648BD1-FD80-F0EA-8999-EC7939D49904}"/>
          </ac:spMkLst>
        </pc:spChg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3897497927" sldId="326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2251368895" sldId="327"/>
        </pc:sldMkLst>
      </pc:sldChg>
      <pc:sldChg chg="add del">
        <pc:chgData name="James Sturman" userId="7bb2d7a0-d025-47ce-bf3f-21ffd0fc3573" providerId="ADAL" clId="{11B79E2A-9EB9-4AF3-991C-06F7454456D5}" dt="2023-11-28T03:18:49.065" v="3090" actId="47"/>
        <pc:sldMkLst>
          <pc:docMk/>
          <pc:sldMk cId="3140420604" sldId="328"/>
        </pc:sldMkLst>
      </pc:sldChg>
      <pc:sldChg chg="del ord">
        <pc:chgData name="James Sturman" userId="7bb2d7a0-d025-47ce-bf3f-21ffd0fc3573" providerId="ADAL" clId="{11B79E2A-9EB9-4AF3-991C-06F7454456D5}" dt="2023-11-24T02:00:43.143" v="2565" actId="2696"/>
        <pc:sldMkLst>
          <pc:docMk/>
          <pc:sldMk cId="3826348605" sldId="328"/>
        </pc:sldMkLst>
      </pc:sldChg>
      <pc:sldChg chg="del">
        <pc:chgData name="James Sturman" userId="7bb2d7a0-d025-47ce-bf3f-21ffd0fc3573" providerId="ADAL" clId="{11B79E2A-9EB9-4AF3-991C-06F7454456D5}" dt="2023-11-24T01:26:32.132" v="1564" actId="47"/>
        <pc:sldMkLst>
          <pc:docMk/>
          <pc:sldMk cId="2141827276" sldId="329"/>
        </pc:sldMkLst>
      </pc:sldChg>
      <pc:sldChg chg="modSp mod ord">
        <pc:chgData name="James Sturman" userId="7bb2d7a0-d025-47ce-bf3f-21ffd0fc3573" providerId="ADAL" clId="{11B79E2A-9EB9-4AF3-991C-06F7454456D5}" dt="2023-11-24T01:16:03.006" v="1269" actId="20577"/>
        <pc:sldMkLst>
          <pc:docMk/>
          <pc:sldMk cId="3630538370" sldId="330"/>
        </pc:sldMkLst>
        <pc:spChg chg="mod">
          <ac:chgData name="James Sturman" userId="7bb2d7a0-d025-47ce-bf3f-21ffd0fc3573" providerId="ADAL" clId="{11B79E2A-9EB9-4AF3-991C-06F7454456D5}" dt="2023-11-24T01:14:52.242" v="1216" actId="20577"/>
          <ac:spMkLst>
            <pc:docMk/>
            <pc:sldMk cId="3630538370" sldId="330"/>
            <ac:spMk id="2" creationId="{643874C9-9171-B959-FDB1-4C021522A35D}"/>
          </ac:spMkLst>
        </pc:spChg>
        <pc:spChg chg="mod">
          <ac:chgData name="James Sturman" userId="7bb2d7a0-d025-47ce-bf3f-21ffd0fc3573" providerId="ADAL" clId="{11B79E2A-9EB9-4AF3-991C-06F7454456D5}" dt="2023-11-24T01:16:03.006" v="1269" actId="20577"/>
          <ac:spMkLst>
            <pc:docMk/>
            <pc:sldMk cId="3630538370" sldId="330"/>
            <ac:spMk id="3" creationId="{7F298D90-15EA-1E28-CAF4-9E5AC641D9AE}"/>
          </ac:spMkLst>
        </pc:spChg>
      </pc:sldChg>
      <pc:sldChg chg="addSp delSp modSp mod ord modNotesTx">
        <pc:chgData name="James Sturman" userId="7bb2d7a0-d025-47ce-bf3f-21ffd0fc3573" providerId="ADAL" clId="{11B79E2A-9EB9-4AF3-991C-06F7454456D5}" dt="2023-11-29T05:09:29.339" v="3588" actId="20577"/>
        <pc:sldMkLst>
          <pc:docMk/>
          <pc:sldMk cId="898888819" sldId="331"/>
        </pc:sldMkLst>
        <pc:spChg chg="mod">
          <ac:chgData name="James Sturman" userId="7bb2d7a0-d025-47ce-bf3f-21ffd0fc3573" providerId="ADAL" clId="{11B79E2A-9EB9-4AF3-991C-06F7454456D5}" dt="2023-11-23T23:52:45.733" v="871" actId="20577"/>
          <ac:spMkLst>
            <pc:docMk/>
            <pc:sldMk cId="898888819" sldId="331"/>
            <ac:spMk id="2" creationId="{B9E199D4-7197-8851-2F0D-032A5DD3737A}"/>
          </ac:spMkLst>
        </pc:spChg>
        <pc:spChg chg="del">
          <ac:chgData name="James Sturman" userId="7bb2d7a0-d025-47ce-bf3f-21ffd0fc3573" providerId="ADAL" clId="{11B79E2A-9EB9-4AF3-991C-06F7454456D5}" dt="2023-11-23T23:50:33.152" v="855" actId="478"/>
          <ac:spMkLst>
            <pc:docMk/>
            <pc:sldMk cId="898888819" sldId="331"/>
            <ac:spMk id="3" creationId="{7FB9CC46-1A6B-D197-6F4C-F053A784F850}"/>
          </ac:spMkLst>
        </pc:spChg>
        <pc:spChg chg="add mod">
          <ac:chgData name="James Sturman" userId="7bb2d7a0-d025-47ce-bf3f-21ffd0fc3573" providerId="ADAL" clId="{11B79E2A-9EB9-4AF3-991C-06F7454456D5}" dt="2023-11-23T23:51:16.482" v="862" actId="1076"/>
          <ac:spMkLst>
            <pc:docMk/>
            <pc:sldMk cId="898888819" sldId="331"/>
            <ac:spMk id="8" creationId="{DC8260EE-CD8A-81D3-AD62-2A7AB5FE1E4C}"/>
          </ac:spMkLst>
        </pc:spChg>
        <pc:spChg chg="add del mod">
          <ac:chgData name="James Sturman" userId="7bb2d7a0-d025-47ce-bf3f-21ffd0fc3573" providerId="ADAL" clId="{11B79E2A-9EB9-4AF3-991C-06F7454456D5}" dt="2023-11-24T00:59:54.254" v="874"/>
          <ac:spMkLst>
            <pc:docMk/>
            <pc:sldMk cId="898888819" sldId="331"/>
            <ac:spMk id="10" creationId="{278068D7-40AF-4E02-B02F-2B6A17C5235B}"/>
          </ac:spMkLst>
        </pc:spChg>
        <pc:spChg chg="add del">
          <ac:chgData name="James Sturman" userId="7bb2d7a0-d025-47ce-bf3f-21ffd0fc3573" providerId="ADAL" clId="{11B79E2A-9EB9-4AF3-991C-06F7454456D5}" dt="2023-11-24T00:59:34.522" v="873" actId="22"/>
          <ac:spMkLst>
            <pc:docMk/>
            <pc:sldMk cId="898888819" sldId="331"/>
            <ac:spMk id="12" creationId="{784D155B-95BE-12DD-96D0-55B0FC8E28E5}"/>
          </ac:spMkLst>
        </pc:spChg>
        <pc:picChg chg="del mod">
          <ac:chgData name="James Sturman" userId="7bb2d7a0-d025-47ce-bf3f-21ffd0fc3573" providerId="ADAL" clId="{11B79E2A-9EB9-4AF3-991C-06F7454456D5}" dt="2023-11-24T00:59:58.442" v="877" actId="478"/>
          <ac:picMkLst>
            <pc:docMk/>
            <pc:sldMk cId="898888819" sldId="331"/>
            <ac:picMk id="7" creationId="{D0B33DF3-F1CA-F8FA-CB59-E86229990DF2}"/>
          </ac:picMkLst>
        </pc:picChg>
        <pc:picChg chg="add mod">
          <ac:chgData name="James Sturman" userId="7bb2d7a0-d025-47ce-bf3f-21ffd0fc3573" providerId="ADAL" clId="{11B79E2A-9EB9-4AF3-991C-06F7454456D5}" dt="2023-11-24T01:01:50.483" v="935" actId="14100"/>
          <ac:picMkLst>
            <pc:docMk/>
            <pc:sldMk cId="898888819" sldId="331"/>
            <ac:picMk id="14" creationId="{23CD55DA-EB05-CBC2-0E57-3210F20B7025}"/>
          </ac:picMkLst>
        </pc:picChg>
      </pc:sldChg>
      <pc:sldChg chg="del">
        <pc:chgData name="James Sturman" userId="7bb2d7a0-d025-47ce-bf3f-21ffd0fc3573" providerId="ADAL" clId="{11B79E2A-9EB9-4AF3-991C-06F7454456D5}" dt="2023-11-24T01:30:35.706" v="1742" actId="47"/>
        <pc:sldMkLst>
          <pc:docMk/>
          <pc:sldMk cId="2428489855" sldId="336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1913270273" sldId="341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112296887" sldId="342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928259912" sldId="343"/>
        </pc:sldMkLst>
      </pc:sldChg>
      <pc:sldChg chg="del">
        <pc:chgData name="James Sturman" userId="7bb2d7a0-d025-47ce-bf3f-21ffd0fc3573" providerId="ADAL" clId="{11B79E2A-9EB9-4AF3-991C-06F7454456D5}" dt="2023-11-24T02:00:53.369" v="2567" actId="47"/>
        <pc:sldMkLst>
          <pc:docMk/>
          <pc:sldMk cId="1046460678" sldId="344"/>
        </pc:sldMkLst>
      </pc:sldChg>
      <pc:sldChg chg="modSp add mod">
        <pc:chgData name="James Sturman" userId="7bb2d7a0-d025-47ce-bf3f-21ffd0fc3573" providerId="ADAL" clId="{11B79E2A-9EB9-4AF3-991C-06F7454456D5}" dt="2023-11-28T03:17:14.007" v="3080" actId="1440"/>
        <pc:sldMkLst>
          <pc:docMk/>
          <pc:sldMk cId="162698395" sldId="350"/>
        </pc:sldMkLst>
        <pc:spChg chg="mod">
          <ac:chgData name="James Sturman" userId="7bb2d7a0-d025-47ce-bf3f-21ffd0fc3573" providerId="ADAL" clId="{11B79E2A-9EB9-4AF3-991C-06F7454456D5}" dt="2023-11-24T01:31:36.472" v="1776" actId="1076"/>
          <ac:spMkLst>
            <pc:docMk/>
            <pc:sldMk cId="162698395" sldId="350"/>
            <ac:spMk id="2" creationId="{D4F61DA0-A01F-36BC-6904-C5652DD7CD5A}"/>
          </ac:spMkLst>
        </pc:spChg>
        <pc:spChg chg="mod">
          <ac:chgData name="James Sturman" userId="7bb2d7a0-d025-47ce-bf3f-21ffd0fc3573" providerId="ADAL" clId="{11B79E2A-9EB9-4AF3-991C-06F7454456D5}" dt="2023-11-24T01:33:34.150" v="1941" actId="20577"/>
          <ac:spMkLst>
            <pc:docMk/>
            <pc:sldMk cId="162698395" sldId="350"/>
            <ac:spMk id="3" creationId="{8639EABF-3389-6615-D107-61EBC457807A}"/>
          </ac:spMkLst>
        </pc:spChg>
        <pc:grpChg chg="mod">
          <ac:chgData name="James Sturman" userId="7bb2d7a0-d025-47ce-bf3f-21ffd0fc3573" providerId="ADAL" clId="{11B79E2A-9EB9-4AF3-991C-06F7454456D5}" dt="2023-11-24T01:31:45.577" v="1778" actId="1076"/>
          <ac:grpSpMkLst>
            <pc:docMk/>
            <pc:sldMk cId="162698395" sldId="350"/>
            <ac:grpSpMk id="5" creationId="{8A9FD414-72FB-BB62-CCB7-3D5BA7FFA31F}"/>
          </ac:grpSpMkLst>
        </pc:grpChg>
        <pc:picChg chg="mod">
          <ac:chgData name="James Sturman" userId="7bb2d7a0-d025-47ce-bf3f-21ffd0fc3573" providerId="ADAL" clId="{11B79E2A-9EB9-4AF3-991C-06F7454456D5}" dt="2023-11-28T03:17:14.007" v="3080" actId="1440"/>
          <ac:picMkLst>
            <pc:docMk/>
            <pc:sldMk cId="162698395" sldId="350"/>
            <ac:picMk id="6" creationId="{1211A8C4-21EF-F9B3-C560-5A75D9A3CBAC}"/>
          </ac:picMkLst>
        </pc:picChg>
        <pc:picChg chg="mod">
          <ac:chgData name="James Sturman" userId="7bb2d7a0-d025-47ce-bf3f-21ffd0fc3573" providerId="ADAL" clId="{11B79E2A-9EB9-4AF3-991C-06F7454456D5}" dt="2023-11-28T03:17:14.007" v="3080" actId="1440"/>
          <ac:picMkLst>
            <pc:docMk/>
            <pc:sldMk cId="162698395" sldId="350"/>
            <ac:picMk id="8" creationId="{5C00DFCC-C2BD-C169-9FC0-68E76A5E8029}"/>
          </ac:picMkLst>
        </pc:picChg>
      </pc:sldChg>
      <pc:sldChg chg="del">
        <pc:chgData name="James Sturman" userId="7bb2d7a0-d025-47ce-bf3f-21ffd0fc3573" providerId="ADAL" clId="{11B79E2A-9EB9-4AF3-991C-06F7454456D5}" dt="2023-11-24T01:30:49.909" v="1743" actId="2696"/>
        <pc:sldMkLst>
          <pc:docMk/>
          <pc:sldMk cId="3647505842" sldId="350"/>
        </pc:sldMkLst>
      </pc:sldChg>
      <pc:sldChg chg="del">
        <pc:chgData name="James Sturman" userId="7bb2d7a0-d025-47ce-bf3f-21ffd0fc3573" providerId="ADAL" clId="{11B79E2A-9EB9-4AF3-991C-06F7454456D5}" dt="2023-11-24T01:28:55.384" v="1642" actId="47"/>
        <pc:sldMkLst>
          <pc:docMk/>
          <pc:sldMk cId="28208490" sldId="351"/>
        </pc:sldMkLst>
      </pc:sldChg>
      <pc:sldChg chg="addSp delSp modSp new mod setBg">
        <pc:chgData name="James Sturman" userId="7bb2d7a0-d025-47ce-bf3f-21ffd0fc3573" providerId="ADAL" clId="{11B79E2A-9EB9-4AF3-991C-06F7454456D5}" dt="2023-11-24T01:01:32.314" v="933" actId="6549"/>
        <pc:sldMkLst>
          <pc:docMk/>
          <pc:sldMk cId="4238317639" sldId="352"/>
        </pc:sldMkLst>
        <pc:spChg chg="mod">
          <ac:chgData name="James Sturman" userId="7bb2d7a0-d025-47ce-bf3f-21ffd0fc3573" providerId="ADAL" clId="{11B79E2A-9EB9-4AF3-991C-06F7454456D5}" dt="2023-11-23T23:34:13.419" v="405" actId="26606"/>
          <ac:spMkLst>
            <pc:docMk/>
            <pc:sldMk cId="4238317639" sldId="352"/>
            <ac:spMk id="2" creationId="{F9A96B58-3DA7-4BED-1C08-F6C85AE394E8}"/>
          </ac:spMkLst>
        </pc:spChg>
        <pc:spChg chg="del">
          <ac:chgData name="James Sturman" userId="7bb2d7a0-d025-47ce-bf3f-21ffd0fc3573" providerId="ADAL" clId="{11B79E2A-9EB9-4AF3-991C-06F7454456D5}" dt="2023-11-23T23:17:27.161" v="342"/>
          <ac:spMkLst>
            <pc:docMk/>
            <pc:sldMk cId="4238317639" sldId="352"/>
            <ac:spMk id="3" creationId="{6E434B6C-E778-3F4A-B170-3CBEE8DFB4F5}"/>
          </ac:spMkLst>
        </pc:spChg>
        <pc:spChg chg="mod">
          <ac:chgData name="James Sturman" userId="7bb2d7a0-d025-47ce-bf3f-21ffd0fc3573" providerId="ADAL" clId="{11B79E2A-9EB9-4AF3-991C-06F7454456D5}" dt="2023-11-23T23:34:13.419" v="405" actId="26606"/>
          <ac:spMkLst>
            <pc:docMk/>
            <pc:sldMk cId="4238317639" sldId="352"/>
            <ac:spMk id="4" creationId="{1DBAD4B9-A20B-F5AE-DA42-438AA6975ABC}"/>
          </ac:spMkLst>
        </pc:spChg>
        <pc:spChg chg="add del mod">
          <ac:chgData name="James Sturman" userId="7bb2d7a0-d025-47ce-bf3f-21ffd0fc3573" providerId="ADAL" clId="{11B79E2A-9EB9-4AF3-991C-06F7454456D5}" dt="2023-11-23T23:26:43.316" v="397" actId="478"/>
          <ac:spMkLst>
            <pc:docMk/>
            <pc:sldMk cId="4238317639" sldId="352"/>
            <ac:spMk id="5" creationId="{115CA7B9-9AD2-306F-112E-A3A11B7F82D5}"/>
          </ac:spMkLst>
        </pc:spChg>
        <pc:spChg chg="add del mod">
          <ac:chgData name="James Sturman" userId="7bb2d7a0-d025-47ce-bf3f-21ffd0fc3573" providerId="ADAL" clId="{11B79E2A-9EB9-4AF3-991C-06F7454456D5}" dt="2023-11-23T23:24:31.826" v="377"/>
          <ac:spMkLst>
            <pc:docMk/>
            <pc:sldMk cId="4238317639" sldId="352"/>
            <ac:spMk id="6" creationId="{9A18630E-CCD7-E225-4A15-12F49418C440}"/>
          </ac:spMkLst>
        </pc:spChg>
        <pc:spChg chg="add del mod">
          <ac:chgData name="James Sturman" userId="7bb2d7a0-d025-47ce-bf3f-21ffd0fc3573" providerId="ADAL" clId="{11B79E2A-9EB9-4AF3-991C-06F7454456D5}" dt="2023-11-23T23:17:30.042" v="344" actId="478"/>
          <ac:spMkLst>
            <pc:docMk/>
            <pc:sldMk cId="4238317639" sldId="352"/>
            <ac:spMk id="7" creationId="{47544559-1C8A-712A-A3A9-0957CF705BD7}"/>
          </ac:spMkLst>
        </pc:spChg>
        <pc:spChg chg="add mod">
          <ac:chgData name="James Sturman" userId="7bb2d7a0-d025-47ce-bf3f-21ffd0fc3573" providerId="ADAL" clId="{11B79E2A-9EB9-4AF3-991C-06F7454456D5}" dt="2023-11-24T01:01:32.314" v="933" actId="6549"/>
          <ac:spMkLst>
            <pc:docMk/>
            <pc:sldMk cId="4238317639" sldId="352"/>
            <ac:spMk id="14" creationId="{81794CE4-ADD5-D9D6-F634-4241321553E3}"/>
          </ac:spMkLst>
        </pc:spChg>
        <pc:spChg chg="add del">
          <ac:chgData name="James Sturman" userId="7bb2d7a0-d025-47ce-bf3f-21ffd0fc3573" providerId="ADAL" clId="{11B79E2A-9EB9-4AF3-991C-06F7454456D5}" dt="2023-11-23T23:34:13.419" v="405" actId="26606"/>
          <ac:spMkLst>
            <pc:docMk/>
            <pc:sldMk cId="4238317639" sldId="352"/>
            <ac:spMk id="18" creationId="{3B47FC9C-2ED3-4100-A4EF-E8CDFEE106C9}"/>
          </ac:spMkLst>
        </pc:spChg>
        <pc:picChg chg="add mod ord">
          <ac:chgData name="James Sturman" userId="7bb2d7a0-d025-47ce-bf3f-21ffd0fc3573" providerId="ADAL" clId="{11B79E2A-9EB9-4AF3-991C-06F7454456D5}" dt="2023-11-23T23:40:47.690" v="430" actId="1076"/>
          <ac:picMkLst>
            <pc:docMk/>
            <pc:sldMk cId="4238317639" sldId="352"/>
            <ac:picMk id="9" creationId="{FC831B8D-3AC4-79FF-039F-DDB1B095DD20}"/>
          </ac:picMkLst>
        </pc:picChg>
        <pc:picChg chg="add mod ord">
          <ac:chgData name="James Sturman" userId="7bb2d7a0-d025-47ce-bf3f-21ffd0fc3573" providerId="ADAL" clId="{11B79E2A-9EB9-4AF3-991C-06F7454456D5}" dt="2023-11-23T23:40:53.132" v="432" actId="14100"/>
          <ac:picMkLst>
            <pc:docMk/>
            <pc:sldMk cId="4238317639" sldId="352"/>
            <ac:picMk id="11" creationId="{049B5C5F-CE81-BA1B-25DA-D32E63CEACCF}"/>
          </ac:picMkLst>
        </pc:picChg>
        <pc:picChg chg="add mod ord">
          <ac:chgData name="James Sturman" userId="7bb2d7a0-d025-47ce-bf3f-21ffd0fc3573" providerId="ADAL" clId="{11B79E2A-9EB9-4AF3-991C-06F7454456D5}" dt="2023-11-23T23:40:45.076" v="429" actId="1076"/>
          <ac:picMkLst>
            <pc:docMk/>
            <pc:sldMk cId="4238317639" sldId="352"/>
            <ac:picMk id="13" creationId="{57331CD6-F689-366A-B6F0-33DDE9C0C4F6}"/>
          </ac:picMkLst>
        </pc:picChg>
      </pc:sldChg>
      <pc:sldChg chg="addSp delSp modSp new mod">
        <pc:chgData name="James Sturman" userId="7bb2d7a0-d025-47ce-bf3f-21ffd0fc3573" providerId="ADAL" clId="{11B79E2A-9EB9-4AF3-991C-06F7454456D5}" dt="2023-11-28T02:59:17.848" v="3052" actId="20577"/>
        <pc:sldMkLst>
          <pc:docMk/>
          <pc:sldMk cId="2848860918" sldId="353"/>
        </pc:sldMkLst>
        <pc:spChg chg="mod">
          <ac:chgData name="James Sturman" userId="7bb2d7a0-d025-47ce-bf3f-21ffd0fc3573" providerId="ADAL" clId="{11B79E2A-9EB9-4AF3-991C-06F7454456D5}" dt="2023-11-23T23:46:52.130" v="684" actId="1076"/>
          <ac:spMkLst>
            <pc:docMk/>
            <pc:sldMk cId="2848860918" sldId="353"/>
            <ac:spMk id="2" creationId="{B50E612A-675C-4E29-13D4-614E32BDE686}"/>
          </ac:spMkLst>
        </pc:spChg>
        <pc:spChg chg="mod">
          <ac:chgData name="James Sturman" userId="7bb2d7a0-d025-47ce-bf3f-21ffd0fc3573" providerId="ADAL" clId="{11B79E2A-9EB9-4AF3-991C-06F7454456D5}" dt="2023-11-28T02:59:17.848" v="3052" actId="20577"/>
          <ac:spMkLst>
            <pc:docMk/>
            <pc:sldMk cId="2848860918" sldId="353"/>
            <ac:spMk id="3" creationId="{7BCBB90D-3C72-5503-DEB5-B5240D8E699C}"/>
          </ac:spMkLst>
        </pc:spChg>
        <pc:spChg chg="add del">
          <ac:chgData name="James Sturman" userId="7bb2d7a0-d025-47ce-bf3f-21ffd0fc3573" providerId="ADAL" clId="{11B79E2A-9EB9-4AF3-991C-06F7454456D5}" dt="2023-11-23T23:47:32.807" v="726" actId="478"/>
          <ac:spMkLst>
            <pc:docMk/>
            <pc:sldMk cId="2848860918" sldId="353"/>
            <ac:spMk id="6" creationId="{A3A95CE8-365E-1E70-1420-FB5BE69F5F8A}"/>
          </ac:spMkLst>
        </pc:spChg>
        <pc:spChg chg="add mod">
          <ac:chgData name="James Sturman" userId="7bb2d7a0-d025-47ce-bf3f-21ffd0fc3573" providerId="ADAL" clId="{11B79E2A-9EB9-4AF3-991C-06F7454456D5}" dt="2023-11-23T23:50:48.210" v="858" actId="1076"/>
          <ac:spMkLst>
            <pc:docMk/>
            <pc:sldMk cId="2848860918" sldId="353"/>
            <ac:spMk id="8" creationId="{1F22B47E-7F13-8322-10E0-A363F5BC6082}"/>
          </ac:spMkLst>
        </pc:spChg>
        <pc:picChg chg="add mod">
          <ac:chgData name="James Sturman" userId="7bb2d7a0-d025-47ce-bf3f-21ffd0fc3573" providerId="ADAL" clId="{11B79E2A-9EB9-4AF3-991C-06F7454456D5}" dt="2023-11-23T23:46:55.348" v="685" actId="1076"/>
          <ac:picMkLst>
            <pc:docMk/>
            <pc:sldMk cId="2848860918" sldId="353"/>
            <ac:picMk id="2050" creationId="{85252E56-D8B4-E685-B079-807DEB5E04E5}"/>
          </ac:picMkLst>
        </pc:picChg>
        <pc:picChg chg="add mod">
          <ac:chgData name="James Sturman" userId="7bb2d7a0-d025-47ce-bf3f-21ffd0fc3573" providerId="ADAL" clId="{11B79E2A-9EB9-4AF3-991C-06F7454456D5}" dt="2023-11-23T23:49:15.936" v="848" actId="1076"/>
          <ac:picMkLst>
            <pc:docMk/>
            <pc:sldMk cId="2848860918" sldId="353"/>
            <ac:picMk id="2052" creationId="{26F336CD-2AE2-51AD-3E21-23AB6FB93D7D}"/>
          </ac:picMkLst>
        </pc:picChg>
      </pc:sldChg>
      <pc:sldChg chg="addSp delSp modSp new del mod modAnim">
        <pc:chgData name="James Sturman" userId="7bb2d7a0-d025-47ce-bf3f-21ffd0fc3573" providerId="ADAL" clId="{11B79E2A-9EB9-4AF3-991C-06F7454456D5}" dt="2023-11-29T05:03:52.535" v="3363" actId="47"/>
        <pc:sldMkLst>
          <pc:docMk/>
          <pc:sldMk cId="3043127713" sldId="354"/>
        </pc:sldMkLst>
        <pc:spChg chg="mod">
          <ac:chgData name="James Sturman" userId="7bb2d7a0-d025-47ce-bf3f-21ffd0fc3573" providerId="ADAL" clId="{11B79E2A-9EB9-4AF3-991C-06F7454456D5}" dt="2023-11-24T01:06:13.797" v="945" actId="1076"/>
          <ac:spMkLst>
            <pc:docMk/>
            <pc:sldMk cId="3043127713" sldId="354"/>
            <ac:spMk id="2" creationId="{3F668A03-6DE1-A286-D435-65A6A95A7FD3}"/>
          </ac:spMkLst>
        </pc:spChg>
        <pc:spChg chg="del">
          <ac:chgData name="James Sturman" userId="7bb2d7a0-d025-47ce-bf3f-21ffd0fc3573" providerId="ADAL" clId="{11B79E2A-9EB9-4AF3-991C-06F7454456D5}" dt="2023-11-24T01:05:29.913" v="936"/>
          <ac:spMkLst>
            <pc:docMk/>
            <pc:sldMk cId="3043127713" sldId="354"/>
            <ac:spMk id="3" creationId="{F8A39E26-6DCF-359A-E92E-A55C3C3BB4D1}"/>
          </ac:spMkLst>
        </pc:spChg>
        <pc:spChg chg="add mod">
          <ac:chgData name="James Sturman" userId="7bb2d7a0-d025-47ce-bf3f-21ffd0fc3573" providerId="ADAL" clId="{11B79E2A-9EB9-4AF3-991C-06F7454456D5}" dt="2023-11-24T01:07:40.522" v="950" actId="1582"/>
          <ac:spMkLst>
            <pc:docMk/>
            <pc:sldMk cId="3043127713" sldId="354"/>
            <ac:spMk id="7" creationId="{05FA0C13-F0AF-4D17-EC57-99855C7046A4}"/>
          </ac:spMkLst>
        </pc:spChg>
        <pc:spChg chg="add mod">
          <ac:chgData name="James Sturman" userId="7bb2d7a0-d025-47ce-bf3f-21ffd0fc3573" providerId="ADAL" clId="{11B79E2A-9EB9-4AF3-991C-06F7454456D5}" dt="2023-11-24T01:08:31.624" v="954" actId="14100"/>
          <ac:spMkLst>
            <pc:docMk/>
            <pc:sldMk cId="3043127713" sldId="354"/>
            <ac:spMk id="8" creationId="{5FEF62B0-68DA-840E-FD61-9DF2B2D4ADF7}"/>
          </ac:spMkLst>
        </pc:spChg>
        <pc:picChg chg="add mod">
          <ac:chgData name="James Sturman" userId="7bb2d7a0-d025-47ce-bf3f-21ffd0fc3573" providerId="ADAL" clId="{11B79E2A-9EB9-4AF3-991C-06F7454456D5}" dt="2023-11-24T01:06:01.558" v="941" actId="1076"/>
          <ac:picMkLst>
            <pc:docMk/>
            <pc:sldMk cId="3043127713" sldId="354"/>
            <ac:picMk id="6" creationId="{FAF5E403-5FC2-4E4C-1668-3EFDAE79816B}"/>
          </ac:picMkLst>
        </pc:picChg>
      </pc:sldChg>
      <pc:sldChg chg="addSp modSp new mod">
        <pc:chgData name="James Sturman" userId="7bb2d7a0-d025-47ce-bf3f-21ffd0fc3573" providerId="ADAL" clId="{11B79E2A-9EB9-4AF3-991C-06F7454456D5}" dt="2023-11-24T01:13:25.848" v="1148" actId="20577"/>
        <pc:sldMkLst>
          <pc:docMk/>
          <pc:sldMk cId="937405222" sldId="355"/>
        </pc:sldMkLst>
        <pc:spChg chg="mod">
          <ac:chgData name="James Sturman" userId="7bb2d7a0-d025-47ce-bf3f-21ffd0fc3573" providerId="ADAL" clId="{11B79E2A-9EB9-4AF3-991C-06F7454456D5}" dt="2023-11-24T01:10:22.541" v="980" actId="20577"/>
          <ac:spMkLst>
            <pc:docMk/>
            <pc:sldMk cId="937405222" sldId="355"/>
            <ac:spMk id="2" creationId="{BDA212EA-94B2-D86F-8D3D-DA3D3B723977}"/>
          </ac:spMkLst>
        </pc:spChg>
        <pc:spChg chg="mod">
          <ac:chgData name="James Sturman" userId="7bb2d7a0-d025-47ce-bf3f-21ffd0fc3573" providerId="ADAL" clId="{11B79E2A-9EB9-4AF3-991C-06F7454456D5}" dt="2023-11-24T01:13:25.848" v="1148" actId="20577"/>
          <ac:spMkLst>
            <pc:docMk/>
            <pc:sldMk cId="937405222" sldId="355"/>
            <ac:spMk id="3" creationId="{A2EA6E4C-E76F-DF4D-F578-95D09BF5F730}"/>
          </ac:spMkLst>
        </pc:spChg>
        <pc:picChg chg="add mod">
          <ac:chgData name="James Sturman" userId="7bb2d7a0-d025-47ce-bf3f-21ffd0fc3573" providerId="ADAL" clId="{11B79E2A-9EB9-4AF3-991C-06F7454456D5}" dt="2023-11-24T01:10:43.920" v="989" actId="1076"/>
          <ac:picMkLst>
            <pc:docMk/>
            <pc:sldMk cId="937405222" sldId="355"/>
            <ac:picMk id="6" creationId="{10EAC6FF-39D1-DCFC-4F32-A1F890532B88}"/>
          </ac:picMkLst>
        </pc:picChg>
      </pc:sldChg>
      <pc:sldChg chg="addSp delSp modSp add mod">
        <pc:chgData name="James Sturman" userId="7bb2d7a0-d025-47ce-bf3f-21ffd0fc3573" providerId="ADAL" clId="{11B79E2A-9EB9-4AF3-991C-06F7454456D5}" dt="2023-11-24T01:23:32.140" v="1434" actId="1035"/>
        <pc:sldMkLst>
          <pc:docMk/>
          <pc:sldMk cId="1935818127" sldId="356"/>
        </pc:sldMkLst>
        <pc:spChg chg="mod">
          <ac:chgData name="James Sturman" userId="7bb2d7a0-d025-47ce-bf3f-21ffd0fc3573" providerId="ADAL" clId="{11B79E2A-9EB9-4AF3-991C-06F7454456D5}" dt="2023-11-24T01:15:32.976" v="1221" actId="20577"/>
          <ac:spMkLst>
            <pc:docMk/>
            <pc:sldMk cId="1935818127" sldId="356"/>
            <ac:spMk id="2" creationId="{643874C9-9171-B959-FDB1-4C021522A35D}"/>
          </ac:spMkLst>
        </pc:spChg>
        <pc:spChg chg="mod">
          <ac:chgData name="James Sturman" userId="7bb2d7a0-d025-47ce-bf3f-21ffd0fc3573" providerId="ADAL" clId="{11B79E2A-9EB9-4AF3-991C-06F7454456D5}" dt="2023-11-24T01:22:41.832" v="1385" actId="20577"/>
          <ac:spMkLst>
            <pc:docMk/>
            <pc:sldMk cId="1935818127" sldId="356"/>
            <ac:spMk id="3" creationId="{7F298D90-15EA-1E28-CAF4-9E5AC641D9AE}"/>
          </ac:spMkLst>
        </pc:spChg>
        <pc:picChg chg="add mod">
          <ac:chgData name="James Sturman" userId="7bb2d7a0-d025-47ce-bf3f-21ffd0fc3573" providerId="ADAL" clId="{11B79E2A-9EB9-4AF3-991C-06F7454456D5}" dt="2023-11-24T01:23:32.140" v="1434" actId="1035"/>
          <ac:picMkLst>
            <pc:docMk/>
            <pc:sldMk cId="1935818127" sldId="356"/>
            <ac:picMk id="6" creationId="{62442C98-3179-1813-6F2A-9B9516BE78DF}"/>
          </ac:picMkLst>
        </pc:picChg>
        <pc:picChg chg="del">
          <ac:chgData name="James Sturman" userId="7bb2d7a0-d025-47ce-bf3f-21ffd0fc3573" providerId="ADAL" clId="{11B79E2A-9EB9-4AF3-991C-06F7454456D5}" dt="2023-11-24T01:19:12.270" v="1288" actId="478"/>
          <ac:picMkLst>
            <pc:docMk/>
            <pc:sldMk cId="1935818127" sldId="356"/>
            <ac:picMk id="8" creationId="{733E4CC2-892F-AF6F-816B-AD409274AFB5}"/>
          </ac:picMkLst>
        </pc:picChg>
        <pc:picChg chg="del">
          <ac:chgData name="James Sturman" userId="7bb2d7a0-d025-47ce-bf3f-21ffd0fc3573" providerId="ADAL" clId="{11B79E2A-9EB9-4AF3-991C-06F7454456D5}" dt="2023-11-24T01:19:13.377" v="1289" actId="478"/>
          <ac:picMkLst>
            <pc:docMk/>
            <pc:sldMk cId="1935818127" sldId="356"/>
            <ac:picMk id="10" creationId="{D45C51D5-4532-4B4E-9922-EB38D4082131}"/>
          </ac:picMkLst>
        </pc:picChg>
        <pc:picChg chg="add mod">
          <ac:chgData name="James Sturman" userId="7bb2d7a0-d025-47ce-bf3f-21ffd0fc3573" providerId="ADAL" clId="{11B79E2A-9EB9-4AF3-991C-06F7454456D5}" dt="2023-11-24T01:23:32.140" v="1434" actId="1035"/>
          <ac:picMkLst>
            <pc:docMk/>
            <pc:sldMk cId="1935818127" sldId="356"/>
            <ac:picMk id="11" creationId="{F4992E95-F834-C395-7316-7456AA82D9DE}"/>
          </ac:picMkLst>
        </pc:picChg>
        <pc:picChg chg="del">
          <ac:chgData name="James Sturman" userId="7bb2d7a0-d025-47ce-bf3f-21ffd0fc3573" providerId="ADAL" clId="{11B79E2A-9EB9-4AF3-991C-06F7454456D5}" dt="2023-11-24T01:20:16.402" v="1308" actId="478"/>
          <ac:picMkLst>
            <pc:docMk/>
            <pc:sldMk cId="1935818127" sldId="356"/>
            <ac:picMk id="12" creationId="{CF41962D-0D5B-E1E1-F951-EFB318002075}"/>
          </ac:picMkLst>
        </pc:picChg>
        <pc:picChg chg="del">
          <ac:chgData name="James Sturman" userId="7bb2d7a0-d025-47ce-bf3f-21ffd0fc3573" providerId="ADAL" clId="{11B79E2A-9EB9-4AF3-991C-06F7454456D5}" dt="2023-11-24T01:20:16.906" v="1309" actId="478"/>
          <ac:picMkLst>
            <pc:docMk/>
            <pc:sldMk cId="1935818127" sldId="356"/>
            <ac:picMk id="14" creationId="{335CCA68-1625-10F9-7D24-05BF77CB0531}"/>
          </ac:picMkLst>
        </pc:picChg>
        <pc:picChg chg="add mod">
          <ac:chgData name="James Sturman" userId="7bb2d7a0-d025-47ce-bf3f-21ffd0fc3573" providerId="ADAL" clId="{11B79E2A-9EB9-4AF3-991C-06F7454456D5}" dt="2023-11-24T01:22:35.278" v="1382" actId="1038"/>
          <ac:picMkLst>
            <pc:docMk/>
            <pc:sldMk cId="1935818127" sldId="356"/>
            <ac:picMk id="15" creationId="{E908E353-0864-CB78-ECB4-B6F02F4A5B6D}"/>
          </ac:picMkLst>
        </pc:picChg>
        <pc:picChg chg="add del mod">
          <ac:chgData name="James Sturman" userId="7bb2d7a0-d025-47ce-bf3f-21ffd0fc3573" providerId="ADAL" clId="{11B79E2A-9EB9-4AF3-991C-06F7454456D5}" dt="2023-11-24T01:20:44.269" v="1319" actId="478"/>
          <ac:picMkLst>
            <pc:docMk/>
            <pc:sldMk cId="1935818127" sldId="356"/>
            <ac:picMk id="17" creationId="{C9CBFB19-C757-2B5A-6EF1-155F705F5620}"/>
          </ac:picMkLst>
        </pc:picChg>
        <pc:picChg chg="add del mod">
          <ac:chgData name="James Sturman" userId="7bb2d7a0-d025-47ce-bf3f-21ffd0fc3573" providerId="ADAL" clId="{11B79E2A-9EB9-4AF3-991C-06F7454456D5}" dt="2023-11-24T01:20:50.045" v="1323" actId="478"/>
          <ac:picMkLst>
            <pc:docMk/>
            <pc:sldMk cId="1935818127" sldId="356"/>
            <ac:picMk id="19" creationId="{D923048A-A32D-C576-6D8E-EEDE11B71937}"/>
          </ac:picMkLst>
        </pc:picChg>
        <pc:picChg chg="add mod">
          <ac:chgData name="James Sturman" userId="7bb2d7a0-d025-47ce-bf3f-21ffd0fc3573" providerId="ADAL" clId="{11B79E2A-9EB9-4AF3-991C-06F7454456D5}" dt="2023-11-24T01:21:53.066" v="1350" actId="1076"/>
          <ac:picMkLst>
            <pc:docMk/>
            <pc:sldMk cId="1935818127" sldId="356"/>
            <ac:picMk id="21" creationId="{55C8139C-7A23-BFE0-4C50-9AA743911BF8}"/>
          </ac:picMkLst>
        </pc:picChg>
        <pc:picChg chg="add mod">
          <ac:chgData name="James Sturman" userId="7bb2d7a0-d025-47ce-bf3f-21ffd0fc3573" providerId="ADAL" clId="{11B79E2A-9EB9-4AF3-991C-06F7454456D5}" dt="2023-11-24T01:22:35.278" v="1382" actId="1038"/>
          <ac:picMkLst>
            <pc:docMk/>
            <pc:sldMk cId="1935818127" sldId="356"/>
            <ac:picMk id="23" creationId="{9D346B06-EC9F-4A1B-4C22-ED502B512688}"/>
          </ac:picMkLst>
        </pc:picChg>
        <pc:picChg chg="add mod">
          <ac:chgData name="James Sturman" userId="7bb2d7a0-d025-47ce-bf3f-21ffd0fc3573" providerId="ADAL" clId="{11B79E2A-9EB9-4AF3-991C-06F7454456D5}" dt="2023-11-24T01:22:26.135" v="1363" actId="108"/>
          <ac:picMkLst>
            <pc:docMk/>
            <pc:sldMk cId="1935818127" sldId="356"/>
            <ac:picMk id="25" creationId="{802BCA27-C935-E2AF-EF54-E91AC891E3F7}"/>
          </ac:picMkLst>
        </pc:picChg>
      </pc:sldChg>
      <pc:sldChg chg="addSp delSp modSp add mod">
        <pc:chgData name="James Sturman" userId="7bb2d7a0-d025-47ce-bf3f-21ffd0fc3573" providerId="ADAL" clId="{11B79E2A-9EB9-4AF3-991C-06F7454456D5}" dt="2023-11-28T03:17:50.133" v="3085" actId="255"/>
        <pc:sldMkLst>
          <pc:docMk/>
          <pc:sldMk cId="2877256913" sldId="357"/>
        </pc:sldMkLst>
        <pc:spChg chg="mod">
          <ac:chgData name="James Sturman" userId="7bb2d7a0-d025-47ce-bf3f-21ffd0fc3573" providerId="ADAL" clId="{11B79E2A-9EB9-4AF3-991C-06F7454456D5}" dt="2023-11-24T01:22:52.776" v="1388" actId="20577"/>
          <ac:spMkLst>
            <pc:docMk/>
            <pc:sldMk cId="2877256913" sldId="357"/>
            <ac:spMk id="2" creationId="{643874C9-9171-B959-FDB1-4C021522A35D}"/>
          </ac:spMkLst>
        </pc:spChg>
        <pc:spChg chg="mod">
          <ac:chgData name="James Sturman" userId="7bb2d7a0-d025-47ce-bf3f-21ffd0fc3573" providerId="ADAL" clId="{11B79E2A-9EB9-4AF3-991C-06F7454456D5}" dt="2023-11-28T03:17:50.133" v="3085" actId="255"/>
          <ac:spMkLst>
            <pc:docMk/>
            <pc:sldMk cId="2877256913" sldId="357"/>
            <ac:spMk id="3" creationId="{7F298D90-15EA-1E28-CAF4-9E5AC641D9AE}"/>
          </ac:spMkLst>
        </pc:spChg>
        <pc:picChg chg="del mod">
          <ac:chgData name="James Sturman" userId="7bb2d7a0-d025-47ce-bf3f-21ffd0fc3573" providerId="ADAL" clId="{11B79E2A-9EB9-4AF3-991C-06F7454456D5}" dt="2023-11-24T01:24:52.640" v="1478" actId="478"/>
          <ac:picMkLst>
            <pc:docMk/>
            <pc:sldMk cId="2877256913" sldId="357"/>
            <ac:picMk id="6" creationId="{62442C98-3179-1813-6F2A-9B9516BE78DF}"/>
          </ac:picMkLst>
        </pc:picChg>
        <pc:picChg chg="add mod">
          <ac:chgData name="James Sturman" userId="7bb2d7a0-d025-47ce-bf3f-21ffd0fc3573" providerId="ADAL" clId="{11B79E2A-9EB9-4AF3-991C-06F7454456D5}" dt="2023-11-28T03:16:11.426" v="3076" actId="1076"/>
          <ac:picMkLst>
            <pc:docMk/>
            <pc:sldMk cId="2877256913" sldId="357"/>
            <ac:picMk id="8" creationId="{63C783D9-3966-CF6E-0C8B-C82193D23C85}"/>
          </ac:picMkLst>
        </pc:picChg>
        <pc:picChg chg="del mod">
          <ac:chgData name="James Sturman" userId="7bb2d7a0-d025-47ce-bf3f-21ffd0fc3573" providerId="ADAL" clId="{11B79E2A-9EB9-4AF3-991C-06F7454456D5}" dt="2023-11-24T01:24:55.458" v="1480" actId="478"/>
          <ac:picMkLst>
            <pc:docMk/>
            <pc:sldMk cId="2877256913" sldId="357"/>
            <ac:picMk id="11" creationId="{F4992E95-F834-C395-7316-7456AA82D9DE}"/>
          </ac:picMkLst>
        </pc:picChg>
        <pc:picChg chg="del">
          <ac:chgData name="James Sturman" userId="7bb2d7a0-d025-47ce-bf3f-21ffd0fc3573" providerId="ADAL" clId="{11B79E2A-9EB9-4AF3-991C-06F7454456D5}" dt="2023-11-24T01:25:26.116" v="1487" actId="478"/>
          <ac:picMkLst>
            <pc:docMk/>
            <pc:sldMk cId="2877256913" sldId="357"/>
            <ac:picMk id="15" creationId="{E908E353-0864-CB78-ECB4-B6F02F4A5B6D}"/>
          </ac:picMkLst>
        </pc:picChg>
        <pc:picChg chg="del">
          <ac:chgData name="James Sturman" userId="7bb2d7a0-d025-47ce-bf3f-21ffd0fc3573" providerId="ADAL" clId="{11B79E2A-9EB9-4AF3-991C-06F7454456D5}" dt="2023-11-24T01:25:28.051" v="1488" actId="478"/>
          <ac:picMkLst>
            <pc:docMk/>
            <pc:sldMk cId="2877256913" sldId="357"/>
            <ac:picMk id="21" creationId="{55C8139C-7A23-BFE0-4C50-9AA743911BF8}"/>
          </ac:picMkLst>
        </pc:picChg>
        <pc:picChg chg="del">
          <ac:chgData name="James Sturman" userId="7bb2d7a0-d025-47ce-bf3f-21ffd0fc3573" providerId="ADAL" clId="{11B79E2A-9EB9-4AF3-991C-06F7454456D5}" dt="2023-11-24T01:25:28.700" v="1489" actId="478"/>
          <ac:picMkLst>
            <pc:docMk/>
            <pc:sldMk cId="2877256913" sldId="357"/>
            <ac:picMk id="23" creationId="{9D346B06-EC9F-4A1B-4C22-ED502B512688}"/>
          </ac:picMkLst>
        </pc:picChg>
        <pc:picChg chg="del">
          <ac:chgData name="James Sturman" userId="7bb2d7a0-d025-47ce-bf3f-21ffd0fc3573" providerId="ADAL" clId="{11B79E2A-9EB9-4AF3-991C-06F7454456D5}" dt="2023-11-24T01:25:29.010" v="1490" actId="478"/>
          <ac:picMkLst>
            <pc:docMk/>
            <pc:sldMk cId="2877256913" sldId="357"/>
            <ac:picMk id="25" creationId="{802BCA27-C935-E2AF-EF54-E91AC891E3F7}"/>
          </ac:picMkLst>
        </pc:picChg>
      </pc:sldChg>
      <pc:sldChg chg="addSp modSp new mod">
        <pc:chgData name="James Sturman" userId="7bb2d7a0-d025-47ce-bf3f-21ffd0fc3573" providerId="ADAL" clId="{11B79E2A-9EB9-4AF3-991C-06F7454456D5}" dt="2023-11-28T03:18:11.853" v="3089" actId="14100"/>
        <pc:sldMkLst>
          <pc:docMk/>
          <pc:sldMk cId="1492116678" sldId="358"/>
        </pc:sldMkLst>
        <pc:spChg chg="mod">
          <ac:chgData name="James Sturman" userId="7bb2d7a0-d025-47ce-bf3f-21ffd0fc3573" providerId="ADAL" clId="{11B79E2A-9EB9-4AF3-991C-06F7454456D5}" dt="2023-11-24T01:55:09.716" v="2375"/>
          <ac:spMkLst>
            <pc:docMk/>
            <pc:sldMk cId="1492116678" sldId="358"/>
            <ac:spMk id="2" creationId="{30C7BA7F-CDA9-E3D6-C279-6C4A6FF58985}"/>
          </ac:spMkLst>
        </pc:spChg>
        <pc:spChg chg="mod">
          <ac:chgData name="James Sturman" userId="7bb2d7a0-d025-47ce-bf3f-21ffd0fc3573" providerId="ADAL" clId="{11B79E2A-9EB9-4AF3-991C-06F7454456D5}" dt="2023-11-24T02:02:50.390" v="2734" actId="20577"/>
          <ac:spMkLst>
            <pc:docMk/>
            <pc:sldMk cId="1492116678" sldId="358"/>
            <ac:spMk id="3" creationId="{51583319-65A4-CCEF-8698-B4F4C188974E}"/>
          </ac:spMkLst>
        </pc:spChg>
        <pc:picChg chg="add mod">
          <ac:chgData name="James Sturman" userId="7bb2d7a0-d025-47ce-bf3f-21ffd0fc3573" providerId="ADAL" clId="{11B79E2A-9EB9-4AF3-991C-06F7454456D5}" dt="2023-11-28T03:18:11.853" v="3089" actId="14100"/>
          <ac:picMkLst>
            <pc:docMk/>
            <pc:sldMk cId="1492116678" sldId="358"/>
            <ac:picMk id="6" creationId="{4E4BC468-4C40-76C9-E6CC-1A196DF04BF6}"/>
          </ac:picMkLst>
        </pc:picChg>
      </pc:sldChg>
      <pc:sldChg chg="addSp delSp modSp add mod">
        <pc:chgData name="James Sturman" userId="7bb2d7a0-d025-47ce-bf3f-21ffd0fc3573" providerId="ADAL" clId="{11B79E2A-9EB9-4AF3-991C-06F7454456D5}" dt="2023-11-24T02:12:44.335" v="2987" actId="1076"/>
        <pc:sldMkLst>
          <pc:docMk/>
          <pc:sldMk cId="269266319" sldId="359"/>
        </pc:sldMkLst>
        <pc:spChg chg="mod">
          <ac:chgData name="James Sturman" userId="7bb2d7a0-d025-47ce-bf3f-21ffd0fc3573" providerId="ADAL" clId="{11B79E2A-9EB9-4AF3-991C-06F7454456D5}" dt="2023-11-24T01:57:10.846" v="2473" actId="20577"/>
          <ac:spMkLst>
            <pc:docMk/>
            <pc:sldMk cId="269266319" sldId="359"/>
            <ac:spMk id="2" creationId="{30C7BA7F-CDA9-E3D6-C279-6C4A6FF58985}"/>
          </ac:spMkLst>
        </pc:spChg>
        <pc:spChg chg="mod">
          <ac:chgData name="James Sturman" userId="7bb2d7a0-d025-47ce-bf3f-21ffd0fc3573" providerId="ADAL" clId="{11B79E2A-9EB9-4AF3-991C-06F7454456D5}" dt="2023-11-24T02:12:38.016" v="2986" actId="20577"/>
          <ac:spMkLst>
            <pc:docMk/>
            <pc:sldMk cId="269266319" sldId="359"/>
            <ac:spMk id="3" creationId="{51583319-65A4-CCEF-8698-B4F4C188974E}"/>
          </ac:spMkLst>
        </pc:spChg>
        <pc:picChg chg="del">
          <ac:chgData name="James Sturman" userId="7bb2d7a0-d025-47ce-bf3f-21ffd0fc3573" providerId="ADAL" clId="{11B79E2A-9EB9-4AF3-991C-06F7454456D5}" dt="2023-11-24T01:45:14.870" v="2120" actId="478"/>
          <ac:picMkLst>
            <pc:docMk/>
            <pc:sldMk cId="269266319" sldId="359"/>
            <ac:picMk id="6" creationId="{4E4BC468-4C40-76C9-E6CC-1A196DF04BF6}"/>
          </ac:picMkLst>
        </pc:picChg>
        <pc:picChg chg="add del mod">
          <ac:chgData name="James Sturman" userId="7bb2d7a0-d025-47ce-bf3f-21ffd0fc3573" providerId="ADAL" clId="{11B79E2A-9EB9-4AF3-991C-06F7454456D5}" dt="2023-11-24T02:06:27.311" v="2749" actId="478"/>
          <ac:picMkLst>
            <pc:docMk/>
            <pc:sldMk cId="269266319" sldId="359"/>
            <ac:picMk id="7" creationId="{52E1E045-E0EC-E273-9D14-17889D451900}"/>
          </ac:picMkLst>
        </pc:picChg>
        <pc:picChg chg="add mod">
          <ac:chgData name="James Sturman" userId="7bb2d7a0-d025-47ce-bf3f-21ffd0fc3573" providerId="ADAL" clId="{11B79E2A-9EB9-4AF3-991C-06F7454456D5}" dt="2023-11-24T02:10:47.432" v="2874" actId="1076"/>
          <ac:picMkLst>
            <pc:docMk/>
            <pc:sldMk cId="269266319" sldId="359"/>
            <ac:picMk id="9" creationId="{3284104E-263E-56D1-38B8-1A59AF5E31B3}"/>
          </ac:picMkLst>
        </pc:picChg>
        <pc:picChg chg="add mod ord">
          <ac:chgData name="James Sturman" userId="7bb2d7a0-d025-47ce-bf3f-21ffd0fc3573" providerId="ADAL" clId="{11B79E2A-9EB9-4AF3-991C-06F7454456D5}" dt="2023-11-24T02:12:44.335" v="2987" actId="1076"/>
          <ac:picMkLst>
            <pc:docMk/>
            <pc:sldMk cId="269266319" sldId="359"/>
            <ac:picMk id="11" creationId="{FEED2E65-15CC-FA37-A53E-C331693A9EB0}"/>
          </ac:picMkLst>
        </pc:picChg>
      </pc:sldChg>
      <pc:sldChg chg="addSp delSp modSp new mod">
        <pc:chgData name="James Sturman" userId="7bb2d7a0-d025-47ce-bf3f-21ffd0fc3573" providerId="ADAL" clId="{11B79E2A-9EB9-4AF3-991C-06F7454456D5}" dt="2023-11-29T05:01:39.384" v="3361" actId="478"/>
        <pc:sldMkLst>
          <pc:docMk/>
          <pc:sldMk cId="3163960470" sldId="360"/>
        </pc:sldMkLst>
        <pc:spChg chg="mod">
          <ac:chgData name="James Sturman" userId="7bb2d7a0-d025-47ce-bf3f-21ffd0fc3573" providerId="ADAL" clId="{11B79E2A-9EB9-4AF3-991C-06F7454456D5}" dt="2023-11-29T05:00:10.933" v="3279" actId="20577"/>
          <ac:spMkLst>
            <pc:docMk/>
            <pc:sldMk cId="3163960470" sldId="360"/>
            <ac:spMk id="2" creationId="{BA6B2812-1EB2-D94B-A35A-B59358E36399}"/>
          </ac:spMkLst>
        </pc:spChg>
        <pc:spChg chg="mod">
          <ac:chgData name="James Sturman" userId="7bb2d7a0-d025-47ce-bf3f-21ffd0fc3573" providerId="ADAL" clId="{11B79E2A-9EB9-4AF3-991C-06F7454456D5}" dt="2023-11-29T05:00:51.026" v="3359" actId="20577"/>
          <ac:spMkLst>
            <pc:docMk/>
            <pc:sldMk cId="3163960470" sldId="360"/>
            <ac:spMk id="3" creationId="{7632283C-3F1C-1082-2233-B5D709981066}"/>
          </ac:spMkLst>
        </pc:spChg>
        <pc:spChg chg="add del">
          <ac:chgData name="James Sturman" userId="7bb2d7a0-d025-47ce-bf3f-21ffd0fc3573" providerId="ADAL" clId="{11B79E2A-9EB9-4AF3-991C-06F7454456D5}" dt="2023-11-29T05:01:39.384" v="3361" actId="478"/>
          <ac:spMkLst>
            <pc:docMk/>
            <pc:sldMk cId="3163960470" sldId="360"/>
            <ac:spMk id="6" creationId="{B0DCBD02-30D1-5352-AC04-66F1CE469E19}"/>
          </ac:spMkLst>
        </pc:spChg>
      </pc:sldChg>
      <pc:sldChg chg="new del">
        <pc:chgData name="James Sturman" userId="7bb2d7a0-d025-47ce-bf3f-21ffd0fc3573" providerId="ADAL" clId="{11B79E2A-9EB9-4AF3-991C-06F7454456D5}" dt="2023-11-29T05:03:57.508" v="3364" actId="47"/>
        <pc:sldMkLst>
          <pc:docMk/>
          <pc:sldMk cId="3264496715" sldId="36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84BF0-F03A-482A-83CD-C7B3780FB70B}" type="datetimeFigureOut">
              <a:rPr lang="en-NZ" smtClean="0"/>
              <a:t>29/11/2023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86AC5-DA1B-4C86-BBFE-B2A53D1CA34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62168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96C96-BECF-499C-AAA9-85A80BB1F7EE}" type="datetimeFigureOut">
              <a:rPr lang="en-NZ" smtClean="0"/>
              <a:t>29/11/2023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021AD-EE30-4F89-B16A-4ACB770692F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9780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Our climate information products cover themes such as extreme weather, the relationship between climate conditions and health, agriculture, renewable energy </a:t>
            </a:r>
            <a:r>
              <a:rPr lang="en-NZ"/>
              <a:t>and generally supporting </a:t>
            </a:r>
            <a:r>
              <a:rPr lang="en-NZ" dirty="0"/>
              <a:t>climate resilience in the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4473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Installed in many Pacific Island nations accessible to local Meteorology Services.</a:t>
            </a:r>
          </a:p>
          <a:p>
            <a:r>
              <a:rPr lang="en-NZ" dirty="0"/>
              <a:t>Cook Islands, Marshall Islands, Kiribati, Micronesia, </a:t>
            </a:r>
            <a:r>
              <a:rPr lang="en-NZ" dirty="0" err="1"/>
              <a:t>Naru</a:t>
            </a:r>
            <a:r>
              <a:rPr lang="en-NZ" dirty="0"/>
              <a:t>, Palau, Papa New Guinea, Samoa, Solomon Islands, Tokelau, Tuvalu, Tonga, Fiji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1112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Representative climate station locations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Spatial - homogeneity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Vertical - lapse rate and aspect to dominant wind flow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647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97415" y="6136079"/>
            <a:ext cx="714759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r"/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15" y="1007928"/>
            <a:ext cx="3057150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779390"/>
            <a:ext cx="9973559" cy="207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931769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AAC328-9D3D-412C-93C7-45FB219C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8237EE-F57E-45F6-8326-6810832B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6CBA98-A760-4779-A7E3-5E485B27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9899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68555-F17D-4B4E-869D-9BF9E33A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CA4FB-5D12-454C-9FE6-F56161C2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9D871-D176-4ED1-B31D-AE44BEC1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980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B70B-5C62-0FBC-2DDD-1A7DB83F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279A2-F436-9613-F67A-03141488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88A-3E16-403D-A65A-15793EC259FC}" type="datetimeFigureOut">
              <a:rPr lang="en-NZ" smtClean="0"/>
              <a:t>29/11/2023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2CEF0-776C-6CA7-B3E4-33E8C608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3D2A1F-5C30-950D-19D8-5D81CCD1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8BFA-0F32-4C99-919D-FE077C9368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116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98" y="4485094"/>
            <a:ext cx="6643294" cy="63695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5146479"/>
            <a:ext cx="6673850" cy="1000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6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20" y="978323"/>
            <a:ext cx="6643294" cy="636951"/>
          </a:xfrm>
        </p:spPr>
        <p:txBody>
          <a:bodyPr>
            <a:noAutofit/>
          </a:bodyPr>
          <a:lstStyle>
            <a:lvl1pPr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1588219"/>
            <a:ext cx="6673850" cy="100012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buNone/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688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191565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108569" y="1976846"/>
            <a:ext cx="5245231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B6A6EB-55E6-4AD3-AA5B-DDD9E3AE9B3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D2F797-B8FC-4691-80DD-77CD5C24F0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DDAD1A-26C6-4474-AC2D-D56E5F0A40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2215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10813869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28FCBB-B091-4312-B30C-C4DEB7DB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345441-8BDF-4E1F-8480-E3B6F67BB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626E01-2C70-44B9-8673-194021A8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6373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65850" y="857250"/>
            <a:ext cx="5400675" cy="4959350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5C98A5-1720-4089-80A5-87DCB32864F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32BAEE-2F12-4368-83D8-2763210302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CEDBE9C-F785-4FCE-A8E3-4437295354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429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9932" y="857250"/>
            <a:ext cx="11026594" cy="4959350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C68D15-0A31-43F3-AF08-D92C5682F31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39E58BB-B098-4DBA-917E-0419C69649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0FD0A4-6213-4B11-85F1-9C9429AD07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1344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156325" y="847725"/>
            <a:ext cx="5400675" cy="4978400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8CA2F1E-45A9-4FC2-BF9F-115552A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B90FC10-4C46-4A90-BA1A-82EE08D47A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B88D88-FBDA-4C20-895C-58BC8AE954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8439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2775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37501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052800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258672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473971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837501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052800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258672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473971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0009889-381A-4CD6-A70A-07E66D4B8E30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31F1185-6CFE-48CE-9BC0-BDB9632879F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CF563F-8DC3-48EC-A35A-C0CC275463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917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10813869" cy="63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31" y="1976845"/>
            <a:ext cx="10813869" cy="420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95B2-4FE3-4026-8847-2AFE67DABA8C}" type="slidenum">
              <a:rPr lang="en-NZ" smtClean="0"/>
              <a:t>‹#›</a:t>
            </a:fld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8" y="6252029"/>
            <a:ext cx="2276861" cy="13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73" y="5933776"/>
            <a:ext cx="1423419" cy="5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niwa.co.nz/climate/research-projects/national-and-regional-climate-maps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hyperlink" Target="https://niwa.co.nz/climate/research-projects/national-and-regional-climate-map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niwa.co.nz/climate/research-projects/national-and-regional-climate-maps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iwa.co.nz/pacific-rim/research-projects/climate-data-for-the-environment-services-client-clidesc" TargetMode="External"/><Relationship Id="rId2" Type="http://schemas.openxmlformats.org/officeDocument/2006/relationships/hyperlink" Target="mailto:James.Sturman@niwa.co.nz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m.gov.au/climate/pacific/about-clide.s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BCFA-4C81-45C9-B3B0-77053860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52" y="878889"/>
            <a:ext cx="9521214" cy="1686387"/>
          </a:xfrm>
        </p:spPr>
        <p:txBody>
          <a:bodyPr/>
          <a:lstStyle/>
          <a:p>
            <a:r>
              <a:rPr lang="en-US" sz="4000" dirty="0"/>
              <a:t>Integrating GIS Map Products Within the Climate Data for the Environment Services Client (</a:t>
            </a:r>
            <a:r>
              <a:rPr lang="en-US" sz="4000" dirty="0" err="1"/>
              <a:t>CliDEsc</a:t>
            </a:r>
            <a:r>
              <a:rPr lang="en-US" sz="4000" dirty="0"/>
              <a:t>) Climate Information System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038C2-35CB-4914-9032-867CB80BB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452" y="2877618"/>
            <a:ext cx="6673850" cy="8795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NZ" dirty="0"/>
              <a:t>Presentation for 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Pacific Islands GIS and Remote Sensing User Conference 2023</a:t>
            </a:r>
            <a:r>
              <a:rPr lang="en-NZ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Suva</a:t>
            </a:r>
            <a:endParaRPr lang="en-NZ" dirty="0"/>
          </a:p>
          <a:p>
            <a:r>
              <a:rPr lang="en-NZ" dirty="0">
                <a:cs typeface="Calibri"/>
              </a:rPr>
              <a:t>27 November – 1 December,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6533A-3DA6-6E67-6E1D-526A7314316A}"/>
              </a:ext>
            </a:extLst>
          </p:cNvPr>
          <p:cNvSpPr txBox="1"/>
          <p:nvPr/>
        </p:nvSpPr>
        <p:spPr>
          <a:xfrm>
            <a:off x="590451" y="4409451"/>
            <a:ext cx="634544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</a:rPr>
              <a:t>James Sturman, Alan Porteous, </a:t>
            </a:r>
            <a:r>
              <a:rPr lang="en-NZ" sz="2000" dirty="0">
                <a:solidFill>
                  <a:schemeClr val="bg1"/>
                </a:solidFill>
                <a:cs typeface="Calibri"/>
              </a:rPr>
              <a:t>Hannah Marley, Luke Wang, Bernard Miville and John Powell </a:t>
            </a:r>
          </a:p>
        </p:txBody>
      </p:sp>
    </p:spTree>
    <p:extLst>
      <p:ext uri="{BB962C8B-B14F-4D97-AF65-F5344CB8AC3E}">
        <p14:creationId xmlns:p14="http://schemas.microsoft.com/office/powerpoint/2010/main" val="3742565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74C9-9171-B959-FDB1-4C021522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0" y="365867"/>
            <a:ext cx="10813869" cy="636951"/>
          </a:xfrm>
        </p:spPr>
        <p:txBody>
          <a:bodyPr>
            <a:normAutofit/>
          </a:bodyPr>
          <a:lstStyle/>
          <a:p>
            <a:r>
              <a:rPr lang="en-NZ" dirty="0"/>
              <a:t>Climate Map Product Examples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98D90-15EA-1E28-CAF4-9E5AC641D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45" y="1330580"/>
            <a:ext cx="7344437" cy="1328641"/>
          </a:xfrm>
        </p:spPr>
        <p:txBody>
          <a:bodyPr/>
          <a:lstStyle/>
          <a:p>
            <a:r>
              <a:rPr lang="en-NZ" dirty="0"/>
              <a:t>New Zealand 30-year climatology maps</a:t>
            </a:r>
          </a:p>
          <a:p>
            <a:r>
              <a:rPr lang="en-NZ" dirty="0"/>
              <a:t>Samoa historical climatology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F674B-BA51-CBAF-161C-FC21F195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10</a:t>
            </a:fld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E4CC2-892F-AF6F-816B-AD409274A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2830488"/>
            <a:ext cx="2111305" cy="3016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C51D5-4532-4B4E-9922-EB38D4082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15" y="2830487"/>
            <a:ext cx="2111305" cy="3016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41962D-0D5B-E1E1-F951-EFB318002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46" y="1196334"/>
            <a:ext cx="3911453" cy="2241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5CCA68-1625-10F9-7D24-05BF77CB0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52" y="3692571"/>
            <a:ext cx="3885239" cy="2226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B94AA3-3C0D-C3E0-A9EF-5A3F9A2B6FC9}"/>
              </a:ext>
            </a:extLst>
          </p:cNvPr>
          <p:cNvSpPr txBox="1">
            <a:spLocks/>
          </p:cNvSpPr>
          <p:nvPr/>
        </p:nvSpPr>
        <p:spPr>
          <a:xfrm>
            <a:off x="127828" y="6492875"/>
            <a:ext cx="7680339" cy="365125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400" dirty="0">
                <a:latin typeface="+mn-lt"/>
              </a:rPr>
              <a:t>Reference: </a:t>
            </a:r>
            <a:r>
              <a:rPr lang="en-NZ" sz="1400" dirty="0">
                <a:latin typeface="+mn-lt"/>
                <a:hlinkClick r:id="rId6"/>
              </a:rPr>
              <a:t>National and Regional Climate Maps | NIWA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363053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74C9-9171-B959-FDB1-4C021522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0" y="365867"/>
            <a:ext cx="10813869" cy="636951"/>
          </a:xfrm>
        </p:spPr>
        <p:txBody>
          <a:bodyPr>
            <a:normAutofit/>
          </a:bodyPr>
          <a:lstStyle/>
          <a:p>
            <a:r>
              <a:rPr lang="en-NZ" dirty="0"/>
              <a:t>Climate Map Product Examples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98D90-15EA-1E28-CAF4-9E5AC641D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45" y="1330580"/>
            <a:ext cx="7344437" cy="1328641"/>
          </a:xfrm>
        </p:spPr>
        <p:txBody>
          <a:bodyPr>
            <a:normAutofit/>
          </a:bodyPr>
          <a:lstStyle/>
          <a:p>
            <a:r>
              <a:rPr lang="en-NZ" dirty="0"/>
              <a:t>Vanuatu historical climatology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F674B-BA51-CBAF-161C-FC21F195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11</a:t>
            </a:fld>
            <a:endParaRPr lang="en-N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B94AA3-3C0D-C3E0-A9EF-5A3F9A2B6FC9}"/>
              </a:ext>
            </a:extLst>
          </p:cNvPr>
          <p:cNvSpPr txBox="1">
            <a:spLocks/>
          </p:cNvSpPr>
          <p:nvPr/>
        </p:nvSpPr>
        <p:spPr>
          <a:xfrm>
            <a:off x="127828" y="6492875"/>
            <a:ext cx="7680339" cy="365125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400" dirty="0">
                <a:latin typeface="+mn-lt"/>
              </a:rPr>
              <a:t>Reference: </a:t>
            </a:r>
            <a:r>
              <a:rPr lang="en-NZ" sz="1400" dirty="0">
                <a:latin typeface="+mn-lt"/>
                <a:hlinkClick r:id="rId2"/>
              </a:rPr>
              <a:t>National and Regional Climate Maps | NIWA</a:t>
            </a:r>
            <a:endParaRPr lang="en-NZ" sz="1400" dirty="0"/>
          </a:p>
        </p:txBody>
      </p:sp>
      <p:pic>
        <p:nvPicPr>
          <p:cNvPr id="6" name="Picture 5" descr="A map of the islands&#10;&#10;Description automatically generated">
            <a:extLst>
              <a:ext uri="{FF2B5EF4-FFF2-40B4-BE49-F238E27FC236}">
                <a16:creationId xmlns:a16="http://schemas.microsoft.com/office/drawing/2014/main" id="{62442C98-3179-1813-6F2A-9B9516BE7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2" y="2247768"/>
            <a:ext cx="2478023" cy="3502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map of the islands&#10;&#10;Description automatically generated">
            <a:extLst>
              <a:ext uri="{FF2B5EF4-FFF2-40B4-BE49-F238E27FC236}">
                <a16:creationId xmlns:a16="http://schemas.microsoft.com/office/drawing/2014/main" id="{F4992E95-F834-C395-7316-7456AA82D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72" y="2247768"/>
            <a:ext cx="2505142" cy="3541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map of the island&#10;&#10;Description automatically generated">
            <a:extLst>
              <a:ext uri="{FF2B5EF4-FFF2-40B4-BE49-F238E27FC236}">
                <a16:creationId xmlns:a16="http://schemas.microsoft.com/office/drawing/2014/main" id="{E908E353-0864-CB78-ECB4-B6F02F4A5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10" y="654183"/>
            <a:ext cx="2048469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A map of the islands&#10;&#10;Description automatically generated">
            <a:extLst>
              <a:ext uri="{FF2B5EF4-FFF2-40B4-BE49-F238E27FC236}">
                <a16:creationId xmlns:a16="http://schemas.microsoft.com/office/drawing/2014/main" id="{55C8139C-7A23-BFE0-4C50-9AA743911B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8" y="654183"/>
            <a:ext cx="204847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map of a country&#10;&#10;Description automatically generated">
            <a:extLst>
              <a:ext uri="{FF2B5EF4-FFF2-40B4-BE49-F238E27FC236}">
                <a16:creationId xmlns:a16="http://schemas.microsoft.com/office/drawing/2014/main" id="{9D346B06-EC9F-4A1B-4C22-ED502B5126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09" y="3721331"/>
            <a:ext cx="204847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map of the islands&#10;&#10;Description automatically generated">
            <a:extLst>
              <a:ext uri="{FF2B5EF4-FFF2-40B4-BE49-F238E27FC236}">
                <a16:creationId xmlns:a16="http://schemas.microsoft.com/office/drawing/2014/main" id="{802BCA27-C935-E2AF-EF54-E91AC891E3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8" y="3707568"/>
            <a:ext cx="204847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1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74C9-9171-B959-FDB1-4C021522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0" y="365867"/>
            <a:ext cx="10813869" cy="636951"/>
          </a:xfrm>
        </p:spPr>
        <p:txBody>
          <a:bodyPr>
            <a:normAutofit/>
          </a:bodyPr>
          <a:lstStyle/>
          <a:p>
            <a:r>
              <a:rPr lang="en-NZ" dirty="0"/>
              <a:t>Climate Map Product Examples - 3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98D90-15EA-1E28-CAF4-9E5AC641D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30" y="1543010"/>
            <a:ext cx="4476570" cy="1416090"/>
          </a:xfrm>
        </p:spPr>
        <p:txBody>
          <a:bodyPr>
            <a:noAutofit/>
          </a:bodyPr>
          <a:lstStyle/>
          <a:p>
            <a:r>
              <a:rPr lang="en-NZ" dirty="0"/>
              <a:t>Vanuatu daily operational climate maps</a:t>
            </a:r>
          </a:p>
          <a:p>
            <a:r>
              <a:rPr lang="en-NZ" dirty="0"/>
              <a:t>Combining satellite and surface climate observation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F674B-BA51-CBAF-161C-FC21F195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12</a:t>
            </a:fld>
            <a:endParaRPr lang="en-N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B94AA3-3C0D-C3E0-A9EF-5A3F9A2B6FC9}"/>
              </a:ext>
            </a:extLst>
          </p:cNvPr>
          <p:cNvSpPr txBox="1">
            <a:spLocks/>
          </p:cNvSpPr>
          <p:nvPr/>
        </p:nvSpPr>
        <p:spPr>
          <a:xfrm>
            <a:off x="127828" y="6492875"/>
            <a:ext cx="7680339" cy="365125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400" dirty="0">
                <a:latin typeface="+mn-lt"/>
              </a:rPr>
              <a:t>Reference: </a:t>
            </a:r>
            <a:r>
              <a:rPr lang="en-NZ" sz="1400" dirty="0">
                <a:latin typeface="+mn-lt"/>
                <a:hlinkClick r:id="rId2"/>
              </a:rPr>
              <a:t>National and Regional Climate Maps | NIWA</a:t>
            </a:r>
            <a:endParaRPr lang="en-NZ" sz="1400" dirty="0"/>
          </a:p>
        </p:txBody>
      </p:sp>
      <p:pic>
        <p:nvPicPr>
          <p:cNvPr id="8" name="Picture 7" descr="A close-up of a map&#10;&#10;Description automatically generated">
            <a:extLst>
              <a:ext uri="{FF2B5EF4-FFF2-40B4-BE49-F238E27FC236}">
                <a16:creationId xmlns:a16="http://schemas.microsoft.com/office/drawing/2014/main" id="{63C783D9-3966-CF6E-0C8B-C82193D23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917" y="1429938"/>
            <a:ext cx="6164330" cy="4361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25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6024-C3DD-BB78-33AA-7FD99588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70" y="389202"/>
            <a:ext cx="10813869" cy="636951"/>
          </a:xfrm>
        </p:spPr>
        <p:txBody>
          <a:bodyPr>
            <a:normAutofit/>
          </a:bodyPr>
          <a:lstStyle/>
          <a:p>
            <a:r>
              <a:rPr lang="en-NZ" dirty="0"/>
              <a:t>How do we create these climate maps?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1820A-1BD4-04C3-8692-3B985570E9D0}"/>
              </a:ext>
            </a:extLst>
          </p:cNvPr>
          <p:cNvSpPr txBox="1"/>
          <p:nvPr/>
        </p:nvSpPr>
        <p:spPr>
          <a:xfrm>
            <a:off x="600529" y="1284701"/>
            <a:ext cx="781260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Historical weather station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Access to other climate related data such as satellite observations or weather forecast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Topographic data – (a digital elevation model)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Data review, analysis, and manipulation tools (e.g. Python, Pandas, </a:t>
            </a:r>
            <a:r>
              <a:rPr lang="en-NZ" sz="2400" dirty="0" err="1">
                <a:cs typeface="Calibri"/>
              </a:rPr>
              <a:t>xarray</a:t>
            </a:r>
            <a:r>
              <a:rPr lang="en-NZ" sz="2400" dirty="0">
                <a:cs typeface="Calibri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Spatial analysis tools (e.g. GDAL, </a:t>
            </a:r>
            <a:r>
              <a:rPr lang="en-NZ" sz="2400" dirty="0" err="1">
                <a:cs typeface="Calibri"/>
              </a:rPr>
              <a:t>Rasterio</a:t>
            </a:r>
            <a:r>
              <a:rPr lang="en-NZ" sz="2400" dirty="0">
                <a:cs typeface="Calibri"/>
              </a:rPr>
              <a:t>, </a:t>
            </a:r>
            <a:r>
              <a:rPr lang="en-NZ" sz="2400" dirty="0" err="1">
                <a:cs typeface="Calibri"/>
              </a:rPr>
              <a:t>GeoPandas</a:t>
            </a:r>
            <a:r>
              <a:rPr lang="en-NZ" sz="2400" dirty="0">
                <a:cs typeface="Calibri"/>
              </a:rPr>
              <a:t>, </a:t>
            </a:r>
            <a:r>
              <a:rPr lang="en-NZ" sz="2400" dirty="0" err="1">
                <a:cs typeface="Calibri"/>
              </a:rPr>
              <a:t>ANUSplin</a:t>
            </a:r>
            <a:r>
              <a:rPr lang="en-NZ" sz="2400" dirty="0">
                <a:cs typeface="Calibri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Contextual spatial layers e.g. coastlines, placenames and </a:t>
            </a:r>
            <a:r>
              <a:rPr lang="en-NZ" sz="2400" dirty="0" err="1">
                <a:cs typeface="Calibri"/>
              </a:rPr>
              <a:t>hillshade</a:t>
            </a:r>
            <a:r>
              <a:rPr lang="en-NZ" sz="2400" dirty="0">
                <a:cs typeface="Calibri"/>
              </a:rPr>
              <a:t> grids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cs typeface="Calibri"/>
              </a:rPr>
              <a:t>Mapping software (e.g. </a:t>
            </a:r>
            <a:r>
              <a:rPr lang="en-NZ" sz="2400" dirty="0" err="1">
                <a:cs typeface="Calibri"/>
              </a:rPr>
              <a:t>Cartopy</a:t>
            </a:r>
            <a:r>
              <a:rPr lang="en-NZ" sz="2400" dirty="0">
                <a:cs typeface="Calibri"/>
              </a:rPr>
              <a:t>)</a:t>
            </a:r>
          </a:p>
        </p:txBody>
      </p:sp>
      <p:pic>
        <p:nvPicPr>
          <p:cNvPr id="1026" name="Picture 2" descr="IT12A01: FUNDAMENTALS OF PYTHON PROGRAMMING (SF) (SYNCHRONOUS E-LEARNING) -  NTUC LearningHub">
            <a:extLst>
              <a:ext uri="{FF2B5EF4-FFF2-40B4-BE49-F238E27FC236}">
                <a16:creationId xmlns:a16="http://schemas.microsoft.com/office/drawing/2014/main" id="{1737C7FC-6369-8893-4DEF-9FC5B8EF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140" y="1100377"/>
            <a:ext cx="1540216" cy="8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das (software) - Wikipedia">
            <a:extLst>
              <a:ext uri="{FF2B5EF4-FFF2-40B4-BE49-F238E27FC236}">
                <a16:creationId xmlns:a16="http://schemas.microsoft.com/office/drawing/2014/main" id="{9E39DFAA-6C09-399C-44CB-491BCA55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39" y="2098411"/>
            <a:ext cx="2175509" cy="8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array.DataArray.coarsen">
            <a:extLst>
              <a:ext uri="{FF2B5EF4-FFF2-40B4-BE49-F238E27FC236}">
                <a16:creationId xmlns:a16="http://schemas.microsoft.com/office/drawing/2014/main" id="{E5E84B19-10A3-0011-92B9-129BB9D2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47" y="3843588"/>
            <a:ext cx="2286489" cy="8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DAL - Wikipedia">
            <a:extLst>
              <a:ext uri="{FF2B5EF4-FFF2-40B4-BE49-F238E27FC236}">
                <a16:creationId xmlns:a16="http://schemas.microsoft.com/office/drawing/2014/main" id="{C74D711F-083A-982A-6BBC-1CD386EB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79" y="4858876"/>
            <a:ext cx="929837" cy="1027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Pandas 0.13.2 — GeoPandas 0.13.2+0.gd5add48.dirty documentation">
            <a:extLst>
              <a:ext uri="{FF2B5EF4-FFF2-40B4-BE49-F238E27FC236}">
                <a16:creationId xmlns:a16="http://schemas.microsoft.com/office/drawing/2014/main" id="{C82E70E0-F1AD-8774-98BB-0BF16EE8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391" y="3035156"/>
            <a:ext cx="2737803" cy="5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itHub - SciTools/cartopy: Cartopy - a cartographic python library with  matplotlib support">
            <a:extLst>
              <a:ext uri="{FF2B5EF4-FFF2-40B4-BE49-F238E27FC236}">
                <a16:creationId xmlns:a16="http://schemas.microsoft.com/office/drawing/2014/main" id="{FE989C4C-CABC-8579-A982-AA221A94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668" y="4986682"/>
            <a:ext cx="1516380" cy="771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402BCDB-BB9F-0671-404A-9F8C25CB5234}"/>
              </a:ext>
            </a:extLst>
          </p:cNvPr>
          <p:cNvGrpSpPr/>
          <p:nvPr/>
        </p:nvGrpSpPr>
        <p:grpSpPr>
          <a:xfrm>
            <a:off x="7305869" y="5411755"/>
            <a:ext cx="1451232" cy="1309720"/>
            <a:chOff x="6987155" y="4982844"/>
            <a:chExt cx="1483617" cy="13485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E9E752-5280-0F13-61FB-5818183E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87155" y="4982844"/>
              <a:ext cx="1483617" cy="13485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865BBB-734F-9CBB-95C4-76433EEACE39}"/>
                </a:ext>
              </a:extLst>
            </p:cNvPr>
            <p:cNvSpPr txBox="1"/>
            <p:nvPr/>
          </p:nvSpPr>
          <p:spPr>
            <a:xfrm>
              <a:off x="7234180" y="5424550"/>
              <a:ext cx="989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2400" b="1" dirty="0">
                  <a:solidFill>
                    <a:schemeClr val="bg1"/>
                  </a:solidFill>
                </a:rPr>
                <a:t>ASTER</a:t>
              </a:r>
              <a:endParaRPr lang="en-NZ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83E2DD2-3264-8EBC-1014-5D0A48F4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358BFA-0F32-4C99-919D-FE077C9368D0}" type="slidenum">
              <a:rPr lang="en-NZ" smtClean="0"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1615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61DA0-A01F-36BC-6904-C5652DD7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51" y="463292"/>
            <a:ext cx="7984588" cy="734145"/>
          </a:xfrm>
        </p:spPr>
        <p:txBody>
          <a:bodyPr>
            <a:normAutofit/>
          </a:bodyPr>
          <a:lstStyle/>
          <a:p>
            <a:r>
              <a:rPr lang="en-NZ" dirty="0"/>
              <a:t>How are the maps accessed in </a:t>
            </a:r>
            <a:r>
              <a:rPr lang="en-NZ" dirty="0" err="1"/>
              <a:t>CliDEsc</a:t>
            </a:r>
            <a:r>
              <a:rPr lang="en-NZ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9EABF-3389-6615-D107-61EBC4578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51" y="1633945"/>
            <a:ext cx="5506885" cy="4051960"/>
          </a:xfrm>
        </p:spPr>
        <p:txBody>
          <a:bodyPr>
            <a:normAutofit/>
          </a:bodyPr>
          <a:lstStyle/>
          <a:p>
            <a:r>
              <a:rPr lang="en-NZ" dirty="0"/>
              <a:t>HTML and </a:t>
            </a:r>
            <a:r>
              <a:rPr lang="en-NZ" dirty="0" err="1"/>
              <a:t>Javascript</a:t>
            </a:r>
            <a:r>
              <a:rPr lang="en-NZ" dirty="0"/>
              <a:t> application</a:t>
            </a:r>
          </a:p>
          <a:p>
            <a:r>
              <a:rPr lang="en-NZ" dirty="0"/>
              <a:t>Added to the </a:t>
            </a:r>
            <a:r>
              <a:rPr lang="en-NZ" dirty="0" err="1"/>
              <a:t>CliDEsc</a:t>
            </a:r>
            <a:r>
              <a:rPr lang="en-NZ" dirty="0"/>
              <a:t> web interface </a:t>
            </a:r>
          </a:p>
          <a:p>
            <a:r>
              <a:rPr lang="en-NZ" dirty="0"/>
              <a:t>Maps are accessed via the </a:t>
            </a:r>
            <a:r>
              <a:rPr lang="en-NZ" dirty="0" err="1"/>
              <a:t>CliDEsc</a:t>
            </a:r>
            <a:r>
              <a:rPr lang="en-NZ" dirty="0"/>
              <a:t> Map Library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AD0E3-E97B-1CA9-9155-E45928E7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14</a:t>
            </a:fld>
            <a:endParaRPr lang="en-NZ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9FD414-72FB-BB62-CCB7-3D5BA7FFA31F}"/>
              </a:ext>
            </a:extLst>
          </p:cNvPr>
          <p:cNvGrpSpPr/>
          <p:nvPr/>
        </p:nvGrpSpPr>
        <p:grpSpPr>
          <a:xfrm>
            <a:off x="6192982" y="1272251"/>
            <a:ext cx="5999018" cy="5374813"/>
            <a:chOff x="5204461" y="9827"/>
            <a:chExt cx="6987539" cy="65624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1A8C4-21EF-F9B3-C560-5A75D9A3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4580" y="2015490"/>
              <a:ext cx="5399111" cy="45567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00DFCC-C2BD-C169-9FC0-68E76A5E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4461" y="9827"/>
              <a:ext cx="6987539" cy="2672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9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BA7F-CDA9-E3D6-C279-6C4A6FF5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0" y="649055"/>
            <a:ext cx="10813869" cy="636951"/>
          </a:xfrm>
        </p:spPr>
        <p:txBody>
          <a:bodyPr/>
          <a:lstStyle/>
          <a:p>
            <a:r>
              <a:rPr lang="en-NZ" dirty="0"/>
              <a:t>Web Dashboard Example - Weather &amp; Climate Extremes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83319-65A4-CCEF-8698-B4F4C1889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73" y="1742872"/>
            <a:ext cx="4564085" cy="4345508"/>
          </a:xfrm>
        </p:spPr>
        <p:txBody>
          <a:bodyPr>
            <a:normAutofit fontScale="92500"/>
          </a:bodyPr>
          <a:lstStyle/>
          <a:p>
            <a:r>
              <a:rPr lang="en-NZ" dirty="0"/>
              <a:t>R Shiny Dashboard</a:t>
            </a:r>
          </a:p>
          <a:p>
            <a:r>
              <a:rPr lang="en-NZ" dirty="0"/>
              <a:t>Leaflet web map</a:t>
            </a:r>
          </a:p>
          <a:p>
            <a:r>
              <a:rPr lang="en-NZ" dirty="0"/>
              <a:t>Near real-time weather data from </a:t>
            </a:r>
            <a:r>
              <a:rPr lang="en-NZ" dirty="0" err="1"/>
              <a:t>CliDE</a:t>
            </a:r>
            <a:endParaRPr lang="en-NZ" dirty="0"/>
          </a:p>
          <a:p>
            <a:r>
              <a:rPr lang="en-NZ" dirty="0"/>
              <a:t>Map shows the location of extreme weather conditions</a:t>
            </a:r>
          </a:p>
          <a:p>
            <a:r>
              <a:rPr lang="en-NZ" dirty="0"/>
              <a:t>Allows the users to assess the severity of extreme weather events and compare this with historical data</a:t>
            </a:r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A90B5-3288-2865-9BBC-1782F738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15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BC468-4C40-76C9-E6CC-1A196DF04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289" y="1742872"/>
            <a:ext cx="6550621" cy="4008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1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large island&#10;&#10;Description automatically generated">
            <a:extLst>
              <a:ext uri="{FF2B5EF4-FFF2-40B4-BE49-F238E27FC236}">
                <a16:creationId xmlns:a16="http://schemas.microsoft.com/office/drawing/2014/main" id="{FEED2E65-15CC-FA37-A53E-C331693A9E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09" y="1151330"/>
            <a:ext cx="5848244" cy="2960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C7BA7F-CDA9-E3D6-C279-6C4A6FF5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432924"/>
            <a:ext cx="10813869" cy="636951"/>
          </a:xfrm>
        </p:spPr>
        <p:txBody>
          <a:bodyPr/>
          <a:lstStyle/>
          <a:p>
            <a:r>
              <a:rPr lang="en-NZ" dirty="0"/>
              <a:t>Web Dashboard Example – </a:t>
            </a:r>
            <a:r>
              <a:rPr lang="en-NZ" dirty="0" err="1"/>
              <a:t>CliDEsc</a:t>
            </a:r>
            <a:r>
              <a:rPr lang="en-NZ" dirty="0"/>
              <a:t> Portal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83319-65A4-CCEF-8698-B4F4C1889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31" y="1394710"/>
            <a:ext cx="4820394" cy="4836252"/>
          </a:xfrm>
        </p:spPr>
        <p:txBody>
          <a:bodyPr>
            <a:normAutofit fontScale="92500"/>
          </a:bodyPr>
          <a:lstStyle/>
          <a:p>
            <a:r>
              <a:rPr lang="en-NZ" dirty="0" err="1"/>
              <a:t>Vaisigano</a:t>
            </a:r>
            <a:r>
              <a:rPr lang="en-NZ" dirty="0"/>
              <a:t> Flood Monitoring</a:t>
            </a:r>
          </a:p>
          <a:p>
            <a:r>
              <a:rPr lang="en-NZ" dirty="0"/>
              <a:t>Cloud hosted </a:t>
            </a:r>
            <a:r>
              <a:rPr lang="en-NZ" dirty="0" err="1"/>
              <a:t>Javascript</a:t>
            </a:r>
            <a:r>
              <a:rPr lang="en-NZ" dirty="0"/>
              <a:t> application</a:t>
            </a:r>
          </a:p>
          <a:p>
            <a:r>
              <a:rPr lang="en-NZ" dirty="0"/>
              <a:t>Leaflet web mapping</a:t>
            </a:r>
          </a:p>
          <a:p>
            <a:r>
              <a:rPr lang="en-NZ" dirty="0"/>
              <a:t>Raster data hosted in NIWA’s ArcGIS Portal Platform providing OGC compliant WMS services</a:t>
            </a:r>
          </a:p>
          <a:p>
            <a:r>
              <a:rPr lang="en-NZ" dirty="0"/>
              <a:t>Enables users to review and scenario test flood forecasts</a:t>
            </a:r>
          </a:p>
          <a:p>
            <a:r>
              <a:rPr lang="en-NZ" dirty="0"/>
              <a:t>Predicted rainfall, river level, flow rate and time of peak level 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A90B5-3288-2865-9BBC-1782F738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16</a:t>
            </a:fld>
            <a:endParaRPr lang="en-NZ" dirty="0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284104E-263E-56D1-38B8-1A59AF5E3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24" y="3721713"/>
            <a:ext cx="5170914" cy="2908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6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2F4A5-069B-4E3C-A76D-0F5B61494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6435" y="2928937"/>
            <a:ext cx="6673850" cy="1000125"/>
          </a:xfrm>
        </p:spPr>
        <p:txBody>
          <a:bodyPr>
            <a:normAutofit/>
          </a:bodyPr>
          <a:lstStyle/>
          <a:p>
            <a:r>
              <a:rPr lang="en-NZ" sz="4400" dirty="0">
                <a:ea typeface="+mj-ea"/>
                <a:cs typeface="+mj-cs"/>
              </a:rPr>
              <a:t>Vinaka and Thank You.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648BD1-FD80-F0EA-8999-EC7939D4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580" y="3929062"/>
            <a:ext cx="3527900" cy="636951"/>
          </a:xfrm>
        </p:spPr>
        <p:txBody>
          <a:bodyPr/>
          <a:lstStyle/>
          <a:p>
            <a:r>
              <a:rPr lang="en-N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James.Sturman@niwa.co.nz</a:t>
            </a:r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CDFC5-C000-C312-1FE5-BD1E8B8D2524}"/>
              </a:ext>
            </a:extLst>
          </p:cNvPr>
          <p:cNvSpPr txBox="1"/>
          <p:nvPr/>
        </p:nvSpPr>
        <p:spPr>
          <a:xfrm>
            <a:off x="1553632" y="4998600"/>
            <a:ext cx="9084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https://niwa.co.nz/pacific-rim/research-projects/climate-data-for-the-environment-services-client-clidesc</a:t>
            </a:r>
            <a:r>
              <a:rPr lang="en-NZ" sz="1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27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6024-C3DD-BB78-33AA-7FD99588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254047"/>
            <a:ext cx="10813869" cy="636951"/>
          </a:xfrm>
        </p:spPr>
        <p:txBody>
          <a:bodyPr/>
          <a:lstStyle/>
          <a:p>
            <a:r>
              <a:rPr lang="en-NZ" sz="3200" dirty="0"/>
              <a:t>Global</a:t>
            </a:r>
            <a:r>
              <a:rPr lang="en-N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NZ" sz="3200" dirty="0"/>
              <a:t>context: Global Framework for Climate Services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46784-E122-3EBC-A390-338537B035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80" y="924366"/>
            <a:ext cx="6851113" cy="2410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D8A075-5596-61D4-5CF4-6656CA6F1864}"/>
              </a:ext>
            </a:extLst>
          </p:cNvPr>
          <p:cNvSpPr txBox="1"/>
          <p:nvPr/>
        </p:nvSpPr>
        <p:spPr>
          <a:xfrm>
            <a:off x="539929" y="5863810"/>
            <a:ext cx="948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Source: WMO_1153_en.pdf: </a:t>
            </a:r>
            <a:r>
              <a:rPr lang="en-NZ" sz="1400" b="1" i="1" dirty="0">
                <a:solidFill>
                  <a:schemeClr val="accent3">
                    <a:lumMod val="75000"/>
                  </a:schemeClr>
                </a:solidFill>
              </a:rPr>
              <a:t>Valuing Weather and Climate: Economic assessment of Meteorological and Hydrological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4729-E895-7C4F-AC81-A785DA536667}"/>
              </a:ext>
            </a:extLst>
          </p:cNvPr>
          <p:cNvSpPr txBox="1"/>
          <p:nvPr/>
        </p:nvSpPr>
        <p:spPr>
          <a:xfrm>
            <a:off x="539929" y="1499194"/>
            <a:ext cx="2243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System infrastructure for production and delivery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DF8E7-B725-698C-7C03-8CE8CE78DB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486" y="3200368"/>
            <a:ext cx="6818548" cy="2733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147128-38BE-B498-D4A0-29CDB6BFCBBD}"/>
              </a:ext>
            </a:extLst>
          </p:cNvPr>
          <p:cNvSpPr txBox="1"/>
          <p:nvPr/>
        </p:nvSpPr>
        <p:spPr>
          <a:xfrm>
            <a:off x="617665" y="4275867"/>
            <a:ext cx="192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Information and services value chain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F032127-E40F-F0B6-22F7-6327D2CE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D358BFA-0F32-4C99-919D-FE077C9368D0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9934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96B58-3DA7-4BED-1C08-F6C85AE3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633331"/>
            <a:ext cx="10813869" cy="636951"/>
          </a:xfrm>
        </p:spPr>
        <p:txBody>
          <a:bodyPr/>
          <a:lstStyle/>
          <a:p>
            <a:r>
              <a:rPr lang="en-NZ" dirty="0"/>
              <a:t>Weather and Climate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AD4B9-A20B-F5AE-DA42-438AA697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3</a:t>
            </a:fld>
            <a:endParaRPr lang="en-NZ" dirty="0"/>
          </a:p>
        </p:txBody>
      </p:sp>
      <p:pic>
        <p:nvPicPr>
          <p:cNvPr id="9" name="Content Placeholder 8" descr="A group of men working on a construction site&#10;&#10;Description automatically generated">
            <a:extLst>
              <a:ext uri="{FF2B5EF4-FFF2-40B4-BE49-F238E27FC236}">
                <a16:creationId xmlns:a16="http://schemas.microsoft.com/office/drawing/2014/main" id="{FC831B8D-3AC4-79FF-039F-DDB1B095D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1059" y="951807"/>
            <a:ext cx="4209281" cy="280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itting on a concrete block with a computer&#10;&#10;Description automatically generated">
            <a:extLst>
              <a:ext uri="{FF2B5EF4-FFF2-40B4-BE49-F238E27FC236}">
                <a16:creationId xmlns:a16="http://schemas.microsoft.com/office/drawing/2014/main" id="{049B5C5F-CE81-BA1B-25DA-D32E63CEA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87" y="3969395"/>
            <a:ext cx="3581152" cy="2683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31CD6-F689-366A-B6F0-33DDE9C0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059" y="3969395"/>
            <a:ext cx="4209281" cy="269366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794CE4-ADD5-D9D6-F634-4241321553E3}"/>
              </a:ext>
            </a:extLst>
          </p:cNvPr>
          <p:cNvSpPr txBox="1">
            <a:spLocks/>
          </p:cNvSpPr>
          <p:nvPr/>
        </p:nvSpPr>
        <p:spPr>
          <a:xfrm>
            <a:off x="634305" y="1637617"/>
            <a:ext cx="6955891" cy="1930555"/>
          </a:xfrm>
          <a:prstGeom prst="rect">
            <a:avLst/>
          </a:prstGeom>
        </p:spPr>
        <p:txBody>
          <a:bodyPr/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dirty="0"/>
              <a:t>Pacific Island network of weather and climate observation stations</a:t>
            </a:r>
          </a:p>
          <a:p>
            <a:r>
              <a:rPr lang="en-NZ" sz="2400" dirty="0"/>
              <a:t>Providing a valuable record of long-term climate information for the region</a:t>
            </a:r>
          </a:p>
        </p:txBody>
      </p:sp>
    </p:spTree>
    <p:extLst>
      <p:ext uri="{BB962C8B-B14F-4D97-AF65-F5344CB8AC3E}">
        <p14:creationId xmlns:p14="http://schemas.microsoft.com/office/powerpoint/2010/main" val="423831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612A-675C-4E29-13D4-614E32BD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CliDE</a:t>
            </a:r>
            <a:r>
              <a:rPr lang="en-NZ" dirty="0"/>
              <a:t> – Climate Data for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BB90D-3C72-5503-DEB5-B5240D8E6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Climate Data Management System (CDMS)</a:t>
            </a:r>
          </a:p>
          <a:p>
            <a:r>
              <a:rPr lang="en-NZ" dirty="0"/>
              <a:t>Providing countries with a central database for climate records</a:t>
            </a:r>
          </a:p>
          <a:p>
            <a:r>
              <a:rPr lang="en-NZ" dirty="0"/>
              <a:t>Free and open-source software</a:t>
            </a:r>
          </a:p>
          <a:p>
            <a:r>
              <a:rPr lang="en-NZ" dirty="0"/>
              <a:t>Developed by the Bureau of Meteorology,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B0663-8AF9-830F-B0DF-6363A63F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4</a:t>
            </a:fld>
            <a:endParaRPr lang="en-N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252E56-D8B4-E685-B079-807DEB5E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5677979"/>
            <a:ext cx="9525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2B47E-7F13-8322-10E0-A363F5BC6082}"/>
              </a:ext>
            </a:extLst>
          </p:cNvPr>
          <p:cNvSpPr txBox="1"/>
          <p:nvPr/>
        </p:nvSpPr>
        <p:spPr>
          <a:xfrm>
            <a:off x="411237" y="572084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600" dirty="0">
                <a:hlinkClick r:id="rId3"/>
              </a:rPr>
              <a:t>http://www.bom.gov.au/climate/pacific/about-clide.shtml</a:t>
            </a:r>
            <a:r>
              <a:rPr lang="en-NZ" sz="1600" dirty="0"/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6F336CD-2AE2-51AD-3E21-23AB6FB9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673" y="5720841"/>
            <a:ext cx="11620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6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2E084-97A0-F553-089A-9D8FC993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8BFA-0F32-4C99-919D-FE077C9368D0}" type="slidenum">
              <a:rPr lang="en-NZ" smtClean="0"/>
              <a:t>5</a:t>
            </a:fld>
            <a:endParaRPr lang="en-NZ" dirty="0"/>
          </a:p>
        </p:txBody>
      </p:sp>
      <p:pic>
        <p:nvPicPr>
          <p:cNvPr id="5" name="Picture 4" descr="A picture containing text, diagram, map, plan&#10;&#10;Description automatically generated">
            <a:extLst>
              <a:ext uri="{FF2B5EF4-FFF2-40B4-BE49-F238E27FC236}">
                <a16:creationId xmlns:a16="http://schemas.microsoft.com/office/drawing/2014/main" id="{94971ED3-2546-CD14-021F-E1244FF3E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5" y="238125"/>
            <a:ext cx="9263685" cy="59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3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99D4-7197-8851-2F0D-032A5DD37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0" y="501650"/>
            <a:ext cx="11172513" cy="636951"/>
          </a:xfrm>
        </p:spPr>
        <p:txBody>
          <a:bodyPr>
            <a:normAutofit fontScale="90000"/>
          </a:bodyPr>
          <a:lstStyle/>
          <a:p>
            <a:r>
              <a:rPr lang="en-NZ" dirty="0"/>
              <a:t>What is the Climate for the Environment Service Client (</a:t>
            </a:r>
            <a:r>
              <a:rPr lang="en-NZ" dirty="0" err="1"/>
              <a:t>CliDEsc</a:t>
            </a:r>
            <a:r>
              <a:rPr lang="en-NZ" dirty="0"/>
              <a:t>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66B7E-4810-78CB-3AE3-13CEA878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6</a:t>
            </a:fld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AC29B-81A6-E3C1-3CBF-4A6CAEF2A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9" y="1357548"/>
            <a:ext cx="4598773" cy="4142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Content Placeholder 13" descr="A map of new zealand with many colored circles&#10;&#10;Description automatically generated">
            <a:extLst>
              <a:ext uri="{FF2B5EF4-FFF2-40B4-BE49-F238E27FC236}">
                <a16:creationId xmlns:a16="http://schemas.microsoft.com/office/drawing/2014/main" id="{23CD55DA-EB05-CBC2-0E57-3210F20B7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84" y="1362155"/>
            <a:ext cx="5311329" cy="4164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88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8A03-6DE1-A286-D435-65A6A95A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85" y="721843"/>
            <a:ext cx="11205029" cy="636951"/>
          </a:xfrm>
        </p:spPr>
        <p:txBody>
          <a:bodyPr>
            <a:normAutofit/>
          </a:bodyPr>
          <a:lstStyle/>
          <a:p>
            <a:r>
              <a:rPr lang="en-NZ" dirty="0"/>
              <a:t>The </a:t>
            </a:r>
            <a:r>
              <a:rPr lang="en-NZ" dirty="0" err="1"/>
              <a:t>CliDEsc</a:t>
            </a:r>
            <a:r>
              <a:rPr lang="en-NZ" dirty="0"/>
              <a:t> System</a:t>
            </a:r>
          </a:p>
        </p:txBody>
      </p:sp>
      <p:pic>
        <p:nvPicPr>
          <p:cNvPr id="6" name="Content Placeholder 5" descr="A diagram of a product process&#10;&#10;Description automatically generated">
            <a:extLst>
              <a:ext uri="{FF2B5EF4-FFF2-40B4-BE49-F238E27FC236}">
                <a16:creationId xmlns:a16="http://schemas.microsoft.com/office/drawing/2014/main" id="{FAF5E403-5FC2-4E4C-1668-3EFDAE798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37" y="1826809"/>
            <a:ext cx="8054063" cy="38590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FA00B-AFE3-2A02-3C79-47020A45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7</a:t>
            </a:fld>
            <a:endParaRPr lang="en-NZ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FA0C13-F0AF-4D17-EC57-99855C7046A4}"/>
              </a:ext>
            </a:extLst>
          </p:cNvPr>
          <p:cNvSpPr/>
          <p:nvPr/>
        </p:nvSpPr>
        <p:spPr>
          <a:xfrm>
            <a:off x="1551093" y="3901440"/>
            <a:ext cx="2113280" cy="1503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EF62B0-68DA-840E-FD61-9DF2B2D4ADF7}"/>
              </a:ext>
            </a:extLst>
          </p:cNvPr>
          <p:cNvSpPr/>
          <p:nvPr/>
        </p:nvSpPr>
        <p:spPr>
          <a:xfrm>
            <a:off x="8150583" y="2397759"/>
            <a:ext cx="2113280" cy="25941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312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212EA-94B2-D86F-8D3D-DA3D3B72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CliDEsc</a:t>
            </a:r>
            <a:r>
              <a:rPr lang="en-NZ" dirty="0"/>
              <a:t> Product Catalogue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A6E4C-E76F-DF4D-F578-95D09BF5F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31" y="1976846"/>
            <a:ext cx="5556069" cy="3688664"/>
          </a:xfrm>
        </p:spPr>
        <p:txBody>
          <a:bodyPr/>
          <a:lstStyle/>
          <a:p>
            <a:r>
              <a:rPr lang="en-NZ" dirty="0"/>
              <a:t>Library of custom product generators</a:t>
            </a:r>
          </a:p>
          <a:p>
            <a:r>
              <a:rPr lang="en-NZ" dirty="0"/>
              <a:t>Python and R programming languages used for product generation</a:t>
            </a:r>
          </a:p>
          <a:p>
            <a:r>
              <a:rPr lang="en-NZ" dirty="0"/>
              <a:t>Products can be accessed through the Map and Classic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91C43-F192-F00A-B507-390496F4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8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AC6FF-39D1-DCFC-4F32-A1F89053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003" y="1610850"/>
            <a:ext cx="5600007" cy="4054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40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2812-1EB2-D94B-A35A-B59358E3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577"/>
            <a:ext cx="10813869" cy="636951"/>
          </a:xfrm>
        </p:spPr>
        <p:txBody>
          <a:bodyPr/>
          <a:lstStyle/>
          <a:p>
            <a:r>
              <a:rPr lang="en-NZ" dirty="0"/>
              <a:t>Product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2283C-3F1C-1082-2233-B5D709981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120" y="1553930"/>
            <a:ext cx="10266680" cy="3688664"/>
          </a:xfrm>
        </p:spPr>
        <p:txBody>
          <a:bodyPr/>
          <a:lstStyle/>
          <a:p>
            <a:r>
              <a:rPr lang="en-NZ" dirty="0"/>
              <a:t>Charts</a:t>
            </a:r>
          </a:p>
          <a:p>
            <a:r>
              <a:rPr lang="en-NZ" dirty="0"/>
              <a:t>Infographics</a:t>
            </a:r>
          </a:p>
          <a:p>
            <a:r>
              <a:rPr lang="en-NZ" dirty="0"/>
              <a:t>Tables</a:t>
            </a:r>
          </a:p>
          <a:p>
            <a:r>
              <a:rPr lang="en-NZ" dirty="0"/>
              <a:t>Datasets</a:t>
            </a:r>
          </a:p>
          <a:p>
            <a:r>
              <a:rPr lang="en-NZ" dirty="0"/>
              <a:t>Reports</a:t>
            </a:r>
          </a:p>
          <a:p>
            <a:r>
              <a:rPr lang="en-NZ" dirty="0"/>
              <a:t>Maps</a:t>
            </a:r>
          </a:p>
          <a:p>
            <a:r>
              <a:rPr lang="en-NZ" dirty="0"/>
              <a:t>Interactive dashboards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C19A2-9708-FCA2-0DEB-285D2D93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9</a:t>
            </a:fld>
            <a:endParaRPr lang="en-NZ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1D884D7-8BDE-A0BE-53C0-AF007F3AD4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439731"/>
              </p:ext>
            </p:extLst>
          </p:nvPr>
        </p:nvGraphicFramePr>
        <p:xfrm>
          <a:off x="7117213" y="224556"/>
          <a:ext cx="4534856" cy="640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6913" imgH="8010184" progId="AcroExch.Document.DC">
                  <p:embed/>
                </p:oleObj>
              </mc:Choice>
              <mc:Fallback>
                <p:oleObj name="Acrobat Document" r:id="rId2" imgW="5666913" imgH="80101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17213" y="224556"/>
                        <a:ext cx="4534856" cy="640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99CF057E-F428-E34B-1E75-C7A6298C29C7}"/>
              </a:ext>
            </a:extLst>
          </p:cNvPr>
          <p:cNvSpPr/>
          <p:nvPr/>
        </p:nvSpPr>
        <p:spPr>
          <a:xfrm>
            <a:off x="934720" y="4053840"/>
            <a:ext cx="4140068" cy="11887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396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C8F4"/>
      </a:accent1>
      <a:accent2>
        <a:srgbClr val="0088CF"/>
      </a:accent2>
      <a:accent3>
        <a:srgbClr val="17469E"/>
      </a:accent3>
      <a:accent4>
        <a:srgbClr val="00A34F"/>
      </a:accent4>
      <a:accent5>
        <a:srgbClr val="6D5FAA"/>
      </a:accent5>
      <a:accent6>
        <a:srgbClr val="A7A9A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E645E44DF4C347A076E5154A1E1A44" ma:contentTypeVersion="13" ma:contentTypeDescription="Create a new document." ma:contentTypeScope="" ma:versionID="fed3924ebad4b1980a48696ea5626475">
  <xsd:schema xmlns:xsd="http://www.w3.org/2001/XMLSchema" xmlns:xs="http://www.w3.org/2001/XMLSchema" xmlns:p="http://schemas.microsoft.com/office/2006/metadata/properties" xmlns:ns3="0e9b77c3-686e-41f8-8658-848585ae3dd1" xmlns:ns4="7cc5065d-f71a-4a84-87cf-13f6ecd6fd27" targetNamespace="http://schemas.microsoft.com/office/2006/metadata/properties" ma:root="true" ma:fieldsID="17712d7b2787ccbd2e536e461d73e683" ns3:_="" ns4:_="">
    <xsd:import namespace="0e9b77c3-686e-41f8-8658-848585ae3dd1"/>
    <xsd:import namespace="7cc5065d-f71a-4a84-87cf-13f6ecd6fd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b77c3-686e-41f8-8658-848585ae3d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5065d-f71a-4a84-87cf-13f6ecd6fd2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991322-6CA4-49CA-A5EB-C0B5EF00A0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9b77c3-686e-41f8-8658-848585ae3dd1"/>
    <ds:schemaRef ds:uri="7cc5065d-f71a-4a84-87cf-13f6ecd6fd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E36611-773A-4920-89A3-001E853427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317C76-B0BC-4DAA-9FEE-2F6EC759F733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cc5065d-f71a-4a84-87cf-13f6ecd6fd27"/>
    <ds:schemaRef ds:uri="http://purl.org/dc/dcmitype/"/>
    <ds:schemaRef ds:uri="0e9b77c3-686e-41f8-8658-848585ae3dd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3562</TotalTime>
  <Words>647</Words>
  <Application>Microsoft Office PowerPoint</Application>
  <PresentationFormat>Widescreen</PresentationFormat>
  <Paragraphs>95</Paragraphs>
  <Slides>17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Adobe Acrobat Document</vt:lpstr>
      <vt:lpstr>Integrating GIS Map Products Within the Climate Data for the Environment Services Client (CliDEsc) Climate Information System</vt:lpstr>
      <vt:lpstr>Global context: Global Framework for Climate Services</vt:lpstr>
      <vt:lpstr>Weather and Climate Observations</vt:lpstr>
      <vt:lpstr>CliDE – Climate Data for the Environment</vt:lpstr>
      <vt:lpstr>PowerPoint Presentation</vt:lpstr>
      <vt:lpstr>What is the Climate for the Environment Service Client (CliDEsc)?</vt:lpstr>
      <vt:lpstr>The CliDEsc System</vt:lpstr>
      <vt:lpstr>CliDEsc Product Catalogue</vt:lpstr>
      <vt:lpstr>Product Types</vt:lpstr>
      <vt:lpstr>Climate Map Product Examples - 1</vt:lpstr>
      <vt:lpstr>Climate Map Product Examples - 2</vt:lpstr>
      <vt:lpstr>Climate Map Product Examples - 3</vt:lpstr>
      <vt:lpstr>How do we create these climate maps?</vt:lpstr>
      <vt:lpstr>How are the maps accessed in CliDEsc?</vt:lpstr>
      <vt:lpstr>Web Dashboard Example - Weather &amp; Climate Extremes </vt:lpstr>
      <vt:lpstr>Web Dashboard Example – CliDEsc Portal </vt:lpstr>
      <vt:lpstr>James.Sturman@niwa.co.nz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Empson</dc:creator>
  <cp:lastModifiedBy>James Sturman</cp:lastModifiedBy>
  <cp:revision>27</cp:revision>
  <cp:lastPrinted>2019-01-21T02:52:19Z</cp:lastPrinted>
  <dcterms:created xsi:type="dcterms:W3CDTF">2018-07-24T04:55:28Z</dcterms:created>
  <dcterms:modified xsi:type="dcterms:W3CDTF">2023-11-29T06:01:13Z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0x0101005FE645E44DF4C347A076E5154A1E1A44</vt:lpwstr>
  </property>
</Properties>
</file>