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4"/>
    <p:sldMasterId id="2147483669" r:id="rId5"/>
    <p:sldMasterId id="2147483681" r:id="rId6"/>
  </p:sldMasterIdLst>
  <p:notesMasterIdLst>
    <p:notesMasterId r:id="rId27"/>
  </p:notesMasterIdLst>
  <p:handoutMasterIdLst>
    <p:handoutMasterId r:id="rId28"/>
  </p:handoutMasterIdLst>
  <p:sldIdLst>
    <p:sldId id="277" r:id="rId7"/>
    <p:sldId id="378" r:id="rId8"/>
    <p:sldId id="322" r:id="rId9"/>
    <p:sldId id="339" r:id="rId10"/>
    <p:sldId id="365" r:id="rId11"/>
    <p:sldId id="372" r:id="rId12"/>
    <p:sldId id="358" r:id="rId13"/>
    <p:sldId id="349" r:id="rId14"/>
    <p:sldId id="352" r:id="rId15"/>
    <p:sldId id="375" r:id="rId16"/>
    <p:sldId id="376" r:id="rId17"/>
    <p:sldId id="373" r:id="rId18"/>
    <p:sldId id="370" r:id="rId19"/>
    <p:sldId id="354" r:id="rId20"/>
    <p:sldId id="379" r:id="rId21"/>
    <p:sldId id="381" r:id="rId22"/>
    <p:sldId id="355" r:id="rId23"/>
    <p:sldId id="368" r:id="rId24"/>
    <p:sldId id="337" r:id="rId25"/>
    <p:sldId id="356" r:id="rId26"/>
  </p:sldIdLst>
  <p:sldSz cx="12192000" cy="6858000"/>
  <p:notesSz cx="6670675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9D3FE7-6843-4A2A-AB16-D44EAEB3B7AB}">
          <p14:sldIdLst>
            <p14:sldId id="277"/>
            <p14:sldId id="378"/>
            <p14:sldId id="322"/>
            <p14:sldId id="339"/>
            <p14:sldId id="365"/>
            <p14:sldId id="372"/>
            <p14:sldId id="358"/>
            <p14:sldId id="349"/>
            <p14:sldId id="352"/>
            <p14:sldId id="375"/>
            <p14:sldId id="376"/>
            <p14:sldId id="373"/>
            <p14:sldId id="370"/>
            <p14:sldId id="354"/>
            <p14:sldId id="379"/>
            <p14:sldId id="381"/>
            <p14:sldId id="355"/>
            <p14:sldId id="368"/>
            <p14:sldId id="337"/>
            <p14:sldId id="356"/>
          </p14:sldIdLst>
        </p14:section>
        <p14:section name="Extra slides" id="{184750B8-7B2A-4E7D-AF4E-53FE652EC3C0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AE9F"/>
    <a:srgbClr val="808080"/>
    <a:srgbClr val="156F06"/>
    <a:srgbClr val="8CA0DC"/>
    <a:srgbClr val="FFF199"/>
    <a:srgbClr val="FFFFFF"/>
    <a:srgbClr val="DACE83"/>
    <a:srgbClr val="213740"/>
    <a:srgbClr val="BFA500"/>
    <a:srgbClr val="FF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4" autoAdjust="0"/>
    <p:restoredTop sz="89281" autoAdjust="0"/>
  </p:normalViewPr>
  <p:slideViewPr>
    <p:cSldViewPr snapToGrid="0" snapToObjects="1">
      <p:cViewPr varScale="1">
        <p:scale>
          <a:sx n="71" d="100"/>
          <a:sy n="71" d="100"/>
        </p:scale>
        <p:origin x="4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5" d="100"/>
          <a:sy n="155" d="100"/>
        </p:scale>
        <p:origin x="59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425C8D-C5AF-9F4F-9E24-5C2DC72753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1E46C-AA4E-214A-A45C-A09C6AE0B0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8505" y="0"/>
            <a:ext cx="2890626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442EA-0DF9-924B-8435-17D563E57ACA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AFBB1-2BB3-DA46-A158-0722D5A310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1"/>
            <a:ext cx="2890626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D7EA5-B09A-264C-ABF4-E27232AD2E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8505" y="9431601"/>
            <a:ext cx="2890626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321C2-EC5F-E04A-AFC0-A1F418A55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1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3:19:43.232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1391 4446 24575,'-33'0'0,"-165"5"0,167-2 0,1 2 0,-1 2 0,2 0 0,-42 16 0,36-9 0,7-2 0,-1 0 0,1-2 0,-1-1 0,-1-1 0,0-2 0,-1-1 0,-47 2 0,21-7 0,-5 0 0,0-3 0,-73-12 0,91 12 0,36 3 0,1 0 0,0 0 0,-1-1 0,1 0 0,-2 0 0,2-1 0,1 0 0,-13-5 0,19 7 0,0-1 0,-1 1 0,1 0 0,-1-1 0,1 1 0,0-1 0,-1 1 0,1-1 0,0 1 0,-1-1 0,1 1 0,0-1 0,0 1 0,-1-1 0,1 1 0,0-1 0,0 1 0,0-1 0,0 1 0,0-1 0,0 1 0,0-1 0,0 0 0,0 1 0,0-1 0,0 1 0,0-1 0,0 1 0,1-1 0,-1 1 0,0-2 0,15-20 0,25-13 0,-29 30 0,-1-1 0,1 2 0,0 0 0,0 1 0,0 0 0,1 1 0,0-1 0,-1 1 0,15 1 0,-10 0 0,0 0 0,0-2 0,-2 0 0,25-8 0,-31 7 0,2 0 0,-2 0 0,1-1 0,-1-2 0,1 2 0,-2-1 0,0-1 0,1 0 0,-2 0 0,0-1 0,0 1 0,1-1 0,-2-1 0,0 1 0,-1-1 0,2 1 0,-3-1 0,1-1 0,-1 1 0,-1-1 0,1 1 0,1-13 0,-3 18 0,-1-2 0,1 2 0,0 0 0,0 0 0,1 0 0,-1 0 0,1 0 0,0 0 0,0 0 0,0 1 0,1-2 0,0 2 0,4-5 0,-4 6 0,0 0 0,0 1 0,0-1 0,1 1 0,0 0 0,-1-1 0,0 1 0,0 0 0,1 0 0,0 1 0,0 0 0,-1-1 0,0 1 0,1 0 0,-1 1 0,8 0 0,4 1 0,-1 1 0,2-2 0,-1-1 0,28-4 0,-38 3 0,0 0 0,1-1 0,-2 1 0,1-1 0,0 0 0,-1 0 0,1-1 0,0 0 0,-1 1 0,0-2 0,1 0 0,-2 1 0,1 0 0,-1-1 0,0-1 0,1 1 0,4-7 0,4-11 0,-1 0 0,-1-1 0,13-44 0,-16 45 0,0 0 0,1 0 0,2 1 0,21-34 0,7-9 0,-28 46 0,-1 0 0,2 1 0,20-25 0,-22 35 0,0 1 0,0-2 0,1 3 0,-1-1 0,2 0 0,-1 1 0,1 1 0,-1 1 0,12-4 0,-5 1 0,0 0 0,27-14 0,-13 2 0,48-16 0,-50 22 0,0-1 0,40-23 0,-61 29 0,1 2 0,-2-1 0,2-2 0,-2 2 0,-1-1 0,2-2 0,-2 2 0,0-1 0,-1-1 0,1 1 0,7-18 0,-11 16 0,3 2 0,-2-2 0,1 2 0,0 0 0,1-1 0,1 1 0,-1 0 0,1 1 0,0 0 0,1-1 0,-1 1 0,1 1 0,1-1 0,-1 2 0,2-1 0,-1 2 0,9-7 0,191-84 0,-178 84 0,0 3 0,1 0 0,0 2 0,1 1 0,37 0 0,59-11 0,-102 11 0,1-2 0,-1 0 0,0-1 0,-1-2 0,41-21 0,-50 20 0,-1 2 0,-1-3 0,1 2 0,-1-3 0,-2 1 0,1-2 0,0 0 0,-2 1 0,13-24 0,-15 24 0,-1 2 0,2-1 0,-1 2 0,0-1 0,2 2 0,-1-1 0,23-13 0,3 0 0,50-21 0,0-1 0,-45 23 0,-23 14 0,0-2 0,0 0 0,-1-2 0,0 0 0,0 0 0,-2-2 0,0 1 0,23-28 0,-37 40 0,0 0 0,0 1 0,-1-1 0,1-1 0,-1 2 0,1-1 0,-1 0 0,1 0 0,-1 0 0,1 1 0,-1-1 0,1 0 0,-1 0 0,0 0 0,0 0 0,0 0 0,1 0 0,-1 1 0,0-1 0,0 0 0,0 0 0,0 0 0,0 0 0,-1 0 0,1 0 0,0 0 0,0-1 0,0 1 0,-1-1 0,-1 2 0,1-1 0,-1 1 0,1-1 0,-1 1 0,1 0 0,-1 0 0,1 0 0,-1 0 0,0 0 0,0 0 0,1 0 0,-1 0 0,1 1 0,0-1 0,-4 2 0,-68 27 0,70-27 0,1-1 0,-244 107 0,192-88 0,-1-2 0,-98 18 0,151-36 0,0 2 0,0-2 0,0 0 0,-1 1 0,1-1 0,-1 1 0,1 0 0,0-1 0,0 1 0,0 0 0,0 0 0,0 0 0,1 1 0,-1-1 0,0 0 0,0 1 0,0-1 0,0 1 0,1 0 0,0-1 0,-1 2 0,1-1 0,0 0 0,0 0 0,0 0 0,0 0 0,0 2 0,0 4 0,0-1 0,1-1 0,0 2 0,0-2 0,1 1 0,0 0 0,2 8 0,-1-7 0,-1-2 0,0 1 0,0 1 0,-1-2 0,0 1 0,-1 12 0,-1-19 0,0 0 0,-1 0 0,1-1 0,0 1 0,0-1 0,-2 1 0,2-1 0,0 0 0,0 0 0,0 0 0,0 0 0,0 0 0,0-1 0,0 1 0,-3-4 0,0 2 0,-6-3 0,-2 0 0,0 0 0,1 1 0,-1 1 0,0 0 0,0 1 0,-1-1 0,1 2 0,-1 0 0,0 2 0,1-1 0,-1 1 0,-25 4 0,32-3 0,-1 2 0,0-1 0,1 0 0,0 1 0,0-1 0,0 1 0,0 1 0,0 0 0,1 0 0,0 1 0,-1-1 0,1 1 0,1 1 0,0-1 0,-1 0 0,1 1 0,1 1 0,-1-1 0,2 0 0,-2 1 0,1 0 0,1 0 0,1 0 0,-1 0 0,-3 13 0,4-15 0,0 1 0,1 1 0,0-1 0,0 0 0,1 1 0,-1-1 0,1 0 0,1 2 0,-1-2 0,1 0 0,2 10 0,4-11 0,0-15 0,7-25 0,-11 27 0,-1 1 0,0 2 0,0-1 0,1 1 0,0-1 0,1 1 0,0 0 0,-1 0 0,1-1 0,0 2 0,0 0 0,2-1 0,-2 2 0,1-2 0,10-4 0,-6 4 0,2 1 0,-2 0 0,2 1 0,-1 1 0,1 0 0,-2 0 0,2 1 0,15 0 0,59-3 0,99-20 0,-140 16 0,-1-2 0,0-3 0,-1-1 0,45-21 0,-80 32 0,0-1 0,0 0 0,-1 0 0,0 0 0,1 0 0,-1-2 0,0 1 0,0 0 0,-1-1 0,0 0 0,8-12 0,-6 5 0,-1-2 0,1 0 0,-2 1 0,5-28 0,-8 31 0,2 1 0,-1 0 0,0 0 0,1 0 0,0 0 0,0 0 0,2 1 0,0 1 0,-1-2 0,2 2 0,0-1 0,-1 2 0,2-1 0,0 0 0,-1 2 0,2-1 0,0 0 0,-1 2 0,2-1 0,-1 2 0,1-2 0,-1 2 0,2 0 0,-2 1 0,2 0 0,-1 1 0,1-1 0,-1 2 0,15-1 0,-13 2 0,-1-1 0,1 0 0,0-1 0,12-2 0,-20 2 0,-1 1 0,1-1 0,0 1 0,0-2 0,0 1 0,-1-1 0,1 1 0,-1 0 0,0-1 0,1 0 0,-1 0 0,0-1 0,-1 1 0,4-4 0,-3 3 0,1 0 0,-1-1 0,0 2 0,1-1 0,0 1 0,0-1 0,1 1 0,-1 0 0,0 0 0,1 1 0,0-1 0,0 1 0,-1 0 0,1 1 0,0-1 0,7 0 0,7-2 0,0 2 0,0 1 0,25 2 0,41-4 0,-73 1 0,1 0 0,-2-1 0,1-1 0,0-1 0,-1 1 0,1-1 0,-2-1 0,2 0 0,13-11 0,-19 11 0,0 0 0,1 1 0,-1-1 0,-1-2 0,1 2 0,-1-1 0,-1-1 0,1 1 0,-2-1 0,2 0 0,-2 1 0,0-2 0,-1 1 0,3-11 0,-4 15 0,1-1 0,-1 0 0,2 1 0,-1 0 0,0-1 0,1 1 0,0-1 0,-1 2 0,1-1 0,0 0 0,2 1 0,-2 0 0,1-1 0,-1 1 0,1 0 0,1 0 0,4-2 0,-2 0 0,0 0 0,-1 1 0,0-1 0,1-2 0,9-10 0,-5 1 0,-2-1 0,1 0 0,-1 1 0,-1-2 0,-1 0 0,-1-1 0,-1 1 0,4-23 0,-8 38 0,0 1 0,0-1 0,1 1 0,-1-1 0,1 0 0,-1 0 0,1 1 0,-1 0 0,1 0 0,1 0 0,-1 0 0,0 0 0,1 1 0,-1-1 0,0-1 0,1 2 0,-1 0 0,0-1 0,2 1 0,-1 0 0,-1 0 0,1 1 0,0-1 0,-1 1 0,5-1 0,9-1 0,0 0 0,1 1 0,20 2 0,-23-1 0,143 9 0,-94-4 0,0-1 0,67-6 0,-127 2 0,0 0 0,0 0 0,0-2 0,1 2 0,-1-1 0,0 1 0,0-1 0,-1 0 0,1 0 0,0 0 0,-1-1 0,2 1 0,-1-1 0,-1 1 0,0-1 0,1 0 0,-1 0 0,0 0 0,0-1 0,1 1 0,-1 0 0,0-1 0,-1 1 0,1-1 0,-1 1 0,1-1 0,-1-1 0,1-1 0,-1-5 0,1-1 0,-2 1 0,1-1 0,-2 1 0,1-1 0,-4-18 0,0 1 0,-6-341 0,12 254 0,-1 108 0,-1 0 0,1 1 0,0-1 0,1 1 0,0 0 0,0 0 0,3-8 0,-5 13 0,1 0 0,-1 0 0,0 0 0,1 0 0,-1 0 0,1 0 0,-1 0 0,1-1 0,-1 2 0,1-1 0,0 0 0,-1 0 0,2 1 0,-1-1 0,0 0 0,-1 1 0,1-1 0,0 1 0,0-1 0,0 1 0,0-1 0,0 1 0,0-1 0,0 1 0,0 0 0,0 0 0,0 0 0,0-1 0,0 1 0,0 0 0,0 0 0,0 0 0,0 1 0,1-1 0,-1 0 0,0 0 0,0 0 0,0 1 0,0-1 0,0 1 0,0-1 0,0 0 0,0 1 0,0 0 0,-1-1 0,1 1 0,0-1 0,0 1 0,0 0 0,-1 0 0,1 0 0,0 2 0,2 2 0,1 0 0,-1 0 0,-1 2 0,0-2 0,0 0 0,-1 1 0,1 1 0,-1-2 0,0 1 0,-1 1 0,0-1 0,1-1 0,-2 1 0,0 8 0,1-3 0,0-1 0,0-1 0,1 2 0,5 18 0,-6-27 0,1 1 0,0-1 0,0 0 0,-1-1 0,1 1 0,1 0 0,-1 0 0,0-1 0,0 1 0,0-1 0,1 1 0,-1-1 0,1 2 0,0-2 0,-1 0 0,2 0 0,-1 0 0,-1 0 0,1 0 0,0 0 0,0 0 0,0-1 0,0 1 0,0-1 0,0 1 0,0-1 0,3 0 0,-3 1 0,-1-1 0,1 0 0,0 0 0,-1 0 0,1-1 0,-1 1 0,1 0 0,0 0 0,-1-1 0,2 1 0,-2-1 0,1 0 0,-1 1 0,1-1 0,-1 0 0,0 0 0,1 0 0,-1 0 0,0 0 0,0 0 0,0-1 0,1 1 0,-1-1 0,0 0 0,3-2 0,-2-1 0,0 1 0,0-1 0,0 0 0,-1 1 0,0-1 0,1-1 0,-1-5 0,1-4 0,-1 2 0,-1-2 0,-1 0 0,0 0 0,-3-15 0,2 21 0,-1-1 0,-1 1 0,1 0 0,-3 0 0,2 0 0,-1 0 0,0 1 0,-2 0 0,1 0 0,-9-8 0,-3-6 0,18 21 0,0-1 0,2 0 0,-1 1 0,-1-1 0,1 1 0,0-1 0,0 1 0,0-2 0,-1 2 0,2-1 0,-1 1 0,0 0 0,0 0 0,0-1 0,1 1 0,-1 0 0,0 0 0,1 0 0,-1 1 0,3-2 0,3-4 0,0-1 0,0-1 0,-1-1 0,0 1 0,-1 0 0,1-1 0,-1 0 0,-1-1 0,0 1 0,-1-1 0,1 1 0,-1-1 0,-1 0 0,0 1 0,-1-2 0,0 1 0,0-1 0,-1 2 0,0-2 0,-1 1 0,0-1 0,-1 2 0,0-2 0,-5-11 0,6 20 0,0-1 0,0 1 0,1 0 0,-1-1 0,1 0 0,0 1 0,0-1 0,0 1 0,0-1 0,0 1 0,0-1 0,0 1 0,1 0 0,-1-2 0,1 2 0,0 0 0,0-1 0,1 1 0,-1 0 0,0 0 0,0 0 0,0 0 0,1-1 0,-1 1 0,1 0 0,0 0 0,-1 1 0,1-1 0,0 1 0,0-1 0,1 1 0,3-2 0,15-15 0,-18 14 0,1-1 0,0 1 0,-1 0 0,1-1 0,-1-1 0,0 1 0,-1 0 0,1 0 0,-1 0 0,0-1 0,-1 1 0,2-1 0,-2 0 0,0 0 0,0 1 0,-1-1 0,0 0 0,0-7 0,-2-15 0,-3 2 0,-10-49 0,-2-11 0,16 81 0,0 1 0,1 1 0,0-1 0,0 0 0,0-1 0,0 1 0,1 0 0,-1 0 0,1 0 0,0-1 0,0 1 0,1 1 0,-1-1 0,1 0 0,-1 1 0,1-2 0,0 2 0,5-4 0,-3 4 0,-1 0 0,1 0 0,0 1 0,1-1 0,-1 2 0,0-1 0,0 0 0,0 1 0,2 0 0,-2 0 0,0 0 0,1 0 0,0 1 0,0 0 0,-1 0 0,7 0 0,12 2 0,0 0 0,0 2 0,33 9 0,7 1 0,-59-14 0,-2 1 0,0-1 0,0 0 0,0 0 0,0 0 0,0-1 0,1 1 0,-1 0 0,1-1 0,-1 1 0,0-1 0,0 0 0,3-1 0,-5 2 0,1-1 0,-1 1 0,1 0 0,-1-1 0,1 1 0,-1-1 0,1 1 0,-1-1 0,1 1 0,-1-1 0,0 1 0,1-1 0,-1 1 0,0-1 0,0 0 0,1 1 0,-1-1 0,0 1 0,0-1 0,0 0 0,0 1 0,0-1 0,0 0 0,0 1 0,0-2 0,0 1 0,0 1 0,0-1 0,0 1 0,0-1 0,0 0 0,0 1 0,-1-1 0,1 1 0,0-1 0,-1 0 0,1 1 0,0-1 0,-1 1 0,1-1 0,-1 1 0,1-1 0,0 1 0,-1 0 0,0-1 0,0 0 0,0 0 0,1 1 0,-1-1 0,0 0 0,0 1 0,1-1 0,-1 1 0,0-1 0,0 1 0,0-1 0,0 1 0,0 0 0,0 0 0,-1-1 0,1 1 0,0 0 0,0 0 0,0 0 0,0 0 0,0 0 0,0 0 0,0 0 0,0 0 0,-1 1 0,-29 15 0,-16 35 0,47-50 0,-19 24 0,0 0 0,3 1 0,0 3 0,1-2 0,3 1 0,-14 37 0,20-45 0,0 0 0,2 0 0,-1 1 0,2-1 0,1 1 0,1 0 0,1-1 0,0 1 0,2 0 0,6 31 0,-6-44 0,0-1 0,1 2 0,0-2 0,0 1 0,1 0 0,1-1 0,-1 0 0,0 1 0,1-2 0,1 0 0,0 1 0,-1-1 0,1 0 0,1 0 0,-1-1 0,1 0 0,0-1 0,0 0 0,0 1 0,2-1 0,-2-1 0,1 0 0,0-1 0,0 1 0,1-1 0,-1 0 0,16 1 0,-11-1 0,-2 1 0,1 0 0,-1 1 0,13 7 0,-11-6 0,1 0 0,-1 0 0,20 4 0,-29-9 0,-1 1 0,1-1 0,1 0 0,-1 0 0,-1 0 0,1 0 0,0 0 0,0-1 0,0 0 0,0 0 0,-1 0 0,1 0 0,-1-1 0,2 1 0,-2-2 0,5-2 0,9-7 0,-1-2 0,24-27 0,8-8 0,24-13 0,-30 27 0,57-59 0,-95 88 0,0 2 0,1-1 0,-2 1 0,0-1 0,0-1 0,0 1 0,-1 0 0,1-1 0,-1 0 0,3-8 0,-5 10 0,1 0 0,-1 1 0,0 0 0,0 0 0,-1-1 0,1 0 0,-1 1 0,1 0 0,-1 0 0,0 0 0,-1-1 0,0 0 0,1 2 0,-1-1 0,1 0 0,-1 0 0,0 0 0,0 1 0,0-1 0,-3-3 0,-10-8 0,-1 0 0,-1 0 0,1 2 0,-2 0 0,-37-18 0,5 7 0,-60-19 0,107 41 0,1 0 0,-1 0 0,1-1 0,-1 1 0,1 1 0,-1-1 0,1 1 0,-2 0 0,1-1 0,1 1 0,-1 0 0,1 1 0,-1-1 0,1 0 0,-1 1 0,0 0 0,0-1 0,1 2 0,-1-1 0,-3 2 0,5-1 0,-1 0 0,1-1 0,-1 1 0,2 0 0,-1 0 0,0 0 0,0 0 0,1 1 0,-1-1 0,1 0 0,0 0 0,-1 0 0,1 0 0,0 0 0,0 0 0,0 0 0,1 0 0,-1 1 0,0-1 0,1 0 0,-1 0 0,1 0 0,0 0 0,0 0 0,1-1 0,-1 1 0,1 2 0,6 12 0,0 1 0,2-2 0,0-1 0,1 1 0,0 0 0,2-2 0,0 0 0,-1 0 0,18 11 0,-8-8 0,0-1 0,1 0 0,1-2 0,0-1 0,37 13 0,-54-22 0,1 0 0,0-1 0,-1 0 0,2-1 0,-2 1 0,2-2 0,10 1 0,-15-2 0,0 1 0,0-1 0,-1 0 0,1 0 0,0 0 0,0 0 0,-1-1 0,0 1 0,1-2 0,-1 1 0,0 0 0,1 0 0,-1 0 0,-1-1 0,1 1 0,-1-1 0,4-4 0,-3 3 0,0 1 0,0-1 0,0 1 0,0-1 0,0 1 0,0 0 0,2 0 0,-1 1 0,-1-1 0,1 1 0,6-4 0,-7 6 0,-1 0 0,1 0 0,-1 0 0,0 0 0,1 0 0,-1 2 0,2-2 0,-2 1 0,0-1 0,1 1 0,-1 0 0,0 0 0,0 0 0,0 0 0,0 1 0,1-1 0,-1 0 0,0 1 0,0-1 0,0 1 0,0 0 0,1 3 0,12 10 0,0 0 0,1 0 0,0-2 0,1 0 0,1 0 0,0-3 0,0 0 0,1 1 0,1-3 0,24 9 0,64 6 0,-96-22 0,0 0 0,-1 0 0,1-1 0,0 0 0,0-1 0,-1 0 0,16-3 0,-26 3 0,1 1 0,0-1 0,-1 1 0,1-1 0,0 0 0,-1 1 0,1-1 0,-1 0 0,1 0 0,-1 0 0,2 0 0,-2 0 0,0-1 0,0 0 0,0 1 0,1-1 0,-1 1 0,0-1 0,-1 1 0,1-1 0,0 1 0,0-1 0,-1 1 0,1-1 0,-1 0 0,1 0 0,-1 0 0,1 0 0,-1 0 0,0 1 0,0-1 0,0 0 0,0 0 0,0 1 0,-1-1 0,1 0 0,-1 0 0,1 1 0,-1-2 0,1 1 0,-1 1 0,0-1 0,-1-1 0,-2-5 0,-1 0 0,1 1 0,-1 0 0,0-1 0,0 2 0,-1-1 0,0 0 0,-11-7 0,-12-6 0,-1 0 0,-1 2 0,-1 1 0,1 2 0,-3 2 0,1 0 0,-1 3 0,0 0 0,-69-9 0,94 18 0,1 0 0,0 1 0,-1 0 0,1 1 0,-1 0 0,1 0 0,0 0 0,-1 2 0,-11 3 0,18-5 0,0 0 0,0 0 0,-1 1 0,1-1 0,0 1 0,-1-1 0,2 1 0,-1 0 0,0 1 0,0-2 0,1 1 0,-1 0 0,1 1 0,0-1 0,0 0 0,-1 0 0,1 0 0,1 2 0,-1-2 0,0 1 0,1-1 0,-1 0 0,1 1 0,-2-1 0,2 1 0,0-1 0,0 2 0,2-2 0,-2 1 0,0-1 0,1 1 0,0 2 0,2 8 0,1-1 0,-1-2 0,2 2 0,1-1 0,-1 0 0,1-1 0,0 1 0,1-2 0,0 0 0,0 1 0,2-1 0,-1 0 0,2-1 0,-2-1 0,3 1 0,-2-1 0,2-1 0,-2 1 0,3-2 0,-2 0 0,13 5 0,4-1 0,2 0 0,-2-2 0,1-1 0,2-1 0,-2-1 0,1-1 0,50-3 0,-69-1 0,0 1 0,0-1 0,-1-1 0,2-1 0,-2 1 0,0-1 0,1 0 0,-2 0 0,2-1 0,-2-2 0,17-8 0,-21 10 0,1 0 0,-2 1 0,1-1 0,-1 0 0,0 0 0,0-1 0,1 1 0,-2 0 0,0-1 0,1 1 0,-2-2 0,1 2 0,0-1 0,-1 0 0,0-1 0,0 1 0,0 0 0,-1 0 0,0-1 0,1 1 0,-2 0 0,1 0 0,-3-10 0,3 13 0,0 1 0,0-1 0,-1 0 0,1 1 0,-1-1 0,0 0 0,1 0 0,-1 1 0,0-1 0,0 1 0,0-1 0,0 1 0,0 0 0,0 0 0,0 0 0,-2-2 0,-4 6 0,8 15 0,15 34 0,-16-50 0,1 1 0,0 1 0,0-1 0,1-1 0,-1 1 0,0-1 0,2 1 0,-1-1 0,-1 1 0,1 0 0,0-1 0,0 0 0,0 0 0,4 3 0,-6-5 0,1-1 0,-1 1 0,0 0 0,0 0 0,1 0 0,-1 0 0,0 0 0,0-1 0,1 1 0,-1 0 0,0 0 0,0 0 0,0-1 0,2 1 0,-2 0 0,0 0 0,0-1 0,0 1 0,0 0 0,0 0 0,0-1 0,1 1 0,-1 0 0,0 0 0,0-1 0,0 1 0,0 0 0,0-1 0,0 1 0,0 0 0,0 0 0,0-1 0,0 1 0,0 0 0,-1-1 0,1 1 0,0 0 0,0 0 0,0-1 0,-3-15 0,1 1 0,0-1 0,-1 2 0,-1-1 0,-1 0 0,-1 1 0,-9-21 0,-5-3 0,-37-53 0,50 82 0,-1-1 0,1 1 0,-1 0 0,-1 1 0,0-1 0,0 2 0,-1 0 0,0 0 0,0 0 0,-1 2 0,1 0 0,-1-1 0,0 2 0,-1 0 0,2 1 0,-3 0 0,2 1 0,-18-3 0,-360-60 0,388 65 0,-1 0 0,0 0 0,0 0 0,1 0 0,-1-1 0,-1 1 0,2 0 0,-1-1 0,0 1 0,1-1 0,-1 0 0,1 1 0,-1-1 0,1 0 0,-1 0 0,1 0 0,-1 0 0,1 0 0,-1-1 0,1 1 0,0 0 0,-1-1 0,1 0 0,0 1 0,1-1 0,-1 1 0,-1-4 0,2 3 0,1-1 0,0 0 0,0-1 0,0 2 0,0-1 0,0 0 0,0 1 0,1 0 0,0-1 0,0 1 0,0 0 0,0-2 0,0 2 0,0 0 0,4-3 0,16-16 0,-1-2 0,31-42 0,-49 62 0,-1-1 0,1 1 0,0 0 0,0 1 0,1-1 0,-1 1 0,0 0 0,0 0 0,1 0 0,-1-1 0,2 1 0,-2 1 0,1-1 0,0 1 0,0 0 0,1 1 0,-2-1 0,1 0 0,0 1 0,0 0 0,0 0 0,1 0 0,6 2 0,9 1 0,0 1 0,-1 1 0,31 12 0,-37-12 0,23 7 0,-1 3 0,1 2 0,-2 0 0,-1 1 0,0 3 0,-2 1 0,0 2 0,-2 0 0,-1 2 0,0 0 0,24 34 0,-36-39 0,0-1 0,0-1 0,1 0 0,2-1 0,0-2 0,1 1 0,0-2 0,1 0 0,1-2 0,26 12 0,-39-21 0,9 5 0,2-2 0,0 1 0,1-2 0,41 8 0,-59-14 0,1 1 0,-1-1 0,0 0 0,0 0 0,0 0 0,1 0 0,0-1 0,-1 1 0,0-1 0,0-1 0,0 1 0,0 0 0,0 0 0,1 0 0,-1-1 0,0 1 0,-1-1 0,1 0 0,-1 0 0,1 0 0,-1 0 0,1 0 0,0-1 0,-1 0 0,0 1 0,-1-1 0,1 1 0,0-1 0,-1 0 0,1 0 0,-1-1 0,0 1 0,0 0 0,0 0 0,1 0 0,-2 0 0,1-1 0,-1 1 0,0-5 0,-1-36 0,-1 38 0,2-1 0,-1 1 0,1-1 0,0 0 0,0 1 0,1 0 0,-1-1 0,2 0 0,0 1 0,-1-1 0,1 2 0,0-1 0,5-10 0,-6 16 0,-1-1 0,1 0 0,0 1 0,-1-1 0,1 1 0,0-1 0,1 1 0,-2 0 0,1-1 0,0 1 0,0 0 0,0-1 0,-1 1 0,1 0 0,0 0 0,0 0 0,0 0 0,0 0 0,0 0 0,0 0 0,-1 0 0,1 0 0,0 0 0,0 1 0,0-1 0,0 0 0,-1 1 0,1-1 0,0 0 0,0 1 0,1-1 0,-2 1 0,1-1 0,0 1 0,-1-1 0,1 1 0,0 0 0,-1-1 0,1 1 0,-1 0 0,1-1 0,-1 1 0,1 1 0,24 42 0,-22-38 0,32 68 0,-38-82 0,0 1 0,-2-1 0,2 1 0,-2 0 0,1 0 0,-2 1 0,1-1 0,-9-8 0,13 14 0,-1 0 0,1 0 0,0 0 0,-1 0 0,1 0 0,-1 0 0,1 0 0,0 1 0,-1-2 0,0 2 0,1-1 0,-1 1 0,1-1 0,-1 1 0,0 0 0,0 0 0,0-1 0,1 1 0,-3 1 0,2-1 0,1 1 0,-1 0 0,0 1 0,1-1 0,-1 0 0,0 1 0,0-1 0,1 0 0,0 1 0,-1-1 0,1 1 0,0-1 0,0 1 0,0-1 0,0 1 0,0 0 0,0 1 0,1-2 0,-1 1 0,1 0 0,-1 2 0,-5 16 0,3 0 0,0 0 0,1 0 0,1 0 0,0 0 0,2 0 0,0 0 0,9 38 0,-7-47 0,0-2 0,1 1 0,0-2 0,1 2 0,1-2 0,-1 1 0,0-1 0,2 0 0,0 1 0,-1-2 0,2-1 0,-1 2 0,1-2 0,0 0 0,0 0 0,1 0 0,0-1 0,0-1 0,0 0 0,0 0 0,2 0 0,9 1 0,10 3 0,1 0 0,1-3 0,-1 0 0,1-3 0,55-1 0,-73-1 0,-1 0 0,1-2 0,0 1 0,-1-2 0,1 0 0,0 0 0,21-10 0,-30 10 0,0 1 0,-1-1 0,0 0 0,0-1 0,0 0 0,1 1 0,-2-1 0,1 1 0,-1-2 0,0 1 0,0-1 0,1 1 0,-2 0 0,0-2 0,0 2 0,0-1 0,0 0 0,-1-1 0,1 1 0,-1 0 0,-1 0 0,2-10 0,1-30 0,-5 31 0,4 1 0,-1-1 0,1-1 0,0 2 0,5-20 0,-5 29 0,0 0 0,0 0 0,0 0 0,1 0 0,-1 1 0,1-1 0,-1 1 0,1 0 0,0-1 0,0 1 0,1 0 0,0 0 0,-1 1 0,1-1 0,-1 1 0,1-1 0,1 1 0,-1 1 0,0-1 0,0 1 0,7-2 0,8-1 0,-1 1 0,2 1 0,-1-1 0,1 2 0,-1 1 0,25 4 0,-32-2 0,-2-1 0,2 1 0,-1 1 0,0 0 0,-1 0 0,1 1 0,-1 1 0,1 0 0,-2 0 0,2 1 0,15 13 0,-20-12 0,0-1 0,-1 0 0,0 2 0,-1-1 0,0-1 0,1 2 0,-2 0 0,4 9 0,-7-16 0,1 0 0,0 1 0,-1-1 0,1 1 0,0-1 0,-1 1 0,0 0 0,1-1 0,-1 2 0,0-2 0,0 1 0,0 0 0,0-1 0,0 1 0,0-1 0,0 1 0,-1-1 0,1 1 0,-1 0 0,1-1 0,-1 1 0,1 0 0,-1-1 0,0 1 0,0-1 0,0 1 0,0-1 0,0 0 0,0 0 0,0 0 0,0 1 0,0-1 0,-1 0 0,1 0 0,0-1 0,-2 1 0,2 0 0,0 0 0,-1-1 0,1 1 0,-1-1 0,1 1 0,-1-1 0,0 2 0,1-2 0,-2 0 0,-10 0 0,0-2 0,2 1 0,-2 0 0,2-1 0,-2-1 0,2 0 0,-1 0 0,1-1 0,-15-9 0,13 7 0,-1 1 0,-1-1 0,2 2 0,-2 1 0,-27-4 0,40 7 0,1 0 0,-1 0 0,1 0 0,-1 0 0,0 0 0,1 1 0,-2-1 0,2 1 0,-1-1 0,1 1 0,-1-1 0,1 1 0,0 0 0,-1 0 0,1-1 0,0 1 0,0 0 0,-1 0 0,1 1 0,0-1 0,0 0 0,-1 0 0,1 0 0,0 1 0,1-1 0,-1 1 0,0 0 0,1-1 0,-1 1 0,0-1 0,1 1 0,0-1 0,-1 1 0,1-1 0,0 1 0,0 1 0,0-1 0,-1 1 0,1-1 0,0 0 0,-1-1 0,1 1 0,-1 0 0,0 0 0,0-1 0,0 1 0,1 0 0,-1-1 0,-1 1 0,1 0 0,0 0 0,0-1 0,-2 0 0,2 1 0,0-1 0,-3 2 0,2-3 0,1 0 0,0-1 0,-1 1 0,1 0 0,0 0 0,-1 0 0,1-1 0,0 1 0,0-1 0,-1 1 0,0-1 0,1 1 0,0-1 0,0 0 0,0 0 0,0 1 0,0-1 0,0 0 0,0 0 0,0-1 0,-1-1 0,-27-30 0,21 22 0,-12-12 0,-2 1 0,-35-28 0,46 41 0,-1 1 0,1 1 0,-1-1 0,0 2 0,-1 1 0,0-2 0,-24-4 0,35 10 0,-1 0 0,1 1 0,0-1 0,0 1 0,0 0 0,0-1 0,0 1 0,0 0 0,0 0 0,0 0 0,-1 1 0,1-1 0,0 0 0,0 1 0,0 0 0,0-1 0,0 1 0,0 0 0,0 0 0,0 0 0,0 0 0,-1 0 0,2 0 0,-1 1 0,1-1 0,-1 0 0,1 1 0,-1 0 0,1 0 0,0 0 0,0-1 0,-1 1 0,1 0 0,1 0 0,-1 0 0,0 0 0,0 0 0,1 0 0,-2 1 0,2-1 0,-1 0 0,1 0 0,0 0 0,0 0 0,0 0 0,0 0 0,1 5 0,-1 0 0,2 1 0,-1 0 0,0 0 0,1-1 0,0 2 0,0-2 0,1 0 0,0 1 0,0-1 0,1 1 0,0-1 0,5 8 0,-2-9 0,0 0 0,0 0 0,0 1 0,1-2 0,0 0 0,0 0 0,0 0 0,0-1 0,1-1 0,0 0 0,0 0 0,14 4 0,10-2 0,1 0 0,40-1 0,7 2 0,26 6 0,-7 1 0,171 0 0,-267-13 0,0 0 0,0-1 0,1 1 0,-1-1 0,0 1 0,0-1 0,-1 0 0,1-1 0,1 1 0,-1-1 0,-1 0 0,1 1 0,-1-2 0,1 1 0,-1-1 0,1 0 0,3-3 0,-3 0 0,0 0 0,0 0 0,-1 0 0,0 0 0,0-2 0,-1 2 0,0 0 0,0-2 0,2-7 0,-2 9 0,-1 1 0,1 1 0,0-1 0,0 0 0,0 0 0,1 1 0,3-4 0,-5 7 0,-1 1 0,0-2 0,1 2 0,-1-1 0,0 1 0,1 0 0,-1-1 0,1 1 0,-1-1 0,0 1 0,1 0 0,-1 0 0,1-1 0,-1 1 0,1 0 0,0 0 0,-1-1 0,1 1 0,-1 0 0,1 0 0,-1 0 0,1 0 0,-1 0 0,1 0 0,0 0 0,0 0 0,0 1 0,0 0 0,0 0 0,-1-1 0,1 1 0,1 0 0,-1 1 0,0-1 0,-1 0 0,1 0 0,-1 1 0,1-1 0,-1 0 0,1 0 0,-1 0 0,1 0 0,-1 1 0,0-1 0,0 1 0,8 75 0,-8-60 0,1-2 0,1 1 0,6 24 0,11-60 0,-14 13 0,0-1 0,1 1 0,1 0 0,-1 0 0,14-9 0,-12 12 0,1 1 0,-1 0 0,2 0 0,-2 1 0,1 1 0,1-1 0,-1 1 0,0 1 0,0 0 0,1 0 0,-1 1 0,0 0 0,0 0 0,0 1 0,15 5 0,57 6 0,-74-14 0,-2 0 0,1 0 0,0-1 0,1 0 0,-2-1 0,1 0 0,-1 1 0,2-1 0,-2 0 0,0 0 0,1-1 0,-1-1 0,-1 1 0,9-8 0,-6 5 0,-1 1 0,2 0 0,0 0 0,-1 1 0,2 0 0,10-4 0,-13 6 0,1 2 0,0 0 0,0 0 0,0 0 0,0 1 0,0-1 0,0 2 0,0-1 0,0 1 0,-1 0 0,2 0 0,-2 1 0,1 1 0,-1-1 0,11 5 0,9 7 0,-1-1 0,35 28 0,-33-23 0,2 2 0,-2 2 0,31 27 0,-58-48 0,1 0 0,-1-1 0,1 2 0,0-1 0,-1-1 0,1 1 0,0 0 0,-1-1 0,1 1 0,0-1 0,1 1 0,-2-1 0,1 0 0,0 1 0,0-1 0,0 0 0,0 1 0,0-1 0,0 0 0,0 0 0,0 0 0,-1 0 0,1 0 0,0 0 0,0 0 0,0 0 0,0 0 0,0 0 0,0 0 0,0-1 0,0 1 0,0 0 0,-1-1 0,2 1 0,-1-1 0,0 1 0,0-1 0,-1 1 0,1-1 0,1 0 0,4-4 0,-5 5 0,-1 0 0,0 0 0,1 0 0,-1 0 0,1 0 0,-1 0 0,1 0 0,-1 1 0,0-1 0,1 0 0,-1 0 0,1 1 0,-1-1 0,0 0 0,1 2 0,-1-2 0,0 0 0,0 1 0,2-1 0,-2 0 0,0 1 0,0-1 0,1 0 0,-1 1 0,0-1 0,0 1 0,0-1 0,0 1 0,0-1 0,0 0 0,1 1 0,-1-1 0,0 1 0,0-1 0,0 1 0,-1-1 0,1 1 0,0-1 0,0 0 0,0 1 0,0 0 0,0 24 0,-14 54 0,10-61 0,1 1 0,-1-1 0,2 0 0,1 0 0,1 1 0,3 34 0,-2-46 0,2 0 0,-2 1 0,0-1 0,-1 0 0,0 1 0,0-1 0,-1 0 0,1 1 0,-1-1 0,-2 0 0,1 1 0,0-1 0,0-1 0,0 2 0,-1-2 0,0 1 0,-1 0 0,-1-1 0,1 0 0,0 0 0,0 0 0,-1-1 0,-1 0 0,1 1 0,0-1 0,-2-1 0,-10 9 0,3-5 0,-1-1 0,1 1 0,-21 6 0,23-9 0,1-1 0,-1 1 0,1 1 0,0 0 0,-17 14 0,21-12 0,11-8 0,15-9 0,-13 1 0,1 0 0,0-1 0,-1 1 0,-1 0 0,0-1 0,1 0 0,-2-1 0,0 1 0,0-1 0,-1 1 0,0-2 0,0 2 0,-1-1 0,-1-1 0,0 2 0,0-2 0,-2-15 0,-14 48 0,2 11 0,7-18 0,1-1 0,-1 1 0,-1-2 0,0 0 0,-1 0 0,-12 15 0,19-26 0,-1 0 0,0 0 0,-1-1 0,1 1 0,0-1 0,0 1 0,0-1 0,-1 0 0,1 0 0,0 0 0,-1 1 0,0-1 0,0 0 0,1-1 0,-1 1 0,-4 0 0,2-2 0,1 1 0,0-1 0,1 0 0,-1 0 0,0-1 0,-1 0 0,2 1 0,-1-1 0,1 0 0,0 0 0,-1 0 0,0 0 0,1-1 0,-4-4 0,-51-53 0,48 47 0,-1 0 0,0 2 0,-1-1 0,-1 2 0,1 0 0,-1 1 0,-16-10 0,-42-21 0,47 26 0,0 1 0,-1 0 0,-50-17 0,65 28 0,2 0 0,-2 1 0,1-1 0,0 1 0,0 0 0,0 1 0,-1 1 0,1 0 0,0 1 0,0-1 0,-1 1 0,2 1 0,-1-1 0,0 1 0,1 1 0,-9 4 0,9-3 0,0-1 0,0 1 0,0 2 0,1-2 0,0 1 0,0 0 0,1 2 0,0-2 0,0 1 0,0 2 0,1-2 0,0 2 0,1-2 0,-1 1 0,1 2 0,1-2 0,0 1 0,1 0 0,0 0 0,0 0 0,0 0 0,0 1 0,2 15 0,-1-21 0,2 0 0,-1 1 0,0-1 0,-1 1 0,1-1 0,-1 0 0,1 1 0,-1-2 0,0 1 0,-1 0 0,1 0 0,-1 0 0,1 0 0,-1 0 0,-1-1 0,-3 6 0,5-9 0,0-1 0,0 1 0,1 0 0,-1 0 0,0-1 0,0 1 0,1 0 0,-1-1 0,0 1 0,1-1 0,-1 1 0,1-1 0,-1 1 0,1-1 0,-1 1 0,1-1 0,-1 1 0,1-1 0,-1 0 0,1 1 0,-1-1 0,1 0 0,0 1 0,0-1 0,-1 0 0,1 0 0,0 1 0,0-1 0,0 0 0,0 0 0,0 1 0,0-1 0,0-2 0,0 1 0,0 1 0,-1 0 0,1-1 0,0 1 0,-1 0 0,1-1 0,-1 1 0,0 0 0,1 0 0,-2 0 0,1-1 0,0 1 0,1 0 0,-1-1 0,0 1 0,0 0 0,-2-1 0,-4 2 0,-1 0 0,1 0 0,0 0 0,-2 1 0,2 0 0,0 0 0,-1 2 0,-9 2 0,12-3 0,-1 0 0,1-1 0,-2 1 0,1-1 0,1 0 0,-1-1 0,-1 1 0,1-1 0,0 0 0,0-1 0,0 1 0,0-1 0,0 0 0,0-1 0,-6-1 0,-4-6 0,0 0 0,0 0 0,2-2 0,0 1 0,-18-19 0,22 20 0,1-1 0,-1 2 0,0 0 0,-1 0 0,1 1 0,-2 0 0,1 1 0,-1 0 0,0 1 0,0 1 0,-1-1 0,-14-2 0,-142-29 0,-1 1 0,-37 7 0,-2 12 0,-312 11 0,475 7 0,14-2 0,1 2 0,-1 0 0,1 2 0,-1 1 0,2 1 0,-54 21 0,19 20 0,62-47 0,0-1 0,-2 0 0,2-1 0,0 1 0,1 0 0,-1-2 0,0 2 0,-1-1 0,2 0 0,-1 0 0,-4-5 0,-6-3 0,3 5 0,-1 0 0,0 0 0,-1 0 0,2 1 0,-3 1 0,2 0 0,-1 1 0,0 0 0,0 1 0,0 0 0,0 1 0,0 0 0,0 1 0,0 0 0,-1 1 0,-19 6 0,-6-3 0,1-1 0,0-2 0,-48-3 0,-34 1 0,109 1 0,0 1 0,0 0 0,0 1 0,0 0 0,0 1 0,1-1 0,-1 3 0,-15 8 0,16-7 0,-1-2 0,1 0 0,-2-1 0,2 1 0,-2-1 0,1-1 0,-1 0 0,-11 1 0,-14-2 0,-62-5 0,65 1 0,0 1 0,-56 5 0,80-2 0,1 1 0,1-1 0,-2 0 0,2 1 0,-1 0 0,0 0 0,1 1 0,0 1 0,-12 7 0,0 5 0,-32 33 0,35-33 0,1 0 0,-34 24 0,42-37 0,1 0 0,-2 0 0,1 1 0,0-2 0,-1 0 0,1-1 0,-1 1 0,0-1 0,0-1 0,1 1 0,-17-1 0,-37 6 0,51-5 0,2-1 0,-2 1 0,1-2 0,-1 1 0,1-1 0,-1-1 0,2 0 0,-1 0 0,-1 0 0,1-1 0,0-1 0,-14-5 0,-112-52 0,133 60 0,1-1 0,0 1 0,-1-1 0,1 1 0,-2-1 0,2 1 0,-1 0 0,0 0 0,1 0 0,-1 0 0,1 0 0,-1 0 0,1 0 0,-1 0 0,1 1 0,-1-1 0,1 1 0,-2-1 0,2 1 0,-1-1 0,1 1 0,0 1 0,-1-1 0,1 0 0,0 0 0,0 0 0,0 0 0,-1 0 0,1 0 0,0 0 0,0 0 0,1 1 0,-1-1 0,0 0 0,-1 1 0,2-1 0,-1 1 0,1-1 0,-1 1 0,1 0 0,-1-1 0,1 3 0,-4 10 0,2 0 0,-1 0 0,1 27 0,0-24 0,2-8 0,-1 0 0,-1 1 0,-1 0 0,1 0 0,-1-2 0,0 2 0,-6 12 0,5-17 0,1 0 0,0 0 0,-1 0 0,0 0 0,0-1 0,-1 0 0,1 1 0,-1-2 0,0 1 0,-1-1 0,2 0 0,-13 6 0,-17 6 0,0 2 0,-54 38 0,77-47 0,-1 2 0,0 0 0,2 1 0,0-1 0,0 2 0,2-1 0,-2 2 0,3-1 0,-14 27 0,16-27 0,-1 0 0,0 0 0,0-2 0,-2 2 0,1-2 0,-1 0 0,-1 0 0,0 0 0,-1-1 0,-12 10 0,13-13 0,-1 0 0,0-1 0,0-1 0,0 0 0,1 0 0,-2 0 0,1-1 0,-2-1 0,1 0 0,1-1 0,-2 0 0,-14 0 0,1-2 0,0-2 0,-28-6 0,49 9 0,3-1 0,0 1 0,0 0 0,0 0 0,0-1 0,-1 1 0,1 0 0,0 0 0,0 0 0,0 0 0,0 0 0,0 1 0,-1-1 0,1 0 0,-1 1 0,1-1 0,0 0 0,0 2 0,0-2 0,0 1 0,0-1 0,0 1 0,0 0 0,1 0 0,-1-1 0,0 1 0,0 0 0,0 0 0,1 0 0,-1 0 0,1 0 0,-1 0 0,0 0 0,0 1 0,-5 45 0,5-16 0,-4-10 0,-1 1 0,-1-1 0,0 0 0,-2 0 0,-1-1 0,-16 26 0,-83 107 0,60-90 0,42-52 0,1 0 0,1 0 0,-1 0 0,1 1 0,-4 19 0,4-17 0,0 0 0,0-1 0,0 0 0,-11 17 0,-10 4 0,-1-2 0,-55 53 0,54-58 0,2 0 0,1 0 0,1 3 0,-25 38 0,32-41 0,-1 0 0,-2 1 0,0-3 0,-2-1 0,-1 0 0,-42 33 0,27-28 0,-2-1 0,-1-3 0,-83 37 0,-1-15 0,-2-5 0,-164 32 0,277-70 0,-48 7 0,35-6 0,-1 2 0,-26 8 0,50-14 0,1 1 0,-1 1 0,1-1 0,1 0 0,-1 0 0,0 0 0,1 0 0,-1 1 0,0-1 0,1 1 0,0 0 0,0 0 0,0 0 0,0 0 0,0 0 0,1 0 0,0 0 0,-1 2 0,1-2 0,0 0 0,1 1 0,-1-1 0,1 0 0,-2 2 0,2 2 0,0 14 0,0 0 0,2 0 0,4 28 0,0-7 0,-4-12 0,0-6 0,0 1 0,-4 48 0,2-67 0,-1 0 0,0-1 0,0 2 0,-1-2 0,1 1 0,-1-1 0,0 1 0,-1-1 0,1 0 0,-2 0 0,1 1 0,0-2 0,0 1 0,-1-1 0,0 0 0,-1 1 0,-7 5 0,-195 115 0,203-122 0,0 0 0,-2 0 0,2 1 0,0-1 0,-1-1 0,1 0 0,-2 0 0,1 0 0,0 0 0,0-1 0,-1 1 0,1-1 0,0-1 0,0 2 0,-1-2 0,0 0 0,1 0 0,0 0 0,-1-2 0,1 1 0,0 0 0,-11-3 0,15 3 0,0 1 0,0 0 0,0-1 0,0 1 0,0 0 0,0-1 0,0 1 0,0 0 0,0 0 0,0 0 0,-1 0 0,1 0 0,0 0 0,0 0 0,0 0 0,0 0 0,0 0 0,0 1 0,0-1 0,0 0 0,0 1 0,1-1 0,-1 1 0,0-1 0,0 1 0,0-1 0,0 1 0,1 0 0,-1-1 0,0 1 0,0 0 0,1 0 0,-1 1 0,1-2 0,-2 1 0,2 0 0,-1 0 0,1 0 0,-1 1 0,-1 6 0,0 0 0,1 0 0,-1 0 0,1 15 0,-5 23 0,0-35 0,1 0 0,-1-1 0,-1 0 0,-1 0 0,1-2 0,-17 19 0,-63 47 0,40-36 0,35-29 0,-2 1 0,1-2 0,-1 1 0,-1-2 0,1 0 0,-1 0 0,0-2 0,-1 0 0,1-1 0,-1 1 0,-25 0 0,-15-1 0,0-2 0,-58-6 0,2 0 0,-83 17 0,-13 1 0,480-16 0,144 4 0,-399 0 0,0 1 0,0 0 0,-1 3 0,28 9 0,21 6 0,-24-10 0,6 2 0,1-2 0,2-3 0,54 4 0,131 8 0,-228-19 0,360 32 0,-343-28 0,-1 0 0,1 1 0,-1 2 0,-1 0 0,1 1 0,23 16 0,-21-13 0,0 0 0,2-1 0,46 12 0,4-9 0,-2-4 0,2-3 0,81-4 0,-104-3 0,-2 3 0,1 2 0,60 13 0,-86-12 0,0 2 0,0 0 0,-1 3 0,-1-1 0,2 2 0,-3 1 0,41 28 0,-42-26 0,1-1 0,1-2 0,0 0 0,1-3 0,0 1 0,0-2 0,1-2 0,31 5 0,-13-3 0,-5 1 0,1-4 0,71 3 0,2-23 0,-43 3 0,-44 8 0,1-2 0,29-11 0,42-8 0,-45 14 0,-25 6 0,1 0 0,45-2 0,-56 6 0,0-1 0,0 0 0,-1-2 0,1 0 0,-1-2 0,20-7 0,-22 7 0,29-5 0,0 0 0,0 4 0,1 1 0,0 2 0,91 4 0,-90 0 0,-40 0 0,1 0 0,-1-1 0,0-1 0,1 0 0,-1 1 0,1-1 0,-2-1 0,1 1 0,0-1 0,0 0 0,-1-1 0,0 0 0,8-6 0,4-5 0,0-2 0,27-32 0,-28 30 0,0 0 0,27-21 0,49-26 0,3 4 0,179-85 0,-201 108 0,-51 24 0,1 2 0,0 1 0,39-14 0,-33 15 0,-1-1 0,-1-1 0,0-2 0,36-26 0,-33 21 0,2 1 0,56-25 0,-57 31 0,7-2 0,1 0 0,47-9 0,-68 21 0,0-2 0,0-1 0,-1 0 0,1-1 0,-1-1 0,-2 0 0,23-15 0,-33 19 0,2-2 0,-2 1 0,0 0 0,0 0 0,0-2 0,-1 2 0,0-2 0,0 1 0,0-1 0,-1 0 0,-1 0 0,1-1 0,0 1 0,-1-1 0,-1 1 0,1-1 0,-2 0 0,1 0 0,0-12 0,-3-103 0,-1 88 0,2-1 0,1-1 0,6-41 0,-4 63 0,-1-1 0,2-1 0,0 1 0,0 1 0,1-1 0,2 1 0,0 1 0,0-1 0,1 0 0,1 2 0,15-21 0,-8 16 0,1 1 0,0 2 0,0-1 0,1 1 0,1 2 0,0 0 0,1 0 0,1 3 0,26-12 0,-10 6 0,-1-2 0,-2-1 0,0-2 0,0-1 0,44-40 0,-61 50 0,0 0 0,1 1 0,0 1 0,36-15 0,5-1 0,15-10 0,-29 15 0,51-31 0,-83 43 0,-1 1 0,0-2 0,0 0 0,-1-1 0,0 1 0,-1-2 0,0 1 0,10-17 0,61-95 0,23-36 0,-87 133 0,1 1 0,23-25 0,-15 20 0,-11 12 0,0 1 0,1 2 0,2-1 0,-1 2 0,2 0 0,-1 1 0,1 1 0,1 1 0,25-11 0,185-105 0,-210 115 0,5-2 0,0-1 0,-2-2 0,0 0 0,-1 0 0,-1-3 0,24-27 0,-25 21 0,-2-1 0,-2 0 0,0-3 0,-1 2 0,-1-3 0,-3 1 0,0 0 0,-2-2 0,7-40 0,-12 58 0,0 1 0,0 1 0,2-1 0,0 2 0,9-17 0,-9 19 0,-1 0 0,0-2 0,1 1 0,-2-1 0,0 1 0,-1-1 0,3-18 0,-6 27 0,0 0 0,0 0 0,0 0 0,0 0 0,0 1 0,0-1 0,-1 0 0,1 0 0,0 1 0,-1-1 0,0 0 0,1 1 0,-1-2 0,0 2 0,0-1 0,0 1 0,0-1 0,0 1 0,0 0 0,0-1 0,-1 1 0,1 0 0,-2-2 0,-2 1 0,1 0 0,0-1 0,0 1 0,0 0 0,-1 1 0,1 0 0,-1-1 0,1 2 0,-7-2 0,1 1 0,-2 0 0,2 1 0,-2 1 0,2-1 0,-2 2 0,2-1 0,-18 5 0,25-4 0,0-1 0,1 2 0,-1-1 0,1 0 0,-1 0 0,0 0 0,1 0 0,0 0 0,0 1 0,0-1 0,0 2 0,0-1 0,1-1 0,-1 1 0,1 0 0,0 0 0,0 0 0,0 1 0,-1-1 0,0 5 0,2-6 0,-1 0 0,1 0 0,0 0 0,-1 1 0,1-1 0,0 0 0,0 0 0,1 1 0,-1-1 0,0 0 0,1 0 0,-1 0 0,1 1 0,-1-1 0,1 0 0,1 0 0,-1-1 0,0 1 0,0 0 0,0 0 0,1-1 0,-1 1 0,0 0 0,1-1 0,-1 2 0,1-2 0,0 0 0,-1 0 0,1 1 0,3 0 0,-10-4 0,0 1 0,0 0 0,0 0 0,-1 0 0,1 0 0,1 1 0,-1 0 0,-1 0 0,1 0 0,0 1 0,0-1 0,0 1 0,-1 1 0,2-1 0,-1 0 0,0 1 0,0 0 0,0 0 0,1 1 0,0-1 0,0 2 0,-1-1 0,1 0 0,0 0 0,0 1 0,1-1 0,-1 2 0,1-1 0,0 0 0,0 0 0,-4 8 0,7-12 0,0 0 0,0 0 0,0 0 0,0 0 0,0 0 0,0 0 0,0 0 0,-1-1 0,1 1 0,0 0 0,0 0 0,0 0 0,0 0 0,0 0 0,0 0 0,-1 0 0,1 0 0,0 0 0,0 0 0,0 0 0,0 0 0,0 0 0,-2 0 0,2 0 0,0 0 0,0 0 0,0 0 0,0 0 0,0 0 0,-1 0 0,1 0 0,0 0 0,0 0 0,0 0 0,0 0 0,0 0 0,0 0 0,-1 0 0,1 1 0,0-1 0,0 0 0,0 0 0,0 0 0,0 0 0,0 0 0,0 0 0,0 0 0,-1 1 0,1-1 0,0 0 0,0 0 0,0 0 0,0 0 0,0 0 0,0 1 0,0-1 0,0 0 0,0 0 0,0 0 0,0 0 0,0 0 0,0 1 0,0-1 0,0 0 0,-2-23 0,2-59 0,0 28 0,0 47 0,0-1 0,0-1 0,-1 2 0,0-2 0,-1 2 0,0-1 0,0 0 0,0 1 0,-1 0 0,-1-1 0,0 1 0,1 0 0,-1-1 0,0 2 0,-2 0 0,1-1 0,0 1 0,0 1 0,-2-1 0,2 0 0,-1 2 0,-1-1 0,0 1 0,-10-6 0,-68-36 0,-1 5 0,-150-51 0,167 66 0,77 34 0,2-1 0,-1 1 0,2-1 0,-2-1 0,23 11 0,1-7 0,1-2 0,0-2 0,66 6 0,110-9 0,-139-3 0,-49 0 0,7 1 0,-2-1 0,1-1 0,0-2 0,0 0 0,-1-3 0,41-10 0,-44 8 0,0 3 0,0 0 0,0 2 0,32-3 0,-38 6 0,-1-1 0,1-1 0,0-1 0,0 0 0,0-1 0,-1-2 0,-1 1 0,34-16 0,-39 10 0,-17 4 0,-29 7 0,-12 12 0,1 3 0,-71 30 0,-85 53 0,185-89 0,-21 10 0,-121 67 0,137-73 0,1 2 0,0 0 0,1 2 0,-33 33 0,47-41 0,0 0 0,-1 0 0,2 1 0,1 0 0,0 0 0,0 0 0,0 1 0,1-1 0,0 1 0,1-1 0,0 2 0,1-2 0,1 1 0,0 15 0,-2 3 0,1-22 0,0 0 0,-1-1 0,-1 0 0,0 2 0,1-2 0,-1 0 0,0 1 0,0-2 0,-1 1 0,-1-1 0,1 2 0,0-2 0,-1 0 0,1-1 0,-2 2 0,1-2 0,-1 0 0,1 0 0,-2-1 0,2 2 0,-1-2 0,-1-1 0,1 1 0,-1-1 0,0 0 0,-7 2 0,8-5 0,1 0 0,0-1 0,1 1 0,-1-1 0,0 0 0,0 0 0,1 0 0,0-1 0,-1 1 0,1-2 0,0 1 0,0 0 0,1-1 0,-1 1 0,0-1 0,1-1 0,-4-5 0,-14-13 0,2 6 0,0 0 0,-1 3 0,-28-19 0,41 29 0,0 0 0,1 0 0,-1 1 0,0 0 0,0 1 0,0 0 0,-1 0 0,1 0 0,0 1 0,-1 0 0,0 1 0,1-1 0,-1 1 0,1 1 0,-12 1 0,16-1 0,1 1 0,-1-1 0,-1 0 0,2 1 0,-1 0 0,1 0 0,0 0 0,0 0 0,0 1 0,0-1 0,0 0 0,-1 1 0,1-1 0,1 1 0,-1-1 0,1 1 0,0 1 0,-1-2 0,1 1 0,1 0 0,-1 0 0,0 0 0,1 0 0,-1 1 0,1-1 0,0 0 0,0 0 0,0 0 0,1 3 0,-1 6 0,1-1 0,0 0 0,1 0 0,0 0 0,1 0 0,0-1 0,6 13 0,-3-10 0,1-1 0,1 1 0,-1 0 0,2-2 0,0 1 0,0-1 0,1 0 0,18 14 0,-19-19 0,-1-1 0,0 2 0,1-3 0,0 1 0,0-1 0,0-1 0,2 2 0,-2-3 0,1 1 0,0-1 0,-1 0 0,2-1 0,12 0 0,-10-1 0,-1 0 0,1-1 0,-1-1 0,1 0 0,-1 0 0,0-1 0,0-1 0,0-1 0,19-8 0,-28 11 0,1 0 0,0-2 0,-1 2 0,2-1 0,-2 0 0,0 0 0,0 0 0,0 0 0,0-1 0,-1 0 0,2 0 0,-2 1 0,0-1 0,0-1 0,0 1 0,-1 0 0,1 0 0,-1 0 0,0-1 0,0 0 0,0 1 0,-1 0 0,1-1 0,-1 0 0,0 1 0,-1-1 0,1 1 0,-1 0 0,-2-10 0,2 9 0,-1-2 0,0 2 0,0-1 0,0 1 0,-1-1 0,-1 1 0,1 0 0,0 0 0,0-1 0,-1 2 0,0-1 0,-1 1 0,1-1 0,0 1 0,-10-5 0,6 4 0,0 0 0,-2 1 0,1 0 0,-1 0 0,1 1 0,-1 1 0,1-1 0,-1 1 0,-11-1 0,6 2 0,-1 1 0,0 0 0,0 0 0,1 2 0,-1 0 0,0 0 0,2 3 0,-2-1 0,1 0 0,0 1 0,1 2 0,-17 7 0,28-11 0,-1 1 0,1-1 0,-1 0 0,0 0 0,1 0 0,0 1 0,1 1 0,-1-2 0,1 1 0,-1 0 0,1 0 0,-1 0 0,2 1 0,-1 0 0,1-1 0,-2 9 0,3-10 0,-1-1 0,1 0 0,0 1 0,0-1 0,0 1 0,0 0 0,0-1 0,1 1 0,-1-1 0,1 0 0,-1 1 0,1-1 0,0 0 0,0 0 0,0 1 0,0-1 0,0 0 0,2 0 0,-2 0 0,1 0 0,-1 0 0,1 0 0,0-1 0,-1 1 0,1-1 0,0 2 0,0-2 0,0 0 0,0 0 0,1 1 0,-1-2 0,4 3 0,3-1 0,1-1 0,-1 1 0,1-2 0,-1 1 0,2-1 0,-2 0 0,11-2 0,-17 1 0,0 1 0,1-1 0,-1 1 0,0-1 0,-1 0 0,1 0 0,0-1 0,-1 1 0,1 0 0,1-1 0,2-4 0,-5 5 0,0 0 0,0 0 0,-1 0 0,1 0 0,0 0 0,-1-1 0,1 1 0,-1 0 0,1-1 0,-1 1 0,1 0 0,-1-1 0,0 0 0,0 1 0,0-1 0,1 1 0,-1 0 0,-1-1 0,1 1 0,0 0 0,0-1 0,0 1 0,-1-1 0,1 1 0,-1 0 0,0-2 0,0 0 0,-1 0 0,1 1 0,-1-1 0,0 1 0,0 0 0,0-1 0,-1 1 0,1 0 0,0-1 0,-1 2 0,1-1 0,-1 0 0,1 1 0,-1 0 0,-6-3 0,-46-14 0,46 16 0,-18-4 0,-1-1 0,0 3 0,-47-2 0,62 6 0,1 0 0,-1 1 0,0 1 0,2-1 0,-2 2 0,1 0 0,0 0 0,-1 2 0,2-1 0,-18 11 0,25-13 0,0 0 0,1 0 0,0 0 0,-1 1 0,1-1 0,-1 1 0,2 1 0,-1-1 0,0 0 0,1 0 0,0 1 0,0-1 0,0 2 0,0-2 0,-1 1 0,2 0 0,-1 0 0,1-1 0,0 2 0,1-1 0,-1 0 0,0 0 0,1 0 0,0 1 0,0-1 0,0 1 0,1-1 0,-1 0 0,1 0 0,0 0 0,0 0 0,0 0 0,1 0 0,-1 1 0,4 2 0,-1 1 0,1 0 0,-1 0 0,2-1 0,0 1 0,-1-1 0,1 0 0,2 0 0,-2-1 0,1 0 0,1 0 0,-1-1 0,0 0 0,2-1 0,-1 0 0,9 5 0,-4-6 0,-2 0 0,2-1 0,-2 0 0,2-1 0,-1 0 0,1 1 0,0-4 0,-1 2 0,0-2 0,0 1 0,1-2 0,-1 1 0,0-2 0,0 1 0,-1-3 0,1 2 0,20-14 0,-31 18 0,-1 0 0,0-1 0,0 1 0,0 0 0,0 0 0,1 0 0,-1 0 0,0 0 0,0 0 0,0 0 0,1 0 0,-1 0 0,0 0 0,0 0 0,2 0 0,-2 0 0,0 0 0,0 0 0,0 0 0,0 0 0,1 0 0,-1 1 0,0-1 0,0 0 0,0 0 0,1 0 0,-1 0 0,0 0 0,0 0 0,0 1 0,0-1 0,0 0 0,1 0 0,-1 0 0,0 0 0,0 0 0,0 2 0,0-2 0,0 0 0,0 0 0,0 0 0,0 1 0,0-1 0,0 0 0,0 0 0,0 0 0,0 1 0,0-1 0,0 0 0,0 0 0,0 0 0,0 1 0,0-1 0,0 0 0,0 0 0,0 1 0,-5 20 0,-5-6 0,10-15 0,0 0 0,-1 0 0,1 0 0,0 0 0,-1 0 0,1 0 0,0 0 0,-1 0 0,1 0 0,-1 0 0,1 0 0,0 0 0,-1 0 0,1 0 0,0 0 0,-1 0 0,1 0 0,0 0 0,0 0 0,-1-1 0,1 1 0,0 0 0,-1 0 0,1 0 0,0-1 0,0 1 0,-1 0 0,1 0 0,0-1 0,0 1 0,-2 0 0,2 0 0,0-1 0,0 1 0,0 0 0,0-1 0,0 1 0,-1 0 0,1-1 0,0 1 0,0 0 0,0-1 0,0 1 0,0-1 0,-5-17 0,1-1 0,0 0 0,1 1 0,-1-21 0,-7-44 0,9 69 0,-2 1 0,-1-1 0,1 1 0,-1 1 0,0-1 0,-2 0 0,0 2 0,0-1 0,-1 1 0,0-1 0,-1 2 0,0 0 0,-1 0 0,0 0 0,0 2 0,-2 0 0,2-1 0,-2 2 0,0 0 0,0 0 0,-26-8 0,5 1 0,-1 1 0,-46-10 0,68 20 0,-1 1 0,1 0 0,-1 1 0,0 0 0,1 1 0,-2 1 0,1-1 0,1 2 0,-24 5 0,32-6 0,1 1 0,-1-1 0,1 2 0,-1-1 0,0 0 0,1 0 0,0 1 0,0-1 0,1 1 0,-2-1 0,2 1 0,-1 1 0,-3 4 0,-13 15 0,19-23 0,-1 1 0,0-1 0,0 0 0,0 1 0,0-1 0,0 0 0,0 0 0,0 0 0,0 1 0,1-1 0,-1 0 0,-1 0 0,1 0 0,0-1 0,0 1 0,0 0 0,0 0 0,0 0 0,0-1 0,0 1 0,0 0 0,-1-2 0,-28-14 0,9 6 0,-23 1 0,40 8 0,0 1 0,0-1 0,0 1 0,0-1 0,-1 0 0,1-1 0,0 1 0,0 0 0,0-1 0,0 0 0,0 0 0,1 0 0,-1-2 0,1 2 0,0-1 0,-1 0 0,1 0 0,-4-4 0,3 0 0,-1 2 0,0-1 0,1 0 0,-1 1 0,-2 1 0,2-1 0,-1 1 0,1-1 0,-2 1 0,1 1 0,-1 0 0,0 0 0,1 0 0,-1 1 0,-1-1 0,1 1 0,1 1 0,-2-1 0,1 2 0,-13-1 0,8-1 0,-1 2 0,0-1 0,1 2 0,-1-1 0,2 2 0,-2 0 0,0 0 0,1 1 0,0 1 0,0 0 0,0 0 0,1 1 0,-1 1 0,-11 7 0,7-2 0,-19 13 0,-68 31 0,88-48 0,0-2 0,1 0 0,-2-1 0,1 0 0,-1-1 0,1-1 0,-1-1 0,-19 0 0,-67-4 0,-154 3 0,228 2 0,-1 1 0,0 1 0,1 2 0,0 2 0,0 0 0,-42 20 0,48-19 0,1-1 0,-2 0 0,1-2 0,-1-1 0,1 1 0,-1-3 0,-1-1 0,1 0 0,-46-4 0,61 2 0,1 0 0,-2 0 0,2 1 0,-2 0 0,2 0 0,0 0 0,-2 1 0,2 0 0,0 1 0,-1-1 0,2 2 0,-1 0 0,-1-1 0,2 1 0,0 1 0,-1 0 0,1 0 0,1 0 0,-1 0 0,0 1 0,1 0 0,-6 11 0,7-13 0,1 1 0,1-1 0,-1 0 0,-1 2 0,1-3 0,-2 1 0,2 0 0,-1-1 0,0 1 0,0 0 0,-2-2 0,2 1 0,-1 0 0,1-1 0,-1 0 0,-9 4 0,11-6 0,-1 0 0,-1 0 0,1 0 0,0 0 0,0-1 0,0 1 0,0-2 0,0 1 0,0 0 0,0 0 0,1-1 0,-1 1 0,0-1 0,0 0 0,1 0 0,0 0 0,0-1 0,0 1 0,-1-2 0,1 2 0,0-1 0,1 0 0,-3-4 0,2 4 0,-7-8 0,2 2 0,-1-2 0,2 0 0,0 0 0,-8-17 0,14 26 0,0-2 0,0 1 0,0 1 0,0-1 0,1 0 0,-1 0 0,1 1 0,0-1 0,0-1 0,0 1 0,0 0 0,0 0 0,0 0 0,1 1 0,0-1 0,-1-1 0,1 1 0,0 1 0,1-1 0,-1 1 0,0-1 0,1 1 0,-1-2 0,1 2 0,0 0 0,1 0 0,-1-1 0,0 2 0,4-4 0,1-2 0,2 1 0,-1 1 0,1 0 0,-1-1 0,0 2 0,2 0 0,-1 1 0,1 0 0,-1 0 0,1 0 0,18-2 0,-27 5 0,0 0 0,-1 0 0,1 1 0,-1-1 0,1 0 0,0 0 0,-1 0 0,1 1 0,-1-1 0,1 0 0,-1 1 0,1-1 0,-1 0 0,1 1 0,-1-1 0,1 1 0,-1-1 0,1 2 0,-1-2 0,0 1 0,2-1 0,-2 1 0,0-1 0,1 1 0,-1-1 0,0 1 0,0-1 0,0 1 0,0 0 0,1-1 0,-1 1 0,0 0 0,0-1 0,0 1 0,0-1 0,0 1 0,0 0 0,-1-1 0,1 1 0,0-1 0,0 1 0,0 0 0,0-1 0,-1 1 0,1-1 0,0 1 0,-2 0 0,-12 30 0,-1-9 0,0 0 0,0 0 0,-2-2 0,-23 23 0,32-36 0,0 0 0,0 0 0,-1-2 0,1 1 0,-1 0 0,0-1 0,0-1 0,-1 0 0,0 0 0,0 0 0,0-1 0,0-1 0,-19 3 0,-59-4 0,54-2 0,-54 6 0,76-3 0,0 1 0,0 0 0,1 0 0,-1 1 0,1 0 0,0 0 0,0 3 0,-13 6 0,12-5 0,2-1 0,-1 2 0,1-1 0,0 1 0,1 1 0,-1 0 0,2 0 0,-1 0 0,-6 14 0,13-17 0,-2-2 0,2 0 0,0 0 0,0 2 0,1-2 0,0 1 0,0 1 0,0-2 0,0 1 0,1 0 0,0 0 0,0 0 0,1 0 0,-1-1 0,1 2 0,1-1 0,-1-1 0,1 2 0,0-2 0,0 0 0,1 1 0,3 6 0,2 2 0,-2-7 0,-2 2 0,1 0 0,-1-1 0,-1 2 0,5 13 0,-7-19 0,-1 0 0,1 0 0,-1 2 0,-1-2 0,1 0 0,0 0 0,-1 0 0,0 1 0,0-1 0,0 0 0,-2 0 0,2 0 0,-1-1 0,0 2 0,-4 5 0,-5 10 0,1 1 0,1 0 0,1 1 0,-8 32 0,-8 22 0,22-70 0,0-1 0,0-1 0,-1 1 0,1-1 0,-1 1 0,-1-1 0,1 0 0,-1 0 0,1-1 0,-1 2 0,-1-2 0,2 0 0,-2 0 0,1 0 0,0-1 0,-2 1 0,2 0 0,-1-1 0,1 0 0,-1-1 0,-1 0 0,1 1 0,-5-1 0,-15 2 0,0-2 0,1 0 0,-47-5 0,-12 0 0,7 13 0,58-6 0,1-1 0,-1 1 0,0-3 0,0 1 0,-21-5 0,27 3 0,0 1 0,-1 0 0,2 1 0,-2 1 0,2 0 0,-1 0 0,0 1 0,0 0 0,1 1 0,0 0 0,0 2 0,0-1 0,-19 13 0,13-9 0,-1 1 0,0-3 0,-1 1 0,-24 6 0,37-13 0,0 1 0,-1 0 0,1 0 0,0 2 0,-1-1 0,2 0 0,-1 0 0,1 0 0,-1 1 0,1 1 0,0-1 0,-9 9 0,4 2 0,-1-1 0,1 1 0,-10 21 0,14-22 0,-1-2 0,-1 1 0,0 0 0,-1-2 0,1 1 0,-20 17 0,18-21 0,-1 1 0,1 0 0,0 1 0,1 0 0,0 1 0,0-1 0,2 2 0,-1-1 0,1 1 0,1 0 0,-6 16 0,-2 6 0,-1 0 0,-2-2 0,-2 1 0,-1-1 0,-1-2 0,-26 30 0,40-53 0,-1 0 0,0 0 0,1-1 0,-2 0 0,0 0 0,0 0 0,0-2 0,-1 1 0,1 0 0,-20 4 0,-6-1 0,-68 8 0,1 0 0,78-10 0,0 2 0,0 0 0,0 1 0,-41 25 0,-76 60 0,27-14 0,71-56 0,-1-2 0,-2-2 0,-89 26 0,130-43 0,0-2 0,-1 1 0,2 0 0,-1 0 0,0 0 0,0 1 0,1-1 0,-1 1 0,1 1 0,0-1 0,0 1 0,0-1 0,0 1 0,1 0 0,-6 8 0,4-2 0,1 2 0,0-1 0,1 0 0,0 1 0,-4 22 0,-10 39 0,-6 40 0,22-102 0,0-1 0,1 2 0,0-2 0,0 2 0,1-2 0,0 1 0,1-1 0,4 12 0,-4-18 0,0 1 0,0 0 0,0-1 0,0 0 0,1-1 0,0 1 0,1 1 0,-1-2 0,0 1 0,0-1 0,1 0 0,-1 0 0,2 1 0,-1-2 0,0 1 0,0-1 0,0 0 0,1 0 0,-1 0 0,1-1 0,-1 0 0,8 3 0,10 0 0,1-2 0,0 0 0,37-1 0,7 0 0,194 18 0,300-18 0,-560-1 0,57-6 0,-56 6 0,0 0 0,0-1 0,0 1 0,0-1 0,0 0 0,0 1 0,-1-2 0,1 1 0,0 0 0,1 0 0,-2 0 0,1 0 0,0-1 0,-1 1 0,1 0 0,-1-1 0,0 1 0,1-1 0,-1 0 0,0 1 0,0-1 0,0-1 0,1-1 0,-2 3 0,-1 0 0,1 0 0,0 0 0,0-1 0,-1 1 0,1 0 0,-1 0 0,1 0 0,-1 0 0,1 0 0,-1 0 0,0 0 0,0-1 0,1 1 0,-1 0 0,0 0 0,0 0 0,0 0 0,0 1 0,0-1 0,0 0 0,0 1 0,0-1 0,0 1 0,0-1 0,0 1 0,-2 0 0,2-1 0,0 1 0,0 0 0,0 0 0,-2-1 0,-48-7 0,46 6 0,-44-3 0,-1 2 0,-1 2 0,1 3 0,0 1 0,0 3 0,0 2 0,-90 26 0,135-32 0,0 0 0,1 0 0,-2 0 0,1 0 0,1 1 0,-1 0 0,1 0 0,-1 1 0,1-1 0,0 1 0,0-1 0,0 1 0,0 1 0,1-1 0,0 1 0,0-1 0,0 1 0,1 0 0,0 0 0,-3 5 0,2 1 0,1-1 0,1 1 0,-1-1 0,2 1 0,-1-1 0,2 2 0,-1-2 0,1 1 0,4 15 0,-3-15 0,0-1 0,2 0 0,-1 0 0,0-1 0,1 1 0,11 17 0,-14-25 0,1 0 0,-1 2 0,1-2 0,0 0 0,0 0 0,0 0 0,1 0 0,-1 0 0,0-1 0,0 1 0,1-1 0,-1 1 0,0-1 0,1 1 0,0-1 0,0 0 0,0 0 0,0 0 0,-1 0 0,1-1 0,0 0 0,-1 1 0,1-1 0,1 0 0,-1 0 0,0-1 0,-1 1 0,1 0 0,3-2 0,-1 0 0,-2-1 0,0 2 0,0-2 0,0 1 0,0 0 0,1-1 0,-1 1 0,-1-1 0,1 0 0,-1-1 0,0 1 0,1 0 0,-2 0 0,1-1 0,1 1 0,-2-1 0,1 0 0,-1 0 0,1-5 0,4-13 0,-1-2 0,2-21 0,-6 39 0,3-24 0,-2 0 0,-1 0 0,-1 0 0,-1 0 0,-2 1 0,0-2 0,-16-54 0,16 76 0,0-2 0,-2 1 0,1 0 0,0 1 0,-1-1 0,-1 1 0,0-1 0,0 2 0,0 0 0,-2-1 0,1 2 0,0-1 0,-2 1 0,2 0 0,-3 1 0,2-1 0,-1 2 0,-1 0 0,1 0 0,-1 0 0,1 1 0,-2 1 0,1 0 0,-1 0 0,-15-1 0,19 1 0,-2 2 0,2 0 0,-1 1 0,-1 0 0,2 0 0,-2 1 0,1-1 0,1 2 0,-2 0 0,2 0 0,-1 0 0,0 1 0,1 0 0,-1 0 0,1 0 0,0 2 0,0-1 0,1 0 0,-1 1 0,2 0 0,-2 1 0,1-1 0,1 1 0,-1 0 0,1 1 0,1-1 0,0 0 0,0 2 0,-1-1 0,2 0 0,-4 12 0,-5 10 0,3 0 0,0-1 0,1 3 0,3-2 0,0 2 0,-2 48 0,8-74 0,-1-1 0,1 0 0,-1 0 0,2-1 0,-1 2 0,1-1 0,-1 0 0,1-1 0,-1 1 0,1-1 0,0 2 0,0-2 0,1 0 0,-1 0 0,2 0 0,2 4 0,0-2 0,0 0 0,1-1 0,0 0 0,-1 1 0,2-1 0,-1-1 0,14 4 0,5 1 0,2-2 0,-1-1 0,47 1 0,-73-6 0,13 3 0,0-3 0,-2 1 0,2-2 0,0 0 0,12-3 0,-22 3 0,-1 0 0,1-1 0,0 1 0,-1-1 0,1 1 0,-1-1 0,0 0 0,0 0 0,1 0 0,-1 0 0,0-2 0,-1 2 0,1-1 0,-1 0 0,0 0 0,0 0 0,0 0 0,1-1 0,-1 1 0,0 0 0,2-8 0,-1 2 0,-1 1 0,0-1 0,0 0 0,0 0 0,0 0 0,-1 0 0,-1 0 0,0 0 0,0-1 0,-1 2 0,-1-2 0,0 2 0,-2-10 0,2 12 0,0 1 0,0-1 0,-1 1 0,1 0 0,-2 1 0,1-2 0,-1 2 0,1 0 0,-1-1 0,0 2 0,-1-1 0,1-1 0,0 2 0,-1 0 0,1-1 0,-2 2 0,1-1 0,0 0 0,0 0 0,-1 2 0,-7-3 0,-1 0 0,0 1 0,2 1 0,-2 0 0,1 0 0,-1 1 0,0 1 0,1 0 0,-26 6 0,34-5 0,-1 0 0,1 0 0,0 1 0,1 0 0,-2 0 0,1 1 0,1-1 0,-1 2 0,0-1 0,1 0 0,0 0 0,0 0 0,1 1 0,-2 1 0,2-1 0,0 0 0,0 0 0,0 0 0,0 2 0,1-2 0,0 1 0,-1-1 0,1 1 0,0 1 0,0 4 0,-3 22 0,2-2 0,1 2 0,1-1 0,2 1 0,8 55 0,-8-80 0,1 0 0,0 2 0,0-2 0,1-1 0,0 2 0,0-1 0,1 0 0,-1 0 0,1-1 0,1 0 0,0 1 0,0-1 0,-1-1 0,3 0 0,-2 1 0,1-1 0,-1-1 0,2 1 0,0 0 0,-1-2 0,2 1 0,-2-1 0,1 0 0,1-1 0,6 4 0,10 0 0,1 0 0,-1-2 0,0-1 0,1 1 0,-1-3 0,42-2 0,-61 1 0,0 0 0,-1-1 0,0 1 0,1-1 0,0-1 0,-1 1 0,1 0 0,-1-1 0,0 0 0,1 0 0,-1 0 0,0 0 0,-1 0 0,1-1 0,0 0 0,0 0 0,-1 0 0,0-1 0,0 1 0,0 0 0,3-6 0,-4 5 0,0 0 0,-1 0 0,1 0 0,-1-1 0,0 1 0,0 0 0,-1-1 0,0 1 0,1-1 0,-1 0 0,-1 1 0,1 0 0,0-2 0,-1 2 0,0 0 0,0 0 0,-1 0 0,1-1 0,-1 1 0,1 0 0,-5-4 0,-1-4 0,0 1 0,-2 0 0,1 1 0,-2 0 0,1 1 0,0-1 0,-2 2 0,1-1 0,-2 2 0,0 0 0,1-1 0,-1 2 0,0 1 0,0 0 0,0 0 0,-2 1 0,-20-4 0,-21-3 0,-2 3 0,-99-3 0,130 10 0,-20-2 0,16 1 0,0 0 0,-1 2 0,2 0 0,-2 3 0,1 0 0,-47 13 0,74-16 0,0 1 0,0 1 0,0-1 0,-1 0 0,1 1 0,0 1 0,0-2 0,1 1 0,-1 0 0,0 0 0,1 1 0,-1-1 0,0 1 0,1-1 0,0 2 0,0-2 0,1 1 0,-1 0 0,0 0 0,1 0 0,0 0 0,0 1 0,0 0 0,-1-1 0,1 0 0,1 0 0,-1 1 0,1 0 0,0-1 0,0 1 0,0-1 0,0 0 0,1 0 0,-1 1 0,3 4 0,-1-1 0,0 1 0,1-2 0,0 1 0,0 1 0,1-2 0,0 1 0,0-1 0,1 1 0,-1-2 0,1 1 0,1 0 0,0-1 0,-1 0 0,13 9 0,-1-6 0,0 0 0,-1 0 0,1-2 0,1 0 0,31 7 0,97 7 0,-108-16 0,97 12 0,3-7 0,199-11 0,-313 1 0,1-1 0,-1-2 0,0 0 0,1-3 0,-1 1 0,-1-2 0,1-1 0,-2-1 0,39-22 0,-68 68 0,4-27 0,1 2 0,1-2 0,0 2 0,1-2 0,0 2 0,0-2 0,1 2 0,1-2 0,-1 2 0,2-2 0,0 1 0,0-1 0,0 1 0,1-1 0,0 0 0,2 0 0,-1-1 0,0 1 0,0-1 0,2 0 0,-1 0 0,1-1 0,1 0 0,-1 0 0,0-1 0,2 0 0,-1 0 0,1-1 0,-1 0 0,15 6 0,2-1 0,1-1 0,1 0 0,-1-3 0,1 0 0,0-1 0,1-2 0,43 0 0,-49-3 0,0-1 0,-1-1 0,0-1 0,1 0 0,-1-3 0,0 1 0,-1-2 0,1-1 0,-1 0 0,21-12 0,-35 16 0,1 1 0,-2-2 0,0 1 0,1 0 0,0-1 0,-2 0 0,1-1 0,-1 1 0,2 0 0,-3-1 0,1 0 0,0 0 0,-1 0 0,0-1 0,4-9 0,-6 11 0,-1 0 0,1 1 0,-1 0 0,0-1 0,0 0 0,0 1 0,-1-1 0,0 1 0,1-1 0,-2 1 0,1-1 0,-1 1 0,0 0 0,0-1 0,0 1 0,0 1 0,0-1 0,0 0 0,-1 1 0,0-2 0,-1 2 0,1 0 0,0 0 0,-5-4 0,-5-3 0,1 1 0,-1 0 0,-1 1 0,1 1 0,-1-1 0,-1 2 0,1 1 0,-1-1 0,0 2 0,0 1 0,-1 0 0,1 0 0,-1 2 0,1 0 0,-21 1 0,31 1 0,0 0 0,1 0 0,-1 1 0,1-1 0,0 1 0,-1 0 0,1 0 0,0 0 0,1 1 0,-1 0 0,1 0 0,-2 0 0,2 0 0,0 0 0,0 1 0,0 0 0,1 0 0,-1-1 0,0 1 0,1 0 0,0 0 0,0 1 0,0-1 0,1 0 0,-1 1 0,1-1 0,0 1 0,1 0 0,-1-1 0,1 10 0,-1-10 0,1 1 0,0 0 0,0 0 0,1 0 0,-1 0 0,1-1 0,0 2 0,0-2 0,1 1 0,-1-1 0,1 2 0,0-2 0,0 0 0,1 0 0,0 0 0,0 0 0,0 1 0,0-2 0,0 1 0,0-1 0,0 0 0,2 0 0,-1 1 0,0-1 0,0 0 0,0-1 0,1 0 0,-1 0 0,7 2 0,14 2 0,-2-2 0,1-1 0,0-2 0,0 0 0,0-1 0,0-1 0,0-2 0,1 0 0,24-8 0,-10 1 0,0-2 0,-2-1 0,0-2 0,59-32 0,-79 35 0,2 1 0,-2-2 0,18-15 0,-30 23 0,-1 1 0,0 0 0,1-1 0,-1 0 0,0 0 0,-1 0 0,1 0 0,-1-1 0,0 0 0,0 1 0,-1-1 0,0-1 0,0 2 0,1-9 0,-5 20 0,1-3 0,-1 1 0,1 0 0,0 2 0,0-2 0,0 0 0,0 0 0,0 9 0,2-11 0,0 1 0,-1 0 0,1-1 0,0 1 0,0 0 0,1 0 0,-1-1 0,0 0 0,1 1 0,0-1 0,-1 0 0,1 0 0,1 0 0,-1 1 0,0-1 0,0-1 0,0 1 0,1-1 0,-1 1 0,0-1 0,1 0 0,0 0 0,0 0 0,0 0 0,-1 0 0,1 0 0,0-1 0,-1 0 0,1 1 0,1-1 0,2 0 0,6 0 0,0 0 0,1 0 0,-2-1 0,1 0 0,-1-1 0,17-4 0,-16 2 0,0-2 0,-1 1 0,1-1 0,-1 0 0,0-1 0,-1 0 0,1 0 0,-2-2 0,1 1 0,-1-2 0,9-10 0,-13 14 0,0-1 0,1 0 0,-2 0 0,0 0 0,0-1 0,1 1 0,-2-1 0,-1-1 0,1 2 0,-1-1 0,0-1 0,-1 1 0,0-1 0,0 1 0,-1 0 0,0-1 0,-1-14 0,1 20 0,-1 1 0,1 0 0,-1-1 0,1 0 0,-1 1 0,0-1 0,0 1 0,0 0 0,0 0 0,0 0 0,0-1 0,-1 1 0,1-1 0,-1 2 0,-1-1 0,2 0 0,-1 0 0,0 1 0,0-1 0,0 1 0,0 0 0,0-1 0,0 1 0,0 0 0,-2 0 0,2 0 0,0 1 0,-1-1 0,1-1 0,0 2 0,-1 0 0,1-1 0,-6 1 0,3 1 0,1-1 0,-1 2 0,0-1 0,0 0 0,1 1 0,-1-1 0,1 1 0,-1 0 0,1 0 0,-1 1 0,1-1 0,1 1 0,-2 1 0,1-1 0,1 0 0,-5 6 0,-1 2 0,3 0 0,0 1 0,-1 0 0,2 0 0,0 0 0,1 0 0,0 2 0,1-2 0,0 1 0,1 1 0,1-2 0,0 2 0,1-1 0,0 0 0,1 1 0,2 12 0,-3-22 0,1-1 0,1 2 0,-1-2 0,0 1 0,2-1 0,-2 1 0,1-1 0,0 1 0,0-1 0,1 0 0,-1 0 0,0 0 0,1-1 0,0 1 0,1 0 0,-1 0 0,0-1 0,0 0 0,0 0 0,0 0 0,2-1 0,-2 1 0,1-1 0,-1 0 0,1 0 0,-1 0 0,8 2 0,10 0 0,1 0 0,-1-2 0,38-1 0,-49 0 0,10 0 0,0-1 0,-1-1 0,1 0 0,-1-3 0,22-4 0,-35 7 0,0 0 0,0-1 0,0 1 0,0-2 0,-1 1 0,1-1 0,-1 1 0,0-1 0,0 0 0,1-1 0,-2 0 0,0 1 0,0-1 0,0-1 0,1 1 0,-2 0 0,0-1 0,0 0 0,3-8 0,-1-2 0,-1 0 0,-1 0 0,-1 0 0,-1 0 0,0-1 0,0 0 0,-2 2 0,-2-20 0,2 24 0,1 12 0,14 19 0,-5-13 0,2 0 0,0-1 0,0 0 0,0-1 0,1 0 0,-1-1 0,1 0 0,14 3 0,101 12 0,-119-18 0,7 0 0,1 0 0,-1 0 0,0-2 0,0 0 0,22-3 0,-34 3 0,0 1 0,-1-2 0,1 1 0,0 0 0,1 0 0,-1 0 0,0 0 0,-1 0 0,1-1 0,-1 0 0,1 1 0,-1-1 0,2 0 0,-2 0 0,0 0 0,0-1 0,0 0 0,0 1 0,-1-1 0,1 1 0,0-1 0,-1 1 0,0-1 0,0-1 0,1 1 0,-1 0 0,0 0 0,0 0 0,-1 1 0,1-1 0,-1-1 0,0-5 0,-1 1 0,0-1 0,-1 2 0,-1-2 0,1 1 0,-1 1 0,0-2 0,0 2 0,-1 0 0,-1-1 0,1 1 0,0 1 0,-1-1 0,0 0 0,-1 1 0,0 0 0,0 0 0,-1 1 0,1 0 0,0 0 0,-2 0 0,1 1 0,0 0 0,-9-3 0,6 2 0,-2 0 0,-1 1 0,2 0 0,-1 0 0,0 1 0,-1 1 0,1 0 0,0 1 0,-1 0 0,1 1 0,-1 0 0,1 1 0,-1 0 0,-22 6 0,24 1 0,16-2 0,23 1 0,-7-6 0,1 1 0,-1-2 0,1-2 0,-1 0 0,2-1 0,-2 0 0,0-2 0,-2 0 0,2-2 0,-1 0 0,0-1 0,0-2 0,-1 0 0,22-16 0,-29 19 0,-1-1 0,0-1 0,-2 1 0,2-2 0,-2 1 0,-1-2 0,1 1 0,-1 0 0,0-2 0,-1 0 0,-1 1 0,1-2 0,-2 2 0,0-2 0,-1 1 0,0-2 0,0 1 0,-1 0 0,-1-1 0,-1 1 0,0 0 0,-1-1 0,-2-24 0,2 35 0,0 0 0,-1 1 0,1-1 0,-1 0 0,0 1 0,0-2 0,0 2 0,0-1 0,-1 1 0,1 0 0,-1-1 0,1 1 0,-1 0 0,1 0 0,-1-1 0,0 1 0,0 0 0,0 0 0,0 1 0,0-1 0,-5-2 0,4 3 0,13 4 0,0 1 0,-1-1 0,2-1 0,-1 0 0,1 1 0,-2-2 0,2-1 0,-1 1 0,16-2 0,-8 1 0,0 0 0,0-1 0,-1-1 0,1 0 0,0-1 0,18-6 0,-28 8 0,-2-2 0,1 0 0,0 1 0,-1-1 0,0 0 0,1-1 0,-2 1 0,1-1 0,-1-1 0,1 0 0,-1 1 0,0-1 0,-1-1 0,2 1 0,5-12 0,-10 15 0,0 1 0,-1 0 0,1 0 0,0-1 0,-1 1 0,1 0 0,0-1 0,-1 1 0,0-1 0,1 1 0,-1-1 0,0 0 0,0 1 0,0-1 0,0 1 0,0-1 0,0 1 0,0-1 0,-1 1 0,1-1 0,0 1 0,-1-1 0,1 1 0,-1 0 0,0-1 0,1 0 0,-1 1 0,0 0 0,0-1 0,0 1 0,0 0 0,0 0 0,0 0 0,0 0 0,0 0 0,-2-1 0,-1 1 0,2-1 0,-1 1 0,0 0 0,0 0 0,0 0 0,-1 1 0,0-2 0,1 2 0,0-1 0,0 1 0,0 0 0,0 1 0,-2-1 0,2 0 0,0 2 0,-4 0 0,-7 2 0,1 1 0,-1 1 0,0 1 0,2 0 0,-1 1 0,0 1 0,1-1 0,-12 12 0,19-14 0,-2 0 0,2-1 0,0 1 0,-1 1 0,1 0 0,1-1 0,0 2 0,0-2 0,-1 1 0,2 1 0,0 0 0,1-1 0,0 1 0,0 0 0,0-1 0,0 13 0,2-18 0,0 0 0,1 1 0,-1-1 0,0 0 0,1 0 0,-1-1 0,1 1 0,0 0 0,0 0 0,0 0 0,0-1 0,0 1 0,0 1 0,0-2 0,0 1 0,1-1 0,-1 0 0,1 1 0,-1-1 0,2 0 0,-2 0 0,1 0 0,0 0 0,0 0 0,-1 0 0,1 0 0,0 0 0,0-1 0,4 1 0,5 3 0,2-2 0,-1 0 0,23 1 0,-25-3 0,53 4 0,-1-3 0,66-6 0,-120 3 0,-1 1 0,0-1 0,1 0 0,-1-2 0,-1 1 0,11-5 0,-16 8 0,1-1 0,-1 1 0,0-1 0,0 1 0,0-1 0,1 1 0,0-1 0,-1 0 0,0 0 0,0 0 0,0-1 0,-1 2 0,1-1 0,0 0 0,0 0 0,0-1 0,-1 1 0,1 0 0,-1 0 0,1 0 0,-1 0 0,1-1 0,-1 1 0,1 0 0,-1 0 0,0-1 0,0 1 0,0 0 0,0-1 0,0 0 0,0 1 0,0 0 0,0-1 0,0 1 0,-1 0 0,1 0 0,0-1 0,-1 1 0,1 0 0,-1 0 0,-1-2 0,0 1 0,0-1 0,0 1 0,-1 1 0,0-1 0,0 1 0,1-1 0,-1 1 0,0 0 0,0 0 0,1 0 0,-1 0 0,-1 0 0,1 1 0,0 0 0,0-1 0,0 1 0,-4 0 0,-54 5 0,42-3 0,-1 2 0,0 0 0,1 2 0,0 0 0,0 1 0,1 2 0,0-1 0,1 2 0,-22 14 0,38-23 0,-1 0 0,1 0 0,-2 0 0,2 0 0,0 0 0,-1 1 0,1-1 0,0 0 0,0 1 0,0-1 0,0 1 0,0 0 0,0 0 0,0-1 0,1 1 0,-1 0 0,0-1 0,1 1 0,-1 0 0,1-1 0,0 1 0,0 0 0,-1 0 0,1 1 0,0-2 0,1 1 0,-1 0 0,0 0 0,0-1 0,1 1 0,-1 0 0,1-1 0,0 1 0,-1 0 0,1-1 0,0 2 0,0-2 0,0 1 0,0-1 0,0 1 0,0-1 0,0 0 0,1 1 0,-1-1 0,0 0 0,2 0 0,0 1 0,4 2 0,0 2 0,1-2 0,-1-1 0,1 0 0,0 0 0,0 1 0,1-2 0,-1 0 0,9 1 0,2-1 0,1-1 0,-1-1 0,-1 0 0,2-2 0,-1 0 0,0-1 0,0 0 0,0-3 0,-1 1 0,1-1 0,-2-2 0,0 1 0,1-2 0,31-21 0,-46 28 0,-1 1 0,0-1 0,1 0 0,-1 1 0,0-1 0,0 0 0,-1 0 0,1-1 0,0 1 0,-1-1 0,2 1 0,-2 0 0,0-1 0,1 1 0,-1-1 0,0 0 0,-1 0 0,1 0 0,0 1 0,-1-1 0,0 0 0,1-4 0,-2 4 0,0 1 0,0 0 0,-1 0 0,1 0 0,0-1 0,-1 1 0,-1 1 0,2-1 0,-1-1 0,0 1 0,0 1 0,0-1 0,0 1 0,0-1 0,0 1 0,0 0 0,-1 0 0,0 0 0,1 0 0,-1 0 0,1 1 0,0-1 0,-1 1 0,-5-1 0,-4-1 0,-2 1 0,2 1 0,-1 0 0,0 1 0,0 0 0,0 1 0,1 0 0,-1 1 0,0 0 0,2 1 0,-2 0 0,2 2 0,-1-1 0,-13 10 0,-19 12 0,1 2 0,-43 39 0,78-62 0,-30 24 0,0 2 0,2 1 0,2 2 0,1 2 0,-45 63 0,75-95 0,0 0 0,0 0 0,1-1 0,0 2 0,0-1 0,0 0 0,-1 0 0,2 1 0,0-1 0,0 1 0,0-1 0,1 8 0,0-11 0,1 1 0,0-1 0,0 0 0,-1 2 0,1-2 0,2 0 0,-2 0 0,0 0 0,0 0 0,1 0 0,-1 0 0,1 0 0,0 0 0,0 0 0,-1 0 0,1-1 0,0 1 0,0-1 0,2 0 0,-2 1 0,0-1 0,0 0 0,0-1 0,1 1 0,-1 0 0,1-1 0,5 1 0,21 5 0,1-1 0,-1-2 0,1-1 0,1-1 0,-2-2 0,2-1 0,-2-1 0,0-3 0,1 1 0,-1-2 0,47-18 0,-41 11 0,0-2 0,0-2 0,-2 1 0,0-4 0,-2 0 0,1-2 0,-3-2 0,47-47 0,-68 63 0,0-2 0,1 1 0,-2-2 0,0 1 0,-1 0 0,0-2 0,7-16 0,-5 0 0,10-57 0,-13 57 0,-3 16 0,12-51 0,-5-1 0,-1 0 0,-2-101 0,-6 160 0,-1 1 0,0 1 0,1-1 0,-2 0 0,1 1 0,-1-1 0,1 1 0,-1 0 0,-1-1 0,0 1 0,1 0 0,-1 0 0,1 0 0,-6-6 0,0 4 0,1 0 0,0-1 0,-1 2 0,0 0 0,-1-1 0,1 2 0,-9-4 0,-11-2 0,1 1 0,-2 2 0,-54-9 0,60 13 0,-1 0 0,1 2 0,-1 0 0,1 2 0,-1 0 0,1 2 0,-29 5 0,44-6 0,-1 1 0,1 1 0,0-1 0,0 0 0,0 1 0,0 0 0,1 2 0,0-2 0,-1 1 0,2 1 0,-1-1 0,0 2 0,2-1 0,-1 1 0,1 0 0,-1 0 0,2 0 0,-1 1 0,1 0 0,1 0 0,-1 0 0,-3 12 0,4-12 0,1 1 0,0-1 0,1 0 0,0 1 0,0-1 0,1 1 0,0-1 0,1 14 0,0-19 0,-1 1 0,1 0 0,0-1 0,0 0 0,1 0 0,-1 0 0,0 0 0,1-1 0,0 2 0,0-1 0,0-1 0,1 1 0,-1-1 0,0 0 0,1 1 0,-1-1 0,1 0 0,-1 1 0,1-2 0,1 1 0,-1-1 0,-1 1 0,1-1 0,5 2 0,15 2 0,1 1 0,-1-2 0,0-1 0,41-1 0,95-10 0,-125 4 0,-2-1 0,1-1 0,-2-1 0,1-2 0,-1-1 0,0-2 0,34-18 0,-53 23 0,1 0 0,0-1 0,-2-1 0,0 1 0,0-2 0,0 1 0,-2-2 0,2 0 0,-3 0 0,0 0 0,1-1 0,-2 0 0,1-1 0,-2 1 0,0-2 0,-1 0 0,1 2 0,3-26 0,-6 21 0,-1 0 0,0 1 0,-2-1 0,0 0 0,0-1 0,-4-15 0,4 28 0,-1 2 0,0-1 0,0 0 0,0 1 0,-1-2 0,1 2 0,-1-1 0,0 1 0,0 0 0,0 0 0,-1 0 0,1-1 0,-5-3 0,5 5 0,0 1 0,-1 0 0,1-1 0,-2 1 0,2 0 0,-1 0 0,1 0 0,-1 1 0,0-2 0,0 2 0,0-1 0,0 1 0,0 0 0,0 0 0,1 0 0,-1 1 0,0-1 0,1 0 0,-2 2 0,1-1 0,-2 1 0,3-2 0,0 0 0,0 1 0,0 0 0,0-1 0,-1 1 0,1 0 0,1 0 0,-1 0 0,0 0 0,0 1 0,1-1 0,-1 0 0,1 1 0,-1-1 0,1 1 0,0 0 0,-2 0 0,2 0 0,0-1 0,0 1 0,0 0 0,1 0 0,-1 0 0,-1 3 0,2-3 0,0 0 0,1 0 0,-1-1 0,0 1 0,0-1 0,1 1 0,-1-1 0,1 1 0,0-1 0,-1 0 0,1 1 0,0-1 0,0 0 0,1 1 0,-1 0 0,0-1 0,0 0 0,0 0 0,0 0 0,0 0 0,0 0 0,1 0 0,-1 0 0,0-1 0,1 1 0,-1 0 0,1-1 0,-1 1 0,1-1 0,0 1 0,0-1 0,1 0 0,14 4 0,-1-1 0,1 1 0,0-3 0,32 0 0,-44 0 0,0-1 0,-1-1 0,1 1 0,-1-1 0,1 1 0,0-1 0,-1 0 0,0-2 0,0 2 0,1-1 0,-1 0 0,0 0 0,0 0 0,0 0 0,0-1 0,0 1 0,-1-1 0,0-1 0,0 1 0,0-1 0,0 1 0,1 0 0,1-6 0,-5 8 0,1 1 0,-1-1 0,1 1 0,-1-1 0,1 1 0,-1-1 0,0 0 0,1 1 0,-1-1 0,0 1 0,0-1 0,1 0 0,-1 1 0,0-1 0,0 0 0,0 0 0,0 1 0,0-1 0,0 0 0,0 1 0,0-1 0,0 0 0,0 1 0,0-1 0,-1 0 0,1 1 0,0-2 0,0 1 0,-1 1 0,1-1 0,0 0 0,-1 1 0,1-1 0,-1 1 0,1-1 0,-1 1 0,1-1 0,-1 1 0,1-1 0,-1 1 0,1 0 0,-1-1 0,0 1 0,1 0 0,-1-1 0,1 1 0,-1 0 0,0 0 0,-1-1 0,1 1 0,-1 1 0,1-1 0,0 0 0,0 1 0,0-1 0,0 0 0,-1 1 0,1 0 0,0-1 0,0 1 0,0-1 0,0 1 0,0 0 0,0 0 0,1 0 0,-1 0 0,0 1 0,-1-2 0,1 1 0,1 0 0,-1 1 0,1-1 0,-1 0 0,1 0 0,-1 0 0,1 0 0,0 0 0,-1 1 0,1 1 0,-1-1 0,1 0 0,-1 1 0,1-2 0,0 1 0,0 0 0,0 0 0,0 0 0,0 0 0,0 0 0,1 0 0,-1 0 0,1 0 0,-1 1 0,1-1 0,0 0 0,0 0 0,-1-1 0,1 1 0,2 0 0,-2-1 0,0 1 0,0 0 0,0-1 0,1 0 0,-1 2 0,1-2 0,-1 0 0,1 0 0,0 1 0,-1-1 0,1-1 0,0 1 0,1 0 0,-1 0 0,0-1 0,0 1 0,-1-1 0,1 1 0,0-1 0,0 0 0,0 0 0,0 0 0,0 0 0,1 0 0,2-1 0,1 1 0,0 0 0,2-1 0,-2 0 0,1 0 0,0-1 0,-1 0 0,0 0 0,1 0 0,-1-2 0,0 1 0,-1 0 0,2 0 0,5-7 0,-3 1 0,-2 1 0,0-3 0,0 2 0,-1-2 0,-1 1 0,1-1 0,-1 0 0,-1 0 0,-1 0 0,1-1 0,3-23 0,-3 5 0,-1 0 0,-1-2 0,-3-42 0,1 70 0,0 0 0,-1 0 0,1 1 0,-1-1 0,1-1 0,-1 2 0,0-1 0,-1 1 0,1 0 0,0-1 0,-1 0 0,-1 1 0,1 0 0,0 0 0,0 0 0,0 0 0,-1 0 0,1 1 0,-1-2 0,-6-2 0,8 5 0,-1 1 0,1-1 0,-1 1 0,1-1 0,-1 1 0,1-1 0,-1 1 0,0 0 0,0 0 0,0 0 0,0 0 0,1 0 0,-1 0 0,0 0 0,1 1 0,-1-1 0,1 1 0,-3 0 0,0 0 0,1 1 0,0 0 0,0 0 0,0 0 0,0 1 0,0 0 0,-1-1 0,2 1 0,0 0 0,-5 5 0,3 0 0,0-1 0,-1 1 0,1-1 0,1 0 0,0 1 0,0 0 0,1 0 0,-1 0 0,1 0 0,0 10 0,2-15 0,-1 0 0,1 0 0,0-1 0,0 2 0,0-1 0,1 0 0,-1-1 0,1 1 0,-1 0 0,1-1 0,0 2 0,0-1 0,1-1 0,-1 1 0,1-1 0,-1 0 0,1 1 0,-1-1 0,1 1 0,0-1 0,0 0 0,0 0 0,0 0 0,0 0 0,1-1 0,0 1 0,-1-1 0,0 1 0,1-1 0,-1 0 0,6 2 0,-1-1 0,-1 0 0,1 0 0,1-1 0,-1 0 0,1 0 0,-2 0 0,1-1 0,1 0 0,-1-1 0,0 0 0,1 0 0,-1 0 0,-1-1 0,2 0 0,-1 0 0,-1-1 0,0 0 0,2 0 0,-2-1 0,8-4 0,-8 1 0,0 1 0,1 0 0,-1-1 0,-1 0 0,0 0 0,0-1 0,-1 1 0,0-1 0,0 0 0,-1 0 0,1-1 0,-1 1 0,-1 0 0,0-1 0,0 0 0,0-11 0,-1-1 0,-1 16 0,1-1 0,-1 1 0,1 0 0,0 0 0,0-1 0,0 1 0,0 0 0,5-6 0,-5 10 0,0 0 0,0-1 0,0 1 0,0 0 0,0 1 0,1-1 0,-1 0 0,0 0 0,1 0 0,-1 1 0,0-1 0,1 1 0,0-1 0,0 1 0,-1 0 0,1-1 0,-1 1 0,1 0 0,-1 0 0,1 0 0,0 0 0,-1 0 0,1 0 0,-1 1 0,1-1 0,0 0 0,0 1 0,-1-1 0,0 1 0,1 0 0,-1-1 0,2 3 0,31 10 0,-17-5 0,1-2 0,0 1 0,36 5 0,-47-11 0,-1 0 0,2-1 0,-2 0 0,1 0 0,0-1 0,0 0 0,-1 0 0,2-1 0,-2 1 0,0-1 0,0-1 0,1 1 0,-1-1 0,12-8 0,0-2 0,0 0 0,-2-2 0,1-1 0,-2 1 0,1-2 0,-3 0 0,1-1 0,-2-1 0,0 0 0,0 1 0,-3-2 0,0-1 0,14-39 0,-22 57 0,-1 1 0,1-2 0,-1 2 0,0-1 0,1 1 0,-1-1 0,0 0 0,-1 1 0,1-1 0,0 0 0,-1 0 0,1 1 0,-1-1 0,-1 1 0,1-1 0,0 1 0,0 0 0,0-2 0,0 2 0,-1 0 0,1 0 0,-1 0 0,0 0 0,1 0 0,-1 0 0,0 1 0,0-1 0,-1 1 0,1-2 0,0 2 0,-1 0 0,1-1 0,0 1 0,-4-1 0,-11-3 0,0 0 0,-1 0 0,1 2 0,-26-3 0,-8-1 0,48 6 0,0-1 0,-2 1 0,2 0 0,0-1 0,0 1 0,0-1 0,0 0 0,1 0 0,-2 0 0,1 0 0,1 0 0,0 0 0,-1-2 0,1 2 0,0-1 0,0 0 0,-3-3 0,0-5 0,1 1 0,0-1 0,1 1 0,-3-13 0,-15-40 0,19 60 0,0-2 0,0 2 0,0 0 0,0-1 0,-1 1 0,1 0 0,-1 0 0,-1 0 0,1 0 0,0 1 0,0-1 0,0 1 0,-8-3 0,-4 0 0,-2 1 0,0 1 0,0 0 0,0 2 0,-28 0 0,48 1 0,2-1 0,-2 1 0,0-1 0,0 1 0,0-1 0,0 0 0,0 0 0,1-1 0,-1 1 0,0-1 0,0 1 0,0-1 0,-1 0 0,1 0 0,0 0 0,0 0 0,-1 0 0,0 0 0,1-2 0,-1 2 0,-1-1 0,1 0 0,4-5 0,3-10 0,-1 0 0,14-40 0,-4 11 0,-17 45 0,-1 0 0,1-1 0,0 1 0,0-1 0,2 1 0,-2 0 0,0 0 0,1 0 0,-1 0 0,1 0 0,-1 0 0,1 1 0,0-1 0,0 1 0,0-2 0,0 2 0,1 0 0,-1-1 0,0 1 0,0 0 0,1 0 0,-1 1 0,5-2 0,-2 2 0,0 1 0,-1 0 0,0 0 0,0 1 0,1-1 0,-1 1 0,0 0 0,0 1 0,0-1 0,0 0 0,0 1 0,-1-1 0,5 5 0,31 24 0,2-2 0,61 33 0,-83-52 0,1-1 0,0-2 0,0 1 0,0-2 0,1-1 0,0 1 0,0-3 0,29 2 0,-47-5 0,0 0 0,1 0 0,0-1 0,0 1 0,-1-1 0,0 0 0,1 0 0,-1 0 0,1 0 0,-1-1 0,0 0 0,0 0 0,0 1 0,0-1 0,0 0 0,0-1 0,0 1 0,-1 0 0,1-1 0,-1 1 0,0-2 0,0 1 0,2-3 0,-2 5 0,-2-1 0,1 1 0,0-1 0,-1 1 0,1-2 0,-1 2 0,0-1 0,0 0 0,0 1 0,1-1 0,-1 0 0,-1 1 0,1-1 0,0 0 0,0 1 0,-1-1 0,1 1 0,-1-2 0,0 0 0,-1 1 0,0 0 0,1 0 0,-1 0 0,1 0 0,-1 0 0,0 0 0,0 0 0,0 0 0,0 0 0,0 1 0,-1 0 0,0-1 0,1 1 0,0 0 0,0 0 0,-4 0 0,-45-13 0,41 12 0,-2 0 0,2-1 0,-2-1 0,2 1 0,-1-3 0,-14-6 0,-16-18 0,1-1 0,2-2 0,2-1 0,1-3 0,-46-60 0,69 81 0,-2-1 0,0 1 0,0 1 0,-2 1 0,-1-1 0,1 2 0,-1 1 0,-1 0 0,0 1 0,-1 1 0,-20-8 0,-47-13 0,-1 4 0,-2 4 0,0 3 0,-178-15 0,243 33 0,1 2 0,0 0 0,-1 1 0,-25 5 0,43-5 0,0 1 0,-2 1 0,2-1 0,0 0 0,-1 0 0,1 1 0,0 0 0,1 1 0,-2-1 0,2 2 0,0-1 0,0 0 0,-1 1 0,2 0 0,-1 0 0,1 0 0,0 0 0,-5 10 0,-3 12 0,0 2 0,3-1 0,0 0 0,-9 58 0,-2 10 0,-1-26 0,10-35 0,1 0 0,2 1 0,-5 51 0,13-82 0,0 0 0,0 0 0,0 0 0,1-1 0,0 2 0,1-2 0,-1 1 0,1-1 0,-1 2 0,1-2 0,0 0 0,0 0 0,0 0 0,1 1 0,6 5 0,-4-4 0,1 0 0,1-1 0,-1 0 0,0 0 0,1 1 0,0-2 0,0 0 0,14 5 0,-7-3 0,-1-2 0,2 0 0,-1-1 0,0 0 0,0-1 0,1-1 0,-1 1 0,1-2 0,-1 0 0,22-5 0,-27 3 0,-1-1 0,1 0 0,-2 0 0,1-1 0,0-1 0,-1 1 0,0-1 0,1 0 0,-1-1 0,-1 1 0,1-1 0,4-7 0,13-14 0,31-49 0,-35 47 0,-8 12 0,-2 4 0,0-1 0,0 0 0,-2 0 0,0-1 0,6-19 0,-13 32 0,0-1 0,1 1 0,-2 0 0,1 0 0,-1-1 0,1 1 0,-1-2 0,0 2 0,0 0 0,0-1 0,0 1 0,-1 0 0,1-1 0,-1 1 0,1 0 0,-2-2 0,1 2 0,0 0 0,0 0 0,0 0 0,0-1 0,0 1 0,-1 1 0,1-1 0,-1-1 0,1 1 0,-1 0 0,0 1 0,0-1 0,-1 1 0,1-1 0,0 1 0,0 0 0,0 0 0,0 0 0,0 0 0,0 0 0,-1 1 0,1-1 0,-1 0 0,0 1 0,-2-1 0,-1 0 0,-1-1 0,2 1 0,-1 0 0,0 0 0,-1 1 0,1 0 0,0 0 0,-1 1 0,2-1 0,-1 1 0,0 2 0,-1-2 0,2 1 0,-1 0 0,0 0 0,-9 6 0,11-5 0,-2 1 0,3-1 0,-1 1 0,0 0 0,1 0 0,-2 0 0,2 1 0,0-1 0,1 0 0,-1 1 0,1 1 0,0-2 0,0 1 0,-1 0 0,2 1 0,-1-1 0,1 0 0,1 0 0,-1 9 0,0-6 0,0 1 0,1-1 0,0 0 0,0 1 0,1 0 0,1 0 0,-1-1 0,1 1 0,1-2 0,0 1 0,4 11 0,-3-13 0,-1 0 0,2-1 0,0 0 0,-1 0 0,0 1 0,1-2 0,1 0 0,-1 0 0,1 0 0,-1 1 0,2-2 0,-2 0 0,1 0 0,13 3 0,5 3 0,2-2 0,-1-1 0,0-1 0,28 2 0,-39-6 0,1 0 0,-2-1 0,1-1 0,1 0 0,-2 0 0,1-2 0,0 1 0,-1-2 0,17-6 0,-28 9 0,1 0 0,-1 0 0,1-1 0,-1 1 0,0-1 0,1 1 0,-1-1 0,0-1 0,0 1 0,0 0 0,0 0 0,-1 0 0,1-1 0,0 1 0,-1 0 0,0-1 0,0 0 0,0 0 0,1 1 0,-1-1 0,0 0 0,-1 1 0,1-1 0,-1-1 0,0 2 0,0-1 0,0 0 0,0 0 0,0 1 0,0-1 0,-1 0 0,1 0 0,-2-3 0,-2-1 0,2-1 0,-1 1 0,0 1 0,0-2 0,-1 2 0,-1 0 0,1 0 0,-1-1 0,0 2 0,-1-1 0,-9-8 0,-6-1 0,-2 2 0,0-1 0,-1 3 0,0 0 0,0 2 0,-1-1 0,0 3 0,-45-8 0,-214-15 0,280 30 0,-88-4 0,-1 2 0,-153 20 0,236-16 0,1-1 0,-1 2 0,2-3 0,-2 1 0,1-1 0,-12-1 0,20 1 0,-1-2 0,0 2 0,0-1 0,1 1 0,-2-1 0,1 1 0,1-1 0,-1 0 0,1 0 0,-1 0 0,1 0 0,-1 0 0,1 0 0,0-1 0,0 1 0,-1 0 0,1 0 0,0-1 0,0 1 0,-1-1 0,1 1 0,1-2 0,-1 1 0,0 1 0,1-1 0,-1 0 0,1 1 0,-1-1 0,1 0 0,0-3 0,1-67 0,1 60 0,-2-1 0,1 0 0,-1 0 0,-1 0 0,-3-16 0,-5-18 0,2 17 0,-15-50 0,20 76 0,1 1 0,-1 0 0,0 0 0,0 0 0,0-1 0,-1 1 0,1 1 0,-2-1 0,2 1 0,-1-1 0,0 1 0,0 0 0,0 0 0,0-1 0,-1 2 0,0-1 0,1 1 0,0 0 0,-1 0 0,1 0 0,-2 0 0,-6-1 0,-7 1 0,0 0 0,0 1 0,-28 3 0,43-3 0,-76 9 0,2 4 0,-116 33 0,-143 74 0,282-99 0,2 3 0,-63 40 0,93-50 0,2 0 0,0 1 0,1 2 0,2 0 0,-1 0 0,1 2 0,-25 37 0,20-23 0,13-22 0,0 1 0,1 0 0,-1 1 0,2 0 0,1 0 0,0 1 0,0 0 0,2 0 0,0 1 0,-4 17 0,9-28 0,-1 2 0,2-2 0,-1 0 0,0 0 0,0 0 0,1 1 0,-1-1 0,1 0 0,0 0 0,0 0 0,1 0 0,-1 0 0,2-1 0,-2 1 0,1-1 0,0 0 0,1 1 0,-1-1 0,0-1 0,2 1 0,-2-1 0,1 0 0,0 0 0,7 2 0,11 7 0,-1-3 0,1 0 0,29 6 0,36 6 0,-33-9 0,-2 3 0,56 21 0,-79-23 0,-1-3 0,1 1 0,1-3 0,0-1 0,49 4 0,-66-9 0,-2 0 0,2-1 0,-1-1 0,1 0 0,-1-1 0,0 0 0,1-1 0,-2 0 0,1-1 0,-1 0 0,1 0 0,-1-2 0,0 0 0,0 0 0,0 0 0,15-14 0,22-31 0,-31 32 0,0 1 0,1 2 0,1-1 0,23-15 0,-1 10 0,0 2 0,1 2 0,0 1 0,2 2 0,55-12 0,-69 24 0,-30 3 0,0 0 0,1 0 0,-1 0 0,0 0 0,0 0 0,1 0 0,-1 0 0,0 0 0,1 0 0,-1 0 0,0 0 0,1 1 0,-1-1 0,0 0 0,0 0 0,1 0 0,-1 0 0,0 1 0,1-1 0,-1 0 0,0 0 0,0 1 0,0-1 0,1 0 0,-1 0 0,0 1 0,0-1 0,0 0 0,0 1 0,0-1 0,0 0 0,1 1 0,-1-1 0,0 1 0,-1 2 0,0 0 0,-1 1 0,1 0 0,-1-1 0,1 0 0,-1 0 0,-1 0 0,-3 6 0,1-1 0,-13 21 0,1 2 0,-19 52 0,2-8 0,33-72 0,1 0 0,-1-1 0,0 0 0,0 0 0,0 0 0,-1 0 0,1 0 0,0 0 0,-2 0 0,2-1 0,-1 1 0,0 0 0,1 0 0,-1-1 0,0 1 0,0-1 0,0 0 0,0 0 0,0 0 0,-1 0 0,1 0 0,0 0 0,-1-1 0,1 1 0,0-1 0,0 1 0,-1-1 0,1 0 0,-1 0 0,-3 0 0,1-2 0,1 1 0,0-1 0,-1 0 0,1 0 0,0 0 0,1-1 0,-1 0 0,-1 0 0,2 0 0,0 0 0,0 0 0,0-1 0,0 0 0,-5-6 0,1 1 0,0 0 0,-2 0 0,1 1 0,-1 0 0,0 1 0,0-1 0,-1 2 0,1 0 0,-2-1 0,1 2 0,-1 0 0,0 1 0,0-1 0,0 2 0,-15-3 0,-2 1 0,0 2 0,-2 0 0,2 1 0,-1 2 0,-32 5 0,59-5 0,0 0 0,0 0 0,0 0 0,0 0 0,0 0 0,1 1 0,-1-1 0,0 1 0,0-1 0,1 1 0,-1 0 0,1-1 0,-1 1 0,0 0 0,0 0 0,1 0 0,-1 0 0,1 0 0,0 0 0,0 1 0,-1-1 0,1 0 0,-1 4 0,1-3 0,1-1 0,0 1 0,0 0 0,0 0 0,0 0 0,0 0 0,0-1 0,1 1 0,-1 0 0,0 1 0,1-2 0,-1 1 0,1 0 0,0 0 0,0-1 0,0 1 0,0-1 0,1 3 0,7 8 0,0-1 0,2 1 0,-1 0 0,16 11 0,-8-9 0,1 0 0,1 0 0,0-3 0,1 1 0,0-2 0,31 11 0,-38-16 0,-1 0 0,0-2 0,0 0 0,0-1 0,1 0 0,0-1 0,-1-1 0,1 0 0,0 0 0,-1-1 0,1-1 0,19-5 0,-29 6 0,0 0 0,0-2 0,0 1 0,-1 0 0,2 0 0,-1 0 0,-1-1 0,0 1 0,0-1 0,0 0 0,1-1 0,-1 1 0,0 0 0,-1 0 0,1-1 0,-1 1 0,3-8 0,-1 4 0,-2-2 0,0 2 0,0-1 0,0 0 0,-1 0 0,0-1 0,-1 2 0,-1-17 0,-2-3 0,-1-2 0,-3 3 0,1-1 0,-16-37 0,16 43 0,-3 1 0,1 0 0,-1 1 0,-24-35 0,30 49 0,-1 1 0,-1 0 0,1 0 0,0-1 0,0 1 0,-1 1 0,0-1 0,0 1 0,0 0 0,0-1 0,-1 2 0,1 0 0,-1 0 0,1 0 0,-2 0 0,2 1 0,-1 0 0,1 0 0,-2 1 0,1-1 0,1 1 0,-9 1 0,-1 1 0,2 0 0,-1 2 0,2-1 0,-2 2 0,0 0 0,2 0 0,-1 1 0,0 2 0,2-1 0,-12 9 0,14-11 0,1 1 0,1 1 0,-1 0 0,1 0 0,0 1 0,0-1 0,1 1 0,1 1 0,-2-1 0,3 1 0,-1-1 0,1 1 0,0 1 0,-5 15 0,9-21 0,-1-1 0,1 2 0,0-1 0,0 0 0,1 0 0,-1-1 0,1 2 0,0-1 0,0 0 0,0-1 0,1 1 0,0-1 0,-1 2 0,1-2 0,0 1 0,0-1 0,0 0 0,0 0 0,1 1 0,-1-1 0,2-1 0,-1 1 0,0-1 0,0 1 0,0-1 0,0 0 0,0 1 0,7 1 0,6 4 0,0-1 0,0 0 0,2-2 0,-1 0 0,18 4 0,32 2 0,0-2 0,0-3 0,1-3 0,-1-3 0,82-10 0,-133 7 0,-9 3 0,1-1 0,-1 0 0,2 0 0,-3-1 0,1 0 0,1 0 0,-1 0 0,0-1 0,8-5 0,-15 8 0,0 0 0,0 0 0,1-1 0,-1 1 0,0 0 0,0 0 0,1 0 0,-1-1 0,0 1 0,0 0 0,0 0 0,0-1 0,0 1 0,1 0 0,-1 0 0,0-1 0,0 1 0,0 0 0,0-1 0,0 1 0,0 0 0,0 0 0,0-1 0,0 1 0,0 0 0,0-1 0,0 1 0,0 0 0,0 0 0,0-1 0,0 1 0,-1 0 0,1 0 0,0-1 0,0 1 0,0 0 0,0 0 0,0-1 0,-1 1 0,1 0 0,0 0 0,0 0 0,0-1 0,-1 1 0,-18-12 0,-23-3 0,-14 3 0,1 3 0,-1 1 0,-87 0 0,67 6 0,-81-15 0,146 14 0,0 0 0,0 0 0,0-2 0,2 1 0,-2-1 0,-17-12 0,-34-15 0,61 32 0,0-1 0,-1 1 0,1-2 0,0 2 0,0 0 0,0 0 0,0-1 0,-1 1 0,1 0 0,0 0 0,-1 0 0,0 0 0,1 1 0,0-1 0,0 0 0,0 0 0,0 2 0,-1-2 0,1 1 0,0-1 0,0 1 0,0-1 0,0 1 0,0 0 0,0-1 0,0 1 0,0 0 0,0 0 0,1 0 0,-2 0 0,1-1 0,0 1 0,1 0 0,-1 1 0,1-1 0,-1 0 0,1 0 0,-1 0 0,1 0 0,-1 0 0,1 0 0,0 2 0,0-2 0,0 0 0,0 0 0,0 0 0,0 2 0,-1 3 0,1 2 0,0-2 0,1 0 0,-1 2 0,1-2 0,0 0 0,5 11 0,-3-9 0,1 1 0,0-1 0,1 0 0,1 0 0,-1 0 0,0 0 0,1-2 0,1 1 0,-1 0 0,1-1 0,1 0 0,-1-1 0,0 1 0,2-1 0,-2-1 0,1 0 0,1 0 0,0 0 0,0-1 0,12 3 0,15 1 0,2 1 0,-1-4 0,65 1 0,-83-4 0,439-3 0,-384-3 0,0-4 0,0-2 0,-1-4 0,79-27 0,-104 21 0,-48 21 0,1 0 0,-1 0 0,1 0 0,-1 0 0,1-1 0,-1 1 0,1 0 0,-1 0 0,0-1 0,1 1 0,-1 0 0,1 0 0,-1-1 0,0 1 0,1-1 0,-1 1 0,0 0 0,1-1 0,-1 1 0,0-1 0,0 1 0,1-1 0,-1 1 0,0-1 0,0 1 0,0 0 0,0-1 0,0 1 0,0-1 0,1 1 0,-1-1 0,0 1 0,0-1 0,-1 1 0,1-1 0,0 1 0,0-1 0,0 1 0,0-3 0,-23-7 0,-33 3 0,44 6 0,0 1 0,1 0 0,-1 1 0,1 0 0,-2 1 0,1 0 0,1 1 0,0 0 0,0 1 0,-13 6 0,17-6 0,1-1 0,1 1 0,-1 2 0,0-2 0,1 0 0,1 1 0,-1 1 0,0-1 0,1 1 0,0-1 0,0 2 0,1-1 0,0 0 0,-1 1 0,2-1 0,0 1 0,0-1 0,-2 11 0,1-4 0,1-1 0,0 1 0,-1 0 0,2-1 0,2 23 0,-1-32 0,0 0 0,2 1 0,-1-1 0,0 1 0,0-1 0,0 0 0,0 0 0,0 0 0,1 0 0,-1 1 0,1-1 0,0-1 0,0 1 0,0 0 0,0-1 0,2 0 0,-2 1 0,1 0 0,-1-1 0,1 0 0,0-1 0,0 1 0,1-1 0,-1 1 0,4 1 0,13 2 0,0 0 0,0-2 0,1-1 0,-1 0 0,1-2 0,-1 0 0,1-1 0,37-7 0,21-1 0,-76 9 0,-1 0 0,2-1 0,-1 1 0,0 1 0,0-1 0,0 0 0,0 1 0,0-1 0,1 1 0,-2 0 0,1 0 0,0 0 0,-1 1 0,1 0 0,-1-1 0,2 1 0,-2 0 0,1-1 0,-1 1 0,0 0 0,0 0 0,0 1 0,0-1 0,0 0 0,-1 2 0,2-2 0,-2 1 0,1-1 0,-1 1 0,0-1 0,0 1 0,0 0 0,0 5 0,2 10 0,0 0 0,-2-1 0,0 1 0,-3 33 0,2 7 0,0-53 0,0-1 0,1 0 0,0 0 0,0 0 0,0 1 0,0-1 0,2 0 0,-2-1 0,1 1 0,0 0 0,0 0 0,0 0 0,1-1 0,-1 0 0,1 0 0,1 0 0,-1 1 0,0-1 0,0-1 0,0 1 0,0-1 0,1 0 0,0 0 0,0 0 0,0 0 0,5 2 0,3-1 0,1 0 0,-1-1 0,0-1 0,0 0 0,1 0 0,0-1 0,-2-1 0,15-1 0,-19 1 0,-1 0 0,-1-1 0,1 1 0,0-1 0,-1 0 0,1-2 0,-1 2 0,1-1 0,-1 0 0,-1 0 0,1-1 0,0 1 0,0-2 0,-1 1 0,0 0 0,-1-1 0,2 0 0,-2 0 0,1 0 0,-2 0 0,6-11 0,2-7 0,-2 0 0,0-1 0,7-48 0,-11 61 0,-4 9 0,5-52 0,-5 53 0,0 0 0,0 0 0,0 0 0,0 0 0,0 0 0,0 0 0,-1 0 0,1 0 0,0 0 0,-1 0 0,1 0 0,-1-1 0,1 1 0,-1 0 0,1 0 0,-1 1 0,-1-1 0,2 0 0,-1 0 0,0 0 0,0 1 0,1-1 0,-1 0 0,0 1 0,0-1 0,0 1 0,0-1 0,0 1 0,0 0 0,0-1 0,0 1 0,0 0 0,0 0 0,0-1 0,0 1 0,0 0 0,0 0 0,0 0 0,0 0 0,-1 0 0,1 1 0,0-1 0,-2 0 0,-18 7 0,1 2 0,-1 0 0,2 1 0,-1 0 0,2 2 0,0 0 0,-18 17 0,-12 4 0,-25 16 0,-2-3 0,-157 69 0,33-33 0,-94 36 0,288-115 0,1-2 0,0 1 0,0-1 0,0 0 0,-2 0 0,2 0 0,0-1 0,-1 0 0,1 0 0,-1 0 0,0 0 0,1 0 0,-6-2 0,8 1 0,1 0 0,-1 0 0,0 0 0,0 0 0,0-2 0,1 2 0,-1 0 0,1-1 0,-1 1 0,1-1 0,-1 0 0,0 1 0,1-1 0,0 0 0,0 0 0,0 0 0,1-1 0,-1 1 0,0 0 0,1 0 0,-1 0 0,1 0 0,0 0 0,-1 0 0,1 0 0,1-6 0,-2-17 0,-4-33 0,4 55 0,0 0 0,0 0 0,0 0 0,-2 0 0,2 0 0,-1-1 0,0 2 0,0-1 0,0 1 0,0-1 0,0 1 0,0 0 0,-1 0 0,0-1 0,0 1 0,-3-2 0,-10-4 0,-1 0 0,1 2 0,-1 0 0,-1 2 0,0-2 0,1 3 0,-29-2 0,-7 1 0,-69 4 0,85 2 0,-61 9 0,88-9 0,2 0 0,-2 0 0,2 1 0,0-1 0,-1 2 0,1-1 0,-1 1 0,2 1 0,-1 0 0,0 0 0,1 0 0,-12 11 0,18-15 0,0 1 0,0-1 0,0 0 0,0 2 0,0-2 0,0 0 0,0 1 0,0 0 0,-1-1 0,2 1 0,-1-1 0,0 1 0,1 0 0,0-1 0,-1 1 0,1 0 0,0 1 0,0-2 0,0 1 0,0 0 0,0-1 0,0 1 0,0 0 0,1 0 0,-1-1 0,1 1 0,-1 0 0,1-1 0,1 2 0,-1-2 0,-1 1 0,2 1 0,2 1 0,0-1 0,0 1 0,0 0 0,1 0 0,-1-1 0,0 0 0,1-1 0,1 1 0,-2-1 0,9 4 0,41 9 0,-2-2 0,3-3 0,-1 0 0,92 0 0,-116-7 0,57 2 0,107-6 0,-166-1 0,2-2 0,-2 0 0,1-2 0,-1 0 0,-1-3 0,1 0 0,41-21 0,-60 25 0,1-1 0,-1 1 0,-1-3 0,1 2 0,-1-1 0,0-1 0,-1 0 0,0 0 0,10-15 0,-15 19 0,1 1 0,-1-1 0,0 0 0,0 0 0,0-1 0,-1 1 0,1 0 0,-1 0 0,0 0 0,-1-1 0,1 0 0,-1 1 0,0 0 0,0 0 0,0-2 0,-1 2 0,1 0 0,-1 0 0,0-1 0,0 0 0,0 1 0,-1 0 0,-1 0 0,2 0 0,-4-4 0,-2-1 0,-2-1 0,0 1 0,1 0 0,-2 1 0,0 0 0,0 0 0,0 2 0,-1 0 0,0-1 0,-1 2 0,1 0 0,-1 0 0,-16-4 0,1 2 0,1 1 0,-1 0 0,0 2 0,0 1 0,-33 1 0,49 3 0,1 0 0,-1 0 0,2 1 0,-2 0 0,2 1 0,-2 0 0,2 2 0,-13 4 0,-66 49 0,5-5 0,78-51 0,0 1 0,0-1 0,0-1 0,-1 0 0,1 0 0,0 0 0,0 0 0,-1-1 0,1 0 0,0 0 0,0 0 0,-1 0 0,-4-2 0,-73-22 0,26 6 0,28 13 0,0-1 0,-1 3 0,1 1 0,-2 1 0,2 2 0,0 1 0,-39 7 0,-3 6 0,-118 42 0,180-53 0,-1-1 0,1-1 0,-1 1 0,0-1 0,-11 1 0,18-3 0,1 0 0,0-1 0,-1 1 0,0 0 0,1-1 0,0 1 0,0-1 0,0 0 0,0 0 0,-1 1 0,1-1 0,-1-2 0,2 2 0,-1 0 0,0 0 0,0-1 0,0 1 0,1-1 0,-1 0 0,1 1 0,-1-1 0,1 0 0,0 0 0,0-1 0,-3-3 0,3 4 0,0 0 0,0 0 0,0-1 0,0 1 0,-1 0 0,1-1 0,-1 1 0,1 0 0,-1 1 0,0-1 0,0 0 0,-1 1 0,1-1 0,0 1 0,0 0 0,0-1 0,0 1 0,0 0 0,0-1 0,-1 2 0,1-1 0,-1 0 0,0 1 0,1-1 0,-3 1 0,0 0 0,-1 1 0,1 0 0,0 0 0,0 2 0,-1-2 0,1 1 0,1 0 0,-1 0 0,1 0 0,-2 1 0,-4 5 0,-12 9 0,2 0 0,0 2 0,-28 35 0,28-28 0,1 1 0,-24 48 0,17-29 0,23-42 0,0-1 0,0 0 0,1 0 0,-1 1 0,0-1 0,0-1 0,-1 1 0,0-1 0,1 0 0,-1 0 0,1 0 0,-1 0 0,-1 0 0,1 0 0,0-1 0,1 0 0,-1 0 0,-7 0 0,-11 2 0,1-2 0,-36-1 0,-14 1 0,63 1 0,-1 0 0,1 0 0,-1 0 0,2 2 0,-1-1 0,0 1 0,1 0 0,0 0 0,-1 1 0,2 0 0,-1 0 0,-7 8 0,5-3 0,-1 1 0,1 0 0,1 1 0,0-1 0,1 2 0,-9 20 0,0 9 0,2 1 0,3-1 0,-10 70 0,-1 86 0,27-209 0,25-54 0,-27 59 0,-1 0 0,0 0 0,0-1 0,-1 1 0,1 0 0,-1-2 0,-1 2 0,1-13 0,-1 19 0,0-1 0,0 1 0,0-1 0,0 1 0,-1-1 0,1 1 0,0-1 0,0 1 0,0-1 0,-1 1 0,1-1 0,0 1 0,-1-1 0,1 1 0,0 0 0,-1-1 0,1 1 0,0 0 0,-1-1 0,1 1 0,-1 0 0,1 0 0,0-1 0,-1 1 0,1 0 0,-1 0 0,1 0 0,-1-1 0,1 1 0,-1 0 0,1 0 0,-1 0 0,1 0 0,-1 0 0,1 0 0,-1 0 0,-26 9 0,-17 23 0,3 8 0,34-31 0,-1-1 0,-1 1 0,1-1 0,-2-1 0,-9 7 0,15-12 0,1 0 0,0-1 0,-1 1 0,1-1 0,-2 1 0,1-1 0,1-1 0,-1 1 0,0-1 0,1 1 0,-2-1 0,1 0 0,0-1 0,1 1 0,-1-1 0,-1 1 0,2-1 0,-1-1 0,-5-1 0,-19-9 0,1-2 0,-36-24 0,45 27 0,0-1 0,-1 2 0,0 0 0,0 1 0,-1 1 0,-33-8 0,51 15 0,-1 1 0,1-1 0,0 0 0,-1 1 0,1 0 0,-2-2 0,2 2 0,0 0 0,-1 0 0,1 2 0,-1-2 0,1 0 0,0 1 0,-2-1 0,2 1 0,0 0 0,-1 0 0,1 0 0,0 0 0,0 0 0,0 1 0,0-1 0,0 0 0,-1 1 0,1 0 0,1-1 0,-1 1 0,0 1 0,1-1 0,-1 0 0,1 0 0,0 0 0,0 0 0,0 0 0,0 1 0,0-1 0,0 0 0,1 1 0,-1 0 0,1-1 0,-2 1 0,2-1 0,0 0 0,0 1 0,0-1 0,0 2 0,2-2 0,-1 4 0,-1-4 0,0 1 0,0-1 0,0 0 0,0 0 0,-1 2 0,1-2 0,-2 0 0,2 0 0,-1 0 0,0 1 0,0-1 0,0 0 0,0 0 0,0 1 0,0-1 0,-1-1 0,1 1 0,-1 0 0,1 0 0,-1-1 0,0 1 0,1-1 0,-2 1 0,1-1 0,0 0 0,0 0 0,0 1 0,0-1 0,0 0 0,0 0 0,-1-1 0,1 1 0,-3 0 0,-12 2 0,0 0 0,0-1 0,-32-1 0,9 1 0,-5 6 0,-45 2 0,83-10 0,1 0 0,-2 0 0,1 0 0,0-1 0,0 0 0,0 0 0,0-1 0,0 0 0,-9-4 0,14 6 0,0-2 0,1 2 0,-1-1 0,1 0 0,-1 0 0,1 1 0,0-1 0,0 0 0,-1 0 0,1 0 0,0 0 0,0 0 0,0-1 0,0 1 0,0 0 0,0 0 0,1-1 0,-1 1 0,-1 0 0,2-2 0,-1 2 0,0-1 0,1 1 0,0-1 0,-1 1 0,1-1 0,0 1 0,0-1 0,0 1 0,0-1 0,0 1 0,0-1 0,0-1 0,1 2 0,-1-1 0,1 1 0,-1-1 0,1 1 0,2-3 0,-2 2 0,1-1 0,0 1 0,0-1 0,0 1 0,0 0 0,0 0 0,1 0 0,-1 0 0,2 1 0,-2-1 0,1 1 0,-1-1 0,1 1 0,0 0 0,0 0 0,1-1 0,-2 2 0,1-1 0,0 1 0,4-1 0,1 2 0,-1-1 0,1 1 0,0 1 0,-1 0 0,0 0 0,1 0 0,-1 0 0,0 1 0,1 0 0,-2 0 0,1 2 0,10 5 0,5 8 0,0 1 0,22 24 0,-27-25 0,1 0 0,36 25 0,-41-36 0,0-1 0,1 1 0,0-2 0,0-1 0,0 0 0,1-1 0,0 0 0,0 0 0,-1-2 0,1 0 0,16-2 0,-20 2 0,4 0 0,-1 1 0,1 0 0,-1 2 0,24 8 0,-28-8 0,-1 0 0,2-1 0,-2-1 0,2 0 0,-1 0 0,0 1 0,0-3 0,1 1 0,-1-1 0,1 0 0,-1-1 0,13-4 0,78-23 0,-48 11 0,-1 4 0,56-9 0,-63 22 0,-44 0 0,-1 0 0,1 0 0,-1 0 0,1 0 0,0 0 0,-1 1 0,1-1 0,-1 0 0,2 0 0,-2 0 0,0 1 0,1-1 0,-1 0 0,1 1 0,-1-1 0,1 0 0,-1 1 0,0-1 0,1 1 0,-1-1 0,0 0 0,1 1 0,-1-1 0,0 1 0,0-1 0,1 1 0,-1-1 0,0 1 0,0-1 0,0 1 0,0-1 0,0 1 0,0-1 0,0 1 0,0-1 0,0 1 0,0 0 0,0-1 0,0 1 0,0-1 0,0 1 0,0-1 0,0 1 0,-1-1 0,1 1 0,0-1 0,0 2 0,-1-2 0,1 0 0,0 1 0,-1-1 0,1 1 0,-1 0 0,-22 26 0,19-24 0,-11 13 0,-1 0 0,1 0 0,2 2 0,0 0 0,0 0 0,2 2 0,0-1 0,2 1 0,-14 41 0,17-39 0,4-20 0,0 0 0,1 0 0,1 0 0,-1 0 0,0 1 0,0-1 0,1 0 0,0 1 0,-1 0 0,1-1 0,0 0 0,0 0 0,0 1 0,0-1 0,1 0 0,-1 1 0,0 0 0,1-1 0,0 0 0,0 0 0,-1 1 0,1-1 0,0 0 0,2 0 0,-2 0 0,0 0 0,1 0 0,-1 0 0,1 0 0,2 2 0,10 6 0,-1 0 0,1-1 0,0 0 0,0-1 0,1-1 0,1 0 0,0-2 0,-1 0 0,29 7 0,-21-8 0,2 0 0,-1-2 0,0 0 0,0-1 0,0-2 0,27-3 0,6-12 0,-54 15 0,-1 1 0,1-1 0,-1 0 0,0 0 0,0 0 0,0-1 0,0 1 0,0 0 0,0-1 0,0 1 0,-1-1 0,2 0 0,-1 1 0,-1-1 0,0-1 0,1 1 0,-1 0 0,0 0 0,0 0 0,1-4 0,-2 5 0,0 0 0,0 0 0,0 0 0,0-1 0,-1 1 0,1 0 0,0 0 0,-1 0 0,1 0 0,-1 1 0,1-1 0,-1 0 0,1 0 0,-1 0 0,1 0 0,-1 1 0,0-1 0,0 0 0,1 0 0,-1 1 0,0-1 0,0 1 0,-1-1 0,1 1 0,1-1 0,-1 1 0,0 0 0,0-1 0,0 1 0,0 0 0,0-1 0,0 1 0,0 0 0,0 0 0,0 0 0,0 0 0,0 0 0,0 0 0,-2 1 0,-1-1 0,1 0 0,0 0 0,0 0 0,0 0 0,-1 1 0,1 0 0,-1-1 0,1 1 0,0 0 0,0 0 0,-5 4 0,6-5 0,0 1 0,1 0 0,0 0 0,0 0 0,0 0 0,0 0 0,0 0 0,0 1 0,0-1 0,0 0 0,0 1 0,1-1 0,-1 0 0,0 0 0,1 1 0,-1-1 0,1 0 0,0 1 0,-1-1 0,1 1 0,0-1 0,0 1 0,0 0 0,0 0 0,0-1 0,0 0 0,0 1 0,0-1 0,0 1 0,1-1 0,-1 0 0,1 1 0,-1-1 0,1 1 0,0-1 0,-1 0 0,1 0 0,0 1 0,0 0 0,0-1 0,2 2 0,2 1 0,1 1 0,0-1 0,0 0 0,1 0 0,-1-1 0,0 0 0,1 0 0,7 2 0,24 6 0,1-2 0,1 0 0,-1-4 0,0-1 0,1-2 0,0-1 0,0-2 0,0-1 0,0-3 0,-1-1 0,74-22 0,-77 17 0,-1-1 0,1-1 0,-2-3 0,-1-1 0,0-1 0,-1-2 0,0-1 0,-3-1 0,1-2 0,-2-1 0,-1 0 0,41-55 0,-57 66 0,-1 0 0,0-1 0,-2-1 0,0 1 0,-1-1 0,-1-1 0,1 0 0,-3 0 0,4-18 0,-7 27 0,0 1 0,-1 0 0,0 0 0,0 0 0,-1 0 0,0-1 0,0 2 0,-1-1 0,1-1 0,-1 2 0,-1 0 0,1-2 0,-2 2 0,1 0 0,-1 0 0,1 0 0,-1 0 0,0 1 0,-2 0 0,2-1 0,-1 1 0,0 0 0,-1 1 0,-10-8 0,-13-4 0,0 2 0,-1 0 0,0 1 0,0 3 0,-2 0 0,1 2 0,-1 2 0,0 0 0,-1 2 0,-49 1 0,64 3 0,2 1 0,-1 1 0,0 1 0,0 1 0,0 0 0,1 0 0,-1 2 0,1 1 0,0-1 0,1 1 0,0 2 0,0 0 0,2 0 0,-18 15 0,21-16 0,0 1 0,2 0 0,-1 1 0,1 0 0,1 0 0,-1 1 0,1 0 0,1 0 0,0 0 0,1 1 0,0 0 0,1 0 0,1 1 0,-1-1 0,1 1 0,1-1 0,1 1 0,0 1 0,1 16 0,0-26 0,1-1 0,-1 1 0,1 0 0,0-1 0,0 0 0,0 0 0,0 0 0,1 1 0,-1-1 0,2 0 0,-1 0 0,0 0 0,0-1 0,0 1 0,0-1 0,1 2 0,-1-2 0,1 0 0,1 0 0,-2 0 0,1 0 0,0-1 0,0 1 0,0-1 0,0 1 0,1-1 0,0 0 0,-1 1 0,0-2 0,0 1 0,1-1 0,4 1 0,8 0 0,-2-1 0,2 0 0,0 0 0,-2-2 0,1-1 0,19-3 0,-1-4 0,0-2 0,-1 0 0,1-2 0,-3-2 0,41-25 0,133-111 0,-179 132 0,45-41 0,-64 56 0,-1-1 0,1 0 0,-2 0 0,1 0 0,-1-1 0,0 0 0,0 1 0,5-16 0,-9 21 0,0 0 0,1 0 0,-1-1 0,0 1 0,0 0 0,1-2 0,-1 2 0,0 0 0,0-1 0,-1 1 0,1 0 0,0-1 0,0 1 0,-1 0 0,1 0 0,-1-1 0,1 1 0,-1 0 0,1 0 0,-1 0 0,0-2 0,1 2 0,-1 0 0,0 0 0,0 0 0,0 0 0,0 0 0,0 1 0,-1-1 0,1 0 0,0 0 0,0 1 0,-1-1 0,1 1 0,0-1 0,0 1 0,-1-1 0,1 1 0,0 0 0,0-1 0,-1 1 0,1 0 0,-2 0 0,-5-1 0,2 1 0,0 0 0,-2 0 0,2 0 0,-1 1 0,0-1 0,-11 4 0,10-1 0,-1 1 0,-1 1 0,2-1 0,-1 1 0,1 0 0,0 2 0,-1-2 0,-11 14 0,18-17 0,-1 0 0,1 1 0,-1-1 0,1 1 0,0-1 0,-1 2 0,2-1 0,-1 0 0,0 0 0,1 0 0,0 0 0,0 0 0,0 1 0,0 0 0,0-1 0,1 0 0,-1 1 0,1-1 0,0 1 0,0 0 0,0-1 0,0 0 0,1 1 0,-1-1 0,1 1 0,0 0 0,2 4 0,-2-6 0,1 1 0,-1 0 0,0-1 0,1 0 0,0-1 0,0 1 0,0 0 0,0 0 0,-1-1 0,1 1 0,0-1 0,0 0 0,0 1 0,1-1 0,0 1 0,-1-1 0,0 0 0,1-1 0,-1 1 0,0 0 0,1-1 0,-1 0 0,1 1 0,0-1 0,0 0 0,-1 0 0,0-1 0,1 1 0,-1 0 0,6-2 0,-3 1 0,-1-2 0,1 1 0,-1 0 0,2 0 0,-2 0 0,0 0 0,0-1 0,0 0 0,1 0 0,-2-1 0,1 1 0,-1-1 0,0 1 0,7-9 0,-6 3 0,1-1 0,-1 1 0,0-1 0,-1 0 0,0 0 0,-1 0 0,0 0 0,-1-1 0,0 1 0,0-1 0,-1 1 0,-1-12 0,-1 7 0,0-1 0,-1 0 0,0 2 0,-2-1 0,0-1 0,0 3 0,-1-2 0,-10-15 0,11 20 0,-1 2 0,0-1 0,0 1 0,-1-1 0,0 2 0,0-1 0,-1 1 0,0 0 0,0 1 0,-1 0 0,1 0 0,-12-5 0,13 9 0,-1-2 0,2 2 0,-1 0 0,-1 1 0,1-1 0,0 2 0,-2-1 0,2 1 0,-1 0 0,1 0 0,0 1 0,-1 0 0,1 0 0,0 0 0,-1 1 0,1 0 0,0 2 0,-10 3 0,-1 3 0,0 1 0,1 1 0,1 0 0,0 1 0,-21 22 0,-16 14 0,53-49 0,0 1 0,-1-1 0,1 0 0,0 1 0,0-1 0,0 0 0,-1 0 0,1 1 0,0-1 0,-2 0 0,2 0 0,0 1 0,-1-1 0,1 0 0,0 0 0,-1 0 0,1 0 0,0 0 0,-1 1 0,1-1 0,0 0 0,-1 0 0,1 0 0,-1 0 0,1 0 0,0 0 0,-1 0 0,1 0 0,0 0 0,-1 0 0,1-1 0,-1 1 0,1 0 0,0 0 0,-1 0 0,1 0 0,0-1 0,-1 1 0,1 0 0,-1-1 0,-1-18 0,11-25 0,-6 35 0,0 0 0,-1 1 0,0-1 0,0 0 0,-1 0 0,0-11 0,-1 17 0,-1 0 0,1 0 0,-1 0 0,0 1 0,1-1 0,-1-1 0,-1 1 0,1 1 0,0-1 0,-2 0 0,2 1 0,-1 0 0,0-2 0,1 2 0,-1 0 0,-1 0 0,1 0 0,0 0 0,0 0 0,-2 0 0,2 1 0,-4-2 0,-4-3 0,-1 1 0,0 1 0,-1 0 0,0 1 0,1-1 0,-1 2 0,1 0 0,-1 1 0,0 0 0,0 0 0,0 2 0,0-1 0,-1 2 0,2-1 0,-1 1 0,1 2 0,-1-1 0,-21 9 0,23-8 0,1 1 0,0-1 0,0 1 0,0 0 0,1 2 0,0-1 0,0 0 0,1 1 0,0 0 0,-1 0 0,2 1 0,0 0 0,-1 0 0,2 1 0,0-1 0,0 2 0,0-1 0,2 0 0,-1 1 0,1-1 0,1 1 0,-4 18 0,9 59 0,-1-71 0,-1 0 0,0-2 0,-1 2 0,-1 0 0,-3 20 0,3-32 0,-1-1 0,0 1 0,0-1 0,0 0 0,0 2 0,0-2 0,0 0 0,0 0 0,-1 0 0,1-1 0,-2 1 0,1 1 0,0-2 0,0 0 0,-3 2 0,-60 31 0,33-21 0,-10 9 0,-48 34 0,75-46 0,1 0 0,0 2 0,1-1 0,0 2 0,2 1 0,-14 15 0,25-29 0,0-1 0,1 1 0,-1 0 0,0 0 0,0 0 0,1 0 0,-1 0 0,1 1 0,-1-1 0,1 0 0,-1 0 0,1 0 0,0 0 0,-1 1 0,1-1 0,0 0 0,0 0 0,0 0 0,0 0 0,0 1 0,0-1 0,0 0 0,0 0 0,0 0 0,1 0 0,-1 1 0,0 0 0,1-1 0,-1 0 0,1 0 0,-1 0 0,1 0 0,0 0 0,-1 0 0,1 0 0,0 0 0,0-1 0,-1 1 0,1 0 0,1 0 0,-1-1 0,0 1 0,0 0 0,0-1 0,0 1 0,0-1 0,0 1 0,1-1 0,-1 0 0,0 1 0,0-1 0,2 0 0,5 2 0,-1 0 0,0-2 0,1 1 0,-1-1 0,1 0 0,0 0 0,11-3 0,-11 1 0,0 0 0,1 0 0,-1 0 0,1-1 0,-2 0 0,1-1 0,0 1 0,0-2 0,-1 0 0,0 1 0,10-10 0,-17 14 0,1 0 0,-1-1 0,0 1 0,1-1 0,-1 1 0,0-1 0,1 1 0,-1-1 0,0 1 0,0-1 0,0 1 0,1-1 0,-1 1 0,0-1 0,0 1 0,0-1 0,0 1 0,0-1 0,0 0 0,0 1 0,0-1 0,0 1 0,0-1 0,-1 1 0,1-1 0,0 1 0,0-1 0,0 1 0,-1-2 0,1 2 0,0-1 0,-1 0 0,-20-10 0,-30 0 0,50 11 0,-54-7 0,0 3 0,-1 2 0,1 2 0,0 3 0,-62 11 0,112-14 0,2 1 0,0-1 0,0 1 0,0-1 0,0 1 0,0 0 0,-1 0 0,1 0 0,1 0 0,-1 1 0,0-1 0,1 1 0,-1-1 0,0 1 0,-2 3 0,4-5 0,1 0 0,0 0 0,0 0 0,0 0 0,0 0 0,0 2 0,0-2 0,0 0 0,0 0 0,0 0 0,0 0 0,0 0 0,0 1 0,0-1 0,-1 0 0,1 0 0,0 0 0,0 0 0,0 0 0,0 1 0,0-1 0,0 0 0,1 0 0,-1 0 0,0 0 0,0 1 0,0-1 0,0 0 0,0 0 0,0 0 0,0 0 0,0 0 0,0 0 0,0 1 0,0-1 0,0 0 0,1 0 0,-1 0 0,0 0 0,0 0 0,0 0 0,0 0 0,0 0 0,0 1 0,1-1 0,-1 0 0,0 0 0,0 0 0,0 0 0,0 0 0,0 0 0,1 0 0,-1 0 0,0 0 0,0 0 0,0 0 0,17-2 0,15-10 0,-23 6 0,1 0 0,-2-2 0,-1 1 0,2-2 0,-2 2 0,0-1 0,0-2 0,-1 2 0,0-2 0,-1 1 0,1-2 0,-1 2 0,-1-1 0,0-1 0,0 1 0,-1-1 0,2-20 0,0-14 0,-2 1 0,-2 0 0,-5-53 0,1 16 0,1 36 0,0 21 0,1 0 0,3-30 0,-1 48 0,0-1 0,0 1 0,0 0 0,1 1 0,0-2 0,0 1 0,0 1 0,2-2 0,-1 2 0,0 0 0,0 0 0,0-1 0,7-5 0,6-4 0,2 2 0,0 0 0,0 1 0,1 1 0,1 0 0,26-10 0,-16 8 0,43-27 0,-52 20 0,-20 19 0,-1 1 0,0 0 0,0 0 0,0-1 0,1 1 0,-1 0 0,0-1 0,0 1 0,0 0 0,0-1 0,0 1 0,0 0 0,0-1 0,0 1 0,0 0 0,0-1 0,0 1 0,0 0 0,0-1 0,0 1 0,0 0 0,0-1 0,0 1 0,0 0 0,0-2 0,0 2 0,-1 0 0,1 0 0,0-1 0,0 1 0,0 0 0,0-1 0,-1 1 0,1 0 0,-2-1 0,0 1 0,1 0 0,-2 0 0,2 0 0,-1 0 0,0 0 0,1 0 0,-1 1 0,1-1 0,-1 0 0,1 1 0,-1-1 0,1 1 0,-1 1 0,1-2 0,-2 1 0,2 0 0,0 0 0,-1 0 0,1 0 0,0 0 0,0 0 0,0 0 0,-1 2 0,0-1 0,0-1 0,0 1 0,0 0 0,-1 0 0,1 1 0,1-1 0,-1 0 0,1 0 0,0 0 0,-1 0 0,1 1 0,0-1 0,0 0 0,1 2 0,-1-2 0,0 1 0,1-1 0,-1 1 0,1-1 0,0 1 0,0 5 0,1-5 0,0-1 0,1 1 0,-1-1 0,0 1 0,1-1 0,-1 2 0,1-2 0,0 0 0,0 0 0,1 0 0,-1 0 0,0 0 0,0-1 0,1 1 0,-1-1 0,5 4 0,13 4 0,1-1 0,0 0 0,0-2 0,28 5 0,-38-8 0,434 79 0,-440-81 0,1 0 0,-1 1 0,0-1 0,0 1 0,1 0 0,-1 0 0,-1 0 0,1 1 0,0-1 0,5 7 0,-10-9 0,1 1 0,-1-1 0,1 1 0,-1-1 0,1 1 0,-1-1 0,0 1 0,0 0 0,1-1 0,-1 1 0,0 0 0,0-1 0,0 1 0,1-1 0,-1 1 0,0 0 0,0-1 0,0 1 0,0 0 0,0-1 0,0 1 0,-1 1 0,1-2 0,0 1 0,0 0 0,0-1 0,-1 1 0,1 0 0,-1 0 0,0 1 0,-1 1 0,0-1 0,-1 0 0,1 0 0,0 0 0,-2 1 0,2-2 0,-1 1 0,1-1 0,-6 3 0,-143 57 0,-14 7 0,110-39 0,3 2 0,-1 2 0,4 3 0,-86 77 0,103-82 0,2 1 0,0 3 0,3 0 0,1 1 0,2 1 0,0 2 0,-23 55 0,45-87 0,-1-1 0,1-1 0,0 2 0,0-1 0,1 0 0,0 0 0,0 1 0,0-1 0,1 0 0,0 1 0,0 0 0,0-1 0,2 9 0,0-11 0,0-1 0,-1 2 0,1-2 0,0 0 0,1 0 0,-1 1 0,1-1 0,0-1 0,0 2 0,0-1 0,0-1 0,0 1 0,0-1 0,0 0 0,2 0 0,-2 0 0,1-1 0,-1 2 0,1-2 0,1 0 0,-2 0 0,6 1 0,43 7 0,-2-1 0,1-3 0,2-3 0,89-6 0,-77 2 0,84-5 0,210-34 0,-270 24 0,0-5 0,-1-4 0,137-58 0,-55 4 0,216-142 0,-379 218 0,0 0 0,0-2 0,-1 1 0,1 0 0,-2 0 0,1-2 0,-1 1 0,1 0 0,-1 0 0,-1-2 0,0 2 0,0-1 0,0-1 0,0 0 0,-2 0 0,1 1 0,-1-1 0,0 0 0,1-12 0,3-1 0,-4 14 0,0-1 0,0 0 0,-1 0 0,0 0 0,0 0 0,-1-12 0,-1 17 0,1 1 0,-1 0 0,0-1 0,0 1 0,0-1 0,0 0 0,0 1 0,0 0 0,0-1 0,-1 1 0,1 0 0,-2 0 0,1 0 0,0 1 0,1-1 0,-1-1 0,0 2 0,0-1 0,-1 1 0,1 0 0,0-1 0,-1 1 0,0 0 0,-2 0 0,-21-9 0,0 3 0,-1 1 0,1 1 0,-1 0 0,1 2 0,-2 2 0,1 0 0,0 2 0,-1 0 0,-43 10 0,-19 9 0,-154 55 0,190-56 0,45-16 0,-32 11 0,-59 29 0,87-37 0,1 2 0,1-1 0,-1 0 0,2 2 0,-2-1 0,3 2 0,-1 0 0,1-1 0,-9 14 0,-28 43 0,-3-3 0,-3-1 0,-2-3 0,-4-2 0,-116 89 0,80-83 0,-1-4 0,-184 80 0,-224 57 0,342-137 0,148-53 0,-2 0 0,-1 0 0,1-1 0,-2 0 0,1-2 0,-24 3 0,37-6 0,1 0 0,0 0 0,-1 0 0,0 0 0,1-1 0,-1 1 0,1-1 0,0 1 0,0-1 0,-1 0 0,1 0 0,0 0 0,0 0 0,-1 0 0,1-1 0,0 0 0,-3-2 0,4 1 0,-1 0 0,0 1 0,1-1 0,0 0 0,0-1 0,0 1 0,-1 0 0,1 0 0,0 0 0,1 0 0,0 0 0,-1-1 0,1 1 0,0-1 0,1 1 0,-1 0 0,1-5 0,2 0 0,-1-1 0,1 0 0,0 0 0,0 0 0,1 1 0,-1 0 0,3 0 0,-2 0 0,1 0 0,1 1 0,0 0 0,0 0 0,9-7 0,14-12 0,57-40 0,-64 51 0,0 0 0,-2-1 0,0-1 0,-1 0 0,20-25 0,-31 32 0,0 0 0,-1-2 0,-1 2 0,-1-2 0,2 1 0,-3-1 0,1-1 0,-2 1 0,1 0 0,2-20 0,-2-10 0,-2 0 0,-4-57 0,0 61 0,1 0 0,2 0 0,8-55 0,-6 81 0,28-182 0,-29 166 0,-1 2 0,-2 0 0,0-1 0,-1 0 0,-10-36 0,6 22-7,5 33-163,0 1 0,0-2 1,-1 1-1,0 1 0,0-2 0,-2 2 1,-4-13-1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3:19:43.241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21 24575,'1'-1'0,"-1"0"0,0 0 0,1 0 0,-1 0 0,1 0 0,0 0 0,-1 0 0,1 0 0,0 0 0,-1 0 0,1 0 0,0 0 0,0 0 0,0 1 0,0-1 0,0 0 0,0 1 0,0-1 0,0 0 0,0 1 0,0 0 0,0-1 0,1 1 0,-1 0 0,0-1 0,0 1 0,0 0 0,0 0 0,1 0 0,-1 0 0,0 0 0,0 0 0,2 1 0,41 4 0,-30 0 0,0 0 0,-1 2 0,0-1 0,-1 2 0,1-1 0,-1 2 0,13 12 0,74 75 0,-82-78 0,-2-2 0,16 15 0,-1 2 0,-2 1 0,43 66 0,-45-57 0,2-1 0,2-2 0,2 0 0,2-3 0,65 58 0,-80-78 0,2 0 0,0-2 0,1-1 0,1-1 0,0 0 0,0-2 0,1-1 0,1 0 0,48 10 0,130 22 0,-126-30 0,0-4 0,0-3 0,123-8 0,-52 0 0,-17 3 0,181 23 0,-292-18 0,0 0 0,35 14 0,10 3 0,-35-13 0,0 2 0,27 15 0,-26-12 0,45 14 0,103 35 0,285 64 0,-441-120 0,158 40 0,-161-41 0,0 0 0,0 1 0,-1 0 0,-1 2 0,1 0 0,-1 2 0,-1 0 0,0 0 0,0 2 0,-1 0 0,-1 1 0,0 0 0,-1 1 0,-1 1 0,0 0 0,-1 1 0,-1 0 0,-1 1 0,0 0 0,12 33 0,9 19 0,3-2 0,3-1 0,89 122 0,-108-169 0,1-1 0,1 0 0,1-2 0,1 0 0,0-1 0,1-1 0,35 16 0,-32-16 0,17 6 0,1-2 0,1-3 0,60 15 0,-77-23 0,12 2 0,68 6 0,-77-12 0,1 0 0,-1 2 0,61 20 0,-63-15 0,24 10 0,74 40 0,-111-52 0,-1 1 0,0 0 0,0 2 0,-1-1 0,-1 2 0,0 0 0,-1 0 0,20 28 0,11 23 0,-4 0 0,-2 3 0,-3 1 0,-3 2 0,22 74 0,-36-82 0,98 307 0,-96-321 0,2 0 0,2-1 0,2-1 0,2-1 0,43 54 0,-58-84-341,1 0 0,1-1-1,20 15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3:19:43.242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1 24575,'392'14'0,"-165"-4"0,-170-10 0,76-12 0,6 1 0,-97 10 0,261 2 0,-277 3 0,0 2 0,0 1 0,-1 1 0,0 1 0,0 1 0,-1 1 0,-1 2 0,38 25 0,23 26-1365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3:19:43.24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2354 405 24575,'-31'-1'0,"-1"-3"0,0 0 0,-41-12 0,41 7 0,-1 3 0,-63-5 0,61 7 0,1-1 0,0-1 0,-56-19 0,84 24 0,-18-9 0,1 0 0,0-2 0,1 0 0,0-2 0,1 0 0,0-1 0,-26-26 0,16 14 0,-56-35 0,55 43 0,18 9 0,0 1 0,-1 0 0,0 1 0,0 1 0,0 0 0,-1 1 0,0 1 0,-1 0 0,1 2 0,-32-4 0,-209 9 0,231 2 0,-1 2 0,1 0 0,0 2 0,0 0 0,1 2 0,0 1 0,-42 26 0,-35 32 0,-29 18 0,108-75-7,-2 0 0,0-2 0,0 0 0,-34 7-1,-108 14 164,104-21-898,-83 24-1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3:19:43.244"/>
    </inkml:context>
    <inkml:brush xml:id="br0">
      <inkml:brushProperty name="width" value="0.025" units="cm"/>
      <inkml:brushProperty name="height" value="0.025" units="cm"/>
      <inkml:brushProperty name="color" value="#33CCFF"/>
    </inkml:brush>
  </inkml:definitions>
  <inkml:trace contextRef="#ctx0" brushRef="#br0">1169 0 24575,'-18'2'0,"0"-1"0,0 2 0,0 1 0,0 0 0,0 1 0,1 1 0,0 1 0,0 0 0,0 1 0,-29 20 0,-7 1 0,42-24 0,0 0 0,0-1 0,-1 0 0,1-1 0,-1-1 0,0 1 0,-19-1 0,-89-3 0,44-2 0,39 3 0,-1 1 0,-51 10 0,71-7 0,0 1 0,1 0 0,-1 1 0,1 1 0,0 0 0,-30 20 0,0 3 0,9-7 0,2 1 0,-53 47 0,84-66 17,1 1-1,0 0 1,0 0-1,0 0 0,1 1 1,0-1-1,-4 14 1,-15 27-1514,17-41-5329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3:19:43.245"/>
    </inkml:context>
    <inkml:brush xml:id="br0">
      <inkml:brushProperty name="width" value="0.025" units="cm"/>
      <inkml:brushProperty name="height" value="0.025" units="cm"/>
      <inkml:brushProperty name="color" value="#33CCFF"/>
    </inkml:brush>
  </inkml:definitions>
  <inkml:trace contextRef="#ctx0" brushRef="#br0">1 0 24575,'16'14'0,"1"0"0,1-2 0,27 15 0,-30-19 0,-1 0 0,-1 0 0,1 2 0,-1 0 0,-1 0 0,0 1 0,13 15 0,-22-20 0,0-1 0,0 0 0,-1 0 0,0 1 0,0-1 0,0 1 0,-1 0 0,0-1 0,0 1 0,0 12 0,-4 68 0,0-37 0,2-12 0,1-19 0,-1 0 0,2 0 0,5 31 0,-5-43 0,1 0 0,0 0 0,0 0 0,1 0 0,0 0 0,0-1 0,0 1 0,0-1 0,1 0 0,0 0 0,0 0 0,0-1 0,1 1 0,8 6 0,-7-7 0,-1 1 0,0 0 0,0 0 0,0 1 0,-1-1 0,0 1 0,0 0 0,0 0 0,-1 0 0,1 1 0,-2-1 0,1 1 0,2 12 0,0 5 0,-1 0 0,1 42 0,-1-10 0,-1-34 0,1-1 0,0 0 0,2 0 0,1-1 0,0 0 0,2 0 0,15 27 0,-20-38-151,1-1-1,-1 1 0,-1 0 0,0 0 1,0 1-1,-1-1 0,0 0 1,1 20-1,-3-18-6674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3:19:43.246"/>
    </inkml:context>
    <inkml:brush xml:id="br0">
      <inkml:brushProperty name="width" value="0.025" units="cm"/>
      <inkml:brushProperty name="height" value="0.025" units="cm"/>
      <inkml:brushProperty name="color" value="#33CCFF"/>
    </inkml:brush>
  </inkml:definitions>
  <inkml:trace contextRef="#ctx0" brushRef="#br0">0 1 24575,'6'1'0,"1"1"0,-1-1 0,0 2 0,0-1 0,0 0 0,-1 1 0,1 0 0,-1 1 0,1-1 0,7 8 0,17 8 0,9 0 0,0-2 0,1-2 0,1-2 0,60 12 0,-16-10 0,103 5 0,-51-18 0,265-31 0,-143 5 0,209-32 0,-275 28 0,-155 24 0,1 3 0,-1 0 0,0 3 0,0 1 0,0 2 0,0 1 0,-1 2 0,52 19 0,-65-20 0,0-1 0,1 0 0,-1-2 0,1-1 0,0-1 0,1-1 0,-1-1 0,0-2 0,0 0 0,0-1 0,0-2 0,-1-1 0,40-14 0,-48 13 0,1 0 0,1 2 0,-1 0 0,1 0 0,0 2 0,0 0 0,0 1 0,0 1 0,0 0 0,1 2 0,29 4 0,-17 1 0,0-1 0,0-1 0,36-1 0,11-17 106,-34 5-1577,-34 7-5355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3:19:43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5488 24575,'28'2'0,"0"0"0,29 8 0,-28-5 0,55 3 0,-80-8 0,43 0 0,0 2 0,57 10 0,-69-7 0,-1-2 0,55-2 0,-57-2 0,0 1 0,0 2 0,41 8 0,-27-3 0,1-1 0,84-1 0,31 2 0,-47 5 0,135 21 0,-169-16 0,-1-4 0,149 4 0,-190-15 0,0 2 0,68 15 0,-68-11 0,-1-1 0,69 3 0,595-11 0,-670 2 0,63 13 0,-19-2 0,-49-8 0,0 2 0,-1 1 0,28 12 0,42 10 0,-31-10 0,125 53 0,-121-43 0,11 7 0,84 54 0,-90-48 0,5 3 0,25 15 0,122 50 0,-210-103 0,0 1 0,-1 1 0,27 21 0,29 18 0,-41-31 0,-1 1 0,28 23 0,-26-17 0,36 19 0,-10-8 0,-1 2 0,65 58 0,-86-70 0,2-1 0,0-1 0,2-3 0,41 17 0,66 36 0,73 38 0,-62-16 0,7 10 0,-150-95 0,133 101 0,244 241 0,-265-214 0,29 26 0,-43-40 0,-82-91 0,-1 1 0,34 54 0,-38-52 0,1-1 0,51 53 0,-21-36 0,145 147 0,-86-92 0,-34-34 0,6 2 0,-61-55 0,-1 1 0,-1 1 0,38 47 0,52 63 0,-52-63 0,-43-50 0,1-1 0,34 25 0,-31-26 0,1-1 0,0-2 0,2 0 0,-1-1 0,39 12 0,-9-3 0,14 3 0,-49-18 0,0 0 0,0 1 0,0 1 0,22 15 0,-7-2 0,-1 1 0,-1 2 0,-1 2 0,-1 1 0,52 62 0,-47-42 0,3-1 0,59 57 0,-73-81 0,2-1 0,0-2 0,1 0 0,1-2 0,53 25 0,-44-26 0,1-2 0,1-1 0,0-2 0,0-2 0,1-2 0,0-1 0,51 1 0,-58-6 0,0 2 0,0 1 0,0 1 0,-1 2 0,0 2 0,0 1 0,-1 1 0,-1 1 0,35 21 0,231 145 0,-246-149 0,-2 3 0,-1 1 0,75 71 0,-73-59 0,100 70 0,-123-101 0,0-2 0,1-1 0,0-1 0,55 13 0,-14-4 0,-17-5 0,1-3 0,1-1 0,79 4 0,164-8 0,-243-5 0,0 3 0,0 2 0,0 2 0,95 31 0,-74-22 0,-52-14 0,-1 2 0,-1 0 0,1 1 0,33 16 0,197 109 0,-197-104 0,-25-13 0,0 0 0,40 12 0,-3-4 0,-42-14 0,0 0 0,51 9 0,18-6 0,143 1 0,-114-15 0,179 4 0,-225 6 0,106 25 0,-32-4 0,-90-17 0,-2 4 0,79 30 0,27 8 0,339 65 0,-409-101 0,154 23 0,-64-6 0,-104-17 0,208 52 0,-221-58 0,100 6 0,-134-14 0,64 16 0,-67-12 0,1-2 0,45 4 0,81-11 0,32 2 0,-143 6 0,0 2 0,46 14 0,19 5 0,44 11 0,-44-8 0,-78-19 0,1-2 0,63 9 0,52 1 0,124 8 0,-195-28 0,-42-1 0,0 1 0,0 2 0,0 2 0,69 15 0,211 69 0,-313-87 0,-1 0 0,1 0 0,0 0 0,0 0 0,-1 1 0,1-1 0,0 1 0,-1 0 0,0 0 0,1 0 0,-1 1 0,0-1 0,0 1 0,0 0 0,-1-1 0,1 1 0,-1 1 0,1-1 0,-1 0 0,0 1 0,0-1 0,0 1 0,-1-1 0,1 1 0,-1 0 0,0-1 0,0 1 0,-1 0 0,1 0 0,-1 0 0,1 0 0,-2 5 0,5 65 0,-7 100 0,-1-33 0,4 1316 0,1-1457 0,0-1 0,0 1 0,0 0 0,0 0 0,0-1 0,0 1 0,-1-1 0,1 1 0,0 0 0,0-1 0,0 0 0,0 1 0,-1-1 0,1 1 0,0-1 0,-1 0 0,1 0 0,0 1 0,-1-1 0,1 0 0,-1 0 0,1 0 0,-1 0 0,1-1 0,23-29 0,24-29 0,1 1 0,83-73 0,-14 35 0,37-19 0,-21 17 0,-44 34 0,-56 42 0,-1-1 0,44-42 0,30-29 0,-24 23 0,-25 4 0,128-138 0,-76 90 0,16-14 0,25-28 0,-114 118 0,38-31 0,66-92 0,-82 93 0,4 4 0,119-100 0,23-20 0,-29-19 0,-45 48 0,34-2 0,-63 65 0,-69 58 0,-24 25 0,1 1 0,0 0 0,0 0 0,15-9 0,-25 18 0,57-36 0,-2-2 0,-2-3 0,78-79 0,189-220 0,-289 313 0,40-30 0,-46 40 0,-1-1 0,-1-2 0,36-40 0,-23 20 0,60-55 0,-57 60 0,-13 8 0,-1-2 0,32-49 0,102-183 0,-110 184 0,16-22 0,90-118 0,-43 85 0,-78 88 0,66-66 0,-59 60 0,-35 42 0,1 0 0,0 0 0,0 0 0,1 1 0,14-11 0,77-66 0,-75 62 0,-21 21 0,-1-1 0,0 0 0,0 1 0,0-1 0,0 0 0,0-1 0,0 1 0,-1 0 0,0 0 0,1-1 0,-1 1 0,0-1 0,-1 1 0,1-1 0,-1 1 0,1-1 0,-1 1 0,0-1 0,-1 1 0,1-1 0,0 0 0,-1 1 0,-2-6 0,-2-10 0,-2 0 0,-1 1 0,-12-24 0,-7-17 0,-42-195 0,28 91 0,-54-236 0,78 320 0,9 34 0,-3-84 0,9 85 0,-14-85 0,16 129 0,0-1 0,0 0 0,0 1 0,0-1 0,-1 1 0,1-1 0,0 1 0,0-1 0,0 1 0,0-1 0,0 0 0,-1 1 0,1-1 0,0 1 0,0-1 0,-1 1 0,1 0 0,-1-1 0,1 1 0,0-1 0,-1 1 0,1-1 0,-1 1 0,1 0 0,-1-1 0,1 1 0,-1 0 0,1 0 0,-1-1 0,1 1 0,-2 0 0,-11 13 0,-12 43 0,20-44 0,-22 41 0,-3-2 0,-44 60 0,-18 28 0,-347 520 0,180-332 0,129-168 0,29-36 0,-4-5 0,-6-4 0,-145 115 0,-426 327 0,19 16 0,544-465 0,-351 257 0,83-71 0,302-223 0,-6 4 0,-117 121 0,171-158 0,-2-2 0,-54 37 0,29-23 0,-145 133 0,192-166 0,1 1 0,-25 36 0,74-119 0,28-45 0,72-99 0,-111 176 0,1 0 0,42-44 0,-55 69 0,0-1 0,0 2 0,1 0 0,0 0 0,0 1 0,0 0 0,1 1 0,0 0 0,1 1 0,-1 0 0,22-5 0,2 3 0,13-3 0,0-2 0,0-2 0,49-21 0,-33 1 0,-2-2 0,106-81 0,-20 12 0,-105 74 0,-1-3 0,73-76 0,-63 57 0,-22 26 0,45-31 0,-49 38 0,0 0 0,-2-2 0,27-28 0,4-17 0,-36 41 0,0 1 0,2 1 0,1 1 0,40-32 0,-41 37 0,40-38 0,13-12 0,14-1 0,-25 18 0,130-78 0,-155 109 0,-2-2 0,-1-2 0,-1-1 0,-1-2 0,50-51 0,-57 53 0,45-34 0,-39 33 0,20-21 0,84-95 0,-75 73 0,-15 18 0,62-86 0,-86 107 0,1 1 0,2 2 0,33-30 0,-31 32 0,-1-2 0,-1 0 0,25-36 0,-27 32 0,30-32 0,12-15 0,-53 62 0,1 2 0,0 0 0,22-18 0,24-22 0,286-320 0,-303 330 0,-31 33 0,-1 1 0,0-2 0,0 0 0,-1 0 0,-1-1 0,0 0 0,-1 0 0,11-26 0,-15 30 0,1 0 0,0 0 0,0 0 0,10-12 0,12-20 0,126-224 0,-121 214 0,3 2 0,2 1 0,69-69 0,-47 53 0,-26 24 0,-1-2 0,28-52 0,-43 67 0,-16 25 0,1 0 0,-1 0 0,0 0 0,0 0 0,-1 0 0,1 0 0,0 0 0,-1 0 0,1 0 0,-1 0 0,1 0 0,-1 0 0,0 0 0,0-1 0,0 1 0,0 0 0,-1 0 0,1 0 0,0 0 0,-1 0 0,0 0 0,1-1 0,-2-1 0,-1 0 0,1 1 0,-1-1 0,0 1 0,0-1 0,0 1 0,0 0 0,-1 0 0,0 0 0,1 0 0,-7-3 0,-7-3 0,-1 1 0,0 1 0,0 0 0,-24-4 0,-65-10 0,-185-11 0,164 21 0,-115 4 0,159 7 0,-144-16 0,128 0 0,-435-50 0,-62 26 0,-67-2 0,467 27 0,2-9 0,-227-57 0,-198-67 0,213 62 0,136 34 0,124 23 0,-249-14 0,269 30 0,-164-37 0,169 24 0,-231-43 0,18 14 0,279 44 0,1-2 0,0-2 0,-89-39 0,30 7 0,-215-59 0,212 74 0,-220-94 0,213 66 0,-710-315 0,149 58 0,585 266 0,-498-223 0,552 251 0,1-1 0,0-2 0,3-1 0,0-3 0,-46-42 0,27 22 0,-78-49 0,-192-96 0,226 133 0,71 44 0,0-2 0,1-1 0,1-2 0,0 0 0,2-3 0,-33-36 0,32 26 0,-55-65 0,-101-93 0,131 135 0,44 44 0,-2 1 0,1 0 0,-2 1 0,-26-19 0,12 12 0,0-1 0,1-2 0,1 0 0,2-2 0,0-1 0,2 0 0,0-2 0,-20-35 0,-303-406 0,273 368 0,-74-134 0,-12-19 0,110 173 0,34 54 0,-2 1 0,-30-38 0,-22-16 0,-204-214 0,237 261 0,-2 1 0,0 3 0,-2 0 0,-1 3 0,-2 2 0,-52-23 0,3 13 0,-2 4 0,-145-28 0,230 56 0,0-1 0,0-1 0,0 0 0,1 0 0,0-1 0,-1 0 0,2 0 0,-1-1 0,1 0 0,0 0 0,0 0 0,0-1 0,1 0 0,-9-14 0,-7-12 0,1-1 0,-17-40 0,31 62 0,-49-116 0,37 80 0,-3 0 0,-32-51 0,-203-297 0,170 259 0,-81-117 0,163 248 0,0 0 0,1 0 0,-2 0 0,1 1 0,-1-1 0,0 1 0,0 1 0,-12-8 0,15 10 0,0 1 0,0 0 0,0 0 0,0 1 0,-1-1 0,1 1 0,0-1 0,0 1 0,-1 0 0,1 0 0,0 1 0,0-1 0,0 1 0,-1-1 0,1 1 0,0 0 0,0 0 0,0 0 0,0 1 0,0-1 0,0 1 0,1 0 0,-5 2 0,-9 9 0,0 0 0,1 1 0,0 0 0,1 1 0,-15 21 0,-56 92 0,70-104 0,-2 5 0,2 0 0,1 1 0,-16 48 0,-19 98 0,40-139 0,3-8 0,5-22 0,1-1 0,-1 1 0,-1-1 0,1 1 0,-1-1 0,-1 0 0,1 1 0,-1-1 0,0-1 0,0 1 0,-8 10 0,10-15 0,-1 0 0,0 0 0,1 0 0,-1-1 0,0 1 0,0-1 0,1 1 0,-1-1 0,0 1 0,0-1 0,0 0 0,0 0 0,0 0 0,1 0 0,-1 0 0,0-1 0,0 1 0,0 0 0,1-1 0,-1 1 0,0-1 0,-3-1 0,-42-23 0,36 18 0,-44-31 0,46 29 0,-1 1 0,-1 1 0,0 0 0,0 1 0,0 0 0,-1 0 0,-18-6 0,26 12 0,1-1 0,0 1 0,0 0 0,0 0 0,-1 0 0,1 0 0,0 1 0,0-1 0,-1 1 0,1 0 0,0 0 0,0 0 0,0 0 0,0 0 0,0 1 0,1-1 0,-1 1 0,0 0 0,1 0 0,-1 0 0,1 0 0,-1 0 0,-3 5 0,-4 6 0,1 0 0,0 1 0,-12 25 0,4-8 0,-144 254 0,67-112 0,92-169 0,0-1 0,0 0 0,0 1 0,-1-1 0,1 0 0,-1 0 0,1 0 0,-1-1 0,0 1 0,0-1 0,-1 1 0,1-1 0,0 0 0,-1 0 0,0-1 0,1 1 0,-1-1 0,0 0 0,1 1 0,-1-2 0,0 1 0,0 0 0,0-1 0,0 0 0,0 0 0,-7-1 0,0-1 0,1-1 0,0 0 0,0-1 0,0 0 0,1-1 0,-1 0 0,1 0 0,-15-12 0,20 15 0,-1 0 0,1 1 0,-1-1 0,0 1 0,1 0 0,-1 0 0,0 0 0,0 1 0,0 0 0,0 0 0,1 0 0,-1 0 0,0 1 0,0 0 0,0 0 0,1 0 0,-1 1 0,0-1 0,1 1 0,-1 0 0,-4 4 0,-14 5 0,1 2 0,-35 25 0,19-7 0,0 1 0,-33 38 0,64-60 0,0 0 0,0 0 0,1 0 0,1 0 0,0 1 0,0 0 0,1 0 0,-3 16 0,-21 46 0,27-71 0,0-1 0,1 0 0,-1 0 0,0 1 0,0-1 0,0 0 0,0 0 0,0 0 0,0 0 0,0 0 0,0 0 0,0 0 0,0-1 0,0 1 0,-1 0 0,1-1 0,0 1 0,-1-1 0,1 1 0,0-1 0,-1 0 0,1 1 0,-2-1 0,0 0 0,0 0 0,0-1 0,0 1 0,0-1 0,0 0 0,0 0 0,0 0 0,0 0 0,0 0 0,-3-3 0,-8-5 0,1 0 0,1-1 0,-16-15 0,24 21 0,-39-40 0,2-3 0,2-1 0,2-2 0,2-1 0,2-2 0,3-1 0,2-2 0,3-1 0,-21-67 0,2 19 0,17 46 0,27 59 0,0 0 0,0-1 0,0 1 0,0 0 0,0-1 0,0 1 0,0 0 0,0-1 0,-1 1 0,1 0 0,0 0 0,0-1 0,0 1 0,0 0 0,-1 0 0,1-1 0,0 1 0,0 0 0,0 0 0,-1 0 0,1-1 0,0 1 0,0 0 0,-1 0 0,1 0 0,0 0 0,-1-1 0,1 1 0,0 0 0,-1 0 0,1 0 0,0 0 0,0 0 0,-1 0 0,1 0 0,0 0 0,-1 0 0,1 0 0,0 0 0,-1 0 0,1 0 0,0 0 0,0 1 0,-1-1 0,1 0 0,0 0 0,-1 0 0,1 0 0,0 0 0,0 1 0,-1-1 0,1 0 0,-14 22 0,-6 32 0,-52 297 0,50-223 0,-59 192 0,68-288 0,-1-1 0,-2-1 0,-28 42 0,-24 44 0,62-101 0,0-1 0,0 1 0,2 0 0,0 0 0,0 1 0,-1 24 0,3-17 0,0-1 0,-1 0 0,-2 0 0,-8 26 0,9-37 0,0-1 0,-1 0 0,0 0 0,-1 0 0,0 0 0,-1-1 0,0 0 0,0-1 0,-1 0 0,-11 11 0,-7 2 0,18-16 0,1 0 0,0 0 0,0 1 0,0 0 0,1 1 0,0 0 0,0-1 0,1 2 0,0-1 0,0 1 0,1 0 0,0 0 0,0 0 0,0 0 0,-1 10 0,-8 53 0,3 1 0,3 0 0,4 93 0,2-148 0,0-1 0,-2 1 0,1 0 0,-2-1 0,0 0 0,-1 0 0,-1 0 0,-13 26 0,5-10 0,8-11 0,0-1 0,2 1 0,1 0 0,1 0 0,0 1 0,2-1 0,0 0 0,4 23 0,-2 22 0,-2 3 0,-3-1 0,-4 1 0,-2-1 0,-4 0 0,-34 108 0,45-168 0,-8 22 0,-1-1 0,-2 0 0,-28 49 0,37-72 0,0 1 0,0-1 0,-1-1 0,0 1 0,0-1 0,-1 1 0,1-2 0,-1 1 0,0 0 0,0-1 0,0 0 0,-1-1 0,0 0 0,0 0 0,1 0 0,-2-1 0,1 1 0,0-2 0,0 1 0,-1-1 0,-11 0 0,10-1 0,-5 1 0,-1-2 0,1 0 0,-21-4 0,30 4 0,1 0 0,-1-1 0,0 0 0,0 0 0,1-1 0,-1 1 0,1-1 0,0 0 0,-1 0 0,1 0 0,1 0 0,-1-1 0,-4-5 0,-15-22 0,3 0 0,0-1 0,2-2 0,1 1 0,2-2 0,2 0 0,0-1 0,3 0 0,-10-59 0,2-37 0,-1-184 0,13 163 0,-28-289 0,6 107 0,22 277 0,-3-1 0,-20-70 0,28 127 0,1 0 0,-1 0 0,1 0 0,-1 0 0,0 1 0,1-1 0,-1 0 0,0 0 0,0 1 0,0-1 0,-1 1 0,1-1 0,0 1 0,-1-1 0,1 1 0,0 0 0,-1 0 0,0 0 0,1-1 0,-1 2 0,0-1 0,1 0 0,-3-1 0,0 2 0,1-1 0,0 1 0,-1 0 0,1 0 0,0 0 0,-1 0 0,1 1 0,0-1 0,-1 1 0,1 0 0,0 0 0,-5 2 0,-9 5 0,1 1 0,0 1 0,-27 21 0,40-29 0,-15 12 0,-24 17 0,1 3 0,-38 39 0,68-61 0,0 0 0,1 1 0,1 1 0,0-1 0,0 2 0,1-1 0,1 1 0,1 0 0,0 0 0,-7 31 0,9-16 0,1 0 0,1 42 0,1-7 0,1-62 0,0-1 0,0 1 0,-1 0 0,1-1 0,0 1 0,-1-1 0,1 1 0,-1-1 0,0 1 0,0-1 0,0 1 0,0-1 0,-1 1 0,1-1 0,0 0 0,-1 0 0,0 0 0,1 0 0,-1 0 0,0 0 0,0 0 0,0-1 0,-1 1 0,1-1 0,0 1 0,0-1 0,-1 0 0,1 0 0,-1 0 0,1 0 0,-1 0 0,1-1 0,-1 1 0,0-1 0,1 0 0,-1 1 0,1-1 0,-1 0 0,0-1 0,1 1 0,-1 0 0,-3-2 0,-9-1 0,-1-1 0,1 0 0,1-1 0,-1-1 0,-25-13 0,26 12 0,-16-9 0,-49-34 0,70 43 0,-1-1 0,1 0 0,1-1 0,-1 0 0,1 0 0,1-1 0,0 0 0,-9-17 0,-65-160 0,46 100 0,34 85 0,0-1 0,-1 0 0,1 0 0,-1 1 0,0-1 0,0 0 0,0 1 0,0 0 0,0-1 0,0 1 0,0 0 0,-1 0 0,1 1 0,-1-1 0,0 0 0,1 1 0,-1-1 0,0 1 0,0 0 0,0 0 0,0 0 0,0 0 0,0 1 0,0-1 0,0 1 0,0 0 0,0 0 0,-1 0 0,1 0 0,0 0 0,-3 2 0,-12 2 0,0 0 0,1 2 0,0 0 0,-24 12 0,-6 2 0,30-15 0,-1 0 0,0-1 0,1-1 0,-1 0 0,0-1 0,0-1 0,0-1 0,-1-1 0,1 0 0,0-2 0,1 0 0,-1-1 0,-22-7 0,12 0 0,0-1 0,1-1 0,0-2 0,1 0 0,0-2 0,1-1 0,-24-23 0,-39-44 0,-137-171 0,65 67 0,-30 0 0,-11-11 0,191 188 0,0 1 0,-1 1 0,0 0 0,-19-14 0,28 23 0,-1-1 0,1 1 0,0-1 0,0 1 0,0 0 0,-1 0 0,1 0 0,0 0 0,-1 1 0,1-1 0,-1 1 0,1-1 0,-1 1 0,1 0 0,-1 0 0,1 0 0,-1 0 0,0 0 0,1 1 0,-1-1 0,1 1 0,0-1 0,-1 1 0,1 0 0,-1 0 0,1 0 0,0 1 0,0-1 0,0 0 0,0 1 0,0-1 0,0 1 0,0 0 0,-2 2 0,-7 10 0,1 2 0,-17 31 0,19-33 0,1 0 0,-2-1 0,1 0 0,-22 24 0,-50 33 0,47-43 0,-51 54 0,76-72 0,0 1 0,1 0 0,-1 1 0,2-1 0,0 1 0,0 1 0,1-1 0,0 1 0,1 0 0,-3 15 0,-1 18 0,1-8 0,0 1 0,-3-1 0,-17 46 0,24-76 0,0-1 0,-1 0 0,1 0 0,-1 0 0,0 0 0,-1 0 0,0-1 0,1 0 0,-2 0 0,1 0 0,-10 7 0,5-6 0,0-1 0,-1 0 0,1-1 0,-1 0 0,0 0 0,-19 3 0,-93 10 0,-17 4 0,136-20 0,1 0 0,-1 1 0,0-1 0,1 1 0,-1 0 0,1 0 0,-1 0 0,1 0 0,0 1 0,0-1 0,0 1 0,0 0 0,1 0 0,-1 0 0,1 0 0,-1 1 0,1-1 0,0 0 0,-2 6 0,-2 8 0,0-1 0,1 1 0,-4 25 0,7-29 0,-1 0 0,0 0 0,-1 0 0,0-1 0,-9 19 0,-44 45 0,42-59 0,2 1 0,0 0 0,-20 37 0,27-40 0,0 1 0,0 0 0,2 0 0,0 0 0,1 1 0,0-1 0,2 1 0,0 0 0,1 0 0,0-1 0,1 1 0,7 29 0,-4-17 0,1-9 0,-2 1 0,-1 0 0,0 41 0,-3-56 0,1 0 0,-1 0 0,0 0 0,-1-1 0,0 1 0,0 0 0,0-1 0,0 1 0,-1-1 0,0 0 0,0 0 0,0 0 0,-1 0 0,1-1 0,-1 1 0,0-1 0,-1 0 0,-7 6 0,-15 7 0,-1-2 0,0-2 0,-1 0 0,0-2 0,-61 15 0,60-19 0,1 1 0,-1 2 0,1 1 0,1 2 0,0 0 0,-27 18 0,53-29 0,0-1 0,0 1 0,1 0 0,-1-1 0,0 1 0,1 0 0,-1 0 0,1 0 0,-1 0 0,1 0 0,0 0 0,0 0 0,0 1 0,0-1 0,0 0 0,0 1 0,1-1 0,-1 0 0,1 1 0,0-1 0,0 1 0,0-1 0,0 1 0,0-1 0,0 1 0,1-1 0,-1 0 0,1 1 0,-1-1 0,1 1 0,0-1 0,0 0 0,0 0 0,1 0 0,-1 0 0,0 0 0,1 0 0,2 3 0,7 10 0,2-1 0,0 0 0,1-1 0,16 13 0,-9-8 0,-17-14 0,1 1 0,0-1 0,-1 1 0,0 0 0,0 0 0,-1 1 0,1-1 0,-1 1 0,0 0 0,-1 0 0,1 0 0,-1 0 0,0 0 0,-1 0 0,1 0 0,-1 1 0,-1-1 0,1 1 0,-1-1 0,0 1 0,-2 11 0,-3 3 0,-1 0 0,-1 0 0,0-1 0,-2 0 0,-11 21 0,11-24 0,3-2 0,0 0 0,2 0 0,-7 32 0,-10 32 0,13-54 0,1 0 0,-8 47 0,11-43 0,-16 50 0,15-59 0,0 1 0,1 0 0,2 0 0,0 0 0,1 0 0,1 0 0,1 0 0,1 0 0,0 0 0,2 0 0,1-1 0,0 1 0,1-1 0,2 0 0,0-1 0,11 21 0,-10-20 0,-1 1 0,-1 0 0,-1 0 0,-1 1 0,-1 0 0,-1 0 0,-1 0 0,-1 35 0,1-10 0,0-32 0,0 1 0,1-1 0,1 0 0,9 23 0,-8-23 0,0 0 0,-1 0 0,0 0 0,2 26 0,-4 32 0,-1-31 0,1 0 0,8 43 0,27 170 0,-35-243 0,1-1 0,1 0 0,0 0 0,0-1 0,1 1 0,0-1 0,1 0 0,12 17 0,20 38 0,-27-41 0,-1 1 0,-1-1 0,-1 1 0,-1 1 0,-1 0 0,-2-1 0,0 2 0,-1 26 0,-5 632 0,0-637 0,-9 52 0,-2 35 0,-12 166 0,24 443 0,3-357 0,-4-354 0,-9 55 0,5-54 0,-1 53 0,1 103 0,-48 310 0,42-385 0,4 1 0,10 147 0,1-85 0,-3 914 0,0-1086 0,0 0 0,0 0 0,1 0 0,0 1 0,0-1 0,0 0 0,1 0 0,0 0 0,0 0 0,0-1 0,1 1 0,0-1 0,0 1 0,0-1 0,1 0 0,0 0 0,6 6 0,-3-5 0,0-1 0,1 0 0,-1-1 0,1 1 0,0-1 0,0-1 0,0 1 0,1-1 0,-1-1 0,1 0 0,15 2 0,69 18 0,-68-14 0,0-2 0,1-1 0,26 2 0,98 6 0,274 58 0,-373-62 0,0-3 0,1-2 0,73-3 0,-70-2 0,0 2 0,101 16 0,555 104 0,-366-66 0,208 19 0,-252-37 0,79-6 0,-236-22 0,80-1 0,-110-6 0,184 26 0,174 71 0,161 28 0,-69-12 0,-261-50 0,136 21 0,-228-49 0,43 4 0,-6-4 0,-73-9 0,29-5 0,94 15 0,227 27 0,-24-4 0,-114-1 0,580 113 0,-473-58 0,-257-51 0,245 56 0,-10-17 0,130 24 0,-54-7 0,-349-72 0,-37-9 0,324 71 0,-104-16 0,-120-25 0,-39-21 0,76 19 0,220 40 0,-153-36 0,-21 17 0,-205-50 0,30 18 0,-43-13 0,237 51 0,-177-49 0,-151-36 0,207 47 0,-189-46 0,0-3 0,84 0 0,-38-8-1365,-79 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3:19:43.233"/>
    </inkml:context>
    <inkml:brush xml:id="br0">
      <inkml:brushProperty name="width" value="0.35" units="cm"/>
      <inkml:brushProperty name="height" value="0.35" units="cm"/>
      <inkml:brushProperty name="color" value="#E6C1B0"/>
    </inkml:brush>
  </inkml:definitions>
  <inkml:trace contextRef="#ctx0" brushRef="#br0">178 2 24575,'48'0'0,"0"-2"0,0 3 0,1 1 0,-1 3 0,0 1 0,49 15 0,-55-12 0,-1-3 0,1-1 0,0-1 0,1-3 0,62-6 0,6 2 0,66 1 0,193 5 0,-281 10 0,-59-8 0,44 3 0,-51-6 0,-1 2 0,0 1 0,0 1 0,0 0 0,-1 2 0,0 0 0,-1 2 0,30 17 0,-24-13 0,0-1 0,1-1 0,1-1 0,37 10 0,34-2 0,1-3 0,154 2 0,-120-20 0,102 4 0,-184 6 0,0 3 0,-1 1 0,49 20 0,-61-19 0,1 2 0,75 39 0,0 1 0,137 29 0,-16-7 0,-220-70 0,1 1 0,-2 1 0,1 0 0,-1 0 0,-1 2 0,20 18 0,69 81 0,-74-76 0,1-2 0,41 35 0,6-10 0,2-3 0,99 49 0,-81-43 0,-64-38 0,1-2 0,55 26 0,81 35 0,-114-50 0,108 39 0,-31-29 0,-33-10 0,104 46 0,-189-70 0,1 0 0,-1 2 0,-1 0 0,0 1 0,0 0 0,-1 1 0,0 0 0,0 1 0,-2 1 0,0 0 0,10 15 0,25 36 0,47 62 0,-16-42 0,118 100 0,13 25 0,-101-97 0,79 112 0,-146-169 0,2-3 0,2-1 0,2-2 0,59 47 0,182 111 0,-36-28 0,-219-151 0,0 1 0,-2 2 0,-2 1 0,40 57 0,14 17 0,-57-75 0,37 66 0,-2-3 0,157 182 0,-178-234 0,1-1 0,2-2 0,2-2 0,53 35 0,-71-54 0,1-2 0,0-1 0,1-2 0,0 0 0,41 11 0,259 56 0,-301-74 0,70 13 0,-63-14 0,-2 1 0,1 2 0,-1 1 0,0 1 0,40 20 0,61 39 0,-101-52 0,1-1 0,59 19 0,-4-2 0,-61-21 0,41 16 0,-1 2 0,106 68 0,97 81 0,-237-162 0,1-2 0,0 0 0,1-3 0,1-1 0,-1-1 0,40 4 0,59 18 0,-35-2 0,173 44 0,-142-60 0,-89-12 0,68 14 0,113 51 0,-96-26 0,-100-32 0,0 2 0,36 20 0,-42-19 0,0-2 0,1-1 0,0 0 0,40 10 0,182 39 0,-37-9 0,-39-11 0,-115-26 0,0-2 0,100 5 0,107-14 0,-163-5 0,0 6 0,135 17 0,91 52 0,-214-47 0,131 46 0,-215-62 0,120 39 0,153 74 0,-249-101 0,0-2 0,1-3 0,84 16 0,4-13 0,-87-13 0,68 15 0,-22 1 0,143 12 0,102-14 0,-337-19 0,35 4 0,0 2 0,-1 2 0,0 1 0,70 27 0,-74-23 0,0-1 0,1-2 0,0-1 0,0-2 0,68 4 0,-45-8 0,103 19 0,-97-11 0,66 2 0,-23-11 0,-30-2 0,116 17 0,-112-4 0,94 15 0,228 67 0,-397-93 0,1 0 0,0 1 0,-1-1 0,0 1 0,1 1 0,-1-1 0,0 1 0,-1 0 0,1 1 0,5 5 0,-9-8 0,0 1 0,0 0 0,0 0 0,0 0 0,-1 0 0,1 0 0,-1 1 0,0-1 0,0 0 0,0 0 0,-1 1 0,1-1 0,-1 1 0,1-1 0,-1 1 0,0-1 0,-1 1 0,1-1 0,0 0 0,-1 1 0,0-1 0,-1 4 0,-22 62 0,17-53 0,1 0 0,0 0 0,2 0 0,0 0 0,-3 33 0,6 251 0,3-137 0,0-122 0,12 65 0,-3-33 0,0-6 0,-6-41 0,-1-1 0,0 33 0,-2-8 0,-1-31 0,0-1 0,-1 1 0,0 0 0,-2-1 0,0 1 0,-9 33 0,9-49 0,1 0 0,-1-1 0,1 1 0,-1-1 0,0 1 0,0-1 0,0 0 0,0 0 0,0 0 0,-1 0 0,1 0 0,-1 0 0,1-1 0,-1 1 0,0-1 0,0 1 0,1-1 0,-1 0 0,0 0 0,0-1 0,0 1 0,-5 0 0,-8 1 0,-1-1 0,1-1 0,-19-2 0,9 0 0,-420-26 0,413 29 0,-1-3 0,1 0 0,0-2 0,0-2 0,0-1 0,1-1 0,-50-20 0,49 13 0,-6-4 0,-1 2 0,0 1 0,-80-19 0,78 28 0,-181-41 0,-23-20 0,-45-24 0,237 75 0,-57-17 0,-142-24 0,-177-28 0,319 72 0,89 13 0,1-1 0,-1-1 0,1 0 0,0-2 0,0-1 0,-26-10 0,-11-8 0,-74-19 0,22 7 0,92 28 0,1 0 0,0-1 0,-16-12 0,16 11 0,0 0 0,-30-13 0,16 12 0,1 1 0,-2 2 0,1 1 0,-58-5 0,26 4 0,-73-20 0,83 16 0,-1 2 0,-72-5 0,-101-12 0,43 3 0,132 17 0,0-3 0,1-2 0,-73-27 0,62 18 0,-105-20 0,-108 8 0,112 15 0,-83-29 0,64 8 0,1 3 0,-80-12 0,153 25 0,76 14 0,-57-7 0,18 6 0,0-4 0,-121-40 0,25 6 0,-194-54 0,201 54 0,-15 3 0,-92-30 0,189 53 0,-1 3 0,0 3 0,-110-7 0,80 12 0,-108-25 0,18 1 0,33 6 0,-8 8 0,122 17 0,0-2 0,-68-17 0,73 9 0,-23-7 0,0 3 0,-1 3 0,-117-9 0,113 18 0,-122-25 0,121 16 0,-106-6 0,-200-20 0,204 14 0,-170-36 0,283 49 0,-2 2 0,-104-4 0,54 6 0,-152-35 0,161 23 0,60 13 0,-570-116 0,272 64 0,71 47 0,187 13 0,-123-17 0,-141-56 0,165 32 0,151 36 0,-61-2 0,59 6 0,-53-9 0,-580-76 0,383 49 0,114 12 0,-4 7 0,-199 4 0,295 15 0,-274-4 0,285-1 0,0-3 0,-137-33 0,153 28 0,-99-8 0,129 18 0,-37-1 0,-66 4 0,-34-2 0,153 1 0,0-1 0,1 0 0,-1 0 0,0-1 0,1 0 0,0-1 0,0 0 0,0 0 0,0 0 0,0-1 0,1-1 0,0 1 0,-11-12 0,-7-9 0,2-2 0,-24-34 0,14 18 0,26 35 0,1 0 0,-1-1 0,1 0 0,1-1 0,0 1 0,1-1 0,0 0 0,0 0 0,-2-18 0,2-1 0,2 0 0,2-45 0,4-1204 0,-7 671 0,2 503 0,3-117 0,3 184 0,15-57 0,-12 65 0,-2-1 0,-1 1 0,2-47 0,5-214 0,0-15 0,-12-553 0,1 831 0,2 0 0,1 0 0,1 1 0,13-39 0,-9 35 0,-5 9 0,-1 0 0,0 0 0,-2 0 0,-2-31 0,2-25 0,0 73 0,0 0 0,1 0 0,-1 1 0,1-1 0,0 0 0,0 1 0,0-1 0,1 1 0,0 0 0,0 0 0,0 0 0,0 0 0,0 0 0,8-5 0,-6 4 0,1 0 0,0 1 0,0 0 0,0 0 0,1 0 0,-1 1 0,1 0 0,0 0 0,11-3 0,-16 6 0,0 0 0,0 0 0,-1 1 0,1-1 0,0 0 0,0 1 0,0-1 0,0 1 0,0 0 0,-1-1 0,1 1 0,0 0 0,-1 0 0,1 0 0,0 0 0,-1 0 0,0 1 0,1-1 0,-1 0 0,0 1 0,1-1 0,-1 1 0,0-1 0,0 1 0,0 0 0,0-1 0,-1 1 0,1 0 0,0 0 0,-1 0 0,1 0 0,0 2 0,2 9 0,1 0 0,-2 0 0,2 16 0,-1 5 0,-2 0 0,-1 1 0,-2-1 0,-9 53 0,10-83 0,1-1 0,-1 1 0,1-1 0,0 1 0,0-1 0,0 1 0,0-1 0,0 1 0,1-1 0,0 1 0,-1-1 0,1 0 0,1 1 0,0 2 0,-1-5 0,-1 0 0,1-1 0,-1 1 0,1 0 0,-1-1 0,1 1 0,0-1 0,-1 1 0,1-1 0,0 1 0,-1-1 0,1 1 0,0-1 0,0 0 0,0 0 0,-1 1 0,1-1 0,0 0 0,0 0 0,0 0 0,-1 0 0,1 0 0,1 0 0,0 0 0,1-1 0,-1 1 0,0-1 0,1 0 0,-1 0 0,0 0 0,0 0 0,0 0 0,1 0 0,-1-1 0,3-2 0,87-73 0,-44 35 0,2 2 0,71-43 0,-116 80 0,56-34 0,3 3 0,1 2 0,78-25 0,-139 55 0,1 1 0,-1 0 0,1 0 0,-1 0 0,1 0 0,-1 1 0,1 0 0,6 0 0,-10 0 0,0 1 0,-1-1 0,1 0 0,-1 0 0,1 0 0,0 1 0,-1-1 0,1 0 0,-1 1 0,1-1 0,-1 0 0,1 1 0,-1-1 0,1 1 0,-1-1 0,0 1 0,1-1 0,-1 1 0,0-1 0,1 1 0,-1-1 0,0 1 0,1-1 0,-1 1 0,0 0 0,0 1 0,0 0 0,0 0 0,0 0 0,0 0 0,0 0 0,-1 0 0,1-1 0,-1 1 0,1 0 0,-1 0 0,0 0 0,-1 2 0,-9 16 0,-1-1 0,-1 0 0,-1-1 0,0 0 0,-2-1 0,-19 17 0,-12 7 0,-53 35 0,-123 64 0,211-130 0,1 0 0,0 1 0,0 1 0,1 0 0,1 0 0,0 1 0,0 0 0,-7 18 0,4-10 0,-1-1 0,-16 21 0,22-32 0,0 0 0,1 1 0,1 0 0,-1 0 0,1 1 0,1 0 0,0-1 0,1 1 0,0 1 0,0-1 0,1 0 0,1 1 0,-1 22 0,2-32 0,1 0 0,-1 0 0,0 0 0,1 0 0,-1 0 0,1 0 0,-1-1 0,1 1 0,0 0 0,0 0 0,0 0 0,0-1 0,0 1 0,0 0 0,0-1 0,1 1 0,-1-1 0,0 1 0,1-1 0,0 0 0,-1 0 0,1 1 0,2 0 0,-1-1 0,1 0 0,0 0 0,0 0 0,0 0 0,0 0 0,0-1 0,0 0 0,0 0 0,0 0 0,-1 0 0,6-1 0,3-1 0,0-1 0,0-1 0,0 1 0,0-2 0,0 0 0,16-9 0,16-17 0,-2-2 0,56-56 0,-68 60 0,0 1 0,2 1 0,1 1 0,2 2 0,42-23 0,785-345 0,-784 350 0,-78 41 0,1 1 0,-1 0 0,1-1 0,-1 1 0,1 0 0,-1 0 0,1-1 0,-1 1 0,1 0 0,-1 0 0,1 0 0,0-1 0,-1 1 0,1 0 0,-1 0 0,1 0 0,0 0 0,-1 0 0,1 0 0,-1 0 0,1 1 0,0-1 0,-1 0 0,1 0 0,-1 0 0,1 1 0,-1-1 0,1 0 0,-1 0 0,1 1 0,-1-1 0,1 1 0,-1-1 0,1 0 0,-1 1 0,1-1 0,-1 1 0,0-1 0,1 1 0,-1-1 0,0 1 0,1-1 0,-1 1 0,0-1 0,0 1 0,0 0 0,0-1 0,1 1 0,-1-1 0,0 1 0,0 0 0,0-1 0,0 2 0,-3 36 0,-2-27 0,1 0 0,-2-1 0,1 0 0,-2 0 0,1 0 0,-1 0 0,0-1 0,-16 15 0,-82 65 0,46-41 0,21-15 0,-198 189 0,226-212 0,0 0 0,-1-1 0,0 0 0,-1-1 0,0 0 0,0 0 0,-16 5 0,-98 35 0,85-34 0,-48 22 0,-22 21 0,-13 8 0,-3-6 0,-137 44 0,237-94 0,0 1 0,1 1 0,0 1 0,1 1 0,0 1 0,1 1 0,1 2 0,0 0 0,-38 39 0,54-47 0,1 0 0,0 0 0,1 0 0,0 0 0,1 1 0,0 0 0,0 0 0,-3 14 0,7-21 0,-1 1 0,0 0 0,1-1 0,0 1 0,0 0 0,0-1 0,0 1 0,0-1 0,1 1 0,0 0 0,0-1 0,1 5 0,-1-6 0,0-1 0,0 1 0,1 0 0,-1 0 0,0-1 0,1 1 0,-1-1 0,1 1 0,-1-1 0,1 1 0,0-1 0,0 0 0,0 0 0,0 0 0,-1 0 0,1 0 0,0-1 0,1 1 0,-1 0 0,0-1 0,0 0 0,3 1 0,5 0 0,0-1 0,0 0 0,0 0 0,0-1 0,0-1 0,0 1 0,13-5 0,73-29 0,-47 15 0,237-78 0,-117 43 0,262-123 0,-403 162 0,0-1 0,-2-1 0,0-1 0,25-23 0,82-96 0,-127 131 0,35-33 0,2 1 0,59-41 0,26-23 0,-76 56 0,121-102 0,-140 124 0,0 1 0,2 2 0,55-26 0,-65 39 0,0 0 0,51-9 0,-6 3 0,-42 7 0,1 2 0,32-2 0,-51 6 0,1 2 0,-1 0 0,0 0 0,1 0 0,-1 2 0,0-1 0,1 1 0,-1 1 0,14 5 0,-21-6 0,0 0 0,0 1 0,0-1 0,0 1 0,-1 0 0,1 0 0,-1 0 0,0 1 0,1-1 0,-2 0 0,1 1 0,0-1 0,-1 1 0,1 0 0,-1-1 0,0 1 0,0 0 0,-1 0 0,1 0 0,-1 0 0,0 0 0,0-1 0,0 6 0,0 2 0,-1 0 0,0 0 0,0 0 0,-1 0 0,-1 0 0,0-1 0,-4 12 0,2-12 0,-1 0 0,0-1 0,0 1 0,-1-1 0,0-1 0,-1 1 0,0-1 0,0 0 0,-12 8 0,-14 8 0,-45 24 0,25-17 0,-272 182 0,38-23 0,206-147 0,64-35 0,0 0 0,0 2 0,1 0 0,1 1 0,-1 1 0,-14 15 0,-35 40 0,-3-2 0,-2-3 0,-4-3 0,-118 71 0,151-107 0,11-6 0,1 0 0,-51 39 0,35-21 0,-1-3 0,-2-2 0,-92 41 0,43-22 0,89-45 0,-8 4 0,0 0 0,1 1 0,0 0 0,0 2 0,1-1 0,1 2 0,-1 0 0,2 1 0,0 1 0,-15 19 0,12-10 0,1 0 0,2 1 0,0 1 0,1 1 0,2 0 0,0 0 0,2 0 0,1 1 0,1 1 0,1-1 0,2 1 0,-1 34 0,5-74 0,0 0 0,1 0 0,0 0 0,8-23 0,2-10 0,31-210 0,-37 202 0,-2-1 0,-6-97 0,3 320 0,-3-78 0,-25 352 0,21-404 0,4-30 0,1-1 0,0 0 0,0 1 0,1 0 0,1 11 0,-1-17 0,1 1 0,0 0 0,0-1 0,1 1 0,-1-1 0,1 1 0,0-1 0,0 0 0,0 0 0,0 0 0,0 0 0,1 0 0,-1 0 0,1-1 0,0 1 0,3 1 0,17 18 0,-17-15 0,1 0 0,0-1 0,1 0 0,10 7 0,-17-12 0,1 0 0,0 0 0,0-1 0,-1 1 0,1 0 0,0-1 0,0 1 0,0-1 0,0 0 0,0 1 0,0-1 0,0 0 0,-1 0 0,1 0 0,0 0 0,0-1 0,0 1 0,0-1 0,0 1 0,0-1 0,-1 1 0,1-1 0,0 0 0,0 0 0,-1 0 0,3-1 0,17-17 0,-1 0 0,-1-2 0,-1 0 0,-1-1 0,25-39 0,28-37 0,31-12 0,157-132 0,-146 144 0,135-156 0,-159 145 0,-47 55 0,2 1 0,2 3 0,2 2 0,64-51 0,151-125 0,-62 46 0,-151 140 0,1 2 0,72-40 0,304-109 0,-84 43 0,-167 64 0,-169 74 0,1 1 0,0 0 0,0 0 0,0 1 0,0 0 0,11-2 0,-17 4 0,0 0 0,0 0 0,0 0 0,0 0 0,0 0 0,0 0 0,0 0 0,0 0 0,0 1 0,0-1 0,0 0 0,0 1 0,0-1 0,-1 0 0,1 1 0,0-1 0,0 1 0,0 0 0,-1-1 0,1 1 0,0 0 0,1 1 0,-2 0 0,1 0 0,0-1 0,-1 1 0,1 0 0,-1 1 0,0-1 0,1 0 0,-1 0 0,0 0 0,0 0 0,0 0 0,-1 0 0,1 0 0,0 0 0,-2 3 0,-12 42 0,-2 0 0,-38 77 0,18-44 0,27-58 0,-1 1 0,0-2 0,-2 1 0,0-2 0,-1 1 0,-1-2 0,-1 0 0,-27 26 0,3-14 0,-2-2 0,-1-2 0,-82 40 0,52-29 0,-333 144 0,295-119 0,45-28 0,-69 49 0,10-6 0,74-49 0,-334 207 0,336-199 0,-46 44 0,24-19 0,-44 30 0,-85 76 0,154-126 0,-64 64 0,83-79 0,-1-2 0,-34 26 0,-22 11 0,-71 60 0,50-17 0,74-72 0,-2-1 0,-55 44 0,75-68 0,0 0 0,1 1 0,1 1 0,0 0 0,-18 21 0,26-27 0,-1 0 0,1 0 0,0 0 0,1 0 0,-1 0 0,1 0 0,-1 0 0,1 1 0,1-1 0,-1 0 0,0 1 0,1-1 0,0 1 0,0-1 0,1 1 0,-1-1 0,1 0 0,0 1 0,0-1 0,0 0 0,0 1 0,1-1 0,2 4 0,-1-3 0,0 0 0,1-1 0,-1 1 0,1-1 0,0 0 0,1 0 0,-1 0 0,1-1 0,-1 0 0,1 0 0,0 0 0,0 0 0,0-1 0,1 1 0,-1-1 0,0-1 0,1 1 0,0-1 0,-1 0 0,1 0 0,7 0 0,7 1 0,1-2 0,0 0 0,0-1 0,32-5 0,-30 0 0,-1 0 0,0-1 0,-1-1 0,0-1 0,0-1 0,-1-1 0,0-1 0,-1 0 0,36-31 0,2-10 0,79-93 0,-129 138 0,18-21 0,-3 2 0,1 1 0,1 0 0,2 2 0,0 1 0,1 1 0,38-22 0,39-19 0,-53 31 0,0 2 0,93-38 0,-77 38 0,-2-2 0,-1-4 0,101-73 0,-107 69 0,846-554 0,-778 513 0,7 3 0,150-64 0,-281 141 0,35-17 0,0-2 0,57-42 0,-76 48 0,0 0 0,-2-2 0,0 0 0,0 0 0,-2-2 0,22-32 0,-34 47 0,-1 0 0,0 0 0,0 0 0,0 0 0,0 0 0,0 0 0,-1 0 0,1 0 0,-1 0 0,0-1 0,0 1 0,0 0 0,0 0 0,-1 0 0,0-4 0,-18-49 0,3 12 0,15 39 0,0 1 0,0-1 0,0 1 0,0-1 0,-1 1 0,0 0 0,0-1 0,0 1 0,0 0 0,-1 1 0,0-1 0,-4-5 0,4 7 0,0 1 0,0-1 0,0 0 0,0 1 0,-1 0 0,1 0 0,0 0 0,-1 0 0,1 1 0,-1-1 0,1 1 0,-1 0 0,1 0 0,-1 0 0,1 0 0,-1 1 0,-4 0 0,-200 17 0,-279-13 0,270-8 0,98 1 0,-134 4 0,241 1 0,0-1 0,0 1 0,1 1 0,0 0 0,0 0 0,0 1 0,0 1 0,1 0 0,-1 0 0,-16 15 0,-8 9 0,-43 46 0,77-75 0,-218 255 0,128-144 0,64-79 0,1 1 0,1 1 0,-29 57 0,44-72 0,2 0 0,0 1 0,1-1 0,1 2 0,2-1 0,0 0 0,1 1 0,-1 36 0,5-45 0,0 1 0,-2 0 0,1-1 0,-2 1 0,0 0 0,0-1 0,-1 0 0,-1 1 0,0-1 0,-1-1 0,-1 1 0,-6 12 0,-40 59 0,7-13 0,-69 150 0,-46 95 0,138-281 0,-2 0 0,-1-2 0,-1-1 0,-2 0 0,-2-3 0,-57 46 0,-215 131 0,265-184 0,-67 40 0,-41 27 0,140-85 0,-1 0 0,1 1 0,1 0 0,-1 0 0,1 0 0,0 0 0,0 1 0,1 0 0,-1 0 0,1 0 0,0 0 0,1 0 0,0 1 0,0-1 0,0 1 0,-1 10 0,1 3 0,0 0 0,1 1 0,1-1 0,4 24 0,-4-40 0,0-1 0,1 1 0,0-1 0,-1 1 0,1-1 0,0 1 0,1-1 0,-1 0 0,1 0 0,-1 1 0,1-1 0,0 0 0,0-1 0,1 1 0,-1 0 0,0 0 0,1-1 0,5 4 0,-4-3 0,1-1 0,0 1 0,0-1 0,0 0 0,0-1 0,0 1 0,0-1 0,0 0 0,0-1 0,0 1 0,9-1 0,2-1 0,-1-1 0,1 0 0,-1-1 0,1-1 0,-1 0 0,0-1 0,25-13 0,-4-3 0,-1-2 0,-1-2 0,-1 0 0,35-37 0,-37 32 0,2 1 0,1 2 0,71-44 0,-1 22 0,154-49 0,40-18 0,-161 45 0,-3-5 0,145-111 0,-145 76 0,-42 31 0,-21 17 0,-112 114 0,-93 73 0,0 1 0,-152 110 0,267-224 0,-1-1 0,0-1 0,0 0 0,-1-2 0,0 0 0,0-1 0,-1-2 0,-30 4 0,-30 8 0,26-1 0,19-5 0,-68 10 0,95-18 0,0-2 0,0 1 0,-1-1 0,1-1 0,0 0 0,-1 0 0,1-1 0,0-1 0,0 1 0,0-2 0,-13-5 0,22 8 0,-1 1 0,1-1 0,0 1 0,-1-1 0,1 0 0,0 0 0,0 0 0,0 0 0,0 0 0,0 0 0,0 0 0,0 0 0,0 0 0,0 0 0,0 0 0,0-1 0,1 1 0,-1 0 0,0 0 0,1-1 0,0 1 0,-1-1 0,1 1 0,0 0 0,-1-1 0,1 1 0,0-1 0,0 1 0,0-1 0,0 1 0,0-1 0,1 1 0,-1 0 0,0-1 0,1 1 0,-1-1 0,1 1 0,-1 0 0,1-1 0,0 1 0,0 0 0,-1 0 0,1 0 0,2-2 0,2-4 0,2-1 0,-1 2 0,1-1 0,0 1 0,1 0 0,9-6 0,23-12 0,1 2 0,80-32 0,102-23 0,-135 49 0,330-103 0,276-97 0,-663 214 0,-1-1 0,0-2 0,-2-1 0,1-2 0,-2 0 0,28-29 0,37-26 0,8 8 0,137-71 0,-127 78 0,108-77 0,-192 113 0,0 0 0,-1-1 0,-2-1 0,38-55 0,0 1 0,-55 72 0,1 0 0,-1 0 0,-1 0 0,0-1 0,0 0 0,0 0 0,-1-1 0,5-19 0,-8 22 0,0 0 0,0-1 0,-1 1 0,0 0 0,0-1 0,-1 1 0,0 0 0,0-1 0,-1 1 0,0 0 0,0 0 0,-1 0 0,-3-7 0,-1-3 0,-1 1 0,-1 0 0,0 0 0,-1 1 0,-14-17 0,21 29 0,0-1 0,-1 1 0,1 0 0,-1 0 0,0 0 0,0 0 0,0 1 0,0-1 0,-1 1 0,1 0 0,0 0 0,-1 1 0,0 0 0,1-1 0,-1 1 0,0 1 0,0-1 0,1 1 0,-1 0 0,0 0 0,0 0 0,0 1 0,1-1 0,-9 3 0,-9 4 0,1 1 0,1 1 0,-1 1 0,1 0 0,1 2 0,-26 19 0,-106 97 0,77-62 0,22-25 0,32-26 0,1 0 0,1 1 0,0 0 0,-28 37 0,27-32 0,0 0 0,-1-1 0,-1-1 0,-1 0 0,-1-2 0,-48 28 0,48-30 0,-108 54 0,20-11 0,-201 110 0,-75 45 0,-9 43 0,230-162 0,144-80 0,0 1 0,1 1 0,0 1 0,2 1 0,0 1 0,-22 27 0,5-5 0,-15 14 0,-90 97 0,-231 195 0,349-327 0,2 1 0,0 0 0,2 2 0,-25 35 0,27-38 0,0-1 0,-1-1 0,-29 22 0,1 0 0,0 4 0,-3-2 0,0-3 0,-3-2 0,-93 52 0,139-86 0,0 0 0,0 1 0,1 0 0,-1 0 0,1 1 0,0-1 0,0 1 0,0 1 0,1-1 0,0 0 0,0 1 0,-4 6 0,7-10 0,0 0 0,1 0 0,-1 0 0,0 0 0,1 1 0,-1-1 0,1 0 0,-1 0 0,1 0 0,0 0 0,0 0 0,0 1 0,0-1 0,1 0 0,-1 0 0,1 0 0,-1 0 0,1 0 0,0 0 0,-1 0 0,1 0 0,0 0 0,0 0 0,1 0 0,-1 0 0,0-1 0,0 1 0,1-1 0,-1 1 0,1-1 0,0 1 0,-1-1 0,1 0 0,0 1 0,0-1 0,0 0 0,0 0 0,0-1 0,0 1 0,0 0 0,3 0 0,-2 0 0,0 0 0,0 0 0,0-1 0,0 1 0,0-1 0,0 0 0,0 0 0,0 0 0,0 0 0,0 0 0,0-1 0,0 1 0,0-1 0,0 0 0,0 0 0,0 0 0,0 0 0,0-1 0,-1 1 0,6-4 0,3-4 0,0 0 0,0 0 0,13-16 0,-1 1 0,43-36 0,2 4 0,92-59 0,-88 61 0,-57 41 0,0 1 0,0 0 0,1 2 0,1 0 0,0 0 0,25-9 0,201-64 0,129-39 0,286-47 0,-634 161 0,0-2 0,-1 0 0,0-2 0,-1 0 0,29-22 0,37-20 0,214-121 0,-60 32 0,-143 94 0,128-44 0,44-22 0,-241 99 0,-2-2 0,35-28 0,-32 23 0,47-28 0,376-205 0,-427 240 0,-1-1 0,-1 0 0,0-2 0,-1-2 0,-1 0 0,-2-1 0,0-1 0,-1 0 0,-1-2 0,-1-1 0,-1 0 0,-2-1 0,24-57 0,-29 59 0,-7 19 0,0 0 0,0 0 0,-1 0 0,0 0 0,0 0 0,-1-1 0,1 1 0,-1-1 0,-1 1 0,1-1 0,-1 1 0,0-1 0,-1 0 0,-1-8 0,2 14 0,-1 0 0,1 0 0,0 0 0,-1 0 0,1 0 0,-1 0 0,1 0 0,-1 0 0,0 0 0,1 0 0,-1 1 0,0-1 0,0 0 0,1 0 0,-1 1 0,0-1 0,0 1 0,0-1 0,0 1 0,0-1 0,0 1 0,0-1 0,0 1 0,0 0 0,0 0 0,0-1 0,0 1 0,0 0 0,-2 0 0,1 1 0,-1-1 0,0 1 0,0 0 0,0 0 0,1 0 0,-1 0 0,1 1 0,-1-1 0,1 1 0,-5 3 0,-4 4 0,1 2 0,-1-1 0,-11 17 0,-75 110 0,-65 79 0,145-192 0,14-19 0,1-1 0,-1 0 0,1 0 0,-1 0 0,0 0 0,-1 0 0,1-1 0,-1 0 0,1 1 0,-1-1 0,0 0 0,0-1 0,-6 4 0,9-7 0,-1 1 0,1-1 0,-1 1 0,1-1 0,0 1 0,-1-1 0,1 0 0,0 0 0,-1 0 0,1 0 0,0 0 0,0 0 0,0 0 0,0 0 0,0 0 0,0 0 0,0 0 0,0-1 0,0 1 0,1 0 0,-1-1 0,0 1 0,1-1 0,-1 1 0,1-1 0,0 1 0,-1-1 0,1 1 0,0-1 0,0-2 0,-6-50 0,8 17 0,1 0 0,2 0 0,1 0 0,3 1 0,0 0 0,3 1 0,0 0 0,33-61 0,-39 84 0,7-13 0,0 1 0,1 0 0,2 0 0,0 2 0,32-34 0,-45 53 0,1-1 0,0 1 0,0 0 0,0 0 0,1 0 0,-1 0 0,1 1 0,-1 0 0,1 0 0,0 0 0,0 1 0,0-1 0,0 1 0,0 0 0,0 1 0,0-1 0,0 1 0,10 0 0,-8 2 0,0 0 0,-1 0 0,1 1 0,-1 0 0,1 0 0,-1 0 0,0 1 0,0 0 0,-1 0 0,1 1 0,-1-1 0,10 11 0,13 17 0,44 63 0,-62-84 0,1-1 0,1-1 0,-1 0 0,1 0 0,1-1 0,-1-1 0,1 0 0,27 10 0,-16-6 0,281 105 0,-293-111 0,-1 1 0,0 0 0,0 0 0,-1 1 0,0 1 0,17 15 0,34 23 0,-48-38 0,33 18 0,44 33 0,-61-40 0,1-1 0,0-1 0,39 14 0,-33-15 0,65 40 0,-84-42 0,-1 1 0,0 0 0,-2 1 0,0 1 0,-1 1 0,20 33 0,-6-9 0,24 41 0,-37-59 0,1 1 0,0-2 0,2 0 0,34 35 0,222 204 0,-179-150 0,-31-33 0,62 79 0,25 28 0,-109-139 0,-21-23 0,1 0 0,1-2 0,48 38 0,36 18 0,-53-36 0,2-3 0,71 37 0,-90-58 0,-1 1 0,0 1 0,-2 2 0,0 2 0,-2 1 0,0 1 0,-2 2 0,33 39 0,-31-22 0,34 65 0,-50-81 0,1-1 0,1 0 0,1-1 0,1-1 0,2-1 0,1 0 0,31 26 0,146 122 0,17 31 0,-171-159 0,-34-32 0,0-2 0,1 1 0,24 16 0,-36-27 0,0-1 0,1 0 0,-1 1 0,0-1 0,0 0 0,1 0 0,-1 1 0,0-1 0,1 0 0,-1 0 0,0 0 0,1 1 0,-1-1 0,0 0 0,1 0 0,-1 0 0,0 0 0,1 0 0,-1 0 0,0 0 0,1 0 0,-1 0 0,1 0 0,-1 0 0,0 0 0,1 0 0,-1 0 0,0 0 0,1 0 0,-1 0 0,0 0 0,1 0 0,-1 0 0,0-1 0,1 1 0,-1 0 0,0 0 0,1-1 0,-3-15 0,-13-21 0,-1 12 0,-1 1 0,0 1 0,-34-35 0,-70-58 0,116 113 0,-132-108 0,100 86 0,2-3 0,1 0 0,2-2 0,0-2 0,-41-54 0,-28-68 0,36 53 0,-79-95 0,-13 28 0,129 142 0,-2 1 0,-1 2 0,-64-37 0,43 30 0,2-2 0,-87-73 0,-77-96 0,130 119 0,-5-9 0,58 57 0,0 2 0,-2 1 0,-2 1 0,0 2 0,-52-31 0,-597-275 0,321 164 0,326 152 0,-112-58 0,129 64 0,1 0 0,0-2 0,1 0 0,-33-34 0,50 47 0,0-1 0,0 1 0,0 0 0,0 0 0,0 0 0,0-1 0,-1 1 0,1 0 0,0 0 0,-1 1 0,1-1 0,-1 0 0,1 0 0,-1 1 0,1-1 0,-3 0 0,3 1 0,0 1 0,1-1 0,-1 0 0,1 0 0,-1 1 0,1-1 0,-1 0 0,1 1 0,-1-1 0,1 1 0,-1-1 0,1 0 0,0 1 0,-1-1 0,1 1 0,-1-1 0,1 1 0,0-1 0,0 1 0,-1 0 0,1-1 0,0 1 0,0-1 0,0 1 0,0 0 0,0-1 0,0 1 0,-1 0 0,1 7 0,0 0 0,0 0 0,0 0 0,1-1 0,3 14 0,13 40 0,3-1 0,2 0 0,3-2 0,2-1 0,3-1 0,2-2 0,60 79 0,-10-33 0,4-3 0,167 144 0,-175-179 0,3-4 0,2-4 0,149 73 0,440 243 0,-608-328 0,-2 3 0,73 69 0,99 120 0,5 3 0,-179-182 0,3-3 0,1-3 0,73 42 0,-106-70 0,-1 2 0,-1 1 0,49 51 0,26 23 0,-101-96 0,-1 0 0,0 0 0,0 0 0,1 0 0,0-1 0,-1 1 0,1-1 0,0 1 0,-1-1 0,1 0 0,0 0 0,0 0 0,4 0 0,-6-1 0,-1 0 0,0 0 0,1 0 0,-1-1 0,0 1 0,1 0 0,-1 0 0,0-1 0,1 1 0,-1 0 0,0 0 0,0-1 0,0 1 0,1 0 0,-1-1 0,0 1 0,0 0 0,0-1 0,0 1 0,1 0 0,-1-1 0,0 1 0,0 0 0,0-1 0,0 1 0,0 0 0,0-1 0,0 1 0,0-1 0,0 1 0,0 0 0,0-1 0,-9-26 0,-21-39 0,-3 1 0,-3 1 0,-3 3 0,-2 1 0,-3 2 0,-3 2 0,-79-76 0,-506-411 0,501 444 0,-5 6 0,-176-90 0,-315-108 0,523 251 0,57 24 0,1-3 0,0-1 0,-56-36 0,45 24 0,41 24 0,1-1 0,-1 0 0,1-1 0,-22-20 0,31 23 0,1-1 0,0 0 0,1 0 0,0-1 0,0 1 0,1-1 0,0 0 0,0 0 0,1 0 0,0 0 0,0 0 0,1-18 0,1 27 0,0-1 0,0 0 0,1 0 0,-1 1 0,0-1 0,1 0 0,-1 1 0,1-1 0,-1 0 0,1 1 0,-1-1 0,1 1 0,-1-1 0,1 1 0,0-1 0,-1 1 0,1-1 0,0 1 0,0-1 0,-1 1 0,1 0 0,0 0 0,0-1 0,-1 1 0,1 0 0,0 0 0,0 0 0,-1 0 0,1 0 0,0 0 0,0 0 0,0 0 0,-1 0 0,1 0 0,0 0 0,0 0 0,0 1 0,-1-1 0,1 0 0,0 1 0,-1-1 0,1 0 0,0 1 0,0-1 0,0 2 0,41 21 0,-37-20 0,142 102 0,-102-70 0,1-1 0,2-3 0,69 34 0,-67-47 0,0-1 0,65 11 0,-41-10 0,76 14 0,-148-32 0,-1 1 0,0-1 0,1 0 0,-1 1 0,0-1 0,1 0 0,-1 0 0,1 0 0,-1 0 0,0 0 0,1-1 0,-1 1 0,0 0 0,1-1 0,-1 1 0,2-1 0,-3 0 0,0-1 0,1 1 0,-1 0 0,0 0 0,0 0 0,0-1 0,0 1 0,0 0 0,0 0 0,0 0 0,-1-1 0,1 1 0,0 0 0,-1 0 0,1 0 0,-1 0 0,1 0 0,-1 0 0,0 0 0,1 0 0,-1 0 0,-1-2 0,-15-24 0,-2 0 0,0 1 0,-38-37 0,-83-71 0,94 93 0,-101-96 0,-227-161 0,368 295 0,0-1 0,0 1 0,0 0 0,-1 1 0,1-1 0,-1 1 0,0 1 0,0-1 0,-13 0 0,-65 4 0,39 0 0,-56 1 0,-329-5 0,364-8 0,58 8 0,0-1 0,0 2 0,-1-1 0,1 1 0,-1 1 0,1 0 0,-1 0 0,1 1 0,0 0 0,-1 0 0,-15 6 0,-9 9 0,0 1 0,1 2 0,1 1 0,1 1 0,-39 36 0,-36 24 0,61-51 0,0-2 0,-2-1 0,-1-3 0,-1-2 0,-1-2 0,-1-2 0,-1-2 0,-65 10 0,-384 56 0,471-75 0,0 1 0,0 2 0,1 1 0,-39 21 0,-43 15 0,-704 194 0,660-199 0,61-15 0,1 3 0,1 5 0,2 4 0,2 3 0,-84 56 0,-32 21 0,-81 54 0,202-104 0,54-43 0,-50 34 0,36-32 0,0 1 0,-59 28 0,74-45 0,9-3 0,0 0 0,-27 18 0,41-23 0,-1 0 0,1 0 0,1 0 0,-1 1 0,0 0 0,1 0 0,0 0 0,1 1 0,-1-1 0,1 1 0,0 0 0,-4 9 0,-3 13 0,4-14 0,1 1 0,0 0 0,1 0 0,0 1 0,-2 27 0,6-42 0,0 0 0,0 0 0,0-1 0,0 1 0,0 0 0,0 0 0,0 0 0,0 0 0,0 0 0,1 0 0,-1 0 0,0-1 0,0 1 0,1 0 0,-1 0 0,1 0 0,-1-1 0,1 1 0,-1 0 0,1 0 0,-1-1 0,1 1 0,0 0 0,-1-1 0,1 1 0,0-1 0,-1 1 0,1-1 0,0 1 0,0-1 0,0 0 0,-1 1 0,1-1 0,0 0 0,0 0 0,0 1 0,0-1 0,0 0 0,0 0 0,-1 0 0,1 0 0,0 0 0,0 0 0,0 0 0,0-1 0,1 1 0,46-20 0,-42 16 0,379-191 0,-138 51 0,-28 14 0,-87 63 0,227-128 0,-288 152 0,1 2 0,2 4 0,1 3 0,2 3 0,2 4 0,99-22 0,239-11 0,-157 27 0,925-188 0,-1094 202 0,-7 4 0,0-3 0,-1-5 0,98-40 0,-170 58 0,-1-1 0,-1 0 0,1 0 0,-1-1 0,0-1 0,-1 1 0,1-1 0,-1-1 0,12-17 0,3-2 0,0 5 0,1 1 0,0 1 0,42-27 0,26-23 0,-84 66 0,-1 0 0,1 0 0,0 1 0,1 0 0,-1 0 0,13-3 0,-14 4 0,2-3 0,-19 2 0,-31 2 0,34 2 0,-594 4 0,580-3 0,-63 8 0,77-8 0,1 0 0,0 1 0,-1-1 0,1 1 0,0 1 0,0-1 0,1 1 0,-1 0 0,0 1 0,-4 3 0,7-3 0,1-1 0,-1 1 0,1-1 0,0 1 0,1 0 0,-1-1 0,1 1 0,-1 0 0,1 0 0,0 0 0,1 1 0,-1-1 0,1 0 0,-1 0 0,1 0 0,1 0 0,-1 0 0,2 9 0,-2-10 0,1 1 0,-1 0 0,1 0 0,0-1 0,0 1 0,0-1 0,1 1 0,-1-1 0,1 1 0,0-1 0,0 0 0,0 0 0,0 0 0,0 0 0,1 0 0,0 0 0,-1-1 0,1 1 0,0-1 0,0 0 0,4 3 0,13 0 0,0-1 0,0-1 0,0 0 0,35-1 0,8 1 0,64 10 0,162 37 0,-278-48 0,-1 1 0,0 0 0,-1 1 0,1 0 0,0 0 0,-1 1 0,0 0 0,0 1 0,-1 0 0,1 0 0,-1 1 0,0 0 0,-1 0 0,0 1 0,0 0 0,-1 0 0,0 1 0,9 16 0,10 17 0,2-2 0,2 0 0,1-2 0,2-2 0,1 0 0,70 55 0,-60-62 0,2-3 0,0-1 0,51 20 0,-53-26 0,590 242 0,-602-250 0,0-1 0,55 10 0,-84-20 0,-1 1 0,1-1 0,0 1 0,0-1 0,0 0 0,-1 0 0,1 0 0,0 0 0,0 0 0,0 0 0,-1 0 0,1-1 0,0 1 0,0-1 0,-1 1 0,1-1 0,0 1 0,-1-1 0,1 0 0,0 0 0,1-1 0,-3 1 0,0-1 0,0 1 0,0 0 0,0 0 0,0 0 0,0-1 0,0 1 0,0 0 0,0 0 0,-1 0 0,1 0 0,0 0 0,-1-1 0,1 1 0,-1 0 0,1 0 0,-1 0 0,0 0 0,1 0 0,-1 1 0,0-1 0,-1-2 0,-9-8 0,-1-1 0,1 2 0,-16-12 0,10 11 0,0 1 0,-1 0 0,-1 1 0,1 0 0,-1 2 0,-32-8 0,-125-17 0,84 18 0,-159-33 0,-328-107 0,535 141 0,-1 3 0,0 2 0,0 2 0,-1 2 0,0 1 0,-53 5 0,-53-2 0,-86 2 0,207 2 0,1 1 0,-54 17 0,-26 4 0,-393 10 0,246-25 0,66 1 0,1 9 0,-244 58 0,269-36 0,-245 56 0,314-81 0,-1-4 0,-129 1 0,202-15 0,1 1 0,-35 6 0,47-4 0,1-1 0,0 2 0,0 0 0,0 0 0,0 1 0,0 0 0,-14 10 0,-20 13 0,-1-3 0,-57 24 0,49-25 0,-63 39 0,106-56 0,0 0 0,1 1 0,0 0 0,0 1 0,1 0 0,0 0 0,0 1 0,-8 13 0,-1 8 0,-20 49 0,-6 13 0,25-59 0,1 1 0,2 0 0,2 2 0,1-1 0,-11 59 0,22-84 0,-1 2 0,1-1 0,-1 1 0,-1 0 0,-1-1 0,1 0 0,-2 0 0,0 0 0,0 0 0,-1-1 0,-14 21 0,13-24 0,-49 57 0,51-60 0,0 0 0,-1-1 0,1 0 0,-1 0 0,0 0 0,0 0 0,0-1 0,0 0 0,-12 4 0,17-7 0,0 0 0,0 1 0,1-1 0,-1 0 0,0 0 0,0 1 0,1-1 0,-1 0 0,0 0 0,0 0 0,0 0 0,1 0 0,-1 0 0,0 0 0,0 0 0,1 0 0,-1 0 0,0 0 0,0-1 0,0 1 0,1 0 0,-1-1 0,0 1 0,1 0 0,-1-1 0,0 1 0,1-1 0,-1 1 0,0-1 0,1 1 0,-1-1 0,1 0 0,-1 1 0,1-1 0,0 1 0,-1-1 0,1 0 0,-1 0 0,1 1 0,0-1 0,0 0 0,-1 0 0,1 1 0,0-1 0,0 0 0,0 0 0,0 0 0,0 1 0,0-1 0,0 0 0,0 0 0,0 1 0,1-2 0,-1-2 0,1 0 0,0 0 0,0 0 0,1 0 0,-1 0 0,1 1 0,0-1 0,0 1 0,5-7 0,1 1 0,1 1 0,0 1 0,1-1 0,-1 1 0,1 1 0,1 0 0,-1 0 0,16-5 0,100-32 0,-83 30 0,259-62 0,-31 9 0,-88 12 0,607-189 0,-687 209 0,185-92 0,-240 100 0,-2-2 0,0-3 0,-2-1 0,-1-2 0,66-69 0,-89 81 0,17-18 0,44-38 0,-66 66 0,1 0 0,0 1 0,1 1 0,0 0 0,1 2 0,29-12 0,-14 11 0,-1 1 0,1 1 0,0 2 0,49-1 0,139 9 0,-90 2 0,588 53 0,-425-26 0,-184-20 0,271 14 0,-138-28 0,-326 7 0,1 3 0,-103 24 0,70-11 0,-944 135-103,-5-76-369,246-77 498,656-5 44,104 4 35,1 2-1,-1 3 1,1 2 0,-81 25-1,-214 87-163,333-113 74,-79 27-15,-58 24 0,154-59 0,1 1 0,-1-1 0,1 1 0,0-1 0,-1 1 0,1 0 0,0 0 0,0 0 0,-1 0 0,1 0 0,0 0 0,0 0 0,0 0 0,0 0 0,0 0 0,0 0 0,1 1 0,-1-1 0,0 0 0,1 1 0,-1-1 0,1 1 0,-1-1 0,1 1 0,0-1 0,-1 0 0,1 1 0,0-1 0,0 1 0,0 1 0,2 3 0,-1 0 0,1 0 0,0 0 0,1-1 0,-1 1 0,5 6 0,11 27 0,-16-29 0,0 1 0,0 0 0,-1 0 0,0-1 0,-1 1 0,0 0 0,-1 0 0,0 0 0,-1-1 0,0 1 0,0 0 0,-1-1 0,-1 0 0,0 0 0,0 0 0,-11 17 0,-4 0 0,-1 0 0,-1-2 0,-2 0 0,-26 23 0,19-19 0,17-17 0,2-2 0,1 0 0,0 1 0,-14 19 0,22-28 0,0 1 0,1-1 0,0 1 0,-1-1 0,1 1 0,0 0 0,0-1 0,0 1 0,1 0 0,-1 0 0,1-1 0,-1 1 0,1 0 0,0 0 0,0 0 0,0 0 0,0 0 0,1-1 0,-1 1 0,1 0 0,0 0 0,0 0 0,0-1 0,2 5 0,-2-6 0,-1 0 0,1 0 0,0 0 0,0-1 0,0 1 0,0 0 0,0 0 0,1-1 0,-1 1 0,0 0 0,0-1 0,0 0 0,0 1 0,1-1 0,-1 1 0,0-1 0,0 0 0,1 0 0,-1 0 0,0 0 0,1 0 0,-1 0 0,0 0 0,0 0 0,1-1 0,-1 1 0,0 0 0,0-1 0,2 0 0,39-17 0,-35 15 0,0-1 0,112-56 0,228-81 0,-307 129 0,90-32 0,-115 37 0,0 0 0,-1-1 0,0 0 0,-1-1 0,0 0 0,17-17 0,-26 22 0,-1 1 0,1-1 0,0 1 0,-1 0 0,2 0 0,-1 1 0,0-1 0,0 1 0,1 0 0,0 0 0,-1 0 0,1 1 0,0-1 0,0 1 0,-1 1 0,7-2 0,-9 3 0,0-1 0,0 0 0,0 0 0,0 1 0,0 0 0,0-1 0,-1 1 0,1 0 0,0 0 0,0 0 0,-1 0 0,1 0 0,0 0 0,-1 0 0,1 0 0,1 3 0,0 0 0,-1-1 0,0 0 0,0 1 0,0 0 0,-1-1 0,1 1 0,-1 0 0,0 0 0,0 0 0,1 7 0,-1-1 0,-1 1 0,0-1 0,0 1 0,-1 0 0,-1-1 0,1 1 0,-2-1 0,0 0 0,0 0 0,-1 0 0,0 0 0,0 0 0,-1-1 0,-1 0 0,1 0 0,-1 0 0,-1-1 0,0 0 0,0 0 0,-1 0 0,1-1 0,-2 0 0,1-1 0,-1 0 0,0 0 0,0-1 0,-18 8 0,14-7 0,1 1 0,1 0 0,-17 14 0,19-14 0,0 0 0,0 0 0,-1-1 0,1 0 0,-1-1 0,-13 5 0,-20-2 0,-16 5 0,56-12 0,0 0 0,0 0 0,0 0 0,1 0 0,-1 1 0,0 0 0,1-1 0,-1 1 0,1 0 0,-1 0 0,1 0 0,0 0 0,0 0 0,-4 6 0,6-8 0,0 0 0,0 1 0,0-1 0,-1 1 0,1-1 0,0 1 0,0-1 0,0 1 0,0-1 0,0 1 0,0-1 0,0 0 0,0 1 0,0-1 0,0 1 0,0-1 0,0 1 0,0-1 0,0 1 0,0-1 0,0 1 0,1-1 0,-1 1 0,0-1 0,0 0 0,1 1 0,-1-1 0,0 1 0,0-1 0,1 0 0,-1 1 0,1-1 0,19 10 0,30-2 0,-45-8 0,498 11 0,-328-13 0,190-1 0,410 4 0,-540 15 0,-74-3 0,476 45 0,65 5 0,-178-47 0,-423-11 0,329 24 0,-323-16 0,210 53 0,-252-50 0,-40-11 0,1 2 0,-1 1 0,0 0 0,30 16 0,-54-23 0,1-1 0,-1 1 0,1 0 0,-1 0 0,1 0 0,-1 0 0,0 0 0,0 0 0,1 0 0,-1 0 0,0 0 0,0 1 0,0-1 0,0 0 0,0 1 0,-1-1 0,1 1 0,0-1 0,0 4 0,-1-4 0,0 0 0,0 0 0,-1 0 0,1 0 0,0 0 0,-1 0 0,1 0 0,-1 0 0,1 0 0,-1 0 0,1 0 0,-1 0 0,0 0 0,1 0 0,-1 0 0,0-1 0,0 1 0,0 0 0,0-1 0,0 1 0,-1 1 0,-6 2 0,0-1 0,-1 1 0,1-1 0,0-1 0,-1 1 0,-13 1 0,-118 8 0,-217-9 0,209-5 0,-158-2 0,-430 9 0,653 0 0,-385 12 0,426-18 0,0-1 0,-1-2 0,-66-15 0,39 7 0,-1 2 0,-133 1 0,47 3 0,71-3 0,1-4 0,1-4 0,0-4 0,1-3 0,-106-46 0,178 65 0,-1-1 0,2 0 0,-1 0 0,1-1 0,0 0 0,0-1 0,-14-16 0,2-1 0,-28-43 0,13 17 0,15 26 0,0 2 0,-2 1 0,0 1 0,-2 0 0,0 2 0,-1 2 0,-46-24 0,45 27 0,0 1 0,-1 0 0,0 3 0,-1 0 0,-1 2 0,1 1 0,-1 2 0,0 1 0,0 1 0,-32 1 0,49 3 0,0 0 0,0 0 0,0-1 0,-1-1 0,1 0 0,0-1 0,0-1 0,0 0 0,1 0 0,-21-9 0,22 2 0,19 4 0,30 0 0,554 2 0,-458 7 0,580 20-297,208 3-139,-688-14 783,10 1 39,440 31-386,83-13 0,-656-29 0,-48 0 0,1-2 0,114-16 0,-139 6 0,-1-2 0,0-1 0,-1-2 0,35-20 0,-15 7 0,-50 26 0,-1 0 0,0 0 0,1-1 0,-1 0 0,-1 0 0,1-1 0,0 1 0,-1-1 0,0 0 0,0 0 0,0 0 0,0-1 0,0 1 0,-1-1 0,0 0 0,0 0 0,-1 0 0,1-1 0,-1 1 0,0 0 0,0-1 0,-1 0 0,0 1 0,0-1 0,0 0 0,-1 0 0,1 1 0,-1-1 0,-2-8 0,2-10 0,0 1 0,0 1 0,-2 0 0,-6-32 0,7 49 0,0-1 0,-1 1 0,0 0 0,0 0 0,0 0 0,0 0 0,-1 0 0,0 1 0,0-1 0,0 1 0,0-1 0,-1 1 0,0 0 0,0 1 0,0-1 0,0 1 0,-1-1 0,1 1 0,-8-3 0,-24-9 0,0 3 0,-1 1 0,0 2 0,-1 1 0,-43-2 0,-196-3 0,233 13 0,-817 22 0,366 3 0,-340-17 0,476-11 0,-507 3 0,650 14 0,101-4 0,60-3 0,1 1 0,-98 30 0,110-26 0,39-11 0,-55 11 0,57-11 0,-1-1 0,0 0 0,0 1 0,0-1 0,0 0 0,0 0 0,0 0 0,1 0 0,-1 0 0,0-1 0,0 1 0,0 0 0,0-1 0,0 1 0,1-1 0,-1 0 0,0 0 0,1 0 0,-1 0 0,0 0 0,1 0 0,-1 0 0,1 0 0,-2-3 0,2 3 0,1 0 0,0 0 0,0 0 0,0 0 0,0 0 0,0 0 0,0 0 0,0-1 0,0 1 0,0 0 0,0 0 0,1 0 0,-1 0 0,0 0 0,1 0 0,-1 0 0,1 0 0,-1 0 0,1 0 0,0 0 0,-1 0 0,1 0 0,0 0 0,0 1 0,-1-1 0,3-1 0,28-21 0,-8 10 0,0 2 0,1 0 0,1 2 0,43-11 0,111-14 0,-152 30 0,609-53-415,9 47-96,-535 10 494,1055 3 18,233-1-7,-1295-2 0,3 1-1,-1-4 1,152-24-1,-211 11 282,-45 16-265,-1 0 0,1-1-1,0 1 1,0 0 0,-1-1 0,1 1 0,0-1 0,-1 1-1,1-1 1,-1 1 0,1-1 0,-1 0 0,1 1-1,-1-1 1,1 1 0,-1-1 0,1 0 0,-1 0-1,0 1 1,0-1 0,1 0 0,-1 0 0,0 1 0,0-1-1,0 0 1,0 0 0,0 1 0,0-1 0,0 0-1,0 0 1,0 0 0,0 1 0,0-1 0,0 0-1,0 0 1,-1 1 0,1-1 0,0 0 0,-1 0 0,1 1-1,-1-1 1,1 0 0,0 1 0,-1-1 0,1 1-1,-1-1 1,0 0 0,1 1 0,-1-1 0,1 1-1,-2-1 1,-5-5 10,-1 1-1,1 0 0,-1 0 1,0 1-1,0 0 0,-1 0 1,1 1-1,-1 0 0,-9-2 1,-87-13-36,79 15 27,-482-40-4,-6 31-70,412 11 14,-1046-1-478,1145 1 550,-1 1 1,1 0 0,-1 0 0,1 1-1,-1-1 1,1 1 0,-1-1 0,1 1-1,-1 0 1,1 1 0,0-1 0,-1 0-1,1 1 1,0 0 0,-4 3 0,5-2-9,0-1 1,0 1 0,0 0 0,1 0 0,0 0-1,-1 1 1,1-1 0,0 0 0,0 0 0,1 1-1,-1-1 1,1 0 0,0 1 0,-1-1-1,2 7 1,-1-5-16,1-1 0,0 1 0,0-1 0,0 1 0,0-1 0,0 0 0,1 0 0,0 1 0,0-1 0,0 0 0,0-1 0,1 1 0,0 0 0,0-1 0,0 1 0,0-1 0,0 0 0,0 0 0,1 0 0,0 0 0,-1-1 0,1 1 0,0-1 0,7 3 0,8 3 0,1-1 0,-1-1 0,1 0 0,27 3 0,88 12 0,148 2 0,144-15 0,-311-7 0,314-3 0,181 2 0,-590 1 0,1 1 0,0 1 0,35 9 0,-47-9 0,0 1 0,0-1 0,0 1 0,-1 1 0,1 0 0,-1 0 0,-1 1 0,1 0 0,10 10 0,-17-15 0,-1 0 0,0 0 0,0 0 0,0 1 0,0-1 0,0 0 0,0 0 0,0 1 0,0-1 0,0 0 0,-1 1 0,1-1 0,-1 1 0,1-1 0,-1 1 0,1-1 0,-1 1 0,0-1 0,0 1 0,0 0 0,0-1 0,0 1 0,0-1 0,0 1 0,0-1 0,-1 1 0,1-1 0,-1 1 0,1-1 0,-1 1 0,1-1 0,-1 1 0,0-1 0,0 0 0,0 1 0,1-1 0,-1 0 0,-1 0 0,1 1 0,0-1 0,0 0 0,0 0 0,-1-1 0,1 1 0,0 0 0,-1 0 0,1 0 0,-3 0 0,-8 5 0,-1 0 0,1-1 0,-2 0 0,-19 4 0,-165 30 0,-283 20 0,438-55 0,-549 28 0,540-30 0,5 2 0,37 1 0,15 0 0,19 4 0,119 19 0,203 16 0,-303-40 0,395 19 0,-352-20 0,-46 0 0,-1 2 0,1 2 0,39 13 0,-35-9 0,-1-1 0,52 4 0,143-5 0,-121-6 0,-43-3 0,0-2 0,126-21 0,-160 16 0,55-1 0,-84 7 0,1 1 0,0 0 0,-1 1 0,1 1 0,-1 0 0,0 0 0,1 1 0,-1 1 0,17 7 0,-27-11 0,0 0 0,0 1 0,1 0 0,-1-1 0,0 1 0,0 0 0,0-1 0,0 1 0,0 0 0,0 0 0,0 0 0,0 0 0,-1 0 0,1 0 0,0 0 0,-1 0 0,1 0 0,0 0 0,-1 1 0,1-1 0,-1 0 0,0 0 0,1 1 0,-1-1 0,0 0 0,0 1 0,0-1 0,0 2 0,-1 0 0,1-1 0,-2 0 0,1 1 0,0-1 0,0 0 0,-1 0 0,1 1 0,-1-1 0,0 0 0,0-1 0,1 1 0,-1 0 0,-4 2 0,-7 5 0,-1 0 0,0-1 0,-28 12 0,-35 9 0,-2-4 0,0-4 0,-85 12 0,-250 18 0,103-26 0,-129 14 0,398-32 0,28-1 0,25 0 0,68 7 0,1-3 0,157-3 0,-146-6 0,-33 0 0,656 23 0,-707-23 0,-1-2 0,1 2 0,-1-1 0,0 1 0,0 0 0,0 0 0,0 0 0,0 1 0,0 0 0,0 0 0,6 4 0,-12-6 0,0 1 0,1-1 0,-1 0 0,1 1 0,-1-1 0,0 0 0,1 1 0,-1-1 0,0 0 0,1 1 0,-1-1 0,0 1 0,1-1 0,-1 0 0,0 1 0,0-1 0,0 1 0,1-1 0,-1 1 0,0-1 0,0 1 0,0-1 0,0 1 0,0-1 0,0 1 0,0-1 0,0 1 0,0-1 0,0 1 0,0-1 0,-1 1 0,1-1 0,0 1 0,0-1 0,0 1 0,-1-1 0,1 1 0,-20 16 0,-31 6 0,-10-4 0,-1-2 0,0-3 0,-68 6 0,-193 4 0,310-23 0,-260 7 0,122-7 0,-260 37 0,405-37 0,1 0 0,-1 0 0,1 0 0,-1 1 0,1 0 0,0 0 0,0 0 0,-8 6 0,12-7 0,0-1 0,0 1 0,1 0 0,-1-1 0,1 1 0,-1 0 0,0 0 0,1 0 0,-1-1 0,1 1 0,0 0 0,-1 0 0,1 0 0,0 0 0,-1 0 0,1 0 0,0 0 0,0 0 0,0 0 0,0 0 0,0 1 0,0 0 0,1 0 0,0 0 0,-1 0 0,1 0 0,0 0 0,0 0 0,0 0 0,1 0 0,-1-1 0,0 1 0,1 0 0,-1-1 0,3 3 0,8 6 0,0-1 0,1 0 0,0-1 0,0 0 0,1-1 0,0-1 0,0 0 0,27 7 0,128 22 0,-15-16 0,163 1 0,163-22 0,-405 0 0,21 5 0,118 18 0,24 2 0,51-20 0,-1664-3 0,1326 0 0,-43 1 0,-163 21 0,222-13 0,33-9 0,0 0 0,1 0 0,-1 0 0,0 0 0,0 0 0,0 0 0,0 0 0,1 1 0,-1-1 0,0 0 0,0 0 0,0 0 0,0 0 0,0 1 0,0-1 0,0 0 0,1 0 0,-1 0 0,0 0 0,0 1 0,0-1 0,0 0 0,0 0 0,0 0 0,0 1 0,0-1 0,0 0 0,0 0 0,0 0 0,0 1 0,0-1 0,0 0 0,0 0 0,0 0 0,-1 1 0,1-1 0,0 0 0,0 0 0,0 0 0,0 0 0,0 1 0,0-1 0,0 0 0,-1 0 0,1 0 0,0 0 0,0 0 0,0 1 0,0-1 0,0 0 0,-1 0 0,1 0 0,0 0 0,0 0 0,0 0 0,-1 0 0,1 0 0,0 0 0,0 0 0,0 0 0,-1 0 0,21 4 0,132 8 0,29 3 0,42 18 0,329 38 0,-17-12 0,-436-49 0,132-4 0,-59-3 0,-141 0 0,-1 1 0,54 15 0,2 1 0,298 24 0,-110-18 0,-227-17 0,0 2 0,60 22 0,-19-6 0,112 28 0,268 37 0,-182-40 0,-75-12 0,128 11 0,88 15 0,-344-47 0,-1 3 0,79 33 0,-34-16 0,1-5 0,194 25 0,-47-11 0,-186-29 0,221 39 0,-256-48 0,0 3 0,81 31 0,7 2 0,336 56 0,-287-66 0,228 34 0,-102-20 0,-218-32 0,586 88 0,-639-98 0,-1 1 0,-1 3 0,87 34 0,49 15 0,701 158 0,-865-214 0,-1 2 0,0-1 0,-1 2 0,1 0 0,-1 1 0,-1 0 0,18 16 0,20 12 0,-19-19 0,0-2 0,1-1 0,1-2 0,1-1 0,-1-2 0,53 9 0,-67-14 0,-15-4 0,1 1 0,0-1 0,-1 0 0,1-1 0,0 1 0,0-1 0,-1 0 0,1-1 0,0 1 0,0-1 0,7-2 0,-10 1 0,0 1 0,-1-1 0,1 0 0,-1 0 0,1 0 0,-1 0 0,0 0 0,0 0 0,0 0 0,0-1 0,0 1 0,-1-1 0,1 1 0,-1-1 0,1 0 0,-1 0 0,0 0 0,0 1 0,-1-1 0,1 0 0,0 0 0,-1 0 0,0-5 0,5-49 0,-3-1 0,-6-65 0,0 8 0,5 58 0,1 30 0,-2-1 0,-4-34 0,3 58 0,0 1 0,-1 0 0,1 0 0,0 0 0,-1 0 0,0 0 0,0 0 0,0 0 0,0 1 0,0-1 0,0 1 0,-1-1 0,1 1 0,-1 0 0,0 0 0,1 0 0,-1 0 0,0 0 0,0 1 0,-1-1 0,1 1 0,0 0 0,-6-1 0,-10-4 0,0 2 0,-39-3 0,49 6 0,-424-13 0,176 11 0,-40-10 0,-423-75 0,416 39 0,111 20 0,-196-56 0,193 18 0,116 37 0,-104-25 0,-17 12 0,-300-75 0,-43-51 0,217 89 0,101 29 0,-360-90 0,249 62 0,20 14 0,-76-20 0,-98-66 0,-137-34 0,-300-39 0,349 54 0,348 102 0,229 67 0,10 2 0,32 8 0,66 17 0,-89-22 0,75 16 0,183 17 0,-140-25 0,-56-4 0,1-3 0,132-9 0,-209 4 0,0 0 0,-1-1 0,1 1 0,0-1 0,-1 1 0,1-1 0,-1 0 0,1 0 0,-1 0 0,1 0 0,-1-1 0,0 1 0,1-1 0,-1 1 0,0-1 0,3-3 0,-4 4 0,-1-1 0,1 1 0,-1 0 0,1-1 0,-1 1 0,0-1 0,0 1 0,0-1 0,1 1 0,-1-1 0,-1 1 0,1-1 0,0 1 0,0-1 0,0 1 0,-1-1 0,1 1 0,-1-1 0,1 1 0,-1 0 0,0-1 0,0 1 0,1 0 0,-1-1 0,0 1 0,0 0 0,0 0 0,0 0 0,-3-2 0,-4-5 0,-1 0 0,0 1 0,-1 0 0,0 0 0,0 1 0,0 0 0,-1 1 0,0 1 0,0-1 0,0 2 0,-1-1 0,1 2 0,-14-3 0,-25-1 0,-88-1 0,103 6 0,-130 0 0,58 2 0,-202-25 0,278 17 0,21 1 0,18 1 0,14 2 0,1 0 0,0 1 0,-1 2 0,33 2 0,95 19 0,-88-11 0,38 4 0,521 73 0,-582-83 0,-15-2 0,1 1 0,28 8 0,-45-9 0,0 1 0,-1 0 0,0 0 0,0 0 0,0 1 0,0 0 0,0 1 0,-1-1 0,1 1 0,10 12 0,-1 1 0,1-1 0,0-1 0,2 0 0,0-1 0,0-1 0,1-1 0,1-1 0,0-1 0,36 14 0,-39-19 0,34 17 0,-52-23 0,0 0 0,-1 0 0,1 0 0,0 0 0,0-1 0,0 1 0,-1 0 0,1 0 0,0 0 0,0 0 0,-1 0 0,1 0 0,0 0 0,0 0 0,0 0 0,-1 0 0,1 0 0,0 0 0,0 0 0,0 1 0,-1-1 0,1 0 0,0 0 0,0 0 0,0 0 0,-1 0 0,1 0 0,0 0 0,0 1 0,0-1 0,0 0 0,-1 0 0,1 0 0,0 0 0,0 1 0,0-1 0,0 0 0,0 0 0,0 0 0,0 0 0,0 1 0,0-1 0,-1 0 0,1 0 0,0 0 0,0 1 0,0-1 0,0 0 0,0 0 0,0 1 0,0-1 0,0 0 0,0 0 0,1 0 0,-1 1 0,0-1 0,0 0 0,0 0 0,0 0 0,0 1 0,0-1 0,0 0 0,0 0 0,1 0 0,-1 0 0,0 1 0,-25-1 0,-315-36 0,20 2 0,-1052-61 0,1342 93 0,-25-3 0,-1 2 0,-103 9 0,157-6 0,1 0 0,-1 0 0,0 0 0,1 0 0,-1 1 0,1-1 0,-1 1 0,1-1 0,-1 1 0,1-1 0,-1 1 0,1 0 0,-1 0 0,1 0 0,0 0 0,0 0 0,-1 0 0,1 0 0,0 0 0,0 1 0,-1 0 0,2 0 0,-1-1 0,1 1 0,0-1 0,0 0 0,0 1 0,0-1 0,0 1 0,0-1 0,0 1 0,0-1 0,1 0 0,-1 1 0,0-1 0,1 0 0,-1 1 0,1-1 0,0 0 0,-1 1 0,2 0 0,4 6 0,0 0 0,0-1 0,0 0 0,1 0 0,1 0 0,8 6 0,16 8 0,0-1 0,2-1 0,0-2 0,45 16 0,154 43 0,-207-68 0,641 141 0,12-52 0,-186-29 0,-348-47 0,193 33 0,-233-32 0,125 44 0,-150-40 0,1-3 0,0-3 0,2-5 0,0-3 0,94 2 0,-87-10 0,-1 5 0,-1 3 0,170 46 0,-250-56 0,3 1 0,-1 0 0,1 1 0,-1 0 0,17 10 0,-26-14 0,-1 0 0,1 1 0,-1-1 0,1 0 0,0 1 0,-1-1 0,1 1 0,-1-1 0,1 1 0,-1-1 0,1 1 0,-1-1 0,1 1 0,-1-1 0,1 1 0,-1 0 0,0-1 0,1 1 0,-1 0 0,0-1 0,0 1 0,0 0 0,1-1 0,-1 1 0,0 0 0,0-1 0,0 1 0,0 0 0,0 1 0,-1-1 0,0 0 0,0 0 0,0 0 0,1 0 0,-1 0 0,0 0 0,0 0 0,0-1 0,0 1 0,-1 0 0,1 0 0,0-1 0,0 1 0,-3 0 0,-53 13 0,-354 5 0,241-17 0,-95 3 0,-273 12 0,507-16 0,22-1 0,-1-1 0,0 2 0,1-1 0,-1 1 0,0 1 0,1 0 0,-1 0 0,1 1 0,0 0 0,0 1 0,0 0 0,-9 5 0,17-8 0,-1 0 0,1 1 0,0-1 0,-1 0 0,1 1 0,0-1 0,0 0 0,0 1 0,0 0 0,0-1 0,0 1 0,1-1 0,-1 1 0,1 0 0,-1 0 0,1-1 0,-1 1 0,1 0 0,0 0 0,0 0 0,0-1 0,0 1 0,0 0 0,0 0 0,1 0 0,-1-1 0,0 1 0,1 0 0,0 0 0,-1-1 0,1 1 0,0-1 0,0 1 0,0 0 0,0-1 0,0 0 0,0 1 0,0-1 0,0 1 0,1-1 0,1 1 0,4 5 0,0-1 0,1 1 0,0-2 0,0 1 0,0-1 0,14 6 0,44 16 0,1-3 0,96 21 0,145 15 0,-252-50 0,983 129 0,-744-93 0,-184-25 0,196 11 0,-252-27 0,0 2 0,0 3 0,-1 2 0,70 25 0,53 12 0,309 27 0,-252-45 0,44-3 0,-179-22 0,0 4 0,-1 5 0,104 29 0,246 57 0,-301-74 0,63 15 0,209 70 0,-353-92 0,1-3 0,112 13 0,140-5 0,43 5 0,-258-18 0,167-3 0,-265-10 0,-1 1 0,0 0 0,0 0 0,0 1 0,0 0 0,0 0 0,0 0 0,0 0 0,0 1 0,-1 0 0,1 0 0,0 0 0,-1 0 0,1 1 0,-1 0 0,0 0 0,5 4 0,-6-2 0,1-1 0,-1 1 0,0 0 0,0 0 0,-1 0 0,0 1 0,0-1 0,0 1 0,0-1 0,-1 1 0,0 0 0,0-1 0,0 1 0,-1 0 0,0 6 0,0-3 0,1-2 0,-1 1 0,-1 0 0,1 0 0,-4 15 0,4-21 0,-1 0 0,0 0 0,1 0 0,-1 0 0,0 0 0,0 0 0,-1 0 0,1-1 0,0 1 0,0 0 0,-1-1 0,1 1 0,-1-1 0,0 1 0,1-1 0,-1 0 0,0 0 0,0 1 0,0-1 0,0-1 0,0 1 0,0 0 0,-3 0 0,-25 5 0,-2-2 0,1-2 0,0 0 0,-47-5 0,12 1 0,-90-1 0,-191 2 0,341 1 0,-4 0 0,1 0 0,-1 0 0,1 1 0,-1 1 0,1-1 0,0 1 0,-14 6 0,22-8 0,1 0 0,0 0 0,-1 1 0,1-1 0,0 0 0,0 0 0,-1 1 0,1-1 0,0 0 0,0 0 0,0 1 0,0-1 0,-1 0 0,1 1 0,0-1 0,0 0 0,0 1 0,0-1 0,0 0 0,0 1 0,0-1 0,0 0 0,0 1 0,0-1 0,0 1 0,0-1 0,0 0 0,0 1 0,0-1 0,0 0 0,0 1 0,0-1 0,1 0 0,-1 1 0,0-1 0,0 0 0,0 0 0,1 1 0,-1-1 0,0 0 0,0 0 0,1 1 0,-1-1 0,0 0 0,0 0 0,1 0 0,-1 1 0,0-1 0,1 0 0,-1 0 0,0 0 0,1 0 0,-1 0 0,0 0 0,1 0 0,-1 1 0,1-1 0,23 10 0,79 21 0,0-5 0,169 19 0,-163-30 0,0 4 0,149 48 0,-258-67 0,18 7 0,1 0 0,0-2 0,1 0 0,-1-1 0,1 0 0,29 0 0,-26-4 0,-11 1 0,0-1 0,0 0 0,0-1 0,0 0 0,20-5 0,-29 5 0,0 0 0,0 0 0,-1-1 0,1 1 0,0-1 0,-1 1 0,1-1 0,-1 0 0,1 0 0,-1 0 0,0 0 0,0 0 0,0-1 0,0 1 0,-1-1 0,1 1 0,-1-1 0,1 0 0,-1 0 0,0 1 0,0-1 0,0 0 0,0 0 0,0 0 0,-1 0 0,0 0 0,1-5 0,0-9 0,-1-1 0,0 0 0,-2 1 0,0-1 0,0 1 0,-2-1 0,0 1 0,-1 0 0,-1 1 0,0-1 0,-1 1 0,-14-23 0,-36-96 0,29 90 0,-2 1 0,-2 1 0,-48-49 0,-124-105 0,191 185 0,0 0 0,-1 1 0,0 1 0,0 0 0,-1 1 0,0 1 0,-1 1 0,0 0 0,0 0 0,-1 2 0,0 0 0,-20-3 0,-14-3 0,0-3 0,-52-20 0,48 14 0,-75-17 0,-219-13 0,-32-8 0,254 29 0,7 1 0,-156-16 0,247 39 0,-1 0 0,-32-11 0,-42-8 0,-437-12 0,184 20 0,253 6 0,-144-31 0,233 37 0,-1-1 0,0-1 0,1 0 0,0-1 0,1 0 0,-1-1 0,1-1 0,1-1 0,0 1 0,0-2 0,1 0 0,0-1 0,1 0 0,1 0 0,0-1 0,-16-26 0,26 38 0,-1 0 0,1 0 0,0 0 0,-1 0 0,1 0 0,0 0 0,0 0 0,0 0 0,-1 0 0,1 0 0,0 0 0,0 0 0,1 1 0,-1-1 0,0 0 0,0 0 0,0 0 0,1 0 0,-1 0 0,0 0 0,1 0 0,-1 0 0,1 0 0,-1 1 0,1-1 0,-1 0 0,1 0 0,0 0 0,-1 1 0,1-1 0,0 1 0,0-1 0,-1 0 0,1 1 0,0-1 0,0 1 0,0-1 0,0 1 0,0 0 0,0 0 0,0-1 0,0 1 0,0 0 0,1 0 0,48-7 0,10 9 0,1 3 0,-1 2 0,70 18 0,4 1 0,303 32-1365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3:19:43.234"/>
    </inkml:context>
    <inkml:brush xml:id="br0">
      <inkml:brushProperty name="width" value="0.35" units="cm"/>
      <inkml:brushProperty name="height" value="0.35" units="cm"/>
      <inkml:brushProperty name="color" value="#9BF2D1"/>
    </inkml:brush>
  </inkml:definitions>
  <inkml:trace contextRef="#ctx0" brushRef="#br0">808 3551 24575,'-2'-4'0,"-1"0"0,1 0 0,-1 0 0,0 1 0,0-1 0,0 1 0,-1 0 0,1-1 0,-1 2 0,0-1 0,1 0 0,-1 1 0,-6-3 0,-1-2 0,-8-7 0,-17-12 0,-1 1 0,-44-21 0,66 39 0,0 1 0,0 0 0,0 2 0,-1-1 0,0 2 0,0 0 0,0 1 0,0 1 0,-24 0 0,12 5 0,0 1 0,0 2 0,1 0 0,0 2 0,0 1 0,-50 26 0,73-34 0,-1 0 0,0 0 0,0-1 0,0 1 0,0-1 0,0 0 0,0-1 0,0 1 0,0-1 0,0 0 0,0 0 0,0-1 0,0 1 0,0-1 0,0 0 0,0-1 0,0 1 0,0-1 0,-5-3 0,8 5 0,1-1 0,-1 1 0,1 0 0,-1 0 0,1 0 0,-1-1 0,1 1 0,-1 1 0,1-1 0,-1 0 0,1 0 0,-1 1 0,1-1 0,0 0 0,-1 1 0,1-1 0,-1 1 0,1 0 0,0 0 0,0-1 0,-1 1 0,1 0 0,0 0 0,0 0 0,0 0 0,0 0 0,0 0 0,0 1 0,0-1 0,1 0 0,-1 0 0,0 1 0,0-1 0,0 3 0,-1 0 0,1-11 0,6-66 0,2-1 0,34-138 0,63-141 0,-14 55 0,-73 238 0,3 1 0,2 1 0,2 1 0,51-86 0,-61 117 0,-2-1 0,-1 0 0,-1 0 0,-1-1 0,-1 0 0,7-58 0,-4 26 0,-1 17 0,23-59 0,7-26 0,-34 105 0,0 1 0,2 0 0,0 0 0,1 1 0,14-22 0,-19 35 0,1 1 0,0-1 0,0 1 0,1 0 0,0 0 0,0 0 0,0 1 0,1 0 0,0 0 0,0 1 0,1 0 0,0 0 0,0 1 0,0 0 0,16-6 0,-23 10 0,0 0 0,1-1 0,-1 1 0,1 0 0,-1 0 0,1-1 0,-1 1 0,1 0 0,-1 1 0,1-1 0,-1 0 0,1 0 0,-1 1 0,1-1 0,-1 1 0,0-1 0,1 1 0,-1-1 0,0 1 0,1 0 0,-1 0 0,0 0 0,0 0 0,2 1 0,-1 1 0,0 0 0,-1-1 0,1 1 0,-1 0 0,1 0 0,-1 0 0,0 1 0,0-1 0,0 0 0,0 6 0,1 10 0,-1-1 0,-1 1 0,-3 22 0,2-30 0,-12 113 0,-6 0 0,-4-2 0,-7-1 0,-4-1 0,-54 125 0,-54 52 0,-16 42 0,112-235 0,30-71 0,1 1 0,1 1 0,-12 51 0,25-83 0,1-1 0,-1 1 0,1 0 0,0-1 0,-1 1 0,1 0 0,0-1 0,1 1 0,-1 0 0,0-1 0,1 1 0,-1 0 0,1-1 0,0 1 0,0-1 0,2 5 0,-2-6 0,1 0 0,-1 0 0,0 1 0,0-1 0,1 0 0,-1 0 0,1-1 0,-1 1 0,1 0 0,-1 0 0,1-1 0,-1 1 0,1-1 0,0 1 0,-1-1 0,1 0 0,0 1 0,-1-1 0,4 0 0,4-1 0,0-1 0,0 1 0,0-1 0,-1-1 0,1 1 0,-1-2 0,1 1 0,8-6 0,16-10 0,-1-2 0,-1-1 0,-2-1 0,0-1 0,-1-2 0,-1-1 0,30-40 0,-23 21 0,-1-1 0,-3-1 0,-1-2 0,25-63 0,-33 58 0,-2-2 0,-3 0 0,-2-1 0,6-60 0,9-243 0,-25 281 0,1-18 0,26-287 0,-25 339 0,-2 8 0,2 0 0,14-48 0,-17 76 0,0 1 0,1-1 0,0 0 0,1 1 0,0 0 0,0 0 0,1 0 0,0 1 0,1 0 0,0 0 0,0 0 0,1 1 0,9-8 0,-15 13 0,1 1 0,-1-1 0,0 0 0,1 1 0,-1 0 0,1-1 0,-1 1 0,1 0 0,0 0 0,0 0 0,-1 1 0,1-1 0,0 1 0,0-1 0,0 1 0,-1 0 0,1 0 0,0 1 0,0-1 0,4 1 0,-4 1 0,-1-1 0,0 1 0,0-1 0,0 1 0,0 0 0,0 0 0,0 0 0,0 0 0,-1 0 0,1 0 0,-1 1 0,1-1 0,-1 1 0,0-1 0,0 1 0,0-1 0,0 1 0,-1-1 0,1 1 0,-1 0 0,1 3 0,6 48 0,-2-1 0,-3 1 0,-8 98 0,-38 164 0,38-282 0,-19 148 0,7 1 0,8 200 0,11 246 0,0-611 0,0 0 0,1 0 0,1-1 0,1 1 0,0 0 0,1-1 0,1 0 0,1 0 0,0-1 0,1 0 0,1 0 0,16 22 0,-22-34 0,0 0 0,0 1 0,-1 0 0,0-1 0,0 1 0,0 0 0,0 0 0,1 7 0,-3-11 0,0 0 0,0-1 0,0 1 0,0 0 0,0 0 0,0-1 0,0 1 0,0 0 0,-1-1 0,1 1 0,0 0 0,0 0 0,-1-1 0,1 1 0,0 0 0,-1-1 0,1 1 0,0-1 0,-1 1 0,1 0 0,-1-1 0,1 1 0,-1-1 0,0 1 0,-1 0 0,0 0 0,0-1 0,1 1 0,-1-1 0,0 0 0,0 0 0,0 0 0,0 0 0,1 0 0,-1 0 0,0 0 0,0 0 0,0-1 0,-3 0 0,-10-3 0,6 1 0,0 1 0,-1 0 0,1 0 0,0 1 0,0 0 0,-1 0 0,1 1 0,-11 1 0,27-1 0,-1-1 0,1 0 0,-1-1 0,1 0 0,-1 0 0,0 0 0,1-1 0,5-4 0,9-7 0,-2-2 0,0 0 0,-1-1 0,26-32 0,59-86 0,-92 119 0,3-3 0,-2 0 0,0-1 0,-1 0 0,-1-1 0,-1-1 0,-1 1 0,-1-1 0,-1-1 0,-1 1 0,0-1 0,-2 0 0,-1 0 0,-1 0 0,-2-29 0,-1 10 0,2 0 0,1-1 0,3 1 0,10-51 0,52-284 0,-50 276 0,-14 72 0,2 0 0,1 0 0,2 0 0,1 1 0,13-33 0,-19 57 0,1 0 0,-1 0 0,1 0 0,0 0 0,0 0 0,0 0 0,0 1 0,1 0 0,-1 0 0,1 0 0,0 0 0,0 0 0,0 1 0,0-1 0,1 1 0,-1 0 0,5-1 0,15-8 0,-21 9 0,0 0 0,-1 0 0,1-1 0,-1 1 0,0-1 0,1 0 0,-1 1 0,-1-1 0,1 0 0,2-4 0,2-3 0,-3 14 0,-3-1 0,1 0 0,0-1 0,-1 1 0,1 0 0,0 0 0,0-1 0,0 1 0,1 0 0,-1-1 0,1 1 0,-1-1 0,1 1 0,0-1 0,0 0 0,0 0 0,0 0 0,0 0 0,1 0 0,-1 0 0,1-1 0,4 3 0,4 1 0,0-1 0,1 0 0,0-1 0,14 2 0,-17-4 0,0 1 0,0 0 0,0 1 0,-1-1 0,1 1 0,-1 1 0,11 6 0,-8 0 0,0 2 0,-1 0 0,-1 0 0,1 0 0,-2 2 0,0-1 0,9 22 0,8 10 0,-8-16 0,1-1 0,1 0 0,1-2 0,47 48 0,-61-69 0,-1 0 0,1 0 0,0 0 0,1-1 0,-1 0 0,1 0 0,0-1 0,-1 1 0,1-1 0,1-1 0,-1 0 0,0 0 0,1 0 0,-1-1 0,1 0 0,-1 0 0,1-1 0,0 0 0,-1 0 0,1-1 0,0 0 0,-1 0 0,0-1 0,1 0 0,-1 0 0,0-1 0,13-6 0,2-3 0,-11 5 0,1 1 0,0 0 0,0 1 0,22-7 0,-29 11 0,0 1 0,0-1 0,0 1 0,0 0 0,0 0 0,0 0 0,0 1 0,-1 0 0,1 0 0,0 0 0,0 0 0,-1 1 0,1 0 0,-1 0 0,1 0 0,6 5 0,49 43 0,-53-43 0,0 0 0,0 0 0,0-1 0,1 0 0,0 0 0,0-1 0,1 0 0,-1 0 0,1-1 0,0 0 0,0-1 0,11 3 0,8-3 0,0-1 0,0-1 0,41-3 0,41 0 0,-106 3 0,0 0 0,0 0 0,0 0 0,0 1 0,-1 0 0,1-1 0,-1 1 0,1 1 0,-1-1 0,1 0 0,-1 1 0,0-1 0,0 1 0,-1 0 0,1 0 0,0 0 0,-1 1 0,0-1 0,0 1 0,3 5 0,5 12 0,0 0 0,9 32 0,-9-23 0,-9-30 0,-1 1 0,1 0 0,-1 0 0,0 0 0,1 0 0,-1-1 0,0 1 0,0 0 0,1 0 0,-1 0 0,0 0 0,0 0 0,0 0 0,0 0 0,0 0 0,0-1 0,0 1 0,0 0 0,-1 0 0,1 0 0,0 0 0,0 0 0,-1 0 0,1 0 0,-1-1 0,0 2 0,0-1 0,0-1 0,0 1 0,-1-1 0,1 0 0,0 1 0,0-1 0,0 0 0,-1 0 0,1 0 0,0 0 0,0 0 0,0 0 0,-1-1 0,1 1 0,0 0 0,0 0 0,-2-2 0,-62-28 0,53 24 0,-58-26 0,-102-31 0,97 38 0,-96-46 0,-4-13 0,62 32 0,-129-82 0,134 70 0,67 42 0,2-2 0,0-1 0,-67-59 0,79 52 0,1-1 0,2-1 0,1-1 0,-35-72 0,1 3 0,30 57 0,20 35 0,19 31 0,312 544 0,-280-484 0,-26-45 0,-2 0 0,-2 1 0,0 1 0,-3 0 0,-1 1 0,-1 0 0,3 48 0,2 292 0,-14-304 0,-1-61 0,-1 0 0,-1 0 0,1-1 0,-2 1 0,0-1 0,0 1 0,-1-1 0,0-1 0,-1 1 0,0-1 0,-1 0 0,-8 10 0,3-4 0,2 0 0,0 1 0,-14 32 0,13-16 0,-2 6 0,-36 72 0,41-98 0,1-1 0,-1 0 0,-1-1 0,-1 1 0,1-2 0,-1 1 0,-1-1 0,0-1 0,-17 11 0,14-12 0,0-1 0,0 0 0,0-2 0,-1 1 0,0-2 0,0 0 0,-1-1 0,1 0 0,-1-1 0,1-1 0,-18-1 0,28 0 0,1 1 0,-19 0 0,1 0 0,-1 2 0,-41 11 0,59-12 0,0-1 0,0 1 0,1 0 0,-1 0 0,0 0 0,1 1 0,0-1 0,0 1 0,-1 0 0,2 1 0,-1-1 0,0 1 0,1-1 0,-1 1 0,1 0 0,0 0 0,1 1 0,-1-1 0,1 1 0,0-1 0,0 1 0,0 0 0,-2 7 0,1 7 0,1 1 0,1-1 0,1 0 0,0 1 0,1-1 0,1 0 0,1 0 0,1 0 0,8 24 0,-9-32 0,1 0 0,0 0 0,1 0 0,1 0 0,-1-1 0,2 0 0,-1 0 0,1-1 0,1 1 0,0-2 0,0 1 0,0-1 0,1 0 0,1-1 0,-1 0 0,16 8 0,-15-11 0,0-1 0,0 0 0,1 0 0,-1-1 0,1 0 0,0-1 0,13 0 0,-13-1 0,-1 0 0,0 1 0,0 1 0,0-1 0,0 2 0,0-1 0,0 1 0,15 8 0,16 8 0,0-1 0,1-1 0,1-3 0,0-2 0,61 10 0,116 13 0,54 11 0,-220-33 0,-1 2 0,0 2 0,55 27 0,229 97 0,130 65 0,-440-191 0,307 158 0,-222-121 0,125 40 0,108 6 0,-180-55 0,213 87 0,-242-70 0,-3 6 0,-3 6 0,196 143 0,64 59 0,-155-132 0,-146-92 0,-2 4 0,95 77 0,-159-113 0,-1 0 0,0 2 0,-2 1 0,0 0 0,-2 1 0,0 2 0,-2-1 0,26 51 0,-4 7 0,13 32 0,-40-86 0,27 45 0,5 12 0,-43-84 0,1 0 0,-1 0 0,0 0 0,0 0 0,0 0 0,0 1 0,0-1 0,0 0 0,1 0 0,-1 0 0,0 0 0,0 1 0,0-1 0,0 0 0,0 0 0,0 0 0,0 1 0,0-1 0,0 0 0,0 0 0,0 0 0,0 1 0,0-1 0,0 0 0,0 0 0,0 0 0,0 1 0,0-1 0,0 0 0,-1 0 0,1 0 0,0 0 0,0 1 0,0-1 0,0 0 0,0 0 0,0 0 0,0 0 0,-1 0 0,1 1 0,0-1 0,0 0 0,0 0 0,0 0 0,-1 0 0,1 0 0,0 0 0,0 0 0,0 0 0,-1 0 0,1 0 0,0 0 0,0 0 0,0 0 0,0 0 0,-1 0 0,-16-5 0,-14-14 0,-107-112 0,102 93 0,-2 1 0,-1 3 0,-82-56 0,56 52 0,-20-12 0,-102-79 0,5-12 0,159 119 0,22 22 0,1 0 0,0 0 0,0-1 0,0 1 0,0 0 0,0 0 0,-1-1 0,1 1 0,0 0 0,0 0 0,0-1 0,0 1 0,0 0 0,0 0 0,0-1 0,0 1 0,0 0 0,0-1 0,0 1 0,0 0 0,0 0 0,0-1 0,0 1 0,0 0 0,1 0 0,-1-1 0,0 1 0,0 0 0,0 0 0,0-1 0,0 1 0,1 0 0,-1 0 0,0 0 0,0-1 0,0 1 0,1 0 0,-1 0 0,0 0 0,0 0 0,0 0 0,1-1 0,-1 1 0,0 0 0,0 0 0,1 0 0,-1 0 0,0 0 0,1 0 0,-1 0 0,0 0 0,0 0 0,1 0 0,-1 0 0,0 0 0,0 0 0,1 0 0,-1 0 0,0 0 0,0 0 0,1 0 0,-1 1 0,0-1 0,0 0 0,1 0 0,-1 0 0,0 0 0,0 0 0,1 1 0,27 5 0,4 8 0,0 1 0,-1 1 0,-1 1 0,0 2 0,-1 1 0,49 46 0,143 166 0,-199-208 0,403 442 0,32-28 0,-162-191 0,-284-238 0,-1 1 0,0 0 0,-1 1 0,0 0 0,0 1 0,-1 0 0,-1 0 0,0 0 0,-1 1 0,0 0 0,-1 1 0,0-1 0,-1 1 0,-1 0 0,0 0 0,1 19 0,0-10 0,2-1 0,1 1 0,0-1 0,2 0 0,0-1 0,2 0 0,19 31 0,5-2 0,70 78 0,-55-75 0,2-3 0,3-2 0,69 47 0,192 106 0,-225-153 0,2-4 0,109 35 0,-88-35 0,-29-12 0,1-4 0,129 26 0,-57-18 0,287 107 0,-161-62 0,-38-12 0,152 91 0,-261-101 0,-98-44 0,1-2 0,1-1 0,0-3 0,72 9 0,-48-13 0,0-3 0,88-8 0,-145 5 0,-1 0 0,1-1 0,0 0 0,0 0 0,-1-1 0,0 0 0,1 0 0,-1-1 0,0 0 0,0 0 0,10-9 0,3-5 0,0-1 0,19-25 0,-22 24 0,0 2 0,25-21 0,25-10 0,101-52 0,31-23 0,-162 98 0,0 1 0,2 2 0,54-24 0,-29 15 0,-1-2 0,114-84 0,-112 72 0,1 3 0,85-42 0,-108 65 0,0-3 0,-1-2 0,-1-2 0,-1-1 0,55-52 0,-61 47 0,184-162 0,-179 165 0,1 2 0,1 1 0,1 3 0,46-20 0,-52 24 0,-1 0 0,-1-2 0,-1-2 0,-1-1 0,43-44 0,45-35 0,-47 38 0,-57 49 0,0 1 0,2 1 0,-1 1 0,26-15 0,168-101 0,-172 103 0,-2-2 0,-1-1 0,41-46 0,155-158 0,-46 96 0,-30 26 0,-129 90 0,-2-1 0,-1-1 0,36-45 0,-37 36 0,-2-2 0,26-59 0,-35 66 0,2 0 0,1 0 0,1 2 0,1 0 0,32-38 0,-38 50 0,-1 0 0,-1 0 0,-1-1 0,0 0 0,-1-1 0,0 1 0,6-29 0,-6 12 0,-3 0 0,0-1 0,-3 1 0,0-1 0,-8-59 0,7 89 0,-1-16 0,-1-1 0,-1 0 0,-1 1 0,-1-1 0,-6-17 0,11 36 0,0 1 0,0 0 0,0-1 0,0 1 0,0 0 0,0-1 0,0 1 0,0 0 0,0-1 0,0 1 0,0 0 0,0 0 0,-1-1 0,1 1 0,0 0 0,0-1 0,0 1 0,0 0 0,0 0 0,-1-1 0,1 1 0,0 0 0,0 0 0,0-1 0,-1 1 0,1 0 0,0 0 0,0 0 0,-1-1 0,1 1 0,0 0 0,-1 0 0,1 0 0,0 0 0,0 0 0,-1 0 0,1 0 0,0 0 0,-1 0 0,1 0 0,0 0 0,-1 0 0,1 0 0,0 0 0,-1 0 0,1 0 0,0 0 0,0 0 0,-1 0 0,1 0 0,0 0 0,-1 1 0,-5 21 0,3 32 0,48 225 0,-45-279 0,0 0 0,0 0 0,1 0 0,-1 1 0,0-1 0,0 0 0,0 0 0,0 0 0,0 0 0,0 1 0,0-1 0,0 0 0,0 0 0,0 0 0,0 0 0,0 1 0,0-1 0,0 0 0,0 0 0,0 0 0,0 1 0,-1-1 0,1 0 0,0 0 0,0 0 0,0 0 0,0 0 0,0 1 0,0-1 0,0 0 0,0 0 0,-1 0 0,1 0 0,0 0 0,0 0 0,0 1 0,0-1 0,0 0 0,-1 0 0,1 0 0,0 0 0,0 0 0,0 0 0,-1 0 0,1 0 0,0 0 0,0 0 0,0 0 0,0 0 0,-1 0 0,1 0 0,0 0 0,0 0 0,0 0 0,-1 0 0,-14-10 0,-25-27 0,28 24 0,-90-88 0,38 36 0,-86-67 0,116 108 0,-2 2 0,0 1 0,-2 1 0,-60-22 0,-165-41 0,254 81 0,-279-93 0,157 50 0,-251-117 0,261 105 0,-218-72 0,178 83 0,-130-36 0,189 53 0,0-4 0,2-5 0,-180-96 0,201 89 0,15 7 0,-82-33 0,63 36 0,2-3 0,1-3 0,-77-55 0,52 31 0,-168-78 0,121 67 0,108 51 0,2-3 0,1-1 0,1-2 0,-66-66 0,55 51 0,-3 2 0,-95-61 0,-130-55 0,236 137 0,-276-180 0,301 190 0,1 0 0,1 0 0,0-2 0,1 0 0,0-1 0,1 0 0,1-1 0,1 0 0,-11-20 0,-142-227 0,0 1 0,137 208 0,-4 2 0,-1 1 0,-3 1 0,-2 2 0,-2 2 0,-87-79 0,117 117 0,-39-32 0,1-2 0,3-2 0,-58-75 0,65 68 0,-2 2 0,-53-50 0,67 75 0,-2 1 0,-1 2 0,0 1 0,-2 1 0,-39-19 0,1 6 0,41 22 0,1-1 0,0-2 0,1-1 0,1-1 0,0-1 0,-28-26 0,-27-28 0,-3 3 0,-180-110 0,246 166 0,1 0 0,0-1 0,1-1 0,1 0 0,0-1 0,0-1 0,2 0 0,0-1 0,1 0 0,1 0 0,-11-26 0,20 42 0,0 0 0,0-1 0,0 1 0,1 0 0,-1-1 0,0 1 0,1-1 0,-1 1 0,1-1 0,0 1 0,-1-1 0,1 0 0,0 1 0,0-1 0,0 0 0,0 1 0,0-1 0,0 1 0,0-1 0,1 0 0,-1 1 0,1-1 0,-1 1 0,1-1 0,0 1 0,-1-1 0,1 1 0,0 0 0,0-1 0,0 1 0,0 0 0,0 0 0,0-1 0,0 1 0,1 0 0,-1 0 0,0 0 0,1 1 0,-1-1 0,0 0 0,1 0 0,-1 1 0,1-1 0,-1 1 0,1-1 0,0 1 0,-1 0 0,1-1 0,-1 1 0,1 0 0,0 0 0,1 0 0,12 0 0,-1 0 0,0 1 0,0 1 0,25 6 0,39 14 0,-2 4 0,96 47 0,-102-42 0,100 40 0,-9-4 0,205 117 0,-346-172 0,-4-4 0,-1 1 0,-1 1 0,16 13 0,-27-20 0,0 0 0,0 0 0,0 0 0,0 0 0,-1 1 0,1-1 0,-1 1 0,0-1 0,0 1 0,-1 0 0,1 0 0,-1 0 0,1 0 0,-1 0 0,-1 0 0,1 0 0,0 0 0,-1 6 0,1 7 0,1-1 0,0 1 0,2-1 0,0 0 0,0 0 0,2 0 0,0-1 0,0 1 0,2-1 0,12 20 0,-88-128 0,-4 4 0,-4 2 0,-145-126 0,157 160 0,-3 3 0,-1 3 0,-2 4 0,-2 2 0,-151-61 0,-44 19 0,89 32 0,128 31 0,1-2 0,1-2 0,1-3 0,-73-53 0,-19-11 0,119 80 0,1-1 0,1 0 0,0-2 0,-21-19 0,34 27 0,-1-1 0,1 0 0,0 0 0,0 0 0,1 0 0,0 0 0,0-1 0,1 0 0,0 0 0,1 0 0,-1 0 0,1 0 0,1-1 0,-1-12 0,4-134 0,1 102 0,-3-56 0,-5 87 0,5 22 0,0-1 0,0 1 0,-1 0 0,1 0 0,0 0 0,0 0 0,0 0 0,0 0 0,0-1 0,0 1 0,-1 0 0,1 0 0,0 0 0,0 0 0,0 0 0,0 0 0,-1 0 0,1 0 0,0 0 0,0 0 0,0 0 0,0 0 0,0 0 0,-1 0 0,1 0 0,0 0 0,0 0 0,0 0 0,0 0 0,-1 0 0,1 0 0,0 0 0,0 0 0,0 0 0,0 0 0,0 1 0,-1-1 0,1 0 0,0 0 0,0 0 0,0 0 0,0 0 0,0 0 0,0 0 0,0 1 0,-1-1 0,1 0 0,0 0 0,0 0 0,0 0 0,0 0 0,0 1 0,0-1 0,-2 4 0,0 0 0,1 0 0,-1 0 0,1 1 0,0-1 0,0 0 0,0 7 0,-1 12 0,0-6 0,0 1 0,2-1 0,2 28 0,-2-41 0,0 0 0,1 0 0,0 0 0,0 0 0,0 0 0,1 0 0,-1 0 0,1-1 0,0 1 0,0-1 0,0 1 0,1-1 0,-1 0 0,1 1 0,0-1 0,-1-1 0,2 1 0,-1 0 0,0-1 0,6 4 0,13 4 0,46 15 0,-44-18 0,40 19 0,-57-22 0,1 0 0,-1 1 0,0 0 0,-1 0 0,0 0 0,1 1 0,-1-1 0,-1 1 0,8 10 0,1 6 0,22 43 0,-32-57 0,-1 0 0,1 1 0,-1-1 0,-1 1 0,0-1 0,0 1 0,-1 0 0,1 17 0,-2-24 0,-1-1 0,1 1 0,-1 0 0,1 0 0,-1-1 0,0 1 0,0 0 0,0-1 0,0 1 0,0-1 0,0 1 0,-1-1 0,1 0 0,0 1 0,-1-1 0,1 0 0,-1 0 0,1 0 0,-1 0 0,1 0 0,-1 0 0,0 0 0,0-1 0,1 1 0,-1-1 0,0 1 0,0-1 0,-2 1 0,-64 4 0,49-4 0,-332 40 0,120-10 0,224-30 0,0 0 0,1 1 0,-1 0 0,0 0 0,1 1 0,0 0 0,0 0 0,0 0 0,0 1 0,0 0 0,1 0 0,0 0 0,-1 1 0,2 0 0,-1 0 0,-4 6 0,0 0 0,1 1 0,0 1 0,1-1 0,0 1 0,1 1 0,-6 20 0,9-27 0,0 1 0,-1-1 0,0 0 0,0-1 0,-1 1 0,1-1 0,-2 1 0,1-1 0,-1-1 0,1 1 0,-1-1 0,-1 0 0,1-1 0,-1 1 0,0-1 0,0 0 0,0-1 0,-9 3 0,-17 6 0,-2-1 0,-61 11 0,63-15 0,-153 28 0,184-34 0,1-1 0,-1 1 0,0-1 0,0 1 0,0-1 0,0 0 0,0 0 0,0 0 0,0 0 0,0 0 0,0 0 0,0-1 0,0 1 0,0-1 0,1 1 0,-5-2 0,6 1 0,-1 0 0,1 1 0,-1-1 0,1 0 0,-1 0 0,1 1 0,-1-1 0,1 0 0,0 0 0,0 0 0,-1 1 0,1-1 0,0 0 0,0 0 0,0 0 0,0 0 0,0 0 0,0 1 0,0-1 0,0 0 0,0 0 0,1 0 0,-1 0 0,0 1 0,1-3 0,3-5 0,0-1 0,0 1 0,1 0 0,0 0 0,9-10 0,13-16 0,3 2 0,0 1 0,2 1 0,2 2 0,0 1 0,2 2 0,1 1 0,0 2 0,47-19 0,-18 23 0,-55 16 0,1-1 0,-1 0 0,0 0 0,0-1 0,14-7 0,-22 9 0,0 0 0,0 0 0,0-1 0,0 1 0,0-1 0,-1 0 0,1 1 0,-1-1 0,0-1 0,0 1 0,0 0 0,0 0 0,0-1 0,-1 1 0,1-1 0,-1 1 0,0-1 0,0 0 0,-1 1 0,1-7 0,0 9 0,-1 0 0,0 1 0,0-1 0,1 0 0,-1 0 0,0 1 0,0-1 0,0 0 0,0 1 0,0-1 0,0 0 0,0 0 0,-1 1 0,1-1 0,0 0 0,0 0 0,0 1 0,-1-1 0,1 0 0,0 1 0,-1-1 0,1 0 0,-1 1 0,1-1 0,-1 1 0,1-1 0,-1 1 0,1-1 0,-1 1 0,1-1 0,-2 0 0,1 1 0,0 0 0,-1 0 0,1 0 0,-1 1 0,1-1 0,-1 0 0,1 0 0,0 1 0,-1-1 0,1 1 0,0-1 0,-1 1 0,1 0 0,-2 1 0,-42 33 0,40-31 0,-180 166 0,-217 152 0,358-293 0,0-2 0,-2-2 0,-1-2 0,-1-2 0,0-2 0,-2-2 0,0-2 0,0-3 0,-78 9 0,124-21 0,0 0 0,0 0 0,-1 0 0,1 0 0,0-1 0,0 0 0,0 0 0,0 0 0,0 0 0,0-1 0,0 1 0,0-1 0,1 0 0,-1 0 0,0-1 0,1 1 0,0-1 0,0 1 0,-1-1 0,-2-4 0,-4-6 0,0-1 0,2 0 0,-1 0 0,-6-16 0,-25-39 0,18 41 0,2-1 0,-30-56 0,46 78 0,-1 0 0,0 0 0,0 0 0,0 1 0,-1 0 0,0 0 0,-11-8 0,16 12 0,0 1 0,0 0 0,0 0 0,0 0 0,-1 0 0,1 1 0,0-1 0,0 0 0,-1 0 0,1 1 0,-1-1 0,1 1 0,-1-1 0,1 1 0,0-1 0,-1 1 0,0 0 0,1 0 0,-1 0 0,1 0 0,-1 0 0,1 0 0,-1 0 0,1 1 0,-1-1 0,1 0 0,-1 1 0,1-1 0,0 1 0,-1 0 0,1-1 0,0 1 0,-1 0 0,1 0 0,0 0 0,0 0 0,0 0 0,0 0 0,0 0 0,0 0 0,0 1 0,0-1 0,0 0 0,0 0 0,1 1 0,-1-1 0,0 1 0,1-1 0,-1 3 0,-4 17 0,1 1 0,1 0 0,1 0 0,1 0 0,1 0 0,4 37 0,-1 2 0,-3-50 0,2 32 0,-2 0 0,-1-1 0,-3 1 0,-11 52 0,14-92 0,0 0 0,0-1 0,0 1 0,-1 0 0,1-1 0,-1 0 0,1 1 0,-1-1 0,0 0 0,0 0 0,0 0 0,0 0 0,0 0 0,0 0 0,-1 0 0,1-1 0,-1 1 0,1-1 0,-1 0 0,1 0 0,-1 0 0,0 0 0,0 0 0,1-1 0,-1 1 0,-4 0 0,-25 9 0,32-10 0,-1 0 0,1 0 0,0 0 0,0 1 0,-1-1 0,1 0 0,0 0 0,0 0 0,-1 0 0,1 0 0,0 0 0,0 1 0,-1-1 0,1 0 0,0 0 0,0 0 0,0 0 0,-1 1 0,1-1 0,0 0 0,0 0 0,0 1 0,0-1 0,-1 0 0,1 0 0,0 1 0,0-1 0,0 0 0,0 0 0,0 1 0,0-1 0,0 0 0,0 1 0,0-1 0,0 0 0,0 0 0,0 1 0,0-1 0,0 0 0,0 1 0,0-1 0,0 0 0,0 0 0,1 1 0,-1-1 0,0 0 0,0 1 0,17 8 0,30 4 0,104 5 0,297-2 0,-321-16 0,0 3 0,117-2 0,-190-4 0,-1-2 0,80-17 0,-126 21 0,-1-1 0,0 0 0,0 0 0,0 0 0,0-1 0,0 1 0,-1-2 0,1 1 0,-1 0 0,0-1 0,0 0 0,0 0 0,0-1 0,-1 1 0,1-1 0,-1 0 0,-1 0 0,1-1 0,4-8 0,0 2 0,0 0 0,1 1 0,0 0 0,1 1 0,0 0 0,0 0 0,1 1 0,1 0 0,-1 1 0,2 1 0,17-9 0,17-5 0,92-28 0,-19 9 0,-57 12 0,-41 18 0,0 0 0,0 1 0,1 1 0,1 2 0,-1 0 0,30-3 0,43 3 0,155 9 0,-246-3 0,-1 1 0,1-1 0,0 1 0,0 0 0,-1 0 0,1 0 0,-1 1 0,1 0 0,-1-1 0,5 4 0,-9-5 0,0 0 0,0 1 0,1-1 0,-1 0 0,0 0 0,1 1 0,-1-1 0,0 0 0,0 1 0,0-1 0,1 0 0,-1 1 0,0-1 0,0 0 0,0 1 0,0-1 0,0 0 0,0 1 0,0-1 0,0 1 0,0-1 0,0 0 0,0 1 0,0-1 0,0 0 0,0 1 0,0-1 0,0 0 0,0 1 0,0-1 0,0 1 0,0-1 0,-1 0 0,1 1 0,0-1 0,0 0 0,0 0 0,-1 1 0,1-1 0,0 0 0,0 1 0,-1-1 0,1 0 0,0 0 0,-1 0 0,1 1 0,0-1 0,-1 0 0,1 0 0,-1 0 0,-23 11 0,-195 53 0,74-23 0,49-12 0,-193 53 0,214-64 0,-146 14 0,109-28 0,58-3 0,-71 10 0,106-8 0,0 2 0,0 0 0,1 0 0,-1 2 0,1 1 0,1 0 0,-25 15 0,25-13 0,-1-1 0,0-1 0,0-1 0,-1 0 0,0-1 0,-1-1 0,1-1 0,-23 2 0,-164 2 0,158-8 0,-11 0 0,-143 6 0,177-4 0,1 2 0,0 0 0,0 2 0,1 1 0,0 0 0,-24 12 0,36-13 0,1 1 0,0 0 0,1 0 0,-1 1 0,2 0 0,-1 0 0,1 1 0,0 0 0,-12 19 0,-30 33 0,42-53 0,-1-1 0,-1-1 0,1 0 0,-1 0 0,0-1 0,-1 0 0,1-1 0,-19 5 0,-94 19 0,106-25 0,-58 9 0,40-7 0,1 1 0,-1 1 0,-37 14 0,60-14 0,14-2 0,24 1 0,96 4 0,169-10 0,-138-2 0,405-11 0,-402 1 0,240-48 0,-203 16 0,352-65 0,-416 93 0,227-39 0,-292 44 0,103-3 0,-12 3 0,46 0 0,-404 14 0,-236 35 0,71 18 0,-369 50 0,583-88 0,-397 56 0,515-68 0,0 1 0,0 1 0,1 2 0,0 2 0,0 1 0,2 2 0,-1 1 0,2 2 0,-56 40 0,71-47 0,0 0 0,0-2 0,-1 0 0,0 0 0,0-2 0,-1-1 0,-23 6 0,-40 15 0,-2 5 0,13-6 0,-128 68 0,194-91 0,0 0 0,0 0 0,0 0 0,1 0 0,-1 1 0,1 0 0,0 0 0,0 0 0,0 0 0,1 1 0,-1-1 0,1 1 0,0 0 0,1 0 0,-3 6 0,4-6 0,0-1 0,1 1 0,0-1 0,0 1 0,0-1 0,0 1 0,1-1 0,0 1 0,0-1 0,0 1 0,0-1 0,1 0 0,-1 0 0,1 0 0,0 0 0,0 0 0,1 0 0,-1 0 0,6 5 0,0 0 0,0-1 0,0 1 0,1-2 0,0 1 0,1-1 0,0-1 0,0 1 0,0-2 0,0 1 0,1-2 0,0 1 0,0-1 0,1-1 0,17 3 0,17 2 0,0-2 0,59-1 0,73-5 0,-1-8 0,303-52 0,336-135 0,-663 145 0,76-18 0,-89 42 0,199-12 0,145 27 0,-367 13 0,146-4 0,-229-1 0,55-12 0,-78 13 0,0-1 0,-1 0 0,0-1 0,0 0 0,0 0 0,0-1 0,0-1 0,-1 1 0,11-10 0,-18 13 0,0 0 0,1 0 0,-2 0 0,1 0 0,0 0 0,0 0 0,-1 0 0,1-1 0,-1 1 0,1-1 0,-1 1 0,0-1 0,0 1 0,0-1 0,-1 0 0,1 1 0,0-1 0,-1-5 0,0 5 0,-1 1 0,1 0 0,-1-1 0,0 1 0,0-1 0,0 1 0,0 0 0,0 0 0,-1 0 0,1 0 0,-1 0 0,1 0 0,-1 0 0,0 0 0,0 0 0,-3-2 0,-7-4 0,1 1 0,-2 1 0,1 0 0,-1 0 0,1 1 0,-18-4 0,-33-6 0,0 3 0,-1 2 0,0 3 0,0 3 0,-1 3 0,1 2 0,-1 4 0,-65 12 0,84-5 0,0 1 0,1 3 0,1 1 0,-73 41 0,-41 17 0,90-51 0,-1-3 0,-1-2 0,-1-4 0,-110 9 0,-290-6 0,425-18 0,-151-2 0,-71 1 0,-150 23 0,42-21 0,373-1 0,1 0 0,-1 0 0,0 1 0,1-1 0,-1 0 0,1 1 0,0-1 0,-1 1 0,1 0 0,-1 0 0,1 0 0,0 0 0,0 0 0,0 1 0,-1-1 0,1 0 0,1 1 0,-1 0 0,0 0 0,0-1 0,0 1 0,1 0 0,-1 0 0,1 0 0,0 1 0,0-1 0,-1 0 0,1 0 0,1 1 0,-1-1 0,0 1 0,0 2 0,-1 10 0,0 1 0,1-1 0,0 0 0,3 25 0,-1-27 0,0 0 0,-1 0 0,-3 25 0,-6-12 0,-1 0 0,-1-1 0,-1 0 0,-1-1 0,-1 0 0,-1-1 0,-23 26 0,15-19 0,2 1 0,-35 66 0,28-26 0,-14 31 0,37-92 0,0 0 0,-1 0 0,0-1 0,-1 0 0,0 0 0,0 0 0,-11 8 0,13-14 0,0 0 0,0 0 0,-1 0 0,1-1 0,-1 1 0,1-2 0,-1 1 0,0 0 0,0-1 0,0 0 0,-8 0 0,9-1 0,0 0 0,0 0 0,0 1 0,0 0 0,0 0 0,0 1 0,0-1 0,1 1 0,-1 0 0,1 0 0,-1 0 0,1 1 0,0 0 0,0 0 0,-5 4 0,8-6 0,0-1 0,0 1 0,1 0 0,-1 0 0,0 0 0,1 0 0,-1 0 0,1 0 0,-1 0 0,1-1 0,0 1 0,-1 0 0,1 1 0,0-1 0,0 0 0,0 0 0,0 0 0,0 0 0,0 0 0,0 0 0,0 0 0,0 0 0,0 0 0,0 0 0,1 0 0,-1 0 0,1 1 0,0 1 0,1-1 0,-1 0 0,1-1 0,0 1 0,0 0 0,0 0 0,-1-1 0,2 1 0,-1-1 0,0 0 0,3 2 0,9 3 0,-1-1 0,1 0 0,16 3 0,-29-8 0,67 14 0,1-3 0,0-3 0,1-3 0,0-4 0,-1-2 0,125-18 0,-37-10 0,284-88 0,-338 78 0,140-72 0,4-4 0,55-22 0,-125 54 0,-124 61 0,1 3 0,0 2 0,1 2 0,1 2 0,0 3 0,105-4 0,130-24 0,-137 14 0,-92 12 0,0-2 0,97-36 0,-142 44 0,11-2 0,1 1 0,0 1 0,0 2 0,39-2 0,121 7 0,-102 1 0,416 1 0,-493-3 0,0 0 0,0 1 0,0 0 0,-1 1 0,1 0 0,-1 1 0,15 5 0,-20-6 0,1 1 0,-1 0 0,0 0 0,0 0 0,0 0 0,-1 1 0,1-1 0,-1 1 0,0 0 0,0 0 0,0 0 0,0 1 0,-1-1 0,1 0 0,-1 1 0,2 6 0,2 8 0,0 0 0,-1 0 0,-1 0 0,-1 0 0,-1 1 0,0-1 0,-3 29 0,1-40 0,0 0 0,-1 0 0,-1 0 0,1-1 0,-1 1 0,0-1 0,-1 1 0,0-1 0,0 0 0,-1 0 0,1 0 0,-2 0 0,1-1 0,-1 0 0,0 0 0,0 0 0,0 0 0,-1-1 0,0 0 0,0 0 0,-9 5 0,-2-1 0,0-2 0,0 0 0,-1-1 0,0-1 0,0-1 0,-25 4 0,-119 3 0,140-10 0,-1028 2 0,500-7 0,276 2 0,-294 5 0,485 4 0,-96 21 0,-49 4 0,17-26 0,36-2 0,147 0 0,0 1 0,0 1 0,0 2 0,1 1 0,-39 18 0,29-12 0,-2 0 0,-55 24 0,86-34 0,-1-1 0,1 2 0,0-1 0,0 1 0,1 0 0,0 1 0,0 0 0,-7 9 0,11-13 0,1 1 0,0 0 0,0 0 0,0 0 0,1 0 0,-1 0 0,1 0 0,0 0 0,0 0 0,0 1 0,1-1 0,-1 0 0,1 1 0,0-1 0,0 0 0,1 1 0,-1-1 0,1 0 0,0 1 0,0-1 0,1 0 0,-1 0 0,1 0 0,0 0 0,0 0 0,0 0 0,1-1 0,-1 1 0,6 5 0,1 2 0,1 0 0,1-1 0,-1 0 0,2 0 0,-1-2 0,1 1 0,24 11 0,-1-4 0,2-2 0,0-1 0,0-2 0,1-2 0,74 8 0,200-1 0,-239-15 0,422-1 0,2-41 0,-230 14 0,337 10 0,159-13 0,273-8 0,-680 38 0,-723 1 0,-430-4 0,183-34 0,-62-2 0,623 41 0,0 2 0,-73 16 0,65-10 0,-69 4 0,-283-11 0,349-4 0,347-12 0,286-50 0,-107 7 0,-324 45 0,-39 4 0,1-3 0,132-33 0,-177 32 0,0 3 0,1 1 0,0 4 0,107 6 0,-46 0 0,-1-1 0,-46 1 0,0-3 0,81-10 0,-143 9 0,-1 0 0,1-1 0,-1 0 0,0 0 0,0-1 0,0 1 0,0-2 0,0 1 0,-1-1 0,1 0 0,-1 0 0,0-1 0,0 1 0,0-1 0,-1-1 0,8-9 0,-8 7 0,0-1 0,-1 1 0,0-1 0,0 0 0,-1 0 0,0 0 0,0-1 0,-1 1 0,-1-1 0,0 1 0,0-1 0,-1-15 0,-1 5 0,0 1 0,-2 0 0,0 0 0,-1 1 0,-1-1 0,0 1 0,-2 0 0,0 0 0,-1 0 0,-1 1 0,0 1 0,-2-1 0,-17-21 0,22 32 0,0 0 0,0 1 0,-1 0 0,1 0 0,-1 1 0,-1-1 0,1 1 0,0 1 0,-1 0 0,-12-4 0,-10-2 0,-46-5 0,-20 1 0,0 4 0,0 4 0,-1 5 0,-136 16 0,209-13 0,-1 0 0,1 2 0,0 0 0,0 2 0,0 1 0,1 0 0,-39 22 0,52-24 0,0-1 0,-1 0 0,0 0 0,0-1 0,-18 5 0,27-8 0,0-1 0,0 0 0,1 0 0,-1 1 0,0-1 0,1 0 0,-1 0 0,0-1 0,0 1 0,1 0 0,-1-1 0,0 1 0,1-1 0,-1 1 0,1-1 0,-1 0 0,1 1 0,-4-3 0,4 1 0,0 1 0,0-1 0,0 0 0,0 1 0,1-1 0,-1 0 0,0 0 0,1 0 0,-1 0 0,1 0 0,0 0 0,-1 0 0,1 0 0,0 0 0,0 1 0,0-1 0,1 0 0,-1 0 0,0 0 0,1 0 0,0-2 0,12-48 0,27-66 0,-2 5 0,-24 68 0,28-115 0,-37 138 0,-2-1 0,-1 1 0,0-1 0,-2 1 0,-2-28 0,0 44 0,1 1 0,-1-1 0,0 0 0,0 1 0,-1-1 0,1 1 0,-1 0 0,-1-1 0,1 1 0,-1 1 0,1-1 0,-1 1 0,-1-1 0,1 1 0,-1 0 0,1 1 0,-1-1 0,0 1 0,-1 0 0,1 0 0,0 1 0,-9-4 0,-15-5 0,-1 2 0,1 1 0,-36-5 0,36 7 0,-153-28 0,60 13 0,-193-59 0,292 71 0,1-2 0,0 0 0,1-1 0,0-1 0,1-2 0,1 1 0,-31-32 0,17 17 0,-111-79 0,112 88 0,0-2 0,2-1 0,1-2 0,1 0 0,1-2 0,-40-52 0,33 23 0,2-3 0,-37-95 0,-27-54 0,49 118 0,-38-107 0,81 188 0,1 0 0,0-1 0,0 1 0,-1-17 0,3 25 0,1 0 0,0-1 0,0 1 0,0 0 0,0-1 0,0 1 0,0 0 0,0-1 0,0 1 0,0 0 0,1-1 0,-1 1 0,0 0 0,1-1 0,-1 1 0,1 0 0,0 0 0,-1 0 0,1 0 0,0-1 0,0 1 0,0 0 0,-1 0 0,1 0 0,0 1 0,0-1 0,1 0 0,-1 0 0,0 0 0,0 1 0,0-1 0,0 1 0,1-1 0,-1 1 0,0-1 0,0 1 0,1 0 0,-1 0 0,0-1 0,1 1 0,-1 0 0,0 0 0,3 1 0,14 2 0,1 2 0,-2 0 0,1 1 0,-1 0 0,0 2 0,0 0 0,24 17 0,-13-10 0,134 78 0,98 50 0,-240-132 0,0 1 0,-1 1 0,0 0 0,-1 2 0,0 0 0,20 25 0,84 112 0,-116-142 0,-1-1 0,0 1 0,0 1 0,0-1 0,-2 1 0,1-1 0,-1 1 0,-1 0 0,2 19 0,-2-5 0,-1 1 0,-1-1 0,-4 30 0,3-51 0,0 0 0,-1-1 0,1 1 0,-1 0 0,0 0 0,0-1 0,0 1 0,-1-1 0,1 0 0,-1 1 0,0-1 0,0 0 0,0-1 0,0 1 0,-1 0 0,1-1 0,0 0 0,-1 0 0,0 0 0,-4 2 0,2-1 0,0 0 0,0 1 0,1-1 0,0 1 0,0 1 0,0-1 0,-9 10 0,11-8 0,0 0 0,0 1 0,0-1 0,1 0 0,0 1 0,0-1 0,0 1 0,1 0 0,0 0 0,0-1 0,1 1 0,0 0 0,0 0 0,1 0 0,0-1 0,0 1 0,0 0 0,1-1 0,0 1 0,0-1 0,1 1 0,0-1 0,0 0 0,6 9 0,5 7 0,0-1 0,2-1 0,1 0 0,0-1 0,22 19 0,45 32 0,113 73 0,-90-69 0,532 354 0,12 10 0,28 19 0,191 142 0,-782-531 0,-3 4 0,-3 4 0,-3 3 0,-4 3 0,-4 4 0,-3 3 0,67 117 0,-61-59 0,106 306 0,-157-388 0,-13-37 0,3 10 0,2-1 0,19 36 0,-28-62 0,0-1 0,0 0 0,1-1 0,1 1 0,0-2 0,0 1 0,0-1 0,1 0 0,0 0 0,1-1 0,15 8 0,59 23 0,162 49 0,-183-67 0,850 209 0,21-79 0,-559-87 0,95 17 0,-156-17 0,-254-49 0,7 4 0,109 47 0,-88-30 0,-79-32 0,2 1 0,0 0 0,0 1 0,0 0 0,10 7 0,-20-11 0,0-1 0,1 1 0,-1 0 0,0-1 0,0 1 0,0 0 0,0 0 0,-1 0 0,1 0 0,0 0 0,0 0 0,0 0 0,-1 0 0,1 0 0,0 0 0,-1 0 0,1 0 0,-1 1 0,0-1 0,1 0 0,-1 0 0,0 0 0,0 1 0,1-1 0,-1 0 0,0 1 0,0-1 0,-1 0 0,1 0 0,0 1 0,0-1 0,-1 0 0,1 0 0,0 0 0,-1 1 0,1-1 0,-1 0 0,0 0 0,1 0 0,-1 0 0,0 0 0,0 0 0,1 0 0,-1 0 0,0 0 0,-2 1 0,-17 13 0,-1 0 0,0-2 0,-1 0 0,-1-1 0,-42 15 0,11-4 0,-4 3 0,-96 28 0,119-44 0,0-3 0,-1-1 0,0-1 0,-51-1 0,-36-6 0,-95 1 0,180 2 0,0 3 0,0 1 0,-57 16 0,87-17 0,9-1 0,22 2 0,35 0 0,-46-5 0,-1-1 0,0 0 0,1 0 0,-1-1 0,0-1 0,0 0 0,0 0 0,14-7 0,-22 9 0,0-1 0,0 1 0,0-1 0,0 1 0,0-1 0,0 0 0,-1-1 0,1 1 0,-1 0 0,1-1 0,-1 1 0,0-1 0,0 0 0,0 1 0,0-1 0,-1 0 0,1 0 0,-1-1 0,1 1 0,-1 0 0,0 0 0,-1-1 0,1 1 0,0 0 0,-1-1 0,0 1 0,0-1 0,0 1 0,0 0 0,0-1 0,-1 1 0,-1-5 0,0 1 0,2 6 0,-1 0 0,1 0 0,-1 0 0,1 0 0,-1 0 0,1 0 0,-1 0 0,1 0 0,0 0 0,0-1 0,0 1 0,-1 0 0,1 0 0,0 0 0,1 0 0,-1-1 0,0 1 0,0 0 0,0 0 0,1 0 0,-1 0 0,0 0 0,1-1 0,-1 1 0,1 0 0,-1 0 0,1 0 0,0 0 0,0 0 0,-1 1 0,1-1 0,0 0 0,0 0 0,0 0 0,0 1 0,0-1 0,0 0 0,0 1 0,0-1 0,0 1 0,0-1 0,0 1 0,0 0 0,0-1 0,0 1 0,1 0 0,-1 0 0,0 0 0,0 0 0,2 0 0,55-11 0,1 3 0,73-1 0,-126 8 0,1 1 0,-1 0 0,0 0 0,0 1 0,1 0 0,10 2 0,-15-2 0,-1-1 0,0 1 0,0 0 0,0-1 0,0 1 0,0 0 0,0 0 0,0 0 0,0 0 0,0 0 0,0 0 0,0 0 0,0 0 0,-1 0 0,1 0 0,0 0 0,-1 0 0,1 0 0,-1 1 0,1-1 0,-1 0 0,0 1 0,1-1 0,-1 0 0,0 0 0,0 1 0,0-1 0,0 0 0,0 1 0,0-1 0,-1 0 0,1 1 0,0-1 0,-1 0 0,1 0 0,-1 2 0,-37 115 0,37-115 0,0 0 0,-1 0 0,1 0 0,-1 1 0,0-2 0,0 1 0,0 0 0,0 0 0,-1-1 0,1 1 0,-1-1 0,0 0 0,1 0 0,-1 0 0,0 0 0,0 0 0,0 0 0,-1-1 0,1 0 0,0 1 0,0-1 0,-6 1 0,-7 1 0,0-1 0,-1 0 0,-26-1 0,25-1 0,-430-6 0,441 6 0,-1-1 0,1 0 0,-1-1 0,1 0 0,0 0 0,0 0 0,0-1 0,0 0 0,0-1 0,1 1 0,-1-1 0,1 0 0,0-1 0,-8-8 0,-2-3 0,2-1 0,0 0 0,-17-30 0,21 30 0,-1 1 0,0 1 0,-1-1 0,-1 2 0,-22-20 0,19 22 0,-1 1 0,-1 1 0,-30-12 0,-30-17 0,75 36 0,0 0 0,0 0 0,0 1 0,0-2 0,0 1 0,1 0 0,-1-1 0,1 1 0,0-1 0,0 1 0,0-1 0,0 0 0,1 0 0,0 0 0,0 0 0,0 0 0,-1-8 0,36 39 0,-10-15 0,1-1 0,0-1 0,1-1 0,0-1 0,0-1 0,32 3 0,-30-4 0,63 11 0,0-4 0,138 3 0,-216-17 0,0 1 0,0-2 0,23-4 0,-34 6 0,0-1 0,1 0 0,-1 0 0,0 0 0,0 0 0,0 0 0,0 0 0,0 0 0,0-1 0,0 1 0,0-1 0,2-2 0,-4 3 0,1 0 0,-1 0 0,1 0 0,-1 0 0,1 0 0,-1 0 0,0 0 0,0 0 0,1 0 0,-1 0 0,0 0 0,0 0 0,0-1 0,0 1 0,0 0 0,-1 0 0,1 0 0,0 0 0,0 0 0,-1 0 0,1 0 0,-1 0 0,1 0 0,-1 0 0,1 0 0,-1 0 0,-1-1 0,-6-7 0,-1 0 0,-1 0 0,1 1 0,-1 1 0,-1 0 0,0 0 0,0 1 0,0 0 0,-20-7 0,-26-10 0,0 2 0,-2 3 0,0 3 0,-98-14 0,73 20 0,-1 4 0,-152 9 0,201-1 0,1 2 0,0 1 0,-44 14 0,64-15 0,0 0 0,1 1 0,0 1 0,0 0 0,0 1 0,1 0 0,0 1 0,1 0 0,-22 21 0,32-27 0,-1-1 0,1 1 0,0-1 0,0 1 0,0 0 0,1-1 0,-1 1 0,0 0 0,1 0 0,0 0 0,0 1 0,0-1 0,0 0 0,0 0 0,1 1 0,0-1 0,-1 4 0,2-4 0,-1 0 0,1-1 0,0 1 0,0 0 0,0-1 0,0 1 0,1 0 0,-1-1 0,1 0 0,-1 1 0,1-1 0,0 0 0,0 0 0,0 0 0,0 0 0,2 2 0,10 5 0,1 0 0,-1-1 0,1-1 0,1 0 0,22 7 0,-35-13 0,125 38 0,162 27 0,-44-11 0,-9 22 0,-14-3 0,-185-62 0,-1 2 0,0 2 0,40 23 0,-38-19 0,0-1 0,50 16 0,-29-10 0,-50-20 0,1 0 0,0-1 0,0 0 0,16 4 0,-22-8 0,0 1 0,0-1 0,0 0 0,0 0 0,0 0 0,0-1 0,0 0 0,0 0 0,0 0 0,0-1 0,0 1 0,-1-1 0,1 0 0,4-4 0,3-1 0,-1 0 0,-1-1 0,1 0 0,12-14 0,-20 19 0,0 0 0,0 0 0,-1 0 0,1 0 0,-1 0 0,1-1 0,-1 1 0,0-1 0,-1 1 0,1-1 0,0 0 0,-1 0 0,0 0 0,0 0 0,0 0 0,-1 0 0,1-7 0,-1 10 0,-1-1 0,1 1 0,0 0 0,-1 0 0,1 0 0,-1 0 0,0 0 0,1 0 0,-1 0 0,0 0 0,0 0 0,1 0 0,-1 1 0,0-1 0,0 0 0,0 0 0,0 1 0,0-1 0,0 1 0,0-1 0,0 1 0,-1-1 0,1 1 0,0 0 0,-2-1 0,-35-2 0,11 5 0,0 1 0,0 1 0,-52 16 0,-81 36 0,91-30 0,-12 5 0,-67 23 0,129-48 0,-1-1 0,0-1 0,-1-1 0,1 0 0,-29-1 0,39-3 0,0 0 0,-1-1 0,1 0 0,0-1 0,0 0 0,1-1 0,-1 0 0,-12-7 0,-71-50 0,26 15 0,-52-33 0,75 47 0,-2 2 0,-60-30 0,50 37 0,0 2 0,-104-24 0,-120-5 0,213 39 0,48 8 0,2 1 0,0-1 0,0 0 0,-31-12 0,44 13 0,1 1 0,0-1 0,-1 1 0,1-1 0,0 0 0,0 0 0,0-1 0,0 1 0,0-1 0,1 1 0,-1-1 0,1 0 0,0 0 0,-1 0 0,1 0 0,1 0 0,-1-1 0,0 1 0,1-1 0,0 1 0,0-1 0,0 1 0,-1-7 0,2-1 0,0 0 0,0 0 0,1 1 0,0-1 0,1 0 0,1 1 0,-1-1 0,2 1 0,-1 0 0,2 0 0,-1 0 0,9-13 0,10-12 0,52-62 0,-16 22 0,-57 72 0,8-10 0,-1 0 0,0 0 0,-1-1 0,-1 0 0,0 0 0,0-1 0,5-21 0,-12 34 0,1 0 0,-1 0 0,0 0 0,0 0 0,0 0 0,0 0 0,0 0 0,0 0 0,-1 0 0,1 0 0,-1 0 0,1 0 0,-1 1 0,0-1 0,0 0 0,0 0 0,0 0 0,0 1 0,0-1 0,0 1 0,-3-3 0,1 1 0,-1 0 0,0 0 0,0 1 0,0-1 0,0 1 0,0 0 0,0 0 0,-1 1 0,-4-2 0,-11-1 0,0 0 0,0 1 0,-27 1 0,42 2 0,-362 0 0,366 0 0,-46-6 0,46 6 0,0-1 0,0 1 0,0 0 0,0 0 0,0-1 0,0 1 0,0 0 0,0-1 0,0 1 0,1-1 0,-1 1 0,0-1 0,0 0 0,0 1 0,0-1 0,1 0 0,-1 0 0,0 1 0,1-1 0,-1 0 0,1 0 0,-1 0 0,1 0 0,-1 0 0,1 0 0,-1 0 0,1 0 0,0 0 0,0 0 0,-1 0 0,1 0 0,0 0 0,0 0 0,0 0 0,0 0 0,0 0 0,1 0 0,-1 0 0,0 0 0,0 0 0,1-2 0,2-3 0,1 0 0,-1 1 0,1-1 0,0 1 0,0 0 0,0 0 0,1 0 0,0 0 0,10-7 0,57-34 0,-50 33 0,78-42 0,-67 39 0,0-2 0,-1-1 0,-1-1 0,-1-2 0,40-37 0,-68 58 0,-1-1 0,1 1 0,0-1 0,-1 0 0,1 0 0,-1 0 0,0 0 0,1 0 0,-1 0 0,0 0 0,0-1 0,0 1 0,-1 0 0,1 0 0,-1-1 0,1 1 0,-1-1 0,0 1 0,0 0 0,0-1 0,0-2 0,-1 3 0,0 0 0,0 0 0,0 0 0,0 0 0,-1 0 0,1 0 0,-1 0 0,1 0 0,-1 1 0,0-1 0,0 0 0,1 1 0,-1 0 0,0-1 0,0 1 0,-1 0 0,-2-1 0,-14-5 0,0 1 0,-1 0 0,0 2 0,-23-3 0,25 5 0,-190-22 0,-318 4 0,181 33 0,263-5 0,0 4 0,-89 24 0,160-33 0,0 0 0,0 1 0,0 0 0,1 0 0,0 1 0,-16 11 0,24-15 0,0 1 0,0-1 0,0 1 0,1 0 0,-1 0 0,1 0 0,-1-1 0,1 1 0,0 1 0,0-1 0,0 0 0,0 0 0,0 0 0,0 0 0,1 1 0,-1-1 0,1 0 0,-1 1 0,1-1 0,0 0 0,0 1 0,0-1 0,0 0 0,1 1 0,-1-1 0,0 0 0,1 1 0,0-1 0,0 0 0,-1 0 0,1 1 0,0-1 0,1 0 0,-1 0 0,0 0 0,3 2 0,4 8 0,1-2 0,0 1 0,0-1 0,1 0 0,0-1 0,1-1 0,0 1 0,22 12 0,11 2 0,53 19 0,0-6 0,2-5 0,1-4 0,1-5 0,153 14 0,418-4 0,-228-35 0,-430 3 0,-4-1 0,0 1 0,-1 0 0,1 1 0,0 0 0,0 0 0,18 6 0,-28-7 0,0 0 0,1 0 0,-1 0 0,0 0 0,1 0 0,-1 1 0,0-1 0,1 0 0,-1 0 0,0 0 0,1 0 0,-1 1 0,0-1 0,1 0 0,-1 0 0,0 1 0,1-1 0,-1 0 0,0 0 0,0 1 0,0-1 0,1 0 0,-1 1 0,0-1 0,0 0 0,0 1 0,0-1 0,1 0 0,-1 1 0,0-1 0,0 1 0,0-1 0,0 0 0,0 1 0,0-1 0,0 0 0,0 1 0,-13 10 0,-23 3 0,-24-4 0,-1-2 0,1-3 0,-82-4 0,72 0 0,-473-1 0,1073-2 0,-360 2 0,-217 0 0,-1 2 0,0 1 0,1 3 0,-54 13 0,95-16 0,0-1 0,0 1 0,0 0 0,0 1 0,1 0 0,0-1 0,-1 2 0,1-1 0,1 0 0,-1 1 0,1 0 0,0 0 0,0 1 0,-6 9 0,7-10 0,0 1 0,0-1 0,-1 0 0,0 0 0,0 0 0,0-1 0,-1 0 0,0 1 0,0-2 0,0 1 0,0 0 0,0-1 0,-1 0 0,1 0 0,-11 3 0,-12-2 0,-1-1 0,0-1 0,1-1 0,-1-1 0,0-2 0,-41-8 0,-25 0 0,-132 1 0,1245 10 0,-1011-1 0,5 0 0,1 0 0,-1-1 0,0 0 0,18-4 0,-26 4 0,-1 0 0,0-1 0,1 1 0,-1-1 0,0 0 0,0 0 0,0 0 0,0 0 0,0 0 0,0-1 0,-1 1 0,1-1 0,-1 0 0,0 0 0,0 0 0,0 0 0,0 0 0,3-6 0,53-128 0,-55 133 0,-1-1 0,0 1 0,0-1 0,0 0 0,-1 0 0,0 0 0,0 0 0,0 0 0,-1 0 0,1-7 0,-2 8 0,0 1 0,0-1 0,0 0 0,0 1 0,0-1 0,-1 1 0,0 0 0,0-1 0,0 1 0,0 0 0,0 0 0,-1 0 0,1 0 0,-1 1 0,-5-6 0,-19-11 0,-1 1 0,0 1 0,-1 2 0,-1 0 0,0 2 0,-37-10 0,42 13 0,-268-89-266,-321-66 0,-327-21-267,516 99 533,-202-33 0,-17 56 1065,583 63-1065,48 5 0,17 1 0,27 5 0,68 6 0,1-5 0,132-2 0,-95-6 0,1151 21-776,-1141-25 776,-141 1 0,1 0 0,0 0 0,-1-1 0,1 0 0,0 0 0,10-4 0,-17 5 0,0 0 0,1 0 0,-1-1 0,0 1 0,0 0 0,0 0 0,0 0 0,0-1 0,0 1 0,0 0 0,0 0 0,0-1 0,0 1 0,0 0 0,0 0 0,0-1 0,0 1 0,0 0 0,0 0 0,0-1 0,0 1 0,0 0 0,-1 0 0,1 0 0,0-1 0,0 1 0,0 0 0,0 0 0,0 0 0,-1-1 0,1 1 0,0 0 0,0 0 0,0 0 0,-1 0 0,1 0 0,0-1 0,0 1 0,0 0 0,-1 0 0,1 0 0,0 0 0,0 0 0,-1 0 0,1 0 0,0 0 0,0 0 0,-1 0 0,1 0 0,-37-13 0,-72-13 0,-155-16 0,-124 7 0,371 33 0,-54-3-45,-43-5 455,-154 8 1,255 2-411,-35 5 0,46-5 0,0 0 0,0 0 0,0 1 0,0-1 0,0 1 0,0-1 0,0 1 0,1 0 0,-1 0 0,0 0 0,0 0 0,1 0 0,-1 0 0,0 0 0,1 1 0,-3 1 0,4-2 0,0 0 0,0 0 0,0-1 0,1 1 0,-1 0 0,0 0 0,0-1 0,0 1 0,1 0 0,-1-1 0,0 1 0,1 0 0,-1-1 0,0 1 0,1 0 0,-1-1 0,1 1 0,-1-1 0,1 1 0,-1-1 0,1 1 0,0-1 0,-1 1 0,1-1 0,0 1 0,-1-1 0,1 0 0,0 1 0,-1-1 0,1 0 0,0 0 0,-1 0 0,3 1 0,28 9 0,-30-10 0,37 9 0,2-2 0,-1-2 0,0-1 0,59-3 0,-94-1 0,0 0 0,-1 0 0,1 0 0,0-1 0,0 0 0,0 0 0,-1 0 0,1 0 0,0 0 0,-1-1 0,7-3 0,-10 5 0,0-1 0,1 1 0,-1 0 0,0-1 0,0 1 0,1 0 0,-1-1 0,0 1 0,0-1 0,0 1 0,1 0 0,-1-1 0,0 1 0,0-1 0,0 1 0,0-1 0,0 1 0,0-1 0,0 1 0,0 0 0,0-1 0,0 1 0,0-1 0,0 1 0,0-1 0,-1 1 0,1-1 0,0 1 0,0 0 0,0-1 0,-1 1 0,1-1 0,-1 1 0,-26-21 0,-14 2 0,-1 2 0,-77-21 0,-101-12 0,156 36 0,-355-70 0,548 105 0,225 7 0,-279-25 0,325 11 0,-359-14 0,50-6 0,-56-5 0,-34 11 0,0 0 0,-1 0 0,1-1 0,-1 1 0,0 0 0,1 0 0,-1-1 0,1 1 0,-1-1 0,1 1 0,-1 0 0,0-1 0,1 1 0,-1-1 0,0 1 0,1-1 0,-1 1 0,0-1 0,0 1 0,1-1 0,-1 1 0,0-1 0,0 1 0,0-1 0,0 1 0,0-1 0,0 0 0,0 1 0,0-1 0,-2-2 0,0 0 0,0 0 0,0 0 0,-1 1 0,1-1 0,-1 1 0,0 0 0,0 0 0,0 0 0,0 0 0,0 0 0,0 1 0,0-1 0,-4 0 0,-46-21 0,0 3 0,-111-27 0,-125-5 0,218 40 0,0 5 0,-76 0 0,204 10 0,170 1 0,-224-4 0,-1 0 0,1 0 0,0-1 0,-1 1 0,1-1 0,-1 0 0,1 1 0,-1-1 0,0 0 0,4-2 0,-6 3 0,0-1 0,1 1 0,-1 0 0,0-1 0,1 1 0,-1 0 0,0-1 0,0 1 0,1 0 0,-1-1 0,0 1 0,0-1 0,0 1 0,0 0 0,1-1 0,-1 1 0,0-1 0,0 1 0,0 0 0,0-1 0,0 1 0,0-1 0,0 1 0,0-1 0,0 1 0,0-1 0,-1 1 0,1 0 0,0-1 0,0 1 0,0-1 0,0 1 0,-1 0 0,1-1 0,0 0 0,-4-3 0,0 1 0,0-1 0,0 1 0,0-1 0,-1 1 0,1 0 0,-1 1 0,0-1 0,-7-2 0,-52-21 0,-1 4 0,-112-25 0,-145-9 0,309 54 0,-438-45 0,456 47 0,39-1 0,59-8 0,-87 6 0,-1-1 0,0-1 0,0 0 0,0-1 0,-1 0 0,0-1 0,17-12 0,-31 19 0,1 0 0,0-1 0,0 1 0,0-1 0,0 1 0,0-1 0,-1 1 0,1-1 0,0 0 0,0 1 0,-1-1 0,1 0 0,-1 0 0,1 1 0,0-1 0,-1 0 0,0 0 0,1 0 0,-1 0 0,1 0 0,-1 0 0,0 0 0,0 0 0,1 0 0,-1 0 0,0 0 0,0 0 0,0 0 0,0 0 0,0 0 0,-1 0 0,1 0 0,0 0 0,0 1 0,-1-1 0,1 0 0,0 0 0,-1 0 0,1 0 0,-1 0 0,1 0 0,-1 0 0,1 1 0,-1-1 0,0 0 0,1 1 0,-1-1 0,0 0 0,0 1 0,1-1 0,-1 1 0,0-1 0,-1 0 0,-7-4 0,1 1 0,-1 0 0,0 0 0,-15-4 0,-246-50 0,27 8 0,243 50 0,0 0 0,1-1 0,-1 1 0,0 0 0,0 0 0,0 0 0,0 0 0,0 0 0,0 0 0,0 0 0,0-1 0,0 1 0,0 0 0,0 0 0,0 0 0,0 0 0,0 0 0,0 0 0,0-1 0,0 1 0,0 0 0,0 0 0,0 0 0,0 0 0,-1 0 0,1 0 0,0 0 0,0 0 0,0-1 0,0 1 0,0 0 0,0 0 0,0 0 0,0 0 0,0 0 0,0 0 0,-1 0 0,1 0 0,0 0 0,0 0 0,0 0 0,0 0 0,0 0 0,0 0 0,0 0 0,-1 0 0,1 0 0,0 0 0,0 0 0,0 0 0,0 0 0,0 0 0,0 0 0,0 0 0,-1 0 0,1 0 0,0 0 0,16-3 0,25 0 0,-40 3 0,15 0 0,19-1 0,-1-2 0,37-7 0,-63 8 0,1 0 0,-1 0 0,1-1 0,-1 0 0,0 0 0,0-1 0,0 0 0,0 0 0,-1-1 0,0 0 0,0-1 0,0 1 0,10-12 0,-15 14 0,0 0 0,0 1 0,0-1 0,-1 0 0,1 0 0,-1 0 0,1 0 0,-1 0 0,0-1 0,0 1 0,-1 0 0,1-1 0,-1 1 0,1 0 0,-1-1 0,0 1 0,0 0 0,-2-7 0,1 4 0,-1 1 0,0-1 0,-1 1 0,1 0 0,-1-1 0,0 1 0,0 0 0,-1 1 0,1-1 0,-6-4 0,-8-8 0,-1 2 0,-1 0 0,0 1 0,-31-17 0,-37-14 0,-2 3 0,-1 4 0,-2 5 0,-2 3 0,-109-20 0,191 48 0,0-1 0,0 0 0,0 1 0,0 0 0,0 1 0,0 0 0,-1 1 0,-19 2 0,31-2 0,1 0 0,0 0 0,-1 0 0,1 0 0,-1 0 0,1 0 0,-1 0 0,1 0 0,-1 1 0,1-1 0,-1 0 0,1 0 0,0 0 0,-1 0 0,1 1 0,-1-1 0,1 0 0,0 0 0,-1 1 0,1-1 0,0 0 0,-1 1 0,1-1 0,0 0 0,-1 1 0,1-1 0,0 0 0,0 1 0,-1-1 0,1 1 0,0-1 0,0 0 0,0 1 0,0-1 0,0 1 0,-1-1 0,1 1 0,0-1 0,0 1 0,0-1 0,0 1 0,0-1 0,0 0 0,1 1 0,-1-1 0,0 1 0,0-1 0,0 1 0,0-1 0,0 1 0,1-1 0,-1 0 0,0 1 0,0-1 0,1 0 0,-1 1 0,0-1 0,1 0 0,-1 1 0,0-1 0,1 1 0,28 19 0,6-3 0,1-1 0,1-2 0,55 15 0,127 18 0,-185-40 0,312 54 0,359 85 0,-691-142 0,1 0 0,-1 1 0,1 0 0,-1 1 0,16 8 0,-30-14 0,0 0 0,1 0 0,-1 1 0,0-1 0,1 0 0,-1 0 0,0 0 0,1 0 0,-1 0 0,0 0 0,1 1 0,-1-1 0,0 0 0,0 0 0,1 1 0,-1-1 0,0 0 0,0 0 0,1 1 0,-1-1 0,0 0 0,0 0 0,0 1 0,0-1 0,0 0 0,1 1 0,-1-1 0,0 0 0,0 1 0,0-1 0,0 0 0,0 1 0,0-1 0,0 0 0,0 1 0,0-1 0,0 0 0,0 1 0,0-1 0,0 1 0,-16 3 0,-23-5 0,23-4 0,1 0 0,0-1 0,0-1 0,0-1 0,1 0 0,0 0 0,1-2 0,0 1 0,0-2 0,-16-17 0,78 61 0,1-1 0,86 38 0,-80-42 0,429 205 0,-354-157 0,-44-23 0,15 1 0,190 72 0,120 7 0,-378-122 0,-1 2 0,0 1 0,-1 2 0,0 1 0,30 21 0,42 22 0,218 90 0,-155-78 0,-83-35 0,569 292 0,-601-301 0,37 24 0,-82-48 0,-1 1 0,0 0 0,0 0 0,-1 0 0,1 1 0,-1-1 0,0 1 0,-1 1 0,0-1 0,5 9 0,-8-14 0,0 1 0,-1-1 0,1 0 0,0 1 0,-1-1 0,1 0 0,-1 1 0,0-1 0,1 1 0,-1-1 0,0 1 0,0-1 0,0 1 0,0-1 0,0 0 0,0 1 0,0-1 0,0 1 0,-1-1 0,1 1 0,-1-1 0,1 0 0,-1 1 0,1-1 0,-1 0 0,0 1 0,0-1 0,1 0 0,-1 0 0,-2 2 0,1-2 0,0 0 0,0 0 0,0-1 0,0 1 0,0-1 0,0 1 0,0-1 0,0 0 0,0 1 0,0-1 0,0 0 0,0 0 0,0-1 0,0 1 0,0 0 0,0-1 0,-1 1 0,2-1 0,-1 0 0,-3-1 0,-1-1 0,-6-2 0,0 0 0,0 1 0,-25-5 0,36 8 0,0 1 0,0-1 0,0 1 0,-1 0 0,1 0 0,0 0 0,0 0 0,0-1 0,-1 2 0,1-1 0,0 0 0,0 0 0,0 0 0,-1 0 0,1 1 0,0-1 0,0 1 0,0-1 0,0 1 0,0-1 0,0 1 0,0-1 0,0 1 0,0 0 0,0 0 0,0 0 0,0-1 0,0 1 0,0 0 0,1 0 0,-1 0 0,0 0 0,1 0 0,-1 0 0,1 1 0,-1-1 0,1 0 0,-1 0 0,1 0 0,0 0 0,0 1 0,0-1 0,0 0 0,-1 0 0,2 0 0,-1 1 0,0-1 0,0 0 0,0 0 0,0 0 0,1 1 0,-1-1 0,1 0 0,-1 0 0,2 2 0,2 10 0,1 0 0,1-1 0,1 0 0,-1 0 0,2 0 0,0-1 0,0 0 0,1-1 0,18 18 0,9 5 0,58 41 0,123 74 0,-96-68 0,138 118 0,-247-187 0,0 2 0,0 0 0,-1 0 0,-1 1 0,0 0 0,-1 1 0,0 0 0,-1 1 0,-1 0 0,-1 0 0,0 0 0,-1 1 0,-1 0 0,0 0 0,-1 0 0,-1 0 0,-1 0 0,0 1 0,-4 28 0,2-36 0,-1 0 0,0 0 0,-1 0 0,-1 0 0,1 0 0,-1-1 0,-1 1 0,0-1 0,0 0 0,-1-1 0,0 1 0,-9 9 0,-13 12 0,-58 47 0,38-35 0,29-25 0,1 1 0,1 0 0,0 1 0,2 1 0,0 1 0,-23 42 0,34-54 0,1-1 0,-1 1 0,2-1 0,-1 1 0,1 0 0,0 0 0,1 0 0,0 1 0,0-1 0,1 0 0,0 0 0,1 0 0,0 0 0,0 1 0,1-1 0,1-1 0,-1 1 0,1 0 0,1 0 0,-1-1 0,1 0 0,7 10 0,3 1 0,1-2 0,1 0 0,1-1 0,0 0 0,1-2 0,32 22 0,-22-16 0,47 42 0,-73-61 0,-1 0 0,1 0 0,0 1 0,-1-1 0,1 1 0,-1-1 0,1 1 0,-1 0 0,0 0 0,0 0 0,0-1 0,0 1 0,0 0 0,0 0 0,0 0 0,-1 0 0,1 1 0,-1-1 0,1 0 0,-1 0 0,0 0 0,0 0 0,0 0 0,0 1 0,0-1 0,-1 0 0,1 0 0,0 0 0,-1 0 0,0 0 0,0 0 0,1 0 0,-1 0 0,0 0 0,0 0 0,-1 0 0,1 0 0,0-1 0,-1 1 0,1 0 0,-1-1 0,-2 3 0,-8 4 0,1 0 0,-2-1 0,1-1 0,-1 1 0,-18 5 0,16-6 0,5-2 0,-14 6 0,-44 13 0,45-21 0,22-4 0,16-3 0,760-207 0,-755 207 0,7-2 0,-1-1 0,0-1 0,27-14 0,-52 23 0,0 0 0,-1 0 0,1-1 0,-1 1 0,1 0 0,-1 0 0,1-1 0,0 1 0,-1 0 0,1-1 0,-1 1 0,0 0 0,1-1 0,-1 1 0,1-1 0,-1 1 0,1-1 0,-1 1 0,0-1 0,0 1 0,1-1 0,-1 1 0,0-1 0,0 0 0,1 1 0,-1-1 0,0 1 0,0-1 0,0 0 0,0 1 0,0-1 0,0 1 0,0-2 0,-18-10 0,-34 1 0,11 7 0,1 2 0,0 1 0,0 2 0,0 2 0,-72 14 0,55-4 0,0 4 0,2 1 0,-75 37 0,15 6 0,3 4 0,-192 151 0,-23 50 0,322-260 0,0 1 0,0 0 0,0 0 0,1 0 0,0 1 0,0-1 0,1 1 0,0 0 0,0 0 0,1 1 0,0-1 0,-1 16 0,-11 32 0,3-28 0,-2 1 0,-1-2 0,-1 0 0,-1 0 0,-2-2 0,-1 0 0,0-1 0,-40 37 0,17-23 0,-2-1 0,-2-3 0,-91 54 0,-121 32 0,25-13 0,82-36 0,-33 19 0,161-77 0,1 2 0,0 1 0,2 0 0,-1 2 0,-31 35 0,7-4 0,-3-2 0,-2-3 0,-1-1 0,-107 65 0,97-63 0,56-42 0,1 1 0,0-1 0,0 1 0,1 0 0,-1 1 0,1-1 0,0 1 0,0-1 0,1 1 0,-1 0 0,-1 5 0,4-9 0,-1-1 0,1 0 0,0 1 0,0-1 0,0 0 0,0 0 0,0 1 0,0-1 0,0 1 0,0-1 0,0 0 0,0 0 0,0 1 0,0-1 0,0 0 0,1 1 0,-1-1 0,0 0 0,0 1 0,0-1 0,0 0 0,1 1 0,-1-1 0,0 0 0,0 0 0,0 1 0,1-1 0,-1 0 0,0 0 0,0 0 0,1 1 0,-1-1 0,0 0 0,1 0 0,-1 0 0,0 0 0,1 0 0,-1 1 0,0-1 0,1 0 0,-1 0 0,0 0 0,1 0 0,-1 0 0,0 0 0,1 0 0,-1 0 0,0 0 0,1 0 0,-1-1 0,1 1 0,21-6 0,31-21 0,-1-2 0,-2-2 0,-1-3 0,57-49 0,-41 31 0,97-70 0,-34 28 0,-5-5 0,133-137 0,-134 80 0,3-2 0,-66 98 0,3 4 0,2 1 0,3 4 0,1 3 0,97-51 0,-133 82 0,-1-2 0,33-26 0,-52 35 0,0-1 0,0 0 0,-2-1 0,1 0 0,-2 0 0,1-1 0,10-21 0,79-137 0,-80 144 0,1 0 0,1 1 0,47-43 0,-20 25 0,63-74 0,-90 93 0,-1-1 0,-2-1 0,-1-1 0,24-51 0,-39 66 0,-12 12 0,-21 18 0,25-13 0,-107 65 0,3 5 0,3 5 0,4 4 0,3 4 0,-140 162 0,35-14 0,-265 235 0,61-100 0,393-356 0,0 0 0,-1-2 0,0 0 0,-1 0 0,-1-2 0,1-1 0,-2 0 0,1-1 0,-1-1 0,0-1 0,-24 5 0,8-3 0,0 2 0,1 2 0,0 1 0,1 2 0,0 1 0,1 1 0,1 2 0,-55 43 0,40-24 0,18-13 0,0-1 0,-2-2 0,-1-1 0,0-1 0,-2-2 0,-41 17 0,-40 3 0,-141 55 0,249-90 0,0 1 0,0-1 0,0 0 0,0-1 0,0 0 0,0 0 0,-1 0 0,1-1 0,-9 1 0,16-2 0,-1 0 0,1 0 0,-1 0 0,1 0 0,-1 0 0,1 0 0,0 0 0,-1 0 0,1 0 0,-1 0 0,1 0 0,0 0 0,-1 0 0,1 0 0,-1 0 0,1-1 0,0 1 0,-1 0 0,1 0 0,0 0 0,-1-1 0,1 1 0,0 0 0,-1 0 0,1-1 0,0 1 0,0 0 0,-1-1 0,1 1 0,0 0 0,0-1 0,0 1 0,-1-1 0,1 1 0,0 0 0,0-1 0,0 1 0,0-1 0,0 1 0,0 0 0,0-1 0,0 0 0,13-19 0,30-16 0,317-217 0,190-143 0,-166 67 0,-298 245 0,-3-4 0,83-115 0,-39 10 0,14-19 0,-108 173 0,2 1 0,44-37 0,-50 50 0,-2 0 0,-1-2 0,-1-1 0,-1-1 0,32-51 0,-50 65 0,0 0 0,0-1 0,-2 1 0,0-1 0,0 0 0,1-22 0,-4 25 0,0-1 0,2 0 0,0 1 0,0 0 0,1 0 0,1 0 0,0 0 0,0 0 0,14-20 0,109-116 0,-127 147 0,0 1 0,0-1 0,1 0 0,-1 1 0,0-1 0,1 1 0,-1-1 0,1 1 0,-1 0 0,1 0 0,-1-1 0,1 1 0,0 0 0,0 1 0,3-3 0,1 13 0,-6 17 0,-5 15 0,-2 1 0,-2-1 0,-18 55 0,-57 129 0,58-161 0,-42 109 0,-109 199 0,168-355 0,-2-2 0,0 1 0,0-1 0,-17 16 0,21-25 0,0-1 0,-1 0 0,0 0 0,0 0 0,0-1 0,-1 0 0,0-1 0,1 0 0,-19 5 0,-74 19 0,2 5 0,1 4 0,2 4 0,-114 66 0,117-51 0,-3-4 0,-2-5 0,-128 43 0,141-57 0,1 5 0,2 2 0,-93 63 0,132-77 0,-2-3 0,0-1 0,-1-3 0,-1-1 0,-1-2 0,-83 15 0,121-29 0,0 1 0,-1 1 0,2 0 0,-13 6 0,13-6 0,1 0 0,-1 0 0,0-1 0,-17 4 0,26-7 0,1-1 0,-1 1 0,1 0 0,-1-1 0,0 1 0,1 0 0,-1-1 0,0 1 0,0 0 0,1-1 0,-1 1 0,0-1 0,0 1 0,0-1 0,1 1 0,-1 0 0,0-1 0,0 1 0,0-1 0,0 1 0,0-1 0,0 1 0,0-1 0,0 1 0,0-1 0,0 1 0,0-1 0,0 1 0,0-1 0,-1 1 0,1 0 0,0-1 0,0 1 0,0-1 0,-1 1 0,1-1 0,0 1 0,-1 0 0,1-1 0,0 1 0,-1 0 0,1-1 0,0 1 0,-1 0 0,1-1 0,0 1 0,-1 0 0,1 0 0,-1 0 0,1-1 0,-1 1 0,1 0 0,-1 0 0,1 0 0,0 0 0,-1 0 0,1 0 0,-1 0 0,1 0 0,-1 0 0,1 0 0,-1 0 0,1 0 0,-1 0 0,1 0 0,-1 0 0,1 1 0,-1-1 0,29-33 0,268-188 0,-204 158 0,-52 35 0,386-287 0,-348 251 0,-4-4 0,-2-2 0,77-101 0,-113 120 0,-3-2 0,43-91 0,-32 58 0,-14 31 0,3 3 0,46-57 0,88-89 0,-94 117 0,-4-3 0,64-103 0,-123 170 0,-1 0 0,0 0 0,6-21 0,-15 38 0,1-1 0,-1 1 0,0-1 0,1 1 0,-1-1 0,0 1 0,0-1 0,0 1 0,1-1 0,-1 1 0,0-1 0,0 1 0,0-1 0,0 1 0,0-1 0,0 1 0,0-1 0,0 0 0,0 1 0,0-1 0,0 1 0,0-1 0,0 1 0,0-1 0,-1 1 0,1-1 0,0 1 0,0-1 0,-1 1 0,1-1 0,0 1 0,-1-1 0,-19 13 0,-49 57 0,-89 114 0,81-90 0,-206 249 0,-358 565 0,608-853 0,-78 96 0,93-130 0,-1 0 0,-1-2 0,0 0 0,-1-1 0,-1-1 0,-1-1 0,-28 13 0,-41 17 0,-124 82 0,199-113 0,2 0 0,0 1 0,0 1 0,2 0 0,0 1 0,1 1 0,-12 22 0,9-16 0,-1-1 0,0 0 0,-24 24 0,33-41 0,1 1 0,-1-2 0,-1 1 0,1-1 0,-1 0 0,0 0 0,0-1 0,0 0 0,-1-1 0,0 0 0,1 0 0,-1-1 0,-18 3 0,25-5 0,0 1 0,-1-1 0,1 0 0,-1 0 0,1 0 0,-1 0 0,1-1 0,-1 1 0,1-1 0,-1 1 0,1-1 0,0 0 0,-1 0 0,1 0 0,0 0 0,0-1 0,0 1 0,0 0 0,0-1 0,0 0 0,0 1 0,0-1 0,1 0 0,-1 0 0,0 0 0,1 0 0,0 0 0,-1 0 0,1 0 0,-1-4 0,1 2 0,0 0 0,0-1 0,0 1 0,0-1 0,1 1 0,0 0 0,0-1 0,0 1 0,0-1 0,1 1 0,-1-1 0,1 1 0,1 0 0,-1-1 0,0 1 0,5-7 0,1-1 0,0 1 0,1 0 0,1 0 0,0 0 0,0 2 0,1-1 0,0 1 0,1 0 0,20-12 0,14-6 0,60-25 0,-100 49 0,363-141 0,18 26 0,-11 2 0,163-81 0,-411 143 0,-4-6 0,135-88 0,-197 108 0,-1-2 0,-2-3 0,-2-3 0,-3-2 0,86-103 0,-125 131 0,-1-1 0,0-1 0,-2 0 0,-1-1 0,-1 0 0,9-39 0,-7 22 0,23-51 0,-9 35 0,32-114 0,-49 141 0,-2-1 0,-1 0 0,-1 0 0,-2-1 0,-2-46 0,0 78 0,0 0 0,0-1 0,0 1 0,0 0 0,0-1 0,0 1 0,0-1 0,-1 1 0,1 0 0,0 0 0,-1-1 0,1 1 0,-1 0 0,0 0 0,1-1 0,-1 1 0,0 0 0,0 0 0,1 0 0,-1 0 0,0 0 0,0 0 0,0 0 0,0 1 0,0-1 0,-1 0 0,1 0 0,0 1 0,0-1 0,0 1 0,-1-1 0,1 1 0,0-1 0,-1 1 0,1 0 0,0 0 0,-1 0 0,1 0 0,0 0 0,-1 0 0,1 0 0,0 0 0,-1 0 0,-1 1 0,-8 2 0,1 1 0,1 0 0,-1 0 0,-17 12 0,-117 78 0,4 6 0,-178 165 0,197-155 0,-107 128 0,173-172 0,2 1 0,4 3 0,-70 133 0,106-178 0,-16 53 0,28-78 0,1 1 0,-1 0 0,1 0 0,-1 0 0,1-1 0,0 1 0,-1 0 0,1 0 0,0 0 0,0 0 0,0 0 0,0 0 0,-1 0 0,1 0 0,0 0 0,1-1 0,-1 1 0,0 0 0,0 0 0,0 0 0,0 0 0,1 0 0,-1 0 0,1 0 0,-1-1 0,0 1 0,1 0 0,-1 0 0,1 0 0,0-1 0,-1 1 0,1 0 0,-1-1 0,1 1 0,0-1 0,0 1 0,-1 0 0,1-1 0,0 0 0,0 1 0,0-1 0,0 1 0,0-1 0,-1 0 0,1 0 0,0 0 0,0 1 0,0-1 0,0 0 0,0 0 0,0 0 0,0 0 0,0 0 0,1-1 0,9-1 0,-1 0 0,1-1 0,-1 0 0,11-5 0,-12 5 0,134-54 0,-4-5 0,-2-6 0,-4-7 0,212-155 0,-320 211 0,3 0 0,-1-2 0,-1-1 0,-1-1 0,-1-1 0,-1-1 0,26-35 0,-48 59 0,0 0 0,0-1 0,0 1 0,0 0 0,-1-1 0,1 1 0,0-1 0,0 1 0,-1-1 0,1 1 0,-1-1 0,0 0 0,1 1 0,-1-1 0,0 1 0,0-1 0,0 0 0,0 1 0,0-1 0,0 0 0,-1-2 0,0 3 0,0 0 0,0 1 0,0-1 0,0 0 0,0 1 0,0-1 0,0 0 0,0 1 0,0 0 0,-1-1 0,1 1 0,0 0 0,0-1 0,0 1 0,0 0 0,-1 0 0,1 0 0,0 0 0,0 0 0,-1 0 0,-1 1 0,-11 1 0,0 2 0,0-1 0,-24 11 0,-37 21 0,-138 84 0,-59 68 0,252-173 0,-39 29 0,56-41 0,0 1 0,1-1 0,-1 1 0,0 0 0,1-1 0,0 1 0,0 0 0,0 1 0,0-1 0,0 0 0,0 0 0,1 1 0,-2 6 0,3-9 0,0 0 0,0 0 0,0 0 0,1 0 0,-1 0 0,0 0 0,1 0 0,-1 0 0,1 0 0,-1 0 0,1 0 0,-1 0 0,1 0 0,-1 0 0,1-1 0,0 1 0,0 0 0,-1-1 0,1 1 0,0 0 0,0-1 0,0 1 0,0-1 0,0 1 0,0-1 0,0 1 0,0-1 0,0 0 0,0 0 0,0 1 0,0-1 0,0 0 0,0 0 0,0 0 0,1 0 0,22 1 0,1-1 0,-1-1 0,0-1 0,0-1 0,0-1 0,30-9 0,-30 8 0,437-127 0,-7-36 0,-408 150 0,19-4 0,-64 22 0,0-1 0,0 1 0,0-1 0,0 1 0,1 0 0,-1 0 0,0-1 0,0 1 0,0 0 0,0 0 0,1 0 0,-1 0 0,0 0 0,0 1 0,0-1 0,0 0 0,0 1 0,1-1 0,-1 0 0,0 1 0,0-1 0,0 1 0,0 0 0,1 0 0,-2 0 0,1 0 0,-1 0 0,0 1 0,1-1 0,-1 0 0,0 0 0,0 0 0,0 0 0,0 1 0,0-1 0,0 0 0,0 0 0,0 0 0,-1 1 0,1-1 0,0 0 0,-1 0 0,1 0 0,-1 1 0,-5 11 0,-1-1 0,0 1 0,-9 10 0,15-21 0,-94 125 0,47-66 0,-68 114 0,114-171 0,0 0 0,0 0 0,0 0 0,0 0 0,1 1 0,0-1 0,0 0 0,0 1 0,0-1 0,1 7 0,0-10 0,0 0 0,0 1 0,1-1 0,-1 0 0,1 0 0,-1 1 0,1-1 0,-1 0 0,1 0 0,0 0 0,0 1 0,-1-1 0,1 0 0,0 0 0,0 0 0,0-1 0,0 1 0,0 0 0,0 0 0,0 0 0,1-1 0,-1 1 0,0-1 0,0 1 0,1-1 0,-1 1 0,0-1 0,0 0 0,1 1 0,-1-1 0,0 0 0,1 0 0,-1 0 0,0 0 0,1 0 0,-1 0 0,2-1 0,7 0 0,0 0 0,0-1 0,-1 0 0,1 0 0,-1-1 0,1-1 0,13-6 0,67-42 0,-21 12 0,-4 12 0,0 2 0,98-24 0,-143 41 0,-41 8 0,-41 7 0,-127 50 0,130-36 0,-106 21 0,133-36 0,-600 122 0,434-72 0,-768 181 0,740-198 0,-544 108 0,718-133 0,-10 3 0,0-3 0,-110 8 0,155-19 0,-1 1 0,1 1 0,0 0 0,-32 13 0,-31 8 0,31-18 0,-63 2 0,76-8 0,-1 2 0,1 1 0,-71 19 0,83-15 0,-2-1 0,1-1 0,-32 3 0,43-8 0,0 0 0,0-2 0,0 0 0,0 0 0,0-1 0,0-1 0,-23-7 0,19 4 0,0 0 0,0-2 0,0 0 0,1 0 0,0-2 0,1 0 0,0-1 0,1-1 0,0 0 0,1-1 0,-15-16 0,-13-20 0,-2 3 0,-2 1 0,-2 3 0,-2 1 0,-1 3 0,-2 2 0,-2 3 0,-103-47 0,-348-132 0,451 194 0,0 3 0,-1 2 0,-86-8 0,82 14 0,0-3 0,-106-32 0,146 33 0,1-1 0,0-1 0,1-1 0,1 0 0,-1-1 0,-25-28 0,28 29 0,-3-9 0,18 20 0,0 1 0,0 0 0,0 0 0,0 0 0,0 0 0,0 0 0,-1 0 0,1 0 0,0 0 0,0 0 0,0 0 0,0-1 0,0 1 0,0 0 0,0 0 0,0 0 0,0 0 0,0 0 0,0 0 0,0 0 0,0 0 0,0 0 0,0-1 0,0 1 0,0 0 0,0 0 0,0 0 0,0 0 0,0 0 0,0 0 0,0 0 0,0 0 0,0-1 0,1 1 0,-1 0 0,0 0 0,0 0 0,0 0 0,0 0 0,0 0 0,0 0 0,0 0 0,0 0 0,0 0 0,0 0 0,0 0 0,1 0 0,-1 0 0,0 0 0,0 0 0,0-1 0,0 1 0,0 0 0,0 0 0,0 0 0,0 0 0,1 0 0,-1 0 0,0 0 0,0 0 0,0 1 0,0-1 0,0 0 0,19 8 0,291 185 0,-152-90 0,204 140 0,-180-119 0,-156-107 0,0-1 0,2-1 0,0-1 0,0-2 0,1-1 0,1-1 0,0-1 0,0-2 0,0-1 0,1-1 0,39 0 0,24 0 0,152 14 0,-192-12 0,-1 3 0,85 26 0,52 26 0,2-9 0,2-8 0,227 22 0,-73-62 0,-207-8 0,-76 3 0,148-6 0,-183 4 0,-1-2 0,1-2 0,-1 0 0,55-21 0,-75 23 0,-1-1 0,1 0 0,-1-1 0,-1 0 0,1 0 0,-1 0 0,0-1 0,-1 0 0,0-1 0,0 1 0,0-1 0,-1 0 0,0-1 0,7-15 0,-7 13 0,2-1 0,-1 1 0,2 0 0,0 0 0,0 1 0,0 0 0,11-8 0,23-10 0,-35 25 0,0-1 0,0 0 0,-1 0 0,0 0 0,0-1 0,0 0 0,0 0 0,-1-1 0,0 1 0,0-1 0,0 0 0,5-9 0,-10 14 0,1 0 0,-1-1 0,0 1 0,1 0 0,-1 0 0,0-1 0,0 1 0,0 0 0,0-1 0,0 1 0,0 0 0,0-1 0,-1 1 0,1 0 0,0 0 0,-1-1 0,1 1 0,-1 0 0,1 0 0,-1 0 0,1-1 0,-1 1 0,0 0 0,0 0 0,1 0 0,-1 0 0,0 0 0,0 0 0,0 1 0,-2-2 0,-3-2 0,1 1 0,-1 0 0,0 0 0,0 0 0,-10-2 0,-29-7 0,-1 1 0,0 2 0,-52-2 0,-154 1 0,166 8 0,-1525-24-1353,1214 22 1527,364 4 55,1-1 0,-1-1 1,0-2-1,-50-13 1,-61-13-198,125 20-32,19 9 0,0 1 0,-1 0 0,1 0 0,0-1 0,0 1 0,0 0 0,0-1 0,0 1 0,0 0 0,0 0 0,0-1 0,0 1 0,0 0 0,0-1 0,0 1 0,0 0 0,0 0 0,0-1 0,0 1 0,0 0 0,0-1 0,1 1 0,-1 0 0,0 0 0,0-1 0,0 1 0,0 0 0,0 0 0,1 0 0,-1-1 0,0 1 0,0 0 0,1 0 0,-1 0 0,0-1 0,0 1 0,1 0 0,-1 0 0,4-2 0,1 0 0,-1 0 0,1 1 0,-1-1 0,1 1 0,0 0 0,0 1 0,4-1 0,62-1 0,-1 2 0,118 18 0,-54-4 0,1815 42-453,-1938-56 569,0-1 0,0 0 0,19-5-1,-28 6-116,0-1 0,0 0-1,-1 1 1,1-1 0,0 0 0,0 0-1,0 0 1,-1 0 0,1 0-1,0-1 1,-1 1 0,3-3-1,-4 3 3,1 0-1,-1 0 0,1 0 0,-1 0 1,0 1-1,0-1 0,0 0 0,1 0 0,-1 0 1,0 0-1,0 0 0,0 0 0,0 0 1,-1 0-1,1 0 0,0 0 0,0 0 1,0 0-1,-1 0 0,1 1 0,-1-1 1,1 0-1,0 0 0,-1 0 0,0 0 1,1 1-1,-1-1 0,-1-1 0,-3-3 0,-1 0 0,-1 0 0,1 0 0,0 1 0,-1 0 0,0 0 0,0 1 0,0 0 0,-1 0 0,-8-2 0,11 3 0,-622-174 0,564 161 0,-830-146 0,600 116 0,50 17 0,243 28 0,0-1 0,0 1 0,0 0 0,0 0 0,0 0 0,0 0 0,0 0 0,0 0 0,0 0 0,0 0 0,0 0 0,0 0 0,0 0 0,0 0 0,0-1 0,0 1 0,0 0 0,0 0 0,0 0 0,0 0 0,0 0 0,0 0 0,19-1 0,40 0 0,333 18 8,328 11-586,-547-25 490,627 0 62,-735-9 26,-64 6 0,0 0 0,0 1 0,0-1 0,-1 0 0,1 0 0,0-1 0,0 1 0,0 0 0,-1 0 0,1 0 0,0 0 0,0-1 0,-1 1 0,1 0 0,0-1 0,-1 1 0,1 0 0,0-1 0,-1 1 0,1-1 0,0 1 0,-1-1 0,1 0 0,-1 1 0,1-1 0,-1 0 0,1 1 0,-1-1 0,0 0 0,1 1 0,-1-1 0,0 0 0,1 0 0,-1 1 0,0-2 0,-1 0 0,-1 0 0,1 0 0,-1 1 0,1-1 0,-1 1 0,0-1 0,1 1 0,-1 0 0,0 0 0,0 0 0,0 0 0,0 0 0,-4-1 0,-56-19 182,-1 3-1,0 3 1,-110-12-1,114 18-223,-803-62-494,-4 64 340,824 7 196,13 0 0,1 1 0,-43 6 0,62-4 0,15 2 0,19 2 14,1 0 0,0-1 1,45 4-1,-38-6 51,587 43 448,10-36-1413,-484-10 846,57 1 42,634-5 11,-717-7 1,-87 1 0,-32 9 0,-1 0 0,1-1 0,0 1 0,-1 0 0,1-1 0,-1 1 0,1 0 0,-1-1 0,1 1 0,-1 0 0,0-1 0,1 1 0,-1-1 0,1 1 0,-1-1 0,0 1 0,1-1 0,-1 1 0,0-1 0,0 1 0,1-1 0,-1 1 0,0-1 0,0 0 0,0 0 0,-1-1 0,-1-1 0,1 1 0,-1 0 0,0 0 0,0 0 0,0 0 0,0 0 0,0 0 0,-1 1 0,1-1 0,0 1 0,-1-1 0,1 1 0,-1 0 0,0 0 0,1 0 0,-4 0 0,-67-24 0,0 4 0,-112-18 0,-491-61-48,-10 30-9,579 60 55,-196-17 2,263 26 0,42 4 0,21 3 0,438 61 788,8-35-405,464-14-383,-818-29 0,-112 11 0,0 0 0,1-1 0,-1 0 0,0 1 0,0-1 0,0-1 0,0 1 0,0 0 0,0-1 0,0 1 0,-1-1 0,1 0 0,3-2 0,-6 3 0,0 0 0,1 0 0,-1 1 0,0-1 0,1 0 0,-1 0 0,0 1 0,0-1 0,0 0 0,1 0 0,-1 0 0,0 1 0,0-1 0,0 0 0,0 0 0,-1 0 0,1 0 0,0 1 0,0-1 0,0 0 0,-1 0 0,1 1 0,0-1 0,-1 0 0,1 0 0,-1 1 0,1-1 0,-1 0 0,1 1 0,-1-1 0,0 0 0,-6-6 0,-1 1 0,0 0 0,0 0 0,0 1 0,-1 0 0,-15-7 0,-60-23 0,-2 4 0,-160-37 0,111 42 0,-164-12 0,293 38 0,-16-2 0,-1 0 0,0 2 0,-45 4 0,58 2 0,16-1 0,21 5 0,27-1 0,1-2 0,0-2 0,0-3 0,98-8 0,-69-4 0,-1-3 0,118-34 0,-186 43 0,19-6 0,50-21 0,-77 27 0,1 1 0,-1-1 0,0 0 0,0-1 0,0 0 0,-1 0 0,1 0 0,-1-1 0,0 1 0,-1-2 0,0 1 0,7-10 0,-11 13 0,1 1 0,-1-1 0,0 1 0,0-1 0,-1 0 0,1 1 0,0-1 0,-1 0 0,0 0 0,1 1 0,-1-1 0,0 0 0,-1 0 0,1 0 0,0 1 0,-1-1 0,1 0 0,-1 1 0,0-1 0,0 0 0,0 1 0,0-1 0,-1 1 0,1-1 0,-1 1 0,1 0 0,-1 0 0,0-1 0,0 1 0,0 0 0,0 1 0,0-1 0,0 0 0,-1 1 0,-4-3 0,-9-6 0,0 2 0,-1 0 0,0 1 0,-23-7 0,36 13 0,-79-24 0,-2 5 0,-1 2 0,0 5 0,-123-4 0,154 19 0,39 1 0,19 1 0,30 6 0,82 9 0,161 8 0,122-20 0,-283-9 0,0-5 0,124-23 0,-165 11 0,-56 7 0,-18 12 0,0-1 0,0 1 0,0 0 0,0 0 0,1-1 0,-1 1 0,0 0 0,0-1 0,0 1 0,0 0 0,0-1 0,0 1 0,0 0 0,0-1 0,0 1 0,0 0 0,0-1 0,0 1 0,0 0 0,0-1 0,-1 1 0,1 0 0,0 0 0,0-1 0,0 1 0,0 0 0,-1-1 0,1 1 0,0 0 0,0 0 0,0-1 0,-1 1 0,-2-2 0,0 0 0,0 0 0,-1 1 0,1-1 0,0 1 0,-1 0 0,1 0 0,-5-1 0,-65-10 0,-1 3 0,0 3 0,-85 5 0,73 1 0,41-2 0,27 1 0,-1 0 0,1 1 0,0 1 0,-1 0 0,1 2 0,0 0 0,-28 9 0,45-12 0,0 0 0,0 0 0,0 0 0,0 1 0,0-1 0,0 0 0,0 1 0,0-1 0,0 1 0,0 0 0,1-1 0,-1 1 0,0 0 0,0-1 0,0 1 0,1 0 0,-1 0 0,0-1 0,1 1 0,-1 0 0,1 0 0,-1 0 0,1 0 0,0 0 0,-1 0 0,1 0 0,-1 2 0,2-2 0,-1 1 0,1-1 0,0 0 0,0 1 0,-1-1 0,1 0 0,0 0 0,0 0 0,0 0 0,0 0 0,1 0 0,-1 0 0,0 0 0,0 0 0,0 0 0,3 0 0,60 24 0,32-6 0,-60-14 0,60 18 0,-86-20 0,0 1 0,-1 0 0,0 0 0,1 1 0,-1 0 0,-1 1 0,1 0 0,-1 0 0,0 1 0,11 12 0,-12-13 0,0 0 0,1 0 0,0 0 0,0-1 0,0 0 0,1 0 0,0-1 0,0-1 0,0 1 0,0-1 0,0-1 0,1 0 0,-1 0 0,1-1 0,0 0 0,-1 0 0,19-2 0,-63-13 0,7 7 0,1 2 0,-1 0 0,0 2 0,-52 0 0,71 3 0,1 1 0,0 0 0,0 1 0,0 0 0,0 0 0,0 0 0,0 1 0,1 1 0,-13 6 0,16-8 0,1 1 0,-1 0 0,1 0 0,-1 1 0,1-1 0,0 0 0,1 1 0,-1 0 0,0 0 0,1 0 0,0 0 0,0 0 0,0 0 0,1 1 0,-1-1 0,1 1 0,0-1 0,-1 8 0,2-10 0,0 1 0,0 0 0,0 0 0,0-1 0,1 1 0,-1 0 0,1-1 0,-1 1 0,1 0 0,0-1 0,0 1 0,1-1 0,-1 1 0,0-1 0,1 0 0,-1 0 0,1 1 0,0-1 0,0 0 0,0 0 0,0 0 0,0-1 0,0 1 0,0 0 0,0-1 0,1 0 0,2 2 0,7 2 0,-1 0 0,1-1 0,0 0 0,22 4 0,12-1 0,70 2 0,9 0 0,-117-8 0,0 1 0,0 0 0,0 1 0,-1-1 0,1 1 0,7 5 0,7 2 0,-21-10 0,-1-1 0,1 1 0,0-1 0,-1 1 0,1-1 0,-1 0 0,1 1 0,-1-1 0,0 1 0,1-1 0,-1 0 0,0 1 0,1-1 0,-1 0 0,0 1 0,0-1 0,1 0 0,-1 0 0,0 1 0,0-1 0,0 0 0,0 0 0,0 1 0,0-1 0,0 0 0,0 1 0,-1-1 0,1 0 0,0 0 0,0 1 0,-1-2 0,1 0 0,0-15 0,1 0 0,1 0 0,0 0 0,1 1 0,1-1 0,0 1 0,2 0 0,11-26 0,11-15 0,36-52 0,-13 24 0,-41 67 0,3-4 0,-1 0 0,-1-1 0,-1-1 0,9-31 0,-17 50 0,-1 0 0,0-1 0,0 1 0,0 0 0,-1 0 0,1 0 0,-1-1 0,-1 1 0,1 0 0,-1 0 0,0-1 0,0 1 0,0 0 0,-1 0 0,0 0 0,0 0 0,0 1 0,0-1 0,-1 0 0,0 1 0,0 0 0,0 0 0,0-1 0,-1 2 0,0-1 0,0 0 0,-4-3 0,-11-5 0,-1 0 0,-1 1 0,1 0 0,-2 2 0,-30-9 0,-120-24 0,172 42 0,-163-28-1,-188-10-1,-169 22-576,137 23 453,299-1 128,1 3 0,-122 30 0,200-38-3,-45 15 0,47-15 0,1 0 0,0 0 0,-1 0 0,1 1 0,0-1 0,0 1 0,0-1 0,0 1 0,0 0 0,0-1 0,1 1 0,-1 0 0,0 0 0,1 0 0,-2 3 0,2-3 0,1-1 0,0 0 0,0 0 0,0 1 0,-1-1 0,1 0 0,0 0 0,1 1 0,-1-1 0,0 0 0,0 0 0,0 1 0,1-1 0,-1 0 0,1 0 0,-1 0 0,1 0 0,-1 1 0,1-1 0,0 0 0,-1 0 0,1 0 0,0 0 0,0 0 0,0-1 0,0 1 0,0 0 0,0 0 0,0 0 0,1 0 0,43 22 116,-1-6 34,1-2-1,1-3 1,48 8 0,149 11-181,-222-29 44,999 45-566,-880-50 553,-91-3 0,-55 1 0,-26-2 0,-361-51 0,199 34 0,173 21-1,-1232-146-746,1040 137 747,195 11 0,-1 1 0,1 1 0,0 0 0,-32 8 0,49-9 0,0 0 0,0 0 0,0 1 0,0-1 0,0 0 0,0 1 0,0-1 0,0 1 0,1 0 0,-1-1 0,0 1 0,0-1 0,0 1 0,1 0 0,-1 0 0,0-1 0,1 1 0,-1 0 0,0 0 0,1 0 0,-1 0 0,0 2 0,2-2 0,-1 0 0,0 0 0,0 1 0,1-1 0,-1 0 0,0 0 0,1 1 0,-1-1 0,1 0 0,0 0 0,-1 0 0,1 0 0,0 0 0,0 0 0,0 0 0,0 0 0,0 0 0,0 0 0,2 1 0,15 10 0,1 0 0,0-1 0,1-1 0,40 13 0,218 65 0,502 93-1009,23-36 287,-550-101 1586,-183-30-833,-61-9-31,-18-3 0,-35 2 17,-56-5 0,36 0 113,-199-3 1147,-385 5-1045,491 6-360,0 8 0,-163 36 0,102 6 128,190-48 0,1 2 0,1 1 0,0 1 0,1 1 0,-36 27 0,55-37 7,1 0-1,-1 1 1,1 0 0,0 0-1,1 0 1,-1 1 0,1 0 0,0 0-1,0 0 1,1 0 0,0 0 0,0 1-1,0 0 1,1-1 0,0 1 0,1 0-1,-1 0 1,1 0 0,0 0-1,1 11 1,-1-15 23,1-1 0,-1 0-1,0 0 1,0 1 0,0-1 0,0 0-1,0 0 1,0 0 0,-1 0 0,1 0-1,-1 0 1,1-1 0,-1 1-1,0 0 1,1-1 0,-1 1 0,0-1-1,0 1 1,0-1 0,0 0 0,-1 0-1,1 0 1,0 0 0,0-1-1,-3 2 1,-9 1-61,0 1 0,-1-2-1,-14 2 1,12-2 90,-216 13-59,153-12 0,-147 22 0,214-21 0,0 0 0,0 0 0,0 1 0,1 1 0,-1 0 0,1 1 0,1 0 0,-1 1 0,-14 13 0,9-8 0,-4 0 0,-1-1 0,0-1 0,-1-1 0,0-1 0,-33 8 0,-12 6 0,-27 11 0,-193 81 0,280-111 0,-1 0 0,1 0 0,-1-1 0,0 0 0,0 0 0,0-1 0,0 0 0,-1-1 0,1 0 0,0 0 0,-1-1 0,1 0 0,-1-1 0,1 0 0,0 0 0,0-1 0,0 0 0,0-1 0,0 0 0,-12-6 0,-98-36 0,-42-18 0,136 51 0,1-1 0,1-1 0,0-1 0,-31-26 0,19 10 0,-2 1 0,-1 3 0,-2 1 0,-80-40 0,109 61 0,-12-5 0,-41-25 0,56 29 0,1 1 0,0-1 0,0 0 0,0-1 0,1 0 0,0 0 0,0 0 0,-8-14 0,-12-20 0,-53-64 0,2 5 0,73 94 0,0-1 0,0 0 0,1 0 0,0 0 0,-4-11 0,7 17 0,-1 0 0,1 0 0,-1-1 0,1 1 0,0 0 0,0 0 0,-1 0 0,1-1 0,0 1 0,0 0 0,0 0 0,0-1 0,0 1 0,1 0 0,-1 0 0,0 0 0,0-1 0,1 1 0,-1 0 0,1 0 0,-1 0 0,1 0 0,-1 0 0,1 0 0,0 0 0,0 0 0,-1 0 0,1 0 0,0 0 0,0 0 0,0 0 0,0 1 0,0-1 0,0 0 0,0 1 0,0-1 0,1 1 0,-1-1 0,0 1 0,0-1 0,3 1 0,4-1 0,1 0 0,-1 1 0,1 1 0,-1 0 0,1 0 0,-1 0 0,0 1 0,13 4 0,69 31 0,-71-28 0,114 54 0,193 121 0,-260-140 0,-3 2 0,-2 4 0,-2 2 0,87 98 0,-42-20 0,102 110 0,-180-214 0,1-2 0,2 0 0,0-2 0,2-2 0,0 0 0,58 25 0,-10-15 0,2-2 0,1-5 0,106 17 0,256 5 0,-430-44 0,-8 0 0,0-1 0,0 1 0,0-1 0,0 0 0,0-1 0,0 1 0,0-1 0,0 0 0,0-1 0,-1 1 0,10-5 0,-15 6 0,1-1 0,0 1 0,-1-1 0,1 1 0,-1-1 0,1 1 0,-1-1 0,1 0 0,-1 1 0,1-1 0,-1 0 0,0 1 0,1-1 0,-1 0 0,0 1 0,0-1 0,1 0 0,-1 0 0,0 0 0,0 1 0,0-1 0,0 0 0,0 0 0,0 1 0,0-1 0,0 0 0,0 0 0,0 0 0,-1 1 0,1-1 0,0 0 0,-1 1 0,1-2 0,-18-25 0,15 24 0,-18-21 0,-2 1 0,0 1 0,-1 1 0,-1 1 0,-37-22 0,-146-74 0,66 49 0,-285-90 0,327 135 0,77 19 0,1-2 0,0 0 0,1-1 0,-1-1 0,-20-10 0,-40-29 0,-120-87 0,191 126 0,1-1 0,1-1 0,-1 0 0,2 0 0,-1 0 0,1-1 0,1-1 0,-1 1 0,2-1 0,0 0 0,0-1 0,1 1 0,0-1 0,-5-23 0,0 4 0,-1 1 0,-1-1 0,-1 2 0,-2 0 0,-1 1 0,-21-27 0,-6-3 0,-82-84 0,44 64 0,-4 4 0,-2 3 0,-102-62 0,151 110 0,-1 1 0,-2 2 0,-71-25 0,-133-23 0,232 65 0,-30-7 0,41 10 0,-1-1 0,1 1 0,0 0 0,0 0 0,0 0 0,0 0 0,0 0 0,0 0 0,-1 0 0,1 1 0,0-1 0,0 1 0,0-1 0,-3 3 0,51 19 0,524 200 0,-322-133 0,-113-39 0,137 51 0,273 142 0,-510-221 0,0 0 0,-2 2 0,0 2 0,53 55 0,-45-41 0,-28-29 0,1 0 0,1-1 0,-1 0 0,24 10 0,-11-6 0,-28-14 0,1 0 0,0 0 0,0 0 0,0 0 0,0 1 0,0-1 0,-1 0 0,1 0 0,0 0 0,0 0 0,0 0 0,0 0 0,0 0 0,0 0 0,0 0 0,-1 0 0,1 0 0,0 0 0,0 0 0,0 1 0,0-1 0,0 0 0,0 0 0,0 0 0,0 0 0,0 0 0,0 0 0,0 1 0,0-1 0,-1 0 0,1 0 0,0 0 0,0 0 0,0 0 0,0 0 0,0 1 0,0-1 0,0 0 0,0 0 0,0 0 0,1 0 0,-1 0 0,0 1 0,0-1 0,0 0 0,0 0 0,0 0 0,0 0 0,0 0 0,0 0 0,0 0 0,0 1 0,0-1 0,0 0 0,0 0 0,1 0 0,-1 0 0,-18 1 0,-41-10 0,0-1 0,-108-37 0,-1 1 0,86 30 0,112 31 0,20-3 0,1-3 0,74 3 0,108-7 0,-146-5 0,-6 1 0,198-4 0,-253-2 0,-37-1 0,-49-2 0,-517 2 0,562 6 0,-14 0 0,-1 2 0,-34 5 0,62-4 0,10 0 0,20 1 0,150 2 0,1-8 0,-1-8 0,0-8 0,264-60 0,171-82 0,-593 154 0,-13 4 0,1 0 0,0 0 0,0-1 0,-1 1 0,0-2 0,1 1 0,-1-1 0,0 0 0,-1-1 0,9-6 0,-15 10 0,1 1 0,-1-1 0,1 0 0,-1 1 0,0-1 0,1 0 0,-1 1 0,0-1 0,1 0 0,-1 1 0,0-1 0,0 0 0,0 0 0,0 1 0,0-1 0,0 0 0,0 0 0,0 1 0,0-1 0,0 0 0,0 0 0,0 1 0,-1-1 0,1 0 0,0 1 0,-1-1 0,1 0 0,0 1 0,-1-1 0,1 0 0,-1 1 0,1-1 0,0 1 0,-1-1 0,0 1 0,1-1 0,-1 1 0,1-1 0,-1 1 0,0 0 0,1-1 0,-2 1 0,-34-16 0,-4 5 0,0 2 0,0 2 0,-55-3 0,-136 3 0,142 6 0,-544 1 0,310 2 0,1106-11-228,0-55-334,-653 40 562,-79 7 0,-51 17 0,1 0 0,-1 0 0,1-1 0,-1 1 0,1 0 0,-1-1 0,1 1 0,-1 0 0,1-1 0,-1 1 0,0 0 0,1-1 0,-1 1 0,0-1 0,1 1 0,-1-1 0,0 1 0,1-1 0,-1 1 0,0-1 0,0 1 0,0-1 0,0 1 0,1-1 0,-1-1 0,-1 1 0,1 0 0,-1 0 0,0 0 0,0 0 0,1 1 0,-1-1 0,0 0 0,0 0 0,0 0 0,0 1 0,0-1 0,0 0 0,0 1 0,0-1 0,0 1 0,0-1 0,0 1 0,-2-1 0,-34-10 0,0 1 0,-74-10 0,79 15 0,-398-54 263,-3 19 1,-516 19-1,945 21-263,9 2 0,21 2 0,45 3 0,176 4 0,0-11 0,1-10 0,-2-12 0,0-10 0,359-95 0,-595 125 0,9-3 0,0 0 0,0-1 0,-1-1 0,1 0 0,31-20 0,-49 27 0,0-1 0,0 1 0,0 0 0,0-1 0,-1 0 0,1 1 0,0-1 0,0 1 0,-1-1 0,1 0 0,0 0 0,-1 1 0,1-1 0,0 0 0,-1 0 0,1 0 0,-1 0 0,0 0 0,1 0 0,-1 1 0,0-1 0,1 0 0,-1 0 0,0 0 0,0 0 0,0 0 0,0 0 0,0 0 0,0 0 0,0 0 0,0 0 0,-1 0 0,1 0 0,0-1 0,-2 0 0,0 0 0,0 0 0,0 0 0,0 0 0,0 0 0,-1 1 0,1-1 0,0 1 0,-1-1 0,1 1 0,-6-2 0,-27-8 0,-1 2 0,0 1 0,-1 2 0,0 2 0,0 1 0,-42 2 0,17-1 0,-1166-4 0,846 9 0,333-2 0,90-1 0,554-14-552,760-116 0,-958 57 552,-379 68 0,-1 0 0,0-1 0,17-10 0,-15 1 0,-19 3 0,-1 10 0,-1 0 0,-1 0 0,1 0 0,0 0 0,0 1 0,-1 0 0,1-1 0,-1 1 0,1 0 0,-1 0 0,-3-1 0,-36-9 114,-1 1 1,0 3-1,0 1 0,-59 0 0,51 3 155,-1197-16-708,865 22-20,-72-4 422,-509 5 38,775 3-1,169-7 0,20 0 0,0 0 0,0 0 0,0 0 0,0 0 0,0-1 0,0 1 0,0 0 0,0 0 0,1 0 0,-1 0 0,0 0 0,0 0 0,0 0 0,0 0 0,0 0 0,0 0 0,0 0 0,0 0 0,0 0 0,0-1 0,0 1 0,0 0 0,0 0 0,0 0 0,0 0 0,0 0 0,0 0 0,0 0 0,0 0 0,0 0 0,0 0 0,0 0 0,0 0 0,0-1 0,0 1 0,0 0 0,0 0 0,0 0 0,-1 0 0,1 0 0,0 0 0,0 0 0,0 0 0,0 0 0,0 0 0,0 0 0,0 0 0,0 0 0,0 0 0,0 0 0,0 0 0,0 0 0,0 0 0,0 0 0,-1 0 0,1 0 0,0 0 0,0-1 0,0 1 0,0 0 0,0 1 0,36-12 0,500-68 1197,-284 47-1360,1130-176-687,-1331 201 850,-37 6 0,0-1 0,0 0 0,0-1 0,0-1 0,0 0 0,-1 0 0,19-10 0,-28 7 0,-15 0 0,-8 2 10,-1 1 0,0 1 1,0 0-1,0 2 1,-20 0-1,4 0 91,-396-10-139,-499 52 0,674-12-42,2 10-1,2 12 1,-304 103-1,510-138 81,-62 22 0,98-33 0,1 0 0,-1 0 0,1 1 0,0 0 0,1 1 0,-14 12 0,22-19 0,1 0 0,-1 1 0,0-1 0,1 1 0,-1-1 0,1 1 0,-1-1 0,1 1 0,-1-1 0,1 1 0,0-1 0,-1 1 0,1 0 0,0-1 0,-1 1 0,1-1 0,0 1 0,0 0 0,0-1 0,-1 1 0,1 0 0,0-1 0,0 1 0,0 0 0,0 0 0,0-1 0,0 1 0,0 0 0,1-1 0,-1 1 0,0 0 0,0-1 0,0 1 0,1 0 0,-1-1 0,0 1 0,1-1 0,-1 1 0,1-1 0,-1 1 0,0 0 0,1-1 0,-1 1 0,1-1 0,-1 0 0,1 1 0,0-1 0,-1 1 0,1-1 0,-1 0 0,2 1 0,14 4 0,0 0 0,1-1 0,0-1 0,-1 0 0,1-1 0,0-1 0,29-2 0,-15 2 0,85 2 402,0-5-1,189-27 1,-297 28-395,-1-1 1,1 0-1,0 0 0,-1-1 1,10-4-1,-16 7-7,-1 0 0,1 0 0,-1 0 0,1-1 0,-1 1 0,1 0 0,-1 0 0,1-1 0,-1 1 0,1 0 0,-1-1 0,0 1 0,1 0 0,-1-1 0,1 1 0,-1 0 0,0-1 0,0 1 0,1-1 0,-1 1 0,0-1 0,0 1 0,1-1 0,-1 1 0,0-1 0,0 1 0,0-1 0,0 1 0,0-1 0,0 1 0,0-1 0,0 0 0,0 1 0,0-1 0,0 1 0,0-1 0,0 1 0,0-1 0,0 1 0,-1-1 0,1 1 0,0-1 0,0 1 0,-1-1 0,1 1 0,0 0 0,-1-1 0,1 1 0,0-1 0,-1 1 0,1 0 0,0-1 0,-1 1 0,1 0 0,-1-1 0,1 1 0,-1 0 0,0-1 0,-34-13 0,-9 4 0,-1 2 0,-78-5 0,-98 9 0,154 4 0,32-1 0,25 0 0,-1 0 0,0 1 0,0 1 0,-17 2 0,47 3 0,169 21-34,281 2 0,-405-27-19,79 4-245,674-1-13,-789-7 311,46-9 0,-49 2 0,-25 9 0,0 0 0,0 0 0,1 0 0,-1 0 0,0 0 0,0-1 0,0 1 0,1 0 0,-1 0 0,0 0 0,0 0 0,1-1 0,-1 1 0,0 0 0,0 0 0,0 0 0,0-1 0,0 1 0,1 0 0,-1 0 0,0-1 0,0 1 0,0 0 0,0 0 0,0-1 0,0 1 0,0 0 0,0-1 0,0 1 0,0 0 0,0 0 0,0-1 0,0 1 0,0 0 0,0 0 0,0-1 0,0 1 0,-3-2 0,0 0 0,1 0 0,-1 0 0,0 0 0,0 1 0,0 0 0,0-1 0,0 1 0,-1 0 0,-3 0 0,-100-26 0,-117-15 0,-126-1 0,315 39 0,-803-50-65,0 44 60,475 9 5,294-2 0,175-13 0,-80 13-41,30-2 462,106-23-1,-160 28-420,1 0 0,-1-1 0,0 1 0,0-1 0,0 0 0,0 1 0,0-1 0,0 0 0,0 0 0,0-1 0,0 1 0,-1 0 0,1 0 0,0-1 0,-1 1 0,3-3 0,-4 3 0,0 0 0,-1 0 0,1 1 0,0-1 0,0 0 0,0 1 0,-1-1 0,1 0 0,0 0 0,-1 1 0,1-1 0,0 0 0,-1 1 0,1-1 0,-1 1 0,1-1 0,-1 1 0,1-1 0,-1 1 0,0-1 0,1 1 0,-1-1 0,0 1 0,1 0 0,-1-1 0,0 1 0,1 0 0,-1 0 0,-1-1 0,-10-4 0,-1 1 0,0 1 0,-26-5 0,-80 0 0,-18-3 0,127 9 0,1-1 0,0 0 0,0 0 0,1-1 0,-1 0 0,1 0 0,0-1 0,0 0 0,-14-12 0,8 5 0,1-1 0,1 0 0,0 0 0,-12-19 0,22 29 0,0 0 0,0 1 0,0-1 0,0 0 0,1 0 0,0 0 0,-1 0 0,1 0 0,0-1 0,1 1 0,-1 0 0,0 0 0,1-1 0,0 1 0,0 0 0,0-1 0,0 1 0,1 0 0,-1-1 0,1 1 0,1-6 0,1 4 0,0 1 0,0 0 0,0-1 0,0 1 0,1 0 0,0 1 0,-1-1 0,1 1 0,1-1 0,-1 1 0,0 0 0,1 1 0,-1-1 0,11-3 0,43-16 0,2 3 0,0 3 0,64-10 0,-79 17 0,277-55 0,112-26-164,807-203-1867,-25-85 1230,-1091 332 514,203-105 0,-242 96 287,-80 50 0,-1 1 0,1-1 0,-1 0 0,0-1 0,-1 1 0,1-1 0,-1 0 0,0 0 0,0 0 0,3-10 0,-6 12 24,0 0 0,0 0 0,0 0 0,-1-1 0,1 1 0,-1 0 0,0-1 0,0 1 0,-1 0 0,1 0 0,-1-1 0,0 1 0,0 0 0,0 0 0,-1 0 0,1 0 0,-1 0 0,0 0 0,0 0 0,-1 1 0,1-1 0,-1 1 0,0 0 0,0-1 0,-5-3 0,1 0 182,-1 0 0,0 1 0,0 1 0,-1-1 0,1 1-1,-1 0 1,0 1 0,-1 0 0,1 1 0,-14-4 0,-18 0-22,0 2-1,0 2 1,-73 3 0,-131 26-238,-293 92-24,4 39-543,323-93 472,-382 134 149,24 53 0,540-236-116,-133 61 602,145-69-426,-1-1 0,0-1-1,0 0 1,-1-2 0,1 0 0,-1-1-1,-23 0 1,42-2-60,0 0 0,0 0 0,-1 0 0,1 0 0,0 1 0,0-1 0,-1 0 0,1 0 0,0 0 0,0 0 0,-1 0 0,1 0 0,0 0 0,-1 0 0,1 0 0,0 0 0,0 0 0,-1 0 0,1 0 0,0 0 0,-1-1 0,1 1 0,0 0 0,0 0 0,-1 0 0,1 0 0,0 0 0,0 0 0,0-1 0,-1 1 0,1 0 0,0 0 0,0 0 0,0-1 0,-1 1 0,1 0 0,0 0 0,0-1 0,0 1 0,0 0 0,0 0 0,0-1 0,0 1 0,-1 0 0,1-1 0,0 1 0,0 0 0,0 0 0,0-1 0,0 1 0,16-13 0,33-12 0,411-163 0,-80 37 0,-261 97 0,124-76 0,-242 129 0,10-5 0,-2 0 0,1-1 0,17-15 0,-26 21 0,0 0 0,0 0 0,0 0 0,0 0 0,0 0 0,0 0 0,0 0 0,-1 0 0,1 0 0,0 0 0,-1 0 0,1 0 0,-1-1 0,1 1 0,-1 0 0,0 0 0,1-1 0,-1 1 0,0 0 0,0-1 0,0 1 0,0 0 0,0 0 0,0-1 0,0 1 0,0 0 0,-1-1 0,1 1 0,0 0 0,-1 0 0,1-1 0,-1 1 0,1 0 0,-1 0 0,0 0 0,0 0 0,1 0 0,-1 0 0,0 0 0,0 0 0,0 0 0,0 0 0,0 0 0,-2-1 0,-12-7 0,-1 0 0,1 2 0,-1-1 0,-1 2 0,-23-7 0,-90-14 0,64 18 0,0 4 0,0 2 0,0 4 0,0 2 0,1 3 0,-130 30 0,58 2 0,2 6 0,-152 71 0,-209 92 0,444-184 0,52-23 0,1 0 0,-1 0 0,0 0 0,0 0 0,1 0 0,-1 1 0,0-1 0,0 0 0,1 0 0,-1 0 0,0 0 0,0 1 0,0-1 0,1 0 0,-1 0 0,0 0 0,0 1 0,0-1 0,0 0 0,0 0 0,1 1 0,-1-1 0,0 0 0,0 0 0,0 1 0,0-1 0,0 0 0,0 1 0,0-1 0,0 0 0,0 0 0,0 1 0,0-1 0,0 0 0,0 1 0,0-1 0,0 0 0,0 0 0,0 1 0,-1-1 0,1 0 0,0 0 0,0 1 0,0-1 0,0 0 0,-1 0 0,1 1 0,0-1 0,0 0 0,0 0 0,-1 0 0,1 0 0,0 1 0,0-1 0,0 0 0,-1 0 0,1 0 0,0 0 0,-1 0 0,1 0 0,0 0 0,-1 1 0,22 1 0,0 0 0,0-1 0,0-1 0,0-1 0,33-5 0,-34 4 0,198-26 0,266-68 0,-435 80 0,-41 10 0,-14 3 0,-22 4 0,-19 8 0,1 3 0,0 1 0,0 3 0,-65 32 0,-166 105 0,-215 194 0,472-332 0,11-10 0,-1 0 0,0 0 0,-1-1 0,1 0 0,0-1 0,-1 0 0,0 0 0,0-1 0,0-1 0,0 0 0,-13-1 0,-15 4 0,18-2 0,-18 2 0,1 2 0,-1 1 0,-61 20 0,87-19 0,15-3 0,31 2 0,333 3 0,-268-12 0,974-64-1081,-4-77 1033,-621 90 48,-415 47 103,-65 0 638,-186 1-585,-359 36 0,-214 78-207,468-59 75,-20 3-24,251-30 0,91-23 0,0 1 0,0-1 0,1 1 0,-1 0 0,0 0 0,1 0 0,-1 0 0,1 0 0,-1 0 0,1 0 0,-1 1 0,1-1 0,-2 3 0,3-4 0,-1 1 0,1-1 0,0 1 0,0-1 0,0 1 0,0-1 0,0 1 0,0-1 0,0 1 0,0-1 0,0 1 0,0-1 0,1 1 0,-1 0 0,0-1 0,0 0 0,0 1 0,0-1 0,1 1 0,-1-1 0,0 1 0,1-1 0,-1 1 0,0-1 0,1 0 0,-1 1 0,0-1 0,1 0 0,-1 1 0,1-1 0,6 4 0,0 0 0,0-1 0,0 0 0,0 0 0,13 3 0,65 12 0,1-4 0,106 4 0,708 21-664,4-39-77,-831 0 735,31-1 6,111 1 0,229-31 0,-364 15 0,-69 9 0,-17 1 0,-12 1 0,1 1 0,-1 1 0,0 1 0,0 1 0,-22 0 0,6 0 0,-180-3 470,0 10 1,-277 41-1,291-16-470,-599 98 0,782-126 0,0 0 0,0 2 0,0 0 0,1 1 0,-1 0 0,-20 12 0,32-14 0,-1-1 0,1 1 0,0 0 0,1 0 0,-1 1 0,1 0 0,-1-1 0,2 2 0,-1-1 0,0 0 0,1 1 0,0-1 0,0 1 0,1 0 0,-1 0 0,1 0 0,1 0 0,-1 0 0,0 13 0,0-8 0,1 0 0,1-1 0,0 1 0,1 0 0,3 19 0,-3-26 0,0 1 0,1-1 0,0 1 0,-1-1 0,2 0 0,-1 0 0,0 0 0,1 0 0,0 0 0,0 0 0,0-1 0,1 1 0,-1-1 0,1 0 0,6 5 0,32 15 0,0-2 0,1-2 0,1-2 0,76 20 0,-78-25 0,23 8 0,474 129 0,-493-138 0,-41-6 0,-15-1 0,-26 1 0,1-1 0,-48-2 0,34-2 0,21 1 0,-853 1 0,876-2 0,0 0 0,0 0 0,1 0 0,-1-1 0,0 1 0,0-1 0,1 0 0,-1-1 0,1 1 0,-1-1 0,1 0 0,-6-3 0,9 3 0,-1 0 0,1 0 0,0 0 0,0 0 0,0 0 0,1 0 0,-1 0 0,0 0 0,1-1 0,0 1 0,-1 0 0,1 0 0,0-1 0,0 1 0,0 0 0,0 0 0,1-1 0,-1 1 0,1 0 0,-1 0 0,1 0 0,0 0 0,0 0 0,0 0 0,1-3 0,1-3 0,0-1 0,0 1 0,-1-1 0,0 1 0,-1-1 0,0 0 0,0 1 0,-1-1 0,0 0 0,-1-11 0,-1 15 0,1 0 0,-1 0 0,0 0 0,0 0 0,-1 1 0,1-1 0,-1 1 0,0-1 0,0 1 0,-1 0 0,1 1 0,-1-1 0,0 0 0,0 1 0,0 0 0,0 0 0,-1 0 0,-7-3 0,-6-4 0,0 1 0,-35-11 0,44 17 0,1 1 0,-1 0 0,0 0 0,0 1 0,0 0 0,0 1 0,-1 0 0,-13 1 0,21 0 0,0-1 0,0 0 0,0 1 0,0-1 0,0 1 0,0 0 0,0-1 0,0 1 0,0 0 0,0 0 0,1 0 0,-1 1 0,0-1 0,1 0 0,-1 1 0,1-1 0,0 1 0,-1-1 0,1 1 0,0 0 0,0-1 0,-2 4 0,2-2 0,1 1 0,-1-1 0,1 0 0,-1 0 0,1 1 0,0-1 0,0 0 0,1 0 0,-1 1 0,1-1 0,-1 0 0,3 6 0,1 3 0,1-1 0,1 0 0,-1 0 0,2 0 0,0-1 0,12 15 0,3-2 0,2-1 0,0-1 0,2-2 0,0 0 0,1-2 0,0 0 0,51 20 0,216 69 0,-280-102 0,376 103 0,622 86 0,-962-186 0,-30-5 0,1 0 0,-1 2 0,0 0 0,38 14 0,-51-14 0,-1 0 0,-1 0 0,1 1 0,0-1 0,-1 1 0,0 0 0,0 1 0,-1-1 0,1 1 0,-1 0 0,0 0 0,-1 0 0,0 1 0,4 9 0,-6-13 0,0 0 0,0 0 0,0 1 0,0-1 0,-1 0 0,1 1 0,-1-1 0,0 0 0,0 0 0,0 1 0,0-1 0,-1 0 0,0 1 0,0 2 0,0-4 0,0 0 0,-1 0 0,1 0 0,0 0 0,-1 0 0,1 0 0,-1 0 0,1-1 0,-1 1 0,0-1 0,0 1 0,0-1 0,0 0 0,0 0 0,0 0 0,0 0 0,0 0 0,0 0 0,0 0 0,-1-1 0,1 1 0,-3 0 0,-46 1 0,44-2 0,-1 0 0,1 0 0,-1 1 0,1 0 0,-14 3 0,21-4 0,0 0 0,0 0 0,0 0 0,-1 0 0,1 0 0,0 0 0,0 0 0,-1 0 0,1 0 0,0 0 0,0 0 0,0 0 0,-1 0 0,1 0 0,0 0 0,0 0 0,0 1 0,-1-1 0,1 0 0,0 0 0,0 0 0,0 0 0,0 0 0,-1 1 0,1-1 0,0 0 0,0 0 0,0 0 0,0 0 0,0 1 0,0-1 0,0 0 0,0 0 0,-1 0 0,1 1 0,0-1 0,0 0 0,0 0 0,0 1 0,0-1 0,0 0 0,0 0 0,0 0 0,0 1 0,0-1 0,0 0 0,1 0 0,-1 1 0,0-1 0,0 0 0,0 0 0,0 0 0,0 1 0,16 7 0,24 3 0,4-3 0,0-3 0,1-1 0,-1-2 0,1-3 0,87-11 0,-128 11 0,-1 0 0,1 0 0,-1-1 0,0 1 0,1-1 0,-1 0 0,0 0 0,0 0 0,0 0 0,-1-1 0,1 1 0,0-1 0,-1 0 0,0 0 0,0 0 0,0 0 0,0 0 0,0 0 0,0 0 0,-1 0 0,1-1 0,-1 1 0,0-1 0,0 1 0,-1-1 0,1 0 0,-1 1 0,1-1 0,-1 1 0,0-1 0,-1 0 0,1 1 0,-1-1 0,1 0 0,-1 1 0,0-1 0,0 1 0,-1 0 0,1-1 0,-1 1 0,1 0 0,-1 0 0,0 0 0,0 0 0,-1 0 0,1 0 0,-1 0 0,1 1 0,-1-1 0,0 1 0,-4-3 0,-4-1 0,0 0 0,0 1 0,-1 0 0,0 1 0,0 0 0,0 1 0,0 0 0,-25-2 0,12 3 0,-1 2 0,1 0 0,-35 6 0,38-2 0,32-5 0,48-6 0,209-54 0,-2-11 0,316-133 0,219-130 0,-734 309 0,21-7 0,-1-5 0,130-76 0,-204 106 0,0 0 0,0-1 0,-1 0 0,11-13 0,-20 21 0,-1-1 0,1 1 0,-1-1 0,1 0 0,-1 0 0,1 0 0,-1 1 0,0-1 0,0 0 0,0 0 0,0 0 0,-1-1 0,1 1 0,-1 0 0,1 0 0,-1 0 0,1-1 0,-1 1 0,0 0 0,0 0 0,0 0 0,-1-1 0,1 1 0,0 0 0,-1 0 0,1 0 0,-1-1 0,0 1 0,0 0 0,0 0 0,0 0 0,0 0 0,0 0 0,-3-3 0,-10-7 0,0 1 0,-1 0 0,0 1 0,0 0 0,-1 1 0,-1 1 0,-19-7 0,-18-11 0,-129-60 0,-3 9 0,-4 7 0,-249-57 0,-611-53 0,806 139 0,385 63 0,140 27 0,-271-46 0,1 0 0,0 1 0,0 0 0,-1 0 0,0 1 0,0 0 0,0 1 0,-1 0 0,0 1 0,0 0 0,0 0 0,-1 1 0,0 0 0,-1 0 0,0 1 0,0 0 0,-1 0 0,0 1 0,0 0 0,5 14 0,15 23 0,2 0 0,2-3 0,1 0 0,3-2 0,47 46 0,-29-39 0,2-3 0,2-1 0,85 50 0,-22-29 0,3-5 0,3-5 0,212 63 0,-290-104 0,1-2 0,64 9 0,-107-21 0,0 0 0,0-1 0,0 0 0,0 0 0,0 0 0,-1-1 0,1 0 0,0 0 0,0 0 0,0-1 0,7-2 0,-11 3 0,-1 1 0,1-1 0,0 1 0,0-1 0,-1 1 0,1-1 0,0 0 0,-1 1 0,1-1 0,0 0 0,-1 0 0,1 0 0,-1 1 0,1-1 0,-1 0 0,0 0 0,1 0 0,-1 0 0,0 0 0,0 0 0,0 0 0,1-1 0,-2 0 0,1-1 0,-1 1 0,1 0 0,-1 0 0,0 0 0,1 0 0,-1 0 0,0 0 0,-1 0 0,1 0 0,0 0 0,0 0 0,-3-2 0,-17-16 0,0 1 0,-1 1 0,-1 1 0,0 1 0,-41-21 0,9 4 0,-106-63 0,-4 7 0,-5 6 0,-239-80 0,-417-52-669,-11 62 611,813 149 58,-5-1 0,0-1 0,-44-14 0,70 19 15,0-1 0,-1 0 1,1 0-1,0 0 0,0 0 0,0 0 1,1-1-1,-1 1 0,1-1 0,-1 0 1,1 0-1,0 0 0,0 0 1,0 0-1,0 0 0,1 0 0,-1-1 1,1 1-1,0-1 0,0 1 0,0-1 1,0 1-1,1-1 0,-1 0 0,1 1 1,1-8-1,-1 3 11,0 0 0,1 1 1,0-1-1,1 1 0,0-1 1,0 1-1,0-1 0,1 1 0,0 0 1,0 0-1,9-12 0,-8 14-26,1 1 0,-1 0 0,1 1 0,-1-1 0,1 1 0,0 0 0,1 0 0,-1 0 0,0 1 0,1 0 0,-1 0 0,1 0 0,9-1 0,85-9 0,-71 10 0,13-1 0,78-11 0,-106 12 0,0-1 0,0-1 0,0 0 0,-1-1 0,0 0 0,14-8 0,-23 10 0,-1-1 0,0 0 0,0 0 0,0 1 0,0-2 0,0 1 0,-1 0 0,0-1 0,0 1 0,0-1 0,0 1 0,-1-1 0,0 0 0,1-8 0,6-13 0,19-66 0,-21 68 0,1 0 0,0 1 0,20-40 0,-19 48 0,-1 5 0,-1-1 0,0 0 0,-1 0 0,0 0 0,-1 0 0,0-1 0,-1 0 0,0 0 0,-1 0 0,1-23 0,-2-17 0,1 20 0,-2 0 0,-1 0 0,-9-55 0,9 80 0,-1-1 0,0 0 0,-1 1 0,1-1 0,-1 1 0,-1 0 0,1 0 0,-1 0 0,-1 0 0,1 1 0,-1-1 0,0 1 0,0 1 0,-1-1 0,0 1 0,0-1 0,0 2 0,-1-1 0,1 1 0,-1 0 0,0 0 0,-1 1 0,1 0 0,0 0 0,-1 1 0,1 0 0,-14-2 0,-44-5 0,-1 3 0,1 3 0,-100 8 0,147-3 0,1 1 0,0 1 0,-1 0 0,1 1 0,1 1 0,-23 10 0,-15 6 0,31-16 0,-1-1 0,0-1 0,0-1 0,0-1 0,-1-2 0,-38-3 0,5 1 0,-319 4 0,-256-7 0,522-7 0,70 6 0,-42 0 0,-77 6 0,54 2 0,1-5 0,-168-25 0,159 9 0,-170-6 0,-114 22 0,305 4 0,47-4 0,0-2 0,0-2 0,0-2 0,-83-29 0,66 19 0,-93-16 0,-125 19 0,65 7 0,-29-2 0,227 8 0,-1 1 0,0-2 0,1-1 0,0 0 0,0-1 0,-20-10 0,-94-60 0,65 36 0,57 34 0,-1-1 0,2 0 0,-1-1 0,1 0 0,0-1 0,0 1 0,1-2 0,1 1 0,-1-1 0,1 0 0,1 0 0,0-1 0,1 0 0,0 0 0,-5-17 0,3 1 0,1 1 0,2-2 0,1 1 0,0 0 0,4-48 0,1 10 0,1 8 0,-2 0 0,-10-79 0,5 119 0,-1 0 0,-1 0 0,0 0 0,-1 1 0,-1 0 0,0 0 0,-1 1 0,-1 0 0,0 1 0,-1 0 0,-1 0 0,0 1 0,-24-19 0,17 14 0,-29-39 0,40 45 0,-1 1 0,0 0 0,0 0 0,-1 1 0,-1 0 0,0 1 0,0 0 0,0 1 0,-1 0 0,-1 1 0,-16-8 0,-20 1 0,-64-9 0,81 19 0,0-2 0,1-1 0,0-2 0,0-1 0,1-1 0,-43-23 0,33 11 0,9 6 0,1-2 0,0 0 0,2-2 0,-39-37 0,45 39 0,0 1 0,-2 2 0,0 0 0,0 1 0,-2 2 0,-26-11 0,22 10 0,25 11 0,0 1 0,0-1 0,0 1 0,0 0 0,-1 1 0,1-1 0,-1 1 0,1 0 0,-10 0 0,13 2 0,0-1 0,0 1 0,0-1 0,0 1 0,0 0 0,1 0 0,-1 0 0,0 0 0,0 0 0,1 0 0,-1 0 0,1 1 0,-1-1 0,1 1 0,0-1 0,-1 1 0,1-1 0,0 1 0,0 0 0,0-1 0,0 1 0,1 0 0,-1 0 0,0 0 0,1 0 0,-1 0 0,1-1 0,0 1 0,-1 0 0,1 3 0,-6 48 0,1 1 0,3-1 0,6 68 0,0 17 0,-23 97 0,10-144 0,8-88 0,1 0 0,0 0 0,0 1 0,1-1 0,-1 0 0,1 1 0,0-1 0,0 0 0,0 0 0,0 0 0,0 0 0,1 0 0,-1 0 0,1 0 0,0 0 0,0-1 0,0 1 0,0 0 0,0-1 0,1 0 0,-1 0 0,1 1 0,-1-1 0,1-1 0,0 1 0,6 3 0,5 1 0,1 0 0,1-1 0,-1 0 0,21 3 0,-18-4 0,12 3 0,1-2 0,0-1 0,0-1 0,0-1 0,0-2 0,1-2 0,-1 0 0,0-2 0,-1-2 0,1 0 0,40-15 0,-21 0 0,-33 13 0,0 1 0,28-7 0,-41 13 0,0 1 0,1 0 0,-1 0 0,0 0 0,0 1 0,1 0 0,-1-1 0,0 1 0,0 1 0,0-1 0,0 0 0,0 1 0,0 0 0,-1 0 0,1 0 0,3 3 0,56 48 0,-48-39 0,3 3 0,-8-10 0,-2 1 0,1 0 0,-1 1 0,8 11 0,-80-61 0,36 24 0,0 1 0,-1 2 0,0 1 0,-1 1 0,-1 1 0,0 2 0,-39-7 0,44 9 0,0-2 0,0-1 0,1 0 0,0-2 0,-25-17 0,26 15 0,0 1 0,0 1 0,-2 1 0,-48-14 0,70 24 0,-1 0 0,0 0 0,0 0 0,1 1 0,-1 0 0,0 0 0,0 0 0,0 0 0,0 1 0,1 0 0,-1 0 0,0 0 0,1 1 0,-1-1 0,1 1 0,-1 0 0,1 0 0,0 1 0,0-1 0,0 1 0,0 0 0,0 0 0,1 0 0,-6 7 0,4-3 0,0 0 0,1 1 0,0-1 0,0 1 0,1 0 0,0 0 0,1 1 0,-1-1 0,1 0 0,1 1 0,0-1 0,0 1 0,1 10 0,-1-9 0,1 0 0,1-1 0,-1 1 0,2-1 0,-1 1 0,1-1 0,1 1 0,0-1 0,0 0 0,1 0 0,0 0 0,0-1 0,1 1 0,0-1 0,1 0 0,0 0 0,0-1 0,0 0 0,15 13 0,26 27 0,-40-39 0,0 1 0,1-1 0,0-1 0,1 1 0,-1-1 0,1-1 0,1 0 0,-1 0 0,1 0 0,10 3 0,33 9 0,0-2 0,1-3 0,66 8 0,-103-18 0,0 1 0,-1 0 0,16 8 0,-16-7 0,0 1 0,1-2 0,16 3 0,100-4 0,-126-3 0,-99 0 0,-82-2 0,149 0 0,0-1 0,0-2 0,1 0 0,-44-15 0,39 10 0,0 1 0,0 2 0,-1 1 0,0 1 0,-35-1 0,-157 7 0,110 2 0,-23-4 0,-104 3 0,234-2 0,1 0 0,0 1 0,0-1 0,-1 1 0,1 0 0,0 0 0,0 0 0,0 1 0,0 0 0,0-1 0,-5 4 0,9-4 0,0-1 0,-1 0 0,1 1 0,0-1 0,0 0 0,-1 1 0,1-1 0,0 0 0,0 1 0,0-1 0,-1 1 0,1-1 0,0 0 0,0 1 0,0-1 0,0 1 0,0-1 0,0 0 0,0 1 0,0-1 0,0 1 0,0-1 0,0 1 0,0-1 0,0 0 0,0 1 0,0-1 0,0 1 0,1-1 0,-1 0 0,0 1 0,0-1 0,0 1 0,1-1 0,-1 0 0,0 1 0,1-1 0,2 3 0,0-1 0,-1 0 0,1 0 0,1 0 0,-1 0 0,0-1 0,0 1 0,6 1 0,47 15 0,1-2 0,71 10 0,124 6 0,-238-30 0,271 18 0,89 11 0,-343-24 0,-1 0 0,1 2 0,-1 1 0,-1 2 0,0 1 0,-1 1 0,0 1 0,-1 1 0,-1 2 0,0 0 0,-2 2 0,0 1 0,35 40 0,-5 3 0,-3 2 0,-3 2 0,74 142 0,-83-126 0,16 29 0,-49-102 0,1-1 0,0 1 0,0-1 0,1-1 0,1 1 0,-1-1 0,13 9 0,-11-14 0,-13-12 0,-12-15 0,-3 3 0,0 0 0,-1 1 0,-1 1 0,-1 0 0,-1 2 0,0 1 0,-1 0 0,0 2 0,-31-12 0,-33-11 0,-116-30 0,174 57 0,-379-93 0,402 100 0,-9-2 0,1 0 0,-1-1 0,1-1 0,-21-11 0,35 17 0,0 0 0,0 0 0,0 0 0,0 0 0,-1 0 0,1 0 0,0 0 0,0 0 0,0 0 0,0 0 0,0 0 0,0 0 0,-1 0 0,1-1 0,0 1 0,0 0 0,0 0 0,0 0 0,0 0 0,0 0 0,0 0 0,0 0 0,0-1 0,-1 1 0,1 0 0,0 0 0,0 0 0,0 0 0,0 0 0,0 0 0,0-1 0,0 1 0,0 0 0,0 0 0,0 0 0,0 0 0,0 0 0,0-1 0,0 1 0,0 0 0,0 0 0,0 0 0,0 0 0,0 0 0,0 0 0,1-1 0,-1 1 0,0 0 0,0 0 0,0 0 0,0 0 0,0 0 0,0 0 0,0 0 0,0 0 0,0-1 0,1 1 0,-1 0 0,0 0 0,0 0 0,0 0 0,0 0 0,0 0 0,16-3 0,19 4 0,73 17 0,0 5 0,109 39 0,250 124 0,-336-128 0,-116-52 0,33 15 0,53 30 0,-86-41 0,0 0 0,0 1 0,-1 0 0,0 1 0,-1 1 0,-1 0 0,13 17 0,-8-4 0,2-1 0,1-1 0,0-1 0,2-1 0,0 0 0,2-2 0,0-1 0,1-1 0,29 16 0,50 21 0,207 97 0,-231-124 0,2-4 0,118 19 0,-110-26 0,153 50 0,-194-50 0,1-3 0,0-2 0,2-3 0,76 6 0,208-11 0,-214-6 0,-105 2 0,-1-1 0,1-1 0,-1 0 0,0-1 0,0-1 0,0-1 0,-1 0 0,1-1 0,-1 0 0,0-2 0,-1 1 0,20-15 0,354-181 0,-283 156 0,-3-5 0,184-124 0,-282 173 0,0-1 0,0 1 0,0-1 0,0 0 0,0 0 0,-1 0 0,0 0 0,0-1 0,0 1 0,0-1 0,-1 0 0,0 0 0,2-5 0,-3 9 0,-1-1 0,0 1 0,0-1 0,0 1 0,0-1 0,0 0 0,0 1 0,0-1 0,0 1 0,-1 0 0,1-1 0,-1 1 0,1-1 0,-1 1 0,1-1 0,-1 1 0,0 0 0,0 0 0,-1-3 0,0 2 0,-1 0 0,1 0 0,-1 0 0,1 0 0,-1 1 0,0-1 0,0 1 0,0-1 0,0 1 0,0 0 0,0 0 0,-6 0 0,-41-7 0,-1 2 0,-1 2 0,-58 4 0,34 0 0,29-1 0,-1160 14 0,1114-7 0,-159 33 0,180-28 0,0-3 0,0-3 0,-87-5 0,66-1 0,-5 2 0,-3 1 0,-198-22 0,290 20 0,1-2 0,0 1 0,0-1 0,0-1 0,1 1 0,-1-1 0,1-1 0,-1 1 0,1-1 0,0-1 0,0 1 0,1-1 0,-1 0 0,1-1 0,0 1 0,1-1 0,-1-1 0,1 1 0,1-1 0,-1 1 0,1-1 0,0-1 0,0 1 0,1-1 0,-3-9 0,-11-26 0,-2 1 0,-36-58 0,43 83 0,0 0 0,-1 1 0,-1 1 0,0 0 0,-1 1 0,0 0 0,-1 1 0,-19-11 0,9 9 0,0 2 0,-1 1 0,-1 0 0,0 3 0,0 0 0,-37-6 0,25 3 0,0-2 0,-64-31 0,64 26 0,0 2 0,-62-17 0,74 23 0,28 11 0,0 0 0,0-1 0,0 1 0,0 0 0,0 0 0,0-1 0,0 1 0,0 0 0,0 0 0,0-1 0,0 1 0,0 0 0,1 0 0,-1 0 0,0-1 0,0 1 0,0 0 0,0 0 0,1 0 0,-1-1 0,0 1 0,0 0 0,0 0 0,1 0 0,-1 0 0,0 0 0,0 0 0,0-1 0,1 1 0,-1 0 0,0 0 0,0 0 0,1 0 0,-1 0 0,0 0 0,0 0 0,1 0 0,-1 0 0,0 0 0,0 0 0,1 0 0,-1 0 0,0 0 0,0 0 0,1 0 0,-1 1 0,0-1 0,1 0 0,68 2 0,425 108 0,-77-12 0,-232-70 0,369 10 0,-554-38 0,17 0 0,0 1 0,-1-2 0,1 0 0,-1-1 0,1 0 0,-1-2 0,30-10 0,-45 14 0,-1 0 0,1 0 0,-1 0 0,1 0 0,-1 0 0,1 0 0,-1 0 0,1 0 0,-1-1 0,1 1 0,-1 0 0,1 0 0,-1-1 0,0 1 0,1 0 0,-1 0 0,1-1 0,-1 1 0,0-1 0,1 1 0,-1 0 0,0-1 0,1 1 0,-1-1 0,0 1 0,0-1 0,1 1 0,-1-1 0,0 1 0,0-1 0,0 1 0,0-1 0,0 1 0,0-1 0,0 1 0,0-1 0,0 1 0,0-1 0,0 1 0,0-1 0,0 1 0,0-1 0,0 1 0,0-1 0,-1 1 0,1-1 0,0 1 0,0-1 0,-1 0 0,-29-16 0,-22 1 0,-1 1 0,-1 3 0,-105-9 0,111 15 0,-1154-54 0,1164 60 0,-177 5 0,177 4 0,38-9 0,-1 1 0,1-1 0,0 0 0,-1 0 0,1 0 0,0 1 0,-1-1 0,1 0 0,0 0 0,0 1 0,-1-1 0,1 0 0,0 0 0,0 1 0,0-1 0,-1 0 0,1 1 0,0-1 0,0 0 0,0 1 0,0-1 0,0 1 0,0-1 0,0 0 0,0 1 0,0-1 0,0 0 0,0 1 0,0-1 0,0 0 0,0 1 0,0-1 0,0 1 0,0-1 0,0 0 0,0 1 0,1-1 0,-1 0 0,0 1 0,0-1 0,0 0 0,1 1 0,3 2 0,0 1 0,1-1 0,-1 0 0,1 0 0,0-1 0,0 1 0,0-1 0,0 0 0,6 1 0,138 38 0,214 32 0,-267-56 0,81 12 0,130 26 0,-290-51 0,-8-3 0,-1 0 0,1 0 0,-1 1 0,0 1 0,0 0 0,1 0 0,-2 0 0,1 1 0,0 0 0,-1 0 0,14 11 0,-20-13 0,0 0 0,0-1 0,0 1 0,0 0 0,0 0 0,0 0 0,0 0 0,-1 0 0,1 0 0,-1 0 0,0 0 0,1 0 0,-1 0 0,0 0 0,0 0 0,0 0 0,0 0 0,-1 0 0,1 0 0,-1 0 0,1 0 0,-1 0 0,1 0 0,-1 0 0,0 0 0,0 0 0,0 0 0,0-1 0,0 1 0,-2 1 0,-6 9 0,0-1 0,-1 0 0,-15 13 0,6-5 0,14-14 0,1 0 0,0 1 0,0-1 0,0 1 0,1 0 0,0 0 0,0 0 0,0 1 0,1-1 0,0 1 0,-1 7 0,3-10 0,-1-1 0,1 0 0,0 1 0,0-1 0,0 1 0,1-1 0,-1 0 0,1 1 0,0-1 0,0 0 0,0 0 0,0 1 0,1-1 0,-1 0 0,1 0 0,0 0 0,-1-1 0,1 1 0,1 0 0,-1-1 0,0 1 0,1-1 0,-1 0 0,6 4 0,6 2 0,-1 0 0,1-1 0,1 0 0,-1-2 0,1 1 0,0-2 0,17 4 0,116 11 0,-117-16 0,394 14 0,-77-6 0,-344-10 0,12-1 0,0 2 0,0 0 0,28 8 0,-41-9 0,0 0 0,1 0 0,-1 0 0,0 1 0,-1-1 0,1 1 0,0 0 0,0 0 0,-1 0 0,1 0 0,-1 0 0,1 0 0,-1 1 0,0-1 0,0 1 0,0 0 0,0-1 0,-1 1 0,1 0 0,-1 0 0,0 0 0,0 0 0,2 6 0,1 18 0,-2-13 0,1 0 0,0 0 0,6 16 0,-6-25 0,-1 1 0,1-1 0,0 0 0,0-1 0,0 1 0,1-1 0,-1 1 0,1-1 0,1 0 0,-1 0 0,8 5 0,2 0 0,1 0 0,1-1 0,0-1 0,0 0 0,31 8 0,-35-12 0,0-1 0,0 1 0,0-2 0,0 0 0,0 0 0,1-1 0,-1-1 0,0 0 0,15-3 0,-23 3 0,-1-1 0,1 1 0,0-1 0,-1 0 0,0 0 0,1 0 0,-1 0 0,0-1 0,0 1 0,0-1 0,-1 0 0,1 0 0,-1 0 0,1 0 0,-1 0 0,0 0 0,2-5 0,-1 3 0,0 0 0,0 0 0,1 0 0,-1 1 0,1-1 0,0 1 0,7-5 0,-1 0 0,-1-1 0,0 0 0,0-1 0,-1 0 0,0 0 0,-1-1 0,-1 0 0,0 0 0,0-1 0,-1 1 0,4-17 0,-2 9 0,-4 14 0,-1 0 0,0-1 0,0 1 0,-1-1 0,1 1 0,-2-1 0,1 0 0,-1 1 0,0-1 0,0 0 0,-1 0 0,0 1 0,0-1 0,0 1 0,-1-1 0,0 1 0,0-1 0,-1 1 0,-3-6 0,1 4 0,-1 0 0,0 0 0,-1 1 0,1 0 0,-1 0 0,-1 0 0,1 1 0,-1 0 0,0 1 0,-1 0 0,1 0 0,-17-6 0,-30-10 0,-1 2 0,-109-20 0,-124-3 0,233 35 0,-28-3 0,60 9 0,24 1 0,0 0 0,0 0 0,0 0 0,0 0 0,0 0 0,0 0 0,0 0 0,0 0 0,1 0 0,-1 0 0,0 0 0,0 0 0,0 0 0,0 1 0,0-1 0,0 0 0,0 0 0,0 0 0,0 0 0,0 0 0,-1 0 0,1 0 0,0 0 0,0 0 0,0 0 0,0 0 0,0 0 0,0 0 0,0 0 0,0 1 0,0-1 0,0 0 0,0 0 0,0 0 0,0 0 0,42 10 0,302 54 0,444 24 0,-741-84 0,0-3 0,0-1 0,66-10 0,-104 9 0,0-1 0,0-1 0,-1 0 0,1 0 0,10-6 0,-18 9 0,0-1 0,0 1 0,0-1 0,0 1 0,0-1 0,0 1 0,0-1 0,0 1 0,0-1 0,0 0 0,0 0 0,-1 0 0,1 1 0,0-1 0,0 0 0,-1 0 0,1 0 0,-1 0 0,1 0 0,-1 0 0,1 0 0,-1 0 0,0 0 0,1-1 0,-1 1 0,0 0 0,0 0 0,0 0 0,0 0 0,0 0 0,0 0 0,0-1 0,0 1 0,0 0 0,-1 0 0,1 0 0,0 0 0,-1 0 0,1 0 0,-1 0 0,1 0 0,-1 0 0,0 0 0,1 0 0,-1 0 0,0 0 0,0 0 0,1 1 0,-1-1 0,-1-1 0,-7-5 0,-1 0 0,1 1 0,-1 0 0,0 1 0,-1 0 0,1 0 0,-1 1 0,0 0 0,-13-2 0,-108-17 0,112 21 0,-20-3 0,18 3 0,0-1 0,-27-7 0,39 4 0,13 0 0,8 0 0,0 0 0,1 2 0,-1-1 0,1 1 0,0 1 0,17-3 0,21-5 0,387-120 0,550-243 0,-904 344 0,-83 30 0,0 0 0,0-1 0,-1 1 0,1 0 0,0 0 0,0 0 0,0 0 0,0 0 0,0 0 0,0 0 0,0 0 0,0 0 0,0-1 0,0 1 0,0 0 0,0 0 0,0 0 0,0 0 0,0 0 0,0 0 0,0 0 0,0 0 0,0-1 0,0 1 0,0 0 0,0 0 0,0 0 0,0 0 0,1 0 0,-1 0 0,0 0 0,0 0 0,0 0 0,0 0 0,0-1 0,0 1 0,0 0 0,0 0 0,0 0 0,0 0 0,0 0 0,1 0 0,-1 0 0,0 0 0,0 0 0,-20-2 0,-31 0 0,-26 2 0,-347 4 0,413-4 0,-44 4 0,52-4 0,0 1 0,1-1 0,-1 1 0,0 0 0,1-1 0,-1 1 0,1 1 0,-1-1 0,1 0 0,0 0 0,-1 1 0,1-1 0,0 1 0,0 0 0,-3 3 0,4-4 0,1 0 0,0 0 0,0 0 0,-1 0 0,1 0 0,0 0 0,0 0 0,0 0 0,0 0 0,0 0 0,0 0 0,1 0 0,-1 0 0,0 0 0,0 0 0,1 0 0,-1 0 0,1-1 0,-1 1 0,1 0 0,-1 0 0,1 0 0,-1 0 0,1-1 0,0 1 0,-1 0 0,1-1 0,0 1 0,0 0 0,0-1 0,-1 1 0,1-1 0,0 1 0,0-1 0,0 0 0,1 1 0,35 16 0,165 49 0,-194-64 0,1 0 0,-1 0 0,1-1 0,0-1 0,-1 1 0,1-1 0,0-1 0,-1 1 0,1-1 0,-1-1 0,1 0 0,11-4 0,9-5 0,0-2 0,32-19 0,-37 19 0,0 1 0,1 0 0,28-7 0,1 8 0,2 3 0,-1 2 0,1 2 0,78 6 0,-33-1 0,206-2 0,376 49 0,-610-35 0,-58-6 0,-18-2 0,-22 0 0,-66 2 0,54-5 0,1 1 0,0 2 0,-1 1 0,-50 16 0,21 5 0,-84 48 0,95-45 0,-1-2 0,-79 26 0,83-41 0,38-10 0,-1 1 0,0 0 0,-22 10 0,33-11 0,-1-1 0,1 1 0,0 0 0,-1 0 0,1 1 0,1-1 0,-1 1 0,0 0 0,1 0 0,0 0 0,0 0 0,0 0 0,0 1 0,-2 7 0,0 2 0,0 0 0,2 1 0,-1 0 0,2 0 0,0 0 0,1 18 0,0-15 0,0-1 0,-2 0 0,-7 33 0,9-47 0,0 0 0,-1 0 0,1-1 0,0 1 0,-1-1 0,0 1 0,1-1 0,-1 0 0,0 0 0,0 1 0,0-1 0,-1-1 0,1 1 0,0 0 0,-1 0 0,1-1 0,-1 0 0,0 1 0,1-1 0,-1 0 0,0 0 0,0 0 0,0-1 0,-5 1 0,-7 1 0,0-2 0,0 0 0,-28-4 0,5 1 0,-1547-17 0,1019 23 0,-1264 16 0,1356-22 0,339-6 0,-200-38 0,178 16 0,-605-141 0,737 165 0,0-1 0,1-1 0,0-1 0,1-1 0,0-1 0,1-1 0,-31-24 0,-19-11 0,52 36 0,1 0 0,-34-30 0,52 41 0,0 1 0,1-1 0,-1 0 0,0 0 0,1 0 0,-1 0 0,1 0 0,-1 0 0,1 0 0,0 0 0,-1 0 0,1 0 0,0 0 0,0 0 0,0 0 0,0 0 0,0 0 0,0 0 0,0 0 0,0 0 0,0 0 0,0 0 0,1-1 0,-1 1 0,0 0 0,1 0 0,-1 0 0,1 1 0,-1-1 0,1 0 0,-1 0 0,1 0 0,0 0 0,-1 0 0,1 1 0,1-3 0,36-28 0,-30 26 0,15-11 0,0 2 0,1 0 0,1 2 0,0 0 0,1 2 0,0 1 0,0 1 0,1 1 0,0 1 0,0 2 0,55-3 0,7 7 0,-57 1 0,0-1 0,58-8 0,-73 2 0,-19-2 0,0 6 0,-1 0 0,0 1 0,0-1 0,1 1 0,-1 0 0,0 0 0,0 0 0,0 0 0,-4 0 0,-418-45 0,-6 31 0,186 8 0,238 7 0,-10 0 0,-1-1 0,1-1 0,0 0 0,-18-5 0,30 5 0,0 0 0,0 0 0,0 0 0,0-1 0,0 0 0,1 0 0,-1 0 0,1 0 0,0-1 0,0 0 0,0 0 0,0 0 0,1 0 0,-1 0 0,1-1 0,-3-6 0,-3-3 0,0 0 0,0 1 0,-1 0 0,-1 1 0,0 0 0,-1 0 0,-14-9 0,-10-6 0,-48-25 0,51 32 0,0-1 0,-49-41 0,54 32 0,26 26 0,-1 0 0,0 1 0,-1-1 0,1 0 0,-1 1 0,1 0 0,-1 0 0,0 0 0,0 0 0,0 1 0,-1 0 0,1-1 0,-1 2 0,1-1 0,-7-1 0,-11-2 0,-1 2 0,0 0 0,0 2 0,0 0 0,0 1 0,-1 2 0,-41 8 0,61-9 0,1 0 0,-1 0 0,1 1 0,-1 0 0,1-1 0,0 1 0,0 0 0,0 0 0,0 1 0,0-1 0,1 1 0,-1-1 0,1 1 0,-1 0 0,1 0 0,0 0 0,0 0 0,1 0 0,-1 1 0,0-1 0,1 1 0,0-1 0,0 1 0,0-1 0,0 1 0,1-1 0,-1 1 0,1 0 0,0-1 0,0 1 0,1 5 0,0-3 0,0 1 0,0 0 0,0-1 0,1 0 0,0 1 0,1-1 0,-1 0 0,1 0 0,1 0 0,-1 0 0,1-1 0,0 1 0,0-1 0,0 0 0,1 0 0,8 7 0,8 1 0,2 0 0,-1-1 0,2-1 0,-1-1 0,1-1 0,1-1 0,35 6 0,182 18 0,-173-28 0,-50-5 0,-1 2 0,1 0 0,0 1 0,0 1 0,-1 1 0,35 11 0,-35-8 0,1-2 0,0-1 0,0 0 0,0-1 0,0-1 0,0-1 0,39-2 0,17 1 0,726 71 0,-120-6 0,-663-63 0,0-1 0,0-1 0,1 0 0,-1-1 0,0-1 0,31-7 0,-48 8 2,0 1-1,0 0 0,0-1 1,1 1-1,-1-1 0,0 1 1,0-1-1,0 0 0,0 1 1,0-1-1,0 0 0,0 0 1,0 0-1,-1 0 0,1 0 1,0 0-1,0 0 0,-1 0 1,1 0-1,-1 0 0,1 0 1,-1 0-1,1 0 0,-1 0 1,0-1-1,1 1 0,-1 0 1,0 0-1,0 0 0,0-1 1,0 1-1,0 0 1,0 0-1,0-1 0,0 1 1,-1 0-1,1 0 0,0 0 1,-1-1-1,1 1 0,-1 0 1,1 0-1,-1 0 0,0 0 1,1 0-1,-2-1 0,-5-8-106,0 0 0,-1 0 0,-16-16-1,10 12-901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3:19:43.235"/>
    </inkml:context>
    <inkml:brush xml:id="br0">
      <inkml:brushProperty name="width" value="0.35" units="cm"/>
      <inkml:brushProperty name="height" value="0.35" units="cm"/>
      <inkml:brushProperty name="color" value="#9BF2D1"/>
    </inkml:brush>
  </inkml:definitions>
  <inkml:trace contextRef="#ctx0" brushRef="#br0">2667 4554 24575,'27'1'0,"0"1"0,0 1 0,0 2 0,0 0 0,-1 2 0,0 1 0,47 22 0,-69-29 0,-8-5 0,-20-13 0,-44-21 0,16 19 0,-1 3 0,-102-18 0,-115 0 0,253 32 0,-705-49 0,708 50 0,1 2 0,0 0 0,-1 0 0,1 1 0,0 1 0,0 0 0,0 1 0,0 1 0,-22 10 0,22-10 0,-1-1 0,0 0 0,0-1 0,-1 0 0,1-2 0,0 1 0,-1-2 0,-26-2 0,3 2 0,-208-3 0,-148 5 0,389-2 0,0 0 0,0 0 0,0 0 0,-1 1 0,1 0 0,0 0 0,0 1 0,0-1 0,0 1 0,1 0 0,-1 0 0,0 1 0,1-1 0,-1 1 0,1 0 0,0 0 0,0 1 0,0-1 0,1 1 0,-1 0 0,1 0 0,0 0 0,0 0 0,0 1 0,0-1 0,1 1 0,0 0 0,0-1 0,0 1 0,1 0 0,-1 0 0,1 0 0,0 0 0,0 8 0,0-5 0,-1-1 0,0 1 0,-1-1 0,0 0 0,0 0 0,0 0 0,-1-1 0,0 1 0,-1-1 0,1 0 0,-1 0 0,-9 9 0,-4 1 0,-2 0 0,-33 20 0,31-22 0,1 1 0,-25 23 0,45-37 0,0 0 0,0 0 0,0 0 0,0 0 0,0 0 0,-1 0 0,1 0 0,0 0 0,0 0 0,-1-1 0,1 1 0,0-1 0,-1 1 0,1-1 0,-1 1 0,1-1 0,-1 0 0,1 1 0,-1-1 0,1 0 0,-1 0 0,1 0 0,0 0 0,-1-1 0,-1 1 0,1-1 0,0-1 0,0 1 0,0 0 0,0-1 0,1 1 0,-1-1 0,1 1 0,-1-1 0,1 0 0,-1 0 0,1 0 0,0 0 0,0 0 0,-2-4 0,-3-10 0,1-1 0,0 0 0,-3-26 0,6 30 0,0 1 0,-12-60 0,-36-115 0,41 160 0,2-1 0,0-1 0,2 1 0,-2-34 0,4-113 0,-1-10 0,-8 99 0,7 51 0,-3-55 0,8 77 0,0 0 0,1 0 0,1 0 0,0 0 0,0 1 0,1-1 0,1 0 0,0 1 0,1 0 0,1 0 0,-1 0 0,2 1 0,0 0 0,13-18 0,-8 13 0,-1-2 0,-1 1 0,12-29 0,-19 39 0,0-1 0,0 0 0,-1 0 0,0 0 0,0 0 0,-1 0 0,0 0 0,-1 0 0,0 0 0,0-1 0,-2-11 0,0 14 0,0 1 0,0-1 0,-1 1 0,0 0 0,0-1 0,0 1 0,-1 1 0,1-1 0,-1 0 0,-9-7 0,9 9 0,0-2 0,0 1 0,0 0 0,0-1 0,1 0 0,-1 0 0,1 0 0,0 0 0,1 0 0,0 0 0,-1-1 0,-1-10 0,3 12 0,0 0 0,0 0 0,0 0 0,1 0 0,0 0 0,0 0 0,0 0 0,0 0 0,1 0 0,-1 0 0,1 0 0,0 0 0,0 1 0,1-1 0,-1 0 0,1 0 0,0 1 0,0-1 0,0 1 0,0-1 0,0 1 0,1 0 0,0 0 0,0 0 0,0 0 0,0 1 0,0-1 0,0 1 0,0 0 0,5-3 0,11-8 0,-2-1 0,0-1 0,0 0 0,26-35 0,8-5 0,-29 29 0,-1-1 0,-1-1 0,-1 0 0,-2-2 0,-1 0 0,-1-1 0,-1-1 0,-2 0 0,-2 0 0,9-46 0,-14 45 0,-2 0 0,-2 0 0,-4-58 0,1 48 0,4-57 0,0 90 0,0 1 0,1-1 0,0 0 0,0 1 0,1 0 0,0 0 0,9-13 0,0 1 0,30-35 0,-25 38 0,1 1 0,1 1 0,0 1 0,1 0 0,43-21 0,-36 21 0,0-2 0,49-39 0,-35 21 0,73-48 0,-92 69 0,-1 0 0,0-2 0,-2-1 0,0-1 0,0 0 0,-2-2 0,0 0 0,-2-1 0,0 0 0,18-33 0,-12 5 0,-1-1 0,25-99 0,-45 145 0,1-1 0,-1 1 0,1 0 0,0 0 0,0 0 0,0 0 0,0 0 0,1 0 0,0 1 0,4-5 0,-6 7 0,0 0 0,0 0 0,0 0 0,0 1 0,1-1 0,-1 0 0,0 1 0,0-1 0,1 1 0,-1 0 0,0-1 0,1 1 0,-1 0 0,0 0 0,1 0 0,-1 0 0,1 0 0,-1 0 0,0 0 0,1 0 0,-1 1 0,0-1 0,1 0 0,-1 1 0,0-1 0,0 1 0,1-1 0,-1 1 0,0 0 0,0 0 0,0-1 0,0 1 0,0 0 0,0 0 0,0 0 0,0 0 0,1 2 0,46 49 0,-23-25 0,38 34 0,-39-37 0,0 2 0,-2 1 0,0 0 0,-2 2 0,23 43 0,8 10 0,-43-69 0,16 24 0,2-1 0,1-2 0,54 55 0,-27-30 0,-44-47 0,-1 0 0,2-1 0,-1 0 0,2-1 0,-1 0 0,1-1 0,14 9 0,1-5 0,0-1 0,0-2 0,1 0 0,1-2 0,-1-1 0,1-1 0,1-2 0,-1 0 0,58-2 0,-80-2 0,1 0 0,-1 1 0,0 0 0,0 0 0,0 1 0,-1-1 0,1 2 0,0-1 0,-1 1 0,1 0 0,8 6 0,2 3 0,0 0 0,22 23 0,-31-25 0,1-2 0,0 1 0,1-1 0,0-1 0,0 0 0,1 0 0,-1-1 0,1 0 0,1-1 0,-1 0 0,15 3 0,-19-6 0,1 0 0,-1 0 0,0 1 0,1 0 0,-1 0 0,0 0 0,-1 1 0,1 0 0,11 10 0,-3 0 0,0 2 0,16 19 0,-19-20 0,0-1 0,1 0 0,29 24 0,-37-35 0,1 0 0,0 0 0,-1-1 0,1 1 0,0-1 0,0-1 0,7 2 0,-7-2 0,0 1 0,0-1 0,0 1 0,0 0 0,-1 1 0,1-1 0,-1 1 0,9 6 0,1 5 0,0 1 0,-1 1 0,-1 1 0,0 0 0,13 25 0,-12-19 0,1-2 0,33 39 0,-41-53 0,0 1 0,1-1 0,0-1 0,0 1 0,0-1 0,1-1 0,0 0 0,0 0 0,0-1 0,1 0 0,-1 0 0,1-1 0,0 0 0,0-1 0,0 0 0,0-1 0,0 0 0,0-1 0,1 1 0,-1-2 0,0 0 0,0 0 0,20-6 0,-21 4 0,-1 0 0,0-1 0,0-1 0,0 1 0,0-1 0,-1-1 0,0 1 0,0-1 0,0-1 0,-1 1 0,0-1 0,0 0 0,0 0 0,6-13 0,7-6 0,8-10 0,-12 14 0,1 0 0,2 1 0,0 1 0,28-23 0,-40 37 0,1 1 0,-1-1 0,0-1 0,-1 1 0,1-1 0,-1 0 0,-1 0 0,1 0 0,-1-1 0,0 1 0,-1-1 0,0 0 0,4-15 0,-3-1 0,0-1 0,-2 0 0,-1-32 0,2-15 0,-3 71 0,0 1 0,-1 0 0,1 0 0,0-1 0,0 1 0,0 0 0,0 0 0,0 0 0,0-1 0,0 1 0,-1 0 0,1 0 0,0-1 0,0 1 0,0 0 0,0 0 0,0-1 0,0 1 0,0 0 0,0 0 0,1-1 0,-1 1 0,0 0 0,0 0 0,0-1 0,0 1 0,0 0 0,0 0 0,0-1 0,0 1 0,1 0 0,-1 0 0,0 0 0,0 0 0,0-1 0,1 1 0,-1 0 0,0 0 0,0 0 0,0 0 0,1 0 0,-1-1 0,0 1 0,0 0 0,1 0 0,-1 0 0,0 0 0,0 0 0,1 0 0,-1 0 0,0 0 0,0 0 0,1 0 0,-1 0 0,0 0 0,1 0 0,9 18 0,6 31 0,17 66 0,-6 1 0,-5 2 0,-5 0 0,3 195 0,-20-288 0,0 0 0,1 0 0,2 0 0,6 30 0,-2-22 0,2 55 0,1 4 0,17 24 0,-17-80 0,-2 1 0,-1 0 0,2 42 0,-8-54 0,9 141 0,-7-141 0,1 0 0,1-1 0,1 1 0,15 34 0,-20-55 0,2 0 0,-1 0 0,0 0 0,1-1 0,0 1 0,-1-1 0,1 0 0,1 0 0,-1 0 0,0 0 0,1-1 0,0 1 0,-1-1 0,1 0 0,0 0 0,0 0 0,0-1 0,0 1 0,0-1 0,1 0 0,-1 0 0,7 0 0,11 1 0,0-1 0,-1-1 0,33-5 0,0 1 0,2 5 0,44-1 0,-93-1 0,1 0 0,-1 0 0,0-1 0,0 0 0,0 0 0,0 0 0,0-1 0,0 0 0,0-1 0,9-6 0,9-8 0,1 1 0,0 1 0,1 2 0,1 0 0,1 2 0,38-12 0,-58 21 0,-1 0 0,1-1 0,-1 0 0,0-1 0,-1 0 0,1 0 0,-1-1 0,0 0 0,0 0 0,-1 0 0,1-1 0,-1 0 0,-1 0 0,0-1 0,0 0 0,0 0 0,-1 0 0,0 0 0,-1-1 0,1 1 0,-2-1 0,4-17 0,1-14 0,-2-1 0,-2 1 0,-5-78 0,1 62 0,-1-28 0,4-133 0,0 206 0,0 1 0,0-1 0,1 1 0,0 0 0,0 0 0,1 0 0,1 0 0,8-14 0,7-6 0,29-34 0,-29 40 0,32-50 0,-42 54 0,-1-1 0,0 1 0,-1-1 0,-2-1 0,7-34 0,4-110 0,-14 131 0,22-137 0,-22 149 0,2 1 0,1-1 0,1 1 0,1 0 0,10-22 0,60-103 0,-70 134 0,3-4 0,-2 1 0,0-1 0,-1-1 0,0 0 0,-2 0 0,9-37 0,-4 5 0,1-1 0,3 1 0,2 1 0,35-70 0,-46 104 0,-2 0 0,0 0 0,0 0 0,-1 0 0,-1 0 0,-1-1 0,0 1 0,-1-1 0,-4-29 0,3 26 0,0-1 0,1 0 0,1 0 0,0 1 0,7-28 0,-4 29 0,-1-1 0,0 0 0,-1-30 0,3-27 0,-4 74 0,-1 0 0,0 1 0,0-1 0,1 1 0,-1-1 0,1 1 0,-1-1 0,1 1 0,0-1 0,-1 1 0,1 0 0,0-1 0,0 1 0,0 0 0,0 0 0,0 0 0,0-1 0,0 1 0,1 0 0,-1 1 0,0-1 0,1 0 0,-1 0 0,0 0 0,1 1 0,-1-1 0,1 1 0,-1-1 0,1 1 0,-1 0 0,1-1 0,0 1 0,-1 0 0,1 0 0,-1 0 0,1 0 0,-1 0 0,1 1 0,-1-1 0,4 1 0,2 1 0,1 1 0,-1-1 0,1 1 0,-1 1 0,0-1 0,-1 1 0,8 6 0,37 32 0,-1 3 0,-3 3 0,-2 1 0,48 68 0,-9-13 0,46 42 0,-129-145 0,1 1 0,-1-1 0,0 0 0,0 0 0,1 0 0,-1 0 0,1 0 0,-1 0 0,1-1 0,-1 1 0,1 0 0,-1-1 0,1 1 0,0-1 0,-1 0 0,1 1 0,0-1 0,-1 0 0,1 0 0,0 0 0,-1 0 0,4-1 0,-1 0 0,-1 0 0,0-1 0,1 1 0,-1-1 0,0 0 0,0 1 0,0-2 0,0 1 0,0 0 0,3-4 0,5-7 0,0-1 0,0 0 0,12-23 0,-21 34 0,34-66 0,20-28 0,-31 54 0,-19 31 0,0 0 0,1 1 0,13-17 0,-17 25 0,-1 1 0,1-1 0,0 1 0,0-1 0,0 1 0,0 0 0,0 0 0,0 0 0,1 1 0,-1-1 0,1 1 0,-1-1 0,1 1 0,0 1 0,-1-1 0,1 0 0,4 1 0,62 2 0,-52-1 0,0 0 0,0-1 0,34-5 0,-46 4 0,0 0 0,0-1 0,0 0 0,0 0 0,0-1 0,0 0 0,-1 0 0,1 0 0,-1-1 0,0 1 0,0-1 0,0-1 0,-1 1 0,1-1 0,4-6 0,60-72 0,-38 48 0,39-58 0,-60 76 0,1-1 0,1 1 0,24-28 0,-31 40 0,0 0 0,1 0 0,0 0 0,0 1 0,0 0 0,0 0 0,1 1 0,-1 0 0,1 0 0,0 0 0,11-2 0,-15 5 0,0-2 0,0 1 0,0 0 0,0-1 0,0 1 0,-1-1 0,1 0 0,0 0 0,-1 0 0,1 0 0,-1 0 0,0 0 0,1-1 0,-1 0 0,3-5 0,-3 5 0,0 0 0,1 0 0,-1 0 0,1 1 0,-1-1 0,1 0 0,0 1 0,0 0 0,6-4 0,-2 3 0,-1 1 0,1-1 0,0 1 0,0 1 0,0 0 0,0 0 0,0 0 0,0 1 0,0-1 0,0 2 0,13 1 0,2 3 0,1 0 0,26 11 0,-40-12 0,-5-3 0,-1-1 0,1 1 0,0-1 0,-1 0 0,1 0 0,-1 0 0,1 0 0,-1-1 0,1 1 0,-1-1 0,1 0 0,-1 0 0,1 0 0,-1 0 0,0-1 0,0 0 0,1 1 0,-1-1 0,0 0 0,-1 0 0,1-1 0,0 1 0,-1-1 0,1 1 0,-1-1 0,0 0 0,0 0 0,3-5 0,8-11 0,-1-2 0,-1 1 0,11-29 0,-14 28 0,33-51 0,-28 51 0,19-42 0,-22 39 0,-2 0 0,7-30 0,-11 43 0,1 0 0,0 1 0,1-1 0,0 1 0,0 1 0,1-1 0,0 1 0,17-16 0,-4 2 0,-9 11 0,-3 1 0,1 0 0,0 1 0,0 0 0,1 1 0,0 0 0,22-14 0,-30 23 0,-1-1 0,1 1 0,-1 0 0,1-1 0,0 1 0,-1 0 0,1 0 0,0 0 0,-1 0 0,1 1 0,0-1 0,-1 0 0,1 1 0,0-1 0,-1 1 0,1-1 0,-1 1 0,1 0 0,-1 0 0,1 0 0,-1 0 0,0 0 0,0 0 0,1 0 0,-1 0 0,0 0 0,1 2 0,29 40 0,-28-38 0,35 66 0,32 81 0,-47-96 0,3-1 0,1-2 0,57 82 0,-36-71 0,67 81 0,-99-128 0,1 0 0,1-2 0,1 0 0,0 0 0,39 21 0,158 63 0,-188-86 0,-15-8 0,0 1 0,-1 1 0,0 0 0,13 9 0,-21-13 0,0 1 0,-1 0 0,1 0 0,-1 0 0,1 0 0,-1 0 0,-1 1 0,1-1 0,-1 1 0,1 0 0,-1-1 0,-1 1 0,1 0 0,1 10 0,-1 2 0,2 0 0,-1 0 0,2 0 0,0-1 0,1 1 0,1-1 0,0-1 0,1 1 0,1-1 0,1-1 0,0 1 0,16 17 0,6-1 0,1-1 0,69 47 0,83 37 0,15 10 0,-160-98 0,1-1 0,82 35 0,-101-48 0,-1 1 0,0 0 0,-2 2 0,1 0 0,32 34 0,3 2 0,-24-21 0,-2 2 0,-1 0 0,-2 2 0,22 37 0,-19-22 0,-4 1 0,-1 2 0,17 54 0,25 56 0,-37-103 0,2-1 0,2-1 0,3-2 0,58 67 0,35 47 0,-90-112 0,2-3 0,53 54 0,-13-31 0,-28-29 0,63 77 0,94 118 0,-159-191 0,1-3 0,86 61 0,228 123 0,-313-202 0,-1 2 0,83 72 0,-87-66 0,1-2 0,73 42 0,115 47 0,-225-120 0,258 135 0,-116-58 0,-93-48 0,81 34 0,-97-49 0,66 41 0,-71-36 0,82 34 0,-45-27 0,-40-16 0,0-1 0,63 15 0,-49-15 0,0 2 0,-1 2 0,-1 3 0,68 39 0,-42-21 0,-37-22 0,-1 3 0,0 0 0,-2 3 0,62 51 0,11 24 0,-91-87 0,0-1 0,1 0 0,0-2 0,1 0 0,0-1 0,0-1 0,22 6 0,19 7 0,214 77 0,-2 12 0,101 34 0,41-30 0,-330-97 0,0-3 0,1-4 0,86-2 0,-108-3 0,-1 2 0,0 3 0,109 30 0,-128-28 0,-41-11 0,0 0 0,0 0 0,0 1 0,0-1 0,0 1 0,0-1 0,0 1 0,-1 0 0,1 0 0,0 0 0,0 0 0,-1 0 0,1 0 0,0 0 0,-1 1 0,1-1 0,-1 0 0,0 1 0,1 0 0,-1-1 0,2 4 0,-3-4 0,0 1 0,0 0 0,-1-1 0,1 1 0,0-1 0,0 1 0,-1-1 0,1 1 0,-1-1 0,0 1 0,1-1 0,-1 0 0,0 1 0,0-1 0,0 0 0,0 1 0,0-1 0,0 0 0,0 0 0,0 0 0,-2 1 0,-10 9 0,-1-1 0,-1 0 0,-25 12 0,34-18 0,-10 4 0,6-3 0,1 0 0,-1 1 0,1-1 0,0 2 0,-8 7 0,14-10 0,0-1 0,0 1 0,0-1 0,1 1 0,0 0 0,0 0 0,0 0 0,0 0 0,1 1 0,-1-1 0,1 0 0,0 1 0,1-1 0,-1 1 0,1 7 0,0 15 0,2 1 0,10 52 0,2 22 0,-5-25 0,-6-61 0,-1 0 0,0 0 0,-1 0 0,-1 0 0,0 0 0,-1 0 0,-1 0 0,-6 26 0,1-23 0,0 1 0,-2-1 0,0-1 0,-1 0 0,-1 0 0,0-1 0,-16 18 0,-13 9 0,-54 46 0,84-79 0,0 0 0,1 0 0,0 2 0,1-1 0,-7 15 0,-20 27 0,-141 155 0,153-183 0,0-2 0,-2 0 0,-31 23 0,11-9 0,-2-1 0,-2-1 0,-73 38 0,36-22 0,29-16 0,-135 75 0,177-104 0,-5 3 0,0-1 0,-36 11 0,51-19 0,0 1 0,-1-1 0,1-1 0,0 1 0,-1-1 0,1 0 0,-1 0 0,1 0 0,0-1 0,-1 1 0,1-2 0,0 1 0,-1 0 0,1-1 0,0 0 0,-7-4 0,9 4 0,0 0 0,1-1 0,-1 1 0,0-1 0,1 0 0,0 0 0,-1 0 0,1 0 0,0 0 0,1 0 0,-1 0 0,0-1 0,1 1 0,0-1 0,0 1 0,0-1 0,0 0 0,1 1 0,-1-1 0,1 0 0,0 1 0,0-1 0,0 0 0,2-6 0,1-10 0,1 0 0,1 1 0,9-27 0,-5 19 0,11-37 0,25-97 0,-22 69 0,6-35 0,-27 113 0,-1 0 0,0-1 0,-1 1 0,0 0 0,-2 0 0,1 0 0,-5-15 0,4 23 0,0 1 0,0 0 0,0-1 0,-1 1 0,0 0 0,0 1 0,0-1 0,-1 0 0,1 1 0,-1 0 0,0 0 0,-1 0 0,1 0 0,0 1 0,-1 0 0,0-1 0,0 2 0,0-1 0,0 1 0,-10-4 0,-1 1 0,0 1 0,0 0 0,-1 2 0,1 0 0,-33 0 0,-68 6 0,66-1 0,1-2 0,-1-2 0,-52-7 0,85 3 0,0 0 0,-31-13 0,-26-8 0,9 12 0,-1 3 0,-110-4 0,90 24 0,68-5 0,0-2 0,0 0 0,-33-1 0,46-1 0,0-1 0,0 0 0,0-1 0,1 1 0,-1-1 0,0 0 0,1 0 0,-1-1 0,1 0 0,0 0 0,0 0 0,0 0 0,0-1 0,0 0 0,1 0 0,-5-5 0,-6-12 0,0 0 0,1 0 0,1-1 0,-15-38 0,2 6 0,21 46 0,0 0 0,-1 1 0,0 0 0,0 0 0,0 0 0,-1 1 0,0 0 0,0 0 0,-1 1 0,1 0 0,-1 0 0,0 1 0,-1 0 0,-14-5 0,-13-3 0,-1 2 0,-44-7 0,59 13 0,-125-12 0,120 15 0,0 0 0,0-2 0,0-1 0,0-2 0,1 0 0,0-1 0,-42-19 0,-27-17 0,54 27 0,1-3 0,-39-25 0,8-11 0,51 37 0,-1 2 0,-26-17 0,-28-11 0,8 4 0,-124-56 0,122 69 0,-2 4 0,-105-22 0,168 43 0,-1-1 0,1 1 0,0-1 0,0-1 0,0 1 0,0-2 0,1 1 0,-1-1 0,1 0 0,0 0 0,1-1 0,-1 0 0,1 0 0,0-1 0,1 1 0,-6-9 0,-7-6 0,7 10 0,-1 1 0,-1 1 0,1 0 0,-1 0 0,-1 1 0,-26-11 0,19 10 0,2-2 0,-28-18 0,19 9 0,0 2 0,-1 0 0,-1 2 0,0 1 0,-1 2 0,-1 1 0,0 1 0,-47-9 0,-50-9 0,-224-84 0,224 65 0,59 23 0,0-2 0,-67-40 0,63 27 0,-59-36 0,-145-133 0,244 182 0,-9-3 0,-59-32 0,65 41 0,1-1 0,-66-54 0,55 33 0,-195-161 0,224 193 0,-8-6 0,24 14 0,14 7 0,158 61 0,204 110 0,-329-146 0,-1 1 0,-2 3 0,-2 2 0,44 46 0,38 33 0,122 114 0,-17-15 0,260 163 0,-270-217 0,-194-141 0,313 220 0,-277-201 0,2-3 0,2-3 0,121 44 0,192 54 0,74 22 0,154 43 0,-556-178 0,34 10 0,109 52 0,-141-55 0,82 23 0,1 0 0,-95-34 0,0-2 0,0-2 0,0-1 0,1-2 0,54 1 0,-37-3 0,88 17 0,-66-4 0,86 22 0,-160-37 0,0 1 0,-1 0 0,1-1 0,-1 1 0,0 0 0,1 0 0,-1 1 0,0-1 0,0 1 0,0 0 0,-1 0 0,1 0 0,0 0 0,-1 0 0,2 4 0,26 60 0,-3-6 0,2-14 0,44 95 0,-64-120 0,-1 1 0,-1-1 0,-2 1 0,0 0 0,-1 1 0,-1-1 0,-1 28 0,-2 14 0,-3 99 0,3-159 0,-1 0 0,0 0 0,0-1 0,-1 1 0,1 0 0,-1-1 0,0 0 0,0 1 0,0-1 0,-1 0 0,0 0 0,0 0 0,0 0 0,0-1 0,0 1 0,-1-1 0,1 0 0,-1 0 0,-6 4 0,-7 3 0,-1-1 0,1-1 0,-32 10 0,-19 10 0,17-1 0,-139 83 0,66-26 0,-137 100 0,246-171 0,1 0 0,0 1 0,-12 18 0,-33 32 0,5-24 0,-2-2 0,-1-3 0,-1-2 0,-75 29 0,37-16 0,-84 29 0,-26 14 0,153-62 0,0 3 0,2 2 0,-80 65 0,127-93 0,1 0 0,-1 0 0,1 0 0,-1 0 0,1 1 0,1-1 0,-1 1 0,1 0 0,-1-1 0,1 1 0,1 0 0,-1 1 0,1-1 0,-1 6 0,-6 19 0,3-17 0,0-1 0,0 0 0,-2-1 0,1 1 0,-1-1 0,-16 19 0,-60 56 0,74-77 0,-77 73 0,-84 87 0,100-92 0,-3-3 0,-113 89 0,178-157 0,0 0 0,-1 0 0,0-1 0,0 0 0,0 0 0,0-1 0,-1 0 0,1-1 0,-1 0 0,0-1 0,0 1 0,0-2 0,-1 0 0,1 0 0,0-1 0,0 0 0,-1-1 0,1 0 0,0 0 0,0-1 0,0-1 0,-12-3 0,-70-27 0,59 19 0,-2 2 0,1 2 0,-1 0 0,-45-4 0,-47 3 0,28 4 0,-145-30 0,201 27 0,-1-1 0,2-3 0,-63-28 0,13 3 0,-2 4 0,-108-25 0,168 51 0,-197-64 0,-69-12 0,244 69 0,-72-32 0,102 36 0,1-1 0,0-1 0,1-1 0,-40-34 0,-162-143 0,-98-82 0,263 225 0,32 23 0,-1 2 0,-2 1 0,0 1 0,-61-30 0,-91-21 0,-230-60 0,337 117 0,62 14 0,0-1 0,0 0 0,0-1 0,0 0 0,1-1 0,-1-1 0,1 0 0,0-1 0,1-1 0,-20-14 0,-41-40 0,-168-138 0,-34-34 0,169 140 0,55 49 0,4 5 0,-43-47 0,10-2 0,-456-461 0,299 348 0,105 93 0,-197-209 0,305 286 0,1-2 0,-37-70 0,37 61 0,-33-47 0,46 76 0,0 0 0,-1 1 0,0 1 0,-1 0 0,0 0 0,-1 2 0,-17-11 0,-663-406 0,383 241 0,42 17 0,-486-227 0,545 293 0,116 54 0,-143-51 0,-347-43 0,385 103 0,116 27 0,1 3 0,-1 5 0,-105 5 0,-46-2 0,46-23 0,124 14 0,-73-3 0,-66 11 0,-140-9 0,-23 2-136,258 10-1093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3:19:43.236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4731 24575,'6'2'0,"-1"0"0,0 0 0,0 1 0,0-1 0,0 1 0,0 0 0,-1 0 0,7 7 0,8 3 0,29 22 0,0 1 0,79 82 0,-71-64 0,113 117 0,-142-142 0,-1 1 0,-1 1 0,31 50 0,-1 0 0,-19-31 0,2-1 0,3-2 0,1-2 0,3-1 0,1-3 0,2-2 0,2-2 0,59 34 0,-95-63 0,90 52 0,-90-51 0,-2 1 0,1-1 0,-1 2 0,-1 0 0,16 18 0,15 39 0,-33-52 0,0 0 0,1 0 0,20 24 0,-10-18 0,-2 2 0,16 28 0,-19-29 0,0-1 0,33 36 0,-18-26 0,-21-21 0,2 1 0,-1-2 0,1 0 0,1 0 0,-1-1 0,23 13 0,141 83 0,-157-93 0,-14-10 0,0 1 0,-1-1 0,1 0 0,0 1 0,0-2 0,0 1 0,1 0 0,4 0 0,-8-2 0,1 0 0,-1 0 0,1 0 0,-1-1 0,1 1 0,-1 0 0,0-1 0,1 1 0,-1-1 0,0 0 0,1 1 0,-1-1 0,0 0 0,0 0 0,1 0 0,-1 0 0,0 0 0,0 0 0,0 0 0,0 0 0,-1 0 0,1 0 0,0-1 0,0 1 0,-1 0 0,1-1 0,0 1 0,-1 0 0,1-3 0,4-9 0,-1 0 0,0 0 0,0-1 0,-2 1 0,0-1 0,0 0 0,-1 1 0,-1-22 0,-3 11 0,0-1 0,-2 1 0,-14-45 0,12 43 0,1 0 0,1-1 0,1 1 0,0-33 0,6-112 0,1 59 0,-4 82 0,1 1 0,2 0 0,1 0 0,1 0 0,12-41 0,1 12 0,14-77 0,-26 87 0,-2-1 0,-1 1 0,-9-76 0,6 119 0,0 1 0,0-1 0,-1 1 0,1 0 0,-1-1 0,0 1 0,0 0 0,-1 0 0,1 0 0,-1 1 0,0-1 0,0 0 0,0 1 0,-1 0 0,1 0 0,-1 0 0,1 0 0,-1 1 0,0-1 0,0 1 0,0 0 0,-1 0 0,-7-2 0,-11-4 0,-1 1 0,0 1 0,-30-3 0,38 6 0,-135-17 0,81 12 0,0-3 0,-113-32 0,155 35 0,-1 1 0,0 2 0,0 1 0,-53-1 0,62 4 0,-15-3 0,0-1 0,0-2 0,-43-14 0,-42-10 0,-140-1 0,210 25 0,39 5 0,0 0 0,0 1 0,0 0 0,0 0 0,-19 2 0,30-1 0,-1 0 0,0 1 0,0-1 0,1 0 0,-1 0 0,0 0 0,1 0 0,-1 0 0,0 1 0,1-1 0,-1 0 0,0 1 0,1-1 0,-1 0 0,1 1 0,-1-1 0,1 1 0,-1-1 0,1 1 0,-1-1 0,1 1 0,-1 0 0,1-1 0,-1 1 0,1-1 0,0 1 0,0 0 0,-1-1 0,1 1 0,0 0 0,0-1 0,0 1 0,-1 0 0,1 0 0,0-1 0,0 1 0,0 0 0,0-1 0,0 1 0,1 0 0,-1 0 0,0-1 0,0 1 0,0 0 0,1-1 0,-1 1 0,0 0 0,1-1 0,-1 1 0,0-1 0,1 1 0,-1-1 0,1 1 0,0 0 0,28 31 0,13-2 0,1-2 0,1-2 0,88 37 0,-35-17 0,-26-10 0,-1 3 0,-3 3 0,-1 3 0,109 98 0,-69-38 0,-44-41 0,109 86 0,-160-141 0,-1 1 0,1 0 0,-2 1 0,10 13 0,29 30 0,-48-54 0,1 0 0,-1 1 0,1-1 0,-1 1 0,0-1 0,1 1 0,-1-1 0,1 0 0,-1 1 0,1-1 0,0 0 0,-1 0 0,1 1 0,-1-1 0,1 0 0,-1 0 0,1 0 0,0 0 0,-1 0 0,1 0 0,0 0 0,-1 0 0,1 0 0,-1 0 0,1 0 0,0 0 0,-1 0 0,1 0 0,-1-1 0,1 1 0,-1 0 0,2-1 0,8-20 0,-4-35 0,-6 52 0,-3-343 0,3 343 0,0 0 0,0-1 0,-1 1 0,0 0 0,0 1 0,0-1 0,-1 0 0,1 0 0,-1 0 0,0 1 0,0-1 0,-2-3 0,3 6 0,0 0 0,0 0 0,0 0 0,0 0 0,0 1 0,0-1 0,0 0 0,0 0 0,0 1 0,0-1 0,0 1 0,-1-1 0,1 1 0,0-1 0,0 1 0,-1 0 0,1 0 0,0 0 0,0 0 0,-1 0 0,1 0 0,0 0 0,0 0 0,-1 0 0,1 0 0,0 1 0,0-1 0,-1 0 0,1 1 0,0-1 0,0 1 0,0-1 0,0 1 0,0 0 0,0 0 0,0-1 0,0 1 0,0 0 0,0 0 0,0 0 0,0 0 0,0 0 0,1 0 0,-2 2 0,-1 1 0,0 1 0,0 0 0,1 0 0,-1 0 0,1 1 0,0-1 0,1 0 0,-1 1 0,1-1 0,0 1 0,1 0 0,-1-1 0,1 1 0,0 0 0,1-1 0,-1 1 0,1-1 0,1 7 0,4 18 0,2-1 0,11 30 0,-16-48 0,9 19 0,-2-1 0,-2 2 0,0-1 0,-2 1 0,-2 1 0,2 51 0,-6-75 0,-2 10 0,2-1 0,0 0 0,1 0 0,1 0 0,0 0 0,2 0 0,6 24 0,-2-17 0,-2 1 0,0-1 0,-2 1 0,-1 1 0,-1-1 0,-2 39 0,3 27 0,-1-80 0,1-1 0,-1 1 0,2-1 0,-1 0 0,2 0 0,-1 0 0,1 0 0,1-1 0,0 0 0,0 0 0,1 0 0,0-1 0,9 9 0,34 49 0,-44-56 0,0 0 0,1 0 0,0 0 0,15 14 0,-18-21 0,0 1 0,1-1 0,-1 0 0,1-1 0,0 1 0,0-1 0,0 0 0,0 0 0,1 0 0,-1-1 0,0 0 0,9 1 0,3 1 0,0-2 0,0 0 0,0-1 0,0-1 0,0 0 0,21-5 0,-28 4 0,-1-1 0,1-1 0,-1 0 0,1 0 0,-1 0 0,-1-1 0,1-1 0,-1 0 0,0 0 0,0 0 0,12-13 0,-4 1 0,-1 0 0,-1-1 0,0-1 0,-2 0 0,0-1 0,16-40 0,-23 50 0,1 1 0,0-1 0,1 1 0,0 0 0,1 1 0,0 0 0,0 0 0,11-9 0,84-59 0,-80 61 0,33-25 0,73-69 0,-112 94 0,14-12 0,0-2 0,-3-1 0,0-2 0,24-37 0,-41 54 0,1 1 0,23-24 0,13-15 0,-35 39 0,0 1 0,2 1 0,-1 0 0,21-14 0,1-1 0,125-114 0,-59 38 0,-28 32 0,52-46 0,-96 91 0,-1-2 0,-2-2 0,-1 0 0,-1-2 0,23-40 0,13-17 0,-31 53 0,2 2 0,1 1 0,1 2 0,48-34 0,-36 29 0,259-213 0,-271 221 0,52-57 0,-24 22 0,-46 45 0,0 0 0,-2 0 0,0-1 0,20-39 0,-24 39 0,1 0 0,1 1 0,0 1 0,1 0 0,2 1 0,16-16 0,217-201 0,-218 208 0,8-8 0,51-34 0,-34 31 0,214-127 0,-225 138 0,-1-2 0,-1-2 0,60-56 0,-7 6 0,-45 35 0,-3-3 0,-1-1 0,-2-2 0,49-77 0,36-42 0,-64 82 0,13-15 0,77-96 0,-35 39 0,-87 124 0,58-49 0,9-9 0,-17 15 0,-50 50 0,39-46 0,-1 2 0,-51 55 0,-2-1 0,0 0 0,29-42 0,-43 53 0,0 0 0,-1 0 0,0 0 0,0 0 0,-1-1 0,0 1 0,-1-1 0,1-16 0,-4-78 0,0 52 0,1-29 0,-5-113 0,3 165 0,-1 0 0,-1 0 0,-2 0 0,-18-47 0,7 33 0,6 15 0,1-1 0,1 0 0,1-1 0,-7-38 0,-10-147 0,24 202 0,1 0 0,-2 0 0,1 1 0,-2-1 0,1 1 0,-8-15 0,10 23 0,-1-1 0,0 1 0,-1-1 0,1 1 0,0 0 0,-1 0 0,0 0 0,0 0 0,0 0 0,0 1 0,0-1 0,-1 1 0,1 0 0,-1 0 0,1 0 0,-1 1 0,0-1 0,1 1 0,-1 0 0,0 0 0,-7-1 0,-85-1 0,66 3 0,-55-6 0,6-8 0,29 4 0,-1 2 0,-62-1 0,60 4 0,1-1 0,0-3 0,0-2 0,-53-19 0,83 24 0,-35-10 0,0 2 0,-1 3 0,0 3 0,-99-3 0,57 11 0,-97 2 0,196-2 0,-1 0 0,0 0 0,0 0 0,1 0 0,-1 0 0,0 1 0,0-1 0,1 0 0,-1 1 0,0 0 0,1-1 0,-1 1 0,0 0 0,1 0 0,-1 0 0,1 0 0,-3 2 0,4-3 0,0 1 0,0 0 0,0 0 0,0-1 0,0 1 0,0 0 0,1 0 0,-1-1 0,0 1 0,0 0 0,0-1 0,1 1 0,-1 0 0,0 0 0,1-1 0,-1 1 0,1-1 0,-1 1 0,1 0 0,-1-1 0,1 1 0,-1-1 0,1 1 0,0-1 0,-1 0 0,2 2 0,61 33 0,-54-30 0,11 5 0,0 1 0,0 1 0,-1 1 0,25 22 0,-37-29 0,-1 0 0,0 1 0,0 0 0,-1 0 0,0 0 0,0 1 0,-1 0 0,0 0 0,0 0 0,-1 0 0,0 1 0,0-1 0,-1 1 0,2 11 0,2 19 0,-3-23 0,0 0 0,-2-1 0,0 1 0,-1 20 0,-1-31 0,0 1 0,0-1 0,0 0 0,0 0 0,-1 0 0,0 0 0,0 0 0,-1-1 0,1 1 0,-1 0 0,0-1 0,0 0 0,0 0 0,-1 0 0,0 0 0,1 0 0,-6 3 0,-24 16 0,0-2 0,-42 20 0,47-27 0,1 1 0,0 1 0,1 1 0,1 1 0,-23 22 0,-13 19 0,-64 69 0,119-121 0,0 1 0,1 0 0,0 0 0,0 1 0,1-1 0,0 1 0,0 0 0,1 0 0,-4 18 0,3 2 0,-2 56 0,-2 19 0,6-94 0,0 0 0,-1 0 0,0 0 0,-1 0 0,1-1 0,-2 0 0,0 0 0,-6 10 0,-3-1 0,-1-1 0,-1-1 0,0 0 0,-1-1 0,0-1 0,-1 0 0,-1-2 0,-20 11 0,-168 73 0,205-96 0,-33 17 0,1 2 0,1 0 0,-34 27 0,-34 21 0,-144 63 0,240-128 0,-1 1 0,1 0 0,0 0 0,0 1 0,1-1 0,-1 1 0,1 0 0,-1 1 0,1-1 0,1 1 0,-1 0 0,1 0 0,-3 5 0,-3 7 0,1 1 0,-9 32 0,12-33 0,-1 1 0,0-1 0,-14 23 0,8-16 0,0 0 0,-16 51 0,18-47 0,-25 53 0,28-69 0,-1 0 0,-1 0 0,0-1 0,-1-1 0,0 1 0,0-2 0,-1 1 0,-1-2 0,-23 16 0,-12 1 0,-68 28 0,38-20 0,-22 12 0,-208 63 0,294-103 0,0 0 0,1 1 0,-1 0 0,1 1 0,1 1 0,-1 0 0,1 1 0,1-1 0,-1 2 0,-8 11 0,-7 8 0,1 1 0,-26 44 0,42-60 0,1 1 0,0 0 0,1 0 0,1 1 0,0 0 0,1 0 0,0 0 0,2 0 0,0 1 0,1-1 0,0 1 0,2 0 0,1 23 0,2 25 0,0-34 0,-1-1 0,-2 1 0,-1 0 0,-1 0 0,-11 52 0,9-74 0,0 1 0,-1-1 0,0 0 0,-1 0 0,1-1 0,-2 0 0,1 0 0,-1 0 0,0 0 0,-1-1 0,0-1 0,0 1 0,0-1 0,-1 0 0,-9 4 0,-23 11 0,0-1 0,-51 15 0,41-16 0,-352 145 0,-169 65 0,556-222 0,1 0 0,0 1 0,1 1 0,-1 0 0,2 1 0,-1 0 0,2 1 0,-1 1 0,2 0 0,-15 19 0,-5 12 0,-49 89 0,62-100 0,0 6 0,17-33 0,0 0 0,-1 0 0,0-1 0,0 1 0,0-1 0,-1 0 0,1 0 0,-1 0 0,0 0 0,0 0 0,0 0 0,-1-1 0,1 1 0,-1-1 0,0 0 0,0 0 0,0-1 0,0 1 0,-1-1 0,1 0 0,-1 0 0,-7 2 0,-8 0 0,0 0 0,0-2 0,-1 0 0,1-2 0,-1 0 0,-34-5 0,-119-33 0,162 35 0,1 0 0,-1 0 0,0 1 0,0 1 0,1 0 0,-1 0 0,0 2 0,0-1 0,0 1 0,0 1 0,0 0 0,1 1 0,-1 0 0,1 0 0,-21 11 0,4 0 0,1-2 0,-2-1 0,-31 8 0,-13 5 0,46-12 0,-40 22 0,-8 5 0,73-39 0,0 1 0,0 0 0,1 0 0,-1 0 0,0 0 0,0 0 0,1 0 0,-1 0 0,1 0 0,-1 1 0,1-1 0,-3 4 0,4-5 0,0 1 0,-1-1 0,1 1 0,0-1 0,0 0 0,0 1 0,0-1 0,0 1 0,0-1 0,0 1 0,0-1 0,0 1 0,1-1 0,-1 1 0,0-1 0,0 1 0,0-1 0,0 1 0,1-1 0,-1 0 0,0 1 0,1-1 0,-1 1 0,0-1 0,0 0 0,1 1 0,-1-1 0,1 0 0,-1 1 0,0-1 0,2 1 0,5 3 0,1-1 0,0 1 0,0-1 0,14 3 0,43 10 0,1-2 0,115 7 0,137-17 0,-121-15 0,341-63 0,-448 54 0,0-3 0,107-44 0,-191 64 0,-1 1 0,0-1 0,0 0 0,1 0 0,-2-1 0,1 0 0,0 1 0,-1-2 0,0 1 0,0 0 0,0-1 0,0 0 0,-1 0 0,6-10 0,8-12 0,-13 22 0,0 0 0,0 1 0,1 0 0,-1 0 0,1 0 0,0 0 0,0 1 0,0-1 0,1 2 0,-1-1 0,1 0 0,-1 1 0,1 0 0,0 0 0,0 1 0,0 0 0,0 0 0,0 0 0,0 1 0,0-1 0,0 2 0,10 0 0,-4 6 0,-23 0 0,-26 0 0,-25 3 0,49-6 0,1-2 0,0 1 0,-1-2 0,0 0 0,1 0 0,-1-1 0,-15-2 0,25 1 0,1-1 0,-1 1 0,1-1 0,0 1 0,-1-1 0,1 0 0,0 0 0,0 0 0,0 0 0,0 0 0,1-1 0,-1 1 0,0 0 0,1-1 0,0 1 0,0-1 0,-1 0 0,1 1 0,1-1 0,-1 0 0,0 0 0,1 1 0,-1-1 0,1 0 0,0 0 0,0-5 0,0-12 0,0 0 0,5-30 0,-4 46 0,0-3 0,0 0 0,1 1 0,0-1 0,1 1 0,0-1 0,0 1 0,0 0 0,7-9 0,-10 13 0,1 1 0,0 0 0,0-1 0,-1 1 0,1 0 0,0 0 0,0 0 0,1 0 0,-1 0 0,0 0 0,0 0 0,0 0 0,1 0 0,-1 1 0,0-1 0,1 0 0,-1 1 0,1-1 0,-1 1 0,0 0 0,1-1 0,-1 1 0,1 0 0,-1 0 0,1 0 0,-1 0 0,1 0 0,-1 0 0,1 0 0,-1 1 0,1-1 0,-1 1 0,1-1 0,-1 1 0,1-1 0,-1 1 0,0 0 0,1-1 0,-1 1 0,0 0 0,0 0 0,0 0 0,0 0 0,2 2 0,-1-1 0,-1-1 0,0 0 0,0 1 0,0-1 0,0 1 0,0-1 0,0 1 0,0-1 0,-1 1 0,1 0 0,0-1 0,-1 1 0,1 0 0,-1 0 0,0-1 0,0 1 0,1 0 0,-1 0 0,0 0 0,-1-1 0,1 1 0,-1 3 0,0-1 0,0 0 0,-1-1 0,0 1 0,0-1 0,0 0 0,0 0 0,0 1 0,-1-1 0,1-1 0,-4 4 0,-5 4 0,-1-1 0,0-1 0,0 0 0,-21 11 0,22-14 0,0 0 0,0 0 0,-1-1 0,0 0 0,1-1 0,-1-1 0,-16 2 0,27-4 0,1 0 0,-1 1 0,0-1 0,0 0 0,1 0 0,-1 0 0,0 0 0,1 0 0,-1 0 0,0 0 0,0-1 0,1 1 0,-1 0 0,0 0 0,1 0 0,-1-1 0,0 1 0,1 0 0,-1-1 0,0 1 0,1-1 0,-1 1 0,1-1 0,-1 1 0,1-1 0,-1 1 0,1-1 0,-1 1 0,1-1 0,-1 0 0,1 1 0,0-1 0,-1 0 0,1 1 0,0-1 0,0 0 0,0 1 0,-1-1 0,1 0 0,0 0 0,0 1 0,0-1 0,0 0 0,0 0 0,0 1 0,0-1 0,1 0 0,-1 1 0,0-1 0,0 0 0,0 0 0,1 1 0,-1-1 0,0 1 0,1-1 0,-1 0 0,1 1 0,-1-1 0,1 1 0,-1-1 0,2 0 0,30-40 0,-32 41 0,51-49 0,98-74 0,-54 49 0,214-170 0,214-184 0,-511 417 0,52-43 0,-59 50 0,0 1 0,0 0 0,0 0 0,1 0 0,-1 0 0,0 1 0,1 0 0,0 1 0,-1-1 0,1 1 0,8-1 0,-14 2 0,1 0 0,0 0 0,0 0 0,0 0 0,0 0 0,-1 0 0,1 1 0,0-1 0,0 0 0,0 0 0,-1 1 0,1-1 0,0 0 0,0 1 0,-1-1 0,1 1 0,0-1 0,-1 1 0,1-1 0,0 1 0,-1 0 0,1-1 0,-1 1 0,1 0 0,-1-1 0,1 1 0,-1 0 0,1 1 0,0 29 0,-3-20 0,-1 0 0,-1 1 0,-6 16 0,-13 16 0,-1-1 0,-57 75 0,-76 72 0,131-159 0,-28 31 0,-67 59 0,98-100 0,-2-1 0,0-1 0,-2-1 0,0-2 0,-55 25 0,35-24 0,-82 17 0,66-19 0,23-3 0,0 2 0,-37 19 0,-1 0 0,78-32 0,-1-1 0,0 1 0,1-1 0,-1 1 0,0-1 0,1 1 0,-1-1 0,0 0 0,0 1 0,1-1 0,-1 0 0,0 0 0,0 0 0,0 0 0,1 1 0,-1-1 0,0 0 0,0 0 0,0 0 0,1-1 0,-1 1 0,0 0 0,0 0 0,0 0 0,1-1 0,-1 1 0,-1-1 0,23-19 0,325-205 0,22-17 0,-294 190 0,154-81 0,-80 50 0,-116 63 0,-1-1 0,-1-2 0,42-41 0,69-89 0,-130 140 0,199-191 0,-171 169 0,161-158 0,-154 147 0,56-44 0,-60 57 0,-3-2 0,62-70 0,-66 65 0,43-38 0,17-19 0,-84 83 0,21-22 0,-29 34 0,-4 4 0,-16 21 0,-55 73 0,-4-4 0,-4-3 0,-140 120 0,192-189 0,-1-1 0,-1-1 0,-1-2 0,0-1 0,-62 20 0,58-19 0,0 1 0,-60 41 0,8-5 0,6-10 0,-2-3 0,-1-4 0,-130 36 0,96-37 0,101-33 0,15-8 0,25-17 0,41-19 0,2 3 0,1 4 0,73-28 0,-14 5 0,58-34 0,-5-9 0,238-175 0,-147 63 0,-181 141 0,143-149 0,-145 135 0,177-133 0,-237 195 0,-2-1 0,0-1 0,-2-1 0,39-61 0,-8 13 0,41-54 0,44-58 0,-127 174 0,1 0 0,1 1 0,15-11 0,-18 15 0,0 0 0,-1-1 0,0 0 0,-1-1 0,0 0 0,15-22 0,-8 7 0,-1-1 0,-1 0 0,-1-1 0,-2 0 0,-1-1 0,-1-1 0,6-33 0,-11 41 0,0 0 0,2 1 0,0 0 0,1 0 0,1 1 0,1 0 0,1 0 0,0 1 0,2 0 0,21-26 0,-5 13 0,1 0 0,2 2 0,1 2 0,45-30 0,-65 50 0,0 0 0,1 1 0,-1 1 0,2 0 0,-1 1 0,0 1 0,1 0 0,0 0 0,-1 2 0,1-1 0,0 2 0,0 0 0,0 1 0,15 2 0,-27-3 0,1 0 0,0 1 0,-1-1 0,1 1 0,0 0 0,-1 0 0,1 0 0,-1 0 0,1 0 0,-1 1 0,1-1 0,-1 1 0,0-1 0,0 1 0,0 0 0,0 0 0,0 0 0,0 0 0,0 0 0,2 4 0,-2-1 0,0 0 0,0 0 0,0 0 0,-1 0 0,1 0 0,-1 1 0,-1-1 0,1 0 0,-1 1 0,0 5 0,-1 7 0,-1 0 0,-1-1 0,0 1 0,-1-1 0,-10 26 0,5-23 0,-1 0 0,-1-1 0,0 0 0,-2-1 0,0-1 0,0 0 0,-2 0 0,0-2 0,-25 21 0,-21 11 0,-90 54 0,17-13 0,62-30 0,-124 129 0,93-83 0,-397 343 0,450-403 0,1 3 0,3 2 0,-46 62 0,69-83 0,-9 10 0,-1-1 0,-1-3 0,-3 0 0,-72 51 0,78-67 0,0-1 0,-2-1 0,0-2 0,-49 14 0,76-26 0,-1 0 0,0-1 0,1 0 0,-1 0 0,0-1 0,0 0 0,0 0 0,1 0 0,-1-1 0,0 0 0,1 0 0,-1-1 0,0 0 0,1 0 0,0 0 0,-1-1 0,1 0 0,0 0 0,1-1 0,-1 1 0,0-1 0,1-1 0,0 1 0,0-1 0,0 0 0,1 0 0,0 0 0,0 0 0,0-1 0,0 0 0,1 0 0,0 0 0,-4-12 0,-1-1 0,0 0 0,2-1 0,1 1 0,-7-42 0,11 55 0,1 0 0,-1-1 0,1 1 0,1 0 0,-1 0 0,1-1 0,0 1 0,0 0 0,1 0 0,0 0 0,0 0 0,0 0 0,1 1 0,-1-1 0,2 1 0,-1-1 0,0 1 0,1 0 0,0 0 0,6-5 0,10-6 0,0 1 0,1 1 0,1 1 0,0 1 0,1 1 0,0 1 0,0 1 0,1 1 0,1 1 0,-1 1 0,36-4 0,-51 10 0,0 0 0,0 0 0,-1 0 0,1 1 0,0 1 0,0-1 0,0 2 0,0-1 0,-1 1 0,0 0 0,1 1 0,-1 0 0,7 5 0,8 6 0,-1 2 0,37 37 0,-46-40 0,1-1 0,1 0 0,0-1 0,0 0 0,1-1 0,1-1 0,0 0 0,22 8 0,-15-11 0,0 0 0,0-2 0,1-1 0,44 2 0,-56-5 0,0-1 0,0-1 0,0-1 0,0 0 0,-1 0 0,1-1 0,-1-1 0,1 0 0,-1-1 0,0 0 0,12-7 0,19-19 0,-1-2 0,-1-2 0,43-48 0,-14 14 0,72-62 0,207-210 0,-154 101 0,-10 11 0,-159 203 0,1 1 0,1 2 0,34-23 0,-27 20 0,50-46 0,-76 63 0,1 0 0,-1 0 0,1 1 0,0 1 0,1 0 0,0 0 0,23-10 0,-29 16 0,-1-1 0,0 1 0,0 0 0,1 1 0,-1-1 0,1 1 0,-1 0 0,1 0 0,-1 0 0,0 0 0,1 1 0,-1 0 0,0 0 0,1 0 0,-1 1 0,0-1 0,0 1 0,0 0 0,0 0 0,0 0 0,0 1 0,-1-1 0,1 1 0,-1 0 0,6 6 0,15 20 0,-1 1 0,-1 1 0,-1 1 0,23 52 0,-2-7 0,-32-59 0,-1 0 0,-1 1 0,-1 0 0,0 0 0,-1 1 0,2 20 0,-6-32 0,-1 0 0,0 0 0,0 0 0,-1 0 0,0 0 0,0 0 0,-1 0 0,0 0 0,0 0 0,-1 0 0,0 0 0,-1 0 0,1-1 0,-2 1 0,1-1 0,-1 0 0,-8 12 0,1-9 0,1 0 0,-1-1 0,-1-1 0,1 0 0,-1-1 0,-1 0 0,1-1 0,-1 0 0,-1-1 0,1 0 0,-1-1 0,1-1 0,-21 3 0,30-6 0,-1 0 0,1 0 0,0 0 0,0-1 0,0 0 0,0 0 0,0 0 0,0 0 0,0-1 0,0 1 0,1-1 0,-1 0 0,1 0 0,-1 0 0,-5-5 0,4 2 0,0-1 0,0 1 0,0-1 0,1 0 0,0 0 0,0-1 0,0 1 0,-2-9 0,-4-11 0,2-1 0,0 0 0,-5-45 0,10 56 0,3 12 0,-1 1 0,0-1 0,1 1 0,-1 0 0,-1-1 0,1 1 0,0 0 0,-1 0 0,0 0 0,1 0 0,-1 0 0,-1 0 0,1 0 0,0 1 0,-1-1 0,1 1 0,-1-1 0,0 1 0,1 0 0,-1 0 0,0 0 0,0 1 0,-1-1 0,1 1 0,0 0 0,0 0 0,-1 0 0,1 0 0,-1 0 0,1 1 0,-1-1 0,-6 1 0,2 1 0,0-1 0,0 1 0,0 1 0,0-1 0,0 1 0,0 1 0,1-1 0,-1 1 0,1 1 0,-1 0 0,1 0 0,0 0 0,-7 7 0,-2 3 0,1 0 0,0 2 0,1 0 0,1 0 0,1 1 0,0 1 0,1 0 0,1 1 0,1 0 0,1 0 0,0 1 0,1 0 0,1 1 0,-3 20 0,3 1 0,2 1 0,1-1 0,3 0 0,1 1 0,2-1 0,9 44 0,-7-37 0,-1 0 0,-3 55 0,3-108 0,0 0 0,0 0 0,0 0 0,-1 0 0,1-1 0,-1 0 0,5-9 0,19-61 0,-23 59 0,1 1 0,0-1 0,1 1 0,1 0 0,1 1 0,0 0 0,0 0 0,2 0 0,10-11 0,111-137 0,-130 160 0,0 0 0,0 1 0,0 0 0,0-1 0,1 1 0,-1 0 0,1 0 0,-1 0 0,0 0 0,1 0 0,0 0 0,-1 0 0,1 0 0,0 0 0,-1 1 0,1-1 0,0 1 0,0-1 0,-1 1 0,1 0 0,3 0 0,-3 0 0,0 1 0,-1 0 0,1-1 0,-1 1 0,1 0 0,-1 0 0,0 0 0,1 0 0,-1 0 0,0 0 0,0 1 0,0-1 0,1 0 0,-1 1 0,-1-1 0,1 0 0,0 1 0,1 2 0,2 5 0,-1 1 0,0 0 0,0 0 0,-1 0 0,0 0 0,1 14 0,-3-14 0,0 1 0,0 0 0,-1-1 0,0 1 0,-1-1 0,0 1 0,-1-1 0,0 0 0,-1 0 0,0 0 0,0 0 0,-1-1 0,-7 11 0,0-4 0,0-1 0,-1 0 0,-1-1 0,-1 0 0,0-1 0,-19 12 0,-27 24 0,-98 103 0,117-108 0,-2-1 0,-2-2 0,-1-2 0,-56 34 0,100-70 0,0-1 0,-1 0 0,1-1 0,-1 1 0,1 0 0,-1-1 0,0 0 0,1 0 0,-1 0 0,0 0 0,0-1 0,0 0 0,0 1 0,1-1 0,-8-1 0,8-1 0,-1 1 0,0-1 0,1 0 0,0 0 0,-1 0 0,1 0 0,0 0 0,0-1 0,0 0 0,0 1 0,1-1 0,-1 0 0,1 0 0,0-1 0,-4-5 0,-26-47 0,3 0 0,2-2 0,-30-94 0,52 134 0,0 0 0,1-1 0,1 1 0,1-1 0,1 0 0,0 0 0,1 0 0,5-31 0,-5 50 0,0 0 0,0-1 0,-1 1 0,1 0 0,0-1 0,0 1 0,1 0 0,-1-1 0,0 1 0,0-1 0,0 1 0,0 0 0,0-1 0,0 1 0,0 0 0,0-1 0,1 1 0,-1 0 0,0 0 0,0-1 0,0 1 0,1 0 0,-1 0 0,0-1 0,0 1 0,1 0 0,-1 0 0,0-1 0,1 1 0,-1 0 0,0 0 0,1 0 0,-1 0 0,0 0 0,1-1 0,-1 1 0,0 0 0,1 0 0,-1 0 0,0 0 0,1 0 0,-1 0 0,0 0 0,1 0 0,-1 0 0,0 0 0,1 1 0,-1-1 0,0 0 0,1 0 0,-1 0 0,0 0 0,1 0 0,-1 1 0,0-1 0,1 0 0,-1 0 0,0 0 0,0 1 0,1-1 0,-1 0 0,0 1 0,0-1 0,0 0 0,1 0 0,-1 1 0,0-1 0,0 0 0,0 1 0,17 25 0,-4 2 0,-2 1 0,0 1 0,-2-1 0,-2 2 0,0-1 0,3 57 0,-6 192 0,1-242 0,-5-37 0,1 0 0,-1 1 0,0-1 0,0 0 0,0 0 0,0 1 0,0-1 0,0 0 0,0 0 0,0 0 0,0 0 0,1 1 0,-1-1 0,0 0 0,0 0 0,0 0 0,0 0 0,0 0 0,1 1 0,-1-1 0,0 0 0,0 0 0,0 0 0,1 0 0,-1 0 0,0 0 0,0 0 0,0 0 0,1 0 0,-1 0 0,0 0 0,0 0 0,1 0 0,-1 0 0,0 0 0,0 0 0,0 0 0,1 0 0,-1 0 0,0 0 0,0 0 0,0 0 0,1 0 0,-1 0 0,10-21 0,1-21 0,-2 0 0,5-68 0,-1 6 0,12-59 0,-25 161 0,0 0 0,1 0 0,-1 1 0,1-1 0,-1 0 0,1 0 0,-1 0 0,1 0 0,0 0 0,0 1 0,0-1 0,0 0 0,0 1 0,2-3 0,-2 4 0,-1 0 0,0 0 0,1 0 0,-1 0 0,1-1 0,-1 1 0,1 0 0,-1 0 0,1 0 0,0 1 0,-1-1 0,1 0 0,-1 0 0,0 0 0,1 0 0,-1 0 0,1 0 0,-1 1 0,1-1 0,-1 0 0,1 0 0,-1 1 0,0-1 0,1 0 0,-1 1 0,1-1 0,-1 1 0,0-1 0,1 0 0,-1 1 0,0-1 0,0 1 0,1 0 0,3 5 0,0 1 0,-1 0 0,0 0 0,0 0 0,0 1 0,1 8 0,7 39 0,-3 1 0,2 66 0,-8 115 0,-9-129 0,-33 175 0,7-74 0,33-207 0,0 0 0,0-1 0,-1 1 0,1 0 0,-1 0 0,1 0 0,-1-1 0,0 1 0,1 0 0,-1-1 0,0 1 0,-2 2 0,3-4 0,-1 1 0,1-1 0,-1 0 0,1 1 0,-1-1 0,1 0 0,-1 0 0,1 1 0,-1-1 0,1 0 0,-1 0 0,0 0 0,1 0 0,-1 0 0,1 0 0,-1 0 0,1 0 0,-1 0 0,0 0 0,1 0 0,-1 0 0,1 0 0,-1 0 0,1 0 0,-1-1 0,0 1 0,-4-3 0,1 0 0,0 0 0,0-1 0,0 1 0,0-1 0,1 0 0,-6-7 0,-36-54 0,3-2 0,2-1 0,-57-140 0,-1-71 0,96 267 0,4 13 0,7 23 0,3 57 0,-3 1 0,-4 142 0,-5-209 0,0-3 0,-1 0 0,0 0 0,-1 1 0,0-1 0,0-1 0,-2 1 0,1 0 0,-2-1 0,1 1 0,-1-1 0,-1-1 0,0 1 0,-1-1 0,0 0 0,0 0 0,-1-1 0,-1 0 0,-9 9 0,15-16 0,1 0 0,-1 0 0,0-1 0,1 1 0,-1-1 0,0 1 0,0-1 0,0 0 0,0 0 0,-1 0 0,1-1 0,0 1 0,0-1 0,0 0 0,0 0 0,-1 0 0,1 0 0,0 0 0,-5-2 0,2 0 0,0 0 0,0 0 0,0-1 0,1 0 0,-1 0 0,1 0 0,0-1 0,0 0 0,-7-7 0,-6-8 0,0-2 0,1 0 0,-22-38 0,35 53 0,-20-34 0,1-1 0,2 0 0,-24-73 0,41 88 0,16 54 0,1 25 0,-2 1 0,6 96 0,-11 114 0,-5-171 0,1-17 0,0-34 0,-1 0 0,-2 0 0,-9 52 0,10-92 0,0 0 0,-1 0 0,1 0 0,0-1 0,-1 1 0,1 0 0,-1 0 0,0-1 0,0 1 0,0 0 0,0-1 0,0 1 0,0-1 0,0 1 0,0-1 0,0 1 0,-1-1 0,-1 1 0,2-1 0,0-1 0,1 0 0,-1 0 0,0 0 0,0 0 0,0 0 0,0 0 0,0 0 0,0 0 0,0 0 0,0 0 0,0-1 0,0 1 0,0 0 0,0-1 0,0 1 0,0 0 0,1-1 0,-1 1 0,0-1 0,0 0 0,0 1 0,1-1 0,-2 0 0,-5-7 0,-1-1 0,1 1 0,1-1 0,-9-15 0,-15-29 0,2-2 0,-38-108 0,-17-128 0,80 279 0,1 0 0,1-1 0,0 1 0,0-1 0,1 1 0,1-1 0,0 1 0,1-1 0,0 1 0,6-18 0,-3 2 0,-1 0 0,-2 0 0,-1-31 0,-1 42 0,25 148 0,-10-16 0,-5 1 0,-10 224 0,-3-316 0,0 1 0,-2-1 0,0 0 0,-2-1 0,-1 1 0,0-1 0,-2-1 0,-1 0 0,-17 28 0,28-49 0,-1-1 0,1 1 0,-1 0 0,1-1 0,-1 1 0,1-1 0,-1 1 0,0 0 0,1-1 0,-1 1 0,0-1 0,1 0 0,-1 1 0,0-1 0,0 1 0,1-1 0,-1 0 0,0 0 0,0 1 0,0-1 0,1 0 0,-1 0 0,0 0 0,0 0 0,0 0 0,0 0 0,1 0 0,-3-1 0,-20-15 0,-13-37 0,36 52 0,-26-46 0,3-2 0,-25-77 0,-21-110 0,69 236 0,-2-8 0,-1-4 0,0 1 0,0 0 0,-10-19 0,13 30 0,0-1 0,0 1 0,0 0 0,0 0 0,0-1 0,0 1 0,-1 0 0,1 0 0,0 0 0,0-1 0,0 1 0,0 0 0,0 0 0,-1 0 0,1 0 0,0-1 0,0 1 0,0 0 0,0 0 0,-1 0 0,1 0 0,0 0 0,0 0 0,0-1 0,-1 1 0,1 0 0,0 0 0,0 0 0,-1 0 0,1 0 0,0 0 0,0 0 0,0 0 0,-1 0 0,1 0 0,0 0 0,0 0 0,-1 0 0,1 0 0,0 0 0,0 0 0,0 0 0,-1 1 0,1-1 0,0 0 0,0 0 0,0 0 0,-1 0 0,1 0 0,0 1 0,0-1 0,0 0 0,0 0 0,-1 0 0,1 0 0,0 1 0,0-1 0,0 0 0,0 0 0,0 0 0,0 1 0,0-1 0,-1 0 0,1 0 0,0 1 0,0-1 0,0 0 0,-4 19 0,-3 64 0,6 148 0,4-113 0,-3-113 0,-4 233 0,1-188 0,-3 0 0,-20 84 0,25-133 0,1 1 0,0-1 0,-1 1 0,1-1 0,-1 1 0,1-1 0,-1 1 0,1-1 0,-1 0 0,0 1 0,0-1 0,0 0 0,0 0 0,0 1 0,0-1 0,0 0 0,0 0 0,-1 0 0,1 0 0,-2 1 0,2-2 0,-1 0 0,1 0 0,0 0 0,0 0 0,0 0 0,-1 0 0,1 0 0,0-1 0,0 1 0,0 0 0,0-1 0,0 1 0,0-1 0,0 1 0,0-1 0,0 0 0,0 1 0,0-1 0,0 0 0,-2-1 0,-4-6 0,0 1 0,1-2 0,0 1 0,0-1 0,-6-12 0,-18-38 0,3-1 0,2-1 0,4-1 0,1-1 0,4-1 0,2 0 0,4-1 0,2-1 0,3 1 0,5-101 0,0 157 0,3-34 0,-3 42 0,0 1 0,0-1 0,0 0 0,0 0 0,0 0 0,0 1 0,0-1 0,1 0 0,-1 0 0,0 1 0,0-1 0,1 0 0,-1 1 0,0-1 0,1 0 0,-1 1 0,1-1 0,-1 0 0,1 1 0,-1-1 0,1 1 0,-1-1 0,1 1 0,0-1 0,-1 1 0,1-1 0,0 1 0,-1 0 0,1-1 0,0 1 0,0 0 0,-1 0 0,1-1 0,0 1 0,0 0 0,-1 0 0,1 0 0,0 0 0,1 0 0,0 1 0,1 0 0,-1 0 0,0-1 0,1 1 0,-1-1 0,1 0 0,-1 1 0,1-1 0,-1 0 0,1-1 0,-1 1 0,0 0 0,1-1 0,-1 1 0,1-1 0,-1 0 0,0 0 0,1 1 0,2-3 0,0-1 0,-1 0 0,1-1 0,-1 1 0,0-1 0,0 0 0,7-10 0,11-20 0,-4 7 0,39-48 0,-57 76 0,0 1 0,0-1 0,0 0 0,0 1 0,0-1 0,0 0 0,0 1 0,0-1 0,1 0 0,-1 0 0,0 1 0,0-1 0,0 0 0,0 1 0,0-1 0,0 0 0,1 0 0,-1 1 0,0-1 0,0 0 0,0 0 0,1 0 0,-1 1 0,0-1 0,0 0 0,1 0 0,-1 0 0,0 0 0,0 0 0,1 1 0,-1-1 0,0 0 0,1 0 0,-1 0 0,0 0 0,1 0 0,-1 0 0,0 0 0,0 0 0,1 0 0,-1 0 0,0 0 0,1 0 0,-1 0 0,0 0 0,1 0 0,-1-1 0,0 1 0,0 0 0,1 0 0,-1 0 0,0 0 0,0 0 0,1-1 0,-1 1 0,0 0 0,1-1 0,-7 34 0,-6-2 0,0 0 0,-2-1 0,-1-1 0,-1 0 0,-2 0 0,-1-2 0,-36 40 0,-179 164 0,171-174 0,-72 76 0,6 5 0,-135 186 0,-133 166 0,348-436 0,-3-3 0,-2-2 0,-3-2 0,-87 55 0,-264 131 0,256-152 0,91-47 0,-84 61 0,125-80 0,1 1 0,0 1 0,1 1 0,1 0 0,1 1 0,1 1 0,-22 36 0,29-33 0,8-23 0,0 0 0,0 1 0,0-1 0,1 0 0,-1 0 0,0 0 0,0 0 0,0 1 0,1-1 0,-1 0 0,0 0 0,0 0 0,1 0 0,-1 0 0,0 0 0,0 1 0,1-1 0,-1 0 0,0 0 0,0 0 0,1 0 0,-1 0 0,0 0 0,1 0 0,-1 0 0,0 0 0,0 0 0,1-1 0,-1 1 0,0 0 0,0 0 0,1 0 0,-1 0 0,0 0 0,0 0 0,1 0 0,-1-1 0,0 1 0,0 0 0,0 0 0,1-1 0,37-31 0,84-121 0,-67 81 0,96-98 0,79-16 0,-46 41 0,-150 115 0,-1-2 0,-2-1 0,31-42 0,-12 5 0,84-106 0,-117 158 0,0 1 0,0 1 0,2 0 0,0 1 0,1 2 0,0-1 0,24-9 0,67-27 0,-42 20 0,109-65 0,-87 35 0,-28 17 0,119-60 0,-77 58 0,124-34 0,116-15 0,-283 78 0,-15 2 0,-33 9 0,0 0 0,1 1 0,0 1 0,0 0 0,0 1 0,0 1 0,0 0 0,18 1 0,-32 0 0,0 0 0,0 1 0,-1-1 0,1 0 0,0 0 0,0 0 0,-1 0 0,1 1 0,0-1 0,-1 0 0,1 1 0,0-1 0,-1 1 0,1-1 0,-1 0 0,1 1 0,-1-1 0,1 1 0,-1 0 0,1-1 0,-1 1 0,1-1 0,-1 1 0,1 0 0,-1-1 0,0 1 0,0 0 0,1-1 0,-1 1 0,0 0 0,0 0 0,0-1 0,0 1 0,0 0 0,0 0 0,0-1 0,0 2 0,-13 30 0,-15 6 0,-1 0 0,-2-2 0,-54 49 0,32-32 0,-148 141 0,-8-9 0,-8-10 0,-308 192 0,313-239 0,69-45 0,-232 180 0,267-156 0,78-74 0,-68 57 0,8-29 0,-151 80 0,231-135 0,0 0 0,0 0 0,1 1 0,-16 14 0,23-20 0,1 0 0,0 0 0,0 1 0,0-1 0,0 0 0,1 0 0,-1 1 0,0-1 0,1 0 0,-1 1 0,0-1 0,1 1 0,0-1 0,-1 1 0,1-1 0,0 1 0,0-1 0,-1 1 0,2 1 0,-1-1 0,1-1 0,0 1 0,0-1 0,0 1 0,0-1 0,0 0 0,0 1 0,0-1 0,0 0 0,1 0 0,-1 0 0,0 0 0,1 0 0,-1 0 0,1 0 0,-1 0 0,1-1 0,0 1 0,-1 0 0,1-1 0,3 1 0,1 1 0,0-1 0,0 0 0,0-1 0,0 1 0,0-1 0,0 0 0,0 0 0,0-1 0,0 0 0,0 0 0,0 0 0,0-1 0,-1 0 0,10-4 0,7-5 0,0-1 0,26-19 0,-35 22 0,339-265 0,-113 80 0,-7 28 0,97-75 0,-270 190 0,89-98 0,37-74 0,-101 116 0,163-157 0,-245 261 0,0 1 0,0 0 0,1 0 0,0-1 0,-1 1 0,1 1 0,0-1 0,0 0 0,0 1 0,0-1 0,0 1 0,0 0 0,7-1 0,-10 2 0,1 0 0,0 0 0,0 1 0,-1-1 0,1 0 0,-1 0 0,1 1 0,0-1 0,-1 0 0,1 1 0,-1-1 0,1 1 0,0-1 0,-1 0 0,1 1 0,-1-1 0,0 1 0,1 0 0,-1-1 0,1 1 0,-1-1 0,0 1 0,1 0 0,-1 0 0,5 34 0,-7-11 0,-1 0 0,0 0 0,-2 0 0,-1 0 0,-1-1 0,-15 36 0,-5-1 0,-45 75 0,29-68 0,-2-2 0,-4-1 0,-2-3 0,-2-3 0,-3-1 0,-3-3 0,-123 84 0,9-28 0,-335 154 0,460-239 0,-62 38 0,92-48 0,0 0 0,1 1 0,0 0 0,1 1 0,1 1 0,-15 20 0,-67 99 0,44-58 0,-3-3 0,-94 97 0,148-168 0,-18 14 0,2 1 0,1 2 0,0-1 0,-15 25 0,88-84 0,262-294 0,-76 74 0,-139 158 0,142-150 0,-243 250 0,-1 0 0,1 0 0,-1 0 0,1 0 0,0 0 0,0 1 0,0-1 0,0 0 0,0 1 0,0 0 0,1-1 0,-1 1 0,0 0 0,1 0 0,-1 1 0,0-1 0,1 0 0,-1 1 0,1-1 0,-1 1 0,1 0 0,0 0 0,-1 0 0,1 0 0,-1 0 0,1 1 0,-1-1 0,1 1 0,4 1 0,-4 0 0,0 1 0,0-1 0,0 1 0,0-1 0,-1 1 0,1 0 0,-1 0 0,0 0 0,0 1 0,0-1 0,0 0 0,0 1 0,-1-1 0,1 1 0,-1 0 0,0-1 0,0 1 0,-1 0 0,1 5 0,0 7 0,-1 0 0,0 0 0,-1-1 0,-1 1 0,-1 0 0,0 0 0,-1-1 0,-1 1 0,0-1 0,-1-1 0,-1 1 0,0-1 0,-18 26 0,-9 10 0,-3-2 0,-53 54 0,67-77 0,-1-2 0,-48 37 0,57-49 0,0-2 0,-1 0 0,-1 0 0,1-2 0,-1 0 0,-31 8 0,-50 7 0,39-9 0,-100 34 0,154-45 0,0 0 0,1 1 0,-1-1 0,1 1 0,0 0 0,0 0 0,0 1 0,0-1 0,0 1 0,1 0 0,-1 0 0,1 0 0,0 0 0,0 0 0,1 1 0,-1 0 0,1-1 0,0 1 0,1 0 0,-1 0 0,1 0 0,0 0 0,-1 5 0,0 13 0,1 0 0,1 0 0,1 0 0,4 25 0,0 17 0,-4-53 0,0 18 0,-1 0 0,-1 0 0,-10 56 0,10-79 0,-1 1 0,-1-1 0,1 1 0,-1-1 0,0 0 0,-1 0 0,1 0 0,-1-1 0,-1 1 0,0-1 0,1 0 0,-2 0 0,1 0 0,-1-1 0,0 0 0,0 0 0,0-1 0,-1 1 0,1-1 0,-9 3 0,14-6 0,0-1 0,-1 1 0,1-1 0,0 0 0,-1 0 0,1 1 0,0-1 0,-1 0 0,1 0 0,0 0 0,-1 0 0,1-1 0,0 1 0,-1 0 0,1 0 0,0-1 0,0 1 0,-1-1 0,1 1 0,0-1 0,0 0 0,0 1 0,-2-3 0,0 1 0,-1-2 0,1 1 0,0 0 0,0-1 0,1 1 0,-1-1 0,-2-5 0,-1-2 0,1-1 0,0 1 0,1-1 0,-4-19 0,-5-93 0,2 7 0,-64-419 0,42-10 0,30 478 0,-4 1 0,-2 0 0,-3 1 0,-22-73 0,-9-71 0,11 45 0,31 162 0,0-1 0,1 1 0,-1 0 0,-1-1 0,1 1 0,0 0 0,-1 0 0,0 0 0,1 0 0,-1 0 0,-4-4 0,5 7 0,0-1 0,0 0 0,0 1 0,0-1 0,-1 1 0,1-1 0,0 1 0,0 0 0,-1-1 0,1 1 0,0 0 0,-1 0 0,1 0 0,0 0 0,0 0 0,-1 0 0,1 0 0,0 1 0,-1-1 0,1 0 0,0 1 0,0-1 0,-1 1 0,1-1 0,0 1 0,0-1 0,0 1 0,0 0 0,0 0 0,0 0 0,-1 1 0,-357 292 0,326-261-1365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3:19:43.23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19 24575,'0'-1'0,"0"0"0,0 1 0,1-1 0,-1 0 0,0 0 0,0 0 0,1 0 0,-1 1 0,1-1 0,-1 0 0,1 0 0,-1 1 0,1-1 0,-1 0 0,1 1 0,0-1 0,0 0 0,-1 1 0,1-1 0,0 1 0,0-1 0,-1 1 0,1-1 0,0 1 0,0 0 0,0 0 0,0-1 0,-1 1 0,1 0 0,0 0 0,0 0 0,0 0 0,0 0 0,0 0 0,0 0 0,0 0 0,1 0 0,34 8 0,23 28 0,-47-27 0,1 0 0,0-1 0,1-1 0,19 8 0,108 48 0,-47-22 0,-41-18 0,75 23 0,83 33 0,-150-53 0,90 40 0,130 48 0,-196-91 0,-49-14 0,50 18 0,-64-18 0,1-1 0,0-2 0,0 0 0,1-2 0,-1 0 0,1-2 0,44 0 0,-24 0 0,0 2 0,0 2 0,63 17 0,-38-7 0,-16-8 0,87 3 0,-62-7 0,-47 1 0,0 2 0,0 0 0,0 2 0,42 19 0,-20-8 0,2 1 0,1-3 0,115 21 0,-134-31 0,-1 1 0,0 2 0,0 2 0,-2 1 0,35 19 0,21 8 0,-55-27 0,0 1 0,-1 2 0,-1 2 0,0 1 0,43 36 0,163 119 0,-192-143 0,147 95-1365,-177-116-5461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3:19:43.23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762 0 24575,'-5'7'0,"1"1"0,0-1 0,0 0 0,1 1 0,0 0 0,0 0 0,1 0 0,0 0 0,-2 10 0,-3 12 0,-64 173 0,60-179 0,-1 0 0,-1 0 0,-2-1 0,-23 30 0,-2 3 0,21-30 0,-2 0 0,-37 34 0,39-42 0,1 1 0,1 1 0,0 0 0,2 1 0,-15 26 0,-23 56 0,-44 121 0,77-172 0,9-24 0,-13 45 0,-31 93 0,32-103 0,16-34 0,1 0 0,1 0 0,2 1 0,1-1 0,1 1 0,6 51 0,-2 10 0,-4-78 0,1 0 0,1 0 0,0 0 0,0 0 0,1 0 0,1 0 0,0 0 0,1 0 0,0-1 0,1 0 0,1 0 0,0 0 0,0 0 0,1-1 0,0 0 0,15 16 0,72 77 0,105 104 0,-45-88 0,73 56 0,-188-142 0,-19-19 0,-1 1 0,-1 0 0,0 2 0,-1 0 0,-1 1 0,0 1 0,-2 0 0,16 29 0,-20-28 0,-1-1 0,-1 1 0,-1 1 0,7 28 0,-5-10 0,22 60 0,1 0 0,-22-69 0,1-1 0,18 37 0,5 10 0,5 21 0,98 176 0,-128-261 0,0 0 0,0-1 0,1 0 0,1 0 0,0-1 0,0-1 0,19 14 0,-4-7 0,1 0 0,49 20 0,-3 3 0,-55-28 0,1-1 0,0-2 0,27 11 0,-16-11 0,1-2 0,-1 0 0,1-2 0,1-2 0,-1-1 0,34-2 0,534-1 0,-583 0 0,0-1 0,0-1 0,0-1 0,-1 0 0,0-1 0,1-1 0,-2 0 0,24-13 0,-22 10 0,1 1 0,0 0 0,0 2 0,1 0 0,0 1 0,22-4 0,35-2 0,97-27 0,-116 23 0,0 2 0,0 3 0,105-5 0,4 14 0,153 5 0,-301-3 0,0 1 0,0 1 0,-1 1 0,0 0 0,1 1 0,-2 1 0,1 1 0,-1 0 0,0 1 0,0 0 0,-1 1 0,0 1 0,0 0 0,13 14 0,-21-15 0,0 0 0,-1 0 0,1 1 0,-2 0 0,0 0 0,5 16 0,10 23 0,106 216 0,-111-236 0,1-1 0,1-1 0,2 0 0,0-1 0,2-1 0,1-1 0,34 31 0,-48-50 0,0-1 0,0 1 0,1-1 0,0-1 0,-1 1 0,1-1 0,0-1 0,0 1 0,1-1 0,-1-1 0,17 2 0,9-2 0,58-5 0,-33 1 0,25 2 0,0 4 0,0 4 0,0 3 0,-1 4 0,91 28 0,-159-38 0,33 10 0,51 22 0,-83-29 0,0 1 0,-1 0 0,0 1 0,-1 1 0,0 0 0,-1 1 0,13 13 0,-15-13 0,1 0 0,0-1 0,0-1 0,1 0 0,0-1 0,0 0 0,1-1 0,0-1 0,0 0 0,1 0 0,-1-2 0,1 0 0,0-1 0,0 0 0,1-1 0,-1-1 0,1 0 0,-1-1 0,1-1 0,27-4 0,-4-2 0,0 1 0,1 2 0,42 2 0,-37 1 0,88-12 0,-84 6 0,1 3 0,98 3 0,-70 3 0,-48 0 0,-1 1 0,0 1 0,40 12 0,-38-8 0,1-1 0,47 4 0,-53-9 0,-1-2 0,1 0 0,-1-2 0,1 0 0,-1-2 0,0-1 0,0 0 0,0-2 0,46-21 0,26-11 0,-74 32 0,-1-2 0,1 0 0,-2-2 0,1 0 0,33-25 0,-28 14 0,-18 12 0,1 1 0,1 1 0,0 0 0,0 1 0,0 0 0,1 0 0,0 1 0,0 1 0,0 0 0,26-7 0,69-1 0,1 3 0,212 11 0,-301 0 0,-1 2 0,1 0 0,-1 1 0,0 1 0,0 1 0,0 1 0,-1 0 0,17 10 0,16 12 0,58 45 0,16 10 0,-100-71 0,0-1 0,2-1 0,-1-1 0,1-1 0,1-2 0,0 0 0,42 4 0,13-5 0,98-5 0,-82-2 0,-62-2 0,-1 0 0,0-3 0,0-1 0,45-15 0,-33 9 0,67-11 0,91-10 0,55-7 0,-205 34 0,-1-3 0,67-21 0,-68 16 0,-13 8 0,-1 2 0,1 1 0,-1 2 0,69 6 0,-19-2 0,5-3 0,95 3 0,-163 3 0,-1 0 0,1 1 0,-1 2 0,39 16 0,-32-11 0,65 16 0,-46-22 0,0-2 0,0-2 0,66-5 0,-33 0 0,-54 0 0,46-8 0,-52 6 0,1 1 0,34-1 0,-49 5 0,0 0 0,0 0 0,-1 1 0,1 0 0,0 0 0,-1 1 0,0 1 0,1-1 0,13 9 0,8 8 0,-23-14 0,0 0 0,1 0 0,0-1 0,0 0 0,0-1 0,15 5 0,-22-9 0,0 0 0,1 1 0,-1-1 0,0 0 0,1 0 0,-1-1 0,0 1 0,1 0 0,-1-1 0,0 1 0,0-1 0,1 0 0,-1 0 0,0 0 0,0 0 0,0 0 0,0 0 0,0 0 0,0-1 0,0 1 0,0-1 0,-1 0 0,1 1 0,-1-1 0,1 0 0,-1 0 0,1 0 0,-1 0 0,0 0 0,0 0 0,0 0 0,0 0 0,0-4 0,22-60 0,-20 53 0,1 0 0,0 0 0,1 1 0,0 0 0,1 0 0,1 0 0,-1 1 0,2-1 0,12-14 0,-14 21-85,0-1 0,0 0-1,-1 0 1,0 0 0,0-1-1,0 0 1,-1 0 0,0 0-1,0-1 1,-1 1 0,0-1-1,0 0 1,-1 0 0,0 0-1,1-15 1,-1 1-6741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3:19:43.23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2578 254 24575,'-7'-8'0,"0"-1"0,1 0 0,0 0 0,1 0 0,0-1 0,-6-14 0,7 14 0,-1-1 0,0 2 0,0-1 0,-12-15 0,14 22 0,0 0 0,0 0 0,-1 0 0,1 0 0,-1 1 0,1-1 0,-1 1 0,0 0 0,0 0 0,0 1 0,0-1 0,0 1 0,0 0 0,0 0 0,-1 0 0,-4 0 0,-88-3 0,67 4 0,-1-1 0,-49-9 0,19-3 0,-3-2 0,-1 3 0,0 3 0,-100-2 0,101 10 0,26 1 0,-50 5 0,76-4 0,-1 2 0,0-1 0,1 2 0,-1 0 0,1 0 0,0 1 0,-19 11 0,-27 25 0,47-32 0,0-1 0,0 0 0,-1-1 0,0 0 0,0-1 0,0 0 0,-1 0 0,0-2 0,-15 4 0,-116 17 0,187-27 0,-1-3 0,0-1 0,81-22 0,-90 22 0,0 0 0,47 0 0,18-2 0,-45 2 0,92 2 0,-241 2 0,0 5 0,-175 26 0,215-21 0,-1-2 0,-87-2 0,-53 4 0,183-5 0,0 0 0,1 1 0,0 1 0,-1 0 0,-18 10 0,19-8 0,-1-1 0,1 0 0,-1-2 0,0 1 0,-16 2 0,-40 3 0,-112 3 0,156-13 0,1-2 0,0-1 0,0 0 0,0-2 0,1-1 0,0-1 0,0-1 0,-25-12 0,4 1 0,29 13 0,-1-1 0,1-1 0,0 0 0,0-1 0,1-1 0,1 0 0,-17-15 0,30 24 0,0 0 0,0 0 0,0 0 0,0 0 0,-1 0 0,2 0 0,-1-1 0,0 1 0,0 0 0,0-1 0,1 1 0,-1 0 0,0-1 0,1 1 0,-1-1 0,1 1 0,0-1 0,0 0 0,-1-1 0,2 2 0,0 1 0,-1-1 0,1 1 0,0-1 0,-1 1 0,1 0 0,0-1 0,0 1 0,-1 0 0,1-1 0,0 1 0,0 0 0,0 0 0,-1 0 0,1 0 0,0 0 0,0 0 0,0 0 0,0 0 0,0 0 0,-1 0 0,1 0 0,0 0 0,1 1 0,68 20 0,-62-18 0,76 36 0,-67-30 0,1 0 0,0-1 0,0 0 0,35 8 0,253 47 0,-224-47 0,-44-7 0,0-3 0,60 4 0,113 11 0,-161-18 0,-20 0 0,0-2 0,0-1 0,0-1 0,38-7 0,4-19 0,-11 3 0,21-3 0,-48 15 0,1 1 0,67-11 0,-38 12 0,-32 4 0,56-2 0,-77 8 0,0 0 0,0 1 0,-1 1 0,1-1 0,0 2 0,-1-1 0,0 2 0,1-1 0,11 7 0,248 142 0,-112-39 0,-10-8 0,-128-92 0,-1 0 0,0 2 0,-1 0 0,-1 1 0,0 0 0,-1 2 0,-1 0 0,0 1 0,-2 0 0,15 27 0,-9-13 0,2-1 0,1-1 0,2-1 0,29 29 0,-35-40 0,1-2 0,1 0 0,1-1 0,0-1 0,1 0 0,44 20 0,16 2 0,-44-19 0,1-1 0,55 16 0,-57-21 0,54 24 0,-61-22 0,1-2 0,60 16 0,-71-24 0,20 4 0,0-1 0,74 3 0,565-11 0,-660 2 0,0 0 0,0 2 0,0 0 0,-1 1 0,29 10 0,88 42 0,-91-35 0,72 23 0,-94-36 0,0 0 0,-1 2 0,0 1 0,0 1 0,31 23 0,34 20 0,-60-42 0,0 2 0,27 22 0,-44-30 0,-1 0 0,0 1 0,0 0 0,-1 1 0,0 0 0,0 0 0,-1 0 0,10 21 0,41 104 0,39 60 0,14 10 0,-86-162 0,-3-9 0,0-1 0,3-1 0,34 37 0,91 77 0,-126-124 0,5 3 0,1-2 0,1-2 0,40 22 0,-28-18 0,40 30 0,-56-36 0,1-2 0,1-2 0,1 0 0,0-2 0,37 11 0,49 22 0,-48-15 0,-11-6 0,88 53 0,-101-51 0,-34-22 0,0 0 0,-1 1 0,0 0 0,0 0 0,0 1 0,0 0 0,-1 1 0,0 0 0,-1 0 0,0 0 0,0 1 0,0-1 0,7 14 0,-1 6 0,-2 0 0,0 1 0,-2 0 0,-1 1 0,-1 0 0,2 31 0,3 10 0,-6-43 0,2 52 0,-10 25 0,0-64 0,2 1 0,2 0 0,9 61 0,34 25 0,3 11-1365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23:19:43.240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24575,'12'1'0,"-1"0"0,1 1 0,-1 0 0,1 1 0,-1 0 0,0 0 0,20 11 0,75 45 0,-49-24 0,-16-11 0,-1 2 0,-2 2 0,0 1 0,56 58 0,-76-71 0,2 0 0,0-1 0,0-1 0,41 21 0,-34-21 0,-1 2 0,45 35 0,-58-42 0,0 0 0,1 0 0,0-1 0,0-1 0,1 0 0,0-1 0,0-1 0,1 0 0,0-1 0,-1-1 0,18 2 0,29 1 0,93-2 0,-111-4 0,113-3 0,132 5 0,-275-1 0,1 2 0,-1 0 0,0 0 0,-1 2 0,1-1 0,0 2 0,-1 0 0,0 0 0,-1 1 0,14 10 0,12 12 0,60 58 0,-22-17 0,28 30-1365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505" y="0"/>
            <a:ext cx="2890626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955B6-3D2D-2944-B7F4-FE074C92CB4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7068" y="4778722"/>
            <a:ext cx="53365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1"/>
            <a:ext cx="2890626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505" y="9431601"/>
            <a:ext cx="2890626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6ACD0-BE8A-3D4B-8E89-B0E6ACFF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73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04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93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01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41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70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ACD0-BE8A-3D4B-8E89-B0E6ACFF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91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ACD0-BE8A-3D4B-8E89-B0E6ACFF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30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05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53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2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ACD0-BE8A-3D4B-8E89-B0E6ACFF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02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ACD0-BE8A-3D4B-8E89-B0E6ACFF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858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22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59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32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ACD0-BE8A-3D4B-8E89-B0E6ACFF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45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63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27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52D8F1-025F-1B45-BD8A-D1664CE56E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3346" y="-446589"/>
            <a:ext cx="7124888" cy="76747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976E31-1EA1-274A-A1AD-5915E61D3EEC}"/>
              </a:ext>
            </a:extLst>
          </p:cNvPr>
          <p:cNvSpPr/>
          <p:nvPr userDrawn="1"/>
        </p:nvSpPr>
        <p:spPr>
          <a:xfrm>
            <a:off x="10010233" y="0"/>
            <a:ext cx="2183586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NSW Sydney Logo">
            <a:extLst>
              <a:ext uri="{FF2B5EF4-FFF2-40B4-BE49-F238E27FC236}">
                <a16:creationId xmlns:a16="http://schemas.microsoft.com/office/drawing/2014/main" id="{F0BF8575-4955-BC4A-80DE-4BF637C59C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93240" y="522000"/>
            <a:ext cx="1188000" cy="124024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6AF8517-E0F0-4998-8AA8-25A0DD8EF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7858800" cy="347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4C583A-86D7-4AD9-912C-AA86DC3545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AE559F-863C-7547-BC1A-66422170B4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33835" y="5095760"/>
            <a:ext cx="1736381" cy="15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0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9467-6CA3-4111-A4AE-FFD0F459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9CDFA-8C89-4FC7-83CB-4B6BD3F03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0D324-2CEE-48D7-AB8D-9EB56FF32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C84E4-E747-422F-823D-ABB103E22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6CBDB2-558E-4410-815E-BC17CE86E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73ABA-F022-4A2D-BC50-6EFA1A189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B87FD-AE33-4AE0-A6CC-074A33604847}" type="datetime1">
              <a:rPr lang="en-AU" smtClean="0"/>
              <a:t>30/11/2023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9AFDB-C42E-463D-B00B-B7C3F2C19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8F5CF-1000-4107-8B86-3544032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4800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D6A8-8593-4C21-938E-8349B6D2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A56A4-BCFE-444A-B799-3003156E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9B19B-E6B2-4753-90C3-38DBFE4C7070}" type="datetime1">
              <a:rPr lang="en-AU" smtClean="0"/>
              <a:t>30/11/2023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61598-FDFF-4254-A4A3-B4A97936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4BB6E-0C9C-4308-81D1-8B331EC1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1294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E16058-FC97-C34C-A94D-1AEBA1319CEF}"/>
              </a:ext>
            </a:extLst>
          </p:cNvPr>
          <p:cNvSpPr/>
          <p:nvPr userDrawn="1"/>
        </p:nvSpPr>
        <p:spPr>
          <a:xfrm>
            <a:off x="0" y="1"/>
            <a:ext cx="12191999" cy="5000624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731078-F8F9-874A-9D19-CFDFD455C9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597677">
            <a:off x="2348756" y="-999555"/>
            <a:ext cx="7882815" cy="9308122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D2519EB-A5E4-4600-B620-DAE568D00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211200"/>
            <a:ext cx="11268000" cy="1785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8515C2-9BB5-4C9A-BBC5-7F4A491DD6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21B83991-6CB1-46A6-A70E-59562F1A45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35975" y="5300921"/>
            <a:ext cx="1188000" cy="1240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CE0239-16AB-014D-917B-9E935DB40F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84625" y="5138921"/>
            <a:ext cx="1736381" cy="15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53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9CB962-B705-314A-93E0-7EFEF584C6D7}"/>
              </a:ext>
            </a:extLst>
          </p:cNvPr>
          <p:cNvSpPr/>
          <p:nvPr userDrawn="1"/>
        </p:nvSpPr>
        <p:spPr>
          <a:xfrm>
            <a:off x="1" y="1"/>
            <a:ext cx="5543550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8A4A11-68D0-0342-99AF-D474A68AB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999759">
            <a:off x="1292068" y="-612610"/>
            <a:ext cx="5135041" cy="700233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31F86E2-22A6-454C-8159-2DC19FE6F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4812231" cy="49561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638188-B406-48E0-8C3F-15ACD21F3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98000" y="5011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0D705-58F1-4621-96D0-F0B9638924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43550" y="-1"/>
            <a:ext cx="6663600" cy="5011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87B7DB84-DBF6-43D5-A225-64A86E32A4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2071" y="5320585"/>
            <a:ext cx="1188000" cy="1240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FC0CF0-4A58-BE47-B858-F4804285A4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61587" y="5196600"/>
            <a:ext cx="1736381" cy="15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98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421E-C230-4985-A55F-249E4712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B1106-1747-47C6-AD4D-1ED872037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605EE-6C12-4B09-B328-5FC77196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FAE35-5DC1-4916-BE2C-0BF454C6C526}" type="datetime1">
              <a:rPr lang="en-AU" smtClean="0"/>
              <a:t>30/11/2023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7F1C5-E024-4AB0-B408-32F5C1A1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89FD8-71FE-4137-8FE6-DC2A193C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321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5695-8E0F-403A-9CD7-62C032F7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5A9F9-AE68-4F94-9E5E-068EE3734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A7560-CAFD-4E61-95FB-BDA485201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DD9F1-1A2C-48B2-B5C9-C73A7289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A6D9-570B-49BB-85CC-000FFFF6D5E6}" type="datetime1">
              <a:rPr lang="en-AU" smtClean="0"/>
              <a:t>30/11/2023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D520C-6BAD-40E9-A2B0-8BFA83635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04E87-51E9-4833-AA93-39FB9ED7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6323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9467-6CA3-4111-A4AE-FFD0F459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9CDFA-8C89-4FC7-83CB-4B6BD3F03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0D324-2CEE-48D7-AB8D-9EB56FF32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C84E4-E747-422F-823D-ABB103E22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6CBDB2-558E-4410-815E-BC17CE86E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73ABA-F022-4A2D-BC50-6EFA1A189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4E6F5-5D61-4E1D-9A4A-785709660291}" type="datetime1">
              <a:rPr lang="en-AU" smtClean="0"/>
              <a:t>30/11/2023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9AFDB-C42E-463D-B00B-B7C3F2C19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8F5CF-1000-4107-8B86-3544032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7742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D6A8-8593-4C21-938E-8349B6D2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A56A4-BCFE-444A-B799-3003156E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0ACD-AB6E-4B59-92E7-7F0A0F4AB9D6}" type="datetime1">
              <a:rPr lang="en-AU" smtClean="0"/>
              <a:t>30/11/2023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61598-FDFF-4254-A4A3-B4A97936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4BB6E-0C9C-4308-81D1-8B331EC1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7384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E16058-FC97-C34C-A94D-1AEBA1319CEF}"/>
              </a:ext>
            </a:extLst>
          </p:cNvPr>
          <p:cNvSpPr/>
          <p:nvPr userDrawn="1"/>
        </p:nvSpPr>
        <p:spPr>
          <a:xfrm>
            <a:off x="0" y="1"/>
            <a:ext cx="12191999" cy="5000624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731078-F8F9-874A-9D19-CFDFD455C9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597677">
            <a:off x="2348756" y="-999555"/>
            <a:ext cx="7882815" cy="9308122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D2519EB-A5E4-4600-B620-DAE568D00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211200"/>
            <a:ext cx="11268000" cy="1785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8515C2-9BB5-4C9A-BBC5-7F4A491DD6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21B83991-6CB1-46A6-A70E-59562F1A45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35975" y="5300921"/>
            <a:ext cx="1188000" cy="1240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CE0239-16AB-014D-917B-9E935DB40F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84625" y="5138921"/>
            <a:ext cx="1736381" cy="15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36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9CB962-B705-314A-93E0-7EFEF584C6D7}"/>
              </a:ext>
            </a:extLst>
          </p:cNvPr>
          <p:cNvSpPr/>
          <p:nvPr userDrawn="1"/>
        </p:nvSpPr>
        <p:spPr>
          <a:xfrm>
            <a:off x="1" y="1"/>
            <a:ext cx="5543550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8A4A11-68D0-0342-99AF-D474A68AB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999759">
            <a:off x="1292068" y="-612610"/>
            <a:ext cx="5135041" cy="700233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31F86E2-22A6-454C-8159-2DC19FE6F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4812231" cy="49561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638188-B406-48E0-8C3F-15ACD21F3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98000" y="5011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0D705-58F1-4621-96D0-F0B9638924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43550" y="-1"/>
            <a:ext cx="6663600" cy="5011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87B7DB84-DBF6-43D5-A225-64A86E32A4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2071" y="5320585"/>
            <a:ext cx="1188000" cy="1240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FC0CF0-4A58-BE47-B858-F4804285A4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61587" y="5196600"/>
            <a:ext cx="1736381" cy="15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10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8177DF-154E-A742-8FEF-9A9493EABE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635519">
            <a:off x="434031" y="-748389"/>
            <a:ext cx="7756149" cy="83547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BC9DD3-2081-9D4A-BCDD-FD7DDC635932}"/>
              </a:ext>
            </a:extLst>
          </p:cNvPr>
          <p:cNvSpPr/>
          <p:nvPr userDrawn="1"/>
        </p:nvSpPr>
        <p:spPr>
          <a:xfrm>
            <a:off x="10010233" y="0"/>
            <a:ext cx="2183586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5886A02-1DE7-4D1F-812D-8E48DA31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7858800" cy="347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BAF8E8-6BD7-44A0-90FF-4167695E26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16367954-2926-486A-95D7-D57A05D0A1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67151" y="5261593"/>
            <a:ext cx="1188000" cy="1240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2DAFBB-F1C3-3845-9D75-980B9718F2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33835" y="520160"/>
            <a:ext cx="1736381" cy="15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E16058-FC97-C34C-A94D-1AEBA1319CEF}"/>
              </a:ext>
            </a:extLst>
          </p:cNvPr>
          <p:cNvSpPr/>
          <p:nvPr userDrawn="1"/>
        </p:nvSpPr>
        <p:spPr>
          <a:xfrm>
            <a:off x="0" y="1"/>
            <a:ext cx="12191999" cy="5000624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731078-F8F9-874A-9D19-CFDFD455C9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597677">
            <a:off x="2348756" y="-999555"/>
            <a:ext cx="7882815" cy="9308122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D2519EB-A5E4-4600-B620-DAE568D00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211200"/>
            <a:ext cx="11268000" cy="1785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8515C2-9BB5-4C9A-BBC5-7F4A491DD6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21B83991-6CB1-46A6-A70E-59562F1A45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35975" y="5300921"/>
            <a:ext cx="1188000" cy="1240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CE0239-16AB-014D-917B-9E935DB40F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84625" y="5138921"/>
            <a:ext cx="1736381" cy="15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22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9CB962-B705-314A-93E0-7EFEF584C6D7}"/>
              </a:ext>
            </a:extLst>
          </p:cNvPr>
          <p:cNvSpPr/>
          <p:nvPr userDrawn="1"/>
        </p:nvSpPr>
        <p:spPr>
          <a:xfrm>
            <a:off x="1" y="1"/>
            <a:ext cx="5543550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8A4A11-68D0-0342-99AF-D474A68AB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999759">
            <a:off x="1292068" y="-612610"/>
            <a:ext cx="5135041" cy="700233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31F86E2-22A6-454C-8159-2DC19FE6F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4812231" cy="49561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638188-B406-48E0-8C3F-15ACD21F3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98000" y="5011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0D705-58F1-4621-96D0-F0B9638924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43550" y="-1"/>
            <a:ext cx="6663600" cy="5011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87B7DB84-DBF6-43D5-A225-64A86E32A4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2071" y="5320585"/>
            <a:ext cx="1188000" cy="1240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FC0CF0-4A58-BE47-B858-F4804285A4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61587" y="5196600"/>
            <a:ext cx="1736381" cy="15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47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9CB962-B705-314A-93E0-7EFEF584C6D7}"/>
              </a:ext>
            </a:extLst>
          </p:cNvPr>
          <p:cNvSpPr/>
          <p:nvPr userDrawn="1"/>
        </p:nvSpPr>
        <p:spPr>
          <a:xfrm>
            <a:off x="1" y="1"/>
            <a:ext cx="5543550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8A4A11-68D0-0342-99AF-D474A68AB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999759">
            <a:off x="1292068" y="-612610"/>
            <a:ext cx="5135041" cy="700233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31F86E2-22A6-454C-8159-2DC19FE6F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4812231" cy="49561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638188-B406-48E0-8C3F-15ACD21F3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98000" y="5011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0D705-58F1-4621-96D0-F0B9638924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43550" y="-1"/>
            <a:ext cx="6663600" cy="5011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87B7DB84-DBF6-43D5-A225-64A86E32A4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2071" y="5320585"/>
            <a:ext cx="1188000" cy="1240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FC0CF0-4A58-BE47-B858-F4804285A4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61587" y="5196600"/>
            <a:ext cx="1736381" cy="15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6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D9F833-BA4F-E348-9506-0D3D621C75CA}"/>
              </a:ext>
            </a:extLst>
          </p:cNvPr>
          <p:cNvSpPr/>
          <p:nvPr userDrawn="1"/>
        </p:nvSpPr>
        <p:spPr>
          <a:xfrm>
            <a:off x="6740525" y="1"/>
            <a:ext cx="5453294" cy="501575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531F2A4-2E25-476F-BA2C-2F1534A5A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0" y="0"/>
            <a:ext cx="5353819" cy="501575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01CB2D6-9770-4776-A129-B761AA34E3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5200" y="51696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3161D9F-A3DE-495E-AC64-CC914469D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551"/>
            <a:ext cx="6740525" cy="5011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FF675AE0-8F62-485C-BF3D-6598839BA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35975" y="5300921"/>
            <a:ext cx="1188000" cy="1240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5CBB5E-16AB-5242-82E0-A97CD78B1C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85045" y="5115171"/>
            <a:ext cx="1736381" cy="15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2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E16058-FC97-C34C-A94D-1AEBA1319CEF}"/>
              </a:ext>
            </a:extLst>
          </p:cNvPr>
          <p:cNvSpPr/>
          <p:nvPr userDrawn="1"/>
        </p:nvSpPr>
        <p:spPr>
          <a:xfrm>
            <a:off x="0" y="1"/>
            <a:ext cx="12191999" cy="5000624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731078-F8F9-874A-9D19-CFDFD455C9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597677">
            <a:off x="2348756" y="-999555"/>
            <a:ext cx="7882815" cy="9308122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D2519EB-A5E4-4600-B620-DAE568D00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211200"/>
            <a:ext cx="11268000" cy="1785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8515C2-9BB5-4C9A-BBC5-7F4A491DD6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21B83991-6CB1-46A6-A70E-59562F1A45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35975" y="5300921"/>
            <a:ext cx="1188000" cy="1240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CE0239-16AB-014D-917B-9E935DB40F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84625" y="5138921"/>
            <a:ext cx="1736381" cy="15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5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558CEE-1ED1-964F-9B8D-652B718B5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462306">
            <a:off x="290281" y="727049"/>
            <a:ext cx="6021559" cy="814966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EC0BA0E-E5B8-41F6-813F-C9A458BE6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2624400"/>
            <a:ext cx="6244621" cy="2556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413593-DCD0-42A0-AE48-665AD86AE6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D37E0CB-DF2A-4FFC-85FC-AD9C7ED63B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4800" y="-2"/>
            <a:ext cx="5407200" cy="6858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77E20C77-3D0A-4A35-878B-F3D37CBE05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4630" y="526455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3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5695-8E0F-403A-9CD7-62C032F7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5A9F9-AE68-4F94-9E5E-068EE3734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A7560-CAFD-4E61-95FB-BDA485201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DD9F1-1A2C-48B2-B5C9-C73A7289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885D4-A3E6-45D9-9130-64083388EFAA}" type="datetime1">
              <a:rPr lang="en-AU" smtClean="0"/>
              <a:t>30/11/2023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D520C-6BAD-40E9-A2B0-8BFA83635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04E87-51E9-4833-AA93-39FB9ED7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4270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421E-C230-4985-A55F-249E4712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B1106-1747-47C6-AD4D-1ED872037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605EE-6C12-4B09-B328-5FC77196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12DB-4DAE-4FCC-ADC7-B3268DBE1548}" type="datetime1">
              <a:rPr lang="en-AU" smtClean="0"/>
              <a:t>30/11/2023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7F1C5-E024-4AB0-B408-32F5C1A1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89FD8-71FE-4137-8FE6-DC2A193C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8171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5695-8E0F-403A-9CD7-62C032F7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5A9F9-AE68-4F94-9E5E-068EE3734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A7560-CAFD-4E61-95FB-BDA485201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DD9F1-1A2C-48B2-B5C9-C73A7289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885D4-A3E6-45D9-9130-64083388EFAA}" type="datetime1">
              <a:rPr lang="en-AU" smtClean="0"/>
              <a:t>30/11/2023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D520C-6BAD-40E9-A2B0-8BFA83635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04E87-51E9-4833-AA93-39FB9ED7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2208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841D79-9C5E-1449-B506-564E0213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7858800" cy="347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0093E-B476-CE4A-816B-226988C60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392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2" r:id="rId3"/>
    <p:sldLayoutId id="2147483651" r:id="rId4"/>
    <p:sldLayoutId id="2147483653" r:id="rId5"/>
    <p:sldLayoutId id="2147483650" r:id="rId6"/>
    <p:sldLayoutId id="2147483706" r:id="rId7"/>
  </p:sldLayoutIdLst>
  <p:hf hdr="0" ftr="0" dt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11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﻿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664CD-741D-4C8B-81A1-8F813AD1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9109C-5296-411A-BFAE-02503EAE8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DF911-AF5C-4E26-A571-BA8DB3C79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5B58A-6560-4D34-96D5-D603F01ABF3B}" type="datetime1">
              <a:rPr lang="en-AU" smtClean="0"/>
              <a:t>30/11/2023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D8E53-B55F-4650-ADAB-27193A719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DCEA8-03AE-46AA-AD1B-6B051BA05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CA2B4-C8AB-4F09-B260-BA7609DF079D}"/>
              </a:ext>
            </a:extLst>
          </p:cNvPr>
          <p:cNvSpPr/>
          <p:nvPr userDrawn="1"/>
        </p:nvSpPr>
        <p:spPr>
          <a:xfrm rot="5400000">
            <a:off x="5706290" y="372291"/>
            <a:ext cx="779419" cy="12192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UNSW Sydney Logo">
            <a:extLst>
              <a:ext uri="{FF2B5EF4-FFF2-40B4-BE49-F238E27FC236}">
                <a16:creationId xmlns:a16="http://schemas.microsoft.com/office/drawing/2014/main" id="{84EF7EA2-D124-438C-BF7A-68B3D687830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526898" y="6196827"/>
            <a:ext cx="540000" cy="5637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757D88-86F3-604B-8CC1-F6846A71B22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589615" y="6169575"/>
            <a:ext cx="764185" cy="68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8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4" r:id="rId3"/>
    <p:sldLayoutId id="2147483675" r:id="rId4"/>
    <p:sldLayoutId id="2147483688" r:id="rId5"/>
    <p:sldLayoutId id="2147483689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﻿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7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664CD-741D-4C8B-81A1-8F813AD1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9109C-5296-411A-BFAE-02503EAE8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DF911-AF5C-4E26-A571-BA8DB3C79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F7B96-0E73-4C66-936C-50451441C43A}" type="datetime1">
              <a:rPr lang="en-AU" smtClean="0"/>
              <a:t>30/11/2023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D8E53-B55F-4650-ADAB-27193A719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DCEA8-03AE-46AA-AD1B-6B051BA05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D9B66-E5D8-458F-B15F-FCAE5CAD781F}"/>
              </a:ext>
            </a:extLst>
          </p:cNvPr>
          <p:cNvSpPr/>
          <p:nvPr userDrawn="1"/>
        </p:nvSpPr>
        <p:spPr>
          <a:xfrm rot="5400000">
            <a:off x="8353696" y="3019698"/>
            <a:ext cx="6858002" cy="818606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UNSW Sydney Logo">
            <a:extLst>
              <a:ext uri="{FF2B5EF4-FFF2-40B4-BE49-F238E27FC236}">
                <a16:creationId xmlns:a16="http://schemas.microsoft.com/office/drawing/2014/main" id="{725B2B7F-7BA2-426B-BEF7-9C26ECD9179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1526898" y="6196827"/>
            <a:ext cx="540000" cy="5637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52920F-7C8A-424C-97E6-72715AF2680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373394" y="5160480"/>
            <a:ext cx="818606" cy="73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5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6" r:id="rId3"/>
    <p:sldLayoutId id="2147483687" r:id="rId4"/>
    <p:sldLayoutId id="2147483690" r:id="rId5"/>
    <p:sldLayoutId id="2147483691" r:id="rId6"/>
    <p:sldLayoutId id="2147483704" r:id="rId7"/>
    <p:sldLayoutId id="214748370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﻿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7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hyperlink" Target="https://doi.org/10.5067/MEaSUREs/SRTM/SRTMGL1.003" TargetMode="Externa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doi.org/10.5067/MEaSUREs/SRTM/SRTMGL1.003" TargetMode="Externa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doi.org/10.5281/zenodo.5571936%C2%A0" TargetMode="Externa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doi.org/10.5281/zenodo.5571936%C2%A0" TargetMode="Externa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2510.png"/><Relationship Id="rId26" Type="http://schemas.openxmlformats.org/officeDocument/2006/relationships/image" Target="../media/image280.png"/><Relationship Id="rId3" Type="http://schemas.openxmlformats.org/officeDocument/2006/relationships/customXml" Target="../ink/ink1.xml"/><Relationship Id="rId21" Type="http://schemas.openxmlformats.org/officeDocument/2006/relationships/customXml" Target="../ink/ink9.xml"/><Relationship Id="rId34" Type="http://schemas.openxmlformats.org/officeDocument/2006/relationships/image" Target="../media/image3011.png"/><Relationship Id="rId7" Type="http://schemas.openxmlformats.org/officeDocument/2006/relationships/customXml" Target="../ink/ink3.xml"/><Relationship Id="rId12" Type="http://schemas.openxmlformats.org/officeDocument/2006/relationships/image" Target="../media/image1410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40.png"/><Relationship Id="rId20" Type="http://schemas.openxmlformats.org/officeDocument/2006/relationships/image" Target="../media/image2612.png"/><Relationship Id="rId29" Type="http://schemas.openxmlformats.org/officeDocument/2006/relationships/customXml" Target="../ink/ink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10.png"/><Relationship Id="rId11" Type="http://schemas.openxmlformats.org/officeDocument/2006/relationships/customXml" Target="../ink/ink4.xml"/><Relationship Id="rId24" Type="http://schemas.openxmlformats.org/officeDocument/2006/relationships/image" Target="../media/image270.png"/><Relationship Id="rId32" Type="http://schemas.openxmlformats.org/officeDocument/2006/relationships/image" Target="../media/image86.png"/><Relationship Id="rId5" Type="http://schemas.openxmlformats.org/officeDocument/2006/relationships/customXml" Target="../ink/ink2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298.png"/><Relationship Id="rId36" Type="http://schemas.openxmlformats.org/officeDocument/2006/relationships/image" Target="../media/image310.png"/><Relationship Id="rId10" Type="http://schemas.openxmlformats.org/officeDocument/2006/relationships/image" Target="../media/image2110.png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" Type="http://schemas.openxmlformats.org/officeDocument/2006/relationships/image" Target="../media/image210.png"/><Relationship Id="rId14" Type="http://schemas.openxmlformats.org/officeDocument/2006/relationships/image" Target="../media/image233.png"/><Relationship Id="rId22" Type="http://schemas.openxmlformats.org/officeDocument/2006/relationships/image" Target="../media/image2610.png"/><Relationship Id="rId27" Type="http://schemas.openxmlformats.org/officeDocument/2006/relationships/customXml" Target="../ink/ink12.xml"/><Relationship Id="rId30" Type="http://schemas.openxmlformats.org/officeDocument/2006/relationships/image" Target="../media/image85.png"/><Relationship Id="rId35" Type="http://schemas.openxmlformats.org/officeDocument/2006/relationships/customXml" Target="../ink/ink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in/eleanor-earl-32186635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97D7B8-6351-FC13-0C06-30DE0A287795}"/>
              </a:ext>
            </a:extLst>
          </p:cNvPr>
          <p:cNvSpPr/>
          <p:nvPr/>
        </p:nvSpPr>
        <p:spPr>
          <a:xfrm>
            <a:off x="1" y="5014127"/>
            <a:ext cx="12369520" cy="2170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8B3A96-6813-4E33-A8FF-1D9535E3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627400"/>
            <a:ext cx="9562552" cy="1785600"/>
          </a:xfrm>
        </p:spPr>
        <p:txBody>
          <a:bodyPr/>
          <a:lstStyle/>
          <a:p>
            <a:r>
              <a:rPr lang="en-US" sz="4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Investigating remote sensing datasets to model natural flood</a:t>
            </a:r>
            <a:br>
              <a:rPr lang="en-US" sz="4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4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management options in the </a:t>
            </a:r>
            <a:br>
              <a:rPr lang="en-US" sz="4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4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Ba River catchment, Viti Levu</a:t>
            </a:r>
            <a:br>
              <a:rPr lang="en-US" sz="4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br>
              <a:rPr lang="en-US" sz="4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0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Eleanor Earl, PhD Candidate at UNSW</a:t>
            </a:r>
            <a:endParaRPr lang="en-AU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E0C5F-99BE-47F2-96ED-38933705A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399" y="5153039"/>
            <a:ext cx="5580497" cy="1462358"/>
          </a:xfrm>
        </p:spPr>
        <p:txBody>
          <a:bodyPr>
            <a:noAutofit/>
          </a:bodyPr>
          <a:lstStyle/>
          <a:p>
            <a:r>
              <a:rPr lang="en-GB" sz="2000" dirty="0"/>
              <a:t>PGRSC</a:t>
            </a:r>
          </a:p>
          <a:p>
            <a:r>
              <a:rPr lang="en-GB" sz="2000" dirty="0"/>
              <a:t>November 2023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29EB07-7ED7-B869-90EA-3B6E04CC8160}"/>
              </a:ext>
            </a:extLst>
          </p:cNvPr>
          <p:cNvSpPr txBox="1">
            <a:spLocks/>
          </p:cNvSpPr>
          <p:nvPr/>
        </p:nvSpPr>
        <p:spPr>
          <a:xfrm>
            <a:off x="5016125" y="5153039"/>
            <a:ext cx="4164083" cy="1462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Supervisors: </a:t>
            </a:r>
          </a:p>
          <a:p>
            <a:r>
              <a:rPr lang="en-GB" sz="2000" dirty="0"/>
              <a:t>A/Prof Fiona Johnson</a:t>
            </a:r>
          </a:p>
          <a:p>
            <a:r>
              <a:rPr lang="en-GB" sz="2000" dirty="0"/>
              <a:t>Prof Lucy Marshall</a:t>
            </a:r>
          </a:p>
          <a:p>
            <a:r>
              <a:rPr lang="en-GB" sz="2000" dirty="0"/>
              <a:t>Prof David Sanderson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6E2355-EC4B-9015-D4F1-33CC4971AEB5}"/>
              </a:ext>
            </a:extLst>
          </p:cNvPr>
          <p:cNvSpPr txBox="1">
            <a:spLocks/>
          </p:cNvSpPr>
          <p:nvPr/>
        </p:nvSpPr>
        <p:spPr>
          <a:xfrm>
            <a:off x="811155" y="2707379"/>
            <a:ext cx="9562552" cy="1785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1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4700" dirty="0"/>
          </a:p>
        </p:txBody>
      </p:sp>
      <p:pic>
        <p:nvPicPr>
          <p:cNvPr id="11" name="Picture 10" descr="UNSW Sydney – Imagine, Inspire, Connect, Create.">
            <a:extLst>
              <a:ext uri="{FF2B5EF4-FFF2-40B4-BE49-F238E27FC236}">
                <a16:creationId xmlns:a16="http://schemas.microsoft.com/office/drawing/2014/main" id="{19BBE987-1E6C-E87C-D19F-6D96CB853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927" y="5372857"/>
            <a:ext cx="1135674" cy="118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380716-B860-66EB-6D5E-9C8ADDEF9F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934"/>
          <a:stretch/>
        </p:blipFill>
        <p:spPr>
          <a:xfrm>
            <a:off x="8978433" y="5326026"/>
            <a:ext cx="1276544" cy="118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54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6BF1FE8-FEA3-A270-9844-F7F19843F161}"/>
              </a:ext>
            </a:extLst>
          </p:cNvPr>
          <p:cNvSpPr txBox="1">
            <a:spLocks/>
          </p:cNvSpPr>
          <p:nvPr/>
        </p:nvSpPr>
        <p:spPr>
          <a:xfrm>
            <a:off x="-1" y="527181"/>
            <a:ext cx="11009926" cy="6521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</a:rPr>
              <a:t>What were the main remote sensing data inputs?</a:t>
            </a: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44B9FF-C7AB-BF2F-81E4-9952EF823711}"/>
              </a:ext>
            </a:extLst>
          </p:cNvPr>
          <p:cNvSpPr txBox="1"/>
          <p:nvPr/>
        </p:nvSpPr>
        <p:spPr>
          <a:xfrm>
            <a:off x="1271807" y="4724640"/>
            <a:ext cx="3206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Lower catchment 1m LiDAR (Neef et al. 2020) remaining areas 30m Copernicus DEM GLO30 (2010 to 2014)</a:t>
            </a:r>
            <a:endParaRPr lang="en-A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F02B6-AC07-2EBB-C5E7-AD87D8E05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3191" y1="21622" x2="29787" y2="35315"/>
                        <a14:backgroundMark x1="29787" y1="35315" x2="29574" y2="38559"/>
                        <a14:backgroundMark x1="46809" y1="20360" x2="43936" y2="22883"/>
                        <a14:backgroundMark x1="59043" y1="22342" x2="64574" y2="31171"/>
                        <a14:backgroundMark x1="64574" y1="31171" x2="64681" y2="31532"/>
                        <a14:backgroundMark x1="52234" y1="20721" x2="60106" y2="19099"/>
                        <a14:backgroundMark x1="70106" y1="28108" x2="66064" y2="33874"/>
                        <a14:backgroundMark x1="71489" y1="33333" x2="65745" y2="37297"/>
                        <a14:backgroundMark x1="65745" y1="37297" x2="65319" y2="37297"/>
                        <a14:backgroundMark x1="69362" y1="39459" x2="63723" y2="39820"/>
                        <a14:backgroundMark x1="70957" y1="61982" x2="69149" y2="79279"/>
                        <a14:backgroundMark x1="69149" y1="79279" x2="66170" y2="86126"/>
                        <a14:backgroundMark x1="52340" y1="87928" x2="33298" y2="78739"/>
                        <a14:backgroundMark x1="33298" y1="78739" x2="31915" y2="70090"/>
                        <a14:backgroundMark x1="31915" y1="70090" x2="36277" y2="70811"/>
                        <a14:backgroundMark x1="36277" y1="70811" x2="40851" y2="78378"/>
                        <a14:backgroundMark x1="53723" y1="86667" x2="56170" y2="88649"/>
                        <a14:backgroundMark x1="33191" y1="66486" x2="28617" y2="63063"/>
                        <a14:backgroundMark x1="47660" y1="22342" x2="43830" y2="27928"/>
                        <a14:backgroundMark x1="43830" y1="27928" x2="40957" y2="19099"/>
                        <a14:backgroundMark x1="40957" y1="19099" x2="40957" y2="19099"/>
                        <a14:backgroundMark x1="31596" y1="37297" x2="30000" y2="44865"/>
                        <a14:backgroundMark x1="30000" y1="44865" x2="30000" y2="45225"/>
                        <a14:backgroundMark x1="70638" y1="86306" x2="67021" y2="88108"/>
                        <a14:backgroundMark x1="66383" y1="78378" x2="63936" y2="84865"/>
                        <a14:backgroundMark x1="63511" y1="86306" x2="62872" y2="86126"/>
                        <a14:backgroundMark x1="69574" y1="61441" x2="70638" y2="57477"/>
                        <a14:backgroundMark x1="71596" y1="53153" x2="70851" y2="57117"/>
                        <a14:backgroundMark x1="72021" y1="50090" x2="71596" y2="51892"/>
                        <a14:backgroundMark x1="72234" y1="42523" x2="71809" y2="44324"/>
                        <a14:backgroundMark x1="72021" y1="45766" x2="71383" y2="54414"/>
                        <a14:backgroundMark x1="71383" y1="54414" x2="70319" y2="56577"/>
                        <a14:backgroundMark x1="30319" y1="54054" x2="29468" y2="51892"/>
                        <a14:backgroundMark x1="41489" y1="19099" x2="38617" y2="190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8477" y="1362395"/>
            <a:ext cx="6121029" cy="36140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14D843-9AC8-B1B8-EC6D-04DD219A18B0}"/>
              </a:ext>
            </a:extLst>
          </p:cNvPr>
          <p:cNvSpPr txBox="1"/>
          <p:nvPr/>
        </p:nvSpPr>
        <p:spPr>
          <a:xfrm>
            <a:off x="1735266" y="1554504"/>
            <a:ext cx="2614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Topography</a:t>
            </a:r>
            <a:endParaRPr lang="en-AU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687C0-C996-22F8-4594-CE6CC81B4E4F}"/>
              </a:ext>
            </a:extLst>
          </p:cNvPr>
          <p:cNvSpPr txBox="1"/>
          <p:nvPr/>
        </p:nvSpPr>
        <p:spPr>
          <a:xfrm>
            <a:off x="634582" y="6087063"/>
            <a:ext cx="95184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Neef, A., Boruff, B., Bruce, E., </a:t>
            </a:r>
            <a:r>
              <a:rPr lang="en-US" sz="800" dirty="0" err="1"/>
              <a:t>Ngin</a:t>
            </a:r>
            <a:r>
              <a:rPr lang="en-US" sz="800" dirty="0"/>
              <a:t>, C., Pauli, N., Davies, K., Van Ogtrop, F., Varea, R., Weber, E. (2020). Climate change adaptation in disaster-prone communities in Cambodia and Fiji. Science Bulletin, 10(1), 67-75.</a:t>
            </a:r>
          </a:p>
          <a:p>
            <a:r>
              <a:rPr lang="en-US" sz="800" dirty="0"/>
              <a:t>Copernicus WorldDEM-30 © DLR </a:t>
            </a:r>
            <a:r>
              <a:rPr lang="en-US" sz="800" dirty="0" err="1"/>
              <a:t>e.V.</a:t>
            </a:r>
            <a:r>
              <a:rPr lang="en-US" sz="800" dirty="0"/>
              <a:t> 2010-2014 and © Airbus </a:t>
            </a:r>
            <a:r>
              <a:rPr lang="en-US" sz="800" dirty="0" err="1"/>
              <a:t>Defence</a:t>
            </a:r>
            <a:r>
              <a:rPr lang="en-US" sz="800" dirty="0"/>
              <a:t> and Space GmbH 2014-2018 provided under COPERNICUS by the European Union and ESA; all rights reserved</a:t>
            </a:r>
            <a:endParaRPr lang="en-AU" sz="800" dirty="0"/>
          </a:p>
          <a:p>
            <a:r>
              <a:rPr lang="en-AU" sz="800" dirty="0"/>
              <a:t>NASA JPL (2013). NASA Shuttle Radar Topography Mission Global 1 arc second [Data set]. NASA EOSDIS Land Processes DAAC. Accessed 2020-12-03 from </a:t>
            </a:r>
            <a:r>
              <a:rPr lang="en-AU" sz="800" dirty="0">
                <a:hlinkClick r:id="rId5"/>
              </a:rPr>
              <a:t>https://doi.org/10.5067/MEaSUREs/SRTM/SRTMGL1.003</a:t>
            </a:r>
            <a:endParaRPr lang="en-AU" sz="800" dirty="0"/>
          </a:p>
          <a:p>
            <a:r>
              <a:rPr lang="en-US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Davies et al. 2021. A Dynamic, Cloud-based LULC Mapping Methodology Using Sentinel-2 to Support Climate-Smart Landscape Management in Vulnerable Fijian Communities, Environmental Science.</a:t>
            </a:r>
            <a:endParaRPr lang="en-AU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AU" sz="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73758D-F5FF-2C57-2EC1-681DE7BB31F7}"/>
              </a:ext>
            </a:extLst>
          </p:cNvPr>
          <p:cNvSpPr txBox="1"/>
          <p:nvPr/>
        </p:nvSpPr>
        <p:spPr>
          <a:xfrm>
            <a:off x="5978261" y="1584345"/>
            <a:ext cx="2614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Land use </a:t>
            </a:r>
            <a:endParaRPr lang="en-AU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FCA4A2-CA46-73D3-A30A-EC967738ECDC}"/>
              </a:ext>
            </a:extLst>
          </p:cNvPr>
          <p:cNvSpPr txBox="1"/>
          <p:nvPr/>
        </p:nvSpPr>
        <p:spPr>
          <a:xfrm>
            <a:off x="5599915" y="4776014"/>
            <a:ext cx="3505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Land use (Davies et al. 2021)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ML model using Sentinel-2 10m land use data</a:t>
            </a:r>
            <a:endParaRPr lang="en-A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5CA5F1-7B6E-558B-D765-909531A80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43" b="97095" l="6568" r="91945">
                        <a14:foregroundMark x1="25279" y1="6086" x2="18092" y2="19364"/>
                        <a14:foregroundMark x1="18092" y1="19364" x2="14746" y2="53389"/>
                        <a14:foregroundMark x1="14746" y1="53389" x2="69641" y2="87275"/>
                        <a14:foregroundMark x1="69641" y1="87275" x2="77323" y2="77455"/>
                        <a14:foregroundMark x1="77323" y1="77455" x2="85626" y2="41770"/>
                        <a14:foregroundMark x1="85626" y1="41770" x2="77571" y2="35546"/>
                        <a14:foregroundMark x1="87608" y1="37759" x2="88600" y2="45090"/>
                        <a14:foregroundMark x1="78686" y1="85477" x2="71004" y2="91701"/>
                        <a14:foregroundMark x1="71004" y1="91701" x2="70756" y2="92116"/>
                        <a14:foregroundMark x1="12144" y1="58368" x2="7187" y2="56155"/>
                        <a14:foregroundMark x1="27261" y1="7054" x2="24783" y2="12310"/>
                        <a14:foregroundMark x1="23420" y1="5533" x2="21809" y2="6501"/>
                        <a14:foregroundMark x1="26766" y1="12586" x2="28129" y2="15906"/>
                        <a14:foregroundMark x1="60595" y1="22130" x2="71252" y2="43015"/>
                        <a14:foregroundMark x1="23172" y1="5118" x2="23172" y2="4011"/>
                        <a14:foregroundMark x1="22305" y1="4564" x2="20942" y2="4011"/>
                        <a14:foregroundMark x1="20694" y1="4564" x2="20570" y2="6362"/>
                        <a14:foregroundMark x1="23668" y1="63209" x2="32218" y2="72199"/>
                        <a14:foregroundMark x1="32218" y1="72199" x2="40397" y2="73859"/>
                        <a14:foregroundMark x1="40397" y1="73859" x2="45353" y2="80913"/>
                        <a14:foregroundMark x1="45353" y1="80913" x2="54771" y2="88797"/>
                        <a14:foregroundMark x1="54771" y1="88797" x2="63073" y2="85339"/>
                        <a14:foregroundMark x1="63073" y1="85339" x2="63073" y2="85339"/>
                        <a14:foregroundMark x1="27757" y1="6501" x2="27757" y2="6501"/>
                        <a14:foregroundMark x1="28005" y1="4564" x2="28005" y2="4564"/>
                        <a14:foregroundMark x1="23172" y1="3043" x2="23172" y2="3043"/>
                        <a14:foregroundMark x1="57249" y1="14661" x2="52416" y2="58230"/>
                        <a14:foregroundMark x1="52416" y1="58230" x2="61958" y2="62656"/>
                        <a14:foregroundMark x1="61958" y1="62656" x2="62949" y2="46750"/>
                        <a14:foregroundMark x1="62949" y1="46750" x2="69765" y2="53389"/>
                        <a14:foregroundMark x1="69765" y1="53389" x2="70260" y2="54910"/>
                        <a14:foregroundMark x1="74102" y1="55048" x2="61710" y2="71923"/>
                        <a14:foregroundMark x1="61710" y1="71923" x2="61710" y2="71923"/>
                        <a14:foregroundMark x1="74102" y1="93361" x2="83891" y2="62932"/>
                        <a14:foregroundMark x1="83891" y1="62932" x2="84263" y2="54910"/>
                        <a14:foregroundMark x1="85130" y1="75934" x2="86617" y2="61134"/>
                        <a14:foregroundMark x1="86617" y1="61134" x2="87485" y2="59889"/>
                        <a14:foregroundMark x1="91698" y1="44813" x2="92193" y2="40249"/>
                        <a14:foregroundMark x1="73854" y1="93638" x2="71004" y2="96404"/>
                        <a14:foregroundMark x1="74102" y1="97095" x2="79306" y2="85062"/>
                        <a14:foregroundMark x1="79306" y1="55602" x2="74845" y2="41770"/>
                        <a14:foregroundMark x1="74845" y1="41770" x2="74845" y2="41770"/>
                        <a14:foregroundMark x1="78686" y1="42324" x2="73234" y2="33057"/>
                        <a14:foregroundMark x1="73234" y1="33057" x2="70136" y2="31259"/>
                        <a14:foregroundMark x1="81289" y1="34993" x2="89839" y2="36376"/>
                        <a14:foregroundMark x1="89839" y1="36376" x2="89963" y2="36515"/>
                        <a14:foregroundMark x1="13520" y1="30705" x2="11152" y2="48409"/>
                        <a14:foregroundMark x1="14870" y1="20609" x2="13520" y2="30705"/>
                        <a14:foregroundMark x1="11152" y1="48409" x2="14374" y2="57815"/>
                        <a14:foregroundMark x1="14374" y1="57815" x2="29616" y2="72891"/>
                        <a14:foregroundMark x1="29616" y1="72891" x2="39033" y2="72752"/>
                        <a14:foregroundMark x1="34944" y1="74274" x2="28377" y2="74689"/>
                        <a14:backgroundMark x1="14002" y1="8852" x2="5824" y2="14799"/>
                        <a14:backgroundMark x1="42379" y1="6362" x2="35440" y2="10650"/>
                        <a14:backgroundMark x1="69888" y1="9544" x2="77571" y2="20332"/>
                        <a14:backgroundMark x1="31103" y1="5256" x2="31722" y2="6777"/>
                        <a14:backgroundMark x1="30235" y1="1245" x2="32218" y2="6086"/>
                        <a14:backgroundMark x1="32218" y1="6086" x2="29740" y2="3596"/>
                        <a14:backgroundMark x1="16729" y1="12586" x2="16729" y2="12586"/>
                        <a14:backgroundMark x1="20074" y1="7884" x2="20074" y2="7884"/>
                        <a14:backgroundMark x1="21685" y1="2490" x2="21685" y2="2490"/>
                        <a14:backgroundMark x1="25651" y1="4288" x2="25651" y2="4288"/>
                        <a14:backgroundMark x1="26642" y1="4841" x2="26642" y2="4841"/>
                        <a14:backgroundMark x1="29988" y1="13140" x2="29988" y2="13140"/>
                        <a14:backgroundMark x1="43494" y1="10788" x2="32838" y2="12863"/>
                        <a14:backgroundMark x1="32838" y1="12863" x2="31970" y2="11895"/>
                        <a14:backgroundMark x1="42999" y1="13555" x2="42999" y2="13555"/>
                        <a14:backgroundMark x1="42627" y1="13831" x2="39157" y2="14661"/>
                        <a14:backgroundMark x1="36059" y1="16598" x2="34696" y2="17151"/>
                        <a14:backgroundMark x1="43990" y1="6086" x2="58860" y2="3596"/>
                        <a14:backgroundMark x1="58860" y1="3596" x2="83147" y2="9544"/>
                        <a14:backgroundMark x1="12887" y1="30705" x2="12887" y2="30705"/>
                        <a14:backgroundMark x1="13755" y1="5809" x2="24287" y2="553"/>
                        <a14:backgroundMark x1="24287" y1="553" x2="26766" y2="968"/>
                        <a14:backgroundMark x1="22553" y1="2766" x2="22553" y2="2766"/>
                        <a14:backgroundMark x1="23048" y1="3596" x2="23048" y2="3596"/>
                        <a14:backgroundMark x1="29492" y1="6086" x2="29492" y2="60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9906" y="1945935"/>
            <a:ext cx="3230796" cy="289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26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6BF1FE8-FEA3-A270-9844-F7F19843F161}"/>
              </a:ext>
            </a:extLst>
          </p:cNvPr>
          <p:cNvSpPr txBox="1">
            <a:spLocks/>
          </p:cNvSpPr>
          <p:nvPr/>
        </p:nvSpPr>
        <p:spPr>
          <a:xfrm>
            <a:off x="-1" y="527181"/>
            <a:ext cx="11009926" cy="6521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</a:rPr>
              <a:t>Why did I choose Copernicus DEM GLO30?</a:t>
            </a: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44B9FF-C7AB-BF2F-81E4-9952EF823711}"/>
              </a:ext>
            </a:extLst>
          </p:cNvPr>
          <p:cNvSpPr txBox="1"/>
          <p:nvPr/>
        </p:nvSpPr>
        <p:spPr>
          <a:xfrm>
            <a:off x="1271807" y="4724640"/>
            <a:ext cx="3206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Lower catchment 1m LiDAR (Neef et al. 2020) remaining areas 30m Copernicus DEM GLO30 (2010 to 2014)</a:t>
            </a:r>
            <a:endParaRPr lang="en-A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F02B6-AC07-2EBB-C5E7-AD87D8E05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3191" y1="21622" x2="29787" y2="35315"/>
                        <a14:backgroundMark x1="29787" y1="35315" x2="29574" y2="38559"/>
                        <a14:backgroundMark x1="46809" y1="20360" x2="43936" y2="22883"/>
                        <a14:backgroundMark x1="59043" y1="22342" x2="64574" y2="31171"/>
                        <a14:backgroundMark x1="64574" y1="31171" x2="64681" y2="31532"/>
                        <a14:backgroundMark x1="52234" y1="20721" x2="60106" y2="19099"/>
                        <a14:backgroundMark x1="70106" y1="28108" x2="66064" y2="33874"/>
                        <a14:backgroundMark x1="71489" y1="33333" x2="65745" y2="37297"/>
                        <a14:backgroundMark x1="65745" y1="37297" x2="65319" y2="37297"/>
                        <a14:backgroundMark x1="69362" y1="39459" x2="63723" y2="39820"/>
                        <a14:backgroundMark x1="70957" y1="61982" x2="69149" y2="79279"/>
                        <a14:backgroundMark x1="69149" y1="79279" x2="66170" y2="86126"/>
                        <a14:backgroundMark x1="52340" y1="87928" x2="33298" y2="78739"/>
                        <a14:backgroundMark x1="33298" y1="78739" x2="31915" y2="70090"/>
                        <a14:backgroundMark x1="31915" y1="70090" x2="36277" y2="70811"/>
                        <a14:backgroundMark x1="36277" y1="70811" x2="40851" y2="78378"/>
                        <a14:backgroundMark x1="53723" y1="86667" x2="56170" y2="88649"/>
                        <a14:backgroundMark x1="33191" y1="66486" x2="28617" y2="63063"/>
                        <a14:backgroundMark x1="47660" y1="22342" x2="43830" y2="27928"/>
                        <a14:backgroundMark x1="43830" y1="27928" x2="40957" y2="19099"/>
                        <a14:backgroundMark x1="40957" y1="19099" x2="40957" y2="19099"/>
                        <a14:backgroundMark x1="31596" y1="37297" x2="30000" y2="44865"/>
                        <a14:backgroundMark x1="30000" y1="44865" x2="30000" y2="45225"/>
                        <a14:backgroundMark x1="70638" y1="86306" x2="67021" y2="88108"/>
                        <a14:backgroundMark x1="66383" y1="78378" x2="63936" y2="84865"/>
                        <a14:backgroundMark x1="63511" y1="86306" x2="62872" y2="86126"/>
                        <a14:backgroundMark x1="69574" y1="61441" x2="70638" y2="57477"/>
                        <a14:backgroundMark x1="71596" y1="53153" x2="70851" y2="57117"/>
                        <a14:backgroundMark x1="72021" y1="50090" x2="71596" y2="51892"/>
                        <a14:backgroundMark x1="72234" y1="42523" x2="71809" y2="44324"/>
                        <a14:backgroundMark x1="72021" y1="45766" x2="71383" y2="54414"/>
                        <a14:backgroundMark x1="71383" y1="54414" x2="70319" y2="56577"/>
                        <a14:backgroundMark x1="30319" y1="54054" x2="29468" y2="51892"/>
                        <a14:backgroundMark x1="41489" y1="19099" x2="38617" y2="190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8477" y="1362395"/>
            <a:ext cx="6121029" cy="36140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14D843-9AC8-B1B8-EC6D-04DD219A18B0}"/>
              </a:ext>
            </a:extLst>
          </p:cNvPr>
          <p:cNvSpPr txBox="1"/>
          <p:nvPr/>
        </p:nvSpPr>
        <p:spPr>
          <a:xfrm>
            <a:off x="1735266" y="1554504"/>
            <a:ext cx="2614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Topography</a:t>
            </a:r>
            <a:endParaRPr lang="en-AU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687C0-C996-22F8-4594-CE6CC81B4E4F}"/>
              </a:ext>
            </a:extLst>
          </p:cNvPr>
          <p:cNvSpPr txBox="1"/>
          <p:nvPr/>
        </p:nvSpPr>
        <p:spPr>
          <a:xfrm>
            <a:off x="634582" y="6108083"/>
            <a:ext cx="8822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Neef, A., Boruff, B., Bruce, E., </a:t>
            </a:r>
            <a:r>
              <a:rPr lang="en-US" sz="800" dirty="0" err="1"/>
              <a:t>Ngin</a:t>
            </a:r>
            <a:r>
              <a:rPr lang="en-US" sz="800" dirty="0"/>
              <a:t>, C., Pauli, N., Davies, K., Van Ogtrop, F., Varea, R., Weber, E. (2020). Climate change adaptation in disaster-prone communities in Cambodia and Fiji. Science Bulletin, 10(1), 67-75.</a:t>
            </a:r>
          </a:p>
          <a:p>
            <a:r>
              <a:rPr lang="en-US" sz="800" dirty="0"/>
              <a:t>Copernicus WorldDEM-30 © DLR </a:t>
            </a:r>
            <a:r>
              <a:rPr lang="en-US" sz="800" dirty="0" err="1"/>
              <a:t>e.V.</a:t>
            </a:r>
            <a:r>
              <a:rPr lang="en-US" sz="800" dirty="0"/>
              <a:t> 2010-2014 and © Airbus </a:t>
            </a:r>
            <a:r>
              <a:rPr lang="en-US" sz="800" dirty="0" err="1"/>
              <a:t>Defence</a:t>
            </a:r>
            <a:r>
              <a:rPr lang="en-US" sz="800" dirty="0"/>
              <a:t> and Space GmbH 2014-2018 provided under COPERNICUS by the European Union and ESA; all rights reserved</a:t>
            </a:r>
            <a:endParaRPr lang="en-AU" sz="800" dirty="0"/>
          </a:p>
          <a:p>
            <a:r>
              <a:rPr lang="en-AU" sz="800" dirty="0"/>
              <a:t>NASA JPL (2013). NASA Shuttle Radar Topography Mission Global 1 arc second [Data set]. NASA EOSDIS Land Processes DAAC. Accessed 2020-12-03 from </a:t>
            </a:r>
            <a:r>
              <a:rPr lang="en-AU" sz="800" dirty="0">
                <a:hlinkClick r:id="rId5"/>
              </a:rPr>
              <a:t>https://doi.org/10.5067/MEaSUREs/SRTM/SRTMGL1.003</a:t>
            </a:r>
            <a:endParaRPr lang="en-AU" sz="800" dirty="0"/>
          </a:p>
          <a:p>
            <a:endParaRPr lang="en-AU" sz="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B62E66-964C-15FA-B37A-8522255AE626}"/>
              </a:ext>
            </a:extLst>
          </p:cNvPr>
          <p:cNvSpPr txBox="1"/>
          <p:nvPr/>
        </p:nvSpPr>
        <p:spPr>
          <a:xfrm>
            <a:off x="8431619" y="2109566"/>
            <a:ext cx="152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GLO-30</a:t>
            </a:r>
            <a:endParaRPr lang="en-AU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8549B5-C4BA-1D65-FFFE-6AE5FD318CBB}"/>
              </a:ext>
            </a:extLst>
          </p:cNvPr>
          <p:cNvSpPr txBox="1"/>
          <p:nvPr/>
        </p:nvSpPr>
        <p:spPr>
          <a:xfrm>
            <a:off x="8431620" y="2610148"/>
            <a:ext cx="29261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Flattening of water bodies and consistent river flow, leading to smoother river channel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Values at boundary closely fit with LiDAR data </a:t>
            </a:r>
          </a:p>
          <a:p>
            <a:endParaRPr lang="en-A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E10386-342F-83BF-2402-4D1F08A91078}"/>
              </a:ext>
            </a:extLst>
          </p:cNvPr>
          <p:cNvSpPr txBox="1"/>
          <p:nvPr/>
        </p:nvSpPr>
        <p:spPr>
          <a:xfrm>
            <a:off x="4725272" y="2161476"/>
            <a:ext cx="152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30m SRTM </a:t>
            </a:r>
            <a:endParaRPr lang="en-AU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44B4F-4D46-8F13-7A11-C26469CFA7CD}"/>
              </a:ext>
            </a:extLst>
          </p:cNvPr>
          <p:cNvSpPr txBox="1"/>
          <p:nvPr/>
        </p:nvSpPr>
        <p:spPr>
          <a:xfrm>
            <a:off x="4725272" y="2662058"/>
            <a:ext cx="2415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Rough river channel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Values at boundary poorly fit with LiDAR data </a:t>
            </a:r>
          </a:p>
          <a:p>
            <a:endParaRPr lang="en-A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648B003-244F-9ECB-4453-4B2B5E441FB1}"/>
              </a:ext>
            </a:extLst>
          </p:cNvPr>
          <p:cNvSpPr/>
          <p:nvPr/>
        </p:nvSpPr>
        <p:spPr>
          <a:xfrm>
            <a:off x="7453211" y="3037362"/>
            <a:ext cx="75713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2050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6BF1FE8-FEA3-A270-9844-F7F19843F161}"/>
              </a:ext>
            </a:extLst>
          </p:cNvPr>
          <p:cNvSpPr txBox="1">
            <a:spLocks/>
          </p:cNvSpPr>
          <p:nvPr/>
        </p:nvSpPr>
        <p:spPr>
          <a:xfrm>
            <a:off x="-1" y="527181"/>
            <a:ext cx="11009926" cy="6521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</a:rPr>
              <a:t>What were the main remote sensing data inputs?</a:t>
            </a: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820B41-D5BB-AED5-F385-A1792610BE3A}"/>
              </a:ext>
            </a:extLst>
          </p:cNvPr>
          <p:cNvSpPr txBox="1"/>
          <p:nvPr/>
        </p:nvSpPr>
        <p:spPr>
          <a:xfrm>
            <a:off x="1598766" y="1465405"/>
            <a:ext cx="2614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Land use </a:t>
            </a:r>
            <a:endParaRPr lang="en-AU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02E9DD-02AB-BF06-C8F3-40CED724F4A1}"/>
              </a:ext>
            </a:extLst>
          </p:cNvPr>
          <p:cNvSpPr txBox="1"/>
          <p:nvPr/>
        </p:nvSpPr>
        <p:spPr>
          <a:xfrm>
            <a:off x="1220420" y="4657074"/>
            <a:ext cx="3206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Land use (Davies et al. 2021)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ML model using Sentinel-2 10m land use data</a:t>
            </a:r>
            <a:endParaRPr lang="en-A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C76C9B-1FCC-CE1A-0D99-DBB36FE51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3" b="97095" l="6568" r="91945">
                        <a14:foregroundMark x1="25279" y1="6086" x2="18092" y2="19364"/>
                        <a14:foregroundMark x1="18092" y1="19364" x2="14746" y2="53389"/>
                        <a14:foregroundMark x1="14746" y1="53389" x2="69641" y2="87275"/>
                        <a14:foregroundMark x1="69641" y1="87275" x2="77323" y2="77455"/>
                        <a14:foregroundMark x1="77323" y1="77455" x2="85626" y2="41770"/>
                        <a14:foregroundMark x1="85626" y1="41770" x2="77571" y2="35546"/>
                        <a14:foregroundMark x1="87608" y1="37759" x2="88600" y2="45090"/>
                        <a14:foregroundMark x1="78686" y1="85477" x2="71004" y2="91701"/>
                        <a14:foregroundMark x1="71004" y1="91701" x2="70756" y2="92116"/>
                        <a14:foregroundMark x1="12144" y1="58368" x2="7187" y2="56155"/>
                        <a14:foregroundMark x1="27261" y1="7054" x2="24783" y2="12310"/>
                        <a14:foregroundMark x1="23420" y1="5533" x2="21809" y2="6501"/>
                        <a14:foregroundMark x1="26766" y1="12586" x2="28129" y2="15906"/>
                        <a14:foregroundMark x1="60595" y1="22130" x2="71252" y2="43015"/>
                        <a14:foregroundMark x1="23172" y1="5118" x2="23172" y2="4011"/>
                        <a14:foregroundMark x1="22305" y1="4564" x2="20942" y2="4011"/>
                        <a14:foregroundMark x1="20694" y1="4564" x2="20570" y2="6362"/>
                        <a14:foregroundMark x1="23668" y1="63209" x2="32218" y2="72199"/>
                        <a14:foregroundMark x1="32218" y1="72199" x2="40397" y2="73859"/>
                        <a14:foregroundMark x1="40397" y1="73859" x2="45353" y2="80913"/>
                        <a14:foregroundMark x1="45353" y1="80913" x2="54771" y2="88797"/>
                        <a14:foregroundMark x1="54771" y1="88797" x2="63073" y2="85339"/>
                        <a14:foregroundMark x1="63073" y1="85339" x2="63073" y2="85339"/>
                        <a14:foregroundMark x1="27757" y1="6501" x2="27757" y2="6501"/>
                        <a14:foregroundMark x1="28005" y1="4564" x2="28005" y2="4564"/>
                        <a14:foregroundMark x1="23172" y1="3043" x2="23172" y2="3043"/>
                        <a14:foregroundMark x1="57249" y1="14661" x2="52416" y2="58230"/>
                        <a14:foregroundMark x1="52416" y1="58230" x2="61958" y2="62656"/>
                        <a14:foregroundMark x1="61958" y1="62656" x2="62949" y2="46750"/>
                        <a14:foregroundMark x1="62949" y1="46750" x2="69765" y2="53389"/>
                        <a14:foregroundMark x1="69765" y1="53389" x2="70260" y2="54910"/>
                        <a14:foregroundMark x1="74102" y1="55048" x2="61710" y2="71923"/>
                        <a14:foregroundMark x1="61710" y1="71923" x2="61710" y2="71923"/>
                        <a14:foregroundMark x1="74102" y1="93361" x2="83891" y2="62932"/>
                        <a14:foregroundMark x1="83891" y1="62932" x2="84263" y2="54910"/>
                        <a14:foregroundMark x1="85130" y1="75934" x2="86617" y2="61134"/>
                        <a14:foregroundMark x1="86617" y1="61134" x2="87485" y2="59889"/>
                        <a14:foregroundMark x1="91698" y1="44813" x2="92193" y2="40249"/>
                        <a14:foregroundMark x1="73854" y1="93638" x2="71004" y2="96404"/>
                        <a14:foregroundMark x1="74102" y1="97095" x2="79306" y2="85062"/>
                        <a14:foregroundMark x1="79306" y1="55602" x2="74845" y2="41770"/>
                        <a14:foregroundMark x1="74845" y1="41770" x2="74845" y2="41770"/>
                        <a14:foregroundMark x1="78686" y1="42324" x2="73234" y2="33057"/>
                        <a14:foregroundMark x1="73234" y1="33057" x2="70136" y2="31259"/>
                        <a14:foregroundMark x1="81289" y1="34993" x2="89839" y2="36376"/>
                        <a14:foregroundMark x1="89839" y1="36376" x2="89963" y2="36515"/>
                        <a14:foregroundMark x1="13520" y1="30705" x2="11152" y2="48409"/>
                        <a14:foregroundMark x1="14870" y1="20609" x2="13520" y2="30705"/>
                        <a14:foregroundMark x1="11152" y1="48409" x2="14374" y2="57815"/>
                        <a14:foregroundMark x1="14374" y1="57815" x2="29616" y2="72891"/>
                        <a14:foregroundMark x1="29616" y1="72891" x2="39033" y2="72752"/>
                        <a14:foregroundMark x1="34944" y1="74274" x2="28377" y2="74689"/>
                        <a14:backgroundMark x1="14002" y1="8852" x2="5824" y2="14799"/>
                        <a14:backgroundMark x1="42379" y1="6362" x2="35440" y2="10650"/>
                        <a14:backgroundMark x1="69888" y1="9544" x2="77571" y2="20332"/>
                        <a14:backgroundMark x1="31103" y1="5256" x2="31722" y2="6777"/>
                        <a14:backgroundMark x1="30235" y1="1245" x2="32218" y2="6086"/>
                        <a14:backgroundMark x1="32218" y1="6086" x2="29740" y2="3596"/>
                        <a14:backgroundMark x1="16729" y1="12586" x2="16729" y2="12586"/>
                        <a14:backgroundMark x1="20074" y1="7884" x2="20074" y2="7884"/>
                        <a14:backgroundMark x1="21685" y1="2490" x2="21685" y2="2490"/>
                        <a14:backgroundMark x1="25651" y1="4288" x2="25651" y2="4288"/>
                        <a14:backgroundMark x1="26642" y1="4841" x2="26642" y2="4841"/>
                        <a14:backgroundMark x1="29988" y1="13140" x2="29988" y2="13140"/>
                        <a14:backgroundMark x1="43494" y1="10788" x2="32838" y2="12863"/>
                        <a14:backgroundMark x1="32838" y1="12863" x2="31970" y2="11895"/>
                        <a14:backgroundMark x1="42999" y1="13555" x2="42999" y2="13555"/>
                        <a14:backgroundMark x1="42627" y1="13831" x2="39157" y2="14661"/>
                        <a14:backgroundMark x1="36059" y1="16598" x2="34696" y2="17151"/>
                        <a14:backgroundMark x1="43990" y1="6086" x2="58860" y2="3596"/>
                        <a14:backgroundMark x1="58860" y1="3596" x2="83147" y2="9544"/>
                        <a14:backgroundMark x1="12887" y1="30705" x2="12887" y2="30705"/>
                        <a14:backgroundMark x1="13755" y1="5809" x2="24287" y2="553"/>
                        <a14:backgroundMark x1="24287" y1="553" x2="26766" y2="968"/>
                        <a14:backgroundMark x1="22553" y1="2766" x2="22553" y2="2766"/>
                        <a14:backgroundMark x1="23048" y1="3596" x2="23048" y2="3596"/>
                        <a14:backgroundMark x1="29492" y1="6086" x2="29492" y2="60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411" y="1826995"/>
            <a:ext cx="3230796" cy="2894505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B50EB31-2184-EE12-9A99-F5E132C8F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168114"/>
              </p:ext>
            </p:extLst>
          </p:nvPr>
        </p:nvGraphicFramePr>
        <p:xfrm>
          <a:off x="5869575" y="1471319"/>
          <a:ext cx="4723659" cy="410908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51611">
                  <a:extLst>
                    <a:ext uri="{9D8B030D-6E8A-4147-A177-3AD203B41FA5}">
                      <a16:colId xmlns:a16="http://schemas.microsoft.com/office/drawing/2014/main" val="3281430142"/>
                    </a:ext>
                  </a:extLst>
                </a:gridCol>
                <a:gridCol w="1149424">
                  <a:extLst>
                    <a:ext uri="{9D8B030D-6E8A-4147-A177-3AD203B41FA5}">
                      <a16:colId xmlns:a16="http://schemas.microsoft.com/office/drawing/2014/main" val="3882765805"/>
                    </a:ext>
                  </a:extLst>
                </a:gridCol>
                <a:gridCol w="1322624">
                  <a:extLst>
                    <a:ext uri="{9D8B030D-6E8A-4147-A177-3AD203B41FA5}">
                      <a16:colId xmlns:a16="http://schemas.microsoft.com/office/drawing/2014/main" val="2520722542"/>
                    </a:ext>
                  </a:extLst>
                </a:gridCol>
              </a:tblGrid>
              <a:tr h="370205">
                <a:tc row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Land Cover type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Percentage land cover (%) </a:t>
                      </a:r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673114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Davis et al. 2021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AU" sz="1400" dirty="0">
                          <a:solidFill>
                            <a:schemeClr val="tx1"/>
                          </a:solidFill>
                        </a:rPr>
                        <a:t>ESA </a:t>
                      </a:r>
                      <a:r>
                        <a:rPr lang="en-AU" sz="1400" dirty="0" err="1">
                          <a:solidFill>
                            <a:schemeClr val="tx1"/>
                          </a:solidFill>
                        </a:rPr>
                        <a:t>WorldCover</a:t>
                      </a:r>
                      <a:r>
                        <a:rPr lang="en-AU" sz="1400" dirty="0">
                          <a:solidFill>
                            <a:schemeClr val="tx1"/>
                          </a:solidFill>
                        </a:rPr>
                        <a:t> 10 m 2021 v200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709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Water</a:t>
                      </a:r>
                      <a:endParaRPr lang="en-AU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0.8</a:t>
                      </a:r>
                      <a:endParaRPr lang="en-AU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5481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Mangrove/ </a:t>
                      </a:r>
                      <a:endParaRPr lang="en-AU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Woody wetland</a:t>
                      </a:r>
                      <a:endParaRPr lang="en-AU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0.6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3711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Bare soil</a:t>
                      </a:r>
                      <a:endParaRPr lang="en-AU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0.6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0.3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7000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Urban</a:t>
                      </a:r>
                      <a:endParaRPr lang="en-AU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0.7</a:t>
                      </a:r>
                      <a:endParaRPr lang="en-AU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0.32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3103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Crop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15.7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1.0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946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Grassland </a:t>
                      </a:r>
                      <a:endParaRPr lang="en-AU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34.7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34.6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6386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Shrubland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39.7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095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Forest</a:t>
                      </a:r>
                      <a:endParaRPr lang="en-AU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7.38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63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59684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6D5E827-4A18-0858-F22A-D7864F34013B}"/>
              </a:ext>
            </a:extLst>
          </p:cNvPr>
          <p:cNvSpPr txBox="1"/>
          <p:nvPr/>
        </p:nvSpPr>
        <p:spPr>
          <a:xfrm>
            <a:off x="634582" y="6108083"/>
            <a:ext cx="88225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Zanaga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D., Van De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Kerchove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R., De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Keersmaecker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W.,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Souverijns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N.,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Brockmann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C., Quast, R.,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Wevers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J.,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Grosu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A.,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Paccini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A.,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Vergnaud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S., Cartus, O., Santoro, M., Fritz, S., Georgieva, I.,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Lesiv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M., Carter, S., Herold, M., Li,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Linlin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Tsendbazar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N.E.,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Ramoino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F.,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Arino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O., 2021. ESA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WorldCover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10 m 2020 v100. 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https://doi.org/10.5281/zenodo.5571936 </a:t>
            </a:r>
            <a:endParaRPr lang="en-AU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Davies et al. 2021. A Dynamic, Cloud-based LULC Mapping Methodology Using Sentinel-2 to Support Climate-Smart Landscape Management in Vulnerable Fijian Communities, Environmental Science.</a:t>
            </a:r>
            <a:endParaRPr lang="en-AU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A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A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286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4FBC755-A1F4-33E5-F0EE-46F15958F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09" y="2057727"/>
            <a:ext cx="5129787" cy="38182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DE3549F-8E14-AEE2-E54B-4252CCC54C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56"/>
          <a:stretch/>
        </p:blipFill>
        <p:spPr>
          <a:xfrm>
            <a:off x="5874172" y="1734059"/>
            <a:ext cx="5763382" cy="421369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6BF1FE8-FEA3-A270-9844-F7F19843F161}"/>
              </a:ext>
            </a:extLst>
          </p:cNvPr>
          <p:cNvSpPr txBox="1">
            <a:spLocks/>
          </p:cNvSpPr>
          <p:nvPr/>
        </p:nvSpPr>
        <p:spPr>
          <a:xfrm>
            <a:off x="-1" y="527181"/>
            <a:ext cx="11009926" cy="6521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</a:rPr>
              <a:t>How does land use data impact the model?</a:t>
            </a: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EADA17-B21E-D71B-E5FF-3B85E104AC83}"/>
              </a:ext>
            </a:extLst>
          </p:cNvPr>
          <p:cNvSpPr txBox="1"/>
          <p:nvPr/>
        </p:nvSpPr>
        <p:spPr>
          <a:xfrm>
            <a:off x="6316796" y="1565943"/>
            <a:ext cx="481884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ESA </a:t>
            </a:r>
            <a:r>
              <a:rPr lang="en-US" dirty="0" err="1"/>
              <a:t>WorldCover</a:t>
            </a:r>
            <a:r>
              <a:rPr lang="en-US" dirty="0"/>
              <a:t> 10m (</a:t>
            </a:r>
            <a:r>
              <a:rPr lang="en-AU" sz="1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Zanaga</a:t>
            </a:r>
            <a:r>
              <a:rPr lang="en-AU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D. et al. 2020)</a:t>
            </a:r>
            <a:endParaRPr lang="en-US" dirty="0"/>
          </a:p>
          <a:p>
            <a:pPr algn="ctr"/>
            <a:r>
              <a:rPr lang="en-US" dirty="0" err="1"/>
              <a:t>Mannings</a:t>
            </a:r>
            <a:r>
              <a:rPr lang="en-US" dirty="0"/>
              <a:t> N Parameter Sensitivity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95EE0F-C530-7482-A387-357D559A3EBC}"/>
              </a:ext>
            </a:extLst>
          </p:cNvPr>
          <p:cNvSpPr txBox="1"/>
          <p:nvPr/>
        </p:nvSpPr>
        <p:spPr>
          <a:xfrm>
            <a:off x="1273377" y="1306173"/>
            <a:ext cx="388953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ML model using Sentinel 10m land use data (Davies et al. 2021)</a:t>
            </a:r>
          </a:p>
          <a:p>
            <a:pPr algn="ctr"/>
            <a:r>
              <a:rPr lang="en-US" dirty="0" err="1"/>
              <a:t>Mannings</a:t>
            </a:r>
            <a:r>
              <a:rPr lang="en-US" dirty="0"/>
              <a:t> N Parameter Sensitivity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EBC6F8-0C04-BC99-72EE-6E3A5550AF97}"/>
              </a:ext>
            </a:extLst>
          </p:cNvPr>
          <p:cNvSpPr txBox="1"/>
          <p:nvPr/>
        </p:nvSpPr>
        <p:spPr>
          <a:xfrm>
            <a:off x="634582" y="6108083"/>
            <a:ext cx="882256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JICA 1998. The study on watershed management and flood control for the four major Viti Levu rivers, Final Report, </a:t>
            </a:r>
            <a:r>
              <a:rPr lang="en-US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Yachiyo</a:t>
            </a:r>
            <a:r>
              <a:rPr lang="en-US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Engineering Co. Ltd. </a:t>
            </a:r>
          </a:p>
          <a:p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Zanaga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D., Van De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Kerchove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R., De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Keersmaecker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W.,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Souverijns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N.,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Brockmann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C., Quast, R.,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Wevers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J.,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Grosu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A.,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Paccini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A.,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Vergnaud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S., Cartus, O., Santoro, M., Fritz, S., Georgieva, I.,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Lesiv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M., Carter, S., Herold, M., Li,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Linlin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Tsendbazar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N.E.,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Ramoino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F.,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Arino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O., 2021. ESA </a:t>
            </a:r>
            <a:r>
              <a:rPr lang="en-AU" sz="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WorldCover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10 m 2020 v100. </a:t>
            </a:r>
            <a:r>
              <a:rPr lang="en-AU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https://doi.org/10.5281/zenodo.5571936 </a:t>
            </a:r>
            <a:endParaRPr lang="en-AU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Davies et al. 2021. A Dynamic, Cloud-based LULC Mapping Methodology Using Sentinel-2 to Support Climate-Smart Landscape Management in Vulnerable Fijian Communities, Environmental Science.</a:t>
            </a:r>
            <a:endParaRPr lang="en-AU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A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AU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8B5B5D1D-FF9C-4597-0C24-A9C2144C0FF2}"/>
              </a:ext>
            </a:extLst>
          </p:cNvPr>
          <p:cNvSpPr/>
          <p:nvPr/>
        </p:nvSpPr>
        <p:spPr>
          <a:xfrm rot="542119">
            <a:off x="2129996" y="2631348"/>
            <a:ext cx="2315325" cy="168560"/>
          </a:xfrm>
          <a:prstGeom prst="lef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046B40-1A60-E74B-0D6D-9088E08418D7}"/>
              </a:ext>
            </a:extLst>
          </p:cNvPr>
          <p:cNvSpPr txBox="1"/>
          <p:nvPr/>
        </p:nvSpPr>
        <p:spPr>
          <a:xfrm>
            <a:off x="5001420" y="2869769"/>
            <a:ext cx="1841432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PEAK FLOWS HIGHER IN </a:t>
            </a:r>
          </a:p>
          <a:p>
            <a:r>
              <a:rPr lang="en-US" dirty="0">
                <a:solidFill>
                  <a:schemeClr val="bg1"/>
                </a:solidFill>
              </a:rPr>
              <a:t>ML MODEL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646A07B6-294D-C3AB-6A3F-9E45CF20CF8B}"/>
              </a:ext>
            </a:extLst>
          </p:cNvPr>
          <p:cNvSpPr/>
          <p:nvPr/>
        </p:nvSpPr>
        <p:spPr>
          <a:xfrm rot="542119">
            <a:off x="2128448" y="3903744"/>
            <a:ext cx="2531444" cy="165902"/>
          </a:xfrm>
          <a:prstGeom prst="lef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31E81D-9085-2584-06EE-3FC33519187A}"/>
              </a:ext>
            </a:extLst>
          </p:cNvPr>
          <p:cNvSpPr txBox="1"/>
          <p:nvPr/>
        </p:nvSpPr>
        <p:spPr>
          <a:xfrm>
            <a:off x="4740187" y="3986695"/>
            <a:ext cx="2794601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AVERAGE PEAK FLOW CLOSER TO EXPECTED VALUE IN ML MODEL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38E27CD6-874D-6AB9-BFFC-F9593F1574F1}"/>
              </a:ext>
            </a:extLst>
          </p:cNvPr>
          <p:cNvSpPr/>
          <p:nvPr/>
        </p:nvSpPr>
        <p:spPr>
          <a:xfrm rot="542119">
            <a:off x="1915427" y="5596007"/>
            <a:ext cx="2531444" cy="165902"/>
          </a:xfrm>
          <a:prstGeom prst="lef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601CD3-FFAD-5FAE-F90B-A95D74635C2C}"/>
              </a:ext>
            </a:extLst>
          </p:cNvPr>
          <p:cNvSpPr txBox="1"/>
          <p:nvPr/>
        </p:nvSpPr>
        <p:spPr>
          <a:xfrm>
            <a:off x="4527166" y="5678958"/>
            <a:ext cx="3007621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TIME OF CONCENTRATION EARLIER IN ML MODEL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3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6BF1FE8-FEA3-A270-9844-F7F19843F161}"/>
              </a:ext>
            </a:extLst>
          </p:cNvPr>
          <p:cNvSpPr txBox="1">
            <a:spLocks/>
          </p:cNvSpPr>
          <p:nvPr/>
        </p:nvSpPr>
        <p:spPr>
          <a:xfrm>
            <a:off x="-2" y="527181"/>
            <a:ext cx="11785601" cy="6521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</a:rPr>
              <a:t>Can NbS be spatially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/>
              </a:rPr>
              <a:t>optimised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</a:rPr>
              <a:t> to reduce flooding?</a:t>
            </a: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C4A2BB8-D643-BE13-F7F8-8140FE50906F}"/>
                  </a:ext>
                </a:extLst>
              </p14:cNvPr>
              <p14:cNvContentPartPr/>
              <p14:nvPr/>
            </p14:nvContentPartPr>
            <p14:xfrm>
              <a:off x="6037655" y="3813440"/>
              <a:ext cx="3285594" cy="1856648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C4A2BB8-D643-BE13-F7F8-8140FE50906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74657" y="3750436"/>
                <a:ext cx="3411229" cy="19822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4F87EE3-B923-965A-7815-AC993EEA2E6D}"/>
                  </a:ext>
                </a:extLst>
              </p14:cNvPr>
              <p14:cNvContentPartPr/>
              <p14:nvPr/>
            </p14:nvContentPartPr>
            <p14:xfrm>
              <a:off x="1633623" y="3518149"/>
              <a:ext cx="6532560" cy="2991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4F87EE3-B923-965A-7815-AC993EEA2E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70623" y="3455149"/>
                <a:ext cx="6658200" cy="311688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A1889D22-442B-F101-B2C8-D48E228CCC06}"/>
              </a:ext>
            </a:extLst>
          </p:cNvPr>
          <p:cNvGrpSpPr/>
          <p:nvPr/>
        </p:nvGrpSpPr>
        <p:grpSpPr>
          <a:xfrm>
            <a:off x="1582727" y="1566524"/>
            <a:ext cx="6123600" cy="3861720"/>
            <a:chOff x="-6252288" y="2588245"/>
            <a:chExt cx="6123600" cy="386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ED64C81-B73A-942A-859D-38C58CD3E79B}"/>
                    </a:ext>
                  </a:extLst>
                </p14:cNvPr>
                <p14:cNvContentPartPr/>
                <p14:nvPr/>
              </p14:nvContentPartPr>
              <p14:xfrm>
                <a:off x="-6135548" y="2797317"/>
                <a:ext cx="5797800" cy="3507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10EA345-645B-52E0-A391-DEAACF09A42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-6198544" y="2734317"/>
                  <a:ext cx="5923432" cy="36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B322AB3-3996-4C8D-E806-2EF92AB381AB}"/>
                    </a:ext>
                  </a:extLst>
                </p14:cNvPr>
                <p14:cNvContentPartPr/>
                <p14:nvPr/>
              </p14:nvContentPartPr>
              <p14:xfrm>
                <a:off x="-6252288" y="2588245"/>
                <a:ext cx="6123600" cy="3861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1461AC1-2AAF-1E00-DC99-E9660393B4D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-6315288" y="2525245"/>
                  <a:ext cx="6249240" cy="398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4AD51DE-66EA-B54C-4C8C-BB2B410A3580}"/>
                  </a:ext>
                </a:extLst>
              </p14:cNvPr>
              <p14:cNvContentPartPr/>
              <p14:nvPr/>
            </p14:nvContentPartPr>
            <p14:xfrm>
              <a:off x="7386467" y="4105528"/>
              <a:ext cx="2655000" cy="2392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4AD51DE-66EA-B54C-4C8C-BB2B410A358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23467" y="4042528"/>
                <a:ext cx="2780640" cy="25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FA2E738-04A0-790C-AB01-3242759D4231}"/>
                  </a:ext>
                </a:extLst>
              </p14:cNvPr>
              <p14:cNvContentPartPr/>
              <p14:nvPr/>
            </p14:nvContentPartPr>
            <p14:xfrm>
              <a:off x="3221627" y="2967928"/>
              <a:ext cx="1424160" cy="537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FA2E738-04A0-790C-AB01-3242759D42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3627" y="2949928"/>
                <a:ext cx="1459800" cy="57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A773041-52DC-80FB-1E19-B048BFD72A6B}"/>
                  </a:ext>
                </a:extLst>
              </p14:cNvPr>
              <p14:cNvContentPartPr/>
              <p14:nvPr/>
            </p14:nvContentPartPr>
            <p14:xfrm>
              <a:off x="4676747" y="2793688"/>
              <a:ext cx="4494960" cy="1829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A773041-52DC-80FB-1E19-B048BFD72A6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658747" y="2775688"/>
                <a:ext cx="4530600" cy="18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3CDE14F-F21A-7338-A289-2DB35E38ECA5}"/>
                  </a:ext>
                </a:extLst>
              </p14:cNvPr>
              <p14:cNvContentPartPr/>
              <p14:nvPr/>
            </p14:nvContentPartPr>
            <p14:xfrm>
              <a:off x="5163827" y="4150888"/>
              <a:ext cx="2583000" cy="1527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3CDE14F-F21A-7338-A289-2DB35E38ECA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127832" y="4114880"/>
                <a:ext cx="2654630" cy="1599497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944AB1FB-D26C-4902-2599-568B236239E7}"/>
              </a:ext>
            </a:extLst>
          </p:cNvPr>
          <p:cNvGrpSpPr/>
          <p:nvPr/>
        </p:nvGrpSpPr>
        <p:grpSpPr>
          <a:xfrm>
            <a:off x="6073898" y="4244476"/>
            <a:ext cx="2708280" cy="1392840"/>
            <a:chOff x="6255652" y="3387304"/>
            <a:chExt cx="2708280" cy="139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7F9052C-F66B-5665-82BE-E9A19A8A7488}"/>
                    </a:ext>
                  </a:extLst>
                </p14:cNvPr>
                <p14:cNvContentPartPr/>
                <p14:nvPr/>
              </p14:nvContentPartPr>
              <p14:xfrm>
                <a:off x="8184172" y="3775024"/>
                <a:ext cx="779760" cy="334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63BE266-0B3E-3BD7-15BB-B1186355325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148189" y="3739024"/>
                  <a:ext cx="851367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2866EBB-3C70-52C6-A532-F4932463227B}"/>
                    </a:ext>
                  </a:extLst>
                </p14:cNvPr>
                <p14:cNvContentPartPr/>
                <p14:nvPr/>
              </p14:nvContentPartPr>
              <p14:xfrm>
                <a:off x="6255652" y="3387304"/>
                <a:ext cx="2100960" cy="13928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B7E043D-E82B-9456-4372-AC7DB5FDB7C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192663" y="3324304"/>
                  <a:ext cx="2226578" cy="151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65DE235-5ABB-7666-851B-631D67A80E6C}"/>
                    </a:ext>
                  </a:extLst>
                </p14:cNvPr>
                <p14:cNvContentPartPr/>
                <p14:nvPr/>
              </p14:nvContentPartPr>
              <p14:xfrm>
                <a:off x="8120812" y="4218544"/>
                <a:ext cx="590040" cy="619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6CD0DF2-2430-DAE7-6929-326874EDC08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057812" y="4155544"/>
                  <a:ext cx="715680" cy="18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EB2E8F3-7831-226C-8D5C-954EFC1709A2}"/>
                  </a:ext>
                </a:extLst>
              </p14:cNvPr>
              <p14:cNvContentPartPr/>
              <p14:nvPr/>
            </p14:nvContentPartPr>
            <p14:xfrm>
              <a:off x="7181627" y="4458688"/>
              <a:ext cx="847800" cy="146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EB2E8F3-7831-226C-8D5C-954EFC1709A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145612" y="4422599"/>
                <a:ext cx="919470" cy="217977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53776CB-7EF4-21F7-C745-5E3B6D142A1C}"/>
              </a:ext>
            </a:extLst>
          </p:cNvPr>
          <p:cNvSpPr txBox="1"/>
          <p:nvPr/>
        </p:nvSpPr>
        <p:spPr>
          <a:xfrm>
            <a:off x="1948929" y="1335732"/>
            <a:ext cx="157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UPPER CATCHMENT</a:t>
            </a:r>
            <a:endParaRPr lang="en-AU" sz="1400" b="1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92B310-E05C-01AC-5DF0-639E46B69F5A}"/>
              </a:ext>
            </a:extLst>
          </p:cNvPr>
          <p:cNvGrpSpPr/>
          <p:nvPr/>
        </p:nvGrpSpPr>
        <p:grpSpPr>
          <a:xfrm>
            <a:off x="4587141" y="2648663"/>
            <a:ext cx="570240" cy="617760"/>
            <a:chOff x="4769246" y="1810199"/>
            <a:chExt cx="570240" cy="61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30E558B-54D4-C7E2-25AA-6B7D2063E825}"/>
                    </a:ext>
                  </a:extLst>
                </p14:cNvPr>
                <p14:cNvContentPartPr/>
                <p14:nvPr/>
              </p14:nvContentPartPr>
              <p14:xfrm>
                <a:off x="4918286" y="2260559"/>
                <a:ext cx="421200" cy="1674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DD3AD72E-CDD9-576E-EAFC-1BEA0764508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913966" y="2256239"/>
                  <a:ext cx="4298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C0D18B6-270D-0B61-D88A-CD3E2670F6BA}"/>
                    </a:ext>
                  </a:extLst>
                </p14:cNvPr>
                <p14:cNvContentPartPr/>
                <p14:nvPr/>
              </p14:nvContentPartPr>
              <p14:xfrm>
                <a:off x="4769246" y="1810199"/>
                <a:ext cx="166320" cy="4179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A9A90CB-0332-6324-09E0-ED8F3F6D035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764917" y="1805879"/>
                  <a:ext cx="174979" cy="426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09ED499-C3E2-4D16-0FB2-51198C6F5B8A}"/>
                  </a:ext>
                </a:extLst>
              </p14:cNvPr>
              <p14:cNvContentPartPr/>
              <p14:nvPr/>
            </p14:nvContentPartPr>
            <p14:xfrm>
              <a:off x="2285301" y="3103343"/>
              <a:ext cx="1227240" cy="65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09ED499-C3E2-4D16-0FB2-51198C6F5B8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280981" y="3099023"/>
                <a:ext cx="123588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AD9B4BA-EA80-8D38-9243-AC9366886FCD}"/>
                  </a:ext>
                </a:extLst>
              </p14:cNvPr>
              <p14:cNvContentPartPr/>
              <p14:nvPr/>
            </p14:nvContentPartPr>
            <p14:xfrm>
              <a:off x="1445747" y="1433608"/>
              <a:ext cx="8614800" cy="5163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AD9B4BA-EA80-8D38-9243-AC9366886FC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436747" y="1424608"/>
                <a:ext cx="8632440" cy="518112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662C7E0D-4BAA-3861-5073-DA0D6AF42987}"/>
              </a:ext>
            </a:extLst>
          </p:cNvPr>
          <p:cNvSpPr txBox="1"/>
          <p:nvPr/>
        </p:nvSpPr>
        <p:spPr>
          <a:xfrm>
            <a:off x="9652303" y="5072353"/>
            <a:ext cx="157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LOWER</a:t>
            </a:r>
          </a:p>
          <a:p>
            <a:pPr algn="ctr"/>
            <a:r>
              <a:rPr lang="en-US" sz="1400" b="1"/>
              <a:t>CATCHMENT</a:t>
            </a:r>
            <a:endParaRPr lang="en-AU" sz="1400" b="1"/>
          </a:p>
        </p:txBody>
      </p:sp>
      <p:sp>
        <p:nvSpPr>
          <p:cNvPr id="25" name="Flowchart: Decision 24">
            <a:extLst>
              <a:ext uri="{FF2B5EF4-FFF2-40B4-BE49-F238E27FC236}">
                <a16:creationId xmlns:a16="http://schemas.microsoft.com/office/drawing/2014/main" id="{6C03126F-0B0F-6246-ADEE-A0B0608A1B18}"/>
              </a:ext>
            </a:extLst>
          </p:cNvPr>
          <p:cNvSpPr/>
          <p:nvPr/>
        </p:nvSpPr>
        <p:spPr>
          <a:xfrm>
            <a:off x="6551518" y="3859458"/>
            <a:ext cx="566649" cy="365856"/>
          </a:xfrm>
          <a:prstGeom prst="flowChartDecision">
            <a:avLst/>
          </a:prstGeom>
          <a:solidFill>
            <a:schemeClr val="accent2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</a:t>
            </a:r>
            <a:endParaRPr lang="en-AU">
              <a:solidFill>
                <a:schemeClr val="tx1"/>
              </a:solidFill>
            </a:endParaRPr>
          </a:p>
        </p:txBody>
      </p:sp>
      <p:sp>
        <p:nvSpPr>
          <p:cNvPr id="26" name="Flowchart: Decision 25">
            <a:extLst>
              <a:ext uri="{FF2B5EF4-FFF2-40B4-BE49-F238E27FC236}">
                <a16:creationId xmlns:a16="http://schemas.microsoft.com/office/drawing/2014/main" id="{CC5E5201-958A-A12E-47D8-21BCF3FFF85C}"/>
              </a:ext>
            </a:extLst>
          </p:cNvPr>
          <p:cNvSpPr/>
          <p:nvPr/>
        </p:nvSpPr>
        <p:spPr>
          <a:xfrm>
            <a:off x="5484597" y="3491380"/>
            <a:ext cx="627658" cy="405246"/>
          </a:xfrm>
          <a:prstGeom prst="flowChartDecision">
            <a:avLst/>
          </a:prstGeom>
          <a:solidFill>
            <a:schemeClr val="accent2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B</a:t>
            </a:r>
            <a:endParaRPr lang="en-AU">
              <a:solidFill>
                <a:schemeClr val="tx1"/>
              </a:solidFill>
            </a:endParaRPr>
          </a:p>
        </p:txBody>
      </p:sp>
      <p:sp>
        <p:nvSpPr>
          <p:cNvPr id="27" name="Flowchart: Decision 26">
            <a:extLst>
              <a:ext uri="{FF2B5EF4-FFF2-40B4-BE49-F238E27FC236}">
                <a16:creationId xmlns:a16="http://schemas.microsoft.com/office/drawing/2014/main" id="{D8E9D94D-B892-1E22-908A-C62BC1E538CD}"/>
              </a:ext>
            </a:extLst>
          </p:cNvPr>
          <p:cNvSpPr/>
          <p:nvPr/>
        </p:nvSpPr>
        <p:spPr>
          <a:xfrm>
            <a:off x="3789678" y="3708318"/>
            <a:ext cx="566649" cy="365856"/>
          </a:xfrm>
          <a:prstGeom prst="flowChartDecision">
            <a:avLst/>
          </a:prstGeom>
          <a:solidFill>
            <a:schemeClr val="accent2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</a:t>
            </a:r>
            <a:endParaRPr lang="en-AU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E9087A-5797-8198-F61C-7797728F157B}"/>
              </a:ext>
            </a:extLst>
          </p:cNvPr>
          <p:cNvSpPr/>
          <p:nvPr/>
        </p:nvSpPr>
        <p:spPr>
          <a:xfrm>
            <a:off x="1436040" y="1429756"/>
            <a:ext cx="8021782" cy="4322619"/>
          </a:xfrm>
          <a:custGeom>
            <a:avLst/>
            <a:gdLst>
              <a:gd name="connsiteX0" fmla="*/ 152400 w 8021782"/>
              <a:gd name="connsiteY0" fmla="*/ 1981200 h 4322619"/>
              <a:gd name="connsiteX1" fmla="*/ 152400 w 8021782"/>
              <a:gd name="connsiteY1" fmla="*/ 1981200 h 4322619"/>
              <a:gd name="connsiteX2" fmla="*/ 27709 w 8021782"/>
              <a:gd name="connsiteY2" fmla="*/ 1620982 h 4322619"/>
              <a:gd name="connsiteX3" fmla="*/ 13854 w 8021782"/>
              <a:gd name="connsiteY3" fmla="*/ 1551709 h 4322619"/>
              <a:gd name="connsiteX4" fmla="*/ 0 w 8021782"/>
              <a:gd name="connsiteY4" fmla="*/ 1496291 h 4322619"/>
              <a:gd name="connsiteX5" fmla="*/ 13854 w 8021782"/>
              <a:gd name="connsiteY5" fmla="*/ 1385455 h 4322619"/>
              <a:gd name="connsiteX6" fmla="*/ 55418 w 8021782"/>
              <a:gd name="connsiteY6" fmla="*/ 1330037 h 4322619"/>
              <a:gd name="connsiteX7" fmla="*/ 96982 w 8021782"/>
              <a:gd name="connsiteY7" fmla="*/ 1260764 h 4322619"/>
              <a:gd name="connsiteX8" fmla="*/ 83127 w 8021782"/>
              <a:gd name="connsiteY8" fmla="*/ 1177637 h 4322619"/>
              <a:gd name="connsiteX9" fmla="*/ 55418 w 8021782"/>
              <a:gd name="connsiteY9" fmla="*/ 1136073 h 4322619"/>
              <a:gd name="connsiteX10" fmla="*/ 207818 w 8021782"/>
              <a:gd name="connsiteY10" fmla="*/ 1039091 h 4322619"/>
              <a:gd name="connsiteX11" fmla="*/ 249382 w 8021782"/>
              <a:gd name="connsiteY11" fmla="*/ 1025237 h 4322619"/>
              <a:gd name="connsiteX12" fmla="*/ 277091 w 8021782"/>
              <a:gd name="connsiteY12" fmla="*/ 928255 h 4322619"/>
              <a:gd name="connsiteX13" fmla="*/ 290945 w 8021782"/>
              <a:gd name="connsiteY13" fmla="*/ 734291 h 4322619"/>
              <a:gd name="connsiteX14" fmla="*/ 346363 w 8021782"/>
              <a:gd name="connsiteY14" fmla="*/ 706582 h 4322619"/>
              <a:gd name="connsiteX15" fmla="*/ 498763 w 8021782"/>
              <a:gd name="connsiteY15" fmla="*/ 665019 h 4322619"/>
              <a:gd name="connsiteX16" fmla="*/ 512618 w 8021782"/>
              <a:gd name="connsiteY16" fmla="*/ 568037 h 4322619"/>
              <a:gd name="connsiteX17" fmla="*/ 526473 w 8021782"/>
              <a:gd name="connsiteY17" fmla="*/ 498764 h 4322619"/>
              <a:gd name="connsiteX18" fmla="*/ 609600 w 8021782"/>
              <a:gd name="connsiteY18" fmla="*/ 443346 h 4322619"/>
              <a:gd name="connsiteX19" fmla="*/ 665018 w 8021782"/>
              <a:gd name="connsiteY19" fmla="*/ 401782 h 4322619"/>
              <a:gd name="connsiteX20" fmla="*/ 734291 w 8021782"/>
              <a:gd name="connsiteY20" fmla="*/ 484909 h 4322619"/>
              <a:gd name="connsiteX21" fmla="*/ 775854 w 8021782"/>
              <a:gd name="connsiteY21" fmla="*/ 595746 h 4322619"/>
              <a:gd name="connsiteX22" fmla="*/ 872836 w 8021782"/>
              <a:gd name="connsiteY22" fmla="*/ 692728 h 4322619"/>
              <a:gd name="connsiteX23" fmla="*/ 1025236 w 8021782"/>
              <a:gd name="connsiteY23" fmla="*/ 775855 h 4322619"/>
              <a:gd name="connsiteX24" fmla="*/ 1108363 w 8021782"/>
              <a:gd name="connsiteY24" fmla="*/ 803564 h 4322619"/>
              <a:gd name="connsiteX25" fmla="*/ 1177636 w 8021782"/>
              <a:gd name="connsiteY25" fmla="*/ 789709 h 4322619"/>
              <a:gd name="connsiteX26" fmla="*/ 1233054 w 8021782"/>
              <a:gd name="connsiteY26" fmla="*/ 775855 h 4322619"/>
              <a:gd name="connsiteX27" fmla="*/ 1274618 w 8021782"/>
              <a:gd name="connsiteY27" fmla="*/ 817419 h 4322619"/>
              <a:gd name="connsiteX28" fmla="*/ 1302327 w 8021782"/>
              <a:gd name="connsiteY28" fmla="*/ 886691 h 4322619"/>
              <a:gd name="connsiteX29" fmla="*/ 1357745 w 8021782"/>
              <a:gd name="connsiteY29" fmla="*/ 928255 h 4322619"/>
              <a:gd name="connsiteX30" fmla="*/ 1468582 w 8021782"/>
              <a:gd name="connsiteY30" fmla="*/ 858982 h 4322619"/>
              <a:gd name="connsiteX31" fmla="*/ 1620982 w 8021782"/>
              <a:gd name="connsiteY31" fmla="*/ 803564 h 4322619"/>
              <a:gd name="connsiteX32" fmla="*/ 1648691 w 8021782"/>
              <a:gd name="connsiteY32" fmla="*/ 1205346 h 4322619"/>
              <a:gd name="connsiteX33" fmla="*/ 1676400 w 8021782"/>
              <a:gd name="connsiteY33" fmla="*/ 1288473 h 4322619"/>
              <a:gd name="connsiteX34" fmla="*/ 1717963 w 8021782"/>
              <a:gd name="connsiteY34" fmla="*/ 1316182 h 4322619"/>
              <a:gd name="connsiteX35" fmla="*/ 1814945 w 8021782"/>
              <a:gd name="connsiteY35" fmla="*/ 1385455 h 4322619"/>
              <a:gd name="connsiteX36" fmla="*/ 1856509 w 8021782"/>
              <a:gd name="connsiteY36" fmla="*/ 969819 h 4322619"/>
              <a:gd name="connsiteX37" fmla="*/ 1884218 w 8021782"/>
              <a:gd name="connsiteY37" fmla="*/ 872837 h 4322619"/>
              <a:gd name="connsiteX38" fmla="*/ 1967345 w 8021782"/>
              <a:gd name="connsiteY38" fmla="*/ 692728 h 4322619"/>
              <a:gd name="connsiteX39" fmla="*/ 2064327 w 8021782"/>
              <a:gd name="connsiteY39" fmla="*/ 540328 h 4322619"/>
              <a:gd name="connsiteX40" fmla="*/ 2119745 w 8021782"/>
              <a:gd name="connsiteY40" fmla="*/ 457200 h 4322619"/>
              <a:gd name="connsiteX41" fmla="*/ 2147454 w 8021782"/>
              <a:gd name="connsiteY41" fmla="*/ 415637 h 4322619"/>
              <a:gd name="connsiteX42" fmla="*/ 2202873 w 8021782"/>
              <a:gd name="connsiteY42" fmla="*/ 346364 h 4322619"/>
              <a:gd name="connsiteX43" fmla="*/ 2258291 w 8021782"/>
              <a:gd name="connsiteY43" fmla="*/ 374073 h 4322619"/>
              <a:gd name="connsiteX44" fmla="*/ 2313709 w 8021782"/>
              <a:gd name="connsiteY44" fmla="*/ 526473 h 4322619"/>
              <a:gd name="connsiteX45" fmla="*/ 2341418 w 8021782"/>
              <a:gd name="connsiteY45" fmla="*/ 581891 h 4322619"/>
              <a:gd name="connsiteX46" fmla="*/ 2382982 w 8021782"/>
              <a:gd name="connsiteY46" fmla="*/ 595746 h 4322619"/>
              <a:gd name="connsiteX47" fmla="*/ 2410691 w 8021782"/>
              <a:gd name="connsiteY47" fmla="*/ 540328 h 4322619"/>
              <a:gd name="connsiteX48" fmla="*/ 2438400 w 8021782"/>
              <a:gd name="connsiteY48" fmla="*/ 457200 h 4322619"/>
              <a:gd name="connsiteX49" fmla="*/ 2535382 w 8021782"/>
              <a:gd name="connsiteY49" fmla="*/ 332509 h 4322619"/>
              <a:gd name="connsiteX50" fmla="*/ 2743200 w 8021782"/>
              <a:gd name="connsiteY50" fmla="*/ 332509 h 4322619"/>
              <a:gd name="connsiteX51" fmla="*/ 2770909 w 8021782"/>
              <a:gd name="connsiteY51" fmla="*/ 290946 h 4322619"/>
              <a:gd name="connsiteX52" fmla="*/ 2784763 w 8021782"/>
              <a:gd name="connsiteY52" fmla="*/ 249382 h 4322619"/>
              <a:gd name="connsiteX53" fmla="*/ 2867891 w 8021782"/>
              <a:gd name="connsiteY53" fmla="*/ 193964 h 4322619"/>
              <a:gd name="connsiteX54" fmla="*/ 2978727 w 8021782"/>
              <a:gd name="connsiteY54" fmla="*/ 55419 h 4322619"/>
              <a:gd name="connsiteX55" fmla="*/ 3006436 w 8021782"/>
              <a:gd name="connsiteY55" fmla="*/ 27709 h 4322619"/>
              <a:gd name="connsiteX56" fmla="*/ 3048000 w 8021782"/>
              <a:gd name="connsiteY56" fmla="*/ 0 h 4322619"/>
              <a:gd name="connsiteX57" fmla="*/ 3144982 w 8021782"/>
              <a:gd name="connsiteY57" fmla="*/ 69273 h 4322619"/>
              <a:gd name="connsiteX58" fmla="*/ 3186545 w 8021782"/>
              <a:gd name="connsiteY58" fmla="*/ 221673 h 4322619"/>
              <a:gd name="connsiteX59" fmla="*/ 3228109 w 8021782"/>
              <a:gd name="connsiteY59" fmla="*/ 387928 h 4322619"/>
              <a:gd name="connsiteX60" fmla="*/ 3255818 w 8021782"/>
              <a:gd name="connsiteY60" fmla="*/ 457200 h 4322619"/>
              <a:gd name="connsiteX61" fmla="*/ 3435927 w 8021782"/>
              <a:gd name="connsiteY61" fmla="*/ 512619 h 4322619"/>
              <a:gd name="connsiteX62" fmla="*/ 3588327 w 8021782"/>
              <a:gd name="connsiteY62" fmla="*/ 609600 h 4322619"/>
              <a:gd name="connsiteX63" fmla="*/ 3740727 w 8021782"/>
              <a:gd name="connsiteY63" fmla="*/ 762000 h 4322619"/>
              <a:gd name="connsiteX64" fmla="*/ 3865418 w 8021782"/>
              <a:gd name="connsiteY64" fmla="*/ 914400 h 4322619"/>
              <a:gd name="connsiteX65" fmla="*/ 3906982 w 8021782"/>
              <a:gd name="connsiteY65" fmla="*/ 1025237 h 4322619"/>
              <a:gd name="connsiteX66" fmla="*/ 4170218 w 8021782"/>
              <a:gd name="connsiteY66" fmla="*/ 1385455 h 4322619"/>
              <a:gd name="connsiteX67" fmla="*/ 4294909 w 8021782"/>
              <a:gd name="connsiteY67" fmla="*/ 1524000 h 4322619"/>
              <a:gd name="connsiteX68" fmla="*/ 4405745 w 8021782"/>
              <a:gd name="connsiteY68" fmla="*/ 1579419 h 4322619"/>
              <a:gd name="connsiteX69" fmla="*/ 4502727 w 8021782"/>
              <a:gd name="connsiteY69" fmla="*/ 1634837 h 4322619"/>
              <a:gd name="connsiteX70" fmla="*/ 4613563 w 8021782"/>
              <a:gd name="connsiteY70" fmla="*/ 1690255 h 4322619"/>
              <a:gd name="connsiteX71" fmla="*/ 4668982 w 8021782"/>
              <a:gd name="connsiteY71" fmla="*/ 1731819 h 4322619"/>
              <a:gd name="connsiteX72" fmla="*/ 4779818 w 8021782"/>
              <a:gd name="connsiteY72" fmla="*/ 1773382 h 4322619"/>
              <a:gd name="connsiteX73" fmla="*/ 5056909 w 8021782"/>
              <a:gd name="connsiteY73" fmla="*/ 1939637 h 4322619"/>
              <a:gd name="connsiteX74" fmla="*/ 5555673 w 8021782"/>
              <a:gd name="connsiteY74" fmla="*/ 2147455 h 4322619"/>
              <a:gd name="connsiteX75" fmla="*/ 5708073 w 8021782"/>
              <a:gd name="connsiteY75" fmla="*/ 2175164 h 4322619"/>
              <a:gd name="connsiteX76" fmla="*/ 5929745 w 8021782"/>
              <a:gd name="connsiteY76" fmla="*/ 2244437 h 4322619"/>
              <a:gd name="connsiteX77" fmla="*/ 6234545 w 8021782"/>
              <a:gd name="connsiteY77" fmla="*/ 2313709 h 4322619"/>
              <a:gd name="connsiteX78" fmla="*/ 6317673 w 8021782"/>
              <a:gd name="connsiteY78" fmla="*/ 2341419 h 4322619"/>
              <a:gd name="connsiteX79" fmla="*/ 6456218 w 8021782"/>
              <a:gd name="connsiteY79" fmla="*/ 2369128 h 4322619"/>
              <a:gd name="connsiteX80" fmla="*/ 6497782 w 8021782"/>
              <a:gd name="connsiteY80" fmla="*/ 2382982 h 4322619"/>
              <a:gd name="connsiteX81" fmla="*/ 6802582 w 8021782"/>
              <a:gd name="connsiteY81" fmla="*/ 2424546 h 4322619"/>
              <a:gd name="connsiteX82" fmla="*/ 7148945 w 8021782"/>
              <a:gd name="connsiteY82" fmla="*/ 2493819 h 4322619"/>
              <a:gd name="connsiteX83" fmla="*/ 7356763 w 8021782"/>
              <a:gd name="connsiteY83" fmla="*/ 2535382 h 4322619"/>
              <a:gd name="connsiteX84" fmla="*/ 7841673 w 8021782"/>
              <a:gd name="connsiteY84" fmla="*/ 2563091 h 4322619"/>
              <a:gd name="connsiteX85" fmla="*/ 7910945 w 8021782"/>
              <a:gd name="connsiteY85" fmla="*/ 2590800 h 4322619"/>
              <a:gd name="connsiteX86" fmla="*/ 7994073 w 8021782"/>
              <a:gd name="connsiteY86" fmla="*/ 2618509 h 4322619"/>
              <a:gd name="connsiteX87" fmla="*/ 8021782 w 8021782"/>
              <a:gd name="connsiteY87" fmla="*/ 2673928 h 4322619"/>
              <a:gd name="connsiteX88" fmla="*/ 7869382 w 8021782"/>
              <a:gd name="connsiteY88" fmla="*/ 2812473 h 4322619"/>
              <a:gd name="connsiteX89" fmla="*/ 7758545 w 8021782"/>
              <a:gd name="connsiteY89" fmla="*/ 2923309 h 4322619"/>
              <a:gd name="connsiteX90" fmla="*/ 7675418 w 8021782"/>
              <a:gd name="connsiteY90" fmla="*/ 3006437 h 4322619"/>
              <a:gd name="connsiteX91" fmla="*/ 7647709 w 8021782"/>
              <a:gd name="connsiteY91" fmla="*/ 3061855 h 4322619"/>
              <a:gd name="connsiteX92" fmla="*/ 7606145 w 8021782"/>
              <a:gd name="connsiteY92" fmla="*/ 3158837 h 4322619"/>
              <a:gd name="connsiteX93" fmla="*/ 7384473 w 8021782"/>
              <a:gd name="connsiteY93" fmla="*/ 3491346 h 4322619"/>
              <a:gd name="connsiteX94" fmla="*/ 7232073 w 8021782"/>
              <a:gd name="connsiteY94" fmla="*/ 3643746 h 4322619"/>
              <a:gd name="connsiteX95" fmla="*/ 7051963 w 8021782"/>
              <a:gd name="connsiteY95" fmla="*/ 3810000 h 4322619"/>
              <a:gd name="connsiteX96" fmla="*/ 6927273 w 8021782"/>
              <a:gd name="connsiteY96" fmla="*/ 3893128 h 4322619"/>
              <a:gd name="connsiteX97" fmla="*/ 6858000 w 8021782"/>
              <a:gd name="connsiteY97" fmla="*/ 3962400 h 4322619"/>
              <a:gd name="connsiteX98" fmla="*/ 6761018 w 8021782"/>
              <a:gd name="connsiteY98" fmla="*/ 4003964 h 4322619"/>
              <a:gd name="connsiteX99" fmla="*/ 6567054 w 8021782"/>
              <a:gd name="connsiteY99" fmla="*/ 4100946 h 4322619"/>
              <a:gd name="connsiteX100" fmla="*/ 6289963 w 8021782"/>
              <a:gd name="connsiteY100" fmla="*/ 4156364 h 4322619"/>
              <a:gd name="connsiteX101" fmla="*/ 6068291 w 8021782"/>
              <a:gd name="connsiteY101" fmla="*/ 4225637 h 4322619"/>
              <a:gd name="connsiteX102" fmla="*/ 5832763 w 8021782"/>
              <a:gd name="connsiteY102" fmla="*/ 4322619 h 4322619"/>
              <a:gd name="connsiteX103" fmla="*/ 5389418 w 8021782"/>
              <a:gd name="connsiteY103" fmla="*/ 4308764 h 4322619"/>
              <a:gd name="connsiteX104" fmla="*/ 5334000 w 8021782"/>
              <a:gd name="connsiteY104" fmla="*/ 4281055 h 4322619"/>
              <a:gd name="connsiteX105" fmla="*/ 5250873 w 8021782"/>
              <a:gd name="connsiteY105" fmla="*/ 4267200 h 4322619"/>
              <a:gd name="connsiteX106" fmla="*/ 5001491 w 8021782"/>
              <a:gd name="connsiteY106" fmla="*/ 4211782 h 4322619"/>
              <a:gd name="connsiteX107" fmla="*/ 4710545 w 8021782"/>
              <a:gd name="connsiteY107" fmla="*/ 4170219 h 4322619"/>
              <a:gd name="connsiteX108" fmla="*/ 4502727 w 8021782"/>
              <a:gd name="connsiteY108" fmla="*/ 4087091 h 4322619"/>
              <a:gd name="connsiteX109" fmla="*/ 4378036 w 8021782"/>
              <a:gd name="connsiteY109" fmla="*/ 4045528 h 4322619"/>
              <a:gd name="connsiteX110" fmla="*/ 4059382 w 8021782"/>
              <a:gd name="connsiteY110" fmla="*/ 3934691 h 4322619"/>
              <a:gd name="connsiteX111" fmla="*/ 3629891 w 8021782"/>
              <a:gd name="connsiteY111" fmla="*/ 3893128 h 4322619"/>
              <a:gd name="connsiteX112" fmla="*/ 3422073 w 8021782"/>
              <a:gd name="connsiteY112" fmla="*/ 3754582 h 4322619"/>
              <a:gd name="connsiteX113" fmla="*/ 3297382 w 8021782"/>
              <a:gd name="connsiteY113" fmla="*/ 3671455 h 4322619"/>
              <a:gd name="connsiteX114" fmla="*/ 3172691 w 8021782"/>
              <a:gd name="connsiteY114" fmla="*/ 3546764 h 4322619"/>
              <a:gd name="connsiteX115" fmla="*/ 3131127 w 8021782"/>
              <a:gd name="connsiteY115" fmla="*/ 3519055 h 4322619"/>
              <a:gd name="connsiteX116" fmla="*/ 2937163 w 8021782"/>
              <a:gd name="connsiteY116" fmla="*/ 3352800 h 4322619"/>
              <a:gd name="connsiteX117" fmla="*/ 2590800 w 8021782"/>
              <a:gd name="connsiteY117" fmla="*/ 3006437 h 4322619"/>
              <a:gd name="connsiteX118" fmla="*/ 2535382 w 8021782"/>
              <a:gd name="connsiteY118" fmla="*/ 2951019 h 4322619"/>
              <a:gd name="connsiteX119" fmla="*/ 2466109 w 8021782"/>
              <a:gd name="connsiteY119" fmla="*/ 2854037 h 4322619"/>
              <a:gd name="connsiteX120" fmla="*/ 2341418 w 8021782"/>
              <a:gd name="connsiteY120" fmla="*/ 2660073 h 4322619"/>
              <a:gd name="connsiteX121" fmla="*/ 2202873 w 8021782"/>
              <a:gd name="connsiteY121" fmla="*/ 2535382 h 4322619"/>
              <a:gd name="connsiteX122" fmla="*/ 2119745 w 8021782"/>
              <a:gd name="connsiteY122" fmla="*/ 2493819 h 4322619"/>
              <a:gd name="connsiteX123" fmla="*/ 1828800 w 8021782"/>
              <a:gd name="connsiteY123" fmla="*/ 2369128 h 4322619"/>
              <a:gd name="connsiteX124" fmla="*/ 1717963 w 8021782"/>
              <a:gd name="connsiteY124" fmla="*/ 2327564 h 4322619"/>
              <a:gd name="connsiteX125" fmla="*/ 1634836 w 8021782"/>
              <a:gd name="connsiteY125" fmla="*/ 2286000 h 4322619"/>
              <a:gd name="connsiteX126" fmla="*/ 1246909 w 8021782"/>
              <a:gd name="connsiteY126" fmla="*/ 2216728 h 4322619"/>
              <a:gd name="connsiteX127" fmla="*/ 900545 w 8021782"/>
              <a:gd name="connsiteY127" fmla="*/ 2161309 h 4322619"/>
              <a:gd name="connsiteX128" fmla="*/ 568036 w 8021782"/>
              <a:gd name="connsiteY128" fmla="*/ 2092037 h 4322619"/>
              <a:gd name="connsiteX129" fmla="*/ 443345 w 8021782"/>
              <a:gd name="connsiteY129" fmla="*/ 2078182 h 4322619"/>
              <a:gd name="connsiteX130" fmla="*/ 401782 w 8021782"/>
              <a:gd name="connsiteY130" fmla="*/ 2064328 h 4322619"/>
              <a:gd name="connsiteX131" fmla="*/ 249382 w 8021782"/>
              <a:gd name="connsiteY131" fmla="*/ 2036619 h 4322619"/>
              <a:gd name="connsiteX132" fmla="*/ 152400 w 8021782"/>
              <a:gd name="connsiteY132" fmla="*/ 1981200 h 432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8021782" h="4322619">
                <a:moveTo>
                  <a:pt x="152400" y="1981200"/>
                </a:moveTo>
                <a:lnTo>
                  <a:pt x="152400" y="1981200"/>
                </a:lnTo>
                <a:cubicBezTo>
                  <a:pt x="63197" y="1654123"/>
                  <a:pt x="132460" y="1760648"/>
                  <a:pt x="27709" y="1620982"/>
                </a:cubicBezTo>
                <a:cubicBezTo>
                  <a:pt x="23091" y="1597891"/>
                  <a:pt x="18962" y="1574697"/>
                  <a:pt x="13854" y="1551709"/>
                </a:cubicBezTo>
                <a:cubicBezTo>
                  <a:pt x="9723" y="1533121"/>
                  <a:pt x="0" y="1515332"/>
                  <a:pt x="0" y="1496291"/>
                </a:cubicBezTo>
                <a:cubicBezTo>
                  <a:pt x="0" y="1459058"/>
                  <a:pt x="2080" y="1420777"/>
                  <a:pt x="13854" y="1385455"/>
                </a:cubicBezTo>
                <a:cubicBezTo>
                  <a:pt x="21156" y="1363549"/>
                  <a:pt x="42609" y="1349250"/>
                  <a:pt x="55418" y="1330037"/>
                </a:cubicBezTo>
                <a:cubicBezTo>
                  <a:pt x="70355" y="1307631"/>
                  <a:pt x="83127" y="1283855"/>
                  <a:pt x="96982" y="1260764"/>
                </a:cubicBezTo>
                <a:cubicBezTo>
                  <a:pt x="92364" y="1233055"/>
                  <a:pt x="92010" y="1204287"/>
                  <a:pt x="83127" y="1177637"/>
                </a:cubicBezTo>
                <a:cubicBezTo>
                  <a:pt x="77861" y="1161840"/>
                  <a:pt x="51380" y="1152227"/>
                  <a:pt x="55418" y="1136073"/>
                </a:cubicBezTo>
                <a:cubicBezTo>
                  <a:pt x="75465" y="1055883"/>
                  <a:pt x="146497" y="1057487"/>
                  <a:pt x="207818" y="1039091"/>
                </a:cubicBezTo>
                <a:cubicBezTo>
                  <a:pt x="221806" y="1034895"/>
                  <a:pt x="235527" y="1029855"/>
                  <a:pt x="249382" y="1025237"/>
                </a:cubicBezTo>
                <a:cubicBezTo>
                  <a:pt x="258618" y="992910"/>
                  <a:pt x="272336" y="961538"/>
                  <a:pt x="277091" y="928255"/>
                </a:cubicBezTo>
                <a:cubicBezTo>
                  <a:pt x="286258" y="864087"/>
                  <a:pt x="271611" y="796160"/>
                  <a:pt x="290945" y="734291"/>
                </a:cubicBezTo>
                <a:cubicBezTo>
                  <a:pt x="297105" y="714578"/>
                  <a:pt x="326770" y="713113"/>
                  <a:pt x="346363" y="706582"/>
                </a:cubicBezTo>
                <a:cubicBezTo>
                  <a:pt x="396316" y="689931"/>
                  <a:pt x="447963" y="678873"/>
                  <a:pt x="498763" y="665019"/>
                </a:cubicBezTo>
                <a:cubicBezTo>
                  <a:pt x="503381" y="632692"/>
                  <a:pt x="507249" y="600248"/>
                  <a:pt x="512618" y="568037"/>
                </a:cubicBezTo>
                <a:cubicBezTo>
                  <a:pt x="516489" y="544809"/>
                  <a:pt x="512016" y="517352"/>
                  <a:pt x="526473" y="498764"/>
                </a:cubicBezTo>
                <a:cubicBezTo>
                  <a:pt x="546919" y="472477"/>
                  <a:pt x="582318" y="462444"/>
                  <a:pt x="609600" y="443346"/>
                </a:cubicBezTo>
                <a:cubicBezTo>
                  <a:pt x="628517" y="430104"/>
                  <a:pt x="646545" y="415637"/>
                  <a:pt x="665018" y="401782"/>
                </a:cubicBezTo>
                <a:cubicBezTo>
                  <a:pt x="688109" y="429491"/>
                  <a:pt x="714926" y="454479"/>
                  <a:pt x="734291" y="484909"/>
                </a:cubicBezTo>
                <a:cubicBezTo>
                  <a:pt x="854044" y="673092"/>
                  <a:pt x="703270" y="468724"/>
                  <a:pt x="775854" y="595746"/>
                </a:cubicBezTo>
                <a:cubicBezTo>
                  <a:pt x="805761" y="648083"/>
                  <a:pt x="824457" y="658863"/>
                  <a:pt x="872836" y="692728"/>
                </a:cubicBezTo>
                <a:cubicBezTo>
                  <a:pt x="951863" y="748047"/>
                  <a:pt x="943558" y="746154"/>
                  <a:pt x="1025236" y="775855"/>
                </a:cubicBezTo>
                <a:cubicBezTo>
                  <a:pt x="1052685" y="785837"/>
                  <a:pt x="1108363" y="803564"/>
                  <a:pt x="1108363" y="803564"/>
                </a:cubicBezTo>
                <a:cubicBezTo>
                  <a:pt x="1131454" y="798946"/>
                  <a:pt x="1154648" y="794817"/>
                  <a:pt x="1177636" y="789709"/>
                </a:cubicBezTo>
                <a:cubicBezTo>
                  <a:pt x="1196224" y="785578"/>
                  <a:pt x="1214746" y="770624"/>
                  <a:pt x="1233054" y="775855"/>
                </a:cubicBezTo>
                <a:cubicBezTo>
                  <a:pt x="1251894" y="781238"/>
                  <a:pt x="1260763" y="803564"/>
                  <a:pt x="1274618" y="817419"/>
                </a:cubicBezTo>
                <a:cubicBezTo>
                  <a:pt x="1283854" y="840510"/>
                  <a:pt x="1287405" y="866795"/>
                  <a:pt x="1302327" y="886691"/>
                </a:cubicBezTo>
                <a:cubicBezTo>
                  <a:pt x="1316182" y="905164"/>
                  <a:pt x="1334654" y="928255"/>
                  <a:pt x="1357745" y="928255"/>
                </a:cubicBezTo>
                <a:cubicBezTo>
                  <a:pt x="1366099" y="928255"/>
                  <a:pt x="1451110" y="870630"/>
                  <a:pt x="1468582" y="858982"/>
                </a:cubicBezTo>
                <a:cubicBezTo>
                  <a:pt x="1542650" y="747881"/>
                  <a:pt x="1491979" y="766706"/>
                  <a:pt x="1620982" y="803564"/>
                </a:cubicBezTo>
                <a:cubicBezTo>
                  <a:pt x="1668437" y="993391"/>
                  <a:pt x="1600228" y="704562"/>
                  <a:pt x="1648691" y="1205346"/>
                </a:cubicBezTo>
                <a:cubicBezTo>
                  <a:pt x="1651504" y="1234418"/>
                  <a:pt x="1660920" y="1263705"/>
                  <a:pt x="1676400" y="1288473"/>
                </a:cubicBezTo>
                <a:cubicBezTo>
                  <a:pt x="1685225" y="1302593"/>
                  <a:pt x="1705321" y="1305346"/>
                  <a:pt x="1717963" y="1316182"/>
                </a:cubicBezTo>
                <a:cubicBezTo>
                  <a:pt x="1801638" y="1387903"/>
                  <a:pt x="1738575" y="1359997"/>
                  <a:pt x="1814945" y="1385455"/>
                </a:cubicBezTo>
                <a:cubicBezTo>
                  <a:pt x="1825618" y="1236031"/>
                  <a:pt x="1830510" y="1119312"/>
                  <a:pt x="1856509" y="969819"/>
                </a:cubicBezTo>
                <a:cubicBezTo>
                  <a:pt x="1862270" y="936695"/>
                  <a:pt x="1873586" y="904733"/>
                  <a:pt x="1884218" y="872837"/>
                </a:cubicBezTo>
                <a:cubicBezTo>
                  <a:pt x="1901771" y="820178"/>
                  <a:pt x="1943153" y="734515"/>
                  <a:pt x="1967345" y="692728"/>
                </a:cubicBezTo>
                <a:cubicBezTo>
                  <a:pt x="1997514" y="640617"/>
                  <a:pt x="2031616" y="590882"/>
                  <a:pt x="2064327" y="540328"/>
                </a:cubicBezTo>
                <a:cubicBezTo>
                  <a:pt x="2082419" y="512368"/>
                  <a:pt x="2101272" y="484909"/>
                  <a:pt x="2119745" y="457200"/>
                </a:cubicBezTo>
                <a:cubicBezTo>
                  <a:pt x="2128981" y="443346"/>
                  <a:pt x="2137052" y="428639"/>
                  <a:pt x="2147454" y="415637"/>
                </a:cubicBezTo>
                <a:lnTo>
                  <a:pt x="2202873" y="346364"/>
                </a:lnTo>
                <a:cubicBezTo>
                  <a:pt x="2221346" y="355600"/>
                  <a:pt x="2246447" y="357153"/>
                  <a:pt x="2258291" y="374073"/>
                </a:cubicBezTo>
                <a:cubicBezTo>
                  <a:pt x="2293507" y="424381"/>
                  <a:pt x="2291623" y="474940"/>
                  <a:pt x="2313709" y="526473"/>
                </a:cubicBezTo>
                <a:cubicBezTo>
                  <a:pt x="2321845" y="545456"/>
                  <a:pt x="2326814" y="567287"/>
                  <a:pt x="2341418" y="581891"/>
                </a:cubicBezTo>
                <a:cubicBezTo>
                  <a:pt x="2351745" y="592218"/>
                  <a:pt x="2369127" y="591128"/>
                  <a:pt x="2382982" y="595746"/>
                </a:cubicBezTo>
                <a:cubicBezTo>
                  <a:pt x="2392218" y="577273"/>
                  <a:pt x="2403021" y="559504"/>
                  <a:pt x="2410691" y="540328"/>
                </a:cubicBezTo>
                <a:cubicBezTo>
                  <a:pt x="2421539" y="513209"/>
                  <a:pt x="2426314" y="483790"/>
                  <a:pt x="2438400" y="457200"/>
                </a:cubicBezTo>
                <a:cubicBezTo>
                  <a:pt x="2468958" y="389973"/>
                  <a:pt x="2484639" y="383252"/>
                  <a:pt x="2535382" y="332509"/>
                </a:cubicBezTo>
                <a:cubicBezTo>
                  <a:pt x="2572213" y="336192"/>
                  <a:pt x="2691912" y="361816"/>
                  <a:pt x="2743200" y="332509"/>
                </a:cubicBezTo>
                <a:cubicBezTo>
                  <a:pt x="2757657" y="324248"/>
                  <a:pt x="2761673" y="304800"/>
                  <a:pt x="2770909" y="290946"/>
                </a:cubicBezTo>
                <a:cubicBezTo>
                  <a:pt x="2775527" y="277091"/>
                  <a:pt x="2777249" y="261905"/>
                  <a:pt x="2784763" y="249382"/>
                </a:cubicBezTo>
                <a:cubicBezTo>
                  <a:pt x="2802896" y="219160"/>
                  <a:pt x="2839022" y="208398"/>
                  <a:pt x="2867891" y="193964"/>
                </a:cubicBezTo>
                <a:cubicBezTo>
                  <a:pt x="2915136" y="123096"/>
                  <a:pt x="2895201" y="149386"/>
                  <a:pt x="2978727" y="55419"/>
                </a:cubicBezTo>
                <a:cubicBezTo>
                  <a:pt x="2987405" y="45656"/>
                  <a:pt x="2996236" y="35869"/>
                  <a:pt x="3006436" y="27709"/>
                </a:cubicBezTo>
                <a:cubicBezTo>
                  <a:pt x="3019438" y="17307"/>
                  <a:pt x="3034145" y="9236"/>
                  <a:pt x="3048000" y="0"/>
                </a:cubicBezTo>
                <a:cubicBezTo>
                  <a:pt x="3080327" y="23091"/>
                  <a:pt x="3123927" y="35584"/>
                  <a:pt x="3144982" y="69273"/>
                </a:cubicBezTo>
                <a:cubicBezTo>
                  <a:pt x="3172889" y="113925"/>
                  <a:pt x="3174485" y="170417"/>
                  <a:pt x="3186545" y="221673"/>
                </a:cubicBezTo>
                <a:cubicBezTo>
                  <a:pt x="3221100" y="368530"/>
                  <a:pt x="3174987" y="241843"/>
                  <a:pt x="3228109" y="387928"/>
                </a:cubicBezTo>
                <a:cubicBezTo>
                  <a:pt x="3236608" y="411300"/>
                  <a:pt x="3241363" y="436963"/>
                  <a:pt x="3255818" y="457200"/>
                </a:cubicBezTo>
                <a:cubicBezTo>
                  <a:pt x="3287221" y="501163"/>
                  <a:pt x="3420630" y="509560"/>
                  <a:pt x="3435927" y="512619"/>
                </a:cubicBezTo>
                <a:cubicBezTo>
                  <a:pt x="3468573" y="532206"/>
                  <a:pt x="3563406" y="587611"/>
                  <a:pt x="3588327" y="609600"/>
                </a:cubicBezTo>
                <a:cubicBezTo>
                  <a:pt x="3642197" y="657132"/>
                  <a:pt x="3689927" y="711200"/>
                  <a:pt x="3740727" y="762000"/>
                </a:cubicBezTo>
                <a:cubicBezTo>
                  <a:pt x="3794084" y="815357"/>
                  <a:pt x="3826812" y="842014"/>
                  <a:pt x="3865418" y="914400"/>
                </a:cubicBezTo>
                <a:cubicBezTo>
                  <a:pt x="3883987" y="949216"/>
                  <a:pt x="3889336" y="989945"/>
                  <a:pt x="3906982" y="1025237"/>
                </a:cubicBezTo>
                <a:cubicBezTo>
                  <a:pt x="3973249" y="1157771"/>
                  <a:pt x="4072544" y="1276928"/>
                  <a:pt x="4170218" y="1385455"/>
                </a:cubicBezTo>
                <a:cubicBezTo>
                  <a:pt x="4211782" y="1431637"/>
                  <a:pt x="4246948" y="1484503"/>
                  <a:pt x="4294909" y="1524000"/>
                </a:cubicBezTo>
                <a:cubicBezTo>
                  <a:pt x="4326795" y="1550259"/>
                  <a:pt x="4369298" y="1559981"/>
                  <a:pt x="4405745" y="1579419"/>
                </a:cubicBezTo>
                <a:cubicBezTo>
                  <a:pt x="4438598" y="1596940"/>
                  <a:pt x="4469874" y="1617316"/>
                  <a:pt x="4502727" y="1634837"/>
                </a:cubicBezTo>
                <a:cubicBezTo>
                  <a:pt x="4539174" y="1654275"/>
                  <a:pt x="4577884" y="1669442"/>
                  <a:pt x="4613563" y="1690255"/>
                </a:cubicBezTo>
                <a:cubicBezTo>
                  <a:pt x="4633509" y="1701890"/>
                  <a:pt x="4648329" y="1721492"/>
                  <a:pt x="4668982" y="1731819"/>
                </a:cubicBezTo>
                <a:cubicBezTo>
                  <a:pt x="4704274" y="1749465"/>
                  <a:pt x="4742873" y="1759528"/>
                  <a:pt x="4779818" y="1773382"/>
                </a:cubicBezTo>
                <a:cubicBezTo>
                  <a:pt x="4909279" y="1870478"/>
                  <a:pt x="4890862" y="1866991"/>
                  <a:pt x="5056909" y="1939637"/>
                </a:cubicBezTo>
                <a:cubicBezTo>
                  <a:pt x="5221917" y="2011828"/>
                  <a:pt x="5378469" y="2115236"/>
                  <a:pt x="5555673" y="2147455"/>
                </a:cubicBezTo>
                <a:cubicBezTo>
                  <a:pt x="5606473" y="2156691"/>
                  <a:pt x="5657670" y="2163963"/>
                  <a:pt x="5708073" y="2175164"/>
                </a:cubicBezTo>
                <a:cubicBezTo>
                  <a:pt x="5853108" y="2207394"/>
                  <a:pt x="5765434" y="2202034"/>
                  <a:pt x="5929745" y="2244437"/>
                </a:cubicBezTo>
                <a:cubicBezTo>
                  <a:pt x="6030631" y="2270472"/>
                  <a:pt x="6135701" y="2280760"/>
                  <a:pt x="6234545" y="2313709"/>
                </a:cubicBezTo>
                <a:cubicBezTo>
                  <a:pt x="6262254" y="2322946"/>
                  <a:pt x="6289337" y="2334335"/>
                  <a:pt x="6317673" y="2341419"/>
                </a:cubicBezTo>
                <a:cubicBezTo>
                  <a:pt x="6363363" y="2352842"/>
                  <a:pt x="6411538" y="2354236"/>
                  <a:pt x="6456218" y="2369128"/>
                </a:cubicBezTo>
                <a:cubicBezTo>
                  <a:pt x="6470073" y="2373746"/>
                  <a:pt x="6483361" y="2380675"/>
                  <a:pt x="6497782" y="2382982"/>
                </a:cubicBezTo>
                <a:cubicBezTo>
                  <a:pt x="6599034" y="2399182"/>
                  <a:pt x="6703103" y="2399677"/>
                  <a:pt x="6802582" y="2424546"/>
                </a:cubicBezTo>
                <a:cubicBezTo>
                  <a:pt x="7104766" y="2500091"/>
                  <a:pt x="6830498" y="2436953"/>
                  <a:pt x="7148945" y="2493819"/>
                </a:cubicBezTo>
                <a:cubicBezTo>
                  <a:pt x="7218489" y="2506238"/>
                  <a:pt x="7287006" y="2524221"/>
                  <a:pt x="7356763" y="2535382"/>
                </a:cubicBezTo>
                <a:cubicBezTo>
                  <a:pt x="7483531" y="2555665"/>
                  <a:pt x="7764490" y="2560004"/>
                  <a:pt x="7841673" y="2563091"/>
                </a:cubicBezTo>
                <a:cubicBezTo>
                  <a:pt x="7864764" y="2572327"/>
                  <a:pt x="7887573" y="2582301"/>
                  <a:pt x="7910945" y="2590800"/>
                </a:cubicBezTo>
                <a:cubicBezTo>
                  <a:pt x="7938395" y="2600782"/>
                  <a:pt x="7970706" y="2600984"/>
                  <a:pt x="7994073" y="2618509"/>
                </a:cubicBezTo>
                <a:cubicBezTo>
                  <a:pt x="8010596" y="2630901"/>
                  <a:pt x="8012546" y="2655455"/>
                  <a:pt x="8021782" y="2673928"/>
                </a:cubicBezTo>
                <a:cubicBezTo>
                  <a:pt x="7946442" y="2734200"/>
                  <a:pt x="7940909" y="2734444"/>
                  <a:pt x="7869382" y="2812473"/>
                </a:cubicBezTo>
                <a:cubicBezTo>
                  <a:pt x="7768896" y="2922094"/>
                  <a:pt x="7839609" y="2869267"/>
                  <a:pt x="7758545" y="2923309"/>
                </a:cubicBezTo>
                <a:cubicBezTo>
                  <a:pt x="7656070" y="3077024"/>
                  <a:pt x="7830077" y="2826001"/>
                  <a:pt x="7675418" y="3006437"/>
                </a:cubicBezTo>
                <a:cubicBezTo>
                  <a:pt x="7661977" y="3022118"/>
                  <a:pt x="7656255" y="3043053"/>
                  <a:pt x="7647709" y="3061855"/>
                </a:cubicBezTo>
                <a:cubicBezTo>
                  <a:pt x="7633155" y="3093874"/>
                  <a:pt x="7622601" y="3127753"/>
                  <a:pt x="7606145" y="3158837"/>
                </a:cubicBezTo>
                <a:cubicBezTo>
                  <a:pt x="7545558" y="3273279"/>
                  <a:pt x="7460760" y="3389630"/>
                  <a:pt x="7384473" y="3491346"/>
                </a:cubicBezTo>
                <a:cubicBezTo>
                  <a:pt x="7299503" y="3604640"/>
                  <a:pt x="7335515" y="3548924"/>
                  <a:pt x="7232073" y="3643746"/>
                </a:cubicBezTo>
                <a:cubicBezTo>
                  <a:pt x="7137205" y="3730708"/>
                  <a:pt x="7158741" y="3729916"/>
                  <a:pt x="7051963" y="3810000"/>
                </a:cubicBezTo>
                <a:cubicBezTo>
                  <a:pt x="7012001" y="3839972"/>
                  <a:pt x="6966552" y="3862266"/>
                  <a:pt x="6927273" y="3893128"/>
                </a:cubicBezTo>
                <a:cubicBezTo>
                  <a:pt x="6901596" y="3913303"/>
                  <a:pt x="6885171" y="3944286"/>
                  <a:pt x="6858000" y="3962400"/>
                </a:cubicBezTo>
                <a:cubicBezTo>
                  <a:pt x="6828736" y="3981909"/>
                  <a:pt x="6792773" y="3988843"/>
                  <a:pt x="6761018" y="4003964"/>
                </a:cubicBezTo>
                <a:cubicBezTo>
                  <a:pt x="6695754" y="4035042"/>
                  <a:pt x="6636793" y="4081927"/>
                  <a:pt x="6567054" y="4100946"/>
                </a:cubicBezTo>
                <a:cubicBezTo>
                  <a:pt x="6374308" y="4153512"/>
                  <a:pt x="6466987" y="4136694"/>
                  <a:pt x="6289963" y="4156364"/>
                </a:cubicBezTo>
                <a:cubicBezTo>
                  <a:pt x="6225621" y="4174747"/>
                  <a:pt x="6127448" y="4201278"/>
                  <a:pt x="6068291" y="4225637"/>
                </a:cubicBezTo>
                <a:lnTo>
                  <a:pt x="5832763" y="4322619"/>
                </a:lnTo>
                <a:cubicBezTo>
                  <a:pt x="5684981" y="4318001"/>
                  <a:pt x="5536761" y="4321043"/>
                  <a:pt x="5389418" y="4308764"/>
                </a:cubicBezTo>
                <a:cubicBezTo>
                  <a:pt x="5368836" y="4307049"/>
                  <a:pt x="5353782" y="4286990"/>
                  <a:pt x="5334000" y="4281055"/>
                </a:cubicBezTo>
                <a:cubicBezTo>
                  <a:pt x="5307094" y="4272983"/>
                  <a:pt x="5278374" y="4272929"/>
                  <a:pt x="5250873" y="4267200"/>
                </a:cubicBezTo>
                <a:cubicBezTo>
                  <a:pt x="5167508" y="4249832"/>
                  <a:pt x="5086224" y="4220255"/>
                  <a:pt x="5001491" y="4211782"/>
                </a:cubicBezTo>
                <a:cubicBezTo>
                  <a:pt x="4892494" y="4200883"/>
                  <a:pt x="4818581" y="4197228"/>
                  <a:pt x="4710545" y="4170219"/>
                </a:cubicBezTo>
                <a:cubicBezTo>
                  <a:pt x="4526739" y="4124267"/>
                  <a:pt x="4646059" y="4144424"/>
                  <a:pt x="4502727" y="4087091"/>
                </a:cubicBezTo>
                <a:cubicBezTo>
                  <a:pt x="4462049" y="4070820"/>
                  <a:pt x="4418305" y="4062786"/>
                  <a:pt x="4378036" y="4045528"/>
                </a:cubicBezTo>
                <a:cubicBezTo>
                  <a:pt x="4273764" y="4000839"/>
                  <a:pt x="4174052" y="3954209"/>
                  <a:pt x="4059382" y="3934691"/>
                </a:cubicBezTo>
                <a:cubicBezTo>
                  <a:pt x="3917589" y="3910556"/>
                  <a:pt x="3773055" y="3906982"/>
                  <a:pt x="3629891" y="3893128"/>
                </a:cubicBezTo>
                <a:lnTo>
                  <a:pt x="3422073" y="3754582"/>
                </a:lnTo>
                <a:cubicBezTo>
                  <a:pt x="3380509" y="3726873"/>
                  <a:pt x="3332704" y="3706777"/>
                  <a:pt x="3297382" y="3671455"/>
                </a:cubicBezTo>
                <a:cubicBezTo>
                  <a:pt x="3255818" y="3629891"/>
                  <a:pt x="3221599" y="3579369"/>
                  <a:pt x="3172691" y="3546764"/>
                </a:cubicBezTo>
                <a:cubicBezTo>
                  <a:pt x="3158836" y="3537528"/>
                  <a:pt x="3143981" y="3529640"/>
                  <a:pt x="3131127" y="3519055"/>
                </a:cubicBezTo>
                <a:cubicBezTo>
                  <a:pt x="3065393" y="3464921"/>
                  <a:pt x="3008016" y="3400036"/>
                  <a:pt x="2937163" y="3352800"/>
                </a:cubicBezTo>
                <a:cubicBezTo>
                  <a:pt x="2772627" y="3243108"/>
                  <a:pt x="2913059" y="3341090"/>
                  <a:pt x="2590800" y="3006437"/>
                </a:cubicBezTo>
                <a:cubicBezTo>
                  <a:pt x="2572679" y="2987619"/>
                  <a:pt x="2550566" y="2972277"/>
                  <a:pt x="2535382" y="2951019"/>
                </a:cubicBezTo>
                <a:cubicBezTo>
                  <a:pt x="2512291" y="2918692"/>
                  <a:pt x="2488146" y="2887092"/>
                  <a:pt x="2466109" y="2854037"/>
                </a:cubicBezTo>
                <a:cubicBezTo>
                  <a:pt x="2423474" y="2790084"/>
                  <a:pt x="2386420" y="2722383"/>
                  <a:pt x="2341418" y="2660073"/>
                </a:cubicBezTo>
                <a:cubicBezTo>
                  <a:pt x="2321199" y="2632077"/>
                  <a:pt x="2222258" y="2548305"/>
                  <a:pt x="2202873" y="2535382"/>
                </a:cubicBezTo>
                <a:cubicBezTo>
                  <a:pt x="2177096" y="2518198"/>
                  <a:pt x="2148055" y="2506401"/>
                  <a:pt x="2119745" y="2493819"/>
                </a:cubicBezTo>
                <a:cubicBezTo>
                  <a:pt x="2023326" y="2450966"/>
                  <a:pt x="1926296" y="2409471"/>
                  <a:pt x="1828800" y="2369128"/>
                </a:cubicBezTo>
                <a:cubicBezTo>
                  <a:pt x="1792340" y="2354041"/>
                  <a:pt x="1753255" y="2345210"/>
                  <a:pt x="1717963" y="2327564"/>
                </a:cubicBezTo>
                <a:cubicBezTo>
                  <a:pt x="1690254" y="2313709"/>
                  <a:pt x="1664378" y="2295329"/>
                  <a:pt x="1634836" y="2286000"/>
                </a:cubicBezTo>
                <a:cubicBezTo>
                  <a:pt x="1462267" y="2231504"/>
                  <a:pt x="1430011" y="2249425"/>
                  <a:pt x="1246909" y="2216728"/>
                </a:cubicBezTo>
                <a:cubicBezTo>
                  <a:pt x="884196" y="2151958"/>
                  <a:pt x="1244106" y="2189940"/>
                  <a:pt x="900545" y="2161309"/>
                </a:cubicBezTo>
                <a:cubicBezTo>
                  <a:pt x="797135" y="2138329"/>
                  <a:pt x="667873" y="2108676"/>
                  <a:pt x="568036" y="2092037"/>
                </a:cubicBezTo>
                <a:cubicBezTo>
                  <a:pt x="526786" y="2085162"/>
                  <a:pt x="484909" y="2082800"/>
                  <a:pt x="443345" y="2078182"/>
                </a:cubicBezTo>
                <a:cubicBezTo>
                  <a:pt x="429491" y="2073564"/>
                  <a:pt x="415950" y="2067870"/>
                  <a:pt x="401782" y="2064328"/>
                </a:cubicBezTo>
                <a:cubicBezTo>
                  <a:pt x="342325" y="2049464"/>
                  <a:pt x="311168" y="2048976"/>
                  <a:pt x="249382" y="2036619"/>
                </a:cubicBezTo>
                <a:cubicBezTo>
                  <a:pt x="174506" y="2021644"/>
                  <a:pt x="168564" y="1990437"/>
                  <a:pt x="152400" y="1981200"/>
                </a:cubicBezTo>
                <a:close/>
              </a:path>
            </a:pathLst>
          </a:custGeom>
          <a:pattFill prst="lgGrid">
            <a:fgClr>
              <a:schemeClr val="tx1"/>
            </a:fgClr>
            <a:bgClr>
              <a:schemeClr val="accent2"/>
            </a:bgClr>
          </a:pattFill>
          <a:ln w="38100">
            <a:solidFill>
              <a:schemeClr val="accent1">
                <a:shade val="15000"/>
                <a:alpha val="98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12C674-30A4-5CDB-6CDE-2CDC4CE694B7}"/>
              </a:ext>
            </a:extLst>
          </p:cNvPr>
          <p:cNvSpPr txBox="1"/>
          <p:nvPr/>
        </p:nvSpPr>
        <p:spPr>
          <a:xfrm>
            <a:off x="5744173" y="1422667"/>
            <a:ext cx="3256552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Compare </a:t>
            </a:r>
            <a:r>
              <a:rPr lang="en-GB" b="1" kern="0" dirty="0">
                <a:solidFill>
                  <a:srgbClr val="000000"/>
                </a:solidFill>
                <a:latin typeface="Arial" panose="020B0604020202020204"/>
              </a:rPr>
              <a:t>NFM changes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anywhere across the catchment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9594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6BF1FE8-FEA3-A270-9844-F7F19843F161}"/>
              </a:ext>
            </a:extLst>
          </p:cNvPr>
          <p:cNvSpPr txBox="1">
            <a:spLocks/>
          </p:cNvSpPr>
          <p:nvPr/>
        </p:nvSpPr>
        <p:spPr>
          <a:xfrm>
            <a:off x="-1" y="527181"/>
            <a:ext cx="11009926" cy="6521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What different scenarios can be modeled? </a:t>
            </a: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89548-2773-4920-ADBA-DC7BC511A6E7}"/>
              </a:ext>
            </a:extLst>
          </p:cNvPr>
          <p:cNvSpPr txBox="1"/>
          <p:nvPr/>
        </p:nvSpPr>
        <p:spPr>
          <a:xfrm>
            <a:off x="4150811" y="2923549"/>
            <a:ext cx="3160706" cy="769441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Scenarios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4D22E31-2BBC-3CD2-9AF7-D2C6147294CD}"/>
              </a:ext>
            </a:extLst>
          </p:cNvPr>
          <p:cNvCxnSpPr>
            <a:cxnSpLocks/>
          </p:cNvCxnSpPr>
          <p:nvPr/>
        </p:nvCxnSpPr>
        <p:spPr>
          <a:xfrm>
            <a:off x="6273358" y="3880494"/>
            <a:ext cx="573727" cy="645766"/>
          </a:xfrm>
          <a:prstGeom prst="straightConnector1">
            <a:avLst/>
          </a:prstGeom>
          <a:ln w="1206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455C34-5A66-3BFA-941B-01617CC1D7DE}"/>
              </a:ext>
            </a:extLst>
          </p:cNvPr>
          <p:cNvCxnSpPr>
            <a:cxnSpLocks/>
          </p:cNvCxnSpPr>
          <p:nvPr/>
        </p:nvCxnSpPr>
        <p:spPr>
          <a:xfrm flipV="1">
            <a:off x="7134362" y="2071809"/>
            <a:ext cx="466162" cy="707571"/>
          </a:xfrm>
          <a:prstGeom prst="straightConnector1">
            <a:avLst/>
          </a:prstGeom>
          <a:ln w="1206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B110A2-4450-8456-3252-A6C74FF424F7}"/>
              </a:ext>
            </a:extLst>
          </p:cNvPr>
          <p:cNvCxnSpPr>
            <a:cxnSpLocks/>
          </p:cNvCxnSpPr>
          <p:nvPr/>
        </p:nvCxnSpPr>
        <p:spPr>
          <a:xfrm flipH="1" flipV="1">
            <a:off x="3936505" y="2054757"/>
            <a:ext cx="428611" cy="707571"/>
          </a:xfrm>
          <a:prstGeom prst="straightConnector1">
            <a:avLst/>
          </a:prstGeom>
          <a:ln w="1206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053037-A3C5-5731-C8E8-8A98DF0D545B}"/>
              </a:ext>
            </a:extLst>
          </p:cNvPr>
          <p:cNvCxnSpPr>
            <a:cxnSpLocks/>
          </p:cNvCxnSpPr>
          <p:nvPr/>
        </p:nvCxnSpPr>
        <p:spPr>
          <a:xfrm flipH="1">
            <a:off x="4590582" y="3872395"/>
            <a:ext cx="519320" cy="718941"/>
          </a:xfrm>
          <a:prstGeom prst="straightConnector1">
            <a:avLst/>
          </a:prstGeom>
          <a:ln w="1206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17590DB-7C28-7FB0-70E9-5547797D32CC}"/>
              </a:ext>
            </a:extLst>
          </p:cNvPr>
          <p:cNvSpPr txBox="1"/>
          <p:nvPr/>
        </p:nvSpPr>
        <p:spPr>
          <a:xfrm>
            <a:off x="4294568" y="1309096"/>
            <a:ext cx="280530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Rainfall event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D599AD-BFBE-EDEC-AF25-F616015A1EBB}"/>
              </a:ext>
            </a:extLst>
          </p:cNvPr>
          <p:cNvSpPr txBox="1"/>
          <p:nvPr/>
        </p:nvSpPr>
        <p:spPr>
          <a:xfrm>
            <a:off x="922506" y="1395220"/>
            <a:ext cx="2805305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Land cover parameters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584199-70CC-FC1D-BE26-B35C7446918A}"/>
              </a:ext>
            </a:extLst>
          </p:cNvPr>
          <p:cNvSpPr txBox="1"/>
          <p:nvPr/>
        </p:nvSpPr>
        <p:spPr>
          <a:xfrm>
            <a:off x="6489356" y="4760093"/>
            <a:ext cx="2222335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Flow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Depth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408E718-20BA-E5A9-A1F5-90DB6AFB772D}"/>
              </a:ext>
            </a:extLst>
          </p:cNvPr>
          <p:cNvCxnSpPr>
            <a:cxnSpLocks/>
          </p:cNvCxnSpPr>
          <p:nvPr/>
        </p:nvCxnSpPr>
        <p:spPr>
          <a:xfrm flipV="1">
            <a:off x="5731164" y="1959199"/>
            <a:ext cx="0" cy="788594"/>
          </a:xfrm>
          <a:prstGeom prst="straightConnector1">
            <a:avLst/>
          </a:prstGeom>
          <a:ln w="1206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D24366F-62D6-14A2-2A49-F1A9156C374B}"/>
              </a:ext>
            </a:extLst>
          </p:cNvPr>
          <p:cNvSpPr txBox="1"/>
          <p:nvPr/>
        </p:nvSpPr>
        <p:spPr>
          <a:xfrm>
            <a:off x="7556345" y="1423561"/>
            <a:ext cx="1155346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Grid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CB98EA-8F6A-B3F4-7B3A-77EE77E6EC02}"/>
              </a:ext>
            </a:extLst>
          </p:cNvPr>
          <p:cNvSpPr txBox="1"/>
          <p:nvPr/>
        </p:nvSpPr>
        <p:spPr>
          <a:xfrm>
            <a:off x="2708647" y="4760093"/>
            <a:ext cx="222369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016316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FD5606-16FC-1E3F-E57A-482C618B5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08" y="1634397"/>
            <a:ext cx="4482080" cy="4215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5B9531-FABC-2F28-11AF-9D69BEFF378C}"/>
              </a:ext>
            </a:extLst>
          </p:cNvPr>
          <p:cNvSpPr txBox="1"/>
          <p:nvPr/>
        </p:nvSpPr>
        <p:spPr>
          <a:xfrm>
            <a:off x="1258914" y="1403148"/>
            <a:ext cx="5536379" cy="3771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 Catchment 16km² grid 6hr 2yr AEP 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A95989-DDA1-6668-3B55-D22832128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289" y="1634397"/>
            <a:ext cx="4482081" cy="42155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009AA2-81AC-D093-3CD9-8E7BF5CF0F10}"/>
              </a:ext>
            </a:extLst>
          </p:cNvPr>
          <p:cNvSpPr txBox="1"/>
          <p:nvPr/>
        </p:nvSpPr>
        <p:spPr>
          <a:xfrm>
            <a:off x="5762882" y="1401383"/>
            <a:ext cx="5536379" cy="3771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 Catchment 16km² grid 24hr 2yr AEP 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604A27-EBED-2583-D5C1-AE2DE8910AD1}"/>
              </a:ext>
            </a:extLst>
          </p:cNvPr>
          <p:cNvSpPr txBox="1">
            <a:spLocks/>
          </p:cNvSpPr>
          <p:nvPr/>
        </p:nvSpPr>
        <p:spPr>
          <a:xfrm>
            <a:off x="-2" y="527181"/>
            <a:ext cx="11785601" cy="6521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</a:rPr>
              <a:t>Can NFM be spatially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/>
              </a:rPr>
              <a:t>optimised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</a:rPr>
              <a:t> to reduce flooding?</a:t>
            </a: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DAE5CA-46A5-3FBA-2BF6-35360A19DF74}"/>
              </a:ext>
            </a:extLst>
          </p:cNvPr>
          <p:cNvSpPr/>
          <p:nvPr/>
        </p:nvSpPr>
        <p:spPr>
          <a:xfrm>
            <a:off x="7326689" y="1838460"/>
            <a:ext cx="107190" cy="118526"/>
          </a:xfrm>
          <a:prstGeom prst="rect">
            <a:avLst/>
          </a:prstGeom>
          <a:solidFill>
            <a:srgbClr val="8080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1B88F4-5804-6659-F3B9-B8699574B1D6}"/>
              </a:ext>
            </a:extLst>
          </p:cNvPr>
          <p:cNvSpPr txBox="1"/>
          <p:nvPr/>
        </p:nvSpPr>
        <p:spPr>
          <a:xfrm>
            <a:off x="7433879" y="1805390"/>
            <a:ext cx="15132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Values = No relative change</a:t>
            </a:r>
            <a:endParaRPr lang="en-AU" sz="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C09A4B-E7E6-4354-A307-5FC6A5118594}"/>
              </a:ext>
            </a:extLst>
          </p:cNvPr>
          <p:cNvSpPr/>
          <p:nvPr/>
        </p:nvSpPr>
        <p:spPr>
          <a:xfrm>
            <a:off x="2844608" y="1859979"/>
            <a:ext cx="107190" cy="118526"/>
          </a:xfrm>
          <a:prstGeom prst="rect">
            <a:avLst/>
          </a:prstGeom>
          <a:solidFill>
            <a:srgbClr val="8080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7F269B-974E-C38E-BE42-A6A7B28166AA}"/>
              </a:ext>
            </a:extLst>
          </p:cNvPr>
          <p:cNvSpPr txBox="1"/>
          <p:nvPr/>
        </p:nvSpPr>
        <p:spPr>
          <a:xfrm>
            <a:off x="2951798" y="1826909"/>
            <a:ext cx="15132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Values = No relative change</a:t>
            </a:r>
            <a:endParaRPr lang="en-AU" sz="600" dirty="0"/>
          </a:p>
        </p:txBody>
      </p:sp>
    </p:spTree>
    <p:extLst>
      <p:ext uri="{BB962C8B-B14F-4D97-AF65-F5344CB8AC3E}">
        <p14:creationId xmlns:p14="http://schemas.microsoft.com/office/powerpoint/2010/main" val="1316161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70E744C-7A9C-10B3-D81C-C1609BD89B76}"/>
              </a:ext>
            </a:extLst>
          </p:cNvPr>
          <p:cNvSpPr/>
          <p:nvPr/>
        </p:nvSpPr>
        <p:spPr>
          <a:xfrm>
            <a:off x="1390576" y="1486501"/>
            <a:ext cx="1451774" cy="145177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718AC5-9625-BA0C-5B9B-A0BF7871D6ED}"/>
              </a:ext>
            </a:extLst>
          </p:cNvPr>
          <p:cNvSpPr txBox="1"/>
          <p:nvPr/>
        </p:nvSpPr>
        <p:spPr>
          <a:xfrm>
            <a:off x="530149" y="2926046"/>
            <a:ext cx="3172628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Monitoring and evaluation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351EB2-C4F9-8643-5FCC-568835064419}"/>
              </a:ext>
            </a:extLst>
          </p:cNvPr>
          <p:cNvSpPr/>
          <p:nvPr/>
        </p:nvSpPr>
        <p:spPr>
          <a:xfrm>
            <a:off x="3363030" y="3912492"/>
            <a:ext cx="1451774" cy="145177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37A4E5-FF1D-29F3-3966-1F01D9205987}"/>
              </a:ext>
            </a:extLst>
          </p:cNvPr>
          <p:cNvSpPr txBox="1"/>
          <p:nvPr/>
        </p:nvSpPr>
        <p:spPr>
          <a:xfrm>
            <a:off x="2839774" y="5281506"/>
            <a:ext cx="264651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Working at macro and micro scales</a:t>
            </a:r>
          </a:p>
        </p:txBody>
      </p:sp>
      <p:pic>
        <p:nvPicPr>
          <p:cNvPr id="23" name="Graphic 22" descr="Document with solid fill">
            <a:extLst>
              <a:ext uri="{FF2B5EF4-FFF2-40B4-BE49-F238E27FC236}">
                <a16:creationId xmlns:a16="http://schemas.microsoft.com/office/drawing/2014/main" id="{E0CA5D8F-1085-BE00-0935-18CA6F0AC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7254" y="1620844"/>
            <a:ext cx="1183087" cy="1183087"/>
          </a:xfrm>
          <a:prstGeom prst="rect">
            <a:avLst/>
          </a:prstGeom>
        </p:spPr>
      </p:pic>
      <p:sp>
        <p:nvSpPr>
          <p:cNvPr id="63" name="Title 1">
            <a:extLst>
              <a:ext uri="{FF2B5EF4-FFF2-40B4-BE49-F238E27FC236}">
                <a16:creationId xmlns:a16="http://schemas.microsoft.com/office/drawing/2014/main" id="{3D133DD2-04CD-2421-4FD4-829C52F5DA95}"/>
              </a:ext>
            </a:extLst>
          </p:cNvPr>
          <p:cNvSpPr txBox="1">
            <a:spLocks/>
          </p:cNvSpPr>
          <p:nvPr/>
        </p:nvSpPr>
        <p:spPr>
          <a:xfrm>
            <a:off x="-1" y="527181"/>
            <a:ext cx="11009926" cy="6521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Key opportunities for the RS/GIS community</a:t>
            </a: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62A9782-14AF-8B2A-575D-84A1589EF1CD}"/>
              </a:ext>
            </a:extLst>
          </p:cNvPr>
          <p:cNvSpPr/>
          <p:nvPr/>
        </p:nvSpPr>
        <p:spPr>
          <a:xfrm>
            <a:off x="3473034" y="4076500"/>
            <a:ext cx="1031659" cy="95718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B84013B-2AC4-6339-C2AB-9A1DF0A02E81}"/>
              </a:ext>
            </a:extLst>
          </p:cNvPr>
          <p:cNvSpPr/>
          <p:nvPr/>
        </p:nvSpPr>
        <p:spPr>
          <a:xfrm>
            <a:off x="4311127" y="4988747"/>
            <a:ext cx="178041" cy="172417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D1494DF-7A5F-4222-816A-E27F381E85AD}"/>
              </a:ext>
            </a:extLst>
          </p:cNvPr>
          <p:cNvCxnSpPr>
            <a:stCxn id="67" idx="1"/>
          </p:cNvCxnSpPr>
          <p:nvPr/>
        </p:nvCxnSpPr>
        <p:spPr>
          <a:xfrm flipH="1" flipV="1">
            <a:off x="3988863" y="4562312"/>
            <a:ext cx="348338" cy="4516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441F7926-FC70-344B-94FA-3E258D6EA8F0}"/>
              </a:ext>
            </a:extLst>
          </p:cNvPr>
          <p:cNvGrpSpPr/>
          <p:nvPr/>
        </p:nvGrpSpPr>
        <p:grpSpPr>
          <a:xfrm>
            <a:off x="4736507" y="1416850"/>
            <a:ext cx="2977147" cy="2258073"/>
            <a:chOff x="2016244" y="2452090"/>
            <a:chExt cx="4316396" cy="327385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7255B23-2516-8914-52AF-EDD5F160750B}"/>
                </a:ext>
              </a:extLst>
            </p:cNvPr>
            <p:cNvSpPr/>
            <p:nvPr/>
          </p:nvSpPr>
          <p:spPr>
            <a:xfrm>
              <a:off x="2991588" y="2452090"/>
              <a:ext cx="2104845" cy="21048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06A30F-5A41-9211-BF65-08A65C78D1F2}"/>
                </a:ext>
              </a:extLst>
            </p:cNvPr>
            <p:cNvSpPr txBox="1"/>
            <p:nvPr/>
          </p:nvSpPr>
          <p:spPr>
            <a:xfrm>
              <a:off x="2016244" y="4521128"/>
              <a:ext cx="4316396" cy="120481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Computational demand</a:t>
              </a:r>
            </a:p>
          </p:txBody>
        </p:sp>
      </p:grpSp>
      <p:pic>
        <p:nvPicPr>
          <p:cNvPr id="58" name="Graphic 57" descr="Cloud Computing with solid fill">
            <a:extLst>
              <a:ext uri="{FF2B5EF4-FFF2-40B4-BE49-F238E27FC236}">
                <a16:creationId xmlns:a16="http://schemas.microsoft.com/office/drawing/2014/main" id="{2903AF4C-A0A7-74DF-9827-F7AFA75A7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86289" y="1416850"/>
            <a:ext cx="1343197" cy="13431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9BDC348-0129-CEE8-E58C-002ABD8F7FCF}"/>
              </a:ext>
            </a:extLst>
          </p:cNvPr>
          <p:cNvGrpSpPr/>
          <p:nvPr/>
        </p:nvGrpSpPr>
        <p:grpSpPr>
          <a:xfrm>
            <a:off x="6760325" y="3721444"/>
            <a:ext cx="3314588" cy="2391059"/>
            <a:chOff x="1885813" y="2452090"/>
            <a:chExt cx="4805631" cy="3466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A86052B-74AD-9B59-4AFD-C403476C166B}"/>
                </a:ext>
              </a:extLst>
            </p:cNvPr>
            <p:cNvSpPr/>
            <p:nvPr/>
          </p:nvSpPr>
          <p:spPr>
            <a:xfrm>
              <a:off x="2991588" y="2452090"/>
              <a:ext cx="2104845" cy="210484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FBCAD1-001D-C7C4-725A-D6B1AC1EC355}"/>
                </a:ext>
              </a:extLst>
            </p:cNvPr>
            <p:cNvSpPr txBox="1"/>
            <p:nvPr/>
          </p:nvSpPr>
          <p:spPr>
            <a:xfrm>
              <a:off x="1885813" y="4713937"/>
              <a:ext cx="4805631" cy="120481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000000"/>
                  </a:solidFill>
                  <a:latin typeface="Arial" panose="020B0604020202020204"/>
                  <a:cs typeface="Arial"/>
                </a:rPr>
                <a:t>RS could improve model inputs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</p:txBody>
        </p:sp>
      </p:grpSp>
      <p:pic>
        <p:nvPicPr>
          <p:cNvPr id="21" name="Graphic 20" descr="Research with solid fill">
            <a:extLst>
              <a:ext uri="{FF2B5EF4-FFF2-40B4-BE49-F238E27FC236}">
                <a16:creationId xmlns:a16="http://schemas.microsoft.com/office/drawing/2014/main" id="{8C579D95-BAA9-C717-6F52-E7101B4A98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79562" y="40120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49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DA1560F-C949-4891-EF52-4EB52DFA3C5E}"/>
              </a:ext>
            </a:extLst>
          </p:cNvPr>
          <p:cNvSpPr/>
          <p:nvPr/>
        </p:nvSpPr>
        <p:spPr>
          <a:xfrm>
            <a:off x="3388882" y="1417940"/>
            <a:ext cx="4250804" cy="4316141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575E87-7702-8523-1DB0-25848A5C2017}"/>
              </a:ext>
            </a:extLst>
          </p:cNvPr>
          <p:cNvSpPr txBox="1">
            <a:spLocks/>
          </p:cNvSpPr>
          <p:nvPr/>
        </p:nvSpPr>
        <p:spPr>
          <a:xfrm>
            <a:off x="-2" y="527181"/>
            <a:ext cx="11661733" cy="6521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</a:rPr>
              <a:t>How could remote sensing improve modelling NFM?</a:t>
            </a: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FCE12E-1983-069E-6F53-A50B3580B763}"/>
              </a:ext>
            </a:extLst>
          </p:cNvPr>
          <p:cNvSpPr txBox="1"/>
          <p:nvPr/>
        </p:nvSpPr>
        <p:spPr>
          <a:xfrm>
            <a:off x="4448093" y="3113267"/>
            <a:ext cx="23374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3"/>
                </a:solidFill>
              </a:rPr>
              <a:t>Natural Flood Management</a:t>
            </a:r>
            <a:endParaRPr lang="en-AU" sz="2500" b="1" dirty="0">
              <a:solidFill>
                <a:schemeClr val="accent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23097E-63E9-F085-E6A4-62C91709722C}"/>
              </a:ext>
            </a:extLst>
          </p:cNvPr>
          <p:cNvSpPr txBox="1"/>
          <p:nvPr/>
        </p:nvSpPr>
        <p:spPr>
          <a:xfrm>
            <a:off x="4522384" y="1192767"/>
            <a:ext cx="31536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Flow measurements</a:t>
            </a:r>
            <a:endParaRPr lang="en-AU" sz="25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56BD3D-B2EF-4C3F-2239-F723A0D8C7B1}"/>
              </a:ext>
            </a:extLst>
          </p:cNvPr>
          <p:cNvSpPr txBox="1"/>
          <p:nvPr/>
        </p:nvSpPr>
        <p:spPr>
          <a:xfrm>
            <a:off x="6656909" y="1816813"/>
            <a:ext cx="39902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Biodiversity change</a:t>
            </a:r>
            <a:endParaRPr lang="en-AU" sz="25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65E554-4CA5-7F60-CC7A-C4E9C4E21F5D}"/>
              </a:ext>
            </a:extLst>
          </p:cNvPr>
          <p:cNvSpPr txBox="1"/>
          <p:nvPr/>
        </p:nvSpPr>
        <p:spPr>
          <a:xfrm>
            <a:off x="2392436" y="4410599"/>
            <a:ext cx="2029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Soil moisture</a:t>
            </a:r>
            <a:endParaRPr lang="en-AU" sz="25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DC5AB6-6283-9D16-A2E9-5B983231C2F1}"/>
              </a:ext>
            </a:extLst>
          </p:cNvPr>
          <p:cNvSpPr txBox="1"/>
          <p:nvPr/>
        </p:nvSpPr>
        <p:spPr>
          <a:xfrm>
            <a:off x="7034999" y="3137897"/>
            <a:ext cx="45342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Sediment transport</a:t>
            </a:r>
            <a:endParaRPr lang="en-AU" sz="25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21B118-E7B7-DF4C-5386-8EE41BFD912F}"/>
              </a:ext>
            </a:extLst>
          </p:cNvPr>
          <p:cNvSpPr txBox="1"/>
          <p:nvPr/>
        </p:nvSpPr>
        <p:spPr>
          <a:xfrm>
            <a:off x="6859785" y="4380250"/>
            <a:ext cx="3584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Evaporation</a:t>
            </a:r>
            <a:endParaRPr lang="en-AU" sz="25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8CCBD1-EF9C-0F14-5BB3-D05BAB073BE1}"/>
              </a:ext>
            </a:extLst>
          </p:cNvPr>
          <p:cNvSpPr txBox="1"/>
          <p:nvPr/>
        </p:nvSpPr>
        <p:spPr>
          <a:xfrm>
            <a:off x="2889872" y="3173542"/>
            <a:ext cx="27017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2"/>
                </a:solidFill>
              </a:rPr>
              <a:t>DEM</a:t>
            </a:r>
            <a:endParaRPr lang="en-AU" sz="2500" b="1" dirty="0">
              <a:solidFill>
                <a:schemeClr val="accent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A7EE5C-ABA1-FB32-D71E-8921C7F13F14}"/>
              </a:ext>
            </a:extLst>
          </p:cNvPr>
          <p:cNvSpPr txBox="1"/>
          <p:nvPr/>
        </p:nvSpPr>
        <p:spPr>
          <a:xfrm>
            <a:off x="3138362" y="1893451"/>
            <a:ext cx="33759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2"/>
                </a:solidFill>
              </a:rPr>
              <a:t>Land use</a:t>
            </a:r>
            <a:endParaRPr lang="en-AU" sz="2500" b="1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146DAB-2B8E-B640-9D07-84329859F0CF}"/>
              </a:ext>
            </a:extLst>
          </p:cNvPr>
          <p:cNvSpPr txBox="1"/>
          <p:nvPr/>
        </p:nvSpPr>
        <p:spPr>
          <a:xfrm>
            <a:off x="4522384" y="5276316"/>
            <a:ext cx="3584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Transpiration</a:t>
            </a:r>
            <a:endParaRPr lang="en-AU" sz="2500" dirty="0"/>
          </a:p>
        </p:txBody>
      </p:sp>
    </p:spTree>
    <p:extLst>
      <p:ext uri="{BB962C8B-B14F-4D97-AF65-F5344CB8AC3E}">
        <p14:creationId xmlns:p14="http://schemas.microsoft.com/office/powerpoint/2010/main" val="26076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3" grpId="0"/>
      <p:bldP spid="25" grpId="0"/>
      <p:bldP spid="27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47AFE-03C5-9B67-E361-6555B0448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9896">
            <a:off x="123081" y="1181428"/>
            <a:ext cx="7433316" cy="4923888"/>
          </a:xfrm>
          <a:prstGeom prst="rect">
            <a:avLst/>
          </a:prstGeom>
        </p:spPr>
      </p:pic>
      <p:sp>
        <p:nvSpPr>
          <p:cNvPr id="851" name="Title 1">
            <a:extLst>
              <a:ext uri="{FF2B5EF4-FFF2-40B4-BE49-F238E27FC236}">
                <a16:creationId xmlns:a16="http://schemas.microsoft.com/office/drawing/2014/main" id="{43E42C6E-D6FA-00B2-B332-32FA2B06E621}"/>
              </a:ext>
            </a:extLst>
          </p:cNvPr>
          <p:cNvSpPr txBox="1">
            <a:spLocks/>
          </p:cNvSpPr>
          <p:nvPr/>
        </p:nvSpPr>
        <p:spPr>
          <a:xfrm>
            <a:off x="-16182" y="415416"/>
            <a:ext cx="11009926" cy="6521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/>
              <a:t>	</a:t>
            </a:r>
          </a:p>
          <a:p>
            <a:r>
              <a:rPr lang="en-US" sz="3500" dirty="0"/>
              <a:t>	Conclusions and gaps for future research</a:t>
            </a:r>
            <a:endParaRPr lang="en-AU" sz="3500" dirty="0"/>
          </a:p>
          <a:p>
            <a:endParaRPr lang="en-AU" sz="3500" dirty="0"/>
          </a:p>
        </p:txBody>
      </p:sp>
      <p:sp>
        <p:nvSpPr>
          <p:cNvPr id="853" name="Oval 852">
            <a:extLst>
              <a:ext uri="{FF2B5EF4-FFF2-40B4-BE49-F238E27FC236}">
                <a16:creationId xmlns:a16="http://schemas.microsoft.com/office/drawing/2014/main" id="{FAFF607A-7C75-7F02-1B39-7814E92E871D}"/>
              </a:ext>
            </a:extLst>
          </p:cNvPr>
          <p:cNvSpPr/>
          <p:nvPr/>
        </p:nvSpPr>
        <p:spPr>
          <a:xfrm>
            <a:off x="5559617" y="1493093"/>
            <a:ext cx="228320" cy="2283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54" name="Oval 853">
            <a:extLst>
              <a:ext uri="{FF2B5EF4-FFF2-40B4-BE49-F238E27FC236}">
                <a16:creationId xmlns:a16="http://schemas.microsoft.com/office/drawing/2014/main" id="{B32223CC-707A-BA55-EE3F-046263F0433F}"/>
              </a:ext>
            </a:extLst>
          </p:cNvPr>
          <p:cNvSpPr/>
          <p:nvPr/>
        </p:nvSpPr>
        <p:spPr>
          <a:xfrm>
            <a:off x="5623962" y="2677187"/>
            <a:ext cx="228320" cy="2283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56" name="TextBox 855">
            <a:extLst>
              <a:ext uri="{FF2B5EF4-FFF2-40B4-BE49-F238E27FC236}">
                <a16:creationId xmlns:a16="http://schemas.microsoft.com/office/drawing/2014/main" id="{FE672402-BE53-17EA-C293-C442C079B4AE}"/>
              </a:ext>
            </a:extLst>
          </p:cNvPr>
          <p:cNvSpPr txBox="1"/>
          <p:nvPr/>
        </p:nvSpPr>
        <p:spPr>
          <a:xfrm>
            <a:off x="5970284" y="1301737"/>
            <a:ext cx="6140492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dirty="0">
                <a:cs typeface="Arial"/>
              </a:rPr>
              <a:t>Numerical models could be used more in flood management decision-making in Pacific Islands</a:t>
            </a:r>
            <a:r>
              <a:rPr lang="en-US" sz="2400" baseline="300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858" name="TextBox 857">
            <a:extLst>
              <a:ext uri="{FF2B5EF4-FFF2-40B4-BE49-F238E27FC236}">
                <a16:creationId xmlns:a16="http://schemas.microsoft.com/office/drawing/2014/main" id="{F89D3ED8-0BCD-0A35-43C9-3536DFD63A8F}"/>
              </a:ext>
            </a:extLst>
          </p:cNvPr>
          <p:cNvSpPr txBox="1"/>
          <p:nvPr/>
        </p:nvSpPr>
        <p:spPr>
          <a:xfrm rot="10800000" flipV="1">
            <a:off x="5975295" y="2578049"/>
            <a:ext cx="5496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cs typeface="Arial"/>
              </a:rPr>
              <a:t>Remote sensing research is needed to reflect these complex systems.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06C520-523A-8271-EFC6-75E86C3CF10D}"/>
              </a:ext>
            </a:extLst>
          </p:cNvPr>
          <p:cNvSpPr txBox="1"/>
          <p:nvPr/>
        </p:nvSpPr>
        <p:spPr>
          <a:xfrm>
            <a:off x="334063" y="6219229"/>
            <a:ext cx="100878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/>
              </a:rPr>
              <a:t>(1) Earl, E. </a:t>
            </a:r>
            <a:r>
              <a:rPr lang="da-DK" sz="1400" dirty="0">
                <a:latin typeface="Arial" panose="020B0604020202020204"/>
              </a:rPr>
              <a:t>et al., 2023. </a:t>
            </a:r>
            <a:r>
              <a:rPr lang="en-US" sz="1400" dirty="0">
                <a:latin typeface="Arial" panose="020B0604020202020204"/>
              </a:rPr>
              <a:t>A critical review of Natural Flood Management application and spatial prioritisation approaches in tropical island catchments, Science of The Total Environment, Volume 878, 2023,doi.org/10.1016/j.scitotenv.2023.162776.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B89EED-CD99-6318-26E3-2FD74D072437}"/>
              </a:ext>
            </a:extLst>
          </p:cNvPr>
          <p:cNvSpPr txBox="1"/>
          <p:nvPr/>
        </p:nvSpPr>
        <p:spPr>
          <a:xfrm rot="10800000" flipV="1">
            <a:off x="7840184" y="3448954"/>
            <a:ext cx="40346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cs typeface="Arial"/>
              </a:rPr>
              <a:t>Next steps to trial on a smaller catchment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6BDC247-AB3B-F43A-5713-D07FB38DEF78}"/>
              </a:ext>
            </a:extLst>
          </p:cNvPr>
          <p:cNvSpPr/>
          <p:nvPr/>
        </p:nvSpPr>
        <p:spPr>
          <a:xfrm>
            <a:off x="7611864" y="3557909"/>
            <a:ext cx="228320" cy="2283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84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3" grpId="0" animBg="1"/>
      <p:bldP spid="854" grpId="0" animBg="1"/>
      <p:bldP spid="856" grpId="0"/>
      <p:bldP spid="858" grpId="0"/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57AA093-0547-62CC-CE7E-7FCBCACC7BA0}"/>
              </a:ext>
            </a:extLst>
          </p:cNvPr>
          <p:cNvSpPr txBox="1">
            <a:spLocks/>
          </p:cNvSpPr>
          <p:nvPr/>
        </p:nvSpPr>
        <p:spPr>
          <a:xfrm>
            <a:off x="11995074" y="2370137"/>
            <a:ext cx="63832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﻿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﻿"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1C62D19-FF32-B99A-A586-764E02657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" y="38100"/>
            <a:ext cx="0" cy="0"/>
          </a:xfrm>
        </p:spPr>
        <p:txBody>
          <a:bodyPr/>
          <a:lstStyle/>
          <a:p>
            <a:r>
              <a:rPr lang="en-US" dirty="0"/>
              <a:t>1</a:t>
            </a:r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318CFC-7596-EDD9-80F4-9AF4B146DC71}"/>
              </a:ext>
            </a:extLst>
          </p:cNvPr>
          <p:cNvSpPr txBox="1">
            <a:spLocks/>
          </p:cNvSpPr>
          <p:nvPr/>
        </p:nvSpPr>
        <p:spPr>
          <a:xfrm>
            <a:off x="-1" y="527181"/>
            <a:ext cx="11009926" cy="6521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000000"/>
                </a:solidFill>
                <a:latin typeface="Arial" panose="020B0604020202020204"/>
              </a:rPr>
              <a:t>	Acknowledgements</a:t>
            </a: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97DF240-4A0D-D5BE-177D-6425D798B8C1}"/>
              </a:ext>
            </a:extLst>
          </p:cNvPr>
          <p:cNvSpPr txBox="1">
            <a:spLocks/>
          </p:cNvSpPr>
          <p:nvPr/>
        </p:nvSpPr>
        <p:spPr>
          <a:xfrm>
            <a:off x="831757" y="1521928"/>
            <a:ext cx="5264243" cy="435133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﻿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None/>
            </a:pPr>
            <a:r>
              <a:rPr lang="en-US" sz="16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We’d like to acknowledge the support of many individuals and organisations who have made this research possible: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Ms</a:t>
            </a:r>
            <a:r>
              <a:rPr lang="en-US" sz="16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Swastika Prasad and </a:t>
            </a:r>
            <a:r>
              <a:rPr lang="en-US" sz="160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Mr</a:t>
            </a:r>
            <a:r>
              <a:rPr lang="en-US" sz="16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Bipen</a:t>
            </a:r>
            <a:r>
              <a:rPr lang="en-US" sz="16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Prakash at Fiji Metrological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Mr</a:t>
            </a:r>
            <a:r>
              <a:rPr lang="en-US" sz="16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Vilimone Raqona at Fiji Ministry of Lands and Minerals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Mr</a:t>
            </a:r>
            <a:r>
              <a:rPr lang="en-US" sz="16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Ravuama</a:t>
            </a:r>
            <a:r>
              <a:rPr lang="en-US" sz="16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Nagatalevu</a:t>
            </a:r>
            <a:r>
              <a:rPr lang="en-US" sz="16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(PA Ba), </a:t>
            </a:r>
            <a:r>
              <a:rPr lang="en-US" sz="160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Mr</a:t>
            </a:r>
            <a:r>
              <a:rPr lang="en-US" sz="16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Sivendra Michael (UNDP) and </a:t>
            </a:r>
            <a:r>
              <a:rPr lang="en-US" sz="160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Mr</a:t>
            </a:r>
            <a:r>
              <a:rPr lang="en-US" sz="16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Joshua Elisha (Rise Beyond the Reef)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Dr John Duncan at the University of Western Australia, Prof Andreas Neef at the University of Auckland, Dr Floris van Ogtrop, Dr Kevin Davies at the University of Sydney,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Ms</a:t>
            </a:r>
            <a:r>
              <a:rPr lang="en-US" sz="16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 Jacqui Reid, </a:t>
            </a:r>
            <a:r>
              <a:rPr lang="en-US" sz="160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Mr</a:t>
            </a:r>
            <a:r>
              <a:rPr lang="en-US" sz="16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Nicholas Metherall and </a:t>
            </a:r>
            <a:r>
              <a:rPr lang="en-US" sz="160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Mr</a:t>
            </a:r>
            <a:r>
              <a:rPr lang="en-US" sz="16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Amit Singh from SPC, Fiji.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The Vinaka Family in Ba</a:t>
            </a:r>
          </a:p>
        </p:txBody>
      </p:sp>
    </p:spTree>
    <p:extLst>
      <p:ext uri="{BB962C8B-B14F-4D97-AF65-F5344CB8AC3E}">
        <p14:creationId xmlns:p14="http://schemas.microsoft.com/office/powerpoint/2010/main" val="2622569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6BF1FE8-FEA3-A270-9844-F7F19843F161}"/>
              </a:ext>
            </a:extLst>
          </p:cNvPr>
          <p:cNvSpPr txBox="1">
            <a:spLocks/>
          </p:cNvSpPr>
          <p:nvPr/>
        </p:nvSpPr>
        <p:spPr>
          <a:xfrm>
            <a:off x="-1" y="527181"/>
            <a:ext cx="11009926" cy="6521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</a:rPr>
              <a:t>Vinaka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/>
              </a:rPr>
              <a:t>vaka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/>
              </a:rPr>
              <a:t>levu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</a:rPr>
              <a:t>!</a:t>
            </a: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4E4D90-8C56-4731-5EA4-3F16CCD0BA6C}"/>
              </a:ext>
            </a:extLst>
          </p:cNvPr>
          <p:cNvSpPr txBox="1">
            <a:spLocks/>
          </p:cNvSpPr>
          <p:nvPr/>
        </p:nvSpPr>
        <p:spPr>
          <a:xfrm>
            <a:off x="988199" y="1371010"/>
            <a:ext cx="56960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3500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8EBBD62-0E8C-6501-63CE-7F5AAD17B504}"/>
              </a:ext>
            </a:extLst>
          </p:cNvPr>
          <p:cNvSpPr txBox="1">
            <a:spLocks/>
          </p:cNvSpPr>
          <p:nvPr/>
        </p:nvSpPr>
        <p:spPr>
          <a:xfrm>
            <a:off x="988200" y="2386860"/>
            <a:ext cx="464949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﻿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Eleanor Earl</a:t>
            </a:r>
          </a:p>
          <a:p>
            <a:r>
              <a:rPr lang="en-US" sz="1600" b="1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e.earl@unsw.edu.au  </a:t>
            </a:r>
          </a:p>
          <a:p>
            <a:r>
              <a:rPr lang="en-US" sz="1600" dirty="0">
                <a:latin typeface="+mj-lt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www.linkedin.com/in/eleanor-earl-32186635</a:t>
            </a:r>
            <a:endParaRPr lang="en-US" sz="1600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None/>
            </a:pPr>
            <a:r>
              <a:rPr lang="en-US" sz="16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Scientia PhD Scholar </a:t>
            </a:r>
          </a:p>
          <a:p>
            <a:pPr>
              <a:buNone/>
            </a:pPr>
            <a:r>
              <a:rPr lang="en-US" sz="16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UNSW Water Research Centre</a:t>
            </a:r>
          </a:p>
          <a:p>
            <a:pPr>
              <a:buNone/>
            </a:pPr>
            <a:endParaRPr lang="en-US" sz="1600" dirty="0">
              <a:latin typeface="+mj-lt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09BD01-85E1-67F7-52F8-73DBA09E3E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531"/>
          <a:stretch/>
        </p:blipFill>
        <p:spPr>
          <a:xfrm>
            <a:off x="6589775" y="0"/>
            <a:ext cx="5602225" cy="60671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DB4255-732C-818D-4CE5-38146BFC28D9}"/>
              </a:ext>
            </a:extLst>
          </p:cNvPr>
          <p:cNvSpPr txBox="1"/>
          <p:nvPr/>
        </p:nvSpPr>
        <p:spPr>
          <a:xfrm>
            <a:off x="9634214" y="236516"/>
            <a:ext cx="8376996" cy="280458"/>
          </a:xfrm>
          <a:prstGeom prst="rect">
            <a:avLst/>
          </a:prstGeom>
          <a:solidFill>
            <a:srgbClr val="F3F3F3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 Ba Catchment, Fiji  (E. Earl 2022)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647997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57AA093-0547-62CC-CE7E-7FCBCACC7BA0}"/>
              </a:ext>
            </a:extLst>
          </p:cNvPr>
          <p:cNvSpPr txBox="1">
            <a:spLocks/>
          </p:cNvSpPr>
          <p:nvPr/>
        </p:nvSpPr>
        <p:spPr>
          <a:xfrm>
            <a:off x="11995074" y="2370137"/>
            <a:ext cx="63832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﻿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﻿"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1C62D19-FF32-B99A-A586-764E02657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" y="38100"/>
            <a:ext cx="0" cy="0"/>
          </a:xfrm>
        </p:spPr>
        <p:txBody>
          <a:bodyPr/>
          <a:lstStyle/>
          <a:p>
            <a:r>
              <a:rPr lang="en-US" dirty="0"/>
              <a:t>1</a:t>
            </a:r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318CFC-7596-EDD9-80F4-9AF4B146DC71}"/>
              </a:ext>
            </a:extLst>
          </p:cNvPr>
          <p:cNvSpPr txBox="1">
            <a:spLocks/>
          </p:cNvSpPr>
          <p:nvPr/>
        </p:nvSpPr>
        <p:spPr>
          <a:xfrm>
            <a:off x="-1" y="527181"/>
            <a:ext cx="11009926" cy="6521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000000"/>
                </a:solidFill>
                <a:latin typeface="Arial" panose="020B0604020202020204"/>
              </a:rPr>
              <a:t>	What is the impact of flooding?</a:t>
            </a: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B9F3E-8402-E9FA-80F9-F21434679C78}"/>
              </a:ext>
            </a:extLst>
          </p:cNvPr>
          <p:cNvSpPr txBox="1"/>
          <p:nvPr/>
        </p:nvSpPr>
        <p:spPr>
          <a:xfrm>
            <a:off x="927100" y="2111890"/>
            <a:ext cx="981710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In the past 20 years floods have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affected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635D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570,000+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lives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in the Pacific Islands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1</a:t>
            </a:r>
          </a:p>
          <a:p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A91C3D-E5C6-8BC7-9734-A8F435A1B36A}"/>
              </a:ext>
            </a:extLst>
          </p:cNvPr>
          <p:cNvSpPr txBox="1"/>
          <p:nvPr/>
        </p:nvSpPr>
        <p:spPr>
          <a:xfrm>
            <a:off x="644524" y="6130210"/>
            <a:ext cx="74580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/>
              </a:rPr>
              <a:t>(1) EM-DAT and CRED/</a:t>
            </a:r>
            <a:r>
              <a:rPr lang="en-US" sz="1400" dirty="0" err="1">
                <a:latin typeface="Arial" panose="020B0604020202020204"/>
              </a:rPr>
              <a:t>UCLouvain</a:t>
            </a:r>
            <a:r>
              <a:rPr lang="en-US" sz="1400" dirty="0">
                <a:latin typeface="Arial" panose="020B0604020202020204"/>
              </a:rPr>
              <a:t> (2023). Emergency Events Database. Brussels, Belgium, The Centre for Research on the Epidemiology of Disasters (CRED).</a:t>
            </a:r>
            <a:endParaRPr lang="en-AU" sz="1400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24055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24AF870-39F4-EDEB-28B1-7D4DAB61B14A}"/>
              </a:ext>
            </a:extLst>
          </p:cNvPr>
          <p:cNvSpPr txBox="1">
            <a:spLocks/>
          </p:cNvSpPr>
          <p:nvPr/>
        </p:nvSpPr>
        <p:spPr>
          <a:xfrm>
            <a:off x="-1" y="304155"/>
            <a:ext cx="11531066" cy="71611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  <a:r>
              <a:rPr lang="en-US" sz="3000" dirty="0">
                <a:solidFill>
                  <a:srgbClr val="000000"/>
                </a:solidFill>
                <a:latin typeface="Arial" panose="020B0604020202020204"/>
              </a:rPr>
              <a:t>Why use natural flood management to improve resilience?</a:t>
            </a:r>
            <a:endParaRPr kumimoji="0" lang="en-AU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5539E-BFD7-BF07-E526-FE6E8096C5BE}"/>
              </a:ext>
            </a:extLst>
          </p:cNvPr>
          <p:cNvSpPr txBox="1"/>
          <p:nvPr/>
        </p:nvSpPr>
        <p:spPr>
          <a:xfrm>
            <a:off x="654418" y="6227445"/>
            <a:ext cx="5853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Sketch by E. Earl adapted from </a:t>
            </a:r>
            <a:r>
              <a:rPr lang="en-US" sz="14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Reed, B (2007) Shifting from ‘sustainability’ to regeneration and CIRIA SUDS Manual (2015)</a:t>
            </a:r>
            <a:r>
              <a:rPr lang="en-AU" sz="14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87D333-378D-5297-0BE6-23FF1FF45379}"/>
              </a:ext>
            </a:extLst>
          </p:cNvPr>
          <p:cNvGrpSpPr/>
          <p:nvPr/>
        </p:nvGrpSpPr>
        <p:grpSpPr>
          <a:xfrm>
            <a:off x="1557497" y="1179281"/>
            <a:ext cx="9906190" cy="4510487"/>
            <a:chOff x="2132297" y="1353643"/>
            <a:chExt cx="9139849" cy="41073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AD475B6-5ADF-6566-413B-F19519F96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606" r="15427" b="8830"/>
            <a:stretch/>
          </p:blipFill>
          <p:spPr>
            <a:xfrm>
              <a:off x="2528596" y="1353643"/>
              <a:ext cx="6624735" cy="396251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0DAA2DB-DD25-B2F3-4DA3-12D4E14C711A}"/>
                </a:ext>
              </a:extLst>
            </p:cNvPr>
            <p:cNvSpPr txBox="1"/>
            <p:nvPr/>
          </p:nvSpPr>
          <p:spPr>
            <a:xfrm>
              <a:off x="6720654" y="5187694"/>
              <a:ext cx="4551492" cy="273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i="1" dirty="0">
                  <a:solidFill>
                    <a:srgbClr val="5EAE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Tailored to the local ecology</a:t>
              </a:r>
              <a:endParaRPr lang="en-AU" sz="1350" b="1" i="1" dirty="0">
                <a:solidFill>
                  <a:srgbClr val="5EAE9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398937-DDA5-71C0-45E4-3394C9C7389E}"/>
                </a:ext>
              </a:extLst>
            </p:cNvPr>
            <p:cNvSpPr/>
            <p:nvPr/>
          </p:nvSpPr>
          <p:spPr>
            <a:xfrm>
              <a:off x="8523537" y="1468251"/>
              <a:ext cx="684062" cy="65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7087E28-BC8A-22FD-BBD7-9DDB1B270CBF}"/>
                </a:ext>
              </a:extLst>
            </p:cNvPr>
            <p:cNvSpPr/>
            <p:nvPr/>
          </p:nvSpPr>
          <p:spPr>
            <a:xfrm>
              <a:off x="8600842" y="1883960"/>
              <a:ext cx="684062" cy="65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A57E10-6FEE-E850-8CB8-38549CF4452E}"/>
                </a:ext>
              </a:extLst>
            </p:cNvPr>
            <p:cNvSpPr/>
            <p:nvPr/>
          </p:nvSpPr>
          <p:spPr>
            <a:xfrm>
              <a:off x="8546574" y="2354360"/>
              <a:ext cx="684062" cy="470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9C7B6E-F3E2-60D2-4356-F065CD227EAE}"/>
                </a:ext>
              </a:extLst>
            </p:cNvPr>
            <p:cNvSpPr/>
            <p:nvPr/>
          </p:nvSpPr>
          <p:spPr>
            <a:xfrm>
              <a:off x="2132297" y="2997358"/>
              <a:ext cx="684062" cy="470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659CC9D-EA3D-8D12-65CF-89EE69E7C5AC}"/>
              </a:ext>
            </a:extLst>
          </p:cNvPr>
          <p:cNvSpPr/>
          <p:nvPr/>
        </p:nvSpPr>
        <p:spPr>
          <a:xfrm>
            <a:off x="9034333" y="3139008"/>
            <a:ext cx="741418" cy="516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1690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575E87-7702-8523-1DB0-25848A5C2017}"/>
              </a:ext>
            </a:extLst>
          </p:cNvPr>
          <p:cNvSpPr txBox="1">
            <a:spLocks/>
          </p:cNvSpPr>
          <p:nvPr/>
        </p:nvSpPr>
        <p:spPr>
          <a:xfrm>
            <a:off x="-1" y="527181"/>
            <a:ext cx="11009926" cy="6521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</a:rPr>
              <a:t>Natural Flood Management Tunnel Vision</a:t>
            </a: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A6517-0278-6F68-2178-B67A1747F189}"/>
              </a:ext>
            </a:extLst>
          </p:cNvPr>
          <p:cNvSpPr txBox="1"/>
          <p:nvPr/>
        </p:nvSpPr>
        <p:spPr>
          <a:xfrm>
            <a:off x="618290" y="6099657"/>
            <a:ext cx="9881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Sketch by E. Earl adapted from </a:t>
            </a:r>
            <a:r>
              <a:rPr lang="en-US" sz="1400" dirty="0" err="1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Konietzko</a:t>
            </a:r>
            <a:r>
              <a:rPr lang="en-US" sz="14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, J. (2007) Moving-beyond-carbon tunnel vision with a sustainability data strategy with ideas from Raworth, K. (2017) Doughnut Economics: Seven Ways to Think Like a 21st-Century Economist and the IUCN Global Standard for Nature-based Solutions (2021)</a:t>
            </a:r>
            <a:r>
              <a:rPr lang="en-AU" sz="14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pic>
        <p:nvPicPr>
          <p:cNvPr id="10" name="Graphic 9" descr="Eye with solid fill">
            <a:extLst>
              <a:ext uri="{FF2B5EF4-FFF2-40B4-BE49-F238E27FC236}">
                <a16:creationId xmlns:a16="http://schemas.microsoft.com/office/drawing/2014/main" id="{5C795614-7221-D568-E125-585749E71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79960" y="3063329"/>
            <a:ext cx="914400" cy="914400"/>
          </a:xfrm>
          <a:prstGeom prst="rect">
            <a:avLst/>
          </a:prstGeom>
        </p:spPr>
      </p:pic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FEFDDB74-8C8B-8262-A7F7-5507B3E560B8}"/>
              </a:ext>
            </a:extLst>
          </p:cNvPr>
          <p:cNvSpPr/>
          <p:nvPr/>
        </p:nvSpPr>
        <p:spPr>
          <a:xfrm rot="16200000">
            <a:off x="5454781" y="615820"/>
            <a:ext cx="1174173" cy="5809415"/>
          </a:xfrm>
          <a:prstGeom prst="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FCE12E-1983-069E-6F53-A50B3580B763}"/>
              </a:ext>
            </a:extLst>
          </p:cNvPr>
          <p:cNvSpPr txBox="1"/>
          <p:nvPr/>
        </p:nvSpPr>
        <p:spPr>
          <a:xfrm>
            <a:off x="7172643" y="3197362"/>
            <a:ext cx="1742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Natural Flood Management</a:t>
            </a:r>
            <a:endParaRPr lang="en-AU" b="1" dirty="0">
              <a:solidFill>
                <a:schemeClr val="accent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9D2F84-B747-6C07-5721-B2B175CD5575}"/>
              </a:ext>
            </a:extLst>
          </p:cNvPr>
          <p:cNvSpPr txBox="1"/>
          <p:nvPr/>
        </p:nvSpPr>
        <p:spPr>
          <a:xfrm rot="16200000">
            <a:off x="-1688652" y="2471222"/>
            <a:ext cx="59418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tx2"/>
                </a:solidFill>
              </a:rPr>
              <a:t>Nature-based approaches</a:t>
            </a:r>
            <a:endParaRPr lang="en-AU" sz="2600" b="1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23097E-63E9-F085-E6A4-62C91709722C}"/>
              </a:ext>
            </a:extLst>
          </p:cNvPr>
          <p:cNvSpPr txBox="1"/>
          <p:nvPr/>
        </p:nvSpPr>
        <p:spPr>
          <a:xfrm>
            <a:off x="2323973" y="3889821"/>
            <a:ext cx="1742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 pollution</a:t>
            </a:r>
            <a:endParaRPr lang="en-A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56BD3D-B2EF-4C3F-2239-F723A0D8C7B1}"/>
              </a:ext>
            </a:extLst>
          </p:cNvPr>
          <p:cNvSpPr txBox="1"/>
          <p:nvPr/>
        </p:nvSpPr>
        <p:spPr>
          <a:xfrm>
            <a:off x="2066597" y="4322531"/>
            <a:ext cx="20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Biodiversity loss</a:t>
            </a:r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65E554-4CA5-7F60-CC7A-C4E9C4E21F5D}"/>
              </a:ext>
            </a:extLst>
          </p:cNvPr>
          <p:cNvSpPr txBox="1"/>
          <p:nvPr/>
        </p:nvSpPr>
        <p:spPr>
          <a:xfrm>
            <a:off x="2124355" y="4786360"/>
            <a:ext cx="20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Land &amp; resources</a:t>
            </a:r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DC5AB6-6283-9D16-A2E9-5B983231C2F1}"/>
              </a:ext>
            </a:extLst>
          </p:cNvPr>
          <p:cNvSpPr txBox="1"/>
          <p:nvPr/>
        </p:nvSpPr>
        <p:spPr>
          <a:xfrm>
            <a:off x="6764817" y="4469982"/>
            <a:ext cx="2778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Freshwater withdrawals</a:t>
            </a:r>
            <a:endParaRPr lang="en-A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9C2EE1-89FB-CABF-D43F-A1397CBEF566}"/>
              </a:ext>
            </a:extLst>
          </p:cNvPr>
          <p:cNvSpPr txBox="1"/>
          <p:nvPr/>
        </p:nvSpPr>
        <p:spPr>
          <a:xfrm>
            <a:off x="6483184" y="4900339"/>
            <a:ext cx="358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Nitrogen &amp; phosphorus loading</a:t>
            </a:r>
            <a:endParaRPr lang="en-A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3F71D4-9AF2-9867-123C-CB488CA8D1B1}"/>
              </a:ext>
            </a:extLst>
          </p:cNvPr>
          <p:cNvSpPr txBox="1"/>
          <p:nvPr/>
        </p:nvSpPr>
        <p:spPr>
          <a:xfrm>
            <a:off x="6006596" y="5297189"/>
            <a:ext cx="358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Chemical pollution</a:t>
            </a:r>
            <a:endParaRPr lang="en-A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21B118-E7B7-DF4C-5386-8EE41BFD912F}"/>
              </a:ext>
            </a:extLst>
          </p:cNvPr>
          <p:cNvSpPr txBox="1"/>
          <p:nvPr/>
        </p:nvSpPr>
        <p:spPr>
          <a:xfrm>
            <a:off x="2426702" y="5245564"/>
            <a:ext cx="358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Ocean acidification</a:t>
            </a:r>
            <a:endParaRPr lang="en-A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BE693A-23C7-9378-1223-4794926BD486}"/>
              </a:ext>
            </a:extLst>
          </p:cNvPr>
          <p:cNvSpPr txBox="1"/>
          <p:nvPr/>
        </p:nvSpPr>
        <p:spPr>
          <a:xfrm>
            <a:off x="4413309" y="5560116"/>
            <a:ext cx="358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Ozone depletion</a:t>
            </a:r>
            <a:endParaRPr lang="en-A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8CCBD1-EF9C-0F14-5BB3-D05BAB073BE1}"/>
              </a:ext>
            </a:extLst>
          </p:cNvPr>
          <p:cNvSpPr txBox="1"/>
          <p:nvPr/>
        </p:nvSpPr>
        <p:spPr>
          <a:xfrm>
            <a:off x="2184458" y="2698450"/>
            <a:ext cx="358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Social inequality</a:t>
            </a:r>
            <a:endParaRPr lang="en-A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A7EE5C-ABA1-FB32-D71E-8921C7F13F14}"/>
              </a:ext>
            </a:extLst>
          </p:cNvPr>
          <p:cNvSpPr txBox="1"/>
          <p:nvPr/>
        </p:nvSpPr>
        <p:spPr>
          <a:xfrm>
            <a:off x="2985611" y="2216417"/>
            <a:ext cx="358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</a:t>
            </a:r>
            <a:endParaRPr lang="en-A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86E6C2-9858-ED54-671E-163308421CE2}"/>
              </a:ext>
            </a:extLst>
          </p:cNvPr>
          <p:cNvSpPr txBox="1"/>
          <p:nvPr/>
        </p:nvSpPr>
        <p:spPr>
          <a:xfrm>
            <a:off x="3306354" y="1743765"/>
            <a:ext cx="358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Education</a:t>
            </a:r>
            <a:endParaRPr lang="en-A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3C5213-8AB0-D7AA-4B9D-0B1CC0AF3277}"/>
              </a:ext>
            </a:extLst>
          </p:cNvPr>
          <p:cNvSpPr txBox="1"/>
          <p:nvPr/>
        </p:nvSpPr>
        <p:spPr>
          <a:xfrm>
            <a:off x="3976428" y="1354024"/>
            <a:ext cx="358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Health</a:t>
            </a:r>
            <a:endParaRPr lang="en-A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9CA0AA-9C5D-214F-18A0-B98AD2392E7C}"/>
              </a:ext>
            </a:extLst>
          </p:cNvPr>
          <p:cNvSpPr txBox="1"/>
          <p:nvPr/>
        </p:nvSpPr>
        <p:spPr>
          <a:xfrm>
            <a:off x="4913612" y="1131402"/>
            <a:ext cx="358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Livelihoods </a:t>
            </a:r>
            <a:endParaRPr lang="en-A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269EA1-5BF8-DFE0-CE5A-E005F3180470}"/>
              </a:ext>
            </a:extLst>
          </p:cNvPr>
          <p:cNvSpPr txBox="1"/>
          <p:nvPr/>
        </p:nvSpPr>
        <p:spPr>
          <a:xfrm>
            <a:off x="6660228" y="2081188"/>
            <a:ext cx="358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Infrastructure</a:t>
            </a:r>
            <a:endParaRPr lang="en-A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0AB128-7495-41F8-097A-6EA7E7EED972}"/>
              </a:ext>
            </a:extLst>
          </p:cNvPr>
          <p:cNvSpPr txBox="1"/>
          <p:nvPr/>
        </p:nvSpPr>
        <p:spPr>
          <a:xfrm>
            <a:off x="6116087" y="1360771"/>
            <a:ext cx="358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Food</a:t>
            </a:r>
            <a:endParaRPr lang="en-A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20A6D6-853C-B442-3B85-EE2DFFC3F5FA}"/>
              </a:ext>
            </a:extLst>
          </p:cNvPr>
          <p:cNvSpPr txBox="1"/>
          <p:nvPr/>
        </p:nvSpPr>
        <p:spPr>
          <a:xfrm>
            <a:off x="6415931" y="1679509"/>
            <a:ext cx="358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Peace &amp; justice</a:t>
            </a:r>
            <a:endParaRPr lang="en-A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4C84A6-7D9C-CE1A-6A39-440C3ADE6232}"/>
              </a:ext>
            </a:extLst>
          </p:cNvPr>
          <p:cNvSpPr txBox="1"/>
          <p:nvPr/>
        </p:nvSpPr>
        <p:spPr>
          <a:xfrm>
            <a:off x="6856731" y="2509495"/>
            <a:ext cx="358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Governance &amp; policy</a:t>
            </a:r>
            <a:endParaRPr lang="en-AU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E48B653-A06E-17F7-C8D9-95DC7179D0B3}"/>
              </a:ext>
            </a:extLst>
          </p:cNvPr>
          <p:cNvCxnSpPr>
            <a:cxnSpLocks/>
          </p:cNvCxnSpPr>
          <p:nvPr/>
        </p:nvCxnSpPr>
        <p:spPr>
          <a:xfrm>
            <a:off x="4638051" y="1757621"/>
            <a:ext cx="1536824" cy="351205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64D7FD4-98DC-00FC-BFED-A581383B0ACC}"/>
              </a:ext>
            </a:extLst>
          </p:cNvPr>
          <p:cNvSpPr txBox="1"/>
          <p:nvPr/>
        </p:nvSpPr>
        <p:spPr>
          <a:xfrm>
            <a:off x="7169524" y="4054413"/>
            <a:ext cx="2778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Climate change</a:t>
            </a:r>
            <a:endParaRPr lang="en-AU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A71956F-65D4-1A5B-4081-8A80DEB91A45}"/>
              </a:ext>
            </a:extLst>
          </p:cNvPr>
          <p:cNvCxnSpPr>
            <a:cxnSpLocks/>
            <a:endCxn id="18" idx="3"/>
          </p:cNvCxnSpPr>
          <p:nvPr/>
        </p:nvCxnSpPr>
        <p:spPr>
          <a:xfrm flipH="1">
            <a:off x="4153643" y="2048841"/>
            <a:ext cx="296839" cy="292218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CEC7BFB-24DF-5444-DE2A-E87B27E89423}"/>
              </a:ext>
            </a:extLst>
          </p:cNvPr>
          <p:cNvCxnSpPr>
            <a:cxnSpLocks/>
          </p:cNvCxnSpPr>
          <p:nvPr/>
        </p:nvCxnSpPr>
        <p:spPr>
          <a:xfrm flipH="1">
            <a:off x="4488813" y="1442208"/>
            <a:ext cx="1139404" cy="382746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BD0DA53-D243-7D4E-12B9-AC9506AC8A7F}"/>
              </a:ext>
            </a:extLst>
          </p:cNvPr>
          <p:cNvCxnSpPr>
            <a:cxnSpLocks/>
          </p:cNvCxnSpPr>
          <p:nvPr/>
        </p:nvCxnSpPr>
        <p:spPr>
          <a:xfrm flipH="1">
            <a:off x="4290127" y="1723356"/>
            <a:ext cx="2032025" cy="335199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7287ECE-7E10-895A-EFD5-4DF67C7F0EE6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3967810" y="2265854"/>
            <a:ext cx="2692418" cy="18466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BC292EA-E696-BE3B-0E1F-705F347A0EE7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3976428" y="2912930"/>
            <a:ext cx="2788389" cy="174171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F5A5687-D228-B604-728E-BC7636BB2233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5246815" y="2694161"/>
            <a:ext cx="1609916" cy="289006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CDD2D4F-F764-34BE-50B9-9803208BD24F}"/>
              </a:ext>
            </a:extLst>
          </p:cNvPr>
          <p:cNvCxnSpPr>
            <a:cxnSpLocks/>
          </p:cNvCxnSpPr>
          <p:nvPr/>
        </p:nvCxnSpPr>
        <p:spPr>
          <a:xfrm flipH="1">
            <a:off x="3917661" y="2000962"/>
            <a:ext cx="2803960" cy="250623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397DF73E-FB2A-997F-F2F5-E65338F609DA}"/>
              </a:ext>
            </a:extLst>
          </p:cNvPr>
          <p:cNvCxnSpPr>
            <a:cxnSpLocks/>
          </p:cNvCxnSpPr>
          <p:nvPr/>
        </p:nvCxnSpPr>
        <p:spPr>
          <a:xfrm flipV="1">
            <a:off x="3748467" y="2450520"/>
            <a:ext cx="2911761" cy="169212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8" name="Straight Connector 1027">
            <a:extLst>
              <a:ext uri="{FF2B5EF4-FFF2-40B4-BE49-F238E27FC236}">
                <a16:creationId xmlns:a16="http://schemas.microsoft.com/office/drawing/2014/main" id="{CBE1EF4E-E637-8F20-2080-3000FA0C381C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6415931" y="1807104"/>
            <a:ext cx="67253" cy="327790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321AC525-45AA-A6CF-3B60-E8AEA0F6A413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4535458" y="4239079"/>
            <a:ext cx="2634066" cy="119115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34" name="Straight Connector 1033">
            <a:extLst>
              <a:ext uri="{FF2B5EF4-FFF2-40B4-BE49-F238E27FC236}">
                <a16:creationId xmlns:a16="http://schemas.microsoft.com/office/drawing/2014/main" id="{364D5493-A25C-1BDB-EDC6-6F377C3A0EF4}"/>
              </a:ext>
            </a:extLst>
          </p:cNvPr>
          <p:cNvCxnSpPr>
            <a:cxnSpLocks/>
          </p:cNvCxnSpPr>
          <p:nvPr/>
        </p:nvCxnSpPr>
        <p:spPr>
          <a:xfrm flipH="1" flipV="1">
            <a:off x="3874465" y="2595052"/>
            <a:ext cx="3336042" cy="151414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17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E6C9743-1369-0918-2F04-D9D37E38618F}"/>
              </a:ext>
            </a:extLst>
          </p:cNvPr>
          <p:cNvSpPr txBox="1">
            <a:spLocks/>
          </p:cNvSpPr>
          <p:nvPr/>
        </p:nvSpPr>
        <p:spPr>
          <a:xfrm>
            <a:off x="700009" y="1942093"/>
            <a:ext cx="11009926" cy="1628879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</a:p>
          <a:p>
            <a:pPr lvl="1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000" dirty="0">
                <a:solidFill>
                  <a:srgbClr val="000000"/>
                </a:solidFill>
                <a:latin typeface="Arial" panose="020B0604020202020204"/>
              </a:rPr>
              <a:t>What available data sets can be used and can NFM be spatially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/>
              </a:rPr>
              <a:t>optimised</a:t>
            </a:r>
            <a:r>
              <a:rPr lang="en-US" sz="4000" dirty="0">
                <a:solidFill>
                  <a:srgbClr val="000000"/>
                </a:solidFill>
                <a:latin typeface="Arial" panose="020B0604020202020204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9A1E4E0-8200-74A1-1E59-8BCEF7BD69F2}"/>
              </a:ext>
            </a:extLst>
          </p:cNvPr>
          <p:cNvSpPr txBox="1">
            <a:spLocks/>
          </p:cNvSpPr>
          <p:nvPr/>
        </p:nvSpPr>
        <p:spPr>
          <a:xfrm>
            <a:off x="-1" y="527181"/>
            <a:ext cx="11009926" cy="6521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000000"/>
                </a:solidFill>
                <a:latin typeface="Arial" panose="020B0604020202020204"/>
              </a:rPr>
              <a:t>	Research question…</a:t>
            </a: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35531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6BF1FE8-FEA3-A270-9844-F7F19843F161}"/>
              </a:ext>
            </a:extLst>
          </p:cNvPr>
          <p:cNvSpPr txBox="1">
            <a:spLocks/>
          </p:cNvSpPr>
          <p:nvPr/>
        </p:nvSpPr>
        <p:spPr>
          <a:xfrm>
            <a:off x="-2" y="527181"/>
            <a:ext cx="11582401" cy="6521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</a:rPr>
              <a:t>Can NFM be spatially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/>
              </a:rPr>
              <a:t>optimised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</a:rPr>
              <a:t> using free software?</a:t>
            </a: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35581B-1992-9D14-EA8B-EA7F773EB5CC}"/>
              </a:ext>
            </a:extLst>
          </p:cNvPr>
          <p:cNvGrpSpPr/>
          <p:nvPr/>
        </p:nvGrpSpPr>
        <p:grpSpPr>
          <a:xfrm>
            <a:off x="1735566" y="1355154"/>
            <a:ext cx="1690538" cy="1976932"/>
            <a:chOff x="2823195" y="2713147"/>
            <a:chExt cx="2451015" cy="286624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52433F2-D8C9-041D-0938-DA236AEB1CA9}"/>
                </a:ext>
              </a:extLst>
            </p:cNvPr>
            <p:cNvSpPr/>
            <p:nvPr/>
          </p:nvSpPr>
          <p:spPr>
            <a:xfrm>
              <a:off x="3032677" y="2713147"/>
              <a:ext cx="2104845" cy="210484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31846F-C0B7-0B01-CD01-54A7FF95E015}"/>
                </a:ext>
              </a:extLst>
            </p:cNvPr>
            <p:cNvSpPr txBox="1"/>
            <p:nvPr/>
          </p:nvSpPr>
          <p:spPr>
            <a:xfrm>
              <a:off x="2823195" y="4910048"/>
              <a:ext cx="2451015" cy="66934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400" b="1" dirty="0">
                  <a:cs typeface="Arial"/>
                </a:rPr>
                <a:t>HEC-RAS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5642183-0AF1-5B34-C9FD-24A16732DE5A}"/>
              </a:ext>
            </a:extLst>
          </p:cNvPr>
          <p:cNvSpPr txBox="1"/>
          <p:nvPr/>
        </p:nvSpPr>
        <p:spPr>
          <a:xfrm>
            <a:off x="4552980" y="3273540"/>
            <a:ext cx="34626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Call command used in shell script to run python code on UNSW HPCs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Python code identifies which land use areas are in each grid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Python code iteratively changes land use parameters in each grid cell</a:t>
            </a:r>
          </a:p>
        </p:txBody>
      </p:sp>
      <p:pic>
        <p:nvPicPr>
          <p:cNvPr id="7" name="Graphic 6" descr="Illustrator with solid fill">
            <a:extLst>
              <a:ext uri="{FF2B5EF4-FFF2-40B4-BE49-F238E27FC236}">
                <a16:creationId xmlns:a16="http://schemas.microsoft.com/office/drawing/2014/main" id="{A185FD09-EA8C-661F-3D5B-734106518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1147" y="1504211"/>
            <a:ext cx="1235094" cy="123509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81FB36C-0E68-69E7-A70C-72DC42B2E6D6}"/>
              </a:ext>
            </a:extLst>
          </p:cNvPr>
          <p:cNvSpPr/>
          <p:nvPr/>
        </p:nvSpPr>
        <p:spPr>
          <a:xfrm>
            <a:off x="5786550" y="1356574"/>
            <a:ext cx="1451774" cy="145177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90FEC4-3CF5-09B1-E870-ADBDFA5576C3}"/>
              </a:ext>
            </a:extLst>
          </p:cNvPr>
          <p:cNvSpPr txBox="1"/>
          <p:nvPr/>
        </p:nvSpPr>
        <p:spPr>
          <a:xfrm>
            <a:off x="5288500" y="2870422"/>
            <a:ext cx="243905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>
                <a:cs typeface="Arial"/>
              </a:rPr>
              <a:t>Python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B43478-9CE1-8307-A044-1672CA694773}"/>
              </a:ext>
            </a:extLst>
          </p:cNvPr>
          <p:cNvSpPr txBox="1"/>
          <p:nvPr/>
        </p:nvSpPr>
        <p:spPr>
          <a:xfrm>
            <a:off x="645440" y="3273540"/>
            <a:ext cx="37202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Software can be downloaded for </a:t>
            </a:r>
            <a:r>
              <a:rPr lang="en-US" b="1" dirty="0"/>
              <a:t>free </a:t>
            </a:r>
            <a:r>
              <a:rPr lang="en-US" dirty="0"/>
              <a:t>(but not open source)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2016 </a:t>
            </a:r>
            <a:r>
              <a:rPr lang="en-US" b="1" dirty="0"/>
              <a:t>2D Unsteady analysis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2021 </a:t>
            </a:r>
            <a:r>
              <a:rPr lang="en-US" b="1" dirty="0"/>
              <a:t>hydrology and hydraulics </a:t>
            </a:r>
            <a:r>
              <a:rPr lang="en-US" dirty="0"/>
              <a:t>can now be modelled seamlessly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Linux version compatible with High Performance Computers (HPCs) </a:t>
            </a:r>
            <a:endParaRPr lang="en-AU" dirty="0"/>
          </a:p>
        </p:txBody>
      </p:sp>
      <p:pic>
        <p:nvPicPr>
          <p:cNvPr id="12" name="Picture 4" descr="Python Logo Programmer - Fierce Python Cliparts png download - 1200* ...">
            <a:extLst>
              <a:ext uri="{FF2B5EF4-FFF2-40B4-BE49-F238E27FC236}">
                <a16:creationId xmlns:a16="http://schemas.microsoft.com/office/drawing/2014/main" id="{C67B8889-C06E-3794-90C4-6361267E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415" y="1532948"/>
            <a:ext cx="1119229" cy="111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00F4348-CE61-C55F-B33E-9942F0018D59}"/>
              </a:ext>
            </a:extLst>
          </p:cNvPr>
          <p:cNvSpPr/>
          <p:nvPr/>
        </p:nvSpPr>
        <p:spPr>
          <a:xfrm>
            <a:off x="9291670" y="1355154"/>
            <a:ext cx="1451774" cy="145177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FFD41C-F5B2-33C3-A487-A657B2E85F23}"/>
              </a:ext>
            </a:extLst>
          </p:cNvPr>
          <p:cNvSpPr txBox="1"/>
          <p:nvPr/>
        </p:nvSpPr>
        <p:spPr>
          <a:xfrm>
            <a:off x="8482355" y="2898332"/>
            <a:ext cx="303301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>
                <a:cs typeface="Arial"/>
              </a:rPr>
              <a:t>ArcGIS/GIS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5BB4EA-874E-6493-197B-BA5E6FFDB39C}"/>
              </a:ext>
            </a:extLst>
          </p:cNvPr>
          <p:cNvSpPr txBox="1"/>
          <p:nvPr/>
        </p:nvSpPr>
        <p:spPr>
          <a:xfrm>
            <a:off x="8463078" y="3273540"/>
            <a:ext cx="3504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Processing geospatial datasets for input in to the ‘seed’ HEC-RAS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Choosing model grid</a:t>
            </a:r>
          </a:p>
        </p:txBody>
      </p:sp>
      <p:pic>
        <p:nvPicPr>
          <p:cNvPr id="2050" name="Picture 2" descr="QGIS Project Logo - OSGeo">
            <a:extLst>
              <a:ext uri="{FF2B5EF4-FFF2-40B4-BE49-F238E27FC236}">
                <a16:creationId xmlns:a16="http://schemas.microsoft.com/office/drawing/2014/main" id="{0643819C-724B-00E4-B549-695AD628F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423" y="1991788"/>
            <a:ext cx="1304267" cy="78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0FE102-B680-F770-4380-BF348CFE07A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5397" y="1327839"/>
            <a:ext cx="828774" cy="82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91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9F0E4748-22BC-6084-440D-8B9F3A12DA56}"/>
              </a:ext>
            </a:extLst>
          </p:cNvPr>
          <p:cNvSpPr txBox="1"/>
          <p:nvPr/>
        </p:nvSpPr>
        <p:spPr>
          <a:xfrm>
            <a:off x="6326125" y="3201747"/>
            <a:ext cx="727286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Abstraction Ratio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Mannings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 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Curve Number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Impermeable Area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DF7827C-26FD-F1A6-B72C-F432B9B5A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9896">
            <a:off x="-1993379" y="1735719"/>
            <a:ext cx="9107289" cy="603274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6BF1FE8-FEA3-A270-9844-F7F19843F161}"/>
              </a:ext>
            </a:extLst>
          </p:cNvPr>
          <p:cNvSpPr txBox="1">
            <a:spLocks/>
          </p:cNvSpPr>
          <p:nvPr/>
        </p:nvSpPr>
        <p:spPr>
          <a:xfrm>
            <a:off x="-1" y="527181"/>
            <a:ext cx="11009926" cy="6521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How do NFM mechanisms reduce flooding?</a:t>
            </a: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E375884-F6CA-148C-E932-F2D5EB2B469B}"/>
              </a:ext>
            </a:extLst>
          </p:cNvPr>
          <p:cNvSpPr/>
          <p:nvPr/>
        </p:nvSpPr>
        <p:spPr>
          <a:xfrm>
            <a:off x="4349335" y="1335507"/>
            <a:ext cx="1797013" cy="1177282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59CE7DF7-AC6D-8460-16F6-3ABB8F336303}"/>
              </a:ext>
            </a:extLst>
          </p:cNvPr>
          <p:cNvSpPr/>
          <p:nvPr/>
        </p:nvSpPr>
        <p:spPr>
          <a:xfrm>
            <a:off x="4196157" y="2391203"/>
            <a:ext cx="2034304" cy="666692"/>
          </a:xfrm>
          <a:custGeom>
            <a:avLst/>
            <a:gdLst>
              <a:gd name="connsiteX0" fmla="*/ 0 w 1797013"/>
              <a:gd name="connsiteY0" fmla="*/ 0 h 666692"/>
              <a:gd name="connsiteX1" fmla="*/ 1797013 w 1797013"/>
              <a:gd name="connsiteY1" fmla="*/ 0 h 666692"/>
              <a:gd name="connsiteX2" fmla="*/ 1797013 w 1797013"/>
              <a:gd name="connsiteY2" fmla="*/ 666692 h 666692"/>
              <a:gd name="connsiteX3" fmla="*/ 0 w 1797013"/>
              <a:gd name="connsiteY3" fmla="*/ 666692 h 666692"/>
              <a:gd name="connsiteX4" fmla="*/ 0 w 1797013"/>
              <a:gd name="connsiteY4" fmla="*/ 0 h 66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7013" h="666692">
                <a:moveTo>
                  <a:pt x="0" y="0"/>
                </a:moveTo>
                <a:lnTo>
                  <a:pt x="1797013" y="0"/>
                </a:lnTo>
                <a:lnTo>
                  <a:pt x="1797013" y="666692"/>
                </a:lnTo>
                <a:lnTo>
                  <a:pt x="0" y="66669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142240" rIns="142240" bIns="0" numCol="1" spcCol="1270" anchor="t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Reduce runoff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1DB996F-45E3-CDB1-B33E-118A3A7C42A8}"/>
              </a:ext>
            </a:extLst>
          </p:cNvPr>
          <p:cNvSpPr/>
          <p:nvPr/>
        </p:nvSpPr>
        <p:spPr>
          <a:xfrm>
            <a:off x="6326125" y="1332865"/>
            <a:ext cx="1797013" cy="1177283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4BC31D3-8CFA-9BD3-749D-4ACF6FE24218}"/>
              </a:ext>
            </a:extLst>
          </p:cNvPr>
          <p:cNvSpPr/>
          <p:nvPr/>
        </p:nvSpPr>
        <p:spPr>
          <a:xfrm>
            <a:off x="6388213" y="2401060"/>
            <a:ext cx="1797013" cy="666692"/>
          </a:xfrm>
          <a:custGeom>
            <a:avLst/>
            <a:gdLst>
              <a:gd name="connsiteX0" fmla="*/ 0 w 1797013"/>
              <a:gd name="connsiteY0" fmla="*/ 0 h 666692"/>
              <a:gd name="connsiteX1" fmla="*/ 1797013 w 1797013"/>
              <a:gd name="connsiteY1" fmla="*/ 0 h 666692"/>
              <a:gd name="connsiteX2" fmla="*/ 1797013 w 1797013"/>
              <a:gd name="connsiteY2" fmla="*/ 666692 h 666692"/>
              <a:gd name="connsiteX3" fmla="*/ 0 w 1797013"/>
              <a:gd name="connsiteY3" fmla="*/ 666692 h 666692"/>
              <a:gd name="connsiteX4" fmla="*/ 0 w 1797013"/>
              <a:gd name="connsiteY4" fmla="*/ 0 h 66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7013" h="666692">
                <a:moveTo>
                  <a:pt x="0" y="0"/>
                </a:moveTo>
                <a:lnTo>
                  <a:pt x="1797013" y="0"/>
                </a:lnTo>
                <a:lnTo>
                  <a:pt x="1797013" y="666692"/>
                </a:lnTo>
                <a:lnTo>
                  <a:pt x="0" y="66669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142240" rIns="142240" bIns="0" numCol="1" spcCol="1270" anchor="t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Infiltrate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97E1D20-6FE7-6990-062B-4178D8A7DB71}"/>
              </a:ext>
            </a:extLst>
          </p:cNvPr>
          <p:cNvSpPr/>
          <p:nvPr/>
        </p:nvSpPr>
        <p:spPr>
          <a:xfrm>
            <a:off x="4349335" y="3270500"/>
            <a:ext cx="1797013" cy="1238142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6514437-01FC-369B-A47C-DACE00D901A2}"/>
              </a:ext>
            </a:extLst>
          </p:cNvPr>
          <p:cNvSpPr/>
          <p:nvPr/>
        </p:nvSpPr>
        <p:spPr>
          <a:xfrm>
            <a:off x="4470361" y="4465447"/>
            <a:ext cx="1797013" cy="666692"/>
          </a:xfrm>
          <a:custGeom>
            <a:avLst/>
            <a:gdLst>
              <a:gd name="connsiteX0" fmla="*/ 0 w 1797013"/>
              <a:gd name="connsiteY0" fmla="*/ 0 h 666692"/>
              <a:gd name="connsiteX1" fmla="*/ 1797013 w 1797013"/>
              <a:gd name="connsiteY1" fmla="*/ 0 h 666692"/>
              <a:gd name="connsiteX2" fmla="*/ 1797013 w 1797013"/>
              <a:gd name="connsiteY2" fmla="*/ 666692 h 666692"/>
              <a:gd name="connsiteX3" fmla="*/ 0 w 1797013"/>
              <a:gd name="connsiteY3" fmla="*/ 666692 h 666692"/>
              <a:gd name="connsiteX4" fmla="*/ 0 w 1797013"/>
              <a:gd name="connsiteY4" fmla="*/ 0 h 66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7013" h="666692">
                <a:moveTo>
                  <a:pt x="0" y="0"/>
                </a:moveTo>
                <a:lnTo>
                  <a:pt x="1797013" y="0"/>
                </a:lnTo>
                <a:lnTo>
                  <a:pt x="1797013" y="666692"/>
                </a:lnTo>
                <a:lnTo>
                  <a:pt x="0" y="66669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142240" rIns="142240" bIns="0" numCol="1" spcCol="1270" anchor="t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Store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73E7254-993E-07E0-B4BC-FAB28B256EF9}"/>
              </a:ext>
            </a:extLst>
          </p:cNvPr>
          <p:cNvSpPr/>
          <p:nvPr/>
        </p:nvSpPr>
        <p:spPr>
          <a:xfrm>
            <a:off x="6326125" y="3270500"/>
            <a:ext cx="1797013" cy="1238142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260F5F7-58AE-5DCB-847B-006A29E75004}"/>
              </a:ext>
            </a:extLst>
          </p:cNvPr>
          <p:cNvSpPr/>
          <p:nvPr/>
        </p:nvSpPr>
        <p:spPr>
          <a:xfrm>
            <a:off x="6406188" y="4465447"/>
            <a:ext cx="1797013" cy="666692"/>
          </a:xfrm>
          <a:custGeom>
            <a:avLst/>
            <a:gdLst>
              <a:gd name="connsiteX0" fmla="*/ 0 w 1797013"/>
              <a:gd name="connsiteY0" fmla="*/ 0 h 666692"/>
              <a:gd name="connsiteX1" fmla="*/ 1797013 w 1797013"/>
              <a:gd name="connsiteY1" fmla="*/ 0 h 666692"/>
              <a:gd name="connsiteX2" fmla="*/ 1797013 w 1797013"/>
              <a:gd name="connsiteY2" fmla="*/ 666692 h 666692"/>
              <a:gd name="connsiteX3" fmla="*/ 0 w 1797013"/>
              <a:gd name="connsiteY3" fmla="*/ 666692 h 666692"/>
              <a:gd name="connsiteX4" fmla="*/ 0 w 1797013"/>
              <a:gd name="connsiteY4" fmla="*/ 0 h 66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7013" h="666692">
                <a:moveTo>
                  <a:pt x="0" y="0"/>
                </a:moveTo>
                <a:lnTo>
                  <a:pt x="1797013" y="0"/>
                </a:lnTo>
                <a:lnTo>
                  <a:pt x="1797013" y="666692"/>
                </a:lnTo>
                <a:lnTo>
                  <a:pt x="0" y="66669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142240" rIns="142240" bIns="0" numCol="1" spcCol="1270" anchor="t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Slow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11849E-6399-BC5E-B3F5-79A544052F5D}"/>
              </a:ext>
            </a:extLst>
          </p:cNvPr>
          <p:cNvSpPr/>
          <p:nvPr/>
        </p:nvSpPr>
        <p:spPr>
          <a:xfrm>
            <a:off x="6383639" y="1514722"/>
            <a:ext cx="1728604" cy="861201"/>
          </a:xfrm>
          <a:prstGeom prst="rect">
            <a:avLst/>
          </a:prstGeom>
          <a:pattFill prst="lgConfetti">
            <a:fgClr>
              <a:schemeClr val="accent1">
                <a:lumMod val="75000"/>
              </a:schemeClr>
            </a:fgClr>
            <a:bgClr>
              <a:schemeClr val="accent1">
                <a:lumMod val="60000"/>
                <a:lumOff val="40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Graphic 6" descr="Leaf with solid fill">
            <a:extLst>
              <a:ext uri="{FF2B5EF4-FFF2-40B4-BE49-F238E27FC236}">
                <a16:creationId xmlns:a16="http://schemas.microsoft.com/office/drawing/2014/main" id="{3BE7ACCB-7FCE-8B6D-C04A-425762D18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8100" y="1877779"/>
            <a:ext cx="849525" cy="661788"/>
          </a:xfrm>
          <a:prstGeom prst="rect">
            <a:avLst/>
          </a:prstGeom>
        </p:spPr>
      </p:pic>
      <p:pic>
        <p:nvPicPr>
          <p:cNvPr id="9" name="Graphic 8" descr="Water outline">
            <a:extLst>
              <a:ext uri="{FF2B5EF4-FFF2-40B4-BE49-F238E27FC236}">
                <a16:creationId xmlns:a16="http://schemas.microsoft.com/office/drawing/2014/main" id="{28B68E16-58D6-B33E-87DA-66E04F206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45886" y="1373414"/>
            <a:ext cx="359199" cy="359199"/>
          </a:xfrm>
          <a:prstGeom prst="rect">
            <a:avLst/>
          </a:prstGeom>
        </p:spPr>
      </p:pic>
      <p:pic>
        <p:nvPicPr>
          <p:cNvPr id="10" name="Graphic 9" descr="Water outline">
            <a:extLst>
              <a:ext uri="{FF2B5EF4-FFF2-40B4-BE49-F238E27FC236}">
                <a16:creationId xmlns:a16="http://schemas.microsoft.com/office/drawing/2014/main" id="{D34858B0-9784-0F95-D468-E03579F9BB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8887" y="1366463"/>
            <a:ext cx="359199" cy="359199"/>
          </a:xfrm>
          <a:prstGeom prst="rect">
            <a:avLst/>
          </a:prstGeom>
        </p:spPr>
      </p:pic>
      <p:pic>
        <p:nvPicPr>
          <p:cNvPr id="12" name="Graphic 11" descr="Water outline">
            <a:extLst>
              <a:ext uri="{FF2B5EF4-FFF2-40B4-BE49-F238E27FC236}">
                <a16:creationId xmlns:a16="http://schemas.microsoft.com/office/drawing/2014/main" id="{D6BEB753-D67A-0B7C-60C5-85A4E44A79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1888" y="1366462"/>
            <a:ext cx="359199" cy="359199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365D4A83-9A6F-02C2-B97B-09709ED00098}"/>
              </a:ext>
            </a:extLst>
          </p:cNvPr>
          <p:cNvSpPr/>
          <p:nvPr/>
        </p:nvSpPr>
        <p:spPr>
          <a:xfrm rot="16200000">
            <a:off x="4830994" y="1629855"/>
            <a:ext cx="332172" cy="2289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749B86C-3A00-34F9-DE36-68D269791651}"/>
              </a:ext>
            </a:extLst>
          </p:cNvPr>
          <p:cNvSpPr/>
          <p:nvPr/>
        </p:nvSpPr>
        <p:spPr>
          <a:xfrm rot="16200000">
            <a:off x="5296642" y="1637857"/>
            <a:ext cx="332172" cy="2289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F01249F-7DA7-33D2-57F0-A5D4FE54A280}"/>
              </a:ext>
            </a:extLst>
          </p:cNvPr>
          <p:cNvSpPr/>
          <p:nvPr/>
        </p:nvSpPr>
        <p:spPr>
          <a:xfrm rot="5550242">
            <a:off x="6747606" y="1964785"/>
            <a:ext cx="332172" cy="2289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63197FE5-6A9F-E4EE-9239-E9C24F325F01}"/>
              </a:ext>
            </a:extLst>
          </p:cNvPr>
          <p:cNvSpPr/>
          <p:nvPr/>
        </p:nvSpPr>
        <p:spPr>
          <a:xfrm rot="5400000">
            <a:off x="7138609" y="1675062"/>
            <a:ext cx="332172" cy="2289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2ACC25F-F0AB-E9D3-193C-2B81DF10DEF5}"/>
              </a:ext>
            </a:extLst>
          </p:cNvPr>
          <p:cNvSpPr/>
          <p:nvPr/>
        </p:nvSpPr>
        <p:spPr>
          <a:xfrm rot="5400000">
            <a:off x="7507507" y="1999039"/>
            <a:ext cx="332172" cy="2289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Graphic 19" descr="Water with solid fill">
            <a:extLst>
              <a:ext uri="{FF2B5EF4-FFF2-40B4-BE49-F238E27FC236}">
                <a16:creationId xmlns:a16="http://schemas.microsoft.com/office/drawing/2014/main" id="{7129FF0B-86B4-F05E-4972-A332A96065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45886" y="3466348"/>
            <a:ext cx="465648" cy="465648"/>
          </a:xfrm>
          <a:prstGeom prst="rect">
            <a:avLst/>
          </a:prstGeom>
        </p:spPr>
      </p:pic>
      <p:pic>
        <p:nvPicPr>
          <p:cNvPr id="21" name="Graphic 20" descr="Water with solid fill">
            <a:extLst>
              <a:ext uri="{FF2B5EF4-FFF2-40B4-BE49-F238E27FC236}">
                <a16:creationId xmlns:a16="http://schemas.microsoft.com/office/drawing/2014/main" id="{B3A7B5DE-F6E9-B6CE-CA4D-144F7ECF6D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58887" y="3466348"/>
            <a:ext cx="465648" cy="465648"/>
          </a:xfrm>
          <a:prstGeom prst="rect">
            <a:avLst/>
          </a:prstGeom>
        </p:spPr>
      </p:pic>
      <p:pic>
        <p:nvPicPr>
          <p:cNvPr id="22" name="Graphic 21" descr="Water with solid fill">
            <a:extLst>
              <a:ext uri="{FF2B5EF4-FFF2-40B4-BE49-F238E27FC236}">
                <a16:creationId xmlns:a16="http://schemas.microsoft.com/office/drawing/2014/main" id="{27317902-B9E5-025D-1D63-71093B1935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75217" y="3466348"/>
            <a:ext cx="465648" cy="465648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D7B98D2-3C1A-A127-55A7-0FC72D0B1588}"/>
              </a:ext>
            </a:extLst>
          </p:cNvPr>
          <p:cNvSpPr/>
          <p:nvPr/>
        </p:nvSpPr>
        <p:spPr>
          <a:xfrm>
            <a:off x="4595638" y="4053181"/>
            <a:ext cx="1246290" cy="352540"/>
          </a:xfrm>
          <a:custGeom>
            <a:avLst/>
            <a:gdLst>
              <a:gd name="connsiteX0" fmla="*/ 364842 w 1246290"/>
              <a:gd name="connsiteY0" fmla="*/ 11017 h 352540"/>
              <a:gd name="connsiteX1" fmla="*/ 364842 w 1246290"/>
              <a:gd name="connsiteY1" fmla="*/ 11017 h 352540"/>
              <a:gd name="connsiteX2" fmla="*/ 34336 w 1246290"/>
              <a:gd name="connsiteY2" fmla="*/ 55085 h 352540"/>
              <a:gd name="connsiteX3" fmla="*/ 12302 w 1246290"/>
              <a:gd name="connsiteY3" fmla="*/ 88135 h 352540"/>
              <a:gd name="connsiteX4" fmla="*/ 1285 w 1246290"/>
              <a:gd name="connsiteY4" fmla="*/ 121186 h 352540"/>
              <a:gd name="connsiteX5" fmla="*/ 12302 w 1246290"/>
              <a:gd name="connsiteY5" fmla="*/ 220338 h 352540"/>
              <a:gd name="connsiteX6" fmla="*/ 78403 w 1246290"/>
              <a:gd name="connsiteY6" fmla="*/ 242371 h 352540"/>
              <a:gd name="connsiteX7" fmla="*/ 199589 w 1246290"/>
              <a:gd name="connsiteY7" fmla="*/ 253388 h 352540"/>
              <a:gd name="connsiteX8" fmla="*/ 265690 w 1246290"/>
              <a:gd name="connsiteY8" fmla="*/ 297456 h 352540"/>
              <a:gd name="connsiteX9" fmla="*/ 298741 w 1246290"/>
              <a:gd name="connsiteY9" fmla="*/ 319489 h 352540"/>
              <a:gd name="connsiteX10" fmla="*/ 375859 w 1246290"/>
              <a:gd name="connsiteY10" fmla="*/ 341523 h 352540"/>
              <a:gd name="connsiteX11" fmla="*/ 508061 w 1246290"/>
              <a:gd name="connsiteY11" fmla="*/ 330506 h 352540"/>
              <a:gd name="connsiteX12" fmla="*/ 574162 w 1246290"/>
              <a:gd name="connsiteY12" fmla="*/ 308473 h 352540"/>
              <a:gd name="connsiteX13" fmla="*/ 717382 w 1246290"/>
              <a:gd name="connsiteY13" fmla="*/ 330506 h 352540"/>
              <a:gd name="connsiteX14" fmla="*/ 783483 w 1246290"/>
              <a:gd name="connsiteY14" fmla="*/ 352540 h 352540"/>
              <a:gd name="connsiteX15" fmla="*/ 860601 w 1246290"/>
              <a:gd name="connsiteY15" fmla="*/ 341523 h 352540"/>
              <a:gd name="connsiteX16" fmla="*/ 948736 w 1246290"/>
              <a:gd name="connsiteY16" fmla="*/ 286439 h 352540"/>
              <a:gd name="connsiteX17" fmla="*/ 1202124 w 1246290"/>
              <a:gd name="connsiteY17" fmla="*/ 275422 h 352540"/>
              <a:gd name="connsiteX18" fmla="*/ 1235174 w 1246290"/>
              <a:gd name="connsiteY18" fmla="*/ 253388 h 352540"/>
              <a:gd name="connsiteX19" fmla="*/ 1235174 w 1246290"/>
              <a:gd name="connsiteY19" fmla="*/ 143219 h 352540"/>
              <a:gd name="connsiteX20" fmla="*/ 1158056 w 1246290"/>
              <a:gd name="connsiteY20" fmla="*/ 110169 h 352540"/>
              <a:gd name="connsiteX21" fmla="*/ 1147039 w 1246290"/>
              <a:gd name="connsiteY21" fmla="*/ 77118 h 352540"/>
              <a:gd name="connsiteX22" fmla="*/ 1136023 w 1246290"/>
              <a:gd name="connsiteY22" fmla="*/ 33051 h 352540"/>
              <a:gd name="connsiteX23" fmla="*/ 1069921 w 1246290"/>
              <a:gd name="connsiteY23" fmla="*/ 0 h 352540"/>
              <a:gd name="connsiteX24" fmla="*/ 970770 w 1246290"/>
              <a:gd name="connsiteY24" fmla="*/ 22034 h 352540"/>
              <a:gd name="connsiteX25" fmla="*/ 937719 w 1246290"/>
              <a:gd name="connsiteY25" fmla="*/ 44068 h 352540"/>
              <a:gd name="connsiteX26" fmla="*/ 750432 w 1246290"/>
              <a:gd name="connsiteY26" fmla="*/ 33051 h 352540"/>
              <a:gd name="connsiteX27" fmla="*/ 706365 w 1246290"/>
              <a:gd name="connsiteY27" fmla="*/ 22034 h 352540"/>
              <a:gd name="connsiteX28" fmla="*/ 651280 w 1246290"/>
              <a:gd name="connsiteY28" fmla="*/ 11017 h 352540"/>
              <a:gd name="connsiteX29" fmla="*/ 530095 w 1246290"/>
              <a:gd name="connsiteY29" fmla="*/ 22034 h 352540"/>
              <a:gd name="connsiteX30" fmla="*/ 364842 w 1246290"/>
              <a:gd name="connsiteY30" fmla="*/ 11017 h 35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46290" h="352540">
                <a:moveTo>
                  <a:pt x="364842" y="11017"/>
                </a:moveTo>
                <a:lnTo>
                  <a:pt x="364842" y="11017"/>
                </a:lnTo>
                <a:cubicBezTo>
                  <a:pt x="223090" y="16469"/>
                  <a:pt x="123513" y="-34092"/>
                  <a:pt x="34336" y="55085"/>
                </a:cubicBezTo>
                <a:cubicBezTo>
                  <a:pt x="24974" y="64447"/>
                  <a:pt x="19647" y="77118"/>
                  <a:pt x="12302" y="88135"/>
                </a:cubicBezTo>
                <a:cubicBezTo>
                  <a:pt x="8630" y="99152"/>
                  <a:pt x="1285" y="109573"/>
                  <a:pt x="1285" y="121186"/>
                </a:cubicBezTo>
                <a:cubicBezTo>
                  <a:pt x="1285" y="154440"/>
                  <a:pt x="-5551" y="192283"/>
                  <a:pt x="12302" y="220338"/>
                </a:cubicBezTo>
                <a:cubicBezTo>
                  <a:pt x="24771" y="239932"/>
                  <a:pt x="55273" y="240268"/>
                  <a:pt x="78403" y="242371"/>
                </a:cubicBezTo>
                <a:lnTo>
                  <a:pt x="199589" y="253388"/>
                </a:lnTo>
                <a:lnTo>
                  <a:pt x="265690" y="297456"/>
                </a:lnTo>
                <a:cubicBezTo>
                  <a:pt x="276707" y="304801"/>
                  <a:pt x="286180" y="315302"/>
                  <a:pt x="298741" y="319489"/>
                </a:cubicBezTo>
                <a:cubicBezTo>
                  <a:pt x="346155" y="335294"/>
                  <a:pt x="320525" y="327690"/>
                  <a:pt x="375859" y="341523"/>
                </a:cubicBezTo>
                <a:cubicBezTo>
                  <a:pt x="419926" y="337851"/>
                  <a:pt x="464443" y="337776"/>
                  <a:pt x="508061" y="330506"/>
                </a:cubicBezTo>
                <a:cubicBezTo>
                  <a:pt x="530970" y="326688"/>
                  <a:pt x="574162" y="308473"/>
                  <a:pt x="574162" y="308473"/>
                </a:cubicBezTo>
                <a:cubicBezTo>
                  <a:pt x="615405" y="313628"/>
                  <a:pt x="674674" y="318858"/>
                  <a:pt x="717382" y="330506"/>
                </a:cubicBezTo>
                <a:cubicBezTo>
                  <a:pt x="739789" y="336617"/>
                  <a:pt x="783483" y="352540"/>
                  <a:pt x="783483" y="352540"/>
                </a:cubicBezTo>
                <a:cubicBezTo>
                  <a:pt x="809189" y="348868"/>
                  <a:pt x="836872" y="352069"/>
                  <a:pt x="860601" y="341523"/>
                </a:cubicBezTo>
                <a:cubicBezTo>
                  <a:pt x="955019" y="299560"/>
                  <a:pt x="765702" y="294397"/>
                  <a:pt x="948736" y="286439"/>
                </a:cubicBezTo>
                <a:lnTo>
                  <a:pt x="1202124" y="275422"/>
                </a:lnTo>
                <a:cubicBezTo>
                  <a:pt x="1213141" y="268077"/>
                  <a:pt x="1227830" y="264405"/>
                  <a:pt x="1235174" y="253388"/>
                </a:cubicBezTo>
                <a:cubicBezTo>
                  <a:pt x="1252885" y="226821"/>
                  <a:pt x="1246797" y="166466"/>
                  <a:pt x="1235174" y="143219"/>
                </a:cubicBezTo>
                <a:cubicBezTo>
                  <a:pt x="1224306" y="121482"/>
                  <a:pt x="1175195" y="114454"/>
                  <a:pt x="1158056" y="110169"/>
                </a:cubicBezTo>
                <a:cubicBezTo>
                  <a:pt x="1154384" y="99152"/>
                  <a:pt x="1150229" y="88284"/>
                  <a:pt x="1147039" y="77118"/>
                </a:cubicBezTo>
                <a:cubicBezTo>
                  <a:pt x="1142880" y="62560"/>
                  <a:pt x="1144422" y="45649"/>
                  <a:pt x="1136023" y="33051"/>
                </a:cubicBezTo>
                <a:cubicBezTo>
                  <a:pt x="1123819" y="14745"/>
                  <a:pt x="1088774" y="6284"/>
                  <a:pt x="1069921" y="0"/>
                </a:cubicBezTo>
                <a:cubicBezTo>
                  <a:pt x="1044532" y="4232"/>
                  <a:pt x="997891" y="8473"/>
                  <a:pt x="970770" y="22034"/>
                </a:cubicBezTo>
                <a:cubicBezTo>
                  <a:pt x="958927" y="27956"/>
                  <a:pt x="948736" y="36723"/>
                  <a:pt x="937719" y="44068"/>
                </a:cubicBezTo>
                <a:cubicBezTo>
                  <a:pt x="875290" y="40396"/>
                  <a:pt x="812687" y="38980"/>
                  <a:pt x="750432" y="33051"/>
                </a:cubicBezTo>
                <a:cubicBezTo>
                  <a:pt x="735359" y="31615"/>
                  <a:pt x="721146" y="25319"/>
                  <a:pt x="706365" y="22034"/>
                </a:cubicBezTo>
                <a:cubicBezTo>
                  <a:pt x="688086" y="17972"/>
                  <a:pt x="669642" y="14689"/>
                  <a:pt x="651280" y="11017"/>
                </a:cubicBezTo>
                <a:lnTo>
                  <a:pt x="530095" y="22034"/>
                </a:lnTo>
                <a:cubicBezTo>
                  <a:pt x="475051" y="26268"/>
                  <a:pt x="392384" y="12853"/>
                  <a:pt x="364842" y="11017"/>
                </a:cubicBez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D79348F-D97D-73AF-505B-83934E9B4A95}"/>
              </a:ext>
            </a:extLst>
          </p:cNvPr>
          <p:cNvSpPr/>
          <p:nvPr/>
        </p:nvSpPr>
        <p:spPr>
          <a:xfrm rot="231022">
            <a:off x="6433966" y="3718445"/>
            <a:ext cx="1593154" cy="581168"/>
          </a:xfrm>
          <a:custGeom>
            <a:avLst/>
            <a:gdLst>
              <a:gd name="connsiteX0" fmla="*/ 123379 w 1593154"/>
              <a:gd name="connsiteY0" fmla="*/ 553933 h 581168"/>
              <a:gd name="connsiteX1" fmla="*/ 123379 w 1593154"/>
              <a:gd name="connsiteY1" fmla="*/ 553933 h 581168"/>
              <a:gd name="connsiteX2" fmla="*/ 101345 w 1593154"/>
              <a:gd name="connsiteY2" fmla="*/ 443764 h 581168"/>
              <a:gd name="connsiteX3" fmla="*/ 90328 w 1593154"/>
              <a:gd name="connsiteY3" fmla="*/ 399696 h 581168"/>
              <a:gd name="connsiteX4" fmla="*/ 24227 w 1593154"/>
              <a:gd name="connsiteY4" fmla="*/ 278511 h 581168"/>
              <a:gd name="connsiteX5" fmla="*/ 24227 w 1593154"/>
              <a:gd name="connsiteY5" fmla="*/ 256477 h 581168"/>
              <a:gd name="connsiteX6" fmla="*/ 57277 w 1593154"/>
              <a:gd name="connsiteY6" fmla="*/ 300545 h 581168"/>
              <a:gd name="connsiteX7" fmla="*/ 79311 w 1593154"/>
              <a:gd name="connsiteY7" fmla="*/ 355629 h 581168"/>
              <a:gd name="connsiteX8" fmla="*/ 112362 w 1593154"/>
              <a:gd name="connsiteY8" fmla="*/ 421730 h 581168"/>
              <a:gd name="connsiteX9" fmla="*/ 123379 w 1593154"/>
              <a:gd name="connsiteY9" fmla="*/ 377663 h 581168"/>
              <a:gd name="connsiteX10" fmla="*/ 134396 w 1593154"/>
              <a:gd name="connsiteY10" fmla="*/ 234443 h 581168"/>
              <a:gd name="connsiteX11" fmla="*/ 145412 w 1593154"/>
              <a:gd name="connsiteY11" fmla="*/ 300545 h 581168"/>
              <a:gd name="connsiteX12" fmla="*/ 156429 w 1593154"/>
              <a:gd name="connsiteY12" fmla="*/ 344612 h 581168"/>
              <a:gd name="connsiteX13" fmla="*/ 167446 w 1593154"/>
              <a:gd name="connsiteY13" fmla="*/ 465798 h 581168"/>
              <a:gd name="connsiteX14" fmla="*/ 189480 w 1593154"/>
              <a:gd name="connsiteY14" fmla="*/ 421730 h 581168"/>
              <a:gd name="connsiteX15" fmla="*/ 211514 w 1593154"/>
              <a:gd name="connsiteY15" fmla="*/ 289528 h 581168"/>
              <a:gd name="connsiteX16" fmla="*/ 233547 w 1593154"/>
              <a:gd name="connsiteY16" fmla="*/ 212410 h 581168"/>
              <a:gd name="connsiteX17" fmla="*/ 244564 w 1593154"/>
              <a:gd name="connsiteY17" fmla="*/ 179359 h 581168"/>
              <a:gd name="connsiteX18" fmla="*/ 266598 w 1593154"/>
              <a:gd name="connsiteY18" fmla="*/ 91224 h 581168"/>
              <a:gd name="connsiteX19" fmla="*/ 288632 w 1593154"/>
              <a:gd name="connsiteY19" fmla="*/ 47157 h 581168"/>
              <a:gd name="connsiteX20" fmla="*/ 299649 w 1593154"/>
              <a:gd name="connsiteY20" fmla="*/ 3089 h 581168"/>
              <a:gd name="connsiteX21" fmla="*/ 277615 w 1593154"/>
              <a:gd name="connsiteY21" fmla="*/ 234443 h 581168"/>
              <a:gd name="connsiteX22" fmla="*/ 266598 w 1593154"/>
              <a:gd name="connsiteY22" fmla="*/ 278511 h 581168"/>
              <a:gd name="connsiteX23" fmla="*/ 255581 w 1593154"/>
              <a:gd name="connsiteY23" fmla="*/ 344612 h 581168"/>
              <a:gd name="connsiteX24" fmla="*/ 266598 w 1593154"/>
              <a:gd name="connsiteY24" fmla="*/ 377663 h 581168"/>
              <a:gd name="connsiteX25" fmla="*/ 288632 w 1593154"/>
              <a:gd name="connsiteY25" fmla="*/ 333595 h 581168"/>
              <a:gd name="connsiteX26" fmla="*/ 310665 w 1593154"/>
              <a:gd name="connsiteY26" fmla="*/ 267494 h 581168"/>
              <a:gd name="connsiteX27" fmla="*/ 321682 w 1593154"/>
              <a:gd name="connsiteY27" fmla="*/ 234443 h 581168"/>
              <a:gd name="connsiteX28" fmla="*/ 332699 w 1593154"/>
              <a:gd name="connsiteY28" fmla="*/ 267494 h 581168"/>
              <a:gd name="connsiteX29" fmla="*/ 310665 w 1593154"/>
              <a:gd name="connsiteY29" fmla="*/ 333595 h 581168"/>
              <a:gd name="connsiteX30" fmla="*/ 277615 w 1593154"/>
              <a:gd name="connsiteY30" fmla="*/ 432747 h 581168"/>
              <a:gd name="connsiteX31" fmla="*/ 288632 w 1593154"/>
              <a:gd name="connsiteY31" fmla="*/ 487831 h 581168"/>
              <a:gd name="connsiteX32" fmla="*/ 321682 w 1593154"/>
              <a:gd name="connsiteY32" fmla="*/ 498848 h 581168"/>
              <a:gd name="connsiteX33" fmla="*/ 420834 w 1593154"/>
              <a:gd name="connsiteY33" fmla="*/ 487831 h 581168"/>
              <a:gd name="connsiteX34" fmla="*/ 453885 w 1593154"/>
              <a:gd name="connsiteY34" fmla="*/ 476814 h 581168"/>
              <a:gd name="connsiteX35" fmla="*/ 442868 w 1593154"/>
              <a:gd name="connsiteY35" fmla="*/ 388680 h 581168"/>
              <a:gd name="connsiteX36" fmla="*/ 420834 w 1593154"/>
              <a:gd name="connsiteY36" fmla="*/ 223426 h 581168"/>
              <a:gd name="connsiteX37" fmla="*/ 431851 w 1593154"/>
              <a:gd name="connsiteY37" fmla="*/ 190376 h 581168"/>
              <a:gd name="connsiteX38" fmla="*/ 442868 w 1593154"/>
              <a:gd name="connsiteY38" fmla="*/ 256477 h 581168"/>
              <a:gd name="connsiteX39" fmla="*/ 464902 w 1593154"/>
              <a:gd name="connsiteY39" fmla="*/ 322578 h 581168"/>
              <a:gd name="connsiteX40" fmla="*/ 486935 w 1593154"/>
              <a:gd name="connsiteY40" fmla="*/ 421730 h 581168"/>
              <a:gd name="connsiteX41" fmla="*/ 508969 w 1593154"/>
              <a:gd name="connsiteY41" fmla="*/ 487831 h 581168"/>
              <a:gd name="connsiteX42" fmla="*/ 519986 w 1593154"/>
              <a:gd name="connsiteY42" fmla="*/ 454781 h 581168"/>
              <a:gd name="connsiteX43" fmla="*/ 531003 w 1593154"/>
              <a:gd name="connsiteY43" fmla="*/ 487831 h 581168"/>
              <a:gd name="connsiteX44" fmla="*/ 542020 w 1593154"/>
              <a:gd name="connsiteY44" fmla="*/ 410713 h 581168"/>
              <a:gd name="connsiteX45" fmla="*/ 564053 w 1593154"/>
              <a:gd name="connsiteY45" fmla="*/ 344612 h 581168"/>
              <a:gd name="connsiteX46" fmla="*/ 586087 w 1593154"/>
              <a:gd name="connsiteY46" fmla="*/ 377663 h 581168"/>
              <a:gd name="connsiteX47" fmla="*/ 597104 w 1593154"/>
              <a:gd name="connsiteY47" fmla="*/ 443764 h 581168"/>
              <a:gd name="connsiteX48" fmla="*/ 619138 w 1593154"/>
              <a:gd name="connsiteY48" fmla="*/ 399696 h 581168"/>
              <a:gd name="connsiteX49" fmla="*/ 652188 w 1593154"/>
              <a:gd name="connsiteY49" fmla="*/ 377663 h 581168"/>
              <a:gd name="connsiteX50" fmla="*/ 685239 w 1593154"/>
              <a:gd name="connsiteY50" fmla="*/ 476814 h 581168"/>
              <a:gd name="connsiteX51" fmla="*/ 740323 w 1593154"/>
              <a:gd name="connsiteY51" fmla="*/ 487831 h 581168"/>
              <a:gd name="connsiteX52" fmla="*/ 751340 w 1593154"/>
              <a:gd name="connsiteY52" fmla="*/ 454781 h 581168"/>
              <a:gd name="connsiteX53" fmla="*/ 762357 w 1593154"/>
              <a:gd name="connsiteY53" fmla="*/ 80207 h 581168"/>
              <a:gd name="connsiteX54" fmla="*/ 795408 w 1593154"/>
              <a:gd name="connsiteY54" fmla="*/ 157325 h 581168"/>
              <a:gd name="connsiteX55" fmla="*/ 806424 w 1593154"/>
              <a:gd name="connsiteY55" fmla="*/ 201393 h 581168"/>
              <a:gd name="connsiteX56" fmla="*/ 828458 w 1593154"/>
              <a:gd name="connsiteY56" fmla="*/ 267494 h 581168"/>
              <a:gd name="connsiteX57" fmla="*/ 850492 w 1593154"/>
              <a:gd name="connsiteY57" fmla="*/ 355629 h 581168"/>
              <a:gd name="connsiteX58" fmla="*/ 872526 w 1593154"/>
              <a:gd name="connsiteY58" fmla="*/ 432747 h 581168"/>
              <a:gd name="connsiteX59" fmla="*/ 894559 w 1593154"/>
              <a:gd name="connsiteY59" fmla="*/ 542916 h 581168"/>
              <a:gd name="connsiteX60" fmla="*/ 916593 w 1593154"/>
              <a:gd name="connsiteY60" fmla="*/ 509865 h 581168"/>
              <a:gd name="connsiteX61" fmla="*/ 938627 w 1593154"/>
              <a:gd name="connsiteY61" fmla="*/ 388680 h 581168"/>
              <a:gd name="connsiteX62" fmla="*/ 949644 w 1593154"/>
              <a:gd name="connsiteY62" fmla="*/ 344612 h 581168"/>
              <a:gd name="connsiteX63" fmla="*/ 971677 w 1593154"/>
              <a:gd name="connsiteY63" fmla="*/ 256477 h 581168"/>
              <a:gd name="connsiteX64" fmla="*/ 960661 w 1593154"/>
              <a:gd name="connsiteY64" fmla="*/ 454781 h 581168"/>
              <a:gd name="connsiteX65" fmla="*/ 971677 w 1593154"/>
              <a:gd name="connsiteY65" fmla="*/ 421730 h 581168"/>
              <a:gd name="connsiteX66" fmla="*/ 993711 w 1593154"/>
              <a:gd name="connsiteY66" fmla="*/ 388680 h 581168"/>
              <a:gd name="connsiteX67" fmla="*/ 1004728 w 1593154"/>
              <a:gd name="connsiteY67" fmla="*/ 509865 h 581168"/>
              <a:gd name="connsiteX68" fmla="*/ 1037779 w 1593154"/>
              <a:gd name="connsiteY68" fmla="*/ 476814 h 581168"/>
              <a:gd name="connsiteX69" fmla="*/ 1048796 w 1593154"/>
              <a:gd name="connsiteY69" fmla="*/ 509865 h 581168"/>
              <a:gd name="connsiteX70" fmla="*/ 1114897 w 1593154"/>
              <a:gd name="connsiteY70" fmla="*/ 553933 h 581168"/>
              <a:gd name="connsiteX71" fmla="*/ 1125914 w 1593154"/>
              <a:gd name="connsiteY71" fmla="*/ 344612 h 581168"/>
              <a:gd name="connsiteX72" fmla="*/ 1136930 w 1593154"/>
              <a:gd name="connsiteY72" fmla="*/ 410713 h 581168"/>
              <a:gd name="connsiteX73" fmla="*/ 1147947 w 1593154"/>
              <a:gd name="connsiteY73" fmla="*/ 498848 h 581168"/>
              <a:gd name="connsiteX74" fmla="*/ 1136930 w 1593154"/>
              <a:gd name="connsiteY74" fmla="*/ 432747 h 581168"/>
              <a:gd name="connsiteX75" fmla="*/ 1125914 w 1593154"/>
              <a:gd name="connsiteY75" fmla="*/ 322578 h 581168"/>
              <a:gd name="connsiteX76" fmla="*/ 1136930 w 1593154"/>
              <a:gd name="connsiteY76" fmla="*/ 388680 h 581168"/>
              <a:gd name="connsiteX77" fmla="*/ 1158964 w 1593154"/>
              <a:gd name="connsiteY77" fmla="*/ 443764 h 581168"/>
              <a:gd name="connsiteX78" fmla="*/ 1169981 w 1593154"/>
              <a:gd name="connsiteY78" fmla="*/ 564949 h 581168"/>
              <a:gd name="connsiteX79" fmla="*/ 1180998 w 1593154"/>
              <a:gd name="connsiteY79" fmla="*/ 531899 h 581168"/>
              <a:gd name="connsiteX80" fmla="*/ 1203032 w 1593154"/>
              <a:gd name="connsiteY80" fmla="*/ 487831 h 581168"/>
              <a:gd name="connsiteX81" fmla="*/ 1225065 w 1593154"/>
              <a:gd name="connsiteY81" fmla="*/ 421730 h 581168"/>
              <a:gd name="connsiteX82" fmla="*/ 1247099 w 1593154"/>
              <a:gd name="connsiteY82" fmla="*/ 344612 h 581168"/>
              <a:gd name="connsiteX83" fmla="*/ 1247099 w 1593154"/>
              <a:gd name="connsiteY83" fmla="*/ 575966 h 581168"/>
              <a:gd name="connsiteX84" fmla="*/ 1258116 w 1593154"/>
              <a:gd name="connsiteY84" fmla="*/ 498848 h 581168"/>
              <a:gd name="connsiteX85" fmla="*/ 1269133 w 1593154"/>
              <a:gd name="connsiteY85" fmla="*/ 465798 h 581168"/>
              <a:gd name="connsiteX86" fmla="*/ 1379302 w 1593154"/>
              <a:gd name="connsiteY86" fmla="*/ 344612 h 581168"/>
              <a:gd name="connsiteX87" fmla="*/ 1379302 w 1593154"/>
              <a:gd name="connsiteY87" fmla="*/ 498848 h 581168"/>
              <a:gd name="connsiteX88" fmla="*/ 1412352 w 1593154"/>
              <a:gd name="connsiteY88" fmla="*/ 465798 h 581168"/>
              <a:gd name="connsiteX89" fmla="*/ 1456420 w 1593154"/>
              <a:gd name="connsiteY89" fmla="*/ 399696 h 581168"/>
              <a:gd name="connsiteX90" fmla="*/ 1500487 w 1593154"/>
              <a:gd name="connsiteY90" fmla="*/ 333595 h 581168"/>
              <a:gd name="connsiteX91" fmla="*/ 1522521 w 1593154"/>
              <a:gd name="connsiteY91" fmla="*/ 300545 h 581168"/>
              <a:gd name="connsiteX92" fmla="*/ 1544555 w 1593154"/>
              <a:gd name="connsiteY92" fmla="*/ 267494 h 581168"/>
              <a:gd name="connsiteX93" fmla="*/ 1533538 w 1593154"/>
              <a:gd name="connsiteY93" fmla="*/ 410713 h 581168"/>
              <a:gd name="connsiteX94" fmla="*/ 1544555 w 1593154"/>
              <a:gd name="connsiteY94" fmla="*/ 377663 h 581168"/>
              <a:gd name="connsiteX95" fmla="*/ 1566588 w 1593154"/>
              <a:gd name="connsiteY95" fmla="*/ 410713 h 581168"/>
              <a:gd name="connsiteX96" fmla="*/ 1588622 w 1593154"/>
              <a:gd name="connsiteY96" fmla="*/ 476814 h 581168"/>
              <a:gd name="connsiteX97" fmla="*/ 1577605 w 1593154"/>
              <a:gd name="connsiteY97" fmla="*/ 564949 h 581168"/>
              <a:gd name="connsiteX98" fmla="*/ 872526 w 1593154"/>
              <a:gd name="connsiteY98" fmla="*/ 553933 h 581168"/>
              <a:gd name="connsiteX99" fmla="*/ 123379 w 1593154"/>
              <a:gd name="connsiteY99" fmla="*/ 553933 h 581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1593154" h="581168">
                <a:moveTo>
                  <a:pt x="123379" y="553933"/>
                </a:moveTo>
                <a:lnTo>
                  <a:pt x="123379" y="553933"/>
                </a:lnTo>
                <a:cubicBezTo>
                  <a:pt x="116034" y="517210"/>
                  <a:pt x="109192" y="480383"/>
                  <a:pt x="101345" y="443764"/>
                </a:cubicBezTo>
                <a:cubicBezTo>
                  <a:pt x="98172" y="428959"/>
                  <a:pt x="96152" y="413673"/>
                  <a:pt x="90328" y="399696"/>
                </a:cubicBezTo>
                <a:cubicBezTo>
                  <a:pt x="62555" y="333040"/>
                  <a:pt x="55526" y="325458"/>
                  <a:pt x="24227" y="278511"/>
                </a:cubicBezTo>
                <a:cubicBezTo>
                  <a:pt x="-16099" y="157534"/>
                  <a:pt x="1068" y="219423"/>
                  <a:pt x="24227" y="256477"/>
                </a:cubicBezTo>
                <a:cubicBezTo>
                  <a:pt x="33959" y="272048"/>
                  <a:pt x="48360" y="284494"/>
                  <a:pt x="57277" y="300545"/>
                </a:cubicBezTo>
                <a:cubicBezTo>
                  <a:pt x="66881" y="317832"/>
                  <a:pt x="70467" y="337941"/>
                  <a:pt x="79311" y="355629"/>
                </a:cubicBezTo>
                <a:cubicBezTo>
                  <a:pt x="122025" y="441055"/>
                  <a:pt x="84670" y="338658"/>
                  <a:pt x="112362" y="421730"/>
                </a:cubicBezTo>
                <a:cubicBezTo>
                  <a:pt x="116034" y="407041"/>
                  <a:pt x="121610" y="392700"/>
                  <a:pt x="123379" y="377663"/>
                </a:cubicBezTo>
                <a:cubicBezTo>
                  <a:pt x="128974" y="330110"/>
                  <a:pt x="121242" y="280482"/>
                  <a:pt x="134396" y="234443"/>
                </a:cubicBezTo>
                <a:cubicBezTo>
                  <a:pt x="140533" y="212965"/>
                  <a:pt x="141031" y="278641"/>
                  <a:pt x="145412" y="300545"/>
                </a:cubicBezTo>
                <a:cubicBezTo>
                  <a:pt x="148381" y="315392"/>
                  <a:pt x="152757" y="329923"/>
                  <a:pt x="156429" y="344612"/>
                </a:cubicBezTo>
                <a:cubicBezTo>
                  <a:pt x="160101" y="385007"/>
                  <a:pt x="151468" y="428516"/>
                  <a:pt x="167446" y="465798"/>
                </a:cubicBezTo>
                <a:cubicBezTo>
                  <a:pt x="173915" y="480893"/>
                  <a:pt x="185497" y="437663"/>
                  <a:pt x="189480" y="421730"/>
                </a:cubicBezTo>
                <a:cubicBezTo>
                  <a:pt x="200315" y="378389"/>
                  <a:pt x="197388" y="331911"/>
                  <a:pt x="211514" y="289528"/>
                </a:cubicBezTo>
                <a:cubicBezTo>
                  <a:pt x="237933" y="210263"/>
                  <a:pt x="205872" y="309270"/>
                  <a:pt x="233547" y="212410"/>
                </a:cubicBezTo>
                <a:cubicBezTo>
                  <a:pt x="236737" y="201244"/>
                  <a:pt x="241508" y="190563"/>
                  <a:pt x="244564" y="179359"/>
                </a:cubicBezTo>
                <a:cubicBezTo>
                  <a:pt x="252532" y="150144"/>
                  <a:pt x="253055" y="118309"/>
                  <a:pt x="266598" y="91224"/>
                </a:cubicBezTo>
                <a:lnTo>
                  <a:pt x="288632" y="47157"/>
                </a:lnTo>
                <a:cubicBezTo>
                  <a:pt x="292304" y="32468"/>
                  <a:pt x="300538" y="-12026"/>
                  <a:pt x="299649" y="3089"/>
                </a:cubicBezTo>
                <a:cubicBezTo>
                  <a:pt x="295100" y="80422"/>
                  <a:pt x="296403" y="159289"/>
                  <a:pt x="277615" y="234443"/>
                </a:cubicBezTo>
                <a:cubicBezTo>
                  <a:pt x="273943" y="249132"/>
                  <a:pt x="269568" y="263664"/>
                  <a:pt x="266598" y="278511"/>
                </a:cubicBezTo>
                <a:cubicBezTo>
                  <a:pt x="262217" y="300415"/>
                  <a:pt x="259253" y="322578"/>
                  <a:pt x="255581" y="344612"/>
                </a:cubicBezTo>
                <a:cubicBezTo>
                  <a:pt x="259253" y="355629"/>
                  <a:pt x="255581" y="381335"/>
                  <a:pt x="266598" y="377663"/>
                </a:cubicBezTo>
                <a:cubicBezTo>
                  <a:pt x="282178" y="372470"/>
                  <a:pt x="282533" y="348844"/>
                  <a:pt x="288632" y="333595"/>
                </a:cubicBezTo>
                <a:cubicBezTo>
                  <a:pt x="297258" y="312031"/>
                  <a:pt x="303321" y="289528"/>
                  <a:pt x="310665" y="267494"/>
                </a:cubicBezTo>
                <a:lnTo>
                  <a:pt x="321682" y="234443"/>
                </a:lnTo>
                <a:cubicBezTo>
                  <a:pt x="325354" y="245460"/>
                  <a:pt x="333981" y="255952"/>
                  <a:pt x="332699" y="267494"/>
                </a:cubicBezTo>
                <a:cubicBezTo>
                  <a:pt x="330134" y="290578"/>
                  <a:pt x="315220" y="310820"/>
                  <a:pt x="310665" y="333595"/>
                </a:cubicBezTo>
                <a:cubicBezTo>
                  <a:pt x="296428" y="404784"/>
                  <a:pt x="308023" y="371932"/>
                  <a:pt x="277615" y="432747"/>
                </a:cubicBezTo>
                <a:cubicBezTo>
                  <a:pt x="281287" y="451108"/>
                  <a:pt x="278245" y="472251"/>
                  <a:pt x="288632" y="487831"/>
                </a:cubicBezTo>
                <a:cubicBezTo>
                  <a:pt x="295073" y="497493"/>
                  <a:pt x="310069" y="498848"/>
                  <a:pt x="321682" y="498848"/>
                </a:cubicBezTo>
                <a:cubicBezTo>
                  <a:pt x="354936" y="498848"/>
                  <a:pt x="387783" y="491503"/>
                  <a:pt x="420834" y="487831"/>
                </a:cubicBezTo>
                <a:cubicBezTo>
                  <a:pt x="431851" y="484159"/>
                  <a:pt x="451366" y="488150"/>
                  <a:pt x="453885" y="476814"/>
                </a:cubicBezTo>
                <a:cubicBezTo>
                  <a:pt x="460308" y="447912"/>
                  <a:pt x="446327" y="418084"/>
                  <a:pt x="442868" y="388680"/>
                </a:cubicBezTo>
                <a:cubicBezTo>
                  <a:pt x="426687" y="251144"/>
                  <a:pt x="439130" y="333200"/>
                  <a:pt x="420834" y="223426"/>
                </a:cubicBezTo>
                <a:cubicBezTo>
                  <a:pt x="424506" y="212409"/>
                  <a:pt x="425409" y="180714"/>
                  <a:pt x="431851" y="190376"/>
                </a:cubicBezTo>
                <a:cubicBezTo>
                  <a:pt x="444242" y="208962"/>
                  <a:pt x="437450" y="234806"/>
                  <a:pt x="442868" y="256477"/>
                </a:cubicBezTo>
                <a:cubicBezTo>
                  <a:pt x="448501" y="279009"/>
                  <a:pt x="460347" y="299803"/>
                  <a:pt x="464902" y="322578"/>
                </a:cubicBezTo>
                <a:cubicBezTo>
                  <a:pt x="471193" y="354037"/>
                  <a:pt x="477598" y="390606"/>
                  <a:pt x="486935" y="421730"/>
                </a:cubicBezTo>
                <a:cubicBezTo>
                  <a:pt x="493609" y="443976"/>
                  <a:pt x="508969" y="487831"/>
                  <a:pt x="508969" y="487831"/>
                </a:cubicBezTo>
                <a:cubicBezTo>
                  <a:pt x="512641" y="476814"/>
                  <a:pt x="508373" y="454781"/>
                  <a:pt x="519986" y="454781"/>
                </a:cubicBezTo>
                <a:cubicBezTo>
                  <a:pt x="531599" y="454781"/>
                  <a:pt x="525810" y="498218"/>
                  <a:pt x="531003" y="487831"/>
                </a:cubicBezTo>
                <a:cubicBezTo>
                  <a:pt x="542616" y="464605"/>
                  <a:pt x="536181" y="436015"/>
                  <a:pt x="542020" y="410713"/>
                </a:cubicBezTo>
                <a:cubicBezTo>
                  <a:pt x="547242" y="388082"/>
                  <a:pt x="564053" y="344612"/>
                  <a:pt x="564053" y="344612"/>
                </a:cubicBezTo>
                <a:cubicBezTo>
                  <a:pt x="571398" y="355629"/>
                  <a:pt x="581900" y="365102"/>
                  <a:pt x="586087" y="377663"/>
                </a:cubicBezTo>
                <a:cubicBezTo>
                  <a:pt x="593151" y="398854"/>
                  <a:pt x="578518" y="431374"/>
                  <a:pt x="597104" y="443764"/>
                </a:cubicBezTo>
                <a:cubicBezTo>
                  <a:pt x="610769" y="452874"/>
                  <a:pt x="608624" y="412313"/>
                  <a:pt x="619138" y="399696"/>
                </a:cubicBezTo>
                <a:cubicBezTo>
                  <a:pt x="627614" y="389524"/>
                  <a:pt x="641171" y="385007"/>
                  <a:pt x="652188" y="377663"/>
                </a:cubicBezTo>
                <a:cubicBezTo>
                  <a:pt x="655448" y="397221"/>
                  <a:pt x="656702" y="460508"/>
                  <a:pt x="685239" y="476814"/>
                </a:cubicBezTo>
                <a:cubicBezTo>
                  <a:pt x="701497" y="486104"/>
                  <a:pt x="721962" y="484159"/>
                  <a:pt x="740323" y="487831"/>
                </a:cubicBezTo>
                <a:cubicBezTo>
                  <a:pt x="743995" y="476814"/>
                  <a:pt x="750713" y="466377"/>
                  <a:pt x="751340" y="454781"/>
                </a:cubicBezTo>
                <a:cubicBezTo>
                  <a:pt x="758082" y="330051"/>
                  <a:pt x="744051" y="203770"/>
                  <a:pt x="762357" y="80207"/>
                </a:cubicBezTo>
                <a:cubicBezTo>
                  <a:pt x="766456" y="52542"/>
                  <a:pt x="785850" y="131041"/>
                  <a:pt x="795408" y="157325"/>
                </a:cubicBezTo>
                <a:cubicBezTo>
                  <a:pt x="800582" y="171555"/>
                  <a:pt x="802073" y="186890"/>
                  <a:pt x="806424" y="201393"/>
                </a:cubicBezTo>
                <a:cubicBezTo>
                  <a:pt x="813098" y="223639"/>
                  <a:pt x="822077" y="245162"/>
                  <a:pt x="828458" y="267494"/>
                </a:cubicBezTo>
                <a:cubicBezTo>
                  <a:pt x="836777" y="296611"/>
                  <a:pt x="840916" y="326900"/>
                  <a:pt x="850492" y="355629"/>
                </a:cubicBezTo>
                <a:cubicBezTo>
                  <a:pt x="859931" y="383945"/>
                  <a:pt x="866993" y="402315"/>
                  <a:pt x="872526" y="432747"/>
                </a:cubicBezTo>
                <a:cubicBezTo>
                  <a:pt x="892782" y="544153"/>
                  <a:pt x="871935" y="475037"/>
                  <a:pt x="894559" y="542916"/>
                </a:cubicBezTo>
                <a:cubicBezTo>
                  <a:pt x="901904" y="531899"/>
                  <a:pt x="910672" y="521708"/>
                  <a:pt x="916593" y="509865"/>
                </a:cubicBezTo>
                <a:cubicBezTo>
                  <a:pt x="934321" y="474410"/>
                  <a:pt x="932930" y="422859"/>
                  <a:pt x="938627" y="388680"/>
                </a:cubicBezTo>
                <a:cubicBezTo>
                  <a:pt x="941116" y="373745"/>
                  <a:pt x="946359" y="359393"/>
                  <a:pt x="949644" y="344612"/>
                </a:cubicBezTo>
                <a:cubicBezTo>
                  <a:pt x="967371" y="264843"/>
                  <a:pt x="951991" y="315539"/>
                  <a:pt x="971677" y="256477"/>
                </a:cubicBezTo>
                <a:cubicBezTo>
                  <a:pt x="968005" y="322578"/>
                  <a:pt x="960661" y="388578"/>
                  <a:pt x="960661" y="454781"/>
                </a:cubicBezTo>
                <a:cubicBezTo>
                  <a:pt x="960661" y="466394"/>
                  <a:pt x="966484" y="432117"/>
                  <a:pt x="971677" y="421730"/>
                </a:cubicBezTo>
                <a:cubicBezTo>
                  <a:pt x="977598" y="409887"/>
                  <a:pt x="986366" y="399697"/>
                  <a:pt x="993711" y="388680"/>
                </a:cubicBezTo>
                <a:cubicBezTo>
                  <a:pt x="997383" y="429075"/>
                  <a:pt x="986588" y="473586"/>
                  <a:pt x="1004728" y="509865"/>
                </a:cubicBezTo>
                <a:cubicBezTo>
                  <a:pt x="1011696" y="523800"/>
                  <a:pt x="1022199" y="476814"/>
                  <a:pt x="1037779" y="476814"/>
                </a:cubicBezTo>
                <a:cubicBezTo>
                  <a:pt x="1049392" y="476814"/>
                  <a:pt x="1040584" y="501653"/>
                  <a:pt x="1048796" y="509865"/>
                </a:cubicBezTo>
                <a:cubicBezTo>
                  <a:pt x="1067521" y="528590"/>
                  <a:pt x="1114897" y="553933"/>
                  <a:pt x="1114897" y="553933"/>
                </a:cubicBezTo>
                <a:cubicBezTo>
                  <a:pt x="1118569" y="484159"/>
                  <a:pt x="1115290" y="413670"/>
                  <a:pt x="1125914" y="344612"/>
                </a:cubicBezTo>
                <a:cubicBezTo>
                  <a:pt x="1129310" y="322534"/>
                  <a:pt x="1133771" y="388600"/>
                  <a:pt x="1136930" y="410713"/>
                </a:cubicBezTo>
                <a:cubicBezTo>
                  <a:pt x="1141117" y="440022"/>
                  <a:pt x="1147947" y="469241"/>
                  <a:pt x="1147947" y="498848"/>
                </a:cubicBezTo>
                <a:cubicBezTo>
                  <a:pt x="1147947" y="521186"/>
                  <a:pt x="1139701" y="454912"/>
                  <a:pt x="1136930" y="432747"/>
                </a:cubicBezTo>
                <a:cubicBezTo>
                  <a:pt x="1132353" y="396126"/>
                  <a:pt x="1125914" y="359484"/>
                  <a:pt x="1125914" y="322578"/>
                </a:cubicBezTo>
                <a:cubicBezTo>
                  <a:pt x="1125914" y="300240"/>
                  <a:pt x="1131053" y="367129"/>
                  <a:pt x="1136930" y="388680"/>
                </a:cubicBezTo>
                <a:cubicBezTo>
                  <a:pt x="1142133" y="407759"/>
                  <a:pt x="1151619" y="425403"/>
                  <a:pt x="1158964" y="443764"/>
                </a:cubicBezTo>
                <a:cubicBezTo>
                  <a:pt x="1162636" y="484159"/>
                  <a:pt x="1160143" y="525599"/>
                  <a:pt x="1169981" y="564949"/>
                </a:cubicBezTo>
                <a:cubicBezTo>
                  <a:pt x="1172798" y="576215"/>
                  <a:pt x="1176424" y="542573"/>
                  <a:pt x="1180998" y="531899"/>
                </a:cubicBezTo>
                <a:cubicBezTo>
                  <a:pt x="1187467" y="516804"/>
                  <a:pt x="1196933" y="503080"/>
                  <a:pt x="1203032" y="487831"/>
                </a:cubicBezTo>
                <a:cubicBezTo>
                  <a:pt x="1211658" y="466267"/>
                  <a:pt x="1217721" y="443764"/>
                  <a:pt x="1225065" y="421730"/>
                </a:cubicBezTo>
                <a:cubicBezTo>
                  <a:pt x="1240872" y="374308"/>
                  <a:pt x="1233263" y="399956"/>
                  <a:pt x="1247099" y="344612"/>
                </a:cubicBezTo>
                <a:cubicBezTo>
                  <a:pt x="1298027" y="446468"/>
                  <a:pt x="1268058" y="366381"/>
                  <a:pt x="1247099" y="575966"/>
                </a:cubicBezTo>
                <a:cubicBezTo>
                  <a:pt x="1244515" y="601804"/>
                  <a:pt x="1253023" y="524311"/>
                  <a:pt x="1258116" y="498848"/>
                </a:cubicBezTo>
                <a:cubicBezTo>
                  <a:pt x="1260393" y="487461"/>
                  <a:pt x="1262898" y="475595"/>
                  <a:pt x="1269133" y="465798"/>
                </a:cubicBezTo>
                <a:cubicBezTo>
                  <a:pt x="1323899" y="379738"/>
                  <a:pt x="1317032" y="391315"/>
                  <a:pt x="1379302" y="344612"/>
                </a:cubicBezTo>
                <a:cubicBezTo>
                  <a:pt x="1415306" y="236591"/>
                  <a:pt x="1362924" y="384203"/>
                  <a:pt x="1379302" y="498848"/>
                </a:cubicBezTo>
                <a:cubicBezTo>
                  <a:pt x="1381505" y="514271"/>
                  <a:pt x="1402787" y="478096"/>
                  <a:pt x="1412352" y="465798"/>
                </a:cubicBezTo>
                <a:cubicBezTo>
                  <a:pt x="1428610" y="444895"/>
                  <a:pt x="1441731" y="421730"/>
                  <a:pt x="1456420" y="399696"/>
                </a:cubicBezTo>
                <a:lnTo>
                  <a:pt x="1500487" y="333595"/>
                </a:lnTo>
                <a:lnTo>
                  <a:pt x="1522521" y="300545"/>
                </a:lnTo>
                <a:lnTo>
                  <a:pt x="1544555" y="267494"/>
                </a:lnTo>
                <a:cubicBezTo>
                  <a:pt x="1540883" y="315234"/>
                  <a:pt x="1518396" y="456136"/>
                  <a:pt x="1533538" y="410713"/>
                </a:cubicBezTo>
                <a:lnTo>
                  <a:pt x="1544555" y="377663"/>
                </a:lnTo>
                <a:cubicBezTo>
                  <a:pt x="1551899" y="388680"/>
                  <a:pt x="1565389" y="397527"/>
                  <a:pt x="1566588" y="410713"/>
                </a:cubicBezTo>
                <a:cubicBezTo>
                  <a:pt x="1574545" y="498243"/>
                  <a:pt x="1521717" y="521418"/>
                  <a:pt x="1588622" y="476814"/>
                </a:cubicBezTo>
                <a:cubicBezTo>
                  <a:pt x="1584950" y="506192"/>
                  <a:pt x="1607042" y="561779"/>
                  <a:pt x="1577605" y="564949"/>
                </a:cubicBezTo>
                <a:cubicBezTo>
                  <a:pt x="1343901" y="590117"/>
                  <a:pt x="1107581" y="553933"/>
                  <a:pt x="872526" y="553933"/>
                </a:cubicBezTo>
                <a:lnTo>
                  <a:pt x="123379" y="553933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5" name="Graphic 24" descr="Water outline">
            <a:extLst>
              <a:ext uri="{FF2B5EF4-FFF2-40B4-BE49-F238E27FC236}">
                <a16:creationId xmlns:a16="http://schemas.microsoft.com/office/drawing/2014/main" id="{617DAA2B-1EB1-29FD-492E-FB25019B5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28947" y="1556400"/>
            <a:ext cx="318349" cy="318349"/>
          </a:xfrm>
          <a:prstGeom prst="rect">
            <a:avLst/>
          </a:prstGeom>
        </p:spPr>
      </p:pic>
      <p:pic>
        <p:nvPicPr>
          <p:cNvPr id="26" name="Graphic 25" descr="Water outline">
            <a:extLst>
              <a:ext uri="{FF2B5EF4-FFF2-40B4-BE49-F238E27FC236}">
                <a16:creationId xmlns:a16="http://schemas.microsoft.com/office/drawing/2014/main" id="{80CFFE87-6A27-6E6C-255F-7321A645D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85309" y="1596864"/>
            <a:ext cx="318349" cy="318349"/>
          </a:xfrm>
          <a:prstGeom prst="rect">
            <a:avLst/>
          </a:prstGeom>
        </p:spPr>
      </p:pic>
      <p:pic>
        <p:nvPicPr>
          <p:cNvPr id="27" name="Graphic 26" descr="Water outline">
            <a:extLst>
              <a:ext uri="{FF2B5EF4-FFF2-40B4-BE49-F238E27FC236}">
                <a16:creationId xmlns:a16="http://schemas.microsoft.com/office/drawing/2014/main" id="{446A0E52-D6B0-9FA2-C315-EEB744F0A4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59100" y="1612961"/>
            <a:ext cx="318349" cy="318349"/>
          </a:xfrm>
          <a:prstGeom prst="rect">
            <a:avLst/>
          </a:prstGeom>
        </p:spPr>
      </p:pic>
      <p:pic>
        <p:nvPicPr>
          <p:cNvPr id="28" name="Graphic 27" descr="Water outline">
            <a:extLst>
              <a:ext uri="{FF2B5EF4-FFF2-40B4-BE49-F238E27FC236}">
                <a16:creationId xmlns:a16="http://schemas.microsoft.com/office/drawing/2014/main" id="{41FDF9C3-88C9-6403-CE37-B4316D9950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15550" y="2057574"/>
            <a:ext cx="318349" cy="318349"/>
          </a:xfrm>
          <a:prstGeom prst="rect">
            <a:avLst/>
          </a:prstGeom>
        </p:spPr>
      </p:pic>
      <p:pic>
        <p:nvPicPr>
          <p:cNvPr id="29" name="Graphic 28" descr="Water outline">
            <a:extLst>
              <a:ext uri="{FF2B5EF4-FFF2-40B4-BE49-F238E27FC236}">
                <a16:creationId xmlns:a16="http://schemas.microsoft.com/office/drawing/2014/main" id="{6DD17226-540E-36FC-8AA7-BA3B824CE9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21755" y="1650880"/>
            <a:ext cx="318349" cy="318349"/>
          </a:xfrm>
          <a:prstGeom prst="rect">
            <a:avLst/>
          </a:prstGeom>
        </p:spPr>
      </p:pic>
      <p:pic>
        <p:nvPicPr>
          <p:cNvPr id="30" name="Graphic 29" descr="Water outline">
            <a:extLst>
              <a:ext uri="{FF2B5EF4-FFF2-40B4-BE49-F238E27FC236}">
                <a16:creationId xmlns:a16="http://schemas.microsoft.com/office/drawing/2014/main" id="{0D5CA7E5-7944-8745-D8C3-9B3B4229DD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66168" y="2008220"/>
            <a:ext cx="318349" cy="318349"/>
          </a:xfrm>
          <a:prstGeom prst="rect">
            <a:avLst/>
          </a:prstGeom>
        </p:spPr>
      </p:pic>
      <p:pic>
        <p:nvPicPr>
          <p:cNvPr id="31" name="Graphic 30" descr="Water outline">
            <a:extLst>
              <a:ext uri="{FF2B5EF4-FFF2-40B4-BE49-F238E27FC236}">
                <a16:creationId xmlns:a16="http://schemas.microsoft.com/office/drawing/2014/main" id="{A364E54E-782A-2B33-E170-7E0B8D163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8213" y="2013401"/>
            <a:ext cx="318349" cy="318349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DF59046-7CED-574B-1863-C5582BA20ABC}"/>
              </a:ext>
            </a:extLst>
          </p:cNvPr>
          <p:cNvSpPr/>
          <p:nvPr/>
        </p:nvSpPr>
        <p:spPr>
          <a:xfrm>
            <a:off x="6692423" y="3506479"/>
            <a:ext cx="1076240" cy="311621"/>
          </a:xfrm>
          <a:custGeom>
            <a:avLst/>
            <a:gdLst>
              <a:gd name="connsiteX0" fmla="*/ 0 w 1076240"/>
              <a:gd name="connsiteY0" fmla="*/ 118728 h 311621"/>
              <a:gd name="connsiteX1" fmla="*/ 315589 w 1076240"/>
              <a:gd name="connsiteY1" fmla="*/ 5439 h 311621"/>
              <a:gd name="connsiteX2" fmla="*/ 695915 w 1076240"/>
              <a:gd name="connsiteY2" fmla="*/ 272476 h 311621"/>
              <a:gd name="connsiteX3" fmla="*/ 1076240 w 1076240"/>
              <a:gd name="connsiteY3" fmla="*/ 304844 h 311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6240" h="311621">
                <a:moveTo>
                  <a:pt x="0" y="118728"/>
                </a:moveTo>
                <a:cubicBezTo>
                  <a:pt x="99801" y="49271"/>
                  <a:pt x="199603" y="-20186"/>
                  <a:pt x="315589" y="5439"/>
                </a:cubicBezTo>
                <a:cubicBezTo>
                  <a:pt x="431575" y="31064"/>
                  <a:pt x="569140" y="222575"/>
                  <a:pt x="695915" y="272476"/>
                </a:cubicBezTo>
                <a:cubicBezTo>
                  <a:pt x="822690" y="322377"/>
                  <a:pt x="949465" y="313610"/>
                  <a:pt x="1076240" y="304844"/>
                </a:cubicBezTo>
              </a:path>
            </a:pathLst>
          </a:custGeom>
          <a:noFill/>
          <a:ln w="53975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9C8C9FA-E8E0-84E1-72D0-1FD3F33060B7}"/>
              </a:ext>
            </a:extLst>
          </p:cNvPr>
          <p:cNvCxnSpPr>
            <a:cxnSpLocks/>
          </p:cNvCxnSpPr>
          <p:nvPr/>
        </p:nvCxnSpPr>
        <p:spPr>
          <a:xfrm>
            <a:off x="6383639" y="1539962"/>
            <a:ext cx="17286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E3A1FAD-17F0-8324-FBEA-6B0502BDBACC}"/>
              </a:ext>
            </a:extLst>
          </p:cNvPr>
          <p:cNvCxnSpPr>
            <a:cxnSpLocks/>
          </p:cNvCxnSpPr>
          <p:nvPr/>
        </p:nvCxnSpPr>
        <p:spPr>
          <a:xfrm>
            <a:off x="7551606" y="3046241"/>
            <a:ext cx="1097094" cy="0"/>
          </a:xfrm>
          <a:prstGeom prst="straightConnector1">
            <a:avLst/>
          </a:prstGeom>
          <a:ln w="1206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7585298-8118-00C3-35FD-90A4373B6209}"/>
              </a:ext>
            </a:extLst>
          </p:cNvPr>
          <p:cNvSpPr txBox="1"/>
          <p:nvPr/>
        </p:nvSpPr>
        <p:spPr>
          <a:xfrm>
            <a:off x="1692285" y="2710290"/>
            <a:ext cx="2163069" cy="707886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Natural Flood Management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F2F80FF-2B33-93EE-4570-2316A05AC6C6}"/>
              </a:ext>
            </a:extLst>
          </p:cNvPr>
          <p:cNvSpPr txBox="1"/>
          <p:nvPr/>
        </p:nvSpPr>
        <p:spPr>
          <a:xfrm>
            <a:off x="5154702" y="2846186"/>
            <a:ext cx="2163069" cy="40011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Mechanisms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5FC79A1-E9AB-BB99-7A97-57671225BCCF}"/>
              </a:ext>
            </a:extLst>
          </p:cNvPr>
          <p:cNvCxnSpPr>
            <a:cxnSpLocks/>
          </p:cNvCxnSpPr>
          <p:nvPr/>
        </p:nvCxnSpPr>
        <p:spPr>
          <a:xfrm>
            <a:off x="3961793" y="3046241"/>
            <a:ext cx="1097094" cy="0"/>
          </a:xfrm>
          <a:prstGeom prst="straightConnector1">
            <a:avLst/>
          </a:prstGeom>
          <a:ln w="1206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CA0079B0-722F-3DAB-CDCF-8819997D3B61}"/>
              </a:ext>
            </a:extLst>
          </p:cNvPr>
          <p:cNvSpPr txBox="1"/>
          <p:nvPr/>
        </p:nvSpPr>
        <p:spPr>
          <a:xfrm>
            <a:off x="8828477" y="2692297"/>
            <a:ext cx="2163069" cy="707886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Model Parameters</a:t>
            </a:r>
          </a:p>
        </p:txBody>
      </p:sp>
    </p:spTree>
    <p:extLst>
      <p:ext uri="{BB962C8B-B14F-4D97-AF65-F5344CB8AC3E}">
        <p14:creationId xmlns:p14="http://schemas.microsoft.com/office/powerpoint/2010/main" val="130642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6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3" grpId="0" animBg="1"/>
      <p:bldP spid="24" grpId="0" animBg="1"/>
      <p:bldP spid="33" grpId="0" animBg="1"/>
      <p:bldP spid="52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6BF1FE8-FEA3-A270-9844-F7F19843F161}"/>
              </a:ext>
            </a:extLst>
          </p:cNvPr>
          <p:cNvSpPr txBox="1">
            <a:spLocks/>
          </p:cNvSpPr>
          <p:nvPr/>
        </p:nvSpPr>
        <p:spPr>
          <a:xfrm>
            <a:off x="-1" y="527181"/>
            <a:ext cx="11009926" cy="6521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	</a:t>
            </a:r>
            <a:r>
              <a:rPr lang="en-US" sz="3500" dirty="0">
                <a:solidFill>
                  <a:srgbClr val="000000"/>
                </a:solidFill>
                <a:latin typeface="Arial" panose="020B0604020202020204"/>
              </a:rPr>
              <a:t>Why Ba?</a:t>
            </a: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A648A-9332-3A46-5DFF-1A148FEA7E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4" t="-954" r="74" b="18448"/>
          <a:stretch/>
        </p:blipFill>
        <p:spPr>
          <a:xfrm>
            <a:off x="111499" y="2017179"/>
            <a:ext cx="3776859" cy="2945693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997F3A-EA39-5AC3-FA44-5028F6228B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126"/>
          <a:stretch/>
        </p:blipFill>
        <p:spPr>
          <a:xfrm>
            <a:off x="4073322" y="2029806"/>
            <a:ext cx="3597734" cy="2933067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6F16A7-E0D5-78AE-038F-F4ABB59D3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6020" y="2029806"/>
            <a:ext cx="4221694" cy="2933067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A7290E-8E53-858C-2550-6F898F9FA52A}"/>
              </a:ext>
            </a:extLst>
          </p:cNvPr>
          <p:cNvSpPr txBox="1"/>
          <p:nvPr/>
        </p:nvSpPr>
        <p:spPr>
          <a:xfrm>
            <a:off x="4073322" y="5148398"/>
            <a:ext cx="2916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srgbClr val="000000"/>
                </a:solidFill>
                <a:latin typeface="Arial" panose="020B0604020202020204"/>
              </a:rPr>
              <a:t>17 Feb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D4C3E2-5850-ECFC-8C61-7A0F79B05CFE}"/>
              </a:ext>
            </a:extLst>
          </p:cNvPr>
          <p:cNvSpPr txBox="1"/>
          <p:nvPr/>
        </p:nvSpPr>
        <p:spPr>
          <a:xfrm>
            <a:off x="111499" y="5107597"/>
            <a:ext cx="2916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srgbClr val="000000"/>
                </a:solidFill>
                <a:latin typeface="Arial" panose="020B0604020202020204"/>
              </a:rPr>
              <a:t>3 Jan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3D3546-6060-0FC5-F750-221E5EB22353}"/>
              </a:ext>
            </a:extLst>
          </p:cNvPr>
          <p:cNvSpPr txBox="1"/>
          <p:nvPr/>
        </p:nvSpPr>
        <p:spPr>
          <a:xfrm>
            <a:off x="7767899" y="5137684"/>
            <a:ext cx="2916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srgbClr val="000000"/>
                </a:solidFill>
                <a:latin typeface="Arial" panose="020B0604020202020204"/>
              </a:rPr>
              <a:t>7 Mar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99FEB0-922F-24BA-A1A1-DA75151C547B}"/>
              </a:ext>
            </a:extLst>
          </p:cNvPr>
          <p:cNvSpPr txBox="1"/>
          <p:nvPr/>
        </p:nvSpPr>
        <p:spPr>
          <a:xfrm>
            <a:off x="67586" y="5404539"/>
            <a:ext cx="5275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000000"/>
                </a:solidFill>
                <a:latin typeface="Arial" panose="020B0604020202020204"/>
              </a:rPr>
              <a:t>Recent newspaper articles from Ba, Fiji</a:t>
            </a:r>
            <a:endParaRPr lang="en-AU" b="1" i="1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96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327E6CD-3B34-DF41-B1AC-C394CB40F406}" vid="{546E3DD4-7BC0-9E45-BD84-FBC459C0969E}"/>
    </a:ext>
  </a:extLst>
</a:theme>
</file>

<file path=ppt/theme/theme2.xml><?xml version="1.0" encoding="utf-8"?>
<a:theme xmlns:a="http://schemas.openxmlformats.org/drawingml/2006/main" name="1_Custom Design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327E6CD-3B34-DF41-B1AC-C394CB40F406}" vid="{40D73E82-71F3-D343-8E62-1F2AE5928CB5}"/>
    </a:ext>
  </a:extLst>
</a:theme>
</file>

<file path=ppt/theme/theme3.xml><?xml version="1.0" encoding="utf-8"?>
<a:theme xmlns:a="http://schemas.openxmlformats.org/drawingml/2006/main" name="2_Custom Design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327E6CD-3B34-DF41-B1AC-C394CB40F406}" vid="{4687D6AA-1DD4-834E-A744-6D7BAE7F3E1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B8728FFE2A5E41ABF01CF73E11085C" ma:contentTypeVersion="17" ma:contentTypeDescription="Create a new document." ma:contentTypeScope="" ma:versionID="ba9dbdcc05a7f19cdab15a69ea3074df">
  <xsd:schema xmlns:xsd="http://www.w3.org/2001/XMLSchema" xmlns:xs="http://www.w3.org/2001/XMLSchema" xmlns:p="http://schemas.microsoft.com/office/2006/metadata/properties" xmlns:ns3="20440d81-f562-45a4-809c-99c0a011f01c" xmlns:ns4="a2f3776c-e8f9-46f0-835f-fffdba5a94fe" targetNamespace="http://schemas.microsoft.com/office/2006/metadata/properties" ma:root="true" ma:fieldsID="ec40b31a66eef35b2bcadc3c4f6aa097" ns3:_="" ns4:_="">
    <xsd:import namespace="20440d81-f562-45a4-809c-99c0a011f01c"/>
    <xsd:import namespace="a2f3776c-e8f9-46f0-835f-fffdba5a94f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440d81-f562-45a4-809c-99c0a011f0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f3776c-e8f9-46f0-835f-fffdba5a9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0440d81-f562-45a4-809c-99c0a011f01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9FDC13-29B0-4275-94CA-F80AEA99AC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440d81-f562-45a4-809c-99c0a011f01c"/>
    <ds:schemaRef ds:uri="a2f3776c-e8f9-46f0-835f-fffdba5a94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99B78F-7837-42A6-AFD4-7082E1D0C51C}">
  <ds:schemaRefs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terms/"/>
    <ds:schemaRef ds:uri="a2f3776c-e8f9-46f0-835f-fffdba5a94fe"/>
    <ds:schemaRef ds:uri="http://purl.org/dc/dcmitype/"/>
    <ds:schemaRef ds:uri="http://schemas.microsoft.com/office/2006/documentManagement/types"/>
    <ds:schemaRef ds:uri="20440d81-f562-45a4-809c-99c0a011f01c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23D11C3-7A11-45E8-BDD1-C8008CA116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ConfirmationReviewPresentation_EEarl (1)</Template>
  <TotalTime>62579</TotalTime>
  <Words>1684</Words>
  <Application>Microsoft Office PowerPoint</Application>
  <PresentationFormat>Widescreen</PresentationFormat>
  <Paragraphs>234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Lato</vt:lpstr>
      <vt:lpstr>Office Theme</vt:lpstr>
      <vt:lpstr>1_Custom Design</vt:lpstr>
      <vt:lpstr>2_Custom Design</vt:lpstr>
      <vt:lpstr>Investigating remote sensing datasets to model natural flood management options in the  Ba River catchment, Viti Levu  Eleanor Earl, PhD Candidate at UNSW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Eleanor Earl</dc:creator>
  <cp:lastModifiedBy>Eleanor Earl</cp:lastModifiedBy>
  <cp:revision>23</cp:revision>
  <cp:lastPrinted>2023-08-27T02:33:32Z</cp:lastPrinted>
  <dcterms:created xsi:type="dcterms:W3CDTF">2021-08-01T16:44:17Z</dcterms:created>
  <dcterms:modified xsi:type="dcterms:W3CDTF">2023-11-29T21:35:14Z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0x0101001AB8728FFE2A5E41ABF01CF73E11085C</vt:lpwstr>
  </property>
</Properties>
</file>