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92" r:id="rId5"/>
  </p:sldMasterIdLst>
  <p:notesMasterIdLst>
    <p:notesMasterId r:id="rId29"/>
  </p:notesMasterIdLst>
  <p:handoutMasterIdLst>
    <p:handoutMasterId r:id="rId30"/>
  </p:handoutMasterIdLst>
  <p:sldIdLst>
    <p:sldId id="256" r:id="rId6"/>
    <p:sldId id="4875" r:id="rId7"/>
    <p:sldId id="4873" r:id="rId8"/>
    <p:sldId id="4872" r:id="rId9"/>
    <p:sldId id="4870" r:id="rId10"/>
    <p:sldId id="4874" r:id="rId11"/>
    <p:sldId id="4850" r:id="rId12"/>
    <p:sldId id="4851" r:id="rId13"/>
    <p:sldId id="4852" r:id="rId14"/>
    <p:sldId id="4876" r:id="rId15"/>
    <p:sldId id="4855" r:id="rId16"/>
    <p:sldId id="4853" r:id="rId17"/>
    <p:sldId id="4854" r:id="rId18"/>
    <p:sldId id="4860" r:id="rId19"/>
    <p:sldId id="4865" r:id="rId20"/>
    <p:sldId id="4857" r:id="rId21"/>
    <p:sldId id="4858" r:id="rId22"/>
    <p:sldId id="4859" r:id="rId23"/>
    <p:sldId id="4863" r:id="rId24"/>
    <p:sldId id="4862" r:id="rId25"/>
    <p:sldId id="4864" r:id="rId26"/>
    <p:sldId id="681" r:id="rId27"/>
    <p:sldId id="1036" r:id="rId28"/>
  </p:sldIdLst>
  <p:sldSz cx="12192000" cy="6858000"/>
  <p:notesSz cx="6858000" cy="9144000"/>
  <p:custDataLst>
    <p:tags r:id="rId3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AB84DE-637F-1E57-F626-3645334B6093}" name="WAGEMANS Dirk" initials="WD" userId="S::dirk.wagemans@hexagon.com::d020b8c2-8b95-453a-80e6-c70a637736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TON Amelia" initials="" lastIdx="95" clrIdx="0"/>
  <p:cmAuthor id="2" name="Melanie Franci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BA"/>
    <a:srgbClr val="9CD56C"/>
    <a:srgbClr val="FFFFFF"/>
    <a:srgbClr val="3DDAFF"/>
    <a:srgbClr val="9ED66A"/>
    <a:srgbClr val="F4B183"/>
    <a:srgbClr val="3FA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7"/>
    <p:restoredTop sz="96283" autoAdjust="0"/>
  </p:normalViewPr>
  <p:slideViewPr>
    <p:cSldViewPr snapToGrid="0">
      <p:cViewPr varScale="1">
        <p:scale>
          <a:sx n="113" d="100"/>
          <a:sy n="113" d="100"/>
        </p:scale>
        <p:origin x="4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D1D64-152D-8942-A291-AB8F19F1B6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18BC134E-4E25-8D4D-807E-B00F55B756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B44301A-4753-6645-97C6-72DF042616BE}" type="datetimeFigureOut">
              <a:rPr lang="en-US"/>
              <a:pPr>
                <a:defRPr/>
              </a:pPr>
              <a:t>11/29/2023</a:t>
            </a:fld>
            <a:endParaRPr lang="en-US" dirty="0"/>
          </a:p>
        </p:txBody>
      </p:sp>
      <p:sp>
        <p:nvSpPr>
          <p:cNvPr id="4" name="Footer Placeholder 3">
            <a:extLst>
              <a:ext uri="{FF2B5EF4-FFF2-40B4-BE49-F238E27FC236}">
                <a16:creationId xmlns:a16="http://schemas.microsoft.com/office/drawing/2014/main" id="{77FDA265-C8CA-8947-A51D-E437ED277D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dirty="0"/>
              <a:t>Confidential</a:t>
            </a:r>
          </a:p>
        </p:txBody>
      </p:sp>
      <p:sp>
        <p:nvSpPr>
          <p:cNvPr id="5" name="Slide Number Placeholder 4">
            <a:extLst>
              <a:ext uri="{FF2B5EF4-FFF2-40B4-BE49-F238E27FC236}">
                <a16:creationId xmlns:a16="http://schemas.microsoft.com/office/drawing/2014/main" id="{A24358D7-A3D0-2946-A0D9-C7223EED46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8522FD96-EF8C-2843-9DF9-9083BA6B759F}"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0A3922-9F4F-B946-A8BC-758F14BC03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24E4D5A0-8049-B042-84C2-2AB19B32386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94601CA-06AA-DC49-89FC-CB5FAD0BA10A}" type="datetimeFigureOut">
              <a:rPr lang="en-US"/>
              <a:pPr>
                <a:defRPr/>
              </a:pPr>
              <a:t>11/29/2023</a:t>
            </a:fld>
            <a:endParaRPr lang="en-US" dirty="0"/>
          </a:p>
        </p:txBody>
      </p:sp>
      <p:sp>
        <p:nvSpPr>
          <p:cNvPr id="4" name="Slide Image Placeholder 3">
            <a:extLst>
              <a:ext uri="{FF2B5EF4-FFF2-40B4-BE49-F238E27FC236}">
                <a16:creationId xmlns:a16="http://schemas.microsoft.com/office/drawing/2014/main" id="{E80FE5E0-7CE4-004A-826E-223847F808A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287BC48-C4F2-954C-A75C-23C3474C69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03C2C33-BA07-A345-86C5-CC06852712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dirty="0"/>
              <a:t>Confidential</a:t>
            </a:r>
          </a:p>
        </p:txBody>
      </p:sp>
      <p:sp>
        <p:nvSpPr>
          <p:cNvPr id="7" name="Slide Number Placeholder 6">
            <a:extLst>
              <a:ext uri="{FF2B5EF4-FFF2-40B4-BE49-F238E27FC236}">
                <a16:creationId xmlns:a16="http://schemas.microsoft.com/office/drawing/2014/main" id="{FF44561D-16D2-284A-A62D-2ED20BFEA58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EF9E43D-0595-554A-9483-79DE9C754639}"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1</a:t>
            </a:fld>
            <a:endParaRPr lang="en-US"/>
          </a:p>
        </p:txBody>
      </p:sp>
    </p:spTree>
    <p:extLst>
      <p:ext uri="{BB962C8B-B14F-4D97-AF65-F5344CB8AC3E}">
        <p14:creationId xmlns:p14="http://schemas.microsoft.com/office/powerpoint/2010/main" val="268153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pPr>
              <a:defRPr/>
            </a:pPr>
            <a:r>
              <a:rPr lang="en-US" dirty="0"/>
              <a:t>Confidential</a:t>
            </a:r>
          </a:p>
        </p:txBody>
      </p:sp>
      <p:sp>
        <p:nvSpPr>
          <p:cNvPr id="5" name="Foliennummernplatzhalter 4"/>
          <p:cNvSpPr>
            <a:spLocks noGrp="1"/>
          </p:cNvSpPr>
          <p:nvPr>
            <p:ph type="sldNum" sz="quarter" idx="5"/>
          </p:nvPr>
        </p:nvSpPr>
        <p:spPr/>
        <p:txBody>
          <a:bodyPr/>
          <a:lstStyle/>
          <a:p>
            <a:pPr>
              <a:defRPr/>
            </a:pPr>
            <a:fld id="{AEF9E43D-0595-554A-9483-79DE9C754639}" type="slidenum">
              <a:rPr lang="en-US" smtClean="0"/>
              <a:pPr>
                <a:defRPr/>
              </a:pPr>
              <a:t>16</a:t>
            </a:fld>
            <a:endParaRPr lang="en-US" dirty="0"/>
          </a:p>
        </p:txBody>
      </p:sp>
    </p:spTree>
    <p:extLst>
      <p:ext uri="{BB962C8B-B14F-4D97-AF65-F5344CB8AC3E}">
        <p14:creationId xmlns:p14="http://schemas.microsoft.com/office/powerpoint/2010/main" val="1258419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without Im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ACBEB1-E43E-5440-932E-C2A286F356A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8859844-A8AF-1A4C-927C-F55935BD7289}"/>
              </a:ext>
            </a:extLst>
          </p:cNvPr>
          <p:cNvPicPr>
            <a:picLocks noChangeAspect="1"/>
          </p:cNvPicPr>
          <p:nvPr userDrawn="1"/>
        </p:nvPicPr>
        <p:blipFill>
          <a:blip r:embed="rId3"/>
          <a:srcRect/>
          <a:stretch/>
        </p:blipFill>
        <p:spPr>
          <a:xfrm>
            <a:off x="6009652" y="1898112"/>
            <a:ext cx="4015046" cy="830699"/>
          </a:xfrm>
          <a:prstGeom prst="rect">
            <a:avLst/>
          </a:prstGeom>
        </p:spPr>
      </p:pic>
      <p:sp>
        <p:nvSpPr>
          <p:cNvPr id="19" name="Text Placeholder 6">
            <a:extLst>
              <a:ext uri="{FF2B5EF4-FFF2-40B4-BE49-F238E27FC236}">
                <a16:creationId xmlns:a16="http://schemas.microsoft.com/office/drawing/2014/main" id="{9CC90635-6335-4A40-923E-27D71AA080B7}"/>
              </a:ext>
            </a:extLst>
          </p:cNvPr>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20" name="Text Placeholder 36">
            <a:extLst>
              <a:ext uri="{FF2B5EF4-FFF2-40B4-BE49-F238E27FC236}">
                <a16:creationId xmlns:a16="http://schemas.microsoft.com/office/drawing/2014/main" id="{A2CFD66E-1EC2-C947-A217-029C57263739}"/>
              </a:ext>
            </a:extLst>
          </p:cNvPr>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spTree>
    <p:extLst>
      <p:ext uri="{BB962C8B-B14F-4D97-AF65-F5344CB8AC3E}">
        <p14:creationId xmlns:p14="http://schemas.microsoft.com/office/powerpoint/2010/main" val="4135498440"/>
      </p:ext>
    </p:extLst>
  </p:cSld>
  <p:clrMapOvr>
    <a:masterClrMapping/>
  </p:clrMapOvr>
  <p:extLst>
    <p:ext uri="{DCECCB84-F9BA-43D5-87BE-67443E8EF086}">
      <p15:sldGuideLst xmlns:p15="http://schemas.microsoft.com/office/powerpoint/2012/main">
        <p15:guide id="1" orient="horz" pos="1684" userDrawn="1">
          <p15:clr>
            <a:srgbClr val="FBAE40"/>
          </p15:clr>
        </p15:guide>
        <p15:guide id="2" pos="379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54431" y="-7481"/>
            <a:ext cx="7714804"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804" h="6879771">
                <a:moveTo>
                  <a:pt x="0" y="0"/>
                </a:moveTo>
                <a:lnTo>
                  <a:pt x="7714804" y="9902"/>
                </a:lnTo>
                <a:cubicBezTo>
                  <a:pt x="7066619" y="2299318"/>
                  <a:pt x="6476388" y="4543605"/>
                  <a:pt x="5770248" y="6878150"/>
                </a:cubicBezTo>
                <a:lnTo>
                  <a:pt x="3629" y="6879771"/>
                </a:lnTo>
                <a:lnTo>
                  <a:pt x="3629" y="3476171"/>
                </a:lnTo>
                <a:cubicBezTo>
                  <a:pt x="2419" y="2317447"/>
                  <a:pt x="1210" y="1158724"/>
                  <a:pt x="0"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dirty="0"/>
              <a:t>Click icon to add picture</a:t>
            </a:r>
          </a:p>
        </p:txBody>
      </p:sp>
      <p:pic>
        <p:nvPicPr>
          <p:cNvPr id="3" name="Picture 2">
            <a:extLst>
              <a:ext uri="{FF2B5EF4-FFF2-40B4-BE49-F238E27FC236}">
                <a16:creationId xmlns:a16="http://schemas.microsoft.com/office/drawing/2014/main" id="{A10D7BC7-075E-534E-1989-A88614DE07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0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9F6E34D-34CD-FDD3-E742-4EEB836DC09D}"/>
              </a:ext>
            </a:extLst>
          </p:cNvPr>
          <p:cNvPicPr>
            <a:picLocks noChangeAspect="1"/>
          </p:cNvPicPr>
          <p:nvPr userDrawn="1"/>
        </p:nvPicPr>
        <p:blipFill>
          <a:blip r:embed="rId2"/>
          <a:srcRect/>
          <a:stretch/>
        </p:blipFill>
        <p:spPr>
          <a:xfrm>
            <a:off x="9541042" y="5975039"/>
            <a:ext cx="2204571" cy="662610"/>
          </a:xfrm>
          <a:prstGeom prst="rect">
            <a:avLst/>
          </a:prstGeom>
        </p:spPr>
      </p:pic>
    </p:spTree>
    <p:extLst>
      <p:ext uri="{BB962C8B-B14F-4D97-AF65-F5344CB8AC3E}">
        <p14:creationId xmlns:p14="http://schemas.microsoft.com/office/powerpoint/2010/main" val="2305281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without Image">
    <p:bg>
      <p:bgPr>
        <a:gradFill>
          <a:gsLst>
            <a:gs pos="26000">
              <a:schemeClr val="tx1"/>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9F6E34D-34CD-FDD3-E742-4EEB836DC09D}"/>
              </a:ext>
            </a:extLst>
          </p:cNvPr>
          <p:cNvPicPr>
            <a:picLocks noChangeAspect="1"/>
          </p:cNvPicPr>
          <p:nvPr userDrawn="1"/>
        </p:nvPicPr>
        <p:blipFill>
          <a:blip r:embed="rId2"/>
          <a:srcRect/>
          <a:stretch/>
        </p:blipFill>
        <p:spPr>
          <a:xfrm>
            <a:off x="9541042" y="5975039"/>
            <a:ext cx="2204571" cy="662610"/>
          </a:xfrm>
          <a:prstGeom prst="rect">
            <a:avLst/>
          </a:prstGeom>
        </p:spPr>
      </p:pic>
    </p:spTree>
    <p:extLst>
      <p:ext uri="{BB962C8B-B14F-4D97-AF65-F5344CB8AC3E}">
        <p14:creationId xmlns:p14="http://schemas.microsoft.com/office/powerpoint/2010/main" val="237667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without Image">
    <p:bg>
      <p:bgPr>
        <a:gradFill>
          <a:gsLst>
            <a:gs pos="2000">
              <a:schemeClr val="accent3"/>
            </a:gs>
            <a:gs pos="47000">
              <a:srgbClr val="3FAB99"/>
            </a:gs>
            <a:gs pos="88000">
              <a:schemeClr val="accent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875DFA81-0B71-FFDC-13F4-AEB880FFC776}"/>
              </a:ext>
            </a:extLst>
          </p:cNvPr>
          <p:cNvPicPr>
            <a:picLocks noChangeAspect="1"/>
          </p:cNvPicPr>
          <p:nvPr userDrawn="1"/>
        </p:nvPicPr>
        <p:blipFill>
          <a:blip r:embed="rId2"/>
          <a:srcRect/>
          <a:stretch/>
        </p:blipFill>
        <p:spPr>
          <a:xfrm>
            <a:off x="9541042" y="5975039"/>
            <a:ext cx="2204571" cy="662610"/>
          </a:xfrm>
          <a:prstGeom prst="rect">
            <a:avLst/>
          </a:prstGeom>
        </p:spPr>
      </p:pic>
    </p:spTree>
    <p:extLst>
      <p:ext uri="{BB962C8B-B14F-4D97-AF65-F5344CB8AC3E}">
        <p14:creationId xmlns:p14="http://schemas.microsoft.com/office/powerpoint/2010/main" val="153274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F748C1FA-3DB8-D049-95E9-47F54F0E70CB}"/>
              </a:ext>
            </a:extLst>
          </p:cNvPr>
          <p:cNvGrpSpPr>
            <a:grpSpLocks/>
          </p:cNvGrpSpPr>
          <p:nvPr/>
        </p:nvGrpSpPr>
        <p:grpSpPr bwMode="auto">
          <a:xfrm flipV="1">
            <a:off x="7410450" y="0"/>
            <a:ext cx="4781550" cy="6853238"/>
            <a:chOff x="7410472" y="0"/>
            <a:chExt cx="4781528" cy="6852478"/>
          </a:xfrm>
        </p:grpSpPr>
        <p:sp>
          <p:nvSpPr>
            <p:cNvPr id="5" name="Freeform 4">
              <a:extLst>
                <a:ext uri="{FF2B5EF4-FFF2-40B4-BE49-F238E27FC236}">
                  <a16:creationId xmlns:a16="http://schemas.microsoft.com/office/drawing/2014/main" id="{FDCD60CD-22A4-3A48-A7EB-5FA5211A3E14}"/>
                </a:ext>
              </a:extLst>
            </p:cNvPr>
            <p:cNvSpPr/>
            <p:nvPr/>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Freeform 5">
              <a:extLst>
                <a:ext uri="{FF2B5EF4-FFF2-40B4-BE49-F238E27FC236}">
                  <a16:creationId xmlns:a16="http://schemas.microsoft.com/office/drawing/2014/main" id="{52374295-A7D7-6341-BB7F-6F77265F96AD}"/>
                </a:ext>
              </a:extLst>
            </p:cNvPr>
            <p:cNvSpPr/>
            <p:nvPr/>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7" name="Freeform: Shape 14">
            <a:extLst>
              <a:ext uri="{FF2B5EF4-FFF2-40B4-BE49-F238E27FC236}">
                <a16:creationId xmlns:a16="http://schemas.microsoft.com/office/drawing/2014/main" id="{2CB327C3-E24E-0441-9D73-90F5E6172ACB}"/>
              </a:ext>
            </a:extLst>
          </p:cNvPr>
          <p:cNvSpPr/>
          <p:nvPr/>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Freeform 7">
            <a:extLst>
              <a:ext uri="{FF2B5EF4-FFF2-40B4-BE49-F238E27FC236}">
                <a16:creationId xmlns:a16="http://schemas.microsoft.com/office/drawing/2014/main" id="{B94AA9E1-A774-E549-AA8D-15841AA7FD9F}"/>
              </a:ext>
            </a:extLst>
          </p:cNvPr>
          <p:cNvSpPr/>
          <p:nvPr/>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0" name="Straight Connector 9">
            <a:extLst>
              <a:ext uri="{FF2B5EF4-FFF2-40B4-BE49-F238E27FC236}">
                <a16:creationId xmlns:a16="http://schemas.microsoft.com/office/drawing/2014/main" id="{9D3A30B9-120F-E441-A144-12CDE2B02F63}"/>
              </a:ext>
            </a:extLst>
          </p:cNvPr>
          <p:cNvCxnSpPr>
            <a:cxnSpLocks/>
          </p:cNvCxnSpPr>
          <p:nvPr/>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7A0A27-5797-F145-9B65-601E05EBA2D7}"/>
              </a:ext>
            </a:extLst>
          </p:cNvPr>
          <p:cNvCxnSpPr>
            <a:cxnSpLocks/>
          </p:cNvCxnSpPr>
          <p:nvPr/>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A30E69-F9C2-5B49-8BC5-2BBB1A2D1440}"/>
              </a:ext>
            </a:extLst>
          </p:cNvPr>
          <p:cNvCxnSpPr>
            <a:cxnSpLocks/>
          </p:cNvCxnSpPr>
          <p:nvPr/>
        </p:nvCxnSpPr>
        <p:spPr>
          <a:xfrm flipV="1">
            <a:off x="76398" y="-52629"/>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67E4B-879A-1647-AE03-7B6427F1C85F}"/>
              </a:ext>
            </a:extLst>
          </p:cNvPr>
          <p:cNvCxnSpPr>
            <a:cxnSpLocks/>
          </p:cNvCxnSpPr>
          <p:nvPr/>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Thank you</a:t>
            </a:r>
          </a:p>
        </p:txBody>
      </p:sp>
      <p:pic>
        <p:nvPicPr>
          <p:cNvPr id="9" name="Picture 3">
            <a:extLst>
              <a:ext uri="{FF2B5EF4-FFF2-40B4-BE49-F238E27FC236}">
                <a16:creationId xmlns:a16="http://schemas.microsoft.com/office/drawing/2014/main" id="{11B85DDD-9A47-04DD-E765-2390939104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05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with Image">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95C4B140-8EC1-5349-909E-A5B892D54F8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12" name="Text Placeholder 6">
            <a:extLst>
              <a:ext uri="{FF2B5EF4-FFF2-40B4-BE49-F238E27FC236}">
                <a16:creationId xmlns:a16="http://schemas.microsoft.com/office/drawing/2014/main" id="{F3A90FED-C934-4A48-A884-6BD4DB8B5E90}"/>
              </a:ext>
            </a:extLst>
          </p:cNvPr>
          <p:cNvSpPr>
            <a:spLocks noGrp="1"/>
          </p:cNvSpPr>
          <p:nvPr>
            <p:ph type="body" sz="quarter" idx="11" hasCustomPrompt="1"/>
          </p:nvPr>
        </p:nvSpPr>
        <p:spPr>
          <a:xfrm>
            <a:off x="7924800" y="3078863"/>
            <a:ext cx="3657600" cy="1271588"/>
          </a:xfrm>
          <a:prstGeom prst="rect">
            <a:avLst/>
          </a:prstGeom>
          <a:noFill/>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a:t>Click to add title</a:t>
            </a:r>
          </a:p>
        </p:txBody>
      </p:sp>
      <p:sp>
        <p:nvSpPr>
          <p:cNvPr id="13" name="Text Placeholder 36">
            <a:extLst>
              <a:ext uri="{FF2B5EF4-FFF2-40B4-BE49-F238E27FC236}">
                <a16:creationId xmlns:a16="http://schemas.microsoft.com/office/drawing/2014/main" id="{E975B447-E0B8-B54B-A1EC-04A7B47B80D5}"/>
              </a:ext>
            </a:extLst>
          </p:cNvPr>
          <p:cNvSpPr>
            <a:spLocks noGrp="1"/>
          </p:cNvSpPr>
          <p:nvPr>
            <p:ph type="body" sz="quarter" idx="13" hasCustomPrompt="1"/>
          </p:nvPr>
        </p:nvSpPr>
        <p:spPr>
          <a:xfrm>
            <a:off x="7924640" y="4349320"/>
            <a:ext cx="3655977" cy="310896"/>
          </a:xfrm>
          <a:prstGeom prst="rect">
            <a:avLst/>
          </a:prstGeom>
          <a:noFill/>
        </p:spPr>
        <p:txBody>
          <a:bodyPr lIns="0" tIns="0" rIns="0" bIns="0" anchor="ctr"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 / date</a:t>
            </a:r>
          </a:p>
        </p:txBody>
      </p:sp>
      <p:sp>
        <p:nvSpPr>
          <p:cNvPr id="15" name="Picture Placeholder 4">
            <a:extLst>
              <a:ext uri="{FF2B5EF4-FFF2-40B4-BE49-F238E27FC236}">
                <a16:creationId xmlns:a16="http://schemas.microsoft.com/office/drawing/2014/main" id="{9D1ABC0B-9541-FB41-91BD-B65A0883E5CB}"/>
              </a:ext>
            </a:extLst>
          </p:cNvPr>
          <p:cNvSpPr>
            <a:spLocks noGrp="1"/>
          </p:cNvSpPr>
          <p:nvPr>
            <p:ph type="pic" sz="quarter" idx="12"/>
          </p:nvPr>
        </p:nvSpPr>
        <p:spPr bwMode="auto">
          <a:xfrm>
            <a:off x="-3176" y="0"/>
            <a:ext cx="5127625" cy="6858000"/>
          </a:xfrm>
          <a:custGeom>
            <a:avLst/>
            <a:gdLst>
              <a:gd name="T0" fmla="*/ 0 w 5169289"/>
              <a:gd name="T1" fmla="*/ 0 h 6858000"/>
              <a:gd name="T2" fmla="*/ 2457881 w 5169289"/>
              <a:gd name="T3" fmla="*/ 0 h 6858000"/>
              <a:gd name="T4" fmla="*/ 5169289 w 5169289"/>
              <a:gd name="T5" fmla="*/ 6858000 h 6858000"/>
              <a:gd name="T6" fmla="*/ 2133271 w 5169289"/>
              <a:gd name="T7" fmla="*/ 6858000 h 6858000"/>
              <a:gd name="T8" fmla="*/ 0 w 5169289"/>
              <a:gd name="T9" fmla="*/ 5177443 h 6858000"/>
              <a:gd name="T10" fmla="*/ 0 60000 65536"/>
              <a:gd name="T11" fmla="*/ 0 60000 65536"/>
              <a:gd name="T12" fmla="*/ 0 60000 65536"/>
              <a:gd name="T13" fmla="*/ 0 60000 65536"/>
              <a:gd name="T14" fmla="*/ 0 60000 65536"/>
              <a:gd name="connsiteX0" fmla="*/ 0 w 5169289"/>
              <a:gd name="connsiteY0" fmla="*/ 0 h 6858000"/>
              <a:gd name="connsiteX1" fmla="*/ 2407077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 name="connsiteX5" fmla="*/ 0 w 5169289"/>
              <a:gd name="connsiteY5" fmla="*/ 0 h 6858000"/>
              <a:gd name="connsiteX0" fmla="*/ 0 w 5118485"/>
              <a:gd name="connsiteY0" fmla="*/ 0 h 6858000"/>
              <a:gd name="connsiteX1" fmla="*/ 2407077 w 5118485"/>
              <a:gd name="connsiteY1" fmla="*/ 0 h 6858000"/>
              <a:gd name="connsiteX2" fmla="*/ 5118485 w 5118485"/>
              <a:gd name="connsiteY2" fmla="*/ 6858000 h 6858000"/>
              <a:gd name="connsiteX3" fmla="*/ 2133271 w 5118485"/>
              <a:gd name="connsiteY3" fmla="*/ 6858000 h 6858000"/>
              <a:gd name="connsiteX4" fmla="*/ 0 w 5118485"/>
              <a:gd name="connsiteY4" fmla="*/ 5177443 h 6858000"/>
              <a:gd name="connsiteX5" fmla="*/ 0 w 5118485"/>
              <a:gd name="connsiteY5" fmla="*/ 0 h 6858000"/>
              <a:gd name="connsiteX0" fmla="*/ 0 w 5118485"/>
              <a:gd name="connsiteY0" fmla="*/ 0 h 6858000"/>
              <a:gd name="connsiteX1" fmla="*/ 2407077 w 5118485"/>
              <a:gd name="connsiteY1" fmla="*/ 0 h 6858000"/>
              <a:gd name="connsiteX2" fmla="*/ 5118485 w 5118485"/>
              <a:gd name="connsiteY2" fmla="*/ 6858000 h 6858000"/>
              <a:gd name="connsiteX3" fmla="*/ 2114220 w 5118485"/>
              <a:gd name="connsiteY3" fmla="*/ 6858000 h 6858000"/>
              <a:gd name="connsiteX4" fmla="*/ 0 w 5118485"/>
              <a:gd name="connsiteY4" fmla="*/ 5177443 h 6858000"/>
              <a:gd name="connsiteX5" fmla="*/ 0 w 5118485"/>
              <a:gd name="connsiteY5" fmla="*/ 0 h 6858000"/>
              <a:gd name="connsiteX0" fmla="*/ 3175 w 5121660"/>
              <a:gd name="connsiteY0" fmla="*/ 0 h 6858000"/>
              <a:gd name="connsiteX1" fmla="*/ 2410252 w 5121660"/>
              <a:gd name="connsiteY1" fmla="*/ 0 h 6858000"/>
              <a:gd name="connsiteX2" fmla="*/ 5121660 w 5121660"/>
              <a:gd name="connsiteY2" fmla="*/ 6858000 h 6858000"/>
              <a:gd name="connsiteX3" fmla="*/ 2117395 w 5121660"/>
              <a:gd name="connsiteY3" fmla="*/ 6858000 h 6858000"/>
              <a:gd name="connsiteX4" fmla="*/ 0 w 5121660"/>
              <a:gd name="connsiteY4" fmla="*/ 5196493 h 6858000"/>
              <a:gd name="connsiteX5" fmla="*/ 3175 w 5121660"/>
              <a:gd name="connsiteY5" fmla="*/ 0 h 6858000"/>
              <a:gd name="connsiteX0" fmla="*/ 3175 w 5128010"/>
              <a:gd name="connsiteY0" fmla="*/ 0 h 6858000"/>
              <a:gd name="connsiteX1" fmla="*/ 2410252 w 5128010"/>
              <a:gd name="connsiteY1" fmla="*/ 0 h 6858000"/>
              <a:gd name="connsiteX2" fmla="*/ 5128010 w 5128010"/>
              <a:gd name="connsiteY2" fmla="*/ 6858000 h 6858000"/>
              <a:gd name="connsiteX3" fmla="*/ 2117395 w 5128010"/>
              <a:gd name="connsiteY3" fmla="*/ 6858000 h 6858000"/>
              <a:gd name="connsiteX4" fmla="*/ 0 w 5128010"/>
              <a:gd name="connsiteY4" fmla="*/ 5196493 h 6858000"/>
              <a:gd name="connsiteX5" fmla="*/ 3175 w 5128010"/>
              <a:gd name="connsiteY5" fmla="*/ 0 h 6858000"/>
              <a:gd name="connsiteX0" fmla="*/ 3175 w 5128010"/>
              <a:gd name="connsiteY0" fmla="*/ 0 h 6858000"/>
              <a:gd name="connsiteX1" fmla="*/ 2426128 w 5128010"/>
              <a:gd name="connsiteY1" fmla="*/ 3175 h 6858000"/>
              <a:gd name="connsiteX2" fmla="*/ 5128010 w 5128010"/>
              <a:gd name="connsiteY2" fmla="*/ 6858000 h 6858000"/>
              <a:gd name="connsiteX3" fmla="*/ 2117395 w 5128010"/>
              <a:gd name="connsiteY3" fmla="*/ 6858000 h 6858000"/>
              <a:gd name="connsiteX4" fmla="*/ 0 w 5128010"/>
              <a:gd name="connsiteY4" fmla="*/ 5196493 h 6858000"/>
              <a:gd name="connsiteX5" fmla="*/ 3175 w 512801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8010" h="6858000">
                <a:moveTo>
                  <a:pt x="3175" y="0"/>
                </a:moveTo>
                <a:lnTo>
                  <a:pt x="2426128" y="3175"/>
                </a:lnTo>
                <a:lnTo>
                  <a:pt x="5128010" y="6858000"/>
                </a:lnTo>
                <a:lnTo>
                  <a:pt x="2117395" y="6858000"/>
                </a:lnTo>
                <a:lnTo>
                  <a:pt x="0" y="5196493"/>
                </a:lnTo>
                <a:cubicBezTo>
                  <a:pt x="1058" y="3464329"/>
                  <a:pt x="2117" y="1732164"/>
                  <a:pt x="3175" y="0"/>
                </a:cubicBezTo>
                <a:close/>
              </a:path>
            </a:pathLst>
          </a:custGeom>
          <a:noFill/>
        </p:spPr>
      </p:sp>
      <p:sp>
        <p:nvSpPr>
          <p:cNvPr id="16" name="Graphic 7">
            <a:extLst>
              <a:ext uri="{FF2B5EF4-FFF2-40B4-BE49-F238E27FC236}">
                <a16:creationId xmlns:a16="http://schemas.microsoft.com/office/drawing/2014/main" id="{376CEE69-BCC7-D848-A38D-655AB052CE9A}"/>
              </a:ext>
            </a:extLst>
          </p:cNvPr>
          <p:cNvSpPr/>
          <p:nvPr userDrawn="1"/>
        </p:nvSpPr>
        <p:spPr>
          <a:xfrm>
            <a:off x="0" y="3386138"/>
            <a:ext cx="7580313" cy="347186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noFill/>
          <a:ln w="108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Graphic 7">
            <a:extLst>
              <a:ext uri="{FF2B5EF4-FFF2-40B4-BE49-F238E27FC236}">
                <a16:creationId xmlns:a16="http://schemas.microsoft.com/office/drawing/2014/main" id="{DD5D751A-B5C6-DF44-8AAE-49E31CC383C0}"/>
              </a:ext>
            </a:extLst>
          </p:cNvPr>
          <p:cNvSpPr/>
          <p:nvPr userDrawn="1"/>
        </p:nvSpPr>
        <p:spPr>
          <a:xfrm>
            <a:off x="-35236" y="3386138"/>
            <a:ext cx="7580313" cy="347186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anchor="ctr"/>
          <a:lstStyle/>
          <a:p>
            <a:pPr eaLnBrk="1" fontAlgn="auto" hangingPunct="1">
              <a:spcBef>
                <a:spcPts val="0"/>
              </a:spcBef>
              <a:spcAft>
                <a:spcPts val="0"/>
              </a:spcAft>
              <a:defRPr/>
            </a:pPr>
            <a:endParaRPr lang="en-US">
              <a:latin typeface="+mn-lt"/>
            </a:endParaRPr>
          </a:p>
        </p:txBody>
      </p:sp>
      <p:pic>
        <p:nvPicPr>
          <p:cNvPr id="3" name="Picture 2">
            <a:extLst>
              <a:ext uri="{FF2B5EF4-FFF2-40B4-BE49-F238E27FC236}">
                <a16:creationId xmlns:a16="http://schemas.microsoft.com/office/drawing/2014/main" id="{07FFE801-219D-BB45-B019-C843EBF266DA}"/>
              </a:ext>
            </a:extLst>
          </p:cNvPr>
          <p:cNvPicPr>
            <a:picLocks noChangeAspect="1"/>
          </p:cNvPicPr>
          <p:nvPr userDrawn="1"/>
        </p:nvPicPr>
        <p:blipFill>
          <a:blip r:embed="rId3"/>
          <a:stretch>
            <a:fillRect/>
          </a:stretch>
        </p:blipFill>
        <p:spPr>
          <a:xfrm>
            <a:off x="7294528" y="1402018"/>
            <a:ext cx="3295500" cy="1349964"/>
          </a:xfrm>
          <a:prstGeom prst="rect">
            <a:avLst/>
          </a:prstGeom>
        </p:spPr>
      </p:pic>
    </p:spTree>
    <p:extLst>
      <p:ext uri="{BB962C8B-B14F-4D97-AF65-F5344CB8AC3E}">
        <p14:creationId xmlns:p14="http://schemas.microsoft.com/office/powerpoint/2010/main" val="735875053"/>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without Im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ACBEB1-E43E-5440-932E-C2A286F356A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8859844-A8AF-1A4C-927C-F55935BD7289}"/>
              </a:ext>
            </a:extLst>
          </p:cNvPr>
          <p:cNvPicPr>
            <a:picLocks noChangeAspect="1"/>
          </p:cNvPicPr>
          <p:nvPr userDrawn="1"/>
        </p:nvPicPr>
        <p:blipFill>
          <a:blip r:embed="rId3"/>
          <a:srcRect/>
          <a:stretch/>
        </p:blipFill>
        <p:spPr>
          <a:xfrm>
            <a:off x="6009652" y="1898112"/>
            <a:ext cx="4015046" cy="830699"/>
          </a:xfrm>
          <a:prstGeom prst="rect">
            <a:avLst/>
          </a:prstGeom>
        </p:spPr>
      </p:pic>
      <p:sp>
        <p:nvSpPr>
          <p:cNvPr id="19" name="Text Placeholder 6">
            <a:extLst>
              <a:ext uri="{FF2B5EF4-FFF2-40B4-BE49-F238E27FC236}">
                <a16:creationId xmlns:a16="http://schemas.microsoft.com/office/drawing/2014/main" id="{9CC90635-6335-4A40-923E-27D71AA080B7}"/>
              </a:ext>
            </a:extLst>
          </p:cNvPr>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20" name="Text Placeholder 36">
            <a:extLst>
              <a:ext uri="{FF2B5EF4-FFF2-40B4-BE49-F238E27FC236}">
                <a16:creationId xmlns:a16="http://schemas.microsoft.com/office/drawing/2014/main" id="{A2CFD66E-1EC2-C947-A217-029C57263739}"/>
              </a:ext>
            </a:extLst>
          </p:cNvPr>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spTree>
    <p:extLst>
      <p:ext uri="{BB962C8B-B14F-4D97-AF65-F5344CB8AC3E}">
        <p14:creationId xmlns:p14="http://schemas.microsoft.com/office/powerpoint/2010/main" val="4078730496"/>
      </p:ext>
    </p:extLst>
  </p:cSld>
  <p:clrMapOvr>
    <a:masterClrMapping/>
  </p:clrMapOvr>
  <p:extLst>
    <p:ext uri="{DCECCB84-F9BA-43D5-87BE-67443E8EF086}">
      <p15:sldGuideLst xmlns:p15="http://schemas.microsoft.com/office/powerpoint/2012/main">
        <p15:guide id="1" orient="horz" pos="1684">
          <p15:clr>
            <a:srgbClr val="FBAE40"/>
          </p15:clr>
        </p15:guide>
        <p15:guide id="2" pos="379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ACBEB1-E43E-5440-932E-C2A286F356A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8859844-A8AF-1A4C-927C-F55935BD7289}"/>
              </a:ext>
            </a:extLst>
          </p:cNvPr>
          <p:cNvPicPr>
            <a:picLocks noChangeAspect="1"/>
          </p:cNvPicPr>
          <p:nvPr userDrawn="1"/>
        </p:nvPicPr>
        <p:blipFill>
          <a:blip r:embed="rId3"/>
          <a:srcRect/>
          <a:stretch/>
        </p:blipFill>
        <p:spPr>
          <a:xfrm>
            <a:off x="6009652" y="1898112"/>
            <a:ext cx="4015045" cy="830699"/>
          </a:xfrm>
          <a:prstGeom prst="rect">
            <a:avLst/>
          </a:prstGeom>
        </p:spPr>
      </p:pic>
      <p:sp>
        <p:nvSpPr>
          <p:cNvPr id="19" name="Text Placeholder 6">
            <a:extLst>
              <a:ext uri="{FF2B5EF4-FFF2-40B4-BE49-F238E27FC236}">
                <a16:creationId xmlns:a16="http://schemas.microsoft.com/office/drawing/2014/main" id="{9CC90635-6335-4A40-923E-27D71AA080B7}"/>
              </a:ext>
            </a:extLst>
          </p:cNvPr>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20" name="Text Placeholder 36">
            <a:extLst>
              <a:ext uri="{FF2B5EF4-FFF2-40B4-BE49-F238E27FC236}">
                <a16:creationId xmlns:a16="http://schemas.microsoft.com/office/drawing/2014/main" id="{A2CFD66E-1EC2-C947-A217-029C57263739}"/>
              </a:ext>
            </a:extLst>
          </p:cNvPr>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sp>
        <p:nvSpPr>
          <p:cNvPr id="11" name="Picture Placeholder 49">
            <a:extLst>
              <a:ext uri="{FF2B5EF4-FFF2-40B4-BE49-F238E27FC236}">
                <a16:creationId xmlns:a16="http://schemas.microsoft.com/office/drawing/2014/main" id="{9AA55452-DAFE-1542-9580-0E6F2A82BEDD}"/>
              </a:ext>
            </a:extLst>
          </p:cNvPr>
          <p:cNvSpPr>
            <a:spLocks noGrp="1"/>
          </p:cNvSpPr>
          <p:nvPr>
            <p:ph type="pic" sz="quarter" idx="14"/>
          </p:nvPr>
        </p:nvSpPr>
        <p:spPr>
          <a:xfrm>
            <a:off x="-31910" y="-13803"/>
            <a:ext cx="5629242" cy="6884439"/>
          </a:xfrm>
          <a:custGeom>
            <a:avLst/>
            <a:gdLst>
              <a:gd name="connsiteX0" fmla="*/ 4 w 3878263"/>
              <a:gd name="connsiteY0" fmla="*/ 2619516 h 6858000"/>
              <a:gd name="connsiteX1" fmla="*/ 1939132 w 3878263"/>
              <a:gd name="connsiteY1" fmla="*/ 0 h 6858000"/>
              <a:gd name="connsiteX2" fmla="*/ 3878259 w 3878263"/>
              <a:gd name="connsiteY2" fmla="*/ 2619516 h 6858000"/>
              <a:gd name="connsiteX3" fmla="*/ 3137578 w 3878263"/>
              <a:gd name="connsiteY3" fmla="*/ 6857983 h 6858000"/>
              <a:gd name="connsiteX4" fmla="*/ 740685 w 3878263"/>
              <a:gd name="connsiteY4" fmla="*/ 6857983 h 6858000"/>
              <a:gd name="connsiteX5" fmla="*/ 4 w 3878263"/>
              <a:gd name="connsiteY5" fmla="*/ 2619516 h 6858000"/>
              <a:gd name="connsiteX0" fmla="*/ 0 w 3878255"/>
              <a:gd name="connsiteY0" fmla="*/ 28716 h 6857983"/>
              <a:gd name="connsiteX1" fmla="*/ 1939128 w 3878255"/>
              <a:gd name="connsiteY1" fmla="*/ 0 h 6857983"/>
              <a:gd name="connsiteX2" fmla="*/ 3878255 w 3878255"/>
              <a:gd name="connsiteY2" fmla="*/ 2619516 h 6857983"/>
              <a:gd name="connsiteX3" fmla="*/ 3137574 w 3878255"/>
              <a:gd name="connsiteY3" fmla="*/ 6857983 h 6857983"/>
              <a:gd name="connsiteX4" fmla="*/ 740681 w 3878255"/>
              <a:gd name="connsiteY4" fmla="*/ 6857983 h 6857983"/>
              <a:gd name="connsiteX5" fmla="*/ 0 w 3878255"/>
              <a:gd name="connsiteY5" fmla="*/ 28716 h 6857983"/>
              <a:gd name="connsiteX0" fmla="*/ 0 w 3878255"/>
              <a:gd name="connsiteY0" fmla="*/ 38142 h 6867409"/>
              <a:gd name="connsiteX1" fmla="*/ 2306773 w 3878255"/>
              <a:gd name="connsiteY1" fmla="*/ 0 h 6867409"/>
              <a:gd name="connsiteX2" fmla="*/ 3878255 w 3878255"/>
              <a:gd name="connsiteY2" fmla="*/ 2628942 h 6867409"/>
              <a:gd name="connsiteX3" fmla="*/ 3137574 w 3878255"/>
              <a:gd name="connsiteY3" fmla="*/ 6867409 h 6867409"/>
              <a:gd name="connsiteX4" fmla="*/ 740681 w 3878255"/>
              <a:gd name="connsiteY4" fmla="*/ 6867409 h 6867409"/>
              <a:gd name="connsiteX5" fmla="*/ 0 w 3878255"/>
              <a:gd name="connsiteY5" fmla="*/ 38142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750108 w 3887682"/>
              <a:gd name="connsiteY4" fmla="*/ 6867409 h 6867409"/>
              <a:gd name="connsiteX5" fmla="*/ 0 w 3887682"/>
              <a:gd name="connsiteY5" fmla="*/ 434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5390 w 3887682"/>
              <a:gd name="connsiteY4" fmla="*/ 6867409 h 6867409"/>
              <a:gd name="connsiteX5" fmla="*/ 0 w 3887682"/>
              <a:gd name="connsiteY5" fmla="*/ 434 h 6867409"/>
              <a:gd name="connsiteX0" fmla="*/ 0 w 3887682"/>
              <a:gd name="connsiteY0" fmla="*/ 434 h 6876836"/>
              <a:gd name="connsiteX1" fmla="*/ 2316200 w 3887682"/>
              <a:gd name="connsiteY1" fmla="*/ 0 h 6876836"/>
              <a:gd name="connsiteX2" fmla="*/ 3887682 w 3887682"/>
              <a:gd name="connsiteY2" fmla="*/ 2628942 h 6876836"/>
              <a:gd name="connsiteX3" fmla="*/ 1751834 w 3887682"/>
              <a:gd name="connsiteY3" fmla="*/ 6876836 h 6876836"/>
              <a:gd name="connsiteX4" fmla="*/ 5390 w 3887682"/>
              <a:gd name="connsiteY4" fmla="*/ 6867409 h 6876836"/>
              <a:gd name="connsiteX5" fmla="*/ 0 w 3887682"/>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51834 w 3774561"/>
              <a:gd name="connsiteY3" fmla="*/ 6876836 h 6876836"/>
              <a:gd name="connsiteX4" fmla="*/ 5390 w 3774561"/>
              <a:gd name="connsiteY4" fmla="*/ 6867409 h 6876836"/>
              <a:gd name="connsiteX5" fmla="*/ 0 w 3774561"/>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23554 w 3774561"/>
              <a:gd name="connsiteY3" fmla="*/ 6876836 h 6876836"/>
              <a:gd name="connsiteX4" fmla="*/ 5390 w 3774561"/>
              <a:gd name="connsiteY4" fmla="*/ 6867409 h 6876836"/>
              <a:gd name="connsiteX5" fmla="*/ 0 w 3774561"/>
              <a:gd name="connsiteY5" fmla="*/ 434 h 6876836"/>
              <a:gd name="connsiteX0" fmla="*/ 0 w 3285464"/>
              <a:gd name="connsiteY0" fmla="*/ 434 h 6876836"/>
              <a:gd name="connsiteX1" fmla="*/ 2316200 w 3285464"/>
              <a:gd name="connsiteY1" fmla="*/ 0 h 6876836"/>
              <a:gd name="connsiteX2" fmla="*/ 3285464 w 3285464"/>
              <a:gd name="connsiteY2" fmla="*/ 2630038 h 6876836"/>
              <a:gd name="connsiteX3" fmla="*/ 1723554 w 3285464"/>
              <a:gd name="connsiteY3" fmla="*/ 6876836 h 6876836"/>
              <a:gd name="connsiteX4" fmla="*/ 5390 w 3285464"/>
              <a:gd name="connsiteY4" fmla="*/ 6867409 h 6876836"/>
              <a:gd name="connsiteX5" fmla="*/ 0 w 3285464"/>
              <a:gd name="connsiteY5" fmla="*/ 434 h 6876836"/>
              <a:gd name="connsiteX0" fmla="*/ 0 w 3285464"/>
              <a:gd name="connsiteY0" fmla="*/ 434 h 6867409"/>
              <a:gd name="connsiteX1" fmla="*/ 2316200 w 3285464"/>
              <a:gd name="connsiteY1" fmla="*/ 0 h 6867409"/>
              <a:gd name="connsiteX2" fmla="*/ 3285464 w 3285464"/>
              <a:gd name="connsiteY2" fmla="*/ 2630038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5464"/>
              <a:gd name="connsiteY0" fmla="*/ 434 h 6867409"/>
              <a:gd name="connsiteX1" fmla="*/ 2316200 w 3285464"/>
              <a:gd name="connsiteY1" fmla="*/ 0 h 6867409"/>
              <a:gd name="connsiteX2" fmla="*/ 3285464 w 3285464"/>
              <a:gd name="connsiteY2" fmla="*/ 2683201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2013"/>
              <a:gd name="connsiteY0" fmla="*/ 434 h 6867409"/>
              <a:gd name="connsiteX1" fmla="*/ 2316200 w 3282013"/>
              <a:gd name="connsiteY1" fmla="*/ 0 h 6867409"/>
              <a:gd name="connsiteX2" fmla="*/ 3282013 w 3282013"/>
              <a:gd name="connsiteY2" fmla="*/ 2659047 h 6867409"/>
              <a:gd name="connsiteX3" fmla="*/ 1553433 w 3282013"/>
              <a:gd name="connsiteY3" fmla="*/ 6866203 h 6867409"/>
              <a:gd name="connsiteX4" fmla="*/ 5390 w 3282013"/>
              <a:gd name="connsiteY4" fmla="*/ 6867409 h 6867409"/>
              <a:gd name="connsiteX5" fmla="*/ 0 w 3282013"/>
              <a:gd name="connsiteY5" fmla="*/ 434 h 6867409"/>
              <a:gd name="connsiteX0" fmla="*/ 0 w 3239810"/>
              <a:gd name="connsiteY0" fmla="*/ 434 h 6867409"/>
              <a:gd name="connsiteX1" fmla="*/ 2316200 w 3239810"/>
              <a:gd name="connsiteY1" fmla="*/ 0 h 6867409"/>
              <a:gd name="connsiteX2" fmla="*/ 3239810 w 3239810"/>
              <a:gd name="connsiteY2" fmla="*/ 3207687 h 6867409"/>
              <a:gd name="connsiteX3" fmla="*/ 1553433 w 3239810"/>
              <a:gd name="connsiteY3" fmla="*/ 6866203 h 6867409"/>
              <a:gd name="connsiteX4" fmla="*/ 5390 w 3239810"/>
              <a:gd name="connsiteY4" fmla="*/ 6867409 h 6867409"/>
              <a:gd name="connsiteX5" fmla="*/ 0 w 3239810"/>
              <a:gd name="connsiteY5" fmla="*/ 434 h 6867409"/>
              <a:gd name="connsiteX0" fmla="*/ 0 w 3270436"/>
              <a:gd name="connsiteY0" fmla="*/ 434 h 6867409"/>
              <a:gd name="connsiteX1" fmla="*/ 2316200 w 3270436"/>
              <a:gd name="connsiteY1" fmla="*/ 0 h 6867409"/>
              <a:gd name="connsiteX2" fmla="*/ 3270436 w 3270436"/>
              <a:gd name="connsiteY2" fmla="*/ 3233938 h 6867409"/>
              <a:gd name="connsiteX3" fmla="*/ 1553433 w 3270436"/>
              <a:gd name="connsiteY3" fmla="*/ 6866203 h 6867409"/>
              <a:gd name="connsiteX4" fmla="*/ 5390 w 3270436"/>
              <a:gd name="connsiteY4" fmla="*/ 6867409 h 6867409"/>
              <a:gd name="connsiteX5" fmla="*/ 0 w 3270436"/>
              <a:gd name="connsiteY5" fmla="*/ 434 h 6867409"/>
              <a:gd name="connsiteX0" fmla="*/ 0 w 3270436"/>
              <a:gd name="connsiteY0" fmla="*/ 4809 h 6871784"/>
              <a:gd name="connsiteX1" fmla="*/ 1716809 w 3270436"/>
              <a:gd name="connsiteY1" fmla="*/ 0 h 6871784"/>
              <a:gd name="connsiteX2" fmla="*/ 3270436 w 3270436"/>
              <a:gd name="connsiteY2" fmla="*/ 3238313 h 6871784"/>
              <a:gd name="connsiteX3" fmla="*/ 1553433 w 3270436"/>
              <a:gd name="connsiteY3" fmla="*/ 6870578 h 6871784"/>
              <a:gd name="connsiteX4" fmla="*/ 5390 w 3270436"/>
              <a:gd name="connsiteY4" fmla="*/ 6871784 h 6871784"/>
              <a:gd name="connsiteX5" fmla="*/ 0 w 3270436"/>
              <a:gd name="connsiteY5" fmla="*/ 4809 h 6871784"/>
              <a:gd name="connsiteX0" fmla="*/ 0 w 3270436"/>
              <a:gd name="connsiteY0" fmla="*/ 4809 h 6871784"/>
              <a:gd name="connsiteX1" fmla="*/ 1716809 w 3270436"/>
              <a:gd name="connsiteY1" fmla="*/ 0 h 6871784"/>
              <a:gd name="connsiteX2" fmla="*/ 3270436 w 3270436"/>
              <a:gd name="connsiteY2" fmla="*/ 3238313 h 6871784"/>
              <a:gd name="connsiteX3" fmla="*/ 796537 w 3270436"/>
              <a:gd name="connsiteY3" fmla="*/ 6866203 h 6871784"/>
              <a:gd name="connsiteX4" fmla="*/ 5390 w 3270436"/>
              <a:gd name="connsiteY4" fmla="*/ 6871784 h 6871784"/>
              <a:gd name="connsiteX5" fmla="*/ 0 w 3270436"/>
              <a:gd name="connsiteY5" fmla="*/ 4809 h 6871784"/>
              <a:gd name="connsiteX0" fmla="*/ 0 w 3352882"/>
              <a:gd name="connsiteY0" fmla="*/ 4809 h 6871784"/>
              <a:gd name="connsiteX1" fmla="*/ 1716809 w 3352882"/>
              <a:gd name="connsiteY1" fmla="*/ 0 h 6871784"/>
              <a:gd name="connsiteX2" fmla="*/ 3352882 w 3352882"/>
              <a:gd name="connsiteY2" fmla="*/ 3073421 h 6871784"/>
              <a:gd name="connsiteX3" fmla="*/ 796537 w 3352882"/>
              <a:gd name="connsiteY3" fmla="*/ 6866203 h 6871784"/>
              <a:gd name="connsiteX4" fmla="*/ 5390 w 3352882"/>
              <a:gd name="connsiteY4" fmla="*/ 6871784 h 6871784"/>
              <a:gd name="connsiteX5" fmla="*/ 0 w 3352882"/>
              <a:gd name="connsiteY5" fmla="*/ 4809 h 6871784"/>
              <a:gd name="connsiteX0" fmla="*/ 0 w 5629242"/>
              <a:gd name="connsiteY0" fmla="*/ 4809 h 6871784"/>
              <a:gd name="connsiteX1" fmla="*/ 5629242 w 5629242"/>
              <a:gd name="connsiteY1" fmla="*/ 0 h 6871784"/>
              <a:gd name="connsiteX2" fmla="*/ 3352882 w 5629242"/>
              <a:gd name="connsiteY2" fmla="*/ 3073421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2737763 w 5629242"/>
              <a:gd name="connsiteY3" fmla="*/ 6866203 h 6871784"/>
              <a:gd name="connsiteX4" fmla="*/ 5390 w 5629242"/>
              <a:gd name="connsiteY4" fmla="*/ 6871784 h 6871784"/>
              <a:gd name="connsiteX5" fmla="*/ 0 w 5629242"/>
              <a:gd name="connsiteY5" fmla="*/ 4809 h 6871784"/>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338446 h 6866203"/>
              <a:gd name="connsiteX5" fmla="*/ 0 w 5629242"/>
              <a:gd name="connsiteY5" fmla="*/ 4809 h 6866203"/>
              <a:gd name="connsiteX0" fmla="*/ 0 w 5629242"/>
              <a:gd name="connsiteY0" fmla="*/ 4809 h 6881193"/>
              <a:gd name="connsiteX1" fmla="*/ 5629242 w 5629242"/>
              <a:gd name="connsiteY1" fmla="*/ 0 h 6881193"/>
              <a:gd name="connsiteX2" fmla="*/ 4034934 w 5629242"/>
              <a:gd name="connsiteY2" fmla="*/ 6858437 h 6881193"/>
              <a:gd name="connsiteX3" fmla="*/ 2640327 w 5629242"/>
              <a:gd name="connsiteY3" fmla="*/ 6881193 h 6881193"/>
              <a:gd name="connsiteX4" fmla="*/ 12885 w 5629242"/>
              <a:gd name="connsiteY4" fmla="*/ 4338446 h 6881193"/>
              <a:gd name="connsiteX5" fmla="*/ 0 w 5629242"/>
              <a:gd name="connsiteY5" fmla="*/ 4809 h 6881193"/>
              <a:gd name="connsiteX0" fmla="*/ 0 w 5629242"/>
              <a:gd name="connsiteY0" fmla="*/ 4809 h 6881193"/>
              <a:gd name="connsiteX1" fmla="*/ 5629242 w 5629242"/>
              <a:gd name="connsiteY1" fmla="*/ 0 h 6881193"/>
              <a:gd name="connsiteX2" fmla="*/ 4034934 w 5629242"/>
              <a:gd name="connsiteY2" fmla="*/ 6858437 h 6881193"/>
              <a:gd name="connsiteX3" fmla="*/ 2640327 w 5629242"/>
              <a:gd name="connsiteY3" fmla="*/ 6881193 h 6881193"/>
              <a:gd name="connsiteX4" fmla="*/ 12885 w 5629242"/>
              <a:gd name="connsiteY4" fmla="*/ 4428387 h 6881193"/>
              <a:gd name="connsiteX5" fmla="*/ 0 w 5629242"/>
              <a:gd name="connsiteY5" fmla="*/ 4809 h 6881193"/>
              <a:gd name="connsiteX0" fmla="*/ 0 w 5629242"/>
              <a:gd name="connsiteY0" fmla="*/ 4809 h 6884439"/>
              <a:gd name="connsiteX1" fmla="*/ 5629242 w 5629242"/>
              <a:gd name="connsiteY1" fmla="*/ 0 h 6884439"/>
              <a:gd name="connsiteX2" fmla="*/ 4030600 w 5629242"/>
              <a:gd name="connsiteY2" fmla="*/ 6884439 h 6884439"/>
              <a:gd name="connsiteX3" fmla="*/ 2640327 w 5629242"/>
              <a:gd name="connsiteY3" fmla="*/ 6881193 h 6884439"/>
              <a:gd name="connsiteX4" fmla="*/ 12885 w 5629242"/>
              <a:gd name="connsiteY4" fmla="*/ 4428387 h 6884439"/>
              <a:gd name="connsiteX5" fmla="*/ 0 w 5629242"/>
              <a:gd name="connsiteY5" fmla="*/ 4809 h 688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9242" h="6884439">
                <a:moveTo>
                  <a:pt x="0" y="4809"/>
                </a:moveTo>
                <a:lnTo>
                  <a:pt x="5629242" y="0"/>
                </a:lnTo>
                <a:lnTo>
                  <a:pt x="4030600" y="6884439"/>
                </a:lnTo>
                <a:lnTo>
                  <a:pt x="2640327" y="6881193"/>
                </a:lnTo>
                <a:lnTo>
                  <a:pt x="12885" y="4428387"/>
                </a:lnTo>
                <a:cubicBezTo>
                  <a:pt x="11088" y="2139395"/>
                  <a:pt x="1797" y="2293801"/>
                  <a:pt x="0" y="4809"/>
                </a:cubicBezTo>
                <a:close/>
              </a:path>
            </a:pathLst>
          </a:custGeom>
          <a:solidFill>
            <a:schemeClr val="bg2"/>
          </a:solidFill>
          <a:ln>
            <a:noFill/>
          </a:ln>
        </p:spPr>
        <p:txBody>
          <a:bodyPr/>
          <a:lstStyle/>
          <a:p>
            <a:endParaRPr lang="en-US" dirty="0"/>
          </a:p>
        </p:txBody>
      </p:sp>
    </p:spTree>
    <p:extLst>
      <p:ext uri="{BB962C8B-B14F-4D97-AF65-F5344CB8AC3E}">
        <p14:creationId xmlns:p14="http://schemas.microsoft.com/office/powerpoint/2010/main" val="3788959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F28D7ECB-1AC8-C6D1-4A85-94333725E951}"/>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2899619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without Image">
    <p:bg>
      <p:bgPr>
        <a:gradFill>
          <a:gsLst>
            <a:gs pos="26000">
              <a:schemeClr val="tx1"/>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F28D7ECB-1AC8-C6D1-4A85-94333725E951}"/>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235356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ACBEB1-E43E-5440-932E-C2A286F356A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8859844-A8AF-1A4C-927C-F55935BD7289}"/>
              </a:ext>
            </a:extLst>
          </p:cNvPr>
          <p:cNvPicPr>
            <a:picLocks noChangeAspect="1"/>
          </p:cNvPicPr>
          <p:nvPr userDrawn="1"/>
        </p:nvPicPr>
        <p:blipFill>
          <a:blip r:embed="rId3"/>
          <a:srcRect/>
          <a:stretch/>
        </p:blipFill>
        <p:spPr>
          <a:xfrm>
            <a:off x="6009652" y="1898112"/>
            <a:ext cx="4015045" cy="830699"/>
          </a:xfrm>
          <a:prstGeom prst="rect">
            <a:avLst/>
          </a:prstGeom>
        </p:spPr>
      </p:pic>
      <p:sp>
        <p:nvSpPr>
          <p:cNvPr id="19" name="Text Placeholder 6">
            <a:extLst>
              <a:ext uri="{FF2B5EF4-FFF2-40B4-BE49-F238E27FC236}">
                <a16:creationId xmlns:a16="http://schemas.microsoft.com/office/drawing/2014/main" id="{9CC90635-6335-4A40-923E-27D71AA080B7}"/>
              </a:ext>
            </a:extLst>
          </p:cNvPr>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20" name="Text Placeholder 36">
            <a:extLst>
              <a:ext uri="{FF2B5EF4-FFF2-40B4-BE49-F238E27FC236}">
                <a16:creationId xmlns:a16="http://schemas.microsoft.com/office/drawing/2014/main" id="{A2CFD66E-1EC2-C947-A217-029C57263739}"/>
              </a:ext>
            </a:extLst>
          </p:cNvPr>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sp>
        <p:nvSpPr>
          <p:cNvPr id="11" name="Picture Placeholder 49">
            <a:extLst>
              <a:ext uri="{FF2B5EF4-FFF2-40B4-BE49-F238E27FC236}">
                <a16:creationId xmlns:a16="http://schemas.microsoft.com/office/drawing/2014/main" id="{9AA55452-DAFE-1542-9580-0E6F2A82BEDD}"/>
              </a:ext>
            </a:extLst>
          </p:cNvPr>
          <p:cNvSpPr>
            <a:spLocks noGrp="1"/>
          </p:cNvSpPr>
          <p:nvPr>
            <p:ph type="pic" sz="quarter" idx="14"/>
          </p:nvPr>
        </p:nvSpPr>
        <p:spPr>
          <a:xfrm>
            <a:off x="-31910" y="-13803"/>
            <a:ext cx="5629242" cy="6884439"/>
          </a:xfrm>
          <a:custGeom>
            <a:avLst/>
            <a:gdLst>
              <a:gd name="connsiteX0" fmla="*/ 4 w 3878263"/>
              <a:gd name="connsiteY0" fmla="*/ 2619516 h 6858000"/>
              <a:gd name="connsiteX1" fmla="*/ 1939132 w 3878263"/>
              <a:gd name="connsiteY1" fmla="*/ 0 h 6858000"/>
              <a:gd name="connsiteX2" fmla="*/ 3878259 w 3878263"/>
              <a:gd name="connsiteY2" fmla="*/ 2619516 h 6858000"/>
              <a:gd name="connsiteX3" fmla="*/ 3137578 w 3878263"/>
              <a:gd name="connsiteY3" fmla="*/ 6857983 h 6858000"/>
              <a:gd name="connsiteX4" fmla="*/ 740685 w 3878263"/>
              <a:gd name="connsiteY4" fmla="*/ 6857983 h 6858000"/>
              <a:gd name="connsiteX5" fmla="*/ 4 w 3878263"/>
              <a:gd name="connsiteY5" fmla="*/ 2619516 h 6858000"/>
              <a:gd name="connsiteX0" fmla="*/ 0 w 3878255"/>
              <a:gd name="connsiteY0" fmla="*/ 28716 h 6857983"/>
              <a:gd name="connsiteX1" fmla="*/ 1939128 w 3878255"/>
              <a:gd name="connsiteY1" fmla="*/ 0 h 6857983"/>
              <a:gd name="connsiteX2" fmla="*/ 3878255 w 3878255"/>
              <a:gd name="connsiteY2" fmla="*/ 2619516 h 6857983"/>
              <a:gd name="connsiteX3" fmla="*/ 3137574 w 3878255"/>
              <a:gd name="connsiteY3" fmla="*/ 6857983 h 6857983"/>
              <a:gd name="connsiteX4" fmla="*/ 740681 w 3878255"/>
              <a:gd name="connsiteY4" fmla="*/ 6857983 h 6857983"/>
              <a:gd name="connsiteX5" fmla="*/ 0 w 3878255"/>
              <a:gd name="connsiteY5" fmla="*/ 28716 h 6857983"/>
              <a:gd name="connsiteX0" fmla="*/ 0 w 3878255"/>
              <a:gd name="connsiteY0" fmla="*/ 38142 h 6867409"/>
              <a:gd name="connsiteX1" fmla="*/ 2306773 w 3878255"/>
              <a:gd name="connsiteY1" fmla="*/ 0 h 6867409"/>
              <a:gd name="connsiteX2" fmla="*/ 3878255 w 3878255"/>
              <a:gd name="connsiteY2" fmla="*/ 2628942 h 6867409"/>
              <a:gd name="connsiteX3" fmla="*/ 3137574 w 3878255"/>
              <a:gd name="connsiteY3" fmla="*/ 6867409 h 6867409"/>
              <a:gd name="connsiteX4" fmla="*/ 740681 w 3878255"/>
              <a:gd name="connsiteY4" fmla="*/ 6867409 h 6867409"/>
              <a:gd name="connsiteX5" fmla="*/ 0 w 3878255"/>
              <a:gd name="connsiteY5" fmla="*/ 38142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750108 w 3887682"/>
              <a:gd name="connsiteY4" fmla="*/ 6867409 h 6867409"/>
              <a:gd name="connsiteX5" fmla="*/ 0 w 3887682"/>
              <a:gd name="connsiteY5" fmla="*/ 434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5390 w 3887682"/>
              <a:gd name="connsiteY4" fmla="*/ 6867409 h 6867409"/>
              <a:gd name="connsiteX5" fmla="*/ 0 w 3887682"/>
              <a:gd name="connsiteY5" fmla="*/ 434 h 6867409"/>
              <a:gd name="connsiteX0" fmla="*/ 0 w 3887682"/>
              <a:gd name="connsiteY0" fmla="*/ 434 h 6876836"/>
              <a:gd name="connsiteX1" fmla="*/ 2316200 w 3887682"/>
              <a:gd name="connsiteY1" fmla="*/ 0 h 6876836"/>
              <a:gd name="connsiteX2" fmla="*/ 3887682 w 3887682"/>
              <a:gd name="connsiteY2" fmla="*/ 2628942 h 6876836"/>
              <a:gd name="connsiteX3" fmla="*/ 1751834 w 3887682"/>
              <a:gd name="connsiteY3" fmla="*/ 6876836 h 6876836"/>
              <a:gd name="connsiteX4" fmla="*/ 5390 w 3887682"/>
              <a:gd name="connsiteY4" fmla="*/ 6867409 h 6876836"/>
              <a:gd name="connsiteX5" fmla="*/ 0 w 3887682"/>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51834 w 3774561"/>
              <a:gd name="connsiteY3" fmla="*/ 6876836 h 6876836"/>
              <a:gd name="connsiteX4" fmla="*/ 5390 w 3774561"/>
              <a:gd name="connsiteY4" fmla="*/ 6867409 h 6876836"/>
              <a:gd name="connsiteX5" fmla="*/ 0 w 3774561"/>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23554 w 3774561"/>
              <a:gd name="connsiteY3" fmla="*/ 6876836 h 6876836"/>
              <a:gd name="connsiteX4" fmla="*/ 5390 w 3774561"/>
              <a:gd name="connsiteY4" fmla="*/ 6867409 h 6876836"/>
              <a:gd name="connsiteX5" fmla="*/ 0 w 3774561"/>
              <a:gd name="connsiteY5" fmla="*/ 434 h 6876836"/>
              <a:gd name="connsiteX0" fmla="*/ 0 w 3285464"/>
              <a:gd name="connsiteY0" fmla="*/ 434 h 6876836"/>
              <a:gd name="connsiteX1" fmla="*/ 2316200 w 3285464"/>
              <a:gd name="connsiteY1" fmla="*/ 0 h 6876836"/>
              <a:gd name="connsiteX2" fmla="*/ 3285464 w 3285464"/>
              <a:gd name="connsiteY2" fmla="*/ 2630038 h 6876836"/>
              <a:gd name="connsiteX3" fmla="*/ 1723554 w 3285464"/>
              <a:gd name="connsiteY3" fmla="*/ 6876836 h 6876836"/>
              <a:gd name="connsiteX4" fmla="*/ 5390 w 3285464"/>
              <a:gd name="connsiteY4" fmla="*/ 6867409 h 6876836"/>
              <a:gd name="connsiteX5" fmla="*/ 0 w 3285464"/>
              <a:gd name="connsiteY5" fmla="*/ 434 h 6876836"/>
              <a:gd name="connsiteX0" fmla="*/ 0 w 3285464"/>
              <a:gd name="connsiteY0" fmla="*/ 434 h 6867409"/>
              <a:gd name="connsiteX1" fmla="*/ 2316200 w 3285464"/>
              <a:gd name="connsiteY1" fmla="*/ 0 h 6867409"/>
              <a:gd name="connsiteX2" fmla="*/ 3285464 w 3285464"/>
              <a:gd name="connsiteY2" fmla="*/ 2630038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5464"/>
              <a:gd name="connsiteY0" fmla="*/ 434 h 6867409"/>
              <a:gd name="connsiteX1" fmla="*/ 2316200 w 3285464"/>
              <a:gd name="connsiteY1" fmla="*/ 0 h 6867409"/>
              <a:gd name="connsiteX2" fmla="*/ 3285464 w 3285464"/>
              <a:gd name="connsiteY2" fmla="*/ 2683201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2013"/>
              <a:gd name="connsiteY0" fmla="*/ 434 h 6867409"/>
              <a:gd name="connsiteX1" fmla="*/ 2316200 w 3282013"/>
              <a:gd name="connsiteY1" fmla="*/ 0 h 6867409"/>
              <a:gd name="connsiteX2" fmla="*/ 3282013 w 3282013"/>
              <a:gd name="connsiteY2" fmla="*/ 2659047 h 6867409"/>
              <a:gd name="connsiteX3" fmla="*/ 1553433 w 3282013"/>
              <a:gd name="connsiteY3" fmla="*/ 6866203 h 6867409"/>
              <a:gd name="connsiteX4" fmla="*/ 5390 w 3282013"/>
              <a:gd name="connsiteY4" fmla="*/ 6867409 h 6867409"/>
              <a:gd name="connsiteX5" fmla="*/ 0 w 3282013"/>
              <a:gd name="connsiteY5" fmla="*/ 434 h 6867409"/>
              <a:gd name="connsiteX0" fmla="*/ 0 w 3239810"/>
              <a:gd name="connsiteY0" fmla="*/ 434 h 6867409"/>
              <a:gd name="connsiteX1" fmla="*/ 2316200 w 3239810"/>
              <a:gd name="connsiteY1" fmla="*/ 0 h 6867409"/>
              <a:gd name="connsiteX2" fmla="*/ 3239810 w 3239810"/>
              <a:gd name="connsiteY2" fmla="*/ 3207687 h 6867409"/>
              <a:gd name="connsiteX3" fmla="*/ 1553433 w 3239810"/>
              <a:gd name="connsiteY3" fmla="*/ 6866203 h 6867409"/>
              <a:gd name="connsiteX4" fmla="*/ 5390 w 3239810"/>
              <a:gd name="connsiteY4" fmla="*/ 6867409 h 6867409"/>
              <a:gd name="connsiteX5" fmla="*/ 0 w 3239810"/>
              <a:gd name="connsiteY5" fmla="*/ 434 h 6867409"/>
              <a:gd name="connsiteX0" fmla="*/ 0 w 3270436"/>
              <a:gd name="connsiteY0" fmla="*/ 434 h 6867409"/>
              <a:gd name="connsiteX1" fmla="*/ 2316200 w 3270436"/>
              <a:gd name="connsiteY1" fmla="*/ 0 h 6867409"/>
              <a:gd name="connsiteX2" fmla="*/ 3270436 w 3270436"/>
              <a:gd name="connsiteY2" fmla="*/ 3233938 h 6867409"/>
              <a:gd name="connsiteX3" fmla="*/ 1553433 w 3270436"/>
              <a:gd name="connsiteY3" fmla="*/ 6866203 h 6867409"/>
              <a:gd name="connsiteX4" fmla="*/ 5390 w 3270436"/>
              <a:gd name="connsiteY4" fmla="*/ 6867409 h 6867409"/>
              <a:gd name="connsiteX5" fmla="*/ 0 w 3270436"/>
              <a:gd name="connsiteY5" fmla="*/ 434 h 6867409"/>
              <a:gd name="connsiteX0" fmla="*/ 0 w 3270436"/>
              <a:gd name="connsiteY0" fmla="*/ 4809 h 6871784"/>
              <a:gd name="connsiteX1" fmla="*/ 1716809 w 3270436"/>
              <a:gd name="connsiteY1" fmla="*/ 0 h 6871784"/>
              <a:gd name="connsiteX2" fmla="*/ 3270436 w 3270436"/>
              <a:gd name="connsiteY2" fmla="*/ 3238313 h 6871784"/>
              <a:gd name="connsiteX3" fmla="*/ 1553433 w 3270436"/>
              <a:gd name="connsiteY3" fmla="*/ 6870578 h 6871784"/>
              <a:gd name="connsiteX4" fmla="*/ 5390 w 3270436"/>
              <a:gd name="connsiteY4" fmla="*/ 6871784 h 6871784"/>
              <a:gd name="connsiteX5" fmla="*/ 0 w 3270436"/>
              <a:gd name="connsiteY5" fmla="*/ 4809 h 6871784"/>
              <a:gd name="connsiteX0" fmla="*/ 0 w 3270436"/>
              <a:gd name="connsiteY0" fmla="*/ 4809 h 6871784"/>
              <a:gd name="connsiteX1" fmla="*/ 1716809 w 3270436"/>
              <a:gd name="connsiteY1" fmla="*/ 0 h 6871784"/>
              <a:gd name="connsiteX2" fmla="*/ 3270436 w 3270436"/>
              <a:gd name="connsiteY2" fmla="*/ 3238313 h 6871784"/>
              <a:gd name="connsiteX3" fmla="*/ 796537 w 3270436"/>
              <a:gd name="connsiteY3" fmla="*/ 6866203 h 6871784"/>
              <a:gd name="connsiteX4" fmla="*/ 5390 w 3270436"/>
              <a:gd name="connsiteY4" fmla="*/ 6871784 h 6871784"/>
              <a:gd name="connsiteX5" fmla="*/ 0 w 3270436"/>
              <a:gd name="connsiteY5" fmla="*/ 4809 h 6871784"/>
              <a:gd name="connsiteX0" fmla="*/ 0 w 3352882"/>
              <a:gd name="connsiteY0" fmla="*/ 4809 h 6871784"/>
              <a:gd name="connsiteX1" fmla="*/ 1716809 w 3352882"/>
              <a:gd name="connsiteY1" fmla="*/ 0 h 6871784"/>
              <a:gd name="connsiteX2" fmla="*/ 3352882 w 3352882"/>
              <a:gd name="connsiteY2" fmla="*/ 3073421 h 6871784"/>
              <a:gd name="connsiteX3" fmla="*/ 796537 w 3352882"/>
              <a:gd name="connsiteY3" fmla="*/ 6866203 h 6871784"/>
              <a:gd name="connsiteX4" fmla="*/ 5390 w 3352882"/>
              <a:gd name="connsiteY4" fmla="*/ 6871784 h 6871784"/>
              <a:gd name="connsiteX5" fmla="*/ 0 w 3352882"/>
              <a:gd name="connsiteY5" fmla="*/ 4809 h 6871784"/>
              <a:gd name="connsiteX0" fmla="*/ 0 w 5629242"/>
              <a:gd name="connsiteY0" fmla="*/ 4809 h 6871784"/>
              <a:gd name="connsiteX1" fmla="*/ 5629242 w 5629242"/>
              <a:gd name="connsiteY1" fmla="*/ 0 h 6871784"/>
              <a:gd name="connsiteX2" fmla="*/ 3352882 w 5629242"/>
              <a:gd name="connsiteY2" fmla="*/ 3073421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2737763 w 5629242"/>
              <a:gd name="connsiteY3" fmla="*/ 6866203 h 6871784"/>
              <a:gd name="connsiteX4" fmla="*/ 5390 w 5629242"/>
              <a:gd name="connsiteY4" fmla="*/ 6871784 h 6871784"/>
              <a:gd name="connsiteX5" fmla="*/ 0 w 5629242"/>
              <a:gd name="connsiteY5" fmla="*/ 4809 h 6871784"/>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338446 h 6866203"/>
              <a:gd name="connsiteX5" fmla="*/ 0 w 5629242"/>
              <a:gd name="connsiteY5" fmla="*/ 4809 h 6866203"/>
              <a:gd name="connsiteX0" fmla="*/ 0 w 5629242"/>
              <a:gd name="connsiteY0" fmla="*/ 4809 h 6881193"/>
              <a:gd name="connsiteX1" fmla="*/ 5629242 w 5629242"/>
              <a:gd name="connsiteY1" fmla="*/ 0 h 6881193"/>
              <a:gd name="connsiteX2" fmla="*/ 4034934 w 5629242"/>
              <a:gd name="connsiteY2" fmla="*/ 6858437 h 6881193"/>
              <a:gd name="connsiteX3" fmla="*/ 2640327 w 5629242"/>
              <a:gd name="connsiteY3" fmla="*/ 6881193 h 6881193"/>
              <a:gd name="connsiteX4" fmla="*/ 12885 w 5629242"/>
              <a:gd name="connsiteY4" fmla="*/ 4338446 h 6881193"/>
              <a:gd name="connsiteX5" fmla="*/ 0 w 5629242"/>
              <a:gd name="connsiteY5" fmla="*/ 4809 h 6881193"/>
              <a:gd name="connsiteX0" fmla="*/ 0 w 5629242"/>
              <a:gd name="connsiteY0" fmla="*/ 4809 h 6881193"/>
              <a:gd name="connsiteX1" fmla="*/ 5629242 w 5629242"/>
              <a:gd name="connsiteY1" fmla="*/ 0 h 6881193"/>
              <a:gd name="connsiteX2" fmla="*/ 4034934 w 5629242"/>
              <a:gd name="connsiteY2" fmla="*/ 6858437 h 6881193"/>
              <a:gd name="connsiteX3" fmla="*/ 2640327 w 5629242"/>
              <a:gd name="connsiteY3" fmla="*/ 6881193 h 6881193"/>
              <a:gd name="connsiteX4" fmla="*/ 12885 w 5629242"/>
              <a:gd name="connsiteY4" fmla="*/ 4428387 h 6881193"/>
              <a:gd name="connsiteX5" fmla="*/ 0 w 5629242"/>
              <a:gd name="connsiteY5" fmla="*/ 4809 h 6881193"/>
              <a:gd name="connsiteX0" fmla="*/ 0 w 5629242"/>
              <a:gd name="connsiteY0" fmla="*/ 4809 h 6884439"/>
              <a:gd name="connsiteX1" fmla="*/ 5629242 w 5629242"/>
              <a:gd name="connsiteY1" fmla="*/ 0 h 6884439"/>
              <a:gd name="connsiteX2" fmla="*/ 4030600 w 5629242"/>
              <a:gd name="connsiteY2" fmla="*/ 6884439 h 6884439"/>
              <a:gd name="connsiteX3" fmla="*/ 2640327 w 5629242"/>
              <a:gd name="connsiteY3" fmla="*/ 6881193 h 6884439"/>
              <a:gd name="connsiteX4" fmla="*/ 12885 w 5629242"/>
              <a:gd name="connsiteY4" fmla="*/ 4428387 h 6884439"/>
              <a:gd name="connsiteX5" fmla="*/ 0 w 5629242"/>
              <a:gd name="connsiteY5" fmla="*/ 4809 h 688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9242" h="6884439">
                <a:moveTo>
                  <a:pt x="0" y="4809"/>
                </a:moveTo>
                <a:lnTo>
                  <a:pt x="5629242" y="0"/>
                </a:lnTo>
                <a:lnTo>
                  <a:pt x="4030600" y="6884439"/>
                </a:lnTo>
                <a:lnTo>
                  <a:pt x="2640327" y="6881193"/>
                </a:lnTo>
                <a:lnTo>
                  <a:pt x="12885" y="4428387"/>
                </a:lnTo>
                <a:cubicBezTo>
                  <a:pt x="11088" y="2139395"/>
                  <a:pt x="1797" y="2293801"/>
                  <a:pt x="0" y="4809"/>
                </a:cubicBezTo>
                <a:close/>
              </a:path>
            </a:pathLst>
          </a:custGeom>
          <a:solidFill>
            <a:schemeClr val="bg2"/>
          </a:solidFill>
          <a:ln>
            <a:noFill/>
          </a:ln>
        </p:spPr>
        <p:txBody>
          <a:bodyPr/>
          <a:lstStyle/>
          <a:p>
            <a:endParaRPr lang="en-US" dirty="0"/>
          </a:p>
        </p:txBody>
      </p:sp>
    </p:spTree>
    <p:extLst>
      <p:ext uri="{BB962C8B-B14F-4D97-AF65-F5344CB8AC3E}">
        <p14:creationId xmlns:p14="http://schemas.microsoft.com/office/powerpoint/2010/main" val="1972122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sp>
        <p:nvSpPr>
          <p:cNvPr id="33" name="Picture Placeholder 49">
            <a:extLst>
              <a:ext uri="{FF2B5EF4-FFF2-40B4-BE49-F238E27FC236}">
                <a16:creationId xmlns:a16="http://schemas.microsoft.com/office/drawing/2014/main" id="{D57C7912-D196-0349-A498-F859DDC299FB}"/>
              </a:ext>
            </a:extLst>
          </p:cNvPr>
          <p:cNvSpPr>
            <a:spLocks noGrp="1"/>
          </p:cNvSpPr>
          <p:nvPr>
            <p:ph type="pic" sz="quarter" idx="14"/>
          </p:nvPr>
        </p:nvSpPr>
        <p:spPr>
          <a:xfrm>
            <a:off x="-5043" y="-30131"/>
            <a:ext cx="5632863" cy="6890814"/>
          </a:xfrm>
          <a:custGeom>
            <a:avLst/>
            <a:gdLst>
              <a:gd name="connsiteX0" fmla="*/ 4 w 3878263"/>
              <a:gd name="connsiteY0" fmla="*/ 2619516 h 6858000"/>
              <a:gd name="connsiteX1" fmla="*/ 1939132 w 3878263"/>
              <a:gd name="connsiteY1" fmla="*/ 0 h 6858000"/>
              <a:gd name="connsiteX2" fmla="*/ 3878259 w 3878263"/>
              <a:gd name="connsiteY2" fmla="*/ 2619516 h 6858000"/>
              <a:gd name="connsiteX3" fmla="*/ 3137578 w 3878263"/>
              <a:gd name="connsiteY3" fmla="*/ 6857983 h 6858000"/>
              <a:gd name="connsiteX4" fmla="*/ 740685 w 3878263"/>
              <a:gd name="connsiteY4" fmla="*/ 6857983 h 6858000"/>
              <a:gd name="connsiteX5" fmla="*/ 4 w 3878263"/>
              <a:gd name="connsiteY5" fmla="*/ 2619516 h 6858000"/>
              <a:gd name="connsiteX0" fmla="*/ 0 w 3878255"/>
              <a:gd name="connsiteY0" fmla="*/ 28716 h 6857983"/>
              <a:gd name="connsiteX1" fmla="*/ 1939128 w 3878255"/>
              <a:gd name="connsiteY1" fmla="*/ 0 h 6857983"/>
              <a:gd name="connsiteX2" fmla="*/ 3878255 w 3878255"/>
              <a:gd name="connsiteY2" fmla="*/ 2619516 h 6857983"/>
              <a:gd name="connsiteX3" fmla="*/ 3137574 w 3878255"/>
              <a:gd name="connsiteY3" fmla="*/ 6857983 h 6857983"/>
              <a:gd name="connsiteX4" fmla="*/ 740681 w 3878255"/>
              <a:gd name="connsiteY4" fmla="*/ 6857983 h 6857983"/>
              <a:gd name="connsiteX5" fmla="*/ 0 w 3878255"/>
              <a:gd name="connsiteY5" fmla="*/ 28716 h 6857983"/>
              <a:gd name="connsiteX0" fmla="*/ 0 w 3878255"/>
              <a:gd name="connsiteY0" fmla="*/ 38142 h 6867409"/>
              <a:gd name="connsiteX1" fmla="*/ 2306773 w 3878255"/>
              <a:gd name="connsiteY1" fmla="*/ 0 h 6867409"/>
              <a:gd name="connsiteX2" fmla="*/ 3878255 w 3878255"/>
              <a:gd name="connsiteY2" fmla="*/ 2628942 h 6867409"/>
              <a:gd name="connsiteX3" fmla="*/ 3137574 w 3878255"/>
              <a:gd name="connsiteY3" fmla="*/ 6867409 h 6867409"/>
              <a:gd name="connsiteX4" fmla="*/ 740681 w 3878255"/>
              <a:gd name="connsiteY4" fmla="*/ 6867409 h 6867409"/>
              <a:gd name="connsiteX5" fmla="*/ 0 w 3878255"/>
              <a:gd name="connsiteY5" fmla="*/ 38142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750108 w 3887682"/>
              <a:gd name="connsiteY4" fmla="*/ 6867409 h 6867409"/>
              <a:gd name="connsiteX5" fmla="*/ 0 w 3887682"/>
              <a:gd name="connsiteY5" fmla="*/ 434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5390 w 3887682"/>
              <a:gd name="connsiteY4" fmla="*/ 6867409 h 6867409"/>
              <a:gd name="connsiteX5" fmla="*/ 0 w 3887682"/>
              <a:gd name="connsiteY5" fmla="*/ 434 h 6867409"/>
              <a:gd name="connsiteX0" fmla="*/ 0 w 3887682"/>
              <a:gd name="connsiteY0" fmla="*/ 434 h 6876836"/>
              <a:gd name="connsiteX1" fmla="*/ 2316200 w 3887682"/>
              <a:gd name="connsiteY1" fmla="*/ 0 h 6876836"/>
              <a:gd name="connsiteX2" fmla="*/ 3887682 w 3887682"/>
              <a:gd name="connsiteY2" fmla="*/ 2628942 h 6876836"/>
              <a:gd name="connsiteX3" fmla="*/ 1751834 w 3887682"/>
              <a:gd name="connsiteY3" fmla="*/ 6876836 h 6876836"/>
              <a:gd name="connsiteX4" fmla="*/ 5390 w 3887682"/>
              <a:gd name="connsiteY4" fmla="*/ 6867409 h 6876836"/>
              <a:gd name="connsiteX5" fmla="*/ 0 w 3887682"/>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51834 w 3774561"/>
              <a:gd name="connsiteY3" fmla="*/ 6876836 h 6876836"/>
              <a:gd name="connsiteX4" fmla="*/ 5390 w 3774561"/>
              <a:gd name="connsiteY4" fmla="*/ 6867409 h 6876836"/>
              <a:gd name="connsiteX5" fmla="*/ 0 w 3774561"/>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23554 w 3774561"/>
              <a:gd name="connsiteY3" fmla="*/ 6876836 h 6876836"/>
              <a:gd name="connsiteX4" fmla="*/ 5390 w 3774561"/>
              <a:gd name="connsiteY4" fmla="*/ 6867409 h 6876836"/>
              <a:gd name="connsiteX5" fmla="*/ 0 w 3774561"/>
              <a:gd name="connsiteY5" fmla="*/ 434 h 6876836"/>
              <a:gd name="connsiteX0" fmla="*/ 0 w 3285464"/>
              <a:gd name="connsiteY0" fmla="*/ 434 h 6876836"/>
              <a:gd name="connsiteX1" fmla="*/ 2316200 w 3285464"/>
              <a:gd name="connsiteY1" fmla="*/ 0 h 6876836"/>
              <a:gd name="connsiteX2" fmla="*/ 3285464 w 3285464"/>
              <a:gd name="connsiteY2" fmla="*/ 2630038 h 6876836"/>
              <a:gd name="connsiteX3" fmla="*/ 1723554 w 3285464"/>
              <a:gd name="connsiteY3" fmla="*/ 6876836 h 6876836"/>
              <a:gd name="connsiteX4" fmla="*/ 5390 w 3285464"/>
              <a:gd name="connsiteY4" fmla="*/ 6867409 h 6876836"/>
              <a:gd name="connsiteX5" fmla="*/ 0 w 3285464"/>
              <a:gd name="connsiteY5" fmla="*/ 434 h 6876836"/>
              <a:gd name="connsiteX0" fmla="*/ 0 w 3285464"/>
              <a:gd name="connsiteY0" fmla="*/ 434 h 6867409"/>
              <a:gd name="connsiteX1" fmla="*/ 2316200 w 3285464"/>
              <a:gd name="connsiteY1" fmla="*/ 0 h 6867409"/>
              <a:gd name="connsiteX2" fmla="*/ 3285464 w 3285464"/>
              <a:gd name="connsiteY2" fmla="*/ 2630038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5464"/>
              <a:gd name="connsiteY0" fmla="*/ 434 h 6867409"/>
              <a:gd name="connsiteX1" fmla="*/ 2316200 w 3285464"/>
              <a:gd name="connsiteY1" fmla="*/ 0 h 6867409"/>
              <a:gd name="connsiteX2" fmla="*/ 3285464 w 3285464"/>
              <a:gd name="connsiteY2" fmla="*/ 2683201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2013"/>
              <a:gd name="connsiteY0" fmla="*/ 434 h 6867409"/>
              <a:gd name="connsiteX1" fmla="*/ 2316200 w 3282013"/>
              <a:gd name="connsiteY1" fmla="*/ 0 h 6867409"/>
              <a:gd name="connsiteX2" fmla="*/ 3282013 w 3282013"/>
              <a:gd name="connsiteY2" fmla="*/ 2659047 h 6867409"/>
              <a:gd name="connsiteX3" fmla="*/ 1553433 w 3282013"/>
              <a:gd name="connsiteY3" fmla="*/ 6866203 h 6867409"/>
              <a:gd name="connsiteX4" fmla="*/ 5390 w 3282013"/>
              <a:gd name="connsiteY4" fmla="*/ 6867409 h 6867409"/>
              <a:gd name="connsiteX5" fmla="*/ 0 w 3282013"/>
              <a:gd name="connsiteY5" fmla="*/ 434 h 6867409"/>
              <a:gd name="connsiteX0" fmla="*/ 0 w 3239810"/>
              <a:gd name="connsiteY0" fmla="*/ 434 h 6867409"/>
              <a:gd name="connsiteX1" fmla="*/ 2316200 w 3239810"/>
              <a:gd name="connsiteY1" fmla="*/ 0 h 6867409"/>
              <a:gd name="connsiteX2" fmla="*/ 3239810 w 3239810"/>
              <a:gd name="connsiteY2" fmla="*/ 3207687 h 6867409"/>
              <a:gd name="connsiteX3" fmla="*/ 1553433 w 3239810"/>
              <a:gd name="connsiteY3" fmla="*/ 6866203 h 6867409"/>
              <a:gd name="connsiteX4" fmla="*/ 5390 w 3239810"/>
              <a:gd name="connsiteY4" fmla="*/ 6867409 h 6867409"/>
              <a:gd name="connsiteX5" fmla="*/ 0 w 3239810"/>
              <a:gd name="connsiteY5" fmla="*/ 434 h 6867409"/>
              <a:gd name="connsiteX0" fmla="*/ 0 w 3270436"/>
              <a:gd name="connsiteY0" fmla="*/ 434 h 6867409"/>
              <a:gd name="connsiteX1" fmla="*/ 2316200 w 3270436"/>
              <a:gd name="connsiteY1" fmla="*/ 0 h 6867409"/>
              <a:gd name="connsiteX2" fmla="*/ 3270436 w 3270436"/>
              <a:gd name="connsiteY2" fmla="*/ 3233938 h 6867409"/>
              <a:gd name="connsiteX3" fmla="*/ 1553433 w 3270436"/>
              <a:gd name="connsiteY3" fmla="*/ 6866203 h 6867409"/>
              <a:gd name="connsiteX4" fmla="*/ 5390 w 3270436"/>
              <a:gd name="connsiteY4" fmla="*/ 6867409 h 6867409"/>
              <a:gd name="connsiteX5" fmla="*/ 0 w 3270436"/>
              <a:gd name="connsiteY5" fmla="*/ 434 h 6867409"/>
              <a:gd name="connsiteX0" fmla="*/ 0 w 3270436"/>
              <a:gd name="connsiteY0" fmla="*/ 4809 h 6871784"/>
              <a:gd name="connsiteX1" fmla="*/ 1716809 w 3270436"/>
              <a:gd name="connsiteY1" fmla="*/ 0 h 6871784"/>
              <a:gd name="connsiteX2" fmla="*/ 3270436 w 3270436"/>
              <a:gd name="connsiteY2" fmla="*/ 3238313 h 6871784"/>
              <a:gd name="connsiteX3" fmla="*/ 1553433 w 3270436"/>
              <a:gd name="connsiteY3" fmla="*/ 6870578 h 6871784"/>
              <a:gd name="connsiteX4" fmla="*/ 5390 w 3270436"/>
              <a:gd name="connsiteY4" fmla="*/ 6871784 h 6871784"/>
              <a:gd name="connsiteX5" fmla="*/ 0 w 3270436"/>
              <a:gd name="connsiteY5" fmla="*/ 4809 h 6871784"/>
              <a:gd name="connsiteX0" fmla="*/ 0 w 3270436"/>
              <a:gd name="connsiteY0" fmla="*/ 4809 h 6871784"/>
              <a:gd name="connsiteX1" fmla="*/ 1716809 w 3270436"/>
              <a:gd name="connsiteY1" fmla="*/ 0 h 6871784"/>
              <a:gd name="connsiteX2" fmla="*/ 3270436 w 3270436"/>
              <a:gd name="connsiteY2" fmla="*/ 3238313 h 6871784"/>
              <a:gd name="connsiteX3" fmla="*/ 796537 w 3270436"/>
              <a:gd name="connsiteY3" fmla="*/ 6866203 h 6871784"/>
              <a:gd name="connsiteX4" fmla="*/ 5390 w 3270436"/>
              <a:gd name="connsiteY4" fmla="*/ 6871784 h 6871784"/>
              <a:gd name="connsiteX5" fmla="*/ 0 w 3270436"/>
              <a:gd name="connsiteY5" fmla="*/ 4809 h 6871784"/>
              <a:gd name="connsiteX0" fmla="*/ 0 w 3352882"/>
              <a:gd name="connsiteY0" fmla="*/ 4809 h 6871784"/>
              <a:gd name="connsiteX1" fmla="*/ 1716809 w 3352882"/>
              <a:gd name="connsiteY1" fmla="*/ 0 h 6871784"/>
              <a:gd name="connsiteX2" fmla="*/ 3352882 w 3352882"/>
              <a:gd name="connsiteY2" fmla="*/ 3073421 h 6871784"/>
              <a:gd name="connsiteX3" fmla="*/ 796537 w 3352882"/>
              <a:gd name="connsiteY3" fmla="*/ 6866203 h 6871784"/>
              <a:gd name="connsiteX4" fmla="*/ 5390 w 3352882"/>
              <a:gd name="connsiteY4" fmla="*/ 6871784 h 6871784"/>
              <a:gd name="connsiteX5" fmla="*/ 0 w 3352882"/>
              <a:gd name="connsiteY5" fmla="*/ 4809 h 6871784"/>
              <a:gd name="connsiteX0" fmla="*/ 0 w 5629242"/>
              <a:gd name="connsiteY0" fmla="*/ 4809 h 6871784"/>
              <a:gd name="connsiteX1" fmla="*/ 5629242 w 5629242"/>
              <a:gd name="connsiteY1" fmla="*/ 0 h 6871784"/>
              <a:gd name="connsiteX2" fmla="*/ 3352882 w 5629242"/>
              <a:gd name="connsiteY2" fmla="*/ 3073421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2737763 w 5629242"/>
              <a:gd name="connsiteY3" fmla="*/ 6866203 h 6871784"/>
              <a:gd name="connsiteX4" fmla="*/ 5390 w 5629242"/>
              <a:gd name="connsiteY4" fmla="*/ 6871784 h 6871784"/>
              <a:gd name="connsiteX5" fmla="*/ 0 w 5629242"/>
              <a:gd name="connsiteY5" fmla="*/ 4809 h 6871784"/>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338446 h 6866203"/>
              <a:gd name="connsiteX5" fmla="*/ 0 w 5629242"/>
              <a:gd name="connsiteY5" fmla="*/ 4809 h 6866203"/>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120731 h 6866203"/>
              <a:gd name="connsiteX5" fmla="*/ 0 w 5629242"/>
              <a:gd name="connsiteY5" fmla="*/ 4809 h 6866203"/>
              <a:gd name="connsiteX0" fmla="*/ 9064 w 5638306"/>
              <a:gd name="connsiteY0" fmla="*/ 4809 h 6866203"/>
              <a:gd name="connsiteX1" fmla="*/ 5638306 w 5638306"/>
              <a:gd name="connsiteY1" fmla="*/ 0 h 6866203"/>
              <a:gd name="connsiteX2" fmla="*/ 4043998 w 5638306"/>
              <a:gd name="connsiteY2" fmla="*/ 6858437 h 6866203"/>
              <a:gd name="connsiteX3" fmla="*/ 2746827 w 5638306"/>
              <a:gd name="connsiteY3" fmla="*/ 6866203 h 6866203"/>
              <a:gd name="connsiteX4" fmla="*/ 177 w 5638306"/>
              <a:gd name="connsiteY4" fmla="*/ 4284017 h 6866203"/>
              <a:gd name="connsiteX5" fmla="*/ 9064 w 5638306"/>
              <a:gd name="connsiteY5" fmla="*/ 4809 h 6866203"/>
              <a:gd name="connsiteX0" fmla="*/ 9064 w 5638306"/>
              <a:gd name="connsiteY0" fmla="*/ 4809 h 6882531"/>
              <a:gd name="connsiteX1" fmla="*/ 5638306 w 5638306"/>
              <a:gd name="connsiteY1" fmla="*/ 0 h 6882531"/>
              <a:gd name="connsiteX2" fmla="*/ 4043998 w 5638306"/>
              <a:gd name="connsiteY2" fmla="*/ 6858437 h 6882531"/>
              <a:gd name="connsiteX3" fmla="*/ 2812141 w 5638306"/>
              <a:gd name="connsiteY3" fmla="*/ 6882531 h 6882531"/>
              <a:gd name="connsiteX4" fmla="*/ 177 w 5638306"/>
              <a:gd name="connsiteY4" fmla="*/ 4284017 h 6882531"/>
              <a:gd name="connsiteX5" fmla="*/ 9064 w 5638306"/>
              <a:gd name="connsiteY5" fmla="*/ 4809 h 6882531"/>
              <a:gd name="connsiteX0" fmla="*/ 9064 w 5638306"/>
              <a:gd name="connsiteY0" fmla="*/ 4809 h 6871646"/>
              <a:gd name="connsiteX1" fmla="*/ 5638306 w 5638306"/>
              <a:gd name="connsiteY1" fmla="*/ 0 h 6871646"/>
              <a:gd name="connsiteX2" fmla="*/ 4043998 w 5638306"/>
              <a:gd name="connsiteY2" fmla="*/ 6858437 h 6871646"/>
              <a:gd name="connsiteX3" fmla="*/ 2768598 w 5638306"/>
              <a:gd name="connsiteY3" fmla="*/ 6871646 h 6871646"/>
              <a:gd name="connsiteX4" fmla="*/ 177 w 5638306"/>
              <a:gd name="connsiteY4" fmla="*/ 4284017 h 6871646"/>
              <a:gd name="connsiteX5" fmla="*/ 9064 w 5638306"/>
              <a:gd name="connsiteY5" fmla="*/ 4809 h 6871646"/>
              <a:gd name="connsiteX0" fmla="*/ 9064 w 5638306"/>
              <a:gd name="connsiteY0" fmla="*/ 4809 h 6901980"/>
              <a:gd name="connsiteX1" fmla="*/ 5638306 w 5638306"/>
              <a:gd name="connsiteY1" fmla="*/ 0 h 6901980"/>
              <a:gd name="connsiteX2" fmla="*/ 3907926 w 5638306"/>
              <a:gd name="connsiteY2" fmla="*/ 6901980 h 6901980"/>
              <a:gd name="connsiteX3" fmla="*/ 2768598 w 5638306"/>
              <a:gd name="connsiteY3" fmla="*/ 6871646 h 6901980"/>
              <a:gd name="connsiteX4" fmla="*/ 177 w 5638306"/>
              <a:gd name="connsiteY4" fmla="*/ 4284017 h 6901980"/>
              <a:gd name="connsiteX5" fmla="*/ 9064 w 5638306"/>
              <a:gd name="connsiteY5" fmla="*/ 4809 h 6901980"/>
              <a:gd name="connsiteX0" fmla="*/ 9064 w 5638306"/>
              <a:gd name="connsiteY0" fmla="*/ 4809 h 6907423"/>
              <a:gd name="connsiteX1" fmla="*/ 5638306 w 5638306"/>
              <a:gd name="connsiteY1" fmla="*/ 0 h 6907423"/>
              <a:gd name="connsiteX2" fmla="*/ 4016783 w 5638306"/>
              <a:gd name="connsiteY2" fmla="*/ 6907423 h 6907423"/>
              <a:gd name="connsiteX3" fmla="*/ 2768598 w 5638306"/>
              <a:gd name="connsiteY3" fmla="*/ 6871646 h 6907423"/>
              <a:gd name="connsiteX4" fmla="*/ 177 w 5638306"/>
              <a:gd name="connsiteY4" fmla="*/ 4284017 h 6907423"/>
              <a:gd name="connsiteX5" fmla="*/ 9064 w 5638306"/>
              <a:gd name="connsiteY5" fmla="*/ 4809 h 6907423"/>
              <a:gd name="connsiteX0" fmla="*/ 9064 w 5583877"/>
              <a:gd name="connsiteY0" fmla="*/ 32023 h 6934637"/>
              <a:gd name="connsiteX1" fmla="*/ 5583877 w 5583877"/>
              <a:gd name="connsiteY1" fmla="*/ 0 h 6934637"/>
              <a:gd name="connsiteX2" fmla="*/ 4016783 w 5583877"/>
              <a:gd name="connsiteY2" fmla="*/ 6934637 h 6934637"/>
              <a:gd name="connsiteX3" fmla="*/ 2768598 w 5583877"/>
              <a:gd name="connsiteY3" fmla="*/ 6898860 h 6934637"/>
              <a:gd name="connsiteX4" fmla="*/ 177 w 5583877"/>
              <a:gd name="connsiteY4" fmla="*/ 4311231 h 6934637"/>
              <a:gd name="connsiteX5" fmla="*/ 9064 w 5583877"/>
              <a:gd name="connsiteY5" fmla="*/ 32023 h 6934637"/>
              <a:gd name="connsiteX0" fmla="*/ 9064 w 5632863"/>
              <a:gd name="connsiteY0" fmla="*/ 21137 h 6923751"/>
              <a:gd name="connsiteX1" fmla="*/ 5632863 w 5632863"/>
              <a:gd name="connsiteY1" fmla="*/ 0 h 6923751"/>
              <a:gd name="connsiteX2" fmla="*/ 4016783 w 5632863"/>
              <a:gd name="connsiteY2" fmla="*/ 6923751 h 6923751"/>
              <a:gd name="connsiteX3" fmla="*/ 2768598 w 5632863"/>
              <a:gd name="connsiteY3" fmla="*/ 6887974 h 6923751"/>
              <a:gd name="connsiteX4" fmla="*/ 177 w 5632863"/>
              <a:gd name="connsiteY4" fmla="*/ 4300345 h 6923751"/>
              <a:gd name="connsiteX5" fmla="*/ 9064 w 5632863"/>
              <a:gd name="connsiteY5" fmla="*/ 21137 h 6923751"/>
              <a:gd name="connsiteX0" fmla="*/ 9064 w 5632863"/>
              <a:gd name="connsiteY0" fmla="*/ 21137 h 6918308"/>
              <a:gd name="connsiteX1" fmla="*/ 5632863 w 5632863"/>
              <a:gd name="connsiteY1" fmla="*/ 0 h 6918308"/>
              <a:gd name="connsiteX2" fmla="*/ 4016783 w 5632863"/>
              <a:gd name="connsiteY2" fmla="*/ 6918308 h 6918308"/>
              <a:gd name="connsiteX3" fmla="*/ 2768598 w 5632863"/>
              <a:gd name="connsiteY3" fmla="*/ 6887974 h 6918308"/>
              <a:gd name="connsiteX4" fmla="*/ 177 w 5632863"/>
              <a:gd name="connsiteY4" fmla="*/ 4300345 h 6918308"/>
              <a:gd name="connsiteX5" fmla="*/ 9064 w 5632863"/>
              <a:gd name="connsiteY5" fmla="*/ 21137 h 6918308"/>
              <a:gd name="connsiteX0" fmla="*/ 9064 w 5632863"/>
              <a:gd name="connsiteY0" fmla="*/ 21137 h 6905368"/>
              <a:gd name="connsiteX1" fmla="*/ 5632863 w 5632863"/>
              <a:gd name="connsiteY1" fmla="*/ 0 h 6905368"/>
              <a:gd name="connsiteX2" fmla="*/ 4034035 w 5632863"/>
              <a:gd name="connsiteY2" fmla="*/ 6905368 h 6905368"/>
              <a:gd name="connsiteX3" fmla="*/ 2768598 w 5632863"/>
              <a:gd name="connsiteY3" fmla="*/ 6887974 h 6905368"/>
              <a:gd name="connsiteX4" fmla="*/ 177 w 5632863"/>
              <a:gd name="connsiteY4" fmla="*/ 4300345 h 6905368"/>
              <a:gd name="connsiteX5" fmla="*/ 9064 w 5632863"/>
              <a:gd name="connsiteY5" fmla="*/ 21137 h 6905368"/>
              <a:gd name="connsiteX0" fmla="*/ 9064 w 5632863"/>
              <a:gd name="connsiteY0" fmla="*/ 21137 h 6909681"/>
              <a:gd name="connsiteX1" fmla="*/ 5632863 w 5632863"/>
              <a:gd name="connsiteY1" fmla="*/ 0 h 6909681"/>
              <a:gd name="connsiteX2" fmla="*/ 4029722 w 5632863"/>
              <a:gd name="connsiteY2" fmla="*/ 6909681 h 6909681"/>
              <a:gd name="connsiteX3" fmla="*/ 2768598 w 5632863"/>
              <a:gd name="connsiteY3" fmla="*/ 6887974 h 6909681"/>
              <a:gd name="connsiteX4" fmla="*/ 177 w 5632863"/>
              <a:gd name="connsiteY4" fmla="*/ 4300345 h 6909681"/>
              <a:gd name="connsiteX5" fmla="*/ 9064 w 5632863"/>
              <a:gd name="connsiteY5" fmla="*/ 21137 h 6909681"/>
              <a:gd name="connsiteX0" fmla="*/ 9064 w 5632863"/>
              <a:gd name="connsiteY0" fmla="*/ 21137 h 6896680"/>
              <a:gd name="connsiteX1" fmla="*/ 5632863 w 5632863"/>
              <a:gd name="connsiteY1" fmla="*/ 0 h 6896680"/>
              <a:gd name="connsiteX2" fmla="*/ 4034056 w 5632863"/>
              <a:gd name="connsiteY2" fmla="*/ 6896680 h 6896680"/>
              <a:gd name="connsiteX3" fmla="*/ 2768598 w 5632863"/>
              <a:gd name="connsiteY3" fmla="*/ 6887974 h 6896680"/>
              <a:gd name="connsiteX4" fmla="*/ 177 w 5632863"/>
              <a:gd name="connsiteY4" fmla="*/ 4300345 h 6896680"/>
              <a:gd name="connsiteX5" fmla="*/ 9064 w 5632863"/>
              <a:gd name="connsiteY5" fmla="*/ 21137 h 6896680"/>
              <a:gd name="connsiteX0" fmla="*/ 9064 w 5632863"/>
              <a:gd name="connsiteY0" fmla="*/ 21137 h 6900974"/>
              <a:gd name="connsiteX1" fmla="*/ 5632863 w 5632863"/>
              <a:gd name="connsiteY1" fmla="*/ 0 h 6900974"/>
              <a:gd name="connsiteX2" fmla="*/ 4034056 w 5632863"/>
              <a:gd name="connsiteY2" fmla="*/ 6896680 h 6900974"/>
              <a:gd name="connsiteX3" fmla="*/ 2785933 w 5632863"/>
              <a:gd name="connsiteY3" fmla="*/ 6900974 h 6900974"/>
              <a:gd name="connsiteX4" fmla="*/ 177 w 5632863"/>
              <a:gd name="connsiteY4" fmla="*/ 4300345 h 6900974"/>
              <a:gd name="connsiteX5" fmla="*/ 9064 w 5632863"/>
              <a:gd name="connsiteY5" fmla="*/ 21137 h 6900974"/>
              <a:gd name="connsiteX0" fmla="*/ 9064 w 5632863"/>
              <a:gd name="connsiteY0" fmla="*/ 21137 h 6896680"/>
              <a:gd name="connsiteX1" fmla="*/ 5632863 w 5632863"/>
              <a:gd name="connsiteY1" fmla="*/ 0 h 6896680"/>
              <a:gd name="connsiteX2" fmla="*/ 4034056 w 5632863"/>
              <a:gd name="connsiteY2" fmla="*/ 6896680 h 6896680"/>
              <a:gd name="connsiteX3" fmla="*/ 2775773 w 5632863"/>
              <a:gd name="connsiteY3" fmla="*/ 6890814 h 6896680"/>
              <a:gd name="connsiteX4" fmla="*/ 177 w 5632863"/>
              <a:gd name="connsiteY4" fmla="*/ 4300345 h 6896680"/>
              <a:gd name="connsiteX5" fmla="*/ 9064 w 5632863"/>
              <a:gd name="connsiteY5" fmla="*/ 21137 h 6896680"/>
              <a:gd name="connsiteX0" fmla="*/ 9064 w 5632863"/>
              <a:gd name="connsiteY0" fmla="*/ 21137 h 6890814"/>
              <a:gd name="connsiteX1" fmla="*/ 5632863 w 5632863"/>
              <a:gd name="connsiteY1" fmla="*/ 0 h 6890814"/>
              <a:gd name="connsiteX2" fmla="*/ 4044216 w 5632863"/>
              <a:gd name="connsiteY2" fmla="*/ 6881440 h 6890814"/>
              <a:gd name="connsiteX3" fmla="*/ 2775773 w 5632863"/>
              <a:gd name="connsiteY3" fmla="*/ 6890814 h 6890814"/>
              <a:gd name="connsiteX4" fmla="*/ 177 w 5632863"/>
              <a:gd name="connsiteY4" fmla="*/ 4300345 h 6890814"/>
              <a:gd name="connsiteX5" fmla="*/ 9064 w 5632863"/>
              <a:gd name="connsiteY5" fmla="*/ 21137 h 689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2863" h="6890814">
                <a:moveTo>
                  <a:pt x="9064" y="21137"/>
                </a:moveTo>
                <a:lnTo>
                  <a:pt x="5632863" y="0"/>
                </a:lnTo>
                <a:lnTo>
                  <a:pt x="4044216" y="6881440"/>
                </a:lnTo>
                <a:lnTo>
                  <a:pt x="2775773" y="6890814"/>
                </a:lnTo>
                <a:lnTo>
                  <a:pt x="177" y="4300345"/>
                </a:lnTo>
                <a:cubicBezTo>
                  <a:pt x="-1620" y="2011353"/>
                  <a:pt x="10861" y="2310129"/>
                  <a:pt x="9064" y="21137"/>
                </a:cubicBezTo>
                <a:close/>
              </a:path>
            </a:pathLst>
          </a:custGeom>
          <a:solidFill>
            <a:schemeClr val="bg2"/>
          </a:solidFill>
          <a:ln>
            <a:noFill/>
          </a:ln>
        </p:spPr>
        <p:txBody>
          <a:bodyPr/>
          <a:lstStyle/>
          <a:p>
            <a:endParaRPr lang="en-US" dirty="0"/>
          </a:p>
        </p:txBody>
      </p:sp>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pic>
        <p:nvPicPr>
          <p:cNvPr id="2" name="Picture 1">
            <a:extLst>
              <a:ext uri="{FF2B5EF4-FFF2-40B4-BE49-F238E27FC236}">
                <a16:creationId xmlns:a16="http://schemas.microsoft.com/office/drawing/2014/main" id="{D0C80B52-62BC-7389-864C-1773885D72E3}"/>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252112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without Image">
    <p:bg>
      <p:bgPr>
        <a:gradFill>
          <a:gsLst>
            <a:gs pos="26000">
              <a:schemeClr val="tx1"/>
            </a:gs>
            <a:gs pos="77000">
              <a:schemeClr val="tx1"/>
            </a:gs>
          </a:gsLst>
          <a:lin ang="3600000" scaled="0"/>
        </a:gradFill>
        <a:effectLst/>
      </p:bgPr>
    </p:bg>
    <p:spTree>
      <p:nvGrpSpPr>
        <p:cNvPr id="1" name=""/>
        <p:cNvGrpSpPr/>
        <p:nvPr/>
      </p:nvGrpSpPr>
      <p:grpSpPr>
        <a:xfrm>
          <a:off x="0" y="0"/>
          <a:ext cx="0" cy="0"/>
          <a:chOff x="0" y="0"/>
          <a:chExt cx="0" cy="0"/>
        </a:xfrm>
      </p:grpSpPr>
      <p:sp>
        <p:nvSpPr>
          <p:cNvPr id="33" name="Picture Placeholder 49">
            <a:extLst>
              <a:ext uri="{FF2B5EF4-FFF2-40B4-BE49-F238E27FC236}">
                <a16:creationId xmlns:a16="http://schemas.microsoft.com/office/drawing/2014/main" id="{D57C7912-D196-0349-A498-F859DDC299FB}"/>
              </a:ext>
            </a:extLst>
          </p:cNvPr>
          <p:cNvSpPr>
            <a:spLocks noGrp="1"/>
          </p:cNvSpPr>
          <p:nvPr>
            <p:ph type="pic" sz="quarter" idx="14"/>
          </p:nvPr>
        </p:nvSpPr>
        <p:spPr>
          <a:xfrm>
            <a:off x="-5043" y="-30131"/>
            <a:ext cx="5632863" cy="6890814"/>
          </a:xfrm>
          <a:custGeom>
            <a:avLst/>
            <a:gdLst>
              <a:gd name="connsiteX0" fmla="*/ 4 w 3878263"/>
              <a:gd name="connsiteY0" fmla="*/ 2619516 h 6858000"/>
              <a:gd name="connsiteX1" fmla="*/ 1939132 w 3878263"/>
              <a:gd name="connsiteY1" fmla="*/ 0 h 6858000"/>
              <a:gd name="connsiteX2" fmla="*/ 3878259 w 3878263"/>
              <a:gd name="connsiteY2" fmla="*/ 2619516 h 6858000"/>
              <a:gd name="connsiteX3" fmla="*/ 3137578 w 3878263"/>
              <a:gd name="connsiteY3" fmla="*/ 6857983 h 6858000"/>
              <a:gd name="connsiteX4" fmla="*/ 740685 w 3878263"/>
              <a:gd name="connsiteY4" fmla="*/ 6857983 h 6858000"/>
              <a:gd name="connsiteX5" fmla="*/ 4 w 3878263"/>
              <a:gd name="connsiteY5" fmla="*/ 2619516 h 6858000"/>
              <a:gd name="connsiteX0" fmla="*/ 0 w 3878255"/>
              <a:gd name="connsiteY0" fmla="*/ 28716 h 6857983"/>
              <a:gd name="connsiteX1" fmla="*/ 1939128 w 3878255"/>
              <a:gd name="connsiteY1" fmla="*/ 0 h 6857983"/>
              <a:gd name="connsiteX2" fmla="*/ 3878255 w 3878255"/>
              <a:gd name="connsiteY2" fmla="*/ 2619516 h 6857983"/>
              <a:gd name="connsiteX3" fmla="*/ 3137574 w 3878255"/>
              <a:gd name="connsiteY3" fmla="*/ 6857983 h 6857983"/>
              <a:gd name="connsiteX4" fmla="*/ 740681 w 3878255"/>
              <a:gd name="connsiteY4" fmla="*/ 6857983 h 6857983"/>
              <a:gd name="connsiteX5" fmla="*/ 0 w 3878255"/>
              <a:gd name="connsiteY5" fmla="*/ 28716 h 6857983"/>
              <a:gd name="connsiteX0" fmla="*/ 0 w 3878255"/>
              <a:gd name="connsiteY0" fmla="*/ 38142 h 6867409"/>
              <a:gd name="connsiteX1" fmla="*/ 2306773 w 3878255"/>
              <a:gd name="connsiteY1" fmla="*/ 0 h 6867409"/>
              <a:gd name="connsiteX2" fmla="*/ 3878255 w 3878255"/>
              <a:gd name="connsiteY2" fmla="*/ 2628942 h 6867409"/>
              <a:gd name="connsiteX3" fmla="*/ 3137574 w 3878255"/>
              <a:gd name="connsiteY3" fmla="*/ 6867409 h 6867409"/>
              <a:gd name="connsiteX4" fmla="*/ 740681 w 3878255"/>
              <a:gd name="connsiteY4" fmla="*/ 6867409 h 6867409"/>
              <a:gd name="connsiteX5" fmla="*/ 0 w 3878255"/>
              <a:gd name="connsiteY5" fmla="*/ 38142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750108 w 3887682"/>
              <a:gd name="connsiteY4" fmla="*/ 6867409 h 6867409"/>
              <a:gd name="connsiteX5" fmla="*/ 0 w 3887682"/>
              <a:gd name="connsiteY5" fmla="*/ 434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5390 w 3887682"/>
              <a:gd name="connsiteY4" fmla="*/ 6867409 h 6867409"/>
              <a:gd name="connsiteX5" fmla="*/ 0 w 3887682"/>
              <a:gd name="connsiteY5" fmla="*/ 434 h 6867409"/>
              <a:gd name="connsiteX0" fmla="*/ 0 w 3887682"/>
              <a:gd name="connsiteY0" fmla="*/ 434 h 6876836"/>
              <a:gd name="connsiteX1" fmla="*/ 2316200 w 3887682"/>
              <a:gd name="connsiteY1" fmla="*/ 0 h 6876836"/>
              <a:gd name="connsiteX2" fmla="*/ 3887682 w 3887682"/>
              <a:gd name="connsiteY2" fmla="*/ 2628942 h 6876836"/>
              <a:gd name="connsiteX3" fmla="*/ 1751834 w 3887682"/>
              <a:gd name="connsiteY3" fmla="*/ 6876836 h 6876836"/>
              <a:gd name="connsiteX4" fmla="*/ 5390 w 3887682"/>
              <a:gd name="connsiteY4" fmla="*/ 6867409 h 6876836"/>
              <a:gd name="connsiteX5" fmla="*/ 0 w 3887682"/>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51834 w 3774561"/>
              <a:gd name="connsiteY3" fmla="*/ 6876836 h 6876836"/>
              <a:gd name="connsiteX4" fmla="*/ 5390 w 3774561"/>
              <a:gd name="connsiteY4" fmla="*/ 6867409 h 6876836"/>
              <a:gd name="connsiteX5" fmla="*/ 0 w 3774561"/>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23554 w 3774561"/>
              <a:gd name="connsiteY3" fmla="*/ 6876836 h 6876836"/>
              <a:gd name="connsiteX4" fmla="*/ 5390 w 3774561"/>
              <a:gd name="connsiteY4" fmla="*/ 6867409 h 6876836"/>
              <a:gd name="connsiteX5" fmla="*/ 0 w 3774561"/>
              <a:gd name="connsiteY5" fmla="*/ 434 h 6876836"/>
              <a:gd name="connsiteX0" fmla="*/ 0 w 3285464"/>
              <a:gd name="connsiteY0" fmla="*/ 434 h 6876836"/>
              <a:gd name="connsiteX1" fmla="*/ 2316200 w 3285464"/>
              <a:gd name="connsiteY1" fmla="*/ 0 h 6876836"/>
              <a:gd name="connsiteX2" fmla="*/ 3285464 w 3285464"/>
              <a:gd name="connsiteY2" fmla="*/ 2630038 h 6876836"/>
              <a:gd name="connsiteX3" fmla="*/ 1723554 w 3285464"/>
              <a:gd name="connsiteY3" fmla="*/ 6876836 h 6876836"/>
              <a:gd name="connsiteX4" fmla="*/ 5390 w 3285464"/>
              <a:gd name="connsiteY4" fmla="*/ 6867409 h 6876836"/>
              <a:gd name="connsiteX5" fmla="*/ 0 w 3285464"/>
              <a:gd name="connsiteY5" fmla="*/ 434 h 6876836"/>
              <a:gd name="connsiteX0" fmla="*/ 0 w 3285464"/>
              <a:gd name="connsiteY0" fmla="*/ 434 h 6867409"/>
              <a:gd name="connsiteX1" fmla="*/ 2316200 w 3285464"/>
              <a:gd name="connsiteY1" fmla="*/ 0 h 6867409"/>
              <a:gd name="connsiteX2" fmla="*/ 3285464 w 3285464"/>
              <a:gd name="connsiteY2" fmla="*/ 2630038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5464"/>
              <a:gd name="connsiteY0" fmla="*/ 434 h 6867409"/>
              <a:gd name="connsiteX1" fmla="*/ 2316200 w 3285464"/>
              <a:gd name="connsiteY1" fmla="*/ 0 h 6867409"/>
              <a:gd name="connsiteX2" fmla="*/ 3285464 w 3285464"/>
              <a:gd name="connsiteY2" fmla="*/ 2683201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2013"/>
              <a:gd name="connsiteY0" fmla="*/ 434 h 6867409"/>
              <a:gd name="connsiteX1" fmla="*/ 2316200 w 3282013"/>
              <a:gd name="connsiteY1" fmla="*/ 0 h 6867409"/>
              <a:gd name="connsiteX2" fmla="*/ 3282013 w 3282013"/>
              <a:gd name="connsiteY2" fmla="*/ 2659047 h 6867409"/>
              <a:gd name="connsiteX3" fmla="*/ 1553433 w 3282013"/>
              <a:gd name="connsiteY3" fmla="*/ 6866203 h 6867409"/>
              <a:gd name="connsiteX4" fmla="*/ 5390 w 3282013"/>
              <a:gd name="connsiteY4" fmla="*/ 6867409 h 6867409"/>
              <a:gd name="connsiteX5" fmla="*/ 0 w 3282013"/>
              <a:gd name="connsiteY5" fmla="*/ 434 h 6867409"/>
              <a:gd name="connsiteX0" fmla="*/ 0 w 3239810"/>
              <a:gd name="connsiteY0" fmla="*/ 434 h 6867409"/>
              <a:gd name="connsiteX1" fmla="*/ 2316200 w 3239810"/>
              <a:gd name="connsiteY1" fmla="*/ 0 h 6867409"/>
              <a:gd name="connsiteX2" fmla="*/ 3239810 w 3239810"/>
              <a:gd name="connsiteY2" fmla="*/ 3207687 h 6867409"/>
              <a:gd name="connsiteX3" fmla="*/ 1553433 w 3239810"/>
              <a:gd name="connsiteY3" fmla="*/ 6866203 h 6867409"/>
              <a:gd name="connsiteX4" fmla="*/ 5390 w 3239810"/>
              <a:gd name="connsiteY4" fmla="*/ 6867409 h 6867409"/>
              <a:gd name="connsiteX5" fmla="*/ 0 w 3239810"/>
              <a:gd name="connsiteY5" fmla="*/ 434 h 6867409"/>
              <a:gd name="connsiteX0" fmla="*/ 0 w 3270436"/>
              <a:gd name="connsiteY0" fmla="*/ 434 h 6867409"/>
              <a:gd name="connsiteX1" fmla="*/ 2316200 w 3270436"/>
              <a:gd name="connsiteY1" fmla="*/ 0 h 6867409"/>
              <a:gd name="connsiteX2" fmla="*/ 3270436 w 3270436"/>
              <a:gd name="connsiteY2" fmla="*/ 3233938 h 6867409"/>
              <a:gd name="connsiteX3" fmla="*/ 1553433 w 3270436"/>
              <a:gd name="connsiteY3" fmla="*/ 6866203 h 6867409"/>
              <a:gd name="connsiteX4" fmla="*/ 5390 w 3270436"/>
              <a:gd name="connsiteY4" fmla="*/ 6867409 h 6867409"/>
              <a:gd name="connsiteX5" fmla="*/ 0 w 3270436"/>
              <a:gd name="connsiteY5" fmla="*/ 434 h 6867409"/>
              <a:gd name="connsiteX0" fmla="*/ 0 w 3270436"/>
              <a:gd name="connsiteY0" fmla="*/ 4809 h 6871784"/>
              <a:gd name="connsiteX1" fmla="*/ 1716809 w 3270436"/>
              <a:gd name="connsiteY1" fmla="*/ 0 h 6871784"/>
              <a:gd name="connsiteX2" fmla="*/ 3270436 w 3270436"/>
              <a:gd name="connsiteY2" fmla="*/ 3238313 h 6871784"/>
              <a:gd name="connsiteX3" fmla="*/ 1553433 w 3270436"/>
              <a:gd name="connsiteY3" fmla="*/ 6870578 h 6871784"/>
              <a:gd name="connsiteX4" fmla="*/ 5390 w 3270436"/>
              <a:gd name="connsiteY4" fmla="*/ 6871784 h 6871784"/>
              <a:gd name="connsiteX5" fmla="*/ 0 w 3270436"/>
              <a:gd name="connsiteY5" fmla="*/ 4809 h 6871784"/>
              <a:gd name="connsiteX0" fmla="*/ 0 w 3270436"/>
              <a:gd name="connsiteY0" fmla="*/ 4809 h 6871784"/>
              <a:gd name="connsiteX1" fmla="*/ 1716809 w 3270436"/>
              <a:gd name="connsiteY1" fmla="*/ 0 h 6871784"/>
              <a:gd name="connsiteX2" fmla="*/ 3270436 w 3270436"/>
              <a:gd name="connsiteY2" fmla="*/ 3238313 h 6871784"/>
              <a:gd name="connsiteX3" fmla="*/ 796537 w 3270436"/>
              <a:gd name="connsiteY3" fmla="*/ 6866203 h 6871784"/>
              <a:gd name="connsiteX4" fmla="*/ 5390 w 3270436"/>
              <a:gd name="connsiteY4" fmla="*/ 6871784 h 6871784"/>
              <a:gd name="connsiteX5" fmla="*/ 0 w 3270436"/>
              <a:gd name="connsiteY5" fmla="*/ 4809 h 6871784"/>
              <a:gd name="connsiteX0" fmla="*/ 0 w 3352882"/>
              <a:gd name="connsiteY0" fmla="*/ 4809 h 6871784"/>
              <a:gd name="connsiteX1" fmla="*/ 1716809 w 3352882"/>
              <a:gd name="connsiteY1" fmla="*/ 0 h 6871784"/>
              <a:gd name="connsiteX2" fmla="*/ 3352882 w 3352882"/>
              <a:gd name="connsiteY2" fmla="*/ 3073421 h 6871784"/>
              <a:gd name="connsiteX3" fmla="*/ 796537 w 3352882"/>
              <a:gd name="connsiteY3" fmla="*/ 6866203 h 6871784"/>
              <a:gd name="connsiteX4" fmla="*/ 5390 w 3352882"/>
              <a:gd name="connsiteY4" fmla="*/ 6871784 h 6871784"/>
              <a:gd name="connsiteX5" fmla="*/ 0 w 3352882"/>
              <a:gd name="connsiteY5" fmla="*/ 4809 h 6871784"/>
              <a:gd name="connsiteX0" fmla="*/ 0 w 5629242"/>
              <a:gd name="connsiteY0" fmla="*/ 4809 h 6871784"/>
              <a:gd name="connsiteX1" fmla="*/ 5629242 w 5629242"/>
              <a:gd name="connsiteY1" fmla="*/ 0 h 6871784"/>
              <a:gd name="connsiteX2" fmla="*/ 3352882 w 5629242"/>
              <a:gd name="connsiteY2" fmla="*/ 3073421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2737763 w 5629242"/>
              <a:gd name="connsiteY3" fmla="*/ 6866203 h 6871784"/>
              <a:gd name="connsiteX4" fmla="*/ 5390 w 5629242"/>
              <a:gd name="connsiteY4" fmla="*/ 6871784 h 6871784"/>
              <a:gd name="connsiteX5" fmla="*/ 0 w 5629242"/>
              <a:gd name="connsiteY5" fmla="*/ 4809 h 6871784"/>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338446 h 6866203"/>
              <a:gd name="connsiteX5" fmla="*/ 0 w 5629242"/>
              <a:gd name="connsiteY5" fmla="*/ 4809 h 6866203"/>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120731 h 6866203"/>
              <a:gd name="connsiteX5" fmla="*/ 0 w 5629242"/>
              <a:gd name="connsiteY5" fmla="*/ 4809 h 6866203"/>
              <a:gd name="connsiteX0" fmla="*/ 9064 w 5638306"/>
              <a:gd name="connsiteY0" fmla="*/ 4809 h 6866203"/>
              <a:gd name="connsiteX1" fmla="*/ 5638306 w 5638306"/>
              <a:gd name="connsiteY1" fmla="*/ 0 h 6866203"/>
              <a:gd name="connsiteX2" fmla="*/ 4043998 w 5638306"/>
              <a:gd name="connsiteY2" fmla="*/ 6858437 h 6866203"/>
              <a:gd name="connsiteX3" fmla="*/ 2746827 w 5638306"/>
              <a:gd name="connsiteY3" fmla="*/ 6866203 h 6866203"/>
              <a:gd name="connsiteX4" fmla="*/ 177 w 5638306"/>
              <a:gd name="connsiteY4" fmla="*/ 4284017 h 6866203"/>
              <a:gd name="connsiteX5" fmla="*/ 9064 w 5638306"/>
              <a:gd name="connsiteY5" fmla="*/ 4809 h 6866203"/>
              <a:gd name="connsiteX0" fmla="*/ 9064 w 5638306"/>
              <a:gd name="connsiteY0" fmla="*/ 4809 h 6882531"/>
              <a:gd name="connsiteX1" fmla="*/ 5638306 w 5638306"/>
              <a:gd name="connsiteY1" fmla="*/ 0 h 6882531"/>
              <a:gd name="connsiteX2" fmla="*/ 4043998 w 5638306"/>
              <a:gd name="connsiteY2" fmla="*/ 6858437 h 6882531"/>
              <a:gd name="connsiteX3" fmla="*/ 2812141 w 5638306"/>
              <a:gd name="connsiteY3" fmla="*/ 6882531 h 6882531"/>
              <a:gd name="connsiteX4" fmla="*/ 177 w 5638306"/>
              <a:gd name="connsiteY4" fmla="*/ 4284017 h 6882531"/>
              <a:gd name="connsiteX5" fmla="*/ 9064 w 5638306"/>
              <a:gd name="connsiteY5" fmla="*/ 4809 h 6882531"/>
              <a:gd name="connsiteX0" fmla="*/ 9064 w 5638306"/>
              <a:gd name="connsiteY0" fmla="*/ 4809 h 6871646"/>
              <a:gd name="connsiteX1" fmla="*/ 5638306 w 5638306"/>
              <a:gd name="connsiteY1" fmla="*/ 0 h 6871646"/>
              <a:gd name="connsiteX2" fmla="*/ 4043998 w 5638306"/>
              <a:gd name="connsiteY2" fmla="*/ 6858437 h 6871646"/>
              <a:gd name="connsiteX3" fmla="*/ 2768598 w 5638306"/>
              <a:gd name="connsiteY3" fmla="*/ 6871646 h 6871646"/>
              <a:gd name="connsiteX4" fmla="*/ 177 w 5638306"/>
              <a:gd name="connsiteY4" fmla="*/ 4284017 h 6871646"/>
              <a:gd name="connsiteX5" fmla="*/ 9064 w 5638306"/>
              <a:gd name="connsiteY5" fmla="*/ 4809 h 6871646"/>
              <a:gd name="connsiteX0" fmla="*/ 9064 w 5638306"/>
              <a:gd name="connsiteY0" fmla="*/ 4809 h 6901980"/>
              <a:gd name="connsiteX1" fmla="*/ 5638306 w 5638306"/>
              <a:gd name="connsiteY1" fmla="*/ 0 h 6901980"/>
              <a:gd name="connsiteX2" fmla="*/ 3907926 w 5638306"/>
              <a:gd name="connsiteY2" fmla="*/ 6901980 h 6901980"/>
              <a:gd name="connsiteX3" fmla="*/ 2768598 w 5638306"/>
              <a:gd name="connsiteY3" fmla="*/ 6871646 h 6901980"/>
              <a:gd name="connsiteX4" fmla="*/ 177 w 5638306"/>
              <a:gd name="connsiteY4" fmla="*/ 4284017 h 6901980"/>
              <a:gd name="connsiteX5" fmla="*/ 9064 w 5638306"/>
              <a:gd name="connsiteY5" fmla="*/ 4809 h 6901980"/>
              <a:gd name="connsiteX0" fmla="*/ 9064 w 5638306"/>
              <a:gd name="connsiteY0" fmla="*/ 4809 h 6907423"/>
              <a:gd name="connsiteX1" fmla="*/ 5638306 w 5638306"/>
              <a:gd name="connsiteY1" fmla="*/ 0 h 6907423"/>
              <a:gd name="connsiteX2" fmla="*/ 4016783 w 5638306"/>
              <a:gd name="connsiteY2" fmla="*/ 6907423 h 6907423"/>
              <a:gd name="connsiteX3" fmla="*/ 2768598 w 5638306"/>
              <a:gd name="connsiteY3" fmla="*/ 6871646 h 6907423"/>
              <a:gd name="connsiteX4" fmla="*/ 177 w 5638306"/>
              <a:gd name="connsiteY4" fmla="*/ 4284017 h 6907423"/>
              <a:gd name="connsiteX5" fmla="*/ 9064 w 5638306"/>
              <a:gd name="connsiteY5" fmla="*/ 4809 h 6907423"/>
              <a:gd name="connsiteX0" fmla="*/ 9064 w 5583877"/>
              <a:gd name="connsiteY0" fmla="*/ 32023 h 6934637"/>
              <a:gd name="connsiteX1" fmla="*/ 5583877 w 5583877"/>
              <a:gd name="connsiteY1" fmla="*/ 0 h 6934637"/>
              <a:gd name="connsiteX2" fmla="*/ 4016783 w 5583877"/>
              <a:gd name="connsiteY2" fmla="*/ 6934637 h 6934637"/>
              <a:gd name="connsiteX3" fmla="*/ 2768598 w 5583877"/>
              <a:gd name="connsiteY3" fmla="*/ 6898860 h 6934637"/>
              <a:gd name="connsiteX4" fmla="*/ 177 w 5583877"/>
              <a:gd name="connsiteY4" fmla="*/ 4311231 h 6934637"/>
              <a:gd name="connsiteX5" fmla="*/ 9064 w 5583877"/>
              <a:gd name="connsiteY5" fmla="*/ 32023 h 6934637"/>
              <a:gd name="connsiteX0" fmla="*/ 9064 w 5632863"/>
              <a:gd name="connsiteY0" fmla="*/ 21137 h 6923751"/>
              <a:gd name="connsiteX1" fmla="*/ 5632863 w 5632863"/>
              <a:gd name="connsiteY1" fmla="*/ 0 h 6923751"/>
              <a:gd name="connsiteX2" fmla="*/ 4016783 w 5632863"/>
              <a:gd name="connsiteY2" fmla="*/ 6923751 h 6923751"/>
              <a:gd name="connsiteX3" fmla="*/ 2768598 w 5632863"/>
              <a:gd name="connsiteY3" fmla="*/ 6887974 h 6923751"/>
              <a:gd name="connsiteX4" fmla="*/ 177 w 5632863"/>
              <a:gd name="connsiteY4" fmla="*/ 4300345 h 6923751"/>
              <a:gd name="connsiteX5" fmla="*/ 9064 w 5632863"/>
              <a:gd name="connsiteY5" fmla="*/ 21137 h 6923751"/>
              <a:gd name="connsiteX0" fmla="*/ 9064 w 5632863"/>
              <a:gd name="connsiteY0" fmla="*/ 21137 h 6918308"/>
              <a:gd name="connsiteX1" fmla="*/ 5632863 w 5632863"/>
              <a:gd name="connsiteY1" fmla="*/ 0 h 6918308"/>
              <a:gd name="connsiteX2" fmla="*/ 4016783 w 5632863"/>
              <a:gd name="connsiteY2" fmla="*/ 6918308 h 6918308"/>
              <a:gd name="connsiteX3" fmla="*/ 2768598 w 5632863"/>
              <a:gd name="connsiteY3" fmla="*/ 6887974 h 6918308"/>
              <a:gd name="connsiteX4" fmla="*/ 177 w 5632863"/>
              <a:gd name="connsiteY4" fmla="*/ 4300345 h 6918308"/>
              <a:gd name="connsiteX5" fmla="*/ 9064 w 5632863"/>
              <a:gd name="connsiteY5" fmla="*/ 21137 h 6918308"/>
              <a:gd name="connsiteX0" fmla="*/ 9064 w 5632863"/>
              <a:gd name="connsiteY0" fmla="*/ 21137 h 6905368"/>
              <a:gd name="connsiteX1" fmla="*/ 5632863 w 5632863"/>
              <a:gd name="connsiteY1" fmla="*/ 0 h 6905368"/>
              <a:gd name="connsiteX2" fmla="*/ 4034035 w 5632863"/>
              <a:gd name="connsiteY2" fmla="*/ 6905368 h 6905368"/>
              <a:gd name="connsiteX3" fmla="*/ 2768598 w 5632863"/>
              <a:gd name="connsiteY3" fmla="*/ 6887974 h 6905368"/>
              <a:gd name="connsiteX4" fmla="*/ 177 w 5632863"/>
              <a:gd name="connsiteY4" fmla="*/ 4300345 h 6905368"/>
              <a:gd name="connsiteX5" fmla="*/ 9064 w 5632863"/>
              <a:gd name="connsiteY5" fmla="*/ 21137 h 6905368"/>
              <a:gd name="connsiteX0" fmla="*/ 9064 w 5632863"/>
              <a:gd name="connsiteY0" fmla="*/ 21137 h 6909681"/>
              <a:gd name="connsiteX1" fmla="*/ 5632863 w 5632863"/>
              <a:gd name="connsiteY1" fmla="*/ 0 h 6909681"/>
              <a:gd name="connsiteX2" fmla="*/ 4029722 w 5632863"/>
              <a:gd name="connsiteY2" fmla="*/ 6909681 h 6909681"/>
              <a:gd name="connsiteX3" fmla="*/ 2768598 w 5632863"/>
              <a:gd name="connsiteY3" fmla="*/ 6887974 h 6909681"/>
              <a:gd name="connsiteX4" fmla="*/ 177 w 5632863"/>
              <a:gd name="connsiteY4" fmla="*/ 4300345 h 6909681"/>
              <a:gd name="connsiteX5" fmla="*/ 9064 w 5632863"/>
              <a:gd name="connsiteY5" fmla="*/ 21137 h 6909681"/>
              <a:gd name="connsiteX0" fmla="*/ 9064 w 5632863"/>
              <a:gd name="connsiteY0" fmla="*/ 21137 h 6896680"/>
              <a:gd name="connsiteX1" fmla="*/ 5632863 w 5632863"/>
              <a:gd name="connsiteY1" fmla="*/ 0 h 6896680"/>
              <a:gd name="connsiteX2" fmla="*/ 4034056 w 5632863"/>
              <a:gd name="connsiteY2" fmla="*/ 6896680 h 6896680"/>
              <a:gd name="connsiteX3" fmla="*/ 2768598 w 5632863"/>
              <a:gd name="connsiteY3" fmla="*/ 6887974 h 6896680"/>
              <a:gd name="connsiteX4" fmla="*/ 177 w 5632863"/>
              <a:gd name="connsiteY4" fmla="*/ 4300345 h 6896680"/>
              <a:gd name="connsiteX5" fmla="*/ 9064 w 5632863"/>
              <a:gd name="connsiteY5" fmla="*/ 21137 h 6896680"/>
              <a:gd name="connsiteX0" fmla="*/ 9064 w 5632863"/>
              <a:gd name="connsiteY0" fmla="*/ 21137 h 6900974"/>
              <a:gd name="connsiteX1" fmla="*/ 5632863 w 5632863"/>
              <a:gd name="connsiteY1" fmla="*/ 0 h 6900974"/>
              <a:gd name="connsiteX2" fmla="*/ 4034056 w 5632863"/>
              <a:gd name="connsiteY2" fmla="*/ 6896680 h 6900974"/>
              <a:gd name="connsiteX3" fmla="*/ 2785933 w 5632863"/>
              <a:gd name="connsiteY3" fmla="*/ 6900974 h 6900974"/>
              <a:gd name="connsiteX4" fmla="*/ 177 w 5632863"/>
              <a:gd name="connsiteY4" fmla="*/ 4300345 h 6900974"/>
              <a:gd name="connsiteX5" fmla="*/ 9064 w 5632863"/>
              <a:gd name="connsiteY5" fmla="*/ 21137 h 6900974"/>
              <a:gd name="connsiteX0" fmla="*/ 9064 w 5632863"/>
              <a:gd name="connsiteY0" fmla="*/ 21137 h 6896680"/>
              <a:gd name="connsiteX1" fmla="*/ 5632863 w 5632863"/>
              <a:gd name="connsiteY1" fmla="*/ 0 h 6896680"/>
              <a:gd name="connsiteX2" fmla="*/ 4034056 w 5632863"/>
              <a:gd name="connsiteY2" fmla="*/ 6896680 h 6896680"/>
              <a:gd name="connsiteX3" fmla="*/ 2775773 w 5632863"/>
              <a:gd name="connsiteY3" fmla="*/ 6890814 h 6896680"/>
              <a:gd name="connsiteX4" fmla="*/ 177 w 5632863"/>
              <a:gd name="connsiteY4" fmla="*/ 4300345 h 6896680"/>
              <a:gd name="connsiteX5" fmla="*/ 9064 w 5632863"/>
              <a:gd name="connsiteY5" fmla="*/ 21137 h 6896680"/>
              <a:gd name="connsiteX0" fmla="*/ 9064 w 5632863"/>
              <a:gd name="connsiteY0" fmla="*/ 21137 h 6890814"/>
              <a:gd name="connsiteX1" fmla="*/ 5632863 w 5632863"/>
              <a:gd name="connsiteY1" fmla="*/ 0 h 6890814"/>
              <a:gd name="connsiteX2" fmla="*/ 4044216 w 5632863"/>
              <a:gd name="connsiteY2" fmla="*/ 6881440 h 6890814"/>
              <a:gd name="connsiteX3" fmla="*/ 2775773 w 5632863"/>
              <a:gd name="connsiteY3" fmla="*/ 6890814 h 6890814"/>
              <a:gd name="connsiteX4" fmla="*/ 177 w 5632863"/>
              <a:gd name="connsiteY4" fmla="*/ 4300345 h 6890814"/>
              <a:gd name="connsiteX5" fmla="*/ 9064 w 5632863"/>
              <a:gd name="connsiteY5" fmla="*/ 21137 h 689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2863" h="6890814">
                <a:moveTo>
                  <a:pt x="9064" y="21137"/>
                </a:moveTo>
                <a:lnTo>
                  <a:pt x="5632863" y="0"/>
                </a:lnTo>
                <a:lnTo>
                  <a:pt x="4044216" y="6881440"/>
                </a:lnTo>
                <a:lnTo>
                  <a:pt x="2775773" y="6890814"/>
                </a:lnTo>
                <a:lnTo>
                  <a:pt x="177" y="4300345"/>
                </a:lnTo>
                <a:cubicBezTo>
                  <a:pt x="-1620" y="2011353"/>
                  <a:pt x="10861" y="2310129"/>
                  <a:pt x="9064" y="21137"/>
                </a:cubicBezTo>
                <a:close/>
              </a:path>
            </a:pathLst>
          </a:custGeom>
          <a:solidFill>
            <a:schemeClr val="bg2"/>
          </a:solidFill>
          <a:ln>
            <a:noFill/>
          </a:ln>
        </p:spPr>
        <p:txBody>
          <a:bodyPr/>
          <a:lstStyle/>
          <a:p>
            <a:endParaRPr lang="en-US" dirty="0"/>
          </a:p>
        </p:txBody>
      </p:sp>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pic>
        <p:nvPicPr>
          <p:cNvPr id="2" name="Picture 1">
            <a:extLst>
              <a:ext uri="{FF2B5EF4-FFF2-40B4-BE49-F238E27FC236}">
                <a16:creationId xmlns:a16="http://schemas.microsoft.com/office/drawing/2014/main" id="{D0C80B52-62BC-7389-864C-1773885D72E3}"/>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3508543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reak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7"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2" name="Picture 1">
            <a:extLst>
              <a:ext uri="{FF2B5EF4-FFF2-40B4-BE49-F238E27FC236}">
                <a16:creationId xmlns:a16="http://schemas.microsoft.com/office/drawing/2014/main" id="{CD214D25-4291-1201-0705-F6167289793C}"/>
              </a:ext>
            </a:extLst>
          </p:cNvPr>
          <p:cNvPicPr>
            <a:picLocks noChangeAspect="1"/>
          </p:cNvPicPr>
          <p:nvPr userDrawn="1"/>
        </p:nvPicPr>
        <p:blipFill>
          <a:blip r:embed="rId3"/>
          <a:srcRect/>
          <a:stretch/>
        </p:blipFill>
        <p:spPr>
          <a:xfrm>
            <a:off x="9541042" y="5975039"/>
            <a:ext cx="2204571" cy="662610"/>
          </a:xfrm>
          <a:prstGeom prst="rect">
            <a:avLst/>
          </a:prstGeom>
        </p:spPr>
      </p:pic>
    </p:spTree>
    <p:extLst>
      <p:ext uri="{BB962C8B-B14F-4D97-AF65-F5344CB8AC3E}">
        <p14:creationId xmlns:p14="http://schemas.microsoft.com/office/powerpoint/2010/main" val="81540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2" name="Picture 1">
            <a:extLst>
              <a:ext uri="{FF2B5EF4-FFF2-40B4-BE49-F238E27FC236}">
                <a16:creationId xmlns:a16="http://schemas.microsoft.com/office/drawing/2014/main" id="{4BC90FB1-9065-E6D0-6B92-E1D8135186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44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2" name="Picture 3">
            <a:extLst>
              <a:ext uri="{FF2B5EF4-FFF2-40B4-BE49-F238E27FC236}">
                <a16:creationId xmlns:a16="http://schemas.microsoft.com/office/drawing/2014/main" id="{AD5334B3-163A-C011-ADFF-7E1A66F642B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415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54431" y="-7481"/>
            <a:ext cx="7714804"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804" h="6879771">
                <a:moveTo>
                  <a:pt x="0" y="0"/>
                </a:moveTo>
                <a:lnTo>
                  <a:pt x="7714804" y="9902"/>
                </a:lnTo>
                <a:cubicBezTo>
                  <a:pt x="7066619" y="2299318"/>
                  <a:pt x="6476388" y="4543605"/>
                  <a:pt x="5770248" y="6878150"/>
                </a:cubicBezTo>
                <a:lnTo>
                  <a:pt x="3629" y="6879771"/>
                </a:lnTo>
                <a:lnTo>
                  <a:pt x="3629" y="3476171"/>
                </a:lnTo>
                <a:cubicBezTo>
                  <a:pt x="2419" y="2317447"/>
                  <a:pt x="1210" y="1158724"/>
                  <a:pt x="0"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dirty="0"/>
              <a:t>Click icon to add picture</a:t>
            </a:r>
          </a:p>
        </p:txBody>
      </p:sp>
      <p:pic>
        <p:nvPicPr>
          <p:cNvPr id="3" name="Picture 2">
            <a:extLst>
              <a:ext uri="{FF2B5EF4-FFF2-40B4-BE49-F238E27FC236}">
                <a16:creationId xmlns:a16="http://schemas.microsoft.com/office/drawing/2014/main" id="{A10D7BC7-075E-534E-1989-A88614DE07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990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9F6E34D-34CD-FDD3-E742-4EEB836DC09D}"/>
              </a:ext>
            </a:extLst>
          </p:cNvPr>
          <p:cNvPicPr>
            <a:picLocks noChangeAspect="1"/>
          </p:cNvPicPr>
          <p:nvPr userDrawn="1"/>
        </p:nvPicPr>
        <p:blipFill>
          <a:blip r:embed="rId2"/>
          <a:srcRect/>
          <a:stretch/>
        </p:blipFill>
        <p:spPr>
          <a:xfrm>
            <a:off x="9541042" y="5975039"/>
            <a:ext cx="2204571" cy="662610"/>
          </a:xfrm>
          <a:prstGeom prst="rect">
            <a:avLst/>
          </a:prstGeom>
        </p:spPr>
      </p:pic>
    </p:spTree>
    <p:extLst>
      <p:ext uri="{BB962C8B-B14F-4D97-AF65-F5344CB8AC3E}">
        <p14:creationId xmlns:p14="http://schemas.microsoft.com/office/powerpoint/2010/main" val="3143184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itle without Image">
    <p:bg>
      <p:bgPr>
        <a:gradFill>
          <a:gsLst>
            <a:gs pos="26000">
              <a:schemeClr val="tx1"/>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9F6E34D-34CD-FDD3-E742-4EEB836DC09D}"/>
              </a:ext>
            </a:extLst>
          </p:cNvPr>
          <p:cNvPicPr>
            <a:picLocks noChangeAspect="1"/>
          </p:cNvPicPr>
          <p:nvPr userDrawn="1"/>
        </p:nvPicPr>
        <p:blipFill>
          <a:blip r:embed="rId2"/>
          <a:srcRect/>
          <a:stretch/>
        </p:blipFill>
        <p:spPr>
          <a:xfrm>
            <a:off x="9541042" y="5975039"/>
            <a:ext cx="2204571" cy="662610"/>
          </a:xfrm>
          <a:prstGeom prst="rect">
            <a:avLst/>
          </a:prstGeom>
        </p:spPr>
      </p:pic>
    </p:spTree>
    <p:extLst>
      <p:ext uri="{BB962C8B-B14F-4D97-AF65-F5344CB8AC3E}">
        <p14:creationId xmlns:p14="http://schemas.microsoft.com/office/powerpoint/2010/main" val="1263578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without Image">
    <p:bg>
      <p:bgPr>
        <a:gradFill>
          <a:gsLst>
            <a:gs pos="2000">
              <a:schemeClr val="accent3"/>
            </a:gs>
            <a:gs pos="47000">
              <a:srgbClr val="3FAB99"/>
            </a:gs>
            <a:gs pos="88000">
              <a:schemeClr val="accent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875DFA81-0B71-FFDC-13F4-AEB880FFC776}"/>
              </a:ext>
            </a:extLst>
          </p:cNvPr>
          <p:cNvPicPr>
            <a:picLocks noChangeAspect="1"/>
          </p:cNvPicPr>
          <p:nvPr userDrawn="1"/>
        </p:nvPicPr>
        <p:blipFill>
          <a:blip r:embed="rId2"/>
          <a:srcRect/>
          <a:stretch/>
        </p:blipFill>
        <p:spPr>
          <a:xfrm>
            <a:off x="9541042" y="5975039"/>
            <a:ext cx="2204571" cy="662610"/>
          </a:xfrm>
          <a:prstGeom prst="rect">
            <a:avLst/>
          </a:prstGeom>
        </p:spPr>
      </p:pic>
    </p:spTree>
    <p:extLst>
      <p:ext uri="{BB962C8B-B14F-4D97-AF65-F5344CB8AC3E}">
        <p14:creationId xmlns:p14="http://schemas.microsoft.com/office/powerpoint/2010/main" val="1406786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F748C1FA-3DB8-D049-95E9-47F54F0E70CB}"/>
              </a:ext>
            </a:extLst>
          </p:cNvPr>
          <p:cNvGrpSpPr>
            <a:grpSpLocks/>
          </p:cNvGrpSpPr>
          <p:nvPr/>
        </p:nvGrpSpPr>
        <p:grpSpPr bwMode="auto">
          <a:xfrm flipV="1">
            <a:off x="7410450" y="0"/>
            <a:ext cx="4781550" cy="6853238"/>
            <a:chOff x="7410472" y="0"/>
            <a:chExt cx="4781528" cy="6852478"/>
          </a:xfrm>
        </p:grpSpPr>
        <p:sp>
          <p:nvSpPr>
            <p:cNvPr id="5" name="Freeform 4">
              <a:extLst>
                <a:ext uri="{FF2B5EF4-FFF2-40B4-BE49-F238E27FC236}">
                  <a16:creationId xmlns:a16="http://schemas.microsoft.com/office/drawing/2014/main" id="{FDCD60CD-22A4-3A48-A7EB-5FA5211A3E14}"/>
                </a:ext>
              </a:extLst>
            </p:cNvPr>
            <p:cNvSpPr/>
            <p:nvPr/>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Freeform 5">
              <a:extLst>
                <a:ext uri="{FF2B5EF4-FFF2-40B4-BE49-F238E27FC236}">
                  <a16:creationId xmlns:a16="http://schemas.microsoft.com/office/drawing/2014/main" id="{52374295-A7D7-6341-BB7F-6F77265F96AD}"/>
                </a:ext>
              </a:extLst>
            </p:cNvPr>
            <p:cNvSpPr/>
            <p:nvPr/>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7" name="Freeform: Shape 14">
            <a:extLst>
              <a:ext uri="{FF2B5EF4-FFF2-40B4-BE49-F238E27FC236}">
                <a16:creationId xmlns:a16="http://schemas.microsoft.com/office/drawing/2014/main" id="{2CB327C3-E24E-0441-9D73-90F5E6172ACB}"/>
              </a:ext>
            </a:extLst>
          </p:cNvPr>
          <p:cNvSpPr/>
          <p:nvPr/>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Freeform 7">
            <a:extLst>
              <a:ext uri="{FF2B5EF4-FFF2-40B4-BE49-F238E27FC236}">
                <a16:creationId xmlns:a16="http://schemas.microsoft.com/office/drawing/2014/main" id="{B94AA9E1-A774-E549-AA8D-15841AA7FD9F}"/>
              </a:ext>
            </a:extLst>
          </p:cNvPr>
          <p:cNvSpPr/>
          <p:nvPr/>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0" name="Straight Connector 9">
            <a:extLst>
              <a:ext uri="{FF2B5EF4-FFF2-40B4-BE49-F238E27FC236}">
                <a16:creationId xmlns:a16="http://schemas.microsoft.com/office/drawing/2014/main" id="{9D3A30B9-120F-E441-A144-12CDE2B02F63}"/>
              </a:ext>
            </a:extLst>
          </p:cNvPr>
          <p:cNvCxnSpPr>
            <a:cxnSpLocks/>
          </p:cNvCxnSpPr>
          <p:nvPr/>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7A0A27-5797-F145-9B65-601E05EBA2D7}"/>
              </a:ext>
            </a:extLst>
          </p:cNvPr>
          <p:cNvCxnSpPr>
            <a:cxnSpLocks/>
          </p:cNvCxnSpPr>
          <p:nvPr/>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A30E69-F9C2-5B49-8BC5-2BBB1A2D1440}"/>
              </a:ext>
            </a:extLst>
          </p:cNvPr>
          <p:cNvCxnSpPr>
            <a:cxnSpLocks/>
          </p:cNvCxnSpPr>
          <p:nvPr/>
        </p:nvCxnSpPr>
        <p:spPr>
          <a:xfrm flipV="1">
            <a:off x="76398" y="-52629"/>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67E4B-879A-1647-AE03-7B6427F1C85F}"/>
              </a:ext>
            </a:extLst>
          </p:cNvPr>
          <p:cNvCxnSpPr>
            <a:cxnSpLocks/>
          </p:cNvCxnSpPr>
          <p:nvPr/>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Thank you</a:t>
            </a:r>
          </a:p>
        </p:txBody>
      </p:sp>
      <p:pic>
        <p:nvPicPr>
          <p:cNvPr id="9" name="Picture 3">
            <a:extLst>
              <a:ext uri="{FF2B5EF4-FFF2-40B4-BE49-F238E27FC236}">
                <a16:creationId xmlns:a16="http://schemas.microsoft.com/office/drawing/2014/main" id="{11B85DDD-9A47-04DD-E765-2390939104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33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F28D7ECB-1AC8-C6D1-4A85-94333725E951}"/>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657544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B7377-5E34-0C4D-A57A-454E8E95F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AA1FA1-97CE-BE48-821D-602A19EC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237" b="37123"/>
          <a:stretch>
            <a:fillRect/>
          </a:stretch>
        </p:blipFill>
        <p:spPr bwMode="auto">
          <a:xfrm>
            <a:off x="8807450" y="0"/>
            <a:ext cx="33845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4DA7E9-0ADB-8D4E-AB87-8B73BF16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520112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Agenda 3">
    <p:bg>
      <p:bgPr>
        <a:gradFill rotWithShape="0">
          <a:gsLst>
            <a:gs pos="80000">
              <a:srgbClr val="0F5F7E"/>
            </a:gs>
            <a:gs pos="1000">
              <a:srgbClr val="008CB1"/>
            </a:gs>
          </a:gsLst>
          <a:lin ang="3600000" scaled="0"/>
        </a:gra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2BCF5B06-3B3E-9043-8A26-1ADE45E01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US" noProof="0"/>
              <a:t>Click to edit Master title style</a:t>
            </a:r>
            <a:endParaRPr lang="en-GB" noProof="0"/>
          </a:p>
        </p:txBody>
      </p:sp>
      <p:sp>
        <p:nvSpPr>
          <p:cNvPr id="31" name="Content Placeholder 2"/>
          <p:cNvSpPr>
            <a:spLocks noGrp="1"/>
          </p:cNvSpPr>
          <p:nvPr>
            <p:ph sz="quarter" idx="24"/>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Content Placeholder 2"/>
          <p:cNvSpPr>
            <a:spLocks noGrp="1"/>
          </p:cNvSpPr>
          <p:nvPr>
            <p:ph sz="quarter" idx="25"/>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4" name="Content Placeholder 2"/>
          <p:cNvSpPr>
            <a:spLocks noGrp="1"/>
          </p:cNvSpPr>
          <p:nvPr>
            <p:ph sz="quarter" idx="26"/>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5" name="Content Placeholder 2"/>
          <p:cNvSpPr>
            <a:spLocks noGrp="1"/>
          </p:cNvSpPr>
          <p:nvPr>
            <p:ph sz="quarter" idx="27"/>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6" name="Content Placeholder 2"/>
          <p:cNvSpPr>
            <a:spLocks noGrp="1"/>
          </p:cNvSpPr>
          <p:nvPr>
            <p:ph sz="quarter" idx="28"/>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Text Placeholder 2"/>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3" name="Text Placeholder 2"/>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5" name="Text Placeholder 2"/>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7" name="Text Placeholder 2"/>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3725097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152AA-F941-F248-AA47-971C1760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F026AEBE-3758-2042-A57C-526AD2F03F7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93602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without Image">
    <p:bg>
      <p:bgPr>
        <a:gradFill>
          <a:gsLst>
            <a:gs pos="26000">
              <a:schemeClr val="tx1"/>
            </a:gs>
            <a:gs pos="77000">
              <a:schemeClr val="tx1"/>
            </a:gs>
          </a:gsLst>
          <a:lin ang="3600000" scaled="0"/>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F28D7ECB-1AC8-C6D1-4A85-94333725E951}"/>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177813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sp>
        <p:nvSpPr>
          <p:cNvPr id="33" name="Picture Placeholder 49">
            <a:extLst>
              <a:ext uri="{FF2B5EF4-FFF2-40B4-BE49-F238E27FC236}">
                <a16:creationId xmlns:a16="http://schemas.microsoft.com/office/drawing/2014/main" id="{D57C7912-D196-0349-A498-F859DDC299FB}"/>
              </a:ext>
            </a:extLst>
          </p:cNvPr>
          <p:cNvSpPr>
            <a:spLocks noGrp="1"/>
          </p:cNvSpPr>
          <p:nvPr>
            <p:ph type="pic" sz="quarter" idx="14"/>
          </p:nvPr>
        </p:nvSpPr>
        <p:spPr>
          <a:xfrm>
            <a:off x="-5043" y="-30131"/>
            <a:ext cx="5632863" cy="6890814"/>
          </a:xfrm>
          <a:custGeom>
            <a:avLst/>
            <a:gdLst>
              <a:gd name="connsiteX0" fmla="*/ 4 w 3878263"/>
              <a:gd name="connsiteY0" fmla="*/ 2619516 h 6858000"/>
              <a:gd name="connsiteX1" fmla="*/ 1939132 w 3878263"/>
              <a:gd name="connsiteY1" fmla="*/ 0 h 6858000"/>
              <a:gd name="connsiteX2" fmla="*/ 3878259 w 3878263"/>
              <a:gd name="connsiteY2" fmla="*/ 2619516 h 6858000"/>
              <a:gd name="connsiteX3" fmla="*/ 3137578 w 3878263"/>
              <a:gd name="connsiteY3" fmla="*/ 6857983 h 6858000"/>
              <a:gd name="connsiteX4" fmla="*/ 740685 w 3878263"/>
              <a:gd name="connsiteY4" fmla="*/ 6857983 h 6858000"/>
              <a:gd name="connsiteX5" fmla="*/ 4 w 3878263"/>
              <a:gd name="connsiteY5" fmla="*/ 2619516 h 6858000"/>
              <a:gd name="connsiteX0" fmla="*/ 0 w 3878255"/>
              <a:gd name="connsiteY0" fmla="*/ 28716 h 6857983"/>
              <a:gd name="connsiteX1" fmla="*/ 1939128 w 3878255"/>
              <a:gd name="connsiteY1" fmla="*/ 0 h 6857983"/>
              <a:gd name="connsiteX2" fmla="*/ 3878255 w 3878255"/>
              <a:gd name="connsiteY2" fmla="*/ 2619516 h 6857983"/>
              <a:gd name="connsiteX3" fmla="*/ 3137574 w 3878255"/>
              <a:gd name="connsiteY3" fmla="*/ 6857983 h 6857983"/>
              <a:gd name="connsiteX4" fmla="*/ 740681 w 3878255"/>
              <a:gd name="connsiteY4" fmla="*/ 6857983 h 6857983"/>
              <a:gd name="connsiteX5" fmla="*/ 0 w 3878255"/>
              <a:gd name="connsiteY5" fmla="*/ 28716 h 6857983"/>
              <a:gd name="connsiteX0" fmla="*/ 0 w 3878255"/>
              <a:gd name="connsiteY0" fmla="*/ 38142 h 6867409"/>
              <a:gd name="connsiteX1" fmla="*/ 2306773 w 3878255"/>
              <a:gd name="connsiteY1" fmla="*/ 0 h 6867409"/>
              <a:gd name="connsiteX2" fmla="*/ 3878255 w 3878255"/>
              <a:gd name="connsiteY2" fmla="*/ 2628942 h 6867409"/>
              <a:gd name="connsiteX3" fmla="*/ 3137574 w 3878255"/>
              <a:gd name="connsiteY3" fmla="*/ 6867409 h 6867409"/>
              <a:gd name="connsiteX4" fmla="*/ 740681 w 3878255"/>
              <a:gd name="connsiteY4" fmla="*/ 6867409 h 6867409"/>
              <a:gd name="connsiteX5" fmla="*/ 0 w 3878255"/>
              <a:gd name="connsiteY5" fmla="*/ 38142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750108 w 3887682"/>
              <a:gd name="connsiteY4" fmla="*/ 6867409 h 6867409"/>
              <a:gd name="connsiteX5" fmla="*/ 0 w 3887682"/>
              <a:gd name="connsiteY5" fmla="*/ 434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5390 w 3887682"/>
              <a:gd name="connsiteY4" fmla="*/ 6867409 h 6867409"/>
              <a:gd name="connsiteX5" fmla="*/ 0 w 3887682"/>
              <a:gd name="connsiteY5" fmla="*/ 434 h 6867409"/>
              <a:gd name="connsiteX0" fmla="*/ 0 w 3887682"/>
              <a:gd name="connsiteY0" fmla="*/ 434 h 6876836"/>
              <a:gd name="connsiteX1" fmla="*/ 2316200 w 3887682"/>
              <a:gd name="connsiteY1" fmla="*/ 0 h 6876836"/>
              <a:gd name="connsiteX2" fmla="*/ 3887682 w 3887682"/>
              <a:gd name="connsiteY2" fmla="*/ 2628942 h 6876836"/>
              <a:gd name="connsiteX3" fmla="*/ 1751834 w 3887682"/>
              <a:gd name="connsiteY3" fmla="*/ 6876836 h 6876836"/>
              <a:gd name="connsiteX4" fmla="*/ 5390 w 3887682"/>
              <a:gd name="connsiteY4" fmla="*/ 6867409 h 6876836"/>
              <a:gd name="connsiteX5" fmla="*/ 0 w 3887682"/>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51834 w 3774561"/>
              <a:gd name="connsiteY3" fmla="*/ 6876836 h 6876836"/>
              <a:gd name="connsiteX4" fmla="*/ 5390 w 3774561"/>
              <a:gd name="connsiteY4" fmla="*/ 6867409 h 6876836"/>
              <a:gd name="connsiteX5" fmla="*/ 0 w 3774561"/>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23554 w 3774561"/>
              <a:gd name="connsiteY3" fmla="*/ 6876836 h 6876836"/>
              <a:gd name="connsiteX4" fmla="*/ 5390 w 3774561"/>
              <a:gd name="connsiteY4" fmla="*/ 6867409 h 6876836"/>
              <a:gd name="connsiteX5" fmla="*/ 0 w 3774561"/>
              <a:gd name="connsiteY5" fmla="*/ 434 h 6876836"/>
              <a:gd name="connsiteX0" fmla="*/ 0 w 3285464"/>
              <a:gd name="connsiteY0" fmla="*/ 434 h 6876836"/>
              <a:gd name="connsiteX1" fmla="*/ 2316200 w 3285464"/>
              <a:gd name="connsiteY1" fmla="*/ 0 h 6876836"/>
              <a:gd name="connsiteX2" fmla="*/ 3285464 w 3285464"/>
              <a:gd name="connsiteY2" fmla="*/ 2630038 h 6876836"/>
              <a:gd name="connsiteX3" fmla="*/ 1723554 w 3285464"/>
              <a:gd name="connsiteY3" fmla="*/ 6876836 h 6876836"/>
              <a:gd name="connsiteX4" fmla="*/ 5390 w 3285464"/>
              <a:gd name="connsiteY4" fmla="*/ 6867409 h 6876836"/>
              <a:gd name="connsiteX5" fmla="*/ 0 w 3285464"/>
              <a:gd name="connsiteY5" fmla="*/ 434 h 6876836"/>
              <a:gd name="connsiteX0" fmla="*/ 0 w 3285464"/>
              <a:gd name="connsiteY0" fmla="*/ 434 h 6867409"/>
              <a:gd name="connsiteX1" fmla="*/ 2316200 w 3285464"/>
              <a:gd name="connsiteY1" fmla="*/ 0 h 6867409"/>
              <a:gd name="connsiteX2" fmla="*/ 3285464 w 3285464"/>
              <a:gd name="connsiteY2" fmla="*/ 2630038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5464"/>
              <a:gd name="connsiteY0" fmla="*/ 434 h 6867409"/>
              <a:gd name="connsiteX1" fmla="*/ 2316200 w 3285464"/>
              <a:gd name="connsiteY1" fmla="*/ 0 h 6867409"/>
              <a:gd name="connsiteX2" fmla="*/ 3285464 w 3285464"/>
              <a:gd name="connsiteY2" fmla="*/ 2683201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2013"/>
              <a:gd name="connsiteY0" fmla="*/ 434 h 6867409"/>
              <a:gd name="connsiteX1" fmla="*/ 2316200 w 3282013"/>
              <a:gd name="connsiteY1" fmla="*/ 0 h 6867409"/>
              <a:gd name="connsiteX2" fmla="*/ 3282013 w 3282013"/>
              <a:gd name="connsiteY2" fmla="*/ 2659047 h 6867409"/>
              <a:gd name="connsiteX3" fmla="*/ 1553433 w 3282013"/>
              <a:gd name="connsiteY3" fmla="*/ 6866203 h 6867409"/>
              <a:gd name="connsiteX4" fmla="*/ 5390 w 3282013"/>
              <a:gd name="connsiteY4" fmla="*/ 6867409 h 6867409"/>
              <a:gd name="connsiteX5" fmla="*/ 0 w 3282013"/>
              <a:gd name="connsiteY5" fmla="*/ 434 h 6867409"/>
              <a:gd name="connsiteX0" fmla="*/ 0 w 3239810"/>
              <a:gd name="connsiteY0" fmla="*/ 434 h 6867409"/>
              <a:gd name="connsiteX1" fmla="*/ 2316200 w 3239810"/>
              <a:gd name="connsiteY1" fmla="*/ 0 h 6867409"/>
              <a:gd name="connsiteX2" fmla="*/ 3239810 w 3239810"/>
              <a:gd name="connsiteY2" fmla="*/ 3207687 h 6867409"/>
              <a:gd name="connsiteX3" fmla="*/ 1553433 w 3239810"/>
              <a:gd name="connsiteY3" fmla="*/ 6866203 h 6867409"/>
              <a:gd name="connsiteX4" fmla="*/ 5390 w 3239810"/>
              <a:gd name="connsiteY4" fmla="*/ 6867409 h 6867409"/>
              <a:gd name="connsiteX5" fmla="*/ 0 w 3239810"/>
              <a:gd name="connsiteY5" fmla="*/ 434 h 6867409"/>
              <a:gd name="connsiteX0" fmla="*/ 0 w 3270436"/>
              <a:gd name="connsiteY0" fmla="*/ 434 h 6867409"/>
              <a:gd name="connsiteX1" fmla="*/ 2316200 w 3270436"/>
              <a:gd name="connsiteY1" fmla="*/ 0 h 6867409"/>
              <a:gd name="connsiteX2" fmla="*/ 3270436 w 3270436"/>
              <a:gd name="connsiteY2" fmla="*/ 3233938 h 6867409"/>
              <a:gd name="connsiteX3" fmla="*/ 1553433 w 3270436"/>
              <a:gd name="connsiteY3" fmla="*/ 6866203 h 6867409"/>
              <a:gd name="connsiteX4" fmla="*/ 5390 w 3270436"/>
              <a:gd name="connsiteY4" fmla="*/ 6867409 h 6867409"/>
              <a:gd name="connsiteX5" fmla="*/ 0 w 3270436"/>
              <a:gd name="connsiteY5" fmla="*/ 434 h 6867409"/>
              <a:gd name="connsiteX0" fmla="*/ 0 w 3270436"/>
              <a:gd name="connsiteY0" fmla="*/ 4809 h 6871784"/>
              <a:gd name="connsiteX1" fmla="*/ 1716809 w 3270436"/>
              <a:gd name="connsiteY1" fmla="*/ 0 h 6871784"/>
              <a:gd name="connsiteX2" fmla="*/ 3270436 w 3270436"/>
              <a:gd name="connsiteY2" fmla="*/ 3238313 h 6871784"/>
              <a:gd name="connsiteX3" fmla="*/ 1553433 w 3270436"/>
              <a:gd name="connsiteY3" fmla="*/ 6870578 h 6871784"/>
              <a:gd name="connsiteX4" fmla="*/ 5390 w 3270436"/>
              <a:gd name="connsiteY4" fmla="*/ 6871784 h 6871784"/>
              <a:gd name="connsiteX5" fmla="*/ 0 w 3270436"/>
              <a:gd name="connsiteY5" fmla="*/ 4809 h 6871784"/>
              <a:gd name="connsiteX0" fmla="*/ 0 w 3270436"/>
              <a:gd name="connsiteY0" fmla="*/ 4809 h 6871784"/>
              <a:gd name="connsiteX1" fmla="*/ 1716809 w 3270436"/>
              <a:gd name="connsiteY1" fmla="*/ 0 h 6871784"/>
              <a:gd name="connsiteX2" fmla="*/ 3270436 w 3270436"/>
              <a:gd name="connsiteY2" fmla="*/ 3238313 h 6871784"/>
              <a:gd name="connsiteX3" fmla="*/ 796537 w 3270436"/>
              <a:gd name="connsiteY3" fmla="*/ 6866203 h 6871784"/>
              <a:gd name="connsiteX4" fmla="*/ 5390 w 3270436"/>
              <a:gd name="connsiteY4" fmla="*/ 6871784 h 6871784"/>
              <a:gd name="connsiteX5" fmla="*/ 0 w 3270436"/>
              <a:gd name="connsiteY5" fmla="*/ 4809 h 6871784"/>
              <a:gd name="connsiteX0" fmla="*/ 0 w 3352882"/>
              <a:gd name="connsiteY0" fmla="*/ 4809 h 6871784"/>
              <a:gd name="connsiteX1" fmla="*/ 1716809 w 3352882"/>
              <a:gd name="connsiteY1" fmla="*/ 0 h 6871784"/>
              <a:gd name="connsiteX2" fmla="*/ 3352882 w 3352882"/>
              <a:gd name="connsiteY2" fmla="*/ 3073421 h 6871784"/>
              <a:gd name="connsiteX3" fmla="*/ 796537 w 3352882"/>
              <a:gd name="connsiteY3" fmla="*/ 6866203 h 6871784"/>
              <a:gd name="connsiteX4" fmla="*/ 5390 w 3352882"/>
              <a:gd name="connsiteY4" fmla="*/ 6871784 h 6871784"/>
              <a:gd name="connsiteX5" fmla="*/ 0 w 3352882"/>
              <a:gd name="connsiteY5" fmla="*/ 4809 h 6871784"/>
              <a:gd name="connsiteX0" fmla="*/ 0 w 5629242"/>
              <a:gd name="connsiteY0" fmla="*/ 4809 h 6871784"/>
              <a:gd name="connsiteX1" fmla="*/ 5629242 w 5629242"/>
              <a:gd name="connsiteY1" fmla="*/ 0 h 6871784"/>
              <a:gd name="connsiteX2" fmla="*/ 3352882 w 5629242"/>
              <a:gd name="connsiteY2" fmla="*/ 3073421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2737763 w 5629242"/>
              <a:gd name="connsiteY3" fmla="*/ 6866203 h 6871784"/>
              <a:gd name="connsiteX4" fmla="*/ 5390 w 5629242"/>
              <a:gd name="connsiteY4" fmla="*/ 6871784 h 6871784"/>
              <a:gd name="connsiteX5" fmla="*/ 0 w 5629242"/>
              <a:gd name="connsiteY5" fmla="*/ 4809 h 6871784"/>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338446 h 6866203"/>
              <a:gd name="connsiteX5" fmla="*/ 0 w 5629242"/>
              <a:gd name="connsiteY5" fmla="*/ 4809 h 6866203"/>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120731 h 6866203"/>
              <a:gd name="connsiteX5" fmla="*/ 0 w 5629242"/>
              <a:gd name="connsiteY5" fmla="*/ 4809 h 6866203"/>
              <a:gd name="connsiteX0" fmla="*/ 9064 w 5638306"/>
              <a:gd name="connsiteY0" fmla="*/ 4809 h 6866203"/>
              <a:gd name="connsiteX1" fmla="*/ 5638306 w 5638306"/>
              <a:gd name="connsiteY1" fmla="*/ 0 h 6866203"/>
              <a:gd name="connsiteX2" fmla="*/ 4043998 w 5638306"/>
              <a:gd name="connsiteY2" fmla="*/ 6858437 h 6866203"/>
              <a:gd name="connsiteX3" fmla="*/ 2746827 w 5638306"/>
              <a:gd name="connsiteY3" fmla="*/ 6866203 h 6866203"/>
              <a:gd name="connsiteX4" fmla="*/ 177 w 5638306"/>
              <a:gd name="connsiteY4" fmla="*/ 4284017 h 6866203"/>
              <a:gd name="connsiteX5" fmla="*/ 9064 w 5638306"/>
              <a:gd name="connsiteY5" fmla="*/ 4809 h 6866203"/>
              <a:gd name="connsiteX0" fmla="*/ 9064 w 5638306"/>
              <a:gd name="connsiteY0" fmla="*/ 4809 h 6882531"/>
              <a:gd name="connsiteX1" fmla="*/ 5638306 w 5638306"/>
              <a:gd name="connsiteY1" fmla="*/ 0 h 6882531"/>
              <a:gd name="connsiteX2" fmla="*/ 4043998 w 5638306"/>
              <a:gd name="connsiteY2" fmla="*/ 6858437 h 6882531"/>
              <a:gd name="connsiteX3" fmla="*/ 2812141 w 5638306"/>
              <a:gd name="connsiteY3" fmla="*/ 6882531 h 6882531"/>
              <a:gd name="connsiteX4" fmla="*/ 177 w 5638306"/>
              <a:gd name="connsiteY4" fmla="*/ 4284017 h 6882531"/>
              <a:gd name="connsiteX5" fmla="*/ 9064 w 5638306"/>
              <a:gd name="connsiteY5" fmla="*/ 4809 h 6882531"/>
              <a:gd name="connsiteX0" fmla="*/ 9064 w 5638306"/>
              <a:gd name="connsiteY0" fmla="*/ 4809 h 6871646"/>
              <a:gd name="connsiteX1" fmla="*/ 5638306 w 5638306"/>
              <a:gd name="connsiteY1" fmla="*/ 0 h 6871646"/>
              <a:gd name="connsiteX2" fmla="*/ 4043998 w 5638306"/>
              <a:gd name="connsiteY2" fmla="*/ 6858437 h 6871646"/>
              <a:gd name="connsiteX3" fmla="*/ 2768598 w 5638306"/>
              <a:gd name="connsiteY3" fmla="*/ 6871646 h 6871646"/>
              <a:gd name="connsiteX4" fmla="*/ 177 w 5638306"/>
              <a:gd name="connsiteY4" fmla="*/ 4284017 h 6871646"/>
              <a:gd name="connsiteX5" fmla="*/ 9064 w 5638306"/>
              <a:gd name="connsiteY5" fmla="*/ 4809 h 6871646"/>
              <a:gd name="connsiteX0" fmla="*/ 9064 w 5638306"/>
              <a:gd name="connsiteY0" fmla="*/ 4809 h 6901980"/>
              <a:gd name="connsiteX1" fmla="*/ 5638306 w 5638306"/>
              <a:gd name="connsiteY1" fmla="*/ 0 h 6901980"/>
              <a:gd name="connsiteX2" fmla="*/ 3907926 w 5638306"/>
              <a:gd name="connsiteY2" fmla="*/ 6901980 h 6901980"/>
              <a:gd name="connsiteX3" fmla="*/ 2768598 w 5638306"/>
              <a:gd name="connsiteY3" fmla="*/ 6871646 h 6901980"/>
              <a:gd name="connsiteX4" fmla="*/ 177 w 5638306"/>
              <a:gd name="connsiteY4" fmla="*/ 4284017 h 6901980"/>
              <a:gd name="connsiteX5" fmla="*/ 9064 w 5638306"/>
              <a:gd name="connsiteY5" fmla="*/ 4809 h 6901980"/>
              <a:gd name="connsiteX0" fmla="*/ 9064 w 5638306"/>
              <a:gd name="connsiteY0" fmla="*/ 4809 h 6907423"/>
              <a:gd name="connsiteX1" fmla="*/ 5638306 w 5638306"/>
              <a:gd name="connsiteY1" fmla="*/ 0 h 6907423"/>
              <a:gd name="connsiteX2" fmla="*/ 4016783 w 5638306"/>
              <a:gd name="connsiteY2" fmla="*/ 6907423 h 6907423"/>
              <a:gd name="connsiteX3" fmla="*/ 2768598 w 5638306"/>
              <a:gd name="connsiteY3" fmla="*/ 6871646 h 6907423"/>
              <a:gd name="connsiteX4" fmla="*/ 177 w 5638306"/>
              <a:gd name="connsiteY4" fmla="*/ 4284017 h 6907423"/>
              <a:gd name="connsiteX5" fmla="*/ 9064 w 5638306"/>
              <a:gd name="connsiteY5" fmla="*/ 4809 h 6907423"/>
              <a:gd name="connsiteX0" fmla="*/ 9064 w 5583877"/>
              <a:gd name="connsiteY0" fmla="*/ 32023 h 6934637"/>
              <a:gd name="connsiteX1" fmla="*/ 5583877 w 5583877"/>
              <a:gd name="connsiteY1" fmla="*/ 0 h 6934637"/>
              <a:gd name="connsiteX2" fmla="*/ 4016783 w 5583877"/>
              <a:gd name="connsiteY2" fmla="*/ 6934637 h 6934637"/>
              <a:gd name="connsiteX3" fmla="*/ 2768598 w 5583877"/>
              <a:gd name="connsiteY3" fmla="*/ 6898860 h 6934637"/>
              <a:gd name="connsiteX4" fmla="*/ 177 w 5583877"/>
              <a:gd name="connsiteY4" fmla="*/ 4311231 h 6934637"/>
              <a:gd name="connsiteX5" fmla="*/ 9064 w 5583877"/>
              <a:gd name="connsiteY5" fmla="*/ 32023 h 6934637"/>
              <a:gd name="connsiteX0" fmla="*/ 9064 w 5632863"/>
              <a:gd name="connsiteY0" fmla="*/ 21137 h 6923751"/>
              <a:gd name="connsiteX1" fmla="*/ 5632863 w 5632863"/>
              <a:gd name="connsiteY1" fmla="*/ 0 h 6923751"/>
              <a:gd name="connsiteX2" fmla="*/ 4016783 w 5632863"/>
              <a:gd name="connsiteY2" fmla="*/ 6923751 h 6923751"/>
              <a:gd name="connsiteX3" fmla="*/ 2768598 w 5632863"/>
              <a:gd name="connsiteY3" fmla="*/ 6887974 h 6923751"/>
              <a:gd name="connsiteX4" fmla="*/ 177 w 5632863"/>
              <a:gd name="connsiteY4" fmla="*/ 4300345 h 6923751"/>
              <a:gd name="connsiteX5" fmla="*/ 9064 w 5632863"/>
              <a:gd name="connsiteY5" fmla="*/ 21137 h 6923751"/>
              <a:gd name="connsiteX0" fmla="*/ 9064 w 5632863"/>
              <a:gd name="connsiteY0" fmla="*/ 21137 h 6918308"/>
              <a:gd name="connsiteX1" fmla="*/ 5632863 w 5632863"/>
              <a:gd name="connsiteY1" fmla="*/ 0 h 6918308"/>
              <a:gd name="connsiteX2" fmla="*/ 4016783 w 5632863"/>
              <a:gd name="connsiteY2" fmla="*/ 6918308 h 6918308"/>
              <a:gd name="connsiteX3" fmla="*/ 2768598 w 5632863"/>
              <a:gd name="connsiteY3" fmla="*/ 6887974 h 6918308"/>
              <a:gd name="connsiteX4" fmla="*/ 177 w 5632863"/>
              <a:gd name="connsiteY4" fmla="*/ 4300345 h 6918308"/>
              <a:gd name="connsiteX5" fmla="*/ 9064 w 5632863"/>
              <a:gd name="connsiteY5" fmla="*/ 21137 h 6918308"/>
              <a:gd name="connsiteX0" fmla="*/ 9064 w 5632863"/>
              <a:gd name="connsiteY0" fmla="*/ 21137 h 6905368"/>
              <a:gd name="connsiteX1" fmla="*/ 5632863 w 5632863"/>
              <a:gd name="connsiteY1" fmla="*/ 0 h 6905368"/>
              <a:gd name="connsiteX2" fmla="*/ 4034035 w 5632863"/>
              <a:gd name="connsiteY2" fmla="*/ 6905368 h 6905368"/>
              <a:gd name="connsiteX3" fmla="*/ 2768598 w 5632863"/>
              <a:gd name="connsiteY3" fmla="*/ 6887974 h 6905368"/>
              <a:gd name="connsiteX4" fmla="*/ 177 w 5632863"/>
              <a:gd name="connsiteY4" fmla="*/ 4300345 h 6905368"/>
              <a:gd name="connsiteX5" fmla="*/ 9064 w 5632863"/>
              <a:gd name="connsiteY5" fmla="*/ 21137 h 6905368"/>
              <a:gd name="connsiteX0" fmla="*/ 9064 w 5632863"/>
              <a:gd name="connsiteY0" fmla="*/ 21137 h 6909681"/>
              <a:gd name="connsiteX1" fmla="*/ 5632863 w 5632863"/>
              <a:gd name="connsiteY1" fmla="*/ 0 h 6909681"/>
              <a:gd name="connsiteX2" fmla="*/ 4029722 w 5632863"/>
              <a:gd name="connsiteY2" fmla="*/ 6909681 h 6909681"/>
              <a:gd name="connsiteX3" fmla="*/ 2768598 w 5632863"/>
              <a:gd name="connsiteY3" fmla="*/ 6887974 h 6909681"/>
              <a:gd name="connsiteX4" fmla="*/ 177 w 5632863"/>
              <a:gd name="connsiteY4" fmla="*/ 4300345 h 6909681"/>
              <a:gd name="connsiteX5" fmla="*/ 9064 w 5632863"/>
              <a:gd name="connsiteY5" fmla="*/ 21137 h 6909681"/>
              <a:gd name="connsiteX0" fmla="*/ 9064 w 5632863"/>
              <a:gd name="connsiteY0" fmla="*/ 21137 h 6896680"/>
              <a:gd name="connsiteX1" fmla="*/ 5632863 w 5632863"/>
              <a:gd name="connsiteY1" fmla="*/ 0 h 6896680"/>
              <a:gd name="connsiteX2" fmla="*/ 4034056 w 5632863"/>
              <a:gd name="connsiteY2" fmla="*/ 6896680 h 6896680"/>
              <a:gd name="connsiteX3" fmla="*/ 2768598 w 5632863"/>
              <a:gd name="connsiteY3" fmla="*/ 6887974 h 6896680"/>
              <a:gd name="connsiteX4" fmla="*/ 177 w 5632863"/>
              <a:gd name="connsiteY4" fmla="*/ 4300345 h 6896680"/>
              <a:gd name="connsiteX5" fmla="*/ 9064 w 5632863"/>
              <a:gd name="connsiteY5" fmla="*/ 21137 h 6896680"/>
              <a:gd name="connsiteX0" fmla="*/ 9064 w 5632863"/>
              <a:gd name="connsiteY0" fmla="*/ 21137 h 6900974"/>
              <a:gd name="connsiteX1" fmla="*/ 5632863 w 5632863"/>
              <a:gd name="connsiteY1" fmla="*/ 0 h 6900974"/>
              <a:gd name="connsiteX2" fmla="*/ 4034056 w 5632863"/>
              <a:gd name="connsiteY2" fmla="*/ 6896680 h 6900974"/>
              <a:gd name="connsiteX3" fmla="*/ 2785933 w 5632863"/>
              <a:gd name="connsiteY3" fmla="*/ 6900974 h 6900974"/>
              <a:gd name="connsiteX4" fmla="*/ 177 w 5632863"/>
              <a:gd name="connsiteY4" fmla="*/ 4300345 h 6900974"/>
              <a:gd name="connsiteX5" fmla="*/ 9064 w 5632863"/>
              <a:gd name="connsiteY5" fmla="*/ 21137 h 6900974"/>
              <a:gd name="connsiteX0" fmla="*/ 9064 w 5632863"/>
              <a:gd name="connsiteY0" fmla="*/ 21137 h 6896680"/>
              <a:gd name="connsiteX1" fmla="*/ 5632863 w 5632863"/>
              <a:gd name="connsiteY1" fmla="*/ 0 h 6896680"/>
              <a:gd name="connsiteX2" fmla="*/ 4034056 w 5632863"/>
              <a:gd name="connsiteY2" fmla="*/ 6896680 h 6896680"/>
              <a:gd name="connsiteX3" fmla="*/ 2775773 w 5632863"/>
              <a:gd name="connsiteY3" fmla="*/ 6890814 h 6896680"/>
              <a:gd name="connsiteX4" fmla="*/ 177 w 5632863"/>
              <a:gd name="connsiteY4" fmla="*/ 4300345 h 6896680"/>
              <a:gd name="connsiteX5" fmla="*/ 9064 w 5632863"/>
              <a:gd name="connsiteY5" fmla="*/ 21137 h 6896680"/>
              <a:gd name="connsiteX0" fmla="*/ 9064 w 5632863"/>
              <a:gd name="connsiteY0" fmla="*/ 21137 h 6890814"/>
              <a:gd name="connsiteX1" fmla="*/ 5632863 w 5632863"/>
              <a:gd name="connsiteY1" fmla="*/ 0 h 6890814"/>
              <a:gd name="connsiteX2" fmla="*/ 4044216 w 5632863"/>
              <a:gd name="connsiteY2" fmla="*/ 6881440 h 6890814"/>
              <a:gd name="connsiteX3" fmla="*/ 2775773 w 5632863"/>
              <a:gd name="connsiteY3" fmla="*/ 6890814 h 6890814"/>
              <a:gd name="connsiteX4" fmla="*/ 177 w 5632863"/>
              <a:gd name="connsiteY4" fmla="*/ 4300345 h 6890814"/>
              <a:gd name="connsiteX5" fmla="*/ 9064 w 5632863"/>
              <a:gd name="connsiteY5" fmla="*/ 21137 h 689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2863" h="6890814">
                <a:moveTo>
                  <a:pt x="9064" y="21137"/>
                </a:moveTo>
                <a:lnTo>
                  <a:pt x="5632863" y="0"/>
                </a:lnTo>
                <a:lnTo>
                  <a:pt x="4044216" y="6881440"/>
                </a:lnTo>
                <a:lnTo>
                  <a:pt x="2775773" y="6890814"/>
                </a:lnTo>
                <a:lnTo>
                  <a:pt x="177" y="4300345"/>
                </a:lnTo>
                <a:cubicBezTo>
                  <a:pt x="-1620" y="2011353"/>
                  <a:pt x="10861" y="2310129"/>
                  <a:pt x="9064" y="21137"/>
                </a:cubicBezTo>
                <a:close/>
              </a:path>
            </a:pathLst>
          </a:custGeom>
          <a:solidFill>
            <a:schemeClr val="bg2"/>
          </a:solidFill>
          <a:ln>
            <a:noFill/>
          </a:ln>
        </p:spPr>
        <p:txBody>
          <a:bodyPr/>
          <a:lstStyle/>
          <a:p>
            <a:endParaRPr lang="en-US" dirty="0"/>
          </a:p>
        </p:txBody>
      </p:sp>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pic>
        <p:nvPicPr>
          <p:cNvPr id="2" name="Picture 1">
            <a:extLst>
              <a:ext uri="{FF2B5EF4-FFF2-40B4-BE49-F238E27FC236}">
                <a16:creationId xmlns:a16="http://schemas.microsoft.com/office/drawing/2014/main" id="{D0C80B52-62BC-7389-864C-1773885D72E3}"/>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517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without Image">
    <p:bg>
      <p:bgPr>
        <a:gradFill>
          <a:gsLst>
            <a:gs pos="26000">
              <a:schemeClr val="tx1"/>
            </a:gs>
            <a:gs pos="77000">
              <a:schemeClr val="tx1"/>
            </a:gs>
          </a:gsLst>
          <a:lin ang="3600000" scaled="0"/>
        </a:gradFill>
        <a:effectLst/>
      </p:bgPr>
    </p:bg>
    <p:spTree>
      <p:nvGrpSpPr>
        <p:cNvPr id="1" name=""/>
        <p:cNvGrpSpPr/>
        <p:nvPr/>
      </p:nvGrpSpPr>
      <p:grpSpPr>
        <a:xfrm>
          <a:off x="0" y="0"/>
          <a:ext cx="0" cy="0"/>
          <a:chOff x="0" y="0"/>
          <a:chExt cx="0" cy="0"/>
        </a:xfrm>
      </p:grpSpPr>
      <p:sp>
        <p:nvSpPr>
          <p:cNvPr id="33" name="Picture Placeholder 49">
            <a:extLst>
              <a:ext uri="{FF2B5EF4-FFF2-40B4-BE49-F238E27FC236}">
                <a16:creationId xmlns:a16="http://schemas.microsoft.com/office/drawing/2014/main" id="{D57C7912-D196-0349-A498-F859DDC299FB}"/>
              </a:ext>
            </a:extLst>
          </p:cNvPr>
          <p:cNvSpPr>
            <a:spLocks noGrp="1"/>
          </p:cNvSpPr>
          <p:nvPr>
            <p:ph type="pic" sz="quarter" idx="14"/>
          </p:nvPr>
        </p:nvSpPr>
        <p:spPr>
          <a:xfrm>
            <a:off x="-5043" y="-30131"/>
            <a:ext cx="5632863" cy="6890814"/>
          </a:xfrm>
          <a:custGeom>
            <a:avLst/>
            <a:gdLst>
              <a:gd name="connsiteX0" fmla="*/ 4 w 3878263"/>
              <a:gd name="connsiteY0" fmla="*/ 2619516 h 6858000"/>
              <a:gd name="connsiteX1" fmla="*/ 1939132 w 3878263"/>
              <a:gd name="connsiteY1" fmla="*/ 0 h 6858000"/>
              <a:gd name="connsiteX2" fmla="*/ 3878259 w 3878263"/>
              <a:gd name="connsiteY2" fmla="*/ 2619516 h 6858000"/>
              <a:gd name="connsiteX3" fmla="*/ 3137578 w 3878263"/>
              <a:gd name="connsiteY3" fmla="*/ 6857983 h 6858000"/>
              <a:gd name="connsiteX4" fmla="*/ 740685 w 3878263"/>
              <a:gd name="connsiteY4" fmla="*/ 6857983 h 6858000"/>
              <a:gd name="connsiteX5" fmla="*/ 4 w 3878263"/>
              <a:gd name="connsiteY5" fmla="*/ 2619516 h 6858000"/>
              <a:gd name="connsiteX0" fmla="*/ 0 w 3878255"/>
              <a:gd name="connsiteY0" fmla="*/ 28716 h 6857983"/>
              <a:gd name="connsiteX1" fmla="*/ 1939128 w 3878255"/>
              <a:gd name="connsiteY1" fmla="*/ 0 h 6857983"/>
              <a:gd name="connsiteX2" fmla="*/ 3878255 w 3878255"/>
              <a:gd name="connsiteY2" fmla="*/ 2619516 h 6857983"/>
              <a:gd name="connsiteX3" fmla="*/ 3137574 w 3878255"/>
              <a:gd name="connsiteY3" fmla="*/ 6857983 h 6857983"/>
              <a:gd name="connsiteX4" fmla="*/ 740681 w 3878255"/>
              <a:gd name="connsiteY4" fmla="*/ 6857983 h 6857983"/>
              <a:gd name="connsiteX5" fmla="*/ 0 w 3878255"/>
              <a:gd name="connsiteY5" fmla="*/ 28716 h 6857983"/>
              <a:gd name="connsiteX0" fmla="*/ 0 w 3878255"/>
              <a:gd name="connsiteY0" fmla="*/ 38142 h 6867409"/>
              <a:gd name="connsiteX1" fmla="*/ 2306773 w 3878255"/>
              <a:gd name="connsiteY1" fmla="*/ 0 h 6867409"/>
              <a:gd name="connsiteX2" fmla="*/ 3878255 w 3878255"/>
              <a:gd name="connsiteY2" fmla="*/ 2628942 h 6867409"/>
              <a:gd name="connsiteX3" fmla="*/ 3137574 w 3878255"/>
              <a:gd name="connsiteY3" fmla="*/ 6867409 h 6867409"/>
              <a:gd name="connsiteX4" fmla="*/ 740681 w 3878255"/>
              <a:gd name="connsiteY4" fmla="*/ 6867409 h 6867409"/>
              <a:gd name="connsiteX5" fmla="*/ 0 w 3878255"/>
              <a:gd name="connsiteY5" fmla="*/ 38142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750108 w 3887682"/>
              <a:gd name="connsiteY4" fmla="*/ 6867409 h 6867409"/>
              <a:gd name="connsiteX5" fmla="*/ 0 w 3887682"/>
              <a:gd name="connsiteY5" fmla="*/ 434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5390 w 3887682"/>
              <a:gd name="connsiteY4" fmla="*/ 6867409 h 6867409"/>
              <a:gd name="connsiteX5" fmla="*/ 0 w 3887682"/>
              <a:gd name="connsiteY5" fmla="*/ 434 h 6867409"/>
              <a:gd name="connsiteX0" fmla="*/ 0 w 3887682"/>
              <a:gd name="connsiteY0" fmla="*/ 434 h 6876836"/>
              <a:gd name="connsiteX1" fmla="*/ 2316200 w 3887682"/>
              <a:gd name="connsiteY1" fmla="*/ 0 h 6876836"/>
              <a:gd name="connsiteX2" fmla="*/ 3887682 w 3887682"/>
              <a:gd name="connsiteY2" fmla="*/ 2628942 h 6876836"/>
              <a:gd name="connsiteX3" fmla="*/ 1751834 w 3887682"/>
              <a:gd name="connsiteY3" fmla="*/ 6876836 h 6876836"/>
              <a:gd name="connsiteX4" fmla="*/ 5390 w 3887682"/>
              <a:gd name="connsiteY4" fmla="*/ 6867409 h 6876836"/>
              <a:gd name="connsiteX5" fmla="*/ 0 w 3887682"/>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51834 w 3774561"/>
              <a:gd name="connsiteY3" fmla="*/ 6876836 h 6876836"/>
              <a:gd name="connsiteX4" fmla="*/ 5390 w 3774561"/>
              <a:gd name="connsiteY4" fmla="*/ 6867409 h 6876836"/>
              <a:gd name="connsiteX5" fmla="*/ 0 w 3774561"/>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23554 w 3774561"/>
              <a:gd name="connsiteY3" fmla="*/ 6876836 h 6876836"/>
              <a:gd name="connsiteX4" fmla="*/ 5390 w 3774561"/>
              <a:gd name="connsiteY4" fmla="*/ 6867409 h 6876836"/>
              <a:gd name="connsiteX5" fmla="*/ 0 w 3774561"/>
              <a:gd name="connsiteY5" fmla="*/ 434 h 6876836"/>
              <a:gd name="connsiteX0" fmla="*/ 0 w 3285464"/>
              <a:gd name="connsiteY0" fmla="*/ 434 h 6876836"/>
              <a:gd name="connsiteX1" fmla="*/ 2316200 w 3285464"/>
              <a:gd name="connsiteY1" fmla="*/ 0 h 6876836"/>
              <a:gd name="connsiteX2" fmla="*/ 3285464 w 3285464"/>
              <a:gd name="connsiteY2" fmla="*/ 2630038 h 6876836"/>
              <a:gd name="connsiteX3" fmla="*/ 1723554 w 3285464"/>
              <a:gd name="connsiteY3" fmla="*/ 6876836 h 6876836"/>
              <a:gd name="connsiteX4" fmla="*/ 5390 w 3285464"/>
              <a:gd name="connsiteY4" fmla="*/ 6867409 h 6876836"/>
              <a:gd name="connsiteX5" fmla="*/ 0 w 3285464"/>
              <a:gd name="connsiteY5" fmla="*/ 434 h 6876836"/>
              <a:gd name="connsiteX0" fmla="*/ 0 w 3285464"/>
              <a:gd name="connsiteY0" fmla="*/ 434 h 6867409"/>
              <a:gd name="connsiteX1" fmla="*/ 2316200 w 3285464"/>
              <a:gd name="connsiteY1" fmla="*/ 0 h 6867409"/>
              <a:gd name="connsiteX2" fmla="*/ 3285464 w 3285464"/>
              <a:gd name="connsiteY2" fmla="*/ 2630038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5464"/>
              <a:gd name="connsiteY0" fmla="*/ 434 h 6867409"/>
              <a:gd name="connsiteX1" fmla="*/ 2316200 w 3285464"/>
              <a:gd name="connsiteY1" fmla="*/ 0 h 6867409"/>
              <a:gd name="connsiteX2" fmla="*/ 3285464 w 3285464"/>
              <a:gd name="connsiteY2" fmla="*/ 2683201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2013"/>
              <a:gd name="connsiteY0" fmla="*/ 434 h 6867409"/>
              <a:gd name="connsiteX1" fmla="*/ 2316200 w 3282013"/>
              <a:gd name="connsiteY1" fmla="*/ 0 h 6867409"/>
              <a:gd name="connsiteX2" fmla="*/ 3282013 w 3282013"/>
              <a:gd name="connsiteY2" fmla="*/ 2659047 h 6867409"/>
              <a:gd name="connsiteX3" fmla="*/ 1553433 w 3282013"/>
              <a:gd name="connsiteY3" fmla="*/ 6866203 h 6867409"/>
              <a:gd name="connsiteX4" fmla="*/ 5390 w 3282013"/>
              <a:gd name="connsiteY4" fmla="*/ 6867409 h 6867409"/>
              <a:gd name="connsiteX5" fmla="*/ 0 w 3282013"/>
              <a:gd name="connsiteY5" fmla="*/ 434 h 6867409"/>
              <a:gd name="connsiteX0" fmla="*/ 0 w 3239810"/>
              <a:gd name="connsiteY0" fmla="*/ 434 h 6867409"/>
              <a:gd name="connsiteX1" fmla="*/ 2316200 w 3239810"/>
              <a:gd name="connsiteY1" fmla="*/ 0 h 6867409"/>
              <a:gd name="connsiteX2" fmla="*/ 3239810 w 3239810"/>
              <a:gd name="connsiteY2" fmla="*/ 3207687 h 6867409"/>
              <a:gd name="connsiteX3" fmla="*/ 1553433 w 3239810"/>
              <a:gd name="connsiteY3" fmla="*/ 6866203 h 6867409"/>
              <a:gd name="connsiteX4" fmla="*/ 5390 w 3239810"/>
              <a:gd name="connsiteY4" fmla="*/ 6867409 h 6867409"/>
              <a:gd name="connsiteX5" fmla="*/ 0 w 3239810"/>
              <a:gd name="connsiteY5" fmla="*/ 434 h 6867409"/>
              <a:gd name="connsiteX0" fmla="*/ 0 w 3270436"/>
              <a:gd name="connsiteY0" fmla="*/ 434 h 6867409"/>
              <a:gd name="connsiteX1" fmla="*/ 2316200 w 3270436"/>
              <a:gd name="connsiteY1" fmla="*/ 0 h 6867409"/>
              <a:gd name="connsiteX2" fmla="*/ 3270436 w 3270436"/>
              <a:gd name="connsiteY2" fmla="*/ 3233938 h 6867409"/>
              <a:gd name="connsiteX3" fmla="*/ 1553433 w 3270436"/>
              <a:gd name="connsiteY3" fmla="*/ 6866203 h 6867409"/>
              <a:gd name="connsiteX4" fmla="*/ 5390 w 3270436"/>
              <a:gd name="connsiteY4" fmla="*/ 6867409 h 6867409"/>
              <a:gd name="connsiteX5" fmla="*/ 0 w 3270436"/>
              <a:gd name="connsiteY5" fmla="*/ 434 h 6867409"/>
              <a:gd name="connsiteX0" fmla="*/ 0 w 3270436"/>
              <a:gd name="connsiteY0" fmla="*/ 4809 h 6871784"/>
              <a:gd name="connsiteX1" fmla="*/ 1716809 w 3270436"/>
              <a:gd name="connsiteY1" fmla="*/ 0 h 6871784"/>
              <a:gd name="connsiteX2" fmla="*/ 3270436 w 3270436"/>
              <a:gd name="connsiteY2" fmla="*/ 3238313 h 6871784"/>
              <a:gd name="connsiteX3" fmla="*/ 1553433 w 3270436"/>
              <a:gd name="connsiteY3" fmla="*/ 6870578 h 6871784"/>
              <a:gd name="connsiteX4" fmla="*/ 5390 w 3270436"/>
              <a:gd name="connsiteY4" fmla="*/ 6871784 h 6871784"/>
              <a:gd name="connsiteX5" fmla="*/ 0 w 3270436"/>
              <a:gd name="connsiteY5" fmla="*/ 4809 h 6871784"/>
              <a:gd name="connsiteX0" fmla="*/ 0 w 3270436"/>
              <a:gd name="connsiteY0" fmla="*/ 4809 h 6871784"/>
              <a:gd name="connsiteX1" fmla="*/ 1716809 w 3270436"/>
              <a:gd name="connsiteY1" fmla="*/ 0 h 6871784"/>
              <a:gd name="connsiteX2" fmla="*/ 3270436 w 3270436"/>
              <a:gd name="connsiteY2" fmla="*/ 3238313 h 6871784"/>
              <a:gd name="connsiteX3" fmla="*/ 796537 w 3270436"/>
              <a:gd name="connsiteY3" fmla="*/ 6866203 h 6871784"/>
              <a:gd name="connsiteX4" fmla="*/ 5390 w 3270436"/>
              <a:gd name="connsiteY4" fmla="*/ 6871784 h 6871784"/>
              <a:gd name="connsiteX5" fmla="*/ 0 w 3270436"/>
              <a:gd name="connsiteY5" fmla="*/ 4809 h 6871784"/>
              <a:gd name="connsiteX0" fmla="*/ 0 w 3352882"/>
              <a:gd name="connsiteY0" fmla="*/ 4809 h 6871784"/>
              <a:gd name="connsiteX1" fmla="*/ 1716809 w 3352882"/>
              <a:gd name="connsiteY1" fmla="*/ 0 h 6871784"/>
              <a:gd name="connsiteX2" fmla="*/ 3352882 w 3352882"/>
              <a:gd name="connsiteY2" fmla="*/ 3073421 h 6871784"/>
              <a:gd name="connsiteX3" fmla="*/ 796537 w 3352882"/>
              <a:gd name="connsiteY3" fmla="*/ 6866203 h 6871784"/>
              <a:gd name="connsiteX4" fmla="*/ 5390 w 3352882"/>
              <a:gd name="connsiteY4" fmla="*/ 6871784 h 6871784"/>
              <a:gd name="connsiteX5" fmla="*/ 0 w 3352882"/>
              <a:gd name="connsiteY5" fmla="*/ 4809 h 6871784"/>
              <a:gd name="connsiteX0" fmla="*/ 0 w 5629242"/>
              <a:gd name="connsiteY0" fmla="*/ 4809 h 6871784"/>
              <a:gd name="connsiteX1" fmla="*/ 5629242 w 5629242"/>
              <a:gd name="connsiteY1" fmla="*/ 0 h 6871784"/>
              <a:gd name="connsiteX2" fmla="*/ 3352882 w 5629242"/>
              <a:gd name="connsiteY2" fmla="*/ 3073421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2737763 w 5629242"/>
              <a:gd name="connsiteY3" fmla="*/ 6866203 h 6871784"/>
              <a:gd name="connsiteX4" fmla="*/ 5390 w 5629242"/>
              <a:gd name="connsiteY4" fmla="*/ 6871784 h 6871784"/>
              <a:gd name="connsiteX5" fmla="*/ 0 w 5629242"/>
              <a:gd name="connsiteY5" fmla="*/ 4809 h 6871784"/>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338446 h 6866203"/>
              <a:gd name="connsiteX5" fmla="*/ 0 w 5629242"/>
              <a:gd name="connsiteY5" fmla="*/ 4809 h 6866203"/>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120731 h 6866203"/>
              <a:gd name="connsiteX5" fmla="*/ 0 w 5629242"/>
              <a:gd name="connsiteY5" fmla="*/ 4809 h 6866203"/>
              <a:gd name="connsiteX0" fmla="*/ 9064 w 5638306"/>
              <a:gd name="connsiteY0" fmla="*/ 4809 h 6866203"/>
              <a:gd name="connsiteX1" fmla="*/ 5638306 w 5638306"/>
              <a:gd name="connsiteY1" fmla="*/ 0 h 6866203"/>
              <a:gd name="connsiteX2" fmla="*/ 4043998 w 5638306"/>
              <a:gd name="connsiteY2" fmla="*/ 6858437 h 6866203"/>
              <a:gd name="connsiteX3" fmla="*/ 2746827 w 5638306"/>
              <a:gd name="connsiteY3" fmla="*/ 6866203 h 6866203"/>
              <a:gd name="connsiteX4" fmla="*/ 177 w 5638306"/>
              <a:gd name="connsiteY4" fmla="*/ 4284017 h 6866203"/>
              <a:gd name="connsiteX5" fmla="*/ 9064 w 5638306"/>
              <a:gd name="connsiteY5" fmla="*/ 4809 h 6866203"/>
              <a:gd name="connsiteX0" fmla="*/ 9064 w 5638306"/>
              <a:gd name="connsiteY0" fmla="*/ 4809 h 6882531"/>
              <a:gd name="connsiteX1" fmla="*/ 5638306 w 5638306"/>
              <a:gd name="connsiteY1" fmla="*/ 0 h 6882531"/>
              <a:gd name="connsiteX2" fmla="*/ 4043998 w 5638306"/>
              <a:gd name="connsiteY2" fmla="*/ 6858437 h 6882531"/>
              <a:gd name="connsiteX3" fmla="*/ 2812141 w 5638306"/>
              <a:gd name="connsiteY3" fmla="*/ 6882531 h 6882531"/>
              <a:gd name="connsiteX4" fmla="*/ 177 w 5638306"/>
              <a:gd name="connsiteY4" fmla="*/ 4284017 h 6882531"/>
              <a:gd name="connsiteX5" fmla="*/ 9064 w 5638306"/>
              <a:gd name="connsiteY5" fmla="*/ 4809 h 6882531"/>
              <a:gd name="connsiteX0" fmla="*/ 9064 w 5638306"/>
              <a:gd name="connsiteY0" fmla="*/ 4809 h 6871646"/>
              <a:gd name="connsiteX1" fmla="*/ 5638306 w 5638306"/>
              <a:gd name="connsiteY1" fmla="*/ 0 h 6871646"/>
              <a:gd name="connsiteX2" fmla="*/ 4043998 w 5638306"/>
              <a:gd name="connsiteY2" fmla="*/ 6858437 h 6871646"/>
              <a:gd name="connsiteX3" fmla="*/ 2768598 w 5638306"/>
              <a:gd name="connsiteY3" fmla="*/ 6871646 h 6871646"/>
              <a:gd name="connsiteX4" fmla="*/ 177 w 5638306"/>
              <a:gd name="connsiteY4" fmla="*/ 4284017 h 6871646"/>
              <a:gd name="connsiteX5" fmla="*/ 9064 w 5638306"/>
              <a:gd name="connsiteY5" fmla="*/ 4809 h 6871646"/>
              <a:gd name="connsiteX0" fmla="*/ 9064 w 5638306"/>
              <a:gd name="connsiteY0" fmla="*/ 4809 h 6901980"/>
              <a:gd name="connsiteX1" fmla="*/ 5638306 w 5638306"/>
              <a:gd name="connsiteY1" fmla="*/ 0 h 6901980"/>
              <a:gd name="connsiteX2" fmla="*/ 3907926 w 5638306"/>
              <a:gd name="connsiteY2" fmla="*/ 6901980 h 6901980"/>
              <a:gd name="connsiteX3" fmla="*/ 2768598 w 5638306"/>
              <a:gd name="connsiteY3" fmla="*/ 6871646 h 6901980"/>
              <a:gd name="connsiteX4" fmla="*/ 177 w 5638306"/>
              <a:gd name="connsiteY4" fmla="*/ 4284017 h 6901980"/>
              <a:gd name="connsiteX5" fmla="*/ 9064 w 5638306"/>
              <a:gd name="connsiteY5" fmla="*/ 4809 h 6901980"/>
              <a:gd name="connsiteX0" fmla="*/ 9064 w 5638306"/>
              <a:gd name="connsiteY0" fmla="*/ 4809 h 6907423"/>
              <a:gd name="connsiteX1" fmla="*/ 5638306 w 5638306"/>
              <a:gd name="connsiteY1" fmla="*/ 0 h 6907423"/>
              <a:gd name="connsiteX2" fmla="*/ 4016783 w 5638306"/>
              <a:gd name="connsiteY2" fmla="*/ 6907423 h 6907423"/>
              <a:gd name="connsiteX3" fmla="*/ 2768598 w 5638306"/>
              <a:gd name="connsiteY3" fmla="*/ 6871646 h 6907423"/>
              <a:gd name="connsiteX4" fmla="*/ 177 w 5638306"/>
              <a:gd name="connsiteY4" fmla="*/ 4284017 h 6907423"/>
              <a:gd name="connsiteX5" fmla="*/ 9064 w 5638306"/>
              <a:gd name="connsiteY5" fmla="*/ 4809 h 6907423"/>
              <a:gd name="connsiteX0" fmla="*/ 9064 w 5583877"/>
              <a:gd name="connsiteY0" fmla="*/ 32023 h 6934637"/>
              <a:gd name="connsiteX1" fmla="*/ 5583877 w 5583877"/>
              <a:gd name="connsiteY1" fmla="*/ 0 h 6934637"/>
              <a:gd name="connsiteX2" fmla="*/ 4016783 w 5583877"/>
              <a:gd name="connsiteY2" fmla="*/ 6934637 h 6934637"/>
              <a:gd name="connsiteX3" fmla="*/ 2768598 w 5583877"/>
              <a:gd name="connsiteY3" fmla="*/ 6898860 h 6934637"/>
              <a:gd name="connsiteX4" fmla="*/ 177 w 5583877"/>
              <a:gd name="connsiteY4" fmla="*/ 4311231 h 6934637"/>
              <a:gd name="connsiteX5" fmla="*/ 9064 w 5583877"/>
              <a:gd name="connsiteY5" fmla="*/ 32023 h 6934637"/>
              <a:gd name="connsiteX0" fmla="*/ 9064 w 5632863"/>
              <a:gd name="connsiteY0" fmla="*/ 21137 h 6923751"/>
              <a:gd name="connsiteX1" fmla="*/ 5632863 w 5632863"/>
              <a:gd name="connsiteY1" fmla="*/ 0 h 6923751"/>
              <a:gd name="connsiteX2" fmla="*/ 4016783 w 5632863"/>
              <a:gd name="connsiteY2" fmla="*/ 6923751 h 6923751"/>
              <a:gd name="connsiteX3" fmla="*/ 2768598 w 5632863"/>
              <a:gd name="connsiteY3" fmla="*/ 6887974 h 6923751"/>
              <a:gd name="connsiteX4" fmla="*/ 177 w 5632863"/>
              <a:gd name="connsiteY4" fmla="*/ 4300345 h 6923751"/>
              <a:gd name="connsiteX5" fmla="*/ 9064 w 5632863"/>
              <a:gd name="connsiteY5" fmla="*/ 21137 h 6923751"/>
              <a:gd name="connsiteX0" fmla="*/ 9064 w 5632863"/>
              <a:gd name="connsiteY0" fmla="*/ 21137 h 6918308"/>
              <a:gd name="connsiteX1" fmla="*/ 5632863 w 5632863"/>
              <a:gd name="connsiteY1" fmla="*/ 0 h 6918308"/>
              <a:gd name="connsiteX2" fmla="*/ 4016783 w 5632863"/>
              <a:gd name="connsiteY2" fmla="*/ 6918308 h 6918308"/>
              <a:gd name="connsiteX3" fmla="*/ 2768598 w 5632863"/>
              <a:gd name="connsiteY3" fmla="*/ 6887974 h 6918308"/>
              <a:gd name="connsiteX4" fmla="*/ 177 w 5632863"/>
              <a:gd name="connsiteY4" fmla="*/ 4300345 h 6918308"/>
              <a:gd name="connsiteX5" fmla="*/ 9064 w 5632863"/>
              <a:gd name="connsiteY5" fmla="*/ 21137 h 6918308"/>
              <a:gd name="connsiteX0" fmla="*/ 9064 w 5632863"/>
              <a:gd name="connsiteY0" fmla="*/ 21137 h 6905368"/>
              <a:gd name="connsiteX1" fmla="*/ 5632863 w 5632863"/>
              <a:gd name="connsiteY1" fmla="*/ 0 h 6905368"/>
              <a:gd name="connsiteX2" fmla="*/ 4034035 w 5632863"/>
              <a:gd name="connsiteY2" fmla="*/ 6905368 h 6905368"/>
              <a:gd name="connsiteX3" fmla="*/ 2768598 w 5632863"/>
              <a:gd name="connsiteY3" fmla="*/ 6887974 h 6905368"/>
              <a:gd name="connsiteX4" fmla="*/ 177 w 5632863"/>
              <a:gd name="connsiteY4" fmla="*/ 4300345 h 6905368"/>
              <a:gd name="connsiteX5" fmla="*/ 9064 w 5632863"/>
              <a:gd name="connsiteY5" fmla="*/ 21137 h 6905368"/>
              <a:gd name="connsiteX0" fmla="*/ 9064 w 5632863"/>
              <a:gd name="connsiteY0" fmla="*/ 21137 h 6909681"/>
              <a:gd name="connsiteX1" fmla="*/ 5632863 w 5632863"/>
              <a:gd name="connsiteY1" fmla="*/ 0 h 6909681"/>
              <a:gd name="connsiteX2" fmla="*/ 4029722 w 5632863"/>
              <a:gd name="connsiteY2" fmla="*/ 6909681 h 6909681"/>
              <a:gd name="connsiteX3" fmla="*/ 2768598 w 5632863"/>
              <a:gd name="connsiteY3" fmla="*/ 6887974 h 6909681"/>
              <a:gd name="connsiteX4" fmla="*/ 177 w 5632863"/>
              <a:gd name="connsiteY4" fmla="*/ 4300345 h 6909681"/>
              <a:gd name="connsiteX5" fmla="*/ 9064 w 5632863"/>
              <a:gd name="connsiteY5" fmla="*/ 21137 h 6909681"/>
              <a:gd name="connsiteX0" fmla="*/ 9064 w 5632863"/>
              <a:gd name="connsiteY0" fmla="*/ 21137 h 6896680"/>
              <a:gd name="connsiteX1" fmla="*/ 5632863 w 5632863"/>
              <a:gd name="connsiteY1" fmla="*/ 0 h 6896680"/>
              <a:gd name="connsiteX2" fmla="*/ 4034056 w 5632863"/>
              <a:gd name="connsiteY2" fmla="*/ 6896680 h 6896680"/>
              <a:gd name="connsiteX3" fmla="*/ 2768598 w 5632863"/>
              <a:gd name="connsiteY3" fmla="*/ 6887974 h 6896680"/>
              <a:gd name="connsiteX4" fmla="*/ 177 w 5632863"/>
              <a:gd name="connsiteY4" fmla="*/ 4300345 h 6896680"/>
              <a:gd name="connsiteX5" fmla="*/ 9064 w 5632863"/>
              <a:gd name="connsiteY5" fmla="*/ 21137 h 6896680"/>
              <a:gd name="connsiteX0" fmla="*/ 9064 w 5632863"/>
              <a:gd name="connsiteY0" fmla="*/ 21137 h 6900974"/>
              <a:gd name="connsiteX1" fmla="*/ 5632863 w 5632863"/>
              <a:gd name="connsiteY1" fmla="*/ 0 h 6900974"/>
              <a:gd name="connsiteX2" fmla="*/ 4034056 w 5632863"/>
              <a:gd name="connsiteY2" fmla="*/ 6896680 h 6900974"/>
              <a:gd name="connsiteX3" fmla="*/ 2785933 w 5632863"/>
              <a:gd name="connsiteY3" fmla="*/ 6900974 h 6900974"/>
              <a:gd name="connsiteX4" fmla="*/ 177 w 5632863"/>
              <a:gd name="connsiteY4" fmla="*/ 4300345 h 6900974"/>
              <a:gd name="connsiteX5" fmla="*/ 9064 w 5632863"/>
              <a:gd name="connsiteY5" fmla="*/ 21137 h 6900974"/>
              <a:gd name="connsiteX0" fmla="*/ 9064 w 5632863"/>
              <a:gd name="connsiteY0" fmla="*/ 21137 h 6896680"/>
              <a:gd name="connsiteX1" fmla="*/ 5632863 w 5632863"/>
              <a:gd name="connsiteY1" fmla="*/ 0 h 6896680"/>
              <a:gd name="connsiteX2" fmla="*/ 4034056 w 5632863"/>
              <a:gd name="connsiteY2" fmla="*/ 6896680 h 6896680"/>
              <a:gd name="connsiteX3" fmla="*/ 2775773 w 5632863"/>
              <a:gd name="connsiteY3" fmla="*/ 6890814 h 6896680"/>
              <a:gd name="connsiteX4" fmla="*/ 177 w 5632863"/>
              <a:gd name="connsiteY4" fmla="*/ 4300345 h 6896680"/>
              <a:gd name="connsiteX5" fmla="*/ 9064 w 5632863"/>
              <a:gd name="connsiteY5" fmla="*/ 21137 h 6896680"/>
              <a:gd name="connsiteX0" fmla="*/ 9064 w 5632863"/>
              <a:gd name="connsiteY0" fmla="*/ 21137 h 6890814"/>
              <a:gd name="connsiteX1" fmla="*/ 5632863 w 5632863"/>
              <a:gd name="connsiteY1" fmla="*/ 0 h 6890814"/>
              <a:gd name="connsiteX2" fmla="*/ 4044216 w 5632863"/>
              <a:gd name="connsiteY2" fmla="*/ 6881440 h 6890814"/>
              <a:gd name="connsiteX3" fmla="*/ 2775773 w 5632863"/>
              <a:gd name="connsiteY3" fmla="*/ 6890814 h 6890814"/>
              <a:gd name="connsiteX4" fmla="*/ 177 w 5632863"/>
              <a:gd name="connsiteY4" fmla="*/ 4300345 h 6890814"/>
              <a:gd name="connsiteX5" fmla="*/ 9064 w 5632863"/>
              <a:gd name="connsiteY5" fmla="*/ 21137 h 689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2863" h="6890814">
                <a:moveTo>
                  <a:pt x="9064" y="21137"/>
                </a:moveTo>
                <a:lnTo>
                  <a:pt x="5632863" y="0"/>
                </a:lnTo>
                <a:lnTo>
                  <a:pt x="4044216" y="6881440"/>
                </a:lnTo>
                <a:lnTo>
                  <a:pt x="2775773" y="6890814"/>
                </a:lnTo>
                <a:lnTo>
                  <a:pt x="177" y="4300345"/>
                </a:lnTo>
                <a:cubicBezTo>
                  <a:pt x="-1620" y="2011353"/>
                  <a:pt x="10861" y="2310129"/>
                  <a:pt x="9064" y="21137"/>
                </a:cubicBezTo>
                <a:close/>
              </a:path>
            </a:pathLst>
          </a:custGeom>
          <a:solidFill>
            <a:schemeClr val="bg2"/>
          </a:solidFill>
          <a:ln>
            <a:noFill/>
          </a:ln>
        </p:spPr>
        <p:txBody>
          <a:bodyPr/>
          <a:lstStyle/>
          <a:p>
            <a:endParaRPr lang="en-US" dirty="0"/>
          </a:p>
        </p:txBody>
      </p:sp>
      <p:sp>
        <p:nvSpPr>
          <p:cNvPr id="6" name="Text Placeholder 6"/>
          <p:cNvSpPr>
            <a:spLocks noGrp="1"/>
          </p:cNvSpPr>
          <p:nvPr>
            <p:ph type="body" sz="quarter" idx="11" hasCustomPrompt="1"/>
          </p:nvPr>
        </p:nvSpPr>
        <p:spPr>
          <a:xfrm>
            <a:off x="6425189" y="3644887"/>
            <a:ext cx="5131481" cy="1264040"/>
          </a:xfrm>
          <a:prstGeom prst="rect">
            <a:avLst/>
          </a:prstGeom>
        </p:spPr>
        <p:txBody>
          <a:bodyPr lIns="0" rIns="0"/>
          <a:lstStyle>
            <a:lvl1pPr marL="0" indent="0">
              <a:buNone/>
              <a:defRPr sz="28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Cover Title Title Title Title Title Title Title Title</a:t>
            </a:r>
          </a:p>
        </p:txBody>
      </p:sp>
      <p:sp>
        <p:nvSpPr>
          <p:cNvPr id="7" name="Text Placeholder 36"/>
          <p:cNvSpPr>
            <a:spLocks noGrp="1"/>
          </p:cNvSpPr>
          <p:nvPr>
            <p:ph type="body" sz="quarter" idx="13" hasCustomPrompt="1"/>
          </p:nvPr>
        </p:nvSpPr>
        <p:spPr>
          <a:xfrm>
            <a:off x="6425189" y="4922729"/>
            <a:ext cx="5131481" cy="297094"/>
          </a:xfrm>
          <a:prstGeom prst="rect">
            <a:avLst/>
          </a:prstGeom>
        </p:spPr>
        <p:txBody>
          <a:bodyPr lIns="0" tIns="0" rIns="0" bIns="0" anchor="ctr" anchorCtr="0"/>
          <a:lstStyle>
            <a:lvl1pPr marL="0" indent="0">
              <a:buNone/>
              <a:defRPr sz="140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date here</a:t>
            </a:r>
          </a:p>
        </p:txBody>
      </p:sp>
      <p:pic>
        <p:nvPicPr>
          <p:cNvPr id="2" name="Picture 1">
            <a:extLst>
              <a:ext uri="{FF2B5EF4-FFF2-40B4-BE49-F238E27FC236}">
                <a16:creationId xmlns:a16="http://schemas.microsoft.com/office/drawing/2014/main" id="{D0C80B52-62BC-7389-864C-1773885D72E3}"/>
              </a:ext>
            </a:extLst>
          </p:cNvPr>
          <p:cNvPicPr>
            <a:picLocks noChangeAspect="1"/>
          </p:cNvPicPr>
          <p:nvPr userDrawn="1"/>
        </p:nvPicPr>
        <p:blipFill>
          <a:blip r:embed="rId2"/>
          <a:srcRect/>
          <a:stretch/>
        </p:blipFill>
        <p:spPr>
          <a:xfrm>
            <a:off x="6009652" y="1898112"/>
            <a:ext cx="4015045" cy="830699"/>
          </a:xfrm>
          <a:prstGeom prst="rect">
            <a:avLst/>
          </a:prstGeom>
        </p:spPr>
      </p:pic>
    </p:spTree>
    <p:extLst>
      <p:ext uri="{BB962C8B-B14F-4D97-AF65-F5344CB8AC3E}">
        <p14:creationId xmlns:p14="http://schemas.microsoft.com/office/powerpoint/2010/main" val="402236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reak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7"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2" name="Picture 1">
            <a:extLst>
              <a:ext uri="{FF2B5EF4-FFF2-40B4-BE49-F238E27FC236}">
                <a16:creationId xmlns:a16="http://schemas.microsoft.com/office/drawing/2014/main" id="{CD214D25-4291-1201-0705-F6167289793C}"/>
              </a:ext>
            </a:extLst>
          </p:cNvPr>
          <p:cNvPicPr>
            <a:picLocks noChangeAspect="1"/>
          </p:cNvPicPr>
          <p:nvPr userDrawn="1"/>
        </p:nvPicPr>
        <p:blipFill>
          <a:blip r:embed="rId3"/>
          <a:srcRect/>
          <a:stretch/>
        </p:blipFill>
        <p:spPr>
          <a:xfrm>
            <a:off x="9541042" y="5975039"/>
            <a:ext cx="2204571" cy="662610"/>
          </a:xfrm>
          <a:prstGeom prst="rect">
            <a:avLst/>
          </a:prstGeom>
        </p:spPr>
      </p:pic>
    </p:spTree>
    <p:extLst>
      <p:ext uri="{BB962C8B-B14F-4D97-AF65-F5344CB8AC3E}">
        <p14:creationId xmlns:p14="http://schemas.microsoft.com/office/powerpoint/2010/main" val="280798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2" name="Picture 1">
            <a:extLst>
              <a:ext uri="{FF2B5EF4-FFF2-40B4-BE49-F238E27FC236}">
                <a16:creationId xmlns:a16="http://schemas.microsoft.com/office/drawing/2014/main" id="{4BC90FB1-9065-E6D0-6B92-E1D8135186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60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2" name="Picture 3">
            <a:extLst>
              <a:ext uri="{FF2B5EF4-FFF2-40B4-BE49-F238E27FC236}">
                <a16:creationId xmlns:a16="http://schemas.microsoft.com/office/drawing/2014/main" id="{AD5334B3-163A-C011-ADFF-7E1A66F642B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54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85326A-FFC8-8E47-937B-C70AB1ECDD49}"/>
              </a:ext>
            </a:extLst>
          </p:cNvPr>
          <p:cNvSpPr txBox="1"/>
          <p:nvPr userDrawn="1"/>
        </p:nvSpPr>
        <p:spPr>
          <a:xfrm>
            <a:off x="3166533" y="-2116667"/>
            <a:ext cx="184731" cy="338554"/>
          </a:xfrm>
          <a:prstGeom prst="rect">
            <a:avLst/>
          </a:prstGeom>
          <a:noFill/>
        </p:spPr>
        <p:txBody>
          <a:bodyPr wrap="none" rtlCol="0">
            <a:spAutoFit/>
          </a:bodyPr>
          <a:lstStyle/>
          <a:p>
            <a:pPr algn="l"/>
            <a:endParaRPr lang="en-US" sz="1600"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79" r:id="rId1"/>
    <p:sldLayoutId id="2147483982" r:id="rId2"/>
    <p:sldLayoutId id="2147483985" r:id="rId3"/>
    <p:sldLayoutId id="2147483989" r:id="rId4"/>
    <p:sldLayoutId id="2147483984" r:id="rId5"/>
    <p:sldLayoutId id="2147483991" r:id="rId6"/>
    <p:sldLayoutId id="2147483900" r:id="rId7"/>
    <p:sldLayoutId id="2147483870" r:id="rId8"/>
    <p:sldLayoutId id="2147483975" r:id="rId9"/>
    <p:sldLayoutId id="2147483926" r:id="rId10"/>
    <p:sldLayoutId id="2147483987" r:id="rId11"/>
    <p:sldLayoutId id="2147483990" r:id="rId12"/>
    <p:sldLayoutId id="2147483986" r:id="rId13"/>
    <p:sldLayoutId id="2147483885" r:id="rId14"/>
    <p:sldLayoutId id="2147484010" r:id="rId15"/>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85326A-FFC8-8E47-937B-C70AB1ECDD49}"/>
              </a:ext>
            </a:extLst>
          </p:cNvPr>
          <p:cNvSpPr txBox="1"/>
          <p:nvPr userDrawn="1"/>
        </p:nvSpPr>
        <p:spPr>
          <a:xfrm>
            <a:off x="3166533" y="-2116667"/>
            <a:ext cx="184731" cy="338554"/>
          </a:xfrm>
          <a:prstGeom prst="rect">
            <a:avLst/>
          </a:prstGeom>
          <a:noFill/>
        </p:spPr>
        <p:txBody>
          <a:bodyPr wrap="none" rtlCol="0">
            <a:spAutoFit/>
          </a:bodyPr>
          <a:lstStyle/>
          <a:p>
            <a:pPr algn="l"/>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757772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Angela.manchester@hexagon.com"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hyperlink" Target="mailto:Angela.Manchester@hexagon.com"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developers.google.com/earth-engine/datasets/" TargetMode="Externa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1">
            <a:extLst>
              <a:ext uri="{FF2B5EF4-FFF2-40B4-BE49-F238E27FC236}">
                <a16:creationId xmlns:a16="http://schemas.microsoft.com/office/drawing/2014/main" id="{29EF65E0-81CF-1B43-94F6-4180563B3F08}"/>
              </a:ext>
            </a:extLst>
          </p:cNvPr>
          <p:cNvSpPr>
            <a:spLocks noGrp="1" noChangeArrowheads="1"/>
          </p:cNvSpPr>
          <p:nvPr>
            <p:ph type="body" sz="quarter" idx="11"/>
          </p:nvPr>
        </p:nvSpPr>
        <p:spPr bwMode="auto">
          <a:xfrm>
            <a:off x="7581014" y="3078163"/>
            <a:ext cx="4610985" cy="1271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a:lnSpc>
                <a:spcPct val="100000"/>
              </a:lnSpc>
            </a:pPr>
            <a:r>
              <a:rPr lang="en-US" altLang="en-US" dirty="0"/>
              <a:t>ERDAS IMAGINE</a:t>
            </a:r>
          </a:p>
          <a:p>
            <a:pPr>
              <a:lnSpc>
                <a:spcPct val="100000"/>
              </a:lnSpc>
            </a:pPr>
            <a:r>
              <a:rPr lang="en-US" altLang="en-US" dirty="0"/>
              <a:t>Live Link for Google Earth Engine</a:t>
            </a:r>
          </a:p>
          <a:p>
            <a:pPr>
              <a:lnSpc>
                <a:spcPct val="100000"/>
              </a:lnSpc>
            </a:pPr>
            <a:r>
              <a:rPr lang="en-US" altLang="en-US" sz="1800" dirty="0"/>
              <a:t>Pacific GIS &amp; Remote Sensing Conference – Nov 2023</a:t>
            </a:r>
          </a:p>
          <a:p>
            <a:pPr>
              <a:lnSpc>
                <a:spcPct val="100000"/>
              </a:lnSpc>
            </a:pPr>
            <a:endParaRPr lang="en-US" altLang="en-US" dirty="0"/>
          </a:p>
          <a:p>
            <a:pPr>
              <a:lnSpc>
                <a:spcPct val="100000"/>
              </a:lnSpc>
            </a:pPr>
            <a:r>
              <a:rPr lang="en-US" altLang="en-US" sz="1800" dirty="0"/>
              <a:t>Angela Manchester</a:t>
            </a:r>
          </a:p>
          <a:p>
            <a:pPr>
              <a:lnSpc>
                <a:spcPct val="100000"/>
              </a:lnSpc>
            </a:pPr>
            <a:r>
              <a:rPr lang="en-US" altLang="en-US" sz="1600" dirty="0">
                <a:hlinkClick r:id="rId3"/>
              </a:rPr>
              <a:t>Angela.manchester@hexagon.com</a:t>
            </a:r>
            <a:r>
              <a:rPr lang="en-US" altLang="en-US" sz="1600" dirty="0"/>
              <a:t> </a:t>
            </a:r>
          </a:p>
        </p:txBody>
      </p:sp>
      <p:pic>
        <p:nvPicPr>
          <p:cNvPr id="6" name="Picture Placeholder 5" descr="Map&#10;&#10;Description automatically generated">
            <a:extLst>
              <a:ext uri="{FF2B5EF4-FFF2-40B4-BE49-F238E27FC236}">
                <a16:creationId xmlns:a16="http://schemas.microsoft.com/office/drawing/2014/main" id="{7C457635-324C-44CD-B69B-50AF6D02579C}"/>
              </a:ext>
            </a:extLst>
          </p:cNvPr>
          <p:cNvPicPr>
            <a:picLocks noGrp="1" noChangeAspect="1"/>
          </p:cNvPicPr>
          <p:nvPr>
            <p:ph type="pic" sz="quarter" idx="12"/>
          </p:nvPr>
        </p:nvPicPr>
        <p:blipFill rotWithShape="1">
          <a:blip r:embed="rId4"/>
          <a:srcRect l="34600" r="34600"/>
          <a:stretch/>
        </p:blipFill>
        <p:spPr bwMode="auto">
          <a:custGeom>
            <a:avLst/>
            <a:gdLst>
              <a:gd name="T0" fmla="*/ 0 w 5169289"/>
              <a:gd name="T1" fmla="*/ 0 h 6858000"/>
              <a:gd name="T2" fmla="*/ 2457881 w 5169289"/>
              <a:gd name="T3" fmla="*/ 0 h 6858000"/>
              <a:gd name="T4" fmla="*/ 5169289 w 5169289"/>
              <a:gd name="T5" fmla="*/ 6858000 h 6858000"/>
              <a:gd name="T6" fmla="*/ 2133271 w 5169289"/>
              <a:gd name="T7" fmla="*/ 6858000 h 6858000"/>
              <a:gd name="T8" fmla="*/ 0 w 5169289"/>
              <a:gd name="T9" fmla="*/ 5177443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9289" h="6858000">
                <a:moveTo>
                  <a:pt x="0" y="0"/>
                </a:moveTo>
                <a:lnTo>
                  <a:pt x="2457881" y="0"/>
                </a:lnTo>
                <a:lnTo>
                  <a:pt x="5169289" y="6858000"/>
                </a:lnTo>
                <a:lnTo>
                  <a:pt x="2133271" y="6858000"/>
                </a:lnTo>
                <a:lnTo>
                  <a:pt x="0" y="5177443"/>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320E8-DB84-CAA1-54D8-E356443C1FF6}"/>
              </a:ext>
            </a:extLst>
          </p:cNvPr>
          <p:cNvSpPr>
            <a:spLocks noGrp="1"/>
          </p:cNvSpPr>
          <p:nvPr>
            <p:ph type="title"/>
          </p:nvPr>
        </p:nvSpPr>
        <p:spPr/>
        <p:txBody>
          <a:bodyPr/>
          <a:lstStyle/>
          <a:p>
            <a:r>
              <a:rPr lang="en-US" dirty="0"/>
              <a:t>An Earth Engine expression</a:t>
            </a:r>
          </a:p>
        </p:txBody>
      </p:sp>
      <p:sp>
        <p:nvSpPr>
          <p:cNvPr id="4" name="Content Placeholder 3">
            <a:extLst>
              <a:ext uri="{FF2B5EF4-FFF2-40B4-BE49-F238E27FC236}">
                <a16:creationId xmlns:a16="http://schemas.microsoft.com/office/drawing/2014/main" id="{74097B18-DEB9-E751-5F9B-60DD500534D7}"/>
              </a:ext>
            </a:extLst>
          </p:cNvPr>
          <p:cNvSpPr>
            <a:spLocks noGrp="1"/>
          </p:cNvSpPr>
          <p:nvPr>
            <p:ph sz="quarter" idx="21"/>
          </p:nvPr>
        </p:nvSpPr>
        <p:spPr/>
        <p:txBody>
          <a:bodyPr/>
          <a:lstStyle/>
          <a:p>
            <a:pPr>
              <a:spcBef>
                <a:spcPts val="1800"/>
              </a:spcBef>
            </a:pPr>
            <a:r>
              <a:rPr lang="en-US" sz="1800" dirty="0"/>
              <a:t>A connected series of Earth Engine operators forms an Earth Engine expression</a:t>
            </a:r>
          </a:p>
          <a:p>
            <a:pPr>
              <a:spcBef>
                <a:spcPts val="1800"/>
              </a:spcBef>
            </a:pPr>
            <a:r>
              <a:rPr lang="en-US" sz="1800" dirty="0"/>
              <a:t>Expressions are inputs to the EARTH ENGINE REST API</a:t>
            </a:r>
          </a:p>
        </p:txBody>
      </p:sp>
      <p:pic>
        <p:nvPicPr>
          <p:cNvPr id="6" name="Picture 5">
            <a:extLst>
              <a:ext uri="{FF2B5EF4-FFF2-40B4-BE49-F238E27FC236}">
                <a16:creationId xmlns:a16="http://schemas.microsoft.com/office/drawing/2014/main" id="{7354FE0E-14CB-4E11-02F8-7E5D9D23F484}"/>
              </a:ext>
            </a:extLst>
          </p:cNvPr>
          <p:cNvPicPr>
            <a:picLocks noChangeAspect="1"/>
          </p:cNvPicPr>
          <p:nvPr/>
        </p:nvPicPr>
        <p:blipFill rotWithShape="1">
          <a:blip r:embed="rId2"/>
          <a:srcRect t="1061" b="32305"/>
          <a:stretch/>
        </p:blipFill>
        <p:spPr>
          <a:xfrm>
            <a:off x="866274" y="3060941"/>
            <a:ext cx="10335126" cy="2338816"/>
          </a:xfrm>
          <a:prstGeom prst="roundRect">
            <a:avLst>
              <a:gd name="adj" fmla="val 4561"/>
            </a:avLst>
          </a:prstGeom>
          <a:ln>
            <a:gradFill>
              <a:gsLst>
                <a:gs pos="0">
                  <a:srgbClr val="9CD56C"/>
                </a:gs>
                <a:gs pos="100000">
                  <a:srgbClr val="0098BA"/>
                </a:gs>
              </a:gsLst>
              <a:lin ang="5400000" scaled="1"/>
            </a:gradFill>
          </a:ln>
        </p:spPr>
      </p:pic>
      <p:sp>
        <p:nvSpPr>
          <p:cNvPr id="2" name="TextBox 1">
            <a:extLst>
              <a:ext uri="{FF2B5EF4-FFF2-40B4-BE49-F238E27FC236}">
                <a16:creationId xmlns:a16="http://schemas.microsoft.com/office/drawing/2014/main" id="{8FB59243-1A87-4833-EEEC-ED39AA778066}"/>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10</a:t>
            </a:fld>
            <a:endParaRPr lang="en-GB" altLang="en-US" sz="800" dirty="0">
              <a:solidFill>
                <a:schemeClr val="bg1"/>
              </a:solidFill>
              <a:cs typeface="Arial" panose="020B0604020202020204" pitchFamily="34" charset="0"/>
            </a:endParaRPr>
          </a:p>
        </p:txBody>
      </p:sp>
      <p:sp>
        <p:nvSpPr>
          <p:cNvPr id="5" name="TextBox 6">
            <a:extLst>
              <a:ext uri="{FF2B5EF4-FFF2-40B4-BE49-F238E27FC236}">
                <a16:creationId xmlns:a16="http://schemas.microsoft.com/office/drawing/2014/main" id="{86CCB05C-7229-EFC8-9D6C-D1F6D8838807}"/>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00026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5A95059-2F79-B324-2BEA-54367FA2EC27}"/>
              </a:ext>
            </a:extLst>
          </p:cNvPr>
          <p:cNvSpPr>
            <a:spLocks noGrp="1"/>
          </p:cNvSpPr>
          <p:nvPr>
            <p:ph type="title"/>
          </p:nvPr>
        </p:nvSpPr>
        <p:spPr/>
        <p:txBody>
          <a:bodyPr/>
          <a:lstStyle/>
          <a:p>
            <a:r>
              <a:rPr lang="en-US" dirty="0"/>
              <a:t>Use two edge operators to complete the model</a:t>
            </a:r>
          </a:p>
        </p:txBody>
      </p:sp>
      <p:sp>
        <p:nvSpPr>
          <p:cNvPr id="15" name="Content Placeholder 14">
            <a:extLst>
              <a:ext uri="{FF2B5EF4-FFF2-40B4-BE49-F238E27FC236}">
                <a16:creationId xmlns:a16="http://schemas.microsoft.com/office/drawing/2014/main" id="{239E06BB-8782-3729-A9A2-26E9C987F332}"/>
              </a:ext>
            </a:extLst>
          </p:cNvPr>
          <p:cNvSpPr>
            <a:spLocks noGrp="1"/>
          </p:cNvSpPr>
          <p:nvPr>
            <p:ph sz="quarter" idx="21"/>
          </p:nvPr>
        </p:nvSpPr>
        <p:spPr/>
        <p:txBody>
          <a:bodyPr/>
          <a:lstStyle/>
          <a:p>
            <a:r>
              <a:rPr lang="en-US" sz="1800" dirty="0"/>
              <a:t>Add the </a:t>
            </a:r>
            <a:r>
              <a:rPr lang="en-US" sz="1800" b="1" dirty="0">
                <a:solidFill>
                  <a:schemeClr val="accent2"/>
                </a:solidFill>
              </a:rPr>
              <a:t>Load Earth Engine Image </a:t>
            </a:r>
            <a:r>
              <a:rPr lang="en-US" sz="1800" dirty="0"/>
              <a:t>and </a:t>
            </a:r>
            <a:r>
              <a:rPr lang="en-US" sz="1800" b="1" dirty="0">
                <a:solidFill>
                  <a:schemeClr val="accent2"/>
                </a:solidFill>
              </a:rPr>
              <a:t>Compute Raster </a:t>
            </a:r>
            <a:r>
              <a:rPr lang="en-US" sz="1800" dirty="0"/>
              <a:t>operators to make a functional model</a:t>
            </a:r>
          </a:p>
          <a:p>
            <a:endParaRPr lang="en-US" dirty="0"/>
          </a:p>
        </p:txBody>
      </p:sp>
      <p:pic>
        <p:nvPicPr>
          <p:cNvPr id="17" name="SimpleNDVI">
            <a:hlinkClick r:id="" action="ppaction://media"/>
            <a:extLst>
              <a:ext uri="{FF2B5EF4-FFF2-40B4-BE49-F238E27FC236}">
                <a16:creationId xmlns:a16="http://schemas.microsoft.com/office/drawing/2014/main" id="{A9699E4C-62DC-A38F-2587-7DFF21994B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332" t="23761" r="7499" b="38984"/>
          <a:stretch/>
        </p:blipFill>
        <p:spPr>
          <a:xfrm>
            <a:off x="609600" y="2323798"/>
            <a:ext cx="10975762" cy="2969016"/>
          </a:xfrm>
          <a:prstGeom prst="rect">
            <a:avLst/>
          </a:prstGeom>
        </p:spPr>
      </p:pic>
      <p:sp>
        <p:nvSpPr>
          <p:cNvPr id="2" name="TextBox 1">
            <a:extLst>
              <a:ext uri="{FF2B5EF4-FFF2-40B4-BE49-F238E27FC236}">
                <a16:creationId xmlns:a16="http://schemas.microsoft.com/office/drawing/2014/main" id="{85E4182E-B9E8-7942-F247-258BEEB6AA43}"/>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11</a:t>
            </a:fld>
            <a:endParaRPr lang="en-GB" altLang="en-US" sz="800" dirty="0">
              <a:solidFill>
                <a:schemeClr val="bg1"/>
              </a:solidFill>
              <a:cs typeface="Arial" panose="020B0604020202020204" pitchFamily="34" charset="0"/>
            </a:endParaRPr>
          </a:p>
        </p:txBody>
      </p:sp>
      <p:sp>
        <p:nvSpPr>
          <p:cNvPr id="3" name="TextBox 6">
            <a:extLst>
              <a:ext uri="{FF2B5EF4-FFF2-40B4-BE49-F238E27FC236}">
                <a16:creationId xmlns:a16="http://schemas.microsoft.com/office/drawing/2014/main" id="{019FE380-4283-FBC9-8709-0F1BFD3AD88D}"/>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24556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461A8-3409-C3BE-BB79-633ED1BFEA6C}"/>
              </a:ext>
            </a:extLst>
          </p:cNvPr>
          <p:cNvSpPr>
            <a:spLocks noGrp="1"/>
          </p:cNvSpPr>
          <p:nvPr>
            <p:ph type="title"/>
          </p:nvPr>
        </p:nvSpPr>
        <p:spPr/>
        <p:txBody>
          <a:bodyPr/>
          <a:lstStyle/>
          <a:p>
            <a:r>
              <a:rPr lang="en-US" dirty="0"/>
              <a:t>Run the NDVI calculation</a:t>
            </a:r>
          </a:p>
        </p:txBody>
      </p:sp>
      <p:pic>
        <p:nvPicPr>
          <p:cNvPr id="11" name="SimpleNDVI">
            <a:hlinkClick r:id="" action="ppaction://media"/>
            <a:extLst>
              <a:ext uri="{FF2B5EF4-FFF2-40B4-BE49-F238E27FC236}">
                <a16:creationId xmlns:a16="http://schemas.microsoft.com/office/drawing/2014/main" id="{325FDD2B-67C0-2D85-D133-B29515A5A866}"/>
              </a:ext>
            </a:extLst>
          </p:cNvPr>
          <p:cNvPicPr>
            <a:picLocks noGrp="1" noChangeAspect="1"/>
          </p:cNvPicPr>
          <p:nvPr>
            <p:ph sz="quarter" idx="21"/>
            <a:videoFile r:link="rId2"/>
            <p:extLst>
              <p:ext uri="{DAA4B4D4-6D71-4841-9C94-3DE7FCFB9230}">
                <p14:media xmlns:p14="http://schemas.microsoft.com/office/powerpoint/2010/main" r:embed="rId1"/>
              </p:ext>
            </p:extLst>
          </p:nvPr>
        </p:nvPicPr>
        <p:blipFill>
          <a:blip r:embed="rId4"/>
          <a:stretch>
            <a:fillRect/>
          </a:stretch>
        </p:blipFill>
        <p:spPr>
          <a:xfrm>
            <a:off x="1873360" y="1213188"/>
            <a:ext cx="8445279" cy="4738669"/>
          </a:xfrm>
        </p:spPr>
      </p:pic>
      <p:sp>
        <p:nvSpPr>
          <p:cNvPr id="2" name="TextBox 1">
            <a:extLst>
              <a:ext uri="{FF2B5EF4-FFF2-40B4-BE49-F238E27FC236}">
                <a16:creationId xmlns:a16="http://schemas.microsoft.com/office/drawing/2014/main" id="{FF32392C-B787-B666-9AE8-B1C96012813E}"/>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12</a:t>
            </a:fld>
            <a:endParaRPr lang="en-GB" altLang="en-US" sz="800" dirty="0">
              <a:solidFill>
                <a:schemeClr val="bg1"/>
              </a:solidFill>
              <a:cs typeface="Arial" panose="020B0604020202020204" pitchFamily="34" charset="0"/>
            </a:endParaRPr>
          </a:p>
        </p:txBody>
      </p:sp>
      <p:sp>
        <p:nvSpPr>
          <p:cNvPr id="4" name="TextBox 6">
            <a:extLst>
              <a:ext uri="{FF2B5EF4-FFF2-40B4-BE49-F238E27FC236}">
                <a16:creationId xmlns:a16="http://schemas.microsoft.com/office/drawing/2014/main" id="{20CBDA18-C1BE-8F93-9984-B4E63B7450EC}"/>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329932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64347-CAF0-2F35-5312-2DA060C1BF05}"/>
              </a:ext>
            </a:extLst>
          </p:cNvPr>
          <p:cNvSpPr>
            <a:spLocks noGrp="1"/>
          </p:cNvSpPr>
          <p:nvPr>
            <p:ph type="title"/>
          </p:nvPr>
        </p:nvSpPr>
        <p:spPr/>
        <p:txBody>
          <a:bodyPr/>
          <a:lstStyle/>
          <a:p>
            <a:r>
              <a:rPr lang="en-US" dirty="0"/>
              <a:t>Ease of Use: Copy/paste from Google Earth Engine catalog</a:t>
            </a:r>
          </a:p>
        </p:txBody>
      </p:sp>
      <p:sp>
        <p:nvSpPr>
          <p:cNvPr id="7" name="Content Placeholder 6">
            <a:extLst>
              <a:ext uri="{FF2B5EF4-FFF2-40B4-BE49-F238E27FC236}">
                <a16:creationId xmlns:a16="http://schemas.microsoft.com/office/drawing/2014/main" id="{3367E847-0793-F863-15A5-8C1F3020C35B}"/>
              </a:ext>
            </a:extLst>
          </p:cNvPr>
          <p:cNvSpPr>
            <a:spLocks noGrp="1"/>
          </p:cNvSpPr>
          <p:nvPr>
            <p:ph sz="quarter" idx="21"/>
          </p:nvPr>
        </p:nvSpPr>
        <p:spPr>
          <a:xfrm>
            <a:off x="8919410" y="2622616"/>
            <a:ext cx="2662990" cy="1612768"/>
          </a:xfrm>
        </p:spPr>
        <p:txBody>
          <a:bodyPr/>
          <a:lstStyle/>
          <a:p>
            <a:pPr>
              <a:spcBef>
                <a:spcPts val="1800"/>
              </a:spcBef>
            </a:pPr>
            <a:r>
              <a:rPr lang="en-US" dirty="0"/>
              <a:t>Copy a dataset reference from the Catalog</a:t>
            </a:r>
          </a:p>
          <a:p>
            <a:pPr>
              <a:spcBef>
                <a:spcPts val="1800"/>
              </a:spcBef>
            </a:pPr>
            <a:r>
              <a:rPr lang="en-US" dirty="0"/>
              <a:t>Paste it into the model</a:t>
            </a:r>
          </a:p>
          <a:p>
            <a:pPr>
              <a:spcBef>
                <a:spcPts val="1800"/>
              </a:spcBef>
            </a:pPr>
            <a:r>
              <a:rPr lang="en-US" dirty="0"/>
              <a:t>Connect it and run</a:t>
            </a:r>
          </a:p>
          <a:p>
            <a:endParaRPr lang="en-US" dirty="0"/>
          </a:p>
        </p:txBody>
      </p:sp>
      <p:pic>
        <p:nvPicPr>
          <p:cNvPr id="10" name="CopyPasteDemo">
            <a:hlinkClick r:id="" action="ppaction://media"/>
            <a:extLst>
              <a:ext uri="{FF2B5EF4-FFF2-40B4-BE49-F238E27FC236}">
                <a16:creationId xmlns:a16="http://schemas.microsoft.com/office/drawing/2014/main" id="{61EA2418-D70F-6DF0-BBEB-CDA76F147B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660" y="1455972"/>
            <a:ext cx="7940455" cy="4466506"/>
          </a:xfrm>
          <a:prstGeom prst="rect">
            <a:avLst/>
          </a:prstGeom>
        </p:spPr>
      </p:pic>
      <p:sp>
        <p:nvSpPr>
          <p:cNvPr id="2" name="TextBox 1">
            <a:extLst>
              <a:ext uri="{FF2B5EF4-FFF2-40B4-BE49-F238E27FC236}">
                <a16:creationId xmlns:a16="http://schemas.microsoft.com/office/drawing/2014/main" id="{E58BB056-7C99-37E1-78DD-CC4504A26C1A}"/>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13</a:t>
            </a:fld>
            <a:endParaRPr lang="en-GB" altLang="en-US" sz="800" dirty="0">
              <a:solidFill>
                <a:schemeClr val="bg1"/>
              </a:solidFill>
              <a:cs typeface="Arial" panose="020B0604020202020204" pitchFamily="34" charset="0"/>
            </a:endParaRPr>
          </a:p>
        </p:txBody>
      </p:sp>
      <p:sp>
        <p:nvSpPr>
          <p:cNvPr id="4" name="TextBox 6">
            <a:extLst>
              <a:ext uri="{FF2B5EF4-FFF2-40B4-BE49-F238E27FC236}">
                <a16:creationId xmlns:a16="http://schemas.microsoft.com/office/drawing/2014/main" id="{634253D1-E537-56F0-8604-BEA01AA0A2FB}"/>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98781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5ABC8-80A8-9F49-CE17-99E6B453578B}"/>
              </a:ext>
            </a:extLst>
          </p:cNvPr>
          <p:cNvSpPr>
            <a:spLocks noGrp="1"/>
          </p:cNvSpPr>
          <p:nvPr>
            <p:ph type="title"/>
          </p:nvPr>
        </p:nvSpPr>
        <p:spPr/>
        <p:txBody>
          <a:bodyPr/>
          <a:lstStyle/>
          <a:p>
            <a:r>
              <a:rPr lang="en-US" dirty="0"/>
              <a:t>Combine data on the cloud with local data</a:t>
            </a:r>
          </a:p>
        </p:txBody>
      </p:sp>
      <p:sp>
        <p:nvSpPr>
          <p:cNvPr id="4" name="Content Placeholder 3">
            <a:extLst>
              <a:ext uri="{FF2B5EF4-FFF2-40B4-BE49-F238E27FC236}">
                <a16:creationId xmlns:a16="http://schemas.microsoft.com/office/drawing/2014/main" id="{0C3F426B-EDBC-FBBE-86EC-D4867146BF48}"/>
              </a:ext>
            </a:extLst>
          </p:cNvPr>
          <p:cNvSpPr>
            <a:spLocks noGrp="1"/>
          </p:cNvSpPr>
          <p:nvPr>
            <p:ph sz="quarter" idx="21"/>
          </p:nvPr>
        </p:nvSpPr>
        <p:spPr>
          <a:xfrm>
            <a:off x="609600" y="1467853"/>
            <a:ext cx="10972800" cy="4410947"/>
          </a:xfrm>
        </p:spPr>
        <p:txBody>
          <a:bodyPr/>
          <a:lstStyle/>
          <a:p>
            <a:pPr>
              <a:spcBef>
                <a:spcPts val="1200"/>
              </a:spcBef>
            </a:pPr>
            <a:r>
              <a:rPr lang="en-US" dirty="0"/>
              <a:t>The </a:t>
            </a:r>
            <a:r>
              <a:rPr lang="en-US" dirty="0">
                <a:solidFill>
                  <a:schemeClr val="accent2"/>
                </a:solidFill>
              </a:rPr>
              <a:t>NDVI section </a:t>
            </a:r>
            <a:r>
              <a:rPr lang="en-US" dirty="0"/>
              <a:t>executes on the cloud</a:t>
            </a:r>
          </a:p>
          <a:p>
            <a:pPr>
              <a:spcBef>
                <a:spcPts val="1200"/>
              </a:spcBef>
            </a:pPr>
            <a:r>
              <a:rPr lang="en-US" dirty="0"/>
              <a:t>The </a:t>
            </a:r>
            <a:r>
              <a:rPr lang="en-US" dirty="0">
                <a:solidFill>
                  <a:schemeClr val="accent3"/>
                </a:solidFill>
              </a:rPr>
              <a:t>feature statistics section </a:t>
            </a:r>
            <a:r>
              <a:rPr lang="en-US" dirty="0"/>
              <a:t>executes locally</a:t>
            </a:r>
          </a:p>
          <a:p>
            <a:pPr>
              <a:spcBef>
                <a:spcPts val="1200"/>
              </a:spcBef>
            </a:pPr>
            <a:r>
              <a:rPr lang="en-US" dirty="0"/>
              <a:t>Results are persisted to a feature dataset</a:t>
            </a:r>
          </a:p>
        </p:txBody>
      </p:sp>
      <p:pic>
        <p:nvPicPr>
          <p:cNvPr id="6" name="Picture 5">
            <a:extLst>
              <a:ext uri="{FF2B5EF4-FFF2-40B4-BE49-F238E27FC236}">
                <a16:creationId xmlns:a16="http://schemas.microsoft.com/office/drawing/2014/main" id="{4B112E05-65C2-0352-FBCC-38FDDCAEDDE7}"/>
              </a:ext>
            </a:extLst>
          </p:cNvPr>
          <p:cNvPicPr>
            <a:picLocks noChangeAspect="1"/>
          </p:cNvPicPr>
          <p:nvPr/>
        </p:nvPicPr>
        <p:blipFill>
          <a:blip r:embed="rId2"/>
          <a:stretch>
            <a:fillRect/>
          </a:stretch>
        </p:blipFill>
        <p:spPr>
          <a:xfrm>
            <a:off x="781878" y="2799671"/>
            <a:ext cx="10524856" cy="3057364"/>
          </a:xfrm>
          <a:prstGeom prst="roundRect">
            <a:avLst>
              <a:gd name="adj" fmla="val 3509"/>
            </a:avLst>
          </a:prstGeom>
        </p:spPr>
      </p:pic>
      <p:sp>
        <p:nvSpPr>
          <p:cNvPr id="7" name="Rectangle: Rounded Corners 6">
            <a:extLst>
              <a:ext uri="{FF2B5EF4-FFF2-40B4-BE49-F238E27FC236}">
                <a16:creationId xmlns:a16="http://schemas.microsoft.com/office/drawing/2014/main" id="{7E21C2BC-D9F9-7143-84D5-EEB3B70051A4}"/>
              </a:ext>
            </a:extLst>
          </p:cNvPr>
          <p:cNvSpPr/>
          <p:nvPr/>
        </p:nvSpPr>
        <p:spPr>
          <a:xfrm>
            <a:off x="885264" y="4102058"/>
            <a:ext cx="7132301" cy="1634791"/>
          </a:xfrm>
          <a:prstGeom prst="roundRect">
            <a:avLst>
              <a:gd name="adj" fmla="val 11821"/>
            </a:avLst>
          </a:prstGeom>
          <a:noFill/>
          <a:ln w="38100">
            <a:solidFill>
              <a:srgbClr val="0098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A2C7727D-F49D-CBCE-C435-FF0091BB963E}"/>
              </a:ext>
            </a:extLst>
          </p:cNvPr>
          <p:cNvSpPr/>
          <p:nvPr/>
        </p:nvSpPr>
        <p:spPr>
          <a:xfrm>
            <a:off x="5764696" y="2965072"/>
            <a:ext cx="5412830" cy="1006221"/>
          </a:xfrm>
          <a:prstGeom prst="roundRect">
            <a:avLst/>
          </a:prstGeom>
          <a:noFill/>
          <a:ln w="38100">
            <a:solidFill>
              <a:srgbClr val="9CD5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ED66A"/>
              </a:solidFill>
            </a:endParaRPr>
          </a:p>
        </p:txBody>
      </p:sp>
      <p:sp>
        <p:nvSpPr>
          <p:cNvPr id="2" name="TextBox 1">
            <a:extLst>
              <a:ext uri="{FF2B5EF4-FFF2-40B4-BE49-F238E27FC236}">
                <a16:creationId xmlns:a16="http://schemas.microsoft.com/office/drawing/2014/main" id="{0145E5FF-4F22-F4A1-17D8-1B1FB3FC2781}"/>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14</a:t>
            </a:fld>
            <a:endParaRPr lang="en-GB" altLang="en-US" sz="800" dirty="0">
              <a:solidFill>
                <a:schemeClr val="bg1"/>
              </a:solidFill>
              <a:cs typeface="Arial" panose="020B0604020202020204" pitchFamily="34" charset="0"/>
            </a:endParaRPr>
          </a:p>
        </p:txBody>
      </p:sp>
      <p:sp>
        <p:nvSpPr>
          <p:cNvPr id="5" name="TextBox 6">
            <a:extLst>
              <a:ext uri="{FF2B5EF4-FFF2-40B4-BE49-F238E27FC236}">
                <a16:creationId xmlns:a16="http://schemas.microsoft.com/office/drawing/2014/main" id="{2F484057-DB10-7D01-41D7-FBDA64140C45}"/>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25712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6C66E6-4897-E421-AD74-5A1266B187F6}"/>
              </a:ext>
            </a:extLst>
          </p:cNvPr>
          <p:cNvSpPr>
            <a:spLocks noGrp="1"/>
          </p:cNvSpPr>
          <p:nvPr>
            <p:ph type="title"/>
          </p:nvPr>
        </p:nvSpPr>
        <p:spPr/>
        <p:txBody>
          <a:bodyPr/>
          <a:lstStyle/>
          <a:p>
            <a:r>
              <a:rPr lang="en-US" dirty="0"/>
              <a:t>The combined results: RAPID Data Analysis</a:t>
            </a:r>
          </a:p>
        </p:txBody>
      </p:sp>
      <p:pic>
        <p:nvPicPr>
          <p:cNvPr id="5" name="CombineCloudAndLocalData">
            <a:hlinkClick r:id="" action="ppaction://media"/>
            <a:extLst>
              <a:ext uri="{FF2B5EF4-FFF2-40B4-BE49-F238E27FC236}">
                <a16:creationId xmlns:a16="http://schemas.microsoft.com/office/drawing/2014/main" id="{0A488C65-D9E1-A065-BCC8-AC63B353B56A}"/>
              </a:ext>
            </a:extLst>
          </p:cNvPr>
          <p:cNvPicPr>
            <a:picLocks noGrp="1" noChangeAspect="1"/>
          </p:cNvPicPr>
          <p:nvPr>
            <p:ph sz="quarter" idx="21"/>
            <a:videoFile r:link="rId2"/>
            <p:extLst>
              <p:ext uri="{DAA4B4D4-6D71-4841-9C94-3DE7FCFB9230}">
                <p14:media xmlns:p14="http://schemas.microsoft.com/office/powerpoint/2010/main" r:embed="rId1"/>
              </p:ext>
            </p:extLst>
          </p:nvPr>
        </p:nvPicPr>
        <p:blipFill>
          <a:blip r:embed="rId4"/>
          <a:stretch>
            <a:fillRect/>
          </a:stretch>
        </p:blipFill>
        <p:spPr>
          <a:xfrm>
            <a:off x="1307306" y="1137805"/>
            <a:ext cx="8911793" cy="5007408"/>
          </a:xfrm>
        </p:spPr>
      </p:pic>
      <p:sp>
        <p:nvSpPr>
          <p:cNvPr id="2" name="TextBox 1">
            <a:extLst>
              <a:ext uri="{FF2B5EF4-FFF2-40B4-BE49-F238E27FC236}">
                <a16:creationId xmlns:a16="http://schemas.microsoft.com/office/drawing/2014/main" id="{D3CB58A1-6FF2-ABFD-EF0E-2B2E67DEFDD1}"/>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15</a:t>
            </a:fld>
            <a:endParaRPr lang="en-GB" altLang="en-US" sz="800" dirty="0">
              <a:solidFill>
                <a:schemeClr val="bg1"/>
              </a:solidFill>
              <a:cs typeface="Arial" panose="020B0604020202020204" pitchFamily="34" charset="0"/>
            </a:endParaRPr>
          </a:p>
        </p:txBody>
      </p:sp>
      <p:sp>
        <p:nvSpPr>
          <p:cNvPr id="4" name="TextBox 6">
            <a:extLst>
              <a:ext uri="{FF2B5EF4-FFF2-40B4-BE49-F238E27FC236}">
                <a16:creationId xmlns:a16="http://schemas.microsoft.com/office/drawing/2014/main" id="{F6C4DF4D-CD9F-E6FF-720F-19D34D34EEA3}"/>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10298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77F55-5386-6828-89DE-01EF763EA753}"/>
              </a:ext>
            </a:extLst>
          </p:cNvPr>
          <p:cNvSpPr>
            <a:spLocks noGrp="1"/>
          </p:cNvSpPr>
          <p:nvPr>
            <p:ph type="title"/>
          </p:nvPr>
        </p:nvSpPr>
        <p:spPr/>
        <p:txBody>
          <a:bodyPr/>
          <a:lstStyle/>
          <a:p>
            <a:r>
              <a:rPr lang="en-US" dirty="0"/>
              <a:t>Achieve scalability through map and reduce</a:t>
            </a:r>
          </a:p>
        </p:txBody>
      </p:sp>
      <p:sp>
        <p:nvSpPr>
          <p:cNvPr id="4" name="Content Placeholder 3">
            <a:extLst>
              <a:ext uri="{FF2B5EF4-FFF2-40B4-BE49-F238E27FC236}">
                <a16:creationId xmlns:a16="http://schemas.microsoft.com/office/drawing/2014/main" id="{B50F8D58-BE94-447B-29C6-F5216BFC9F75}"/>
              </a:ext>
            </a:extLst>
          </p:cNvPr>
          <p:cNvSpPr>
            <a:spLocks noGrp="1"/>
          </p:cNvSpPr>
          <p:nvPr>
            <p:ph sz="quarter" idx="21"/>
          </p:nvPr>
        </p:nvSpPr>
        <p:spPr>
          <a:xfrm>
            <a:off x="609600" y="1968000"/>
            <a:ext cx="4170673" cy="3380429"/>
          </a:xfrm>
        </p:spPr>
        <p:txBody>
          <a:bodyPr/>
          <a:lstStyle/>
          <a:p>
            <a:pPr>
              <a:lnSpc>
                <a:spcPct val="100000"/>
              </a:lnSpc>
              <a:spcBef>
                <a:spcPts val="1800"/>
              </a:spcBef>
            </a:pPr>
            <a:r>
              <a:rPr lang="en-US" dirty="0"/>
              <a:t>Mapping feeds each of its collections of items through a given “algorithm” and produces an output collection which contains each of the processed items</a:t>
            </a:r>
          </a:p>
          <a:p>
            <a:pPr>
              <a:lnSpc>
                <a:spcPct val="100000"/>
              </a:lnSpc>
              <a:spcBef>
                <a:spcPts val="1800"/>
              </a:spcBef>
            </a:pPr>
            <a:r>
              <a:rPr lang="en-US" dirty="0"/>
              <a:t>Reducing uses a defined reducer to combine the inputs in some fashion to produce a single output item</a:t>
            </a:r>
          </a:p>
          <a:p>
            <a:pPr>
              <a:lnSpc>
                <a:spcPct val="100000"/>
              </a:lnSpc>
              <a:spcBef>
                <a:spcPts val="1800"/>
              </a:spcBef>
            </a:pPr>
            <a:r>
              <a:rPr lang="en-US" dirty="0"/>
              <a:t>Mapping can be massively scaled on the Google cloud infrastructure to bring many concurrent processing nodes to the problem</a:t>
            </a:r>
          </a:p>
        </p:txBody>
      </p:sp>
      <p:pic>
        <p:nvPicPr>
          <p:cNvPr id="5" name="Content Placeholder 5">
            <a:extLst>
              <a:ext uri="{FF2B5EF4-FFF2-40B4-BE49-F238E27FC236}">
                <a16:creationId xmlns:a16="http://schemas.microsoft.com/office/drawing/2014/main" id="{E515212F-555F-7454-B82B-5E5667838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46" y="2682768"/>
            <a:ext cx="457200" cy="457200"/>
          </a:xfrm>
          <a:prstGeom prst="rect">
            <a:avLst/>
          </a:prstGeom>
        </p:spPr>
      </p:pic>
      <p:pic>
        <p:nvPicPr>
          <p:cNvPr id="6" name="Content Placeholder 5">
            <a:extLst>
              <a:ext uri="{FF2B5EF4-FFF2-40B4-BE49-F238E27FC236}">
                <a16:creationId xmlns:a16="http://schemas.microsoft.com/office/drawing/2014/main" id="{F14E1C31-565F-4FB1-4798-858FC86F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46" y="2004095"/>
            <a:ext cx="457200" cy="457200"/>
          </a:xfrm>
          <a:prstGeom prst="rect">
            <a:avLst/>
          </a:prstGeom>
        </p:spPr>
      </p:pic>
      <p:pic>
        <p:nvPicPr>
          <p:cNvPr id="7" name="Content Placeholder 5">
            <a:extLst>
              <a:ext uri="{FF2B5EF4-FFF2-40B4-BE49-F238E27FC236}">
                <a16:creationId xmlns:a16="http://schemas.microsoft.com/office/drawing/2014/main" id="{91F3F289-DDE7-985E-013F-D532609C8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089" y="2004095"/>
            <a:ext cx="457200" cy="457200"/>
          </a:xfrm>
          <a:prstGeom prst="rect">
            <a:avLst/>
          </a:prstGeom>
        </p:spPr>
      </p:pic>
      <p:pic>
        <p:nvPicPr>
          <p:cNvPr id="8" name="Content Placeholder 5">
            <a:extLst>
              <a:ext uri="{FF2B5EF4-FFF2-40B4-BE49-F238E27FC236}">
                <a16:creationId xmlns:a16="http://schemas.microsoft.com/office/drawing/2014/main" id="{FCF05A76-37E7-726C-ABE7-048EA5D36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46" y="3383432"/>
            <a:ext cx="457200" cy="457200"/>
          </a:xfrm>
          <a:prstGeom prst="rect">
            <a:avLst/>
          </a:prstGeom>
        </p:spPr>
      </p:pic>
      <p:pic>
        <p:nvPicPr>
          <p:cNvPr id="9" name="Content Placeholder 5">
            <a:extLst>
              <a:ext uri="{FF2B5EF4-FFF2-40B4-BE49-F238E27FC236}">
                <a16:creationId xmlns:a16="http://schemas.microsoft.com/office/drawing/2014/main" id="{E526BCC0-C331-A9D2-0820-D31CE7F70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089" y="2680505"/>
            <a:ext cx="457200" cy="457200"/>
          </a:xfrm>
          <a:prstGeom prst="rect">
            <a:avLst/>
          </a:prstGeom>
        </p:spPr>
      </p:pic>
      <p:pic>
        <p:nvPicPr>
          <p:cNvPr id="10" name="Content Placeholder 5">
            <a:extLst>
              <a:ext uri="{FF2B5EF4-FFF2-40B4-BE49-F238E27FC236}">
                <a16:creationId xmlns:a16="http://schemas.microsoft.com/office/drawing/2014/main" id="{C3BF8560-C1E1-8531-AD15-06E6C3B63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089" y="3383432"/>
            <a:ext cx="457200" cy="457200"/>
          </a:xfrm>
          <a:prstGeom prst="rect">
            <a:avLst/>
          </a:prstGeom>
        </p:spPr>
      </p:pic>
      <p:pic>
        <p:nvPicPr>
          <p:cNvPr id="11" name="Content Placeholder 5">
            <a:extLst>
              <a:ext uri="{FF2B5EF4-FFF2-40B4-BE49-F238E27FC236}">
                <a16:creationId xmlns:a16="http://schemas.microsoft.com/office/drawing/2014/main" id="{ED64F340-8DC8-4D26-9719-D1ABD8448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089" y="4086359"/>
            <a:ext cx="457200" cy="457200"/>
          </a:xfrm>
          <a:prstGeom prst="rect">
            <a:avLst/>
          </a:prstGeom>
        </p:spPr>
      </p:pic>
      <p:pic>
        <p:nvPicPr>
          <p:cNvPr id="12" name="Content Placeholder 5">
            <a:extLst>
              <a:ext uri="{FF2B5EF4-FFF2-40B4-BE49-F238E27FC236}">
                <a16:creationId xmlns:a16="http://schemas.microsoft.com/office/drawing/2014/main" id="{767654D3-3BE3-5027-C7D1-0C3EB1E4F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089" y="4772159"/>
            <a:ext cx="457200" cy="457200"/>
          </a:xfrm>
          <a:prstGeom prst="rect">
            <a:avLst/>
          </a:prstGeom>
        </p:spPr>
      </p:pic>
      <p:pic>
        <p:nvPicPr>
          <p:cNvPr id="13" name="Content Placeholder 5">
            <a:extLst>
              <a:ext uri="{FF2B5EF4-FFF2-40B4-BE49-F238E27FC236}">
                <a16:creationId xmlns:a16="http://schemas.microsoft.com/office/drawing/2014/main" id="{5C58FE71-E546-6055-8881-B6C3D819F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46" y="4772159"/>
            <a:ext cx="457200" cy="457200"/>
          </a:xfrm>
          <a:prstGeom prst="rect">
            <a:avLst/>
          </a:prstGeom>
        </p:spPr>
      </p:pic>
      <p:pic>
        <p:nvPicPr>
          <p:cNvPr id="14" name="Content Placeholder 5">
            <a:extLst>
              <a:ext uri="{FF2B5EF4-FFF2-40B4-BE49-F238E27FC236}">
                <a16:creationId xmlns:a16="http://schemas.microsoft.com/office/drawing/2014/main" id="{D84E15ED-95AE-FAF0-E5EF-F4E58E324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46" y="4086359"/>
            <a:ext cx="457200" cy="457200"/>
          </a:xfrm>
          <a:prstGeom prst="rect">
            <a:avLst/>
          </a:prstGeom>
        </p:spPr>
      </p:pic>
      <p:pic>
        <p:nvPicPr>
          <p:cNvPr id="15" name="Content Placeholder 5">
            <a:extLst>
              <a:ext uri="{FF2B5EF4-FFF2-40B4-BE49-F238E27FC236}">
                <a16:creationId xmlns:a16="http://schemas.microsoft.com/office/drawing/2014/main" id="{9A30B2F4-1028-9088-DE4E-DB862C9E9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171" y="3155451"/>
            <a:ext cx="919001" cy="919001"/>
          </a:xfrm>
          <a:prstGeom prst="rect">
            <a:avLst/>
          </a:prstGeom>
        </p:spPr>
      </p:pic>
      <p:sp>
        <p:nvSpPr>
          <p:cNvPr id="17" name="Rectangle: Rounded Corners 16">
            <a:extLst>
              <a:ext uri="{FF2B5EF4-FFF2-40B4-BE49-F238E27FC236}">
                <a16:creationId xmlns:a16="http://schemas.microsoft.com/office/drawing/2014/main" id="{7631E27C-60D5-84B3-3D22-A02D1E54C62B}"/>
              </a:ext>
            </a:extLst>
          </p:cNvPr>
          <p:cNvSpPr/>
          <p:nvPr/>
        </p:nvSpPr>
        <p:spPr>
          <a:xfrm>
            <a:off x="6359203" y="3317670"/>
            <a:ext cx="1121080" cy="588723"/>
          </a:xfrm>
          <a:prstGeom prst="roundRect">
            <a:avLst/>
          </a:prstGeom>
          <a:solidFill>
            <a:srgbClr val="0098BA">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Map</a:t>
            </a:r>
          </a:p>
        </p:txBody>
      </p:sp>
      <p:sp>
        <p:nvSpPr>
          <p:cNvPr id="18" name="Rectangle: Rounded Corners 17">
            <a:extLst>
              <a:ext uri="{FF2B5EF4-FFF2-40B4-BE49-F238E27FC236}">
                <a16:creationId xmlns:a16="http://schemas.microsoft.com/office/drawing/2014/main" id="{D9514F4A-E3F8-5E9D-56A9-3717F2764EFD}"/>
              </a:ext>
            </a:extLst>
          </p:cNvPr>
          <p:cNvSpPr/>
          <p:nvPr/>
        </p:nvSpPr>
        <p:spPr>
          <a:xfrm>
            <a:off x="8725209" y="3317670"/>
            <a:ext cx="1121080" cy="588723"/>
          </a:xfrm>
          <a:prstGeom prst="roundRect">
            <a:avLst/>
          </a:prstGeom>
          <a:solidFill>
            <a:srgbClr val="0098BA">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Reduce</a:t>
            </a:r>
          </a:p>
        </p:txBody>
      </p:sp>
      <p:cxnSp>
        <p:nvCxnSpPr>
          <p:cNvPr id="19" name="Connector: Elbow 18">
            <a:extLst>
              <a:ext uri="{FF2B5EF4-FFF2-40B4-BE49-F238E27FC236}">
                <a16:creationId xmlns:a16="http://schemas.microsoft.com/office/drawing/2014/main" id="{51683DA5-C210-18C0-517B-7F52F7D3F04D}"/>
              </a:ext>
            </a:extLst>
          </p:cNvPr>
          <p:cNvCxnSpPr>
            <a:stCxn id="7" idx="3"/>
            <a:endCxn id="17" idx="1"/>
          </p:cNvCxnSpPr>
          <p:nvPr/>
        </p:nvCxnSpPr>
        <p:spPr>
          <a:xfrm>
            <a:off x="5877289" y="2232695"/>
            <a:ext cx="481914" cy="137933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6325EE4E-81B4-FA7E-0FDE-A0076CD504BE}"/>
              </a:ext>
            </a:extLst>
          </p:cNvPr>
          <p:cNvCxnSpPr>
            <a:cxnSpLocks/>
            <a:stCxn id="9" idx="3"/>
            <a:endCxn id="17" idx="1"/>
          </p:cNvCxnSpPr>
          <p:nvPr/>
        </p:nvCxnSpPr>
        <p:spPr>
          <a:xfrm>
            <a:off x="5877289" y="2909105"/>
            <a:ext cx="481914" cy="702927"/>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CFEE2CC-BACC-C313-2DFD-00A2E1FBD5F4}"/>
              </a:ext>
            </a:extLst>
          </p:cNvPr>
          <p:cNvCxnSpPr>
            <a:cxnSpLocks/>
          </p:cNvCxnSpPr>
          <p:nvPr/>
        </p:nvCxnSpPr>
        <p:spPr>
          <a:xfrm>
            <a:off x="5877289" y="3620008"/>
            <a:ext cx="481914" cy="12700"/>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BD32F78D-7A38-7800-9368-0AF0382AC3EF}"/>
              </a:ext>
            </a:extLst>
          </p:cNvPr>
          <p:cNvCxnSpPr>
            <a:cxnSpLocks/>
            <a:stCxn id="11" idx="3"/>
            <a:endCxn id="17" idx="1"/>
          </p:cNvCxnSpPr>
          <p:nvPr/>
        </p:nvCxnSpPr>
        <p:spPr>
          <a:xfrm flipV="1">
            <a:off x="5877289" y="3612032"/>
            <a:ext cx="481914" cy="70292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2C3C651E-2670-390D-FA80-AD36E6CE5A66}"/>
              </a:ext>
            </a:extLst>
          </p:cNvPr>
          <p:cNvCxnSpPr>
            <a:cxnSpLocks/>
          </p:cNvCxnSpPr>
          <p:nvPr/>
        </p:nvCxnSpPr>
        <p:spPr>
          <a:xfrm flipV="1">
            <a:off x="5877289" y="3614477"/>
            <a:ext cx="481914" cy="138872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EC6488D-9C22-EDA8-968F-52FB6EBAD3E0}"/>
              </a:ext>
            </a:extLst>
          </p:cNvPr>
          <p:cNvCxnSpPr>
            <a:cxnSpLocks/>
            <a:stCxn id="6" idx="3"/>
            <a:endCxn id="18" idx="1"/>
          </p:cNvCxnSpPr>
          <p:nvPr/>
        </p:nvCxnSpPr>
        <p:spPr>
          <a:xfrm>
            <a:off x="8331346" y="2232695"/>
            <a:ext cx="393863" cy="137933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C87F1CA-E7CD-A2B0-CCC1-D376ADC43CA6}"/>
              </a:ext>
            </a:extLst>
          </p:cNvPr>
          <p:cNvCxnSpPr>
            <a:cxnSpLocks/>
            <a:stCxn id="5" idx="3"/>
            <a:endCxn id="18" idx="1"/>
          </p:cNvCxnSpPr>
          <p:nvPr/>
        </p:nvCxnSpPr>
        <p:spPr>
          <a:xfrm>
            <a:off x="8331346" y="2911368"/>
            <a:ext cx="393863" cy="70066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14DA6864-2EA3-776D-7424-F7A29583F35E}"/>
              </a:ext>
            </a:extLst>
          </p:cNvPr>
          <p:cNvCxnSpPr>
            <a:cxnSpLocks/>
            <a:stCxn id="17" idx="3"/>
            <a:endCxn id="13" idx="1"/>
          </p:cNvCxnSpPr>
          <p:nvPr/>
        </p:nvCxnSpPr>
        <p:spPr>
          <a:xfrm>
            <a:off x="7480283" y="3612032"/>
            <a:ext cx="393863" cy="1388727"/>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AD4F7BCA-A6EC-FD6D-1C49-CDA6DD9C5EF0}"/>
              </a:ext>
            </a:extLst>
          </p:cNvPr>
          <p:cNvCxnSpPr>
            <a:cxnSpLocks/>
            <a:stCxn id="17" idx="3"/>
            <a:endCxn id="14" idx="1"/>
          </p:cNvCxnSpPr>
          <p:nvPr/>
        </p:nvCxnSpPr>
        <p:spPr>
          <a:xfrm>
            <a:off x="7480283" y="3612032"/>
            <a:ext cx="393863" cy="702927"/>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69AA46DC-7A11-747D-AF17-A8F4AE118915}"/>
              </a:ext>
            </a:extLst>
          </p:cNvPr>
          <p:cNvCxnSpPr>
            <a:cxnSpLocks/>
          </p:cNvCxnSpPr>
          <p:nvPr/>
        </p:nvCxnSpPr>
        <p:spPr>
          <a:xfrm>
            <a:off x="7480283" y="3603154"/>
            <a:ext cx="393863" cy="12700"/>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97C8C7B9-7D1B-6303-7271-4ADEBED1CB88}"/>
              </a:ext>
            </a:extLst>
          </p:cNvPr>
          <p:cNvCxnSpPr>
            <a:cxnSpLocks/>
            <a:stCxn id="17" idx="3"/>
            <a:endCxn id="5" idx="1"/>
          </p:cNvCxnSpPr>
          <p:nvPr/>
        </p:nvCxnSpPr>
        <p:spPr>
          <a:xfrm flipV="1">
            <a:off x="7480283" y="2911368"/>
            <a:ext cx="393863" cy="700664"/>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B00BBBD0-6FD2-D2A3-26E2-4A73EB053418}"/>
              </a:ext>
            </a:extLst>
          </p:cNvPr>
          <p:cNvCxnSpPr>
            <a:cxnSpLocks/>
          </p:cNvCxnSpPr>
          <p:nvPr/>
        </p:nvCxnSpPr>
        <p:spPr>
          <a:xfrm flipV="1">
            <a:off x="7468251" y="2232695"/>
            <a:ext cx="393863" cy="1379337"/>
          </a:xfrm>
          <a:prstGeom prst="bentConnector3">
            <a:avLst>
              <a:gd name="adj1" fmla="val 5450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F87EBBF-004E-37ED-212C-558FC6395B4C}"/>
              </a:ext>
            </a:extLst>
          </p:cNvPr>
          <p:cNvSpPr txBox="1"/>
          <p:nvPr/>
        </p:nvSpPr>
        <p:spPr>
          <a:xfrm>
            <a:off x="6610283" y="4869954"/>
            <a:ext cx="780983" cy="261610"/>
          </a:xfrm>
          <a:prstGeom prst="rect">
            <a:avLst/>
          </a:prstGeom>
          <a:noFill/>
        </p:spPr>
        <p:txBody>
          <a:bodyPr wrap="none" rtlCol="0">
            <a:spAutoFit/>
          </a:bodyPr>
          <a:lstStyle/>
          <a:p>
            <a:r>
              <a:rPr lang="en-US" sz="1100" dirty="0">
                <a:solidFill>
                  <a:schemeClr val="bg1"/>
                </a:solidFill>
              </a:rPr>
              <a:t>Algorithm</a:t>
            </a:r>
          </a:p>
        </p:txBody>
      </p:sp>
      <p:cxnSp>
        <p:nvCxnSpPr>
          <p:cNvPr id="32" name="Connector: Elbow 31">
            <a:extLst>
              <a:ext uri="{FF2B5EF4-FFF2-40B4-BE49-F238E27FC236}">
                <a16:creationId xmlns:a16="http://schemas.microsoft.com/office/drawing/2014/main" id="{9970FCE2-91A3-71BA-C34B-2F01A3058E8E}"/>
              </a:ext>
            </a:extLst>
          </p:cNvPr>
          <p:cNvCxnSpPr>
            <a:cxnSpLocks/>
            <a:endCxn id="18" idx="1"/>
          </p:cNvCxnSpPr>
          <p:nvPr/>
        </p:nvCxnSpPr>
        <p:spPr>
          <a:xfrm flipV="1">
            <a:off x="8301091" y="3612032"/>
            <a:ext cx="424118" cy="10187"/>
          </a:xfrm>
          <a:prstGeom prst="bentConnector3">
            <a:avLst>
              <a:gd name="adj1" fmla="val 54187"/>
            </a:avLst>
          </a:prstGeom>
          <a:ln w="19050">
            <a:miter lim="800000"/>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4A14D92D-BDDE-0CBD-809D-F877988350A8}"/>
              </a:ext>
            </a:extLst>
          </p:cNvPr>
          <p:cNvCxnSpPr>
            <a:cxnSpLocks/>
            <a:stCxn id="14" idx="3"/>
            <a:endCxn id="18" idx="1"/>
          </p:cNvCxnSpPr>
          <p:nvPr/>
        </p:nvCxnSpPr>
        <p:spPr>
          <a:xfrm flipV="1">
            <a:off x="8331346" y="3612032"/>
            <a:ext cx="393863" cy="70292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ECF627FB-37A7-E35E-149D-F7EB3D991A78}"/>
              </a:ext>
            </a:extLst>
          </p:cNvPr>
          <p:cNvCxnSpPr>
            <a:cxnSpLocks/>
            <a:stCxn id="13" idx="3"/>
            <a:endCxn id="18" idx="1"/>
          </p:cNvCxnSpPr>
          <p:nvPr/>
        </p:nvCxnSpPr>
        <p:spPr>
          <a:xfrm flipV="1">
            <a:off x="8331346" y="3612032"/>
            <a:ext cx="393863" cy="138872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34B36C9D-B6D1-9702-4B6C-B91573A41AB6}"/>
              </a:ext>
            </a:extLst>
          </p:cNvPr>
          <p:cNvCxnSpPr>
            <a:cxnSpLocks/>
            <a:stCxn id="18" idx="3"/>
            <a:endCxn id="15" idx="1"/>
          </p:cNvCxnSpPr>
          <p:nvPr/>
        </p:nvCxnSpPr>
        <p:spPr>
          <a:xfrm>
            <a:off x="9846289" y="3612032"/>
            <a:ext cx="469882" cy="2920"/>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07DE7866-7164-65ED-B722-4ACE88C58304}"/>
              </a:ext>
            </a:extLst>
          </p:cNvPr>
          <p:cNvGrpSpPr/>
          <p:nvPr/>
        </p:nvGrpSpPr>
        <p:grpSpPr>
          <a:xfrm>
            <a:off x="6685434" y="4166052"/>
            <a:ext cx="597917" cy="607836"/>
            <a:chOff x="1601571" y="5400689"/>
            <a:chExt cx="833878" cy="847711"/>
          </a:xfrm>
        </p:grpSpPr>
        <p:sp>
          <p:nvSpPr>
            <p:cNvPr id="37" name="Oval 36">
              <a:extLst>
                <a:ext uri="{FF2B5EF4-FFF2-40B4-BE49-F238E27FC236}">
                  <a16:creationId xmlns:a16="http://schemas.microsoft.com/office/drawing/2014/main" id="{95B686FE-C4C1-170F-79FE-9B59C755D364}"/>
                </a:ext>
              </a:extLst>
            </p:cNvPr>
            <p:cNvSpPr/>
            <p:nvPr/>
          </p:nvSpPr>
          <p:spPr>
            <a:xfrm>
              <a:off x="1621685" y="5400689"/>
              <a:ext cx="148281" cy="156519"/>
            </a:xfrm>
            <a:prstGeom prst="ellipse">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FBA7076-6C17-23CC-C171-5CAD999C5EC3}"/>
                </a:ext>
              </a:extLst>
            </p:cNvPr>
            <p:cNvSpPr/>
            <p:nvPr/>
          </p:nvSpPr>
          <p:spPr>
            <a:xfrm>
              <a:off x="1872939" y="5400689"/>
              <a:ext cx="354227" cy="1631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68985D1-BA89-9076-414F-54D82ADAF005}"/>
                </a:ext>
              </a:extLst>
            </p:cNvPr>
            <p:cNvSpPr/>
            <p:nvPr/>
          </p:nvSpPr>
          <p:spPr>
            <a:xfrm>
              <a:off x="1636993" y="5768517"/>
              <a:ext cx="354227" cy="15651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owchart: Data 39">
              <a:extLst>
                <a:ext uri="{FF2B5EF4-FFF2-40B4-BE49-F238E27FC236}">
                  <a16:creationId xmlns:a16="http://schemas.microsoft.com/office/drawing/2014/main" id="{070CF535-C7BE-05E6-D91E-28B15BF4F3F6}"/>
                </a:ext>
              </a:extLst>
            </p:cNvPr>
            <p:cNvSpPr/>
            <p:nvPr/>
          </p:nvSpPr>
          <p:spPr>
            <a:xfrm>
              <a:off x="1601571" y="6091881"/>
              <a:ext cx="354227" cy="156519"/>
            </a:xfrm>
            <a:prstGeom prst="flowChartInputOutpu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5230B462-6A24-E437-BE85-1697B7BE1200}"/>
                </a:ext>
              </a:extLst>
            </p:cNvPr>
            <p:cNvSpPr/>
            <p:nvPr/>
          </p:nvSpPr>
          <p:spPr>
            <a:xfrm>
              <a:off x="2183027" y="6090908"/>
              <a:ext cx="148281" cy="156519"/>
            </a:xfrm>
            <a:prstGeom prst="ellipse">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A8F8C09E-9D50-130D-D1A0-CC23EF70BDE8}"/>
                </a:ext>
              </a:extLst>
            </p:cNvPr>
            <p:cNvCxnSpPr>
              <a:cxnSpLocks/>
              <a:stCxn id="37" idx="6"/>
              <a:endCxn id="38" idx="1"/>
            </p:cNvCxnSpPr>
            <p:nvPr/>
          </p:nvCxnSpPr>
          <p:spPr>
            <a:xfrm>
              <a:off x="1769966" y="5478949"/>
              <a:ext cx="102973" cy="3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BCC85B6-2D82-2EB8-1A6E-AEC05A03E7A3}"/>
                </a:ext>
              </a:extLst>
            </p:cNvPr>
            <p:cNvCxnSpPr>
              <a:cxnSpLocks/>
              <a:stCxn id="40" idx="5"/>
              <a:endCxn id="41" idx="2"/>
            </p:cNvCxnSpPr>
            <p:nvPr/>
          </p:nvCxnSpPr>
          <p:spPr>
            <a:xfrm flipV="1">
              <a:off x="1920375" y="6169168"/>
              <a:ext cx="262652" cy="9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A01BC54-4370-E286-8F16-8CB974589317}"/>
                </a:ext>
              </a:extLst>
            </p:cNvPr>
            <p:cNvCxnSpPr>
              <a:cxnSpLocks/>
              <a:stCxn id="40" idx="0"/>
              <a:endCxn id="39" idx="2"/>
            </p:cNvCxnSpPr>
            <p:nvPr/>
          </p:nvCxnSpPr>
          <p:spPr>
            <a:xfrm flipV="1">
              <a:off x="1814107" y="5925036"/>
              <a:ext cx="0" cy="1668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2C2C17D-D303-DA54-3972-2A11005F3A4D}"/>
                </a:ext>
              </a:extLst>
            </p:cNvPr>
            <p:cNvCxnSpPr>
              <a:cxnSpLocks/>
              <a:stCxn id="39" idx="3"/>
            </p:cNvCxnSpPr>
            <p:nvPr/>
          </p:nvCxnSpPr>
          <p:spPr>
            <a:xfrm>
              <a:off x="1991220" y="5846777"/>
              <a:ext cx="444229" cy="15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FF91A4A-29D1-B17B-0C9B-3B88081D6840}"/>
                </a:ext>
              </a:extLst>
            </p:cNvPr>
            <p:cNvCxnSpPr>
              <a:cxnSpLocks/>
              <a:stCxn id="38" idx="3"/>
            </p:cNvCxnSpPr>
            <p:nvPr/>
          </p:nvCxnSpPr>
          <p:spPr>
            <a:xfrm>
              <a:off x="2227166" y="5482253"/>
              <a:ext cx="208283" cy="3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AD2AFDB-549C-55B1-36DE-856B0D8235B7}"/>
                </a:ext>
              </a:extLst>
            </p:cNvPr>
            <p:cNvCxnSpPr>
              <a:cxnSpLocks/>
            </p:cNvCxnSpPr>
            <p:nvPr/>
          </p:nvCxnSpPr>
          <p:spPr>
            <a:xfrm flipV="1">
              <a:off x="2435449" y="5485557"/>
              <a:ext cx="0" cy="3627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8986A39-7F3E-948D-3948-983C90DACB83}"/>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16</a:t>
            </a:fld>
            <a:endParaRPr lang="en-GB" altLang="en-US" sz="800" dirty="0">
              <a:solidFill>
                <a:schemeClr val="bg1"/>
              </a:solidFill>
              <a:cs typeface="Arial" panose="020B0604020202020204" pitchFamily="34" charset="0"/>
            </a:endParaRPr>
          </a:p>
        </p:txBody>
      </p:sp>
      <p:sp>
        <p:nvSpPr>
          <p:cNvPr id="16" name="TextBox 6">
            <a:extLst>
              <a:ext uri="{FF2B5EF4-FFF2-40B4-BE49-F238E27FC236}">
                <a16:creationId xmlns:a16="http://schemas.microsoft.com/office/drawing/2014/main" id="{D4E74FF3-5D0C-303E-8E66-44781761D012}"/>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9937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500"/>
                                        <p:tgtEl>
                                          <p:spTgt spid="8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par>
                                <p:cTn id="69" presetID="10"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CC9C0-4647-CF4F-2F1B-0E3692DB6417}"/>
              </a:ext>
            </a:extLst>
          </p:cNvPr>
          <p:cNvSpPr>
            <a:spLocks noGrp="1"/>
          </p:cNvSpPr>
          <p:nvPr>
            <p:ph type="title"/>
          </p:nvPr>
        </p:nvSpPr>
        <p:spPr/>
        <p:txBody>
          <a:bodyPr/>
          <a:lstStyle/>
          <a:p>
            <a:r>
              <a:rPr lang="en-US" dirty="0"/>
              <a:t>Create an algorithm from an expression</a:t>
            </a:r>
          </a:p>
        </p:txBody>
      </p:sp>
      <p:sp>
        <p:nvSpPr>
          <p:cNvPr id="4" name="Content Placeholder 3">
            <a:extLst>
              <a:ext uri="{FF2B5EF4-FFF2-40B4-BE49-F238E27FC236}">
                <a16:creationId xmlns:a16="http://schemas.microsoft.com/office/drawing/2014/main" id="{F0643B70-7B8A-246D-0E66-48FF9132B759}"/>
              </a:ext>
            </a:extLst>
          </p:cNvPr>
          <p:cNvSpPr>
            <a:spLocks noGrp="1"/>
          </p:cNvSpPr>
          <p:nvPr>
            <p:ph sz="quarter" idx="21"/>
          </p:nvPr>
        </p:nvSpPr>
        <p:spPr>
          <a:xfrm>
            <a:off x="7660808" y="2662455"/>
            <a:ext cx="4110128" cy="4215600"/>
          </a:xfrm>
        </p:spPr>
        <p:txBody>
          <a:bodyPr/>
          <a:lstStyle/>
          <a:p>
            <a:pPr>
              <a:lnSpc>
                <a:spcPct val="100000"/>
              </a:lnSpc>
              <a:spcBef>
                <a:spcPts val="0"/>
              </a:spcBef>
              <a:spcAft>
                <a:spcPts val="1200"/>
              </a:spcAft>
            </a:pPr>
            <a:r>
              <a:rPr lang="en-US" dirty="0"/>
              <a:t>Start with an expression</a:t>
            </a:r>
          </a:p>
          <a:p>
            <a:pPr>
              <a:lnSpc>
                <a:spcPct val="100000"/>
              </a:lnSpc>
              <a:spcBef>
                <a:spcPts val="0"/>
              </a:spcBef>
              <a:spcAft>
                <a:spcPts val="1200"/>
              </a:spcAft>
            </a:pPr>
            <a:r>
              <a:rPr lang="en-US" dirty="0"/>
              <a:t>Replace the input with the Earth </a:t>
            </a:r>
            <a:r>
              <a:rPr lang="en-US" b="1" dirty="0"/>
              <a:t>Engine Algorithm Input </a:t>
            </a:r>
            <a:r>
              <a:rPr lang="en-US" dirty="0"/>
              <a:t>operator</a:t>
            </a:r>
          </a:p>
          <a:p>
            <a:pPr>
              <a:lnSpc>
                <a:spcPct val="100000"/>
              </a:lnSpc>
              <a:spcBef>
                <a:spcPts val="0"/>
              </a:spcBef>
              <a:spcAft>
                <a:spcPts val="1200"/>
              </a:spcAft>
            </a:pPr>
            <a:r>
              <a:rPr lang="en-US" dirty="0"/>
              <a:t>This defines the types and names of the inputs to the algorithm</a:t>
            </a:r>
          </a:p>
        </p:txBody>
      </p:sp>
      <p:pic>
        <p:nvPicPr>
          <p:cNvPr id="11" name="Picture 10">
            <a:extLst>
              <a:ext uri="{FF2B5EF4-FFF2-40B4-BE49-F238E27FC236}">
                <a16:creationId xmlns:a16="http://schemas.microsoft.com/office/drawing/2014/main" id="{4043960E-0008-BCBC-004C-FE00D2B78728}"/>
              </a:ext>
            </a:extLst>
          </p:cNvPr>
          <p:cNvPicPr>
            <a:picLocks noChangeAspect="1"/>
          </p:cNvPicPr>
          <p:nvPr/>
        </p:nvPicPr>
        <p:blipFill rotWithShape="1">
          <a:blip r:embed="rId2"/>
          <a:srcRect t="6669" b="24830"/>
          <a:stretch/>
        </p:blipFill>
        <p:spPr>
          <a:xfrm>
            <a:off x="609600" y="2662455"/>
            <a:ext cx="6593847" cy="1960126"/>
          </a:xfrm>
          <a:prstGeom prst="roundRect">
            <a:avLst>
              <a:gd name="adj" fmla="val 6703"/>
            </a:avLst>
          </a:prstGeom>
        </p:spPr>
      </p:pic>
      <p:pic>
        <p:nvPicPr>
          <p:cNvPr id="9" name="Picture 8">
            <a:extLst>
              <a:ext uri="{FF2B5EF4-FFF2-40B4-BE49-F238E27FC236}">
                <a16:creationId xmlns:a16="http://schemas.microsoft.com/office/drawing/2014/main" id="{2F94FEAF-EBDB-E224-452A-3FCC2304F34C}"/>
              </a:ext>
            </a:extLst>
          </p:cNvPr>
          <p:cNvPicPr>
            <a:picLocks noChangeAspect="1"/>
          </p:cNvPicPr>
          <p:nvPr/>
        </p:nvPicPr>
        <p:blipFill rotWithShape="1">
          <a:blip r:embed="rId3">
            <a:alphaModFix/>
          </a:blip>
          <a:srcRect t="7617" r="6168" b="24779"/>
          <a:stretch/>
        </p:blipFill>
        <p:spPr>
          <a:xfrm>
            <a:off x="609600" y="2672752"/>
            <a:ext cx="6593847" cy="1960126"/>
          </a:xfrm>
          <a:prstGeom prst="roundRect">
            <a:avLst>
              <a:gd name="adj" fmla="val 8063"/>
            </a:avLst>
          </a:prstGeom>
        </p:spPr>
      </p:pic>
      <p:sp>
        <p:nvSpPr>
          <p:cNvPr id="6" name="TextBox 5">
            <a:extLst>
              <a:ext uri="{FF2B5EF4-FFF2-40B4-BE49-F238E27FC236}">
                <a16:creationId xmlns:a16="http://schemas.microsoft.com/office/drawing/2014/main" id="{D8FCBC07-433B-4788-23C0-6FBC10801BC4}"/>
              </a:ext>
            </a:extLst>
          </p:cNvPr>
          <p:cNvSpPr txBox="1"/>
          <p:nvPr/>
        </p:nvSpPr>
        <p:spPr>
          <a:xfrm>
            <a:off x="1193590" y="2133666"/>
            <a:ext cx="2773516" cy="338554"/>
          </a:xfrm>
          <a:prstGeom prst="rect">
            <a:avLst/>
          </a:prstGeom>
          <a:noFill/>
        </p:spPr>
        <p:txBody>
          <a:bodyPr wrap="none" rtlCol="0">
            <a:spAutoFit/>
          </a:bodyPr>
          <a:lstStyle/>
          <a:p>
            <a:pPr algn="l"/>
            <a:r>
              <a:rPr lang="en-US" sz="1600" b="1" dirty="0">
                <a:solidFill>
                  <a:schemeClr val="accent2"/>
                </a:solidFill>
                <a:latin typeface="Arial" panose="020B0604020202020204" pitchFamily="34" charset="0"/>
                <a:cs typeface="Arial" panose="020B0604020202020204" pitchFamily="34" charset="0"/>
              </a:rPr>
              <a:t>An Earth Engine algorithm</a:t>
            </a:r>
          </a:p>
        </p:txBody>
      </p:sp>
      <p:grpSp>
        <p:nvGrpSpPr>
          <p:cNvPr id="2" name="Graphic 1">
            <a:extLst>
              <a:ext uri="{FF2B5EF4-FFF2-40B4-BE49-F238E27FC236}">
                <a16:creationId xmlns:a16="http://schemas.microsoft.com/office/drawing/2014/main" id="{CF71E3DF-A41B-2F63-A5A0-E22BBE8E267C}"/>
              </a:ext>
            </a:extLst>
          </p:cNvPr>
          <p:cNvGrpSpPr/>
          <p:nvPr/>
        </p:nvGrpSpPr>
        <p:grpSpPr>
          <a:xfrm flipH="1">
            <a:off x="609600" y="2133666"/>
            <a:ext cx="416293" cy="337052"/>
            <a:chOff x="5005387" y="4906708"/>
            <a:chExt cx="435673" cy="318515"/>
          </a:xfrm>
        </p:grpSpPr>
        <p:sp>
          <p:nvSpPr>
            <p:cNvPr id="7" name="Freeform: Shape 87">
              <a:extLst>
                <a:ext uri="{FF2B5EF4-FFF2-40B4-BE49-F238E27FC236}">
                  <a16:creationId xmlns:a16="http://schemas.microsoft.com/office/drawing/2014/main" id="{8C3B2C44-A739-FFE1-CBA0-2DDFF7E4DE15}"/>
                </a:ext>
              </a:extLst>
            </p:cNvPr>
            <p:cNvSpPr/>
            <p:nvPr/>
          </p:nvSpPr>
          <p:spPr>
            <a:xfrm>
              <a:off x="5216651" y="4906708"/>
              <a:ext cx="224409" cy="317849"/>
            </a:xfrm>
            <a:custGeom>
              <a:avLst/>
              <a:gdLst>
                <a:gd name="connsiteX0" fmla="*/ 130969 w 224409"/>
                <a:gd name="connsiteY0" fmla="*/ 317849 h 317849"/>
                <a:gd name="connsiteX1" fmla="*/ 224409 w 224409"/>
                <a:gd name="connsiteY1" fmla="*/ 317659 h 317849"/>
                <a:gd name="connsiteX2" fmla="*/ 93345 w 224409"/>
                <a:gd name="connsiteY2" fmla="*/ 159258 h 317849"/>
                <a:gd name="connsiteX3" fmla="*/ 223456 w 224409"/>
                <a:gd name="connsiteY3" fmla="*/ 0 h 317849"/>
                <a:gd name="connsiteX4" fmla="*/ 130207 w 224409"/>
                <a:gd name="connsiteY4" fmla="*/ 286 h 317849"/>
                <a:gd name="connsiteX5" fmla="*/ 0 w 224409"/>
                <a:gd name="connsiteY5" fmla="*/ 159448 h 317849"/>
                <a:gd name="connsiteX6" fmla="*/ 130969 w 224409"/>
                <a:gd name="connsiteY6" fmla="*/ 317849 h 31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409" h="317849">
                  <a:moveTo>
                    <a:pt x="130969" y="317849"/>
                  </a:moveTo>
                  <a:lnTo>
                    <a:pt x="224409" y="317659"/>
                  </a:lnTo>
                  <a:lnTo>
                    <a:pt x="93345" y="159258"/>
                  </a:lnTo>
                  <a:lnTo>
                    <a:pt x="223456" y="0"/>
                  </a:lnTo>
                  <a:lnTo>
                    <a:pt x="130207" y="286"/>
                  </a:lnTo>
                  <a:lnTo>
                    <a:pt x="0" y="159448"/>
                  </a:lnTo>
                  <a:lnTo>
                    <a:pt x="130969" y="317849"/>
                  </a:lnTo>
                  <a:close/>
                </a:path>
              </a:pathLst>
            </a:custGeom>
            <a:solidFill>
              <a:srgbClr val="A5D867">
                <a:alpha val="30000"/>
              </a:srgbClr>
            </a:solidFill>
            <a:ln w="9525" cap="flat">
              <a:noFill/>
              <a:prstDash val="solid"/>
              <a:miter/>
            </a:ln>
          </p:spPr>
          <p:txBody>
            <a:bodyPr rtlCol="0" anchor="ctr"/>
            <a:lstStyle/>
            <a:p>
              <a:endParaRPr lang="en-US" dirty="0"/>
            </a:p>
          </p:txBody>
        </p:sp>
        <p:sp>
          <p:nvSpPr>
            <p:cNvPr id="8" name="Freeform: Shape 88">
              <a:extLst>
                <a:ext uri="{FF2B5EF4-FFF2-40B4-BE49-F238E27FC236}">
                  <a16:creationId xmlns:a16="http://schemas.microsoft.com/office/drawing/2014/main" id="{9A7B2BD9-AFC8-9C52-4940-B838B22A2E2E}"/>
                </a:ext>
              </a:extLst>
            </p:cNvPr>
            <p:cNvSpPr/>
            <p:nvPr/>
          </p:nvSpPr>
          <p:spPr>
            <a:xfrm>
              <a:off x="5005387" y="4907279"/>
              <a:ext cx="224504" cy="317944"/>
            </a:xfrm>
            <a:custGeom>
              <a:avLst/>
              <a:gdLst>
                <a:gd name="connsiteX0" fmla="*/ 131064 w 224504"/>
                <a:gd name="connsiteY0" fmla="*/ 317944 h 317944"/>
                <a:gd name="connsiteX1" fmla="*/ 224504 w 224504"/>
                <a:gd name="connsiteY1" fmla="*/ 317659 h 317944"/>
                <a:gd name="connsiteX2" fmla="*/ 93536 w 224504"/>
                <a:gd name="connsiteY2" fmla="*/ 159258 h 317944"/>
                <a:gd name="connsiteX3" fmla="*/ 223456 w 224504"/>
                <a:gd name="connsiteY3" fmla="*/ 0 h 317944"/>
                <a:gd name="connsiteX4" fmla="*/ 130207 w 224504"/>
                <a:gd name="connsiteY4" fmla="*/ 286 h 317944"/>
                <a:gd name="connsiteX5" fmla="*/ 0 w 224504"/>
                <a:gd name="connsiteY5" fmla="*/ 159544 h 317944"/>
                <a:gd name="connsiteX6" fmla="*/ 131064 w 224504"/>
                <a:gd name="connsiteY6" fmla="*/ 317944 h 3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04" h="317944">
                  <a:moveTo>
                    <a:pt x="131064" y="317944"/>
                  </a:moveTo>
                  <a:lnTo>
                    <a:pt x="224504" y="317659"/>
                  </a:lnTo>
                  <a:lnTo>
                    <a:pt x="93536" y="159258"/>
                  </a:lnTo>
                  <a:lnTo>
                    <a:pt x="223456" y="0"/>
                  </a:lnTo>
                  <a:lnTo>
                    <a:pt x="130207" y="286"/>
                  </a:lnTo>
                  <a:lnTo>
                    <a:pt x="0" y="159544"/>
                  </a:lnTo>
                  <a:lnTo>
                    <a:pt x="131064" y="317944"/>
                  </a:lnTo>
                  <a:close/>
                </a:path>
              </a:pathLst>
            </a:custGeom>
            <a:solidFill>
              <a:srgbClr val="A5D867"/>
            </a:solidFill>
            <a:ln w="9525" cap="flat">
              <a:noFill/>
              <a:prstDash val="solid"/>
              <a:miter/>
            </a:ln>
          </p:spPr>
          <p:txBody>
            <a:bodyPr rtlCol="0" anchor="ctr"/>
            <a:lstStyle/>
            <a:p>
              <a:endParaRPr lang="en-US" dirty="0"/>
            </a:p>
          </p:txBody>
        </p:sp>
      </p:grpSp>
      <p:sp>
        <p:nvSpPr>
          <p:cNvPr id="5" name="TextBox 4">
            <a:extLst>
              <a:ext uri="{FF2B5EF4-FFF2-40B4-BE49-F238E27FC236}">
                <a16:creationId xmlns:a16="http://schemas.microsoft.com/office/drawing/2014/main" id="{B430066C-9143-966F-FC6F-84C88E01C013}"/>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17</a:t>
            </a:fld>
            <a:endParaRPr lang="en-GB" altLang="en-US" sz="800" dirty="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8A54DEE7-A790-2F08-2840-4888BD5F66AD}"/>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212414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307A1-E0A5-F1FE-154E-D0C6CA128414}"/>
              </a:ext>
            </a:extLst>
          </p:cNvPr>
          <p:cNvSpPr>
            <a:spLocks noGrp="1"/>
          </p:cNvSpPr>
          <p:nvPr>
            <p:ph type="title"/>
          </p:nvPr>
        </p:nvSpPr>
        <p:spPr/>
        <p:txBody>
          <a:bodyPr/>
          <a:lstStyle/>
          <a:p>
            <a:r>
              <a:rPr lang="en-US" dirty="0"/>
              <a:t>A map reduce example</a:t>
            </a:r>
          </a:p>
        </p:txBody>
      </p:sp>
      <p:sp>
        <p:nvSpPr>
          <p:cNvPr id="4" name="Content Placeholder 3">
            <a:extLst>
              <a:ext uri="{FF2B5EF4-FFF2-40B4-BE49-F238E27FC236}">
                <a16:creationId xmlns:a16="http://schemas.microsoft.com/office/drawing/2014/main" id="{02666295-DD77-F62A-8DF3-AF1D88D9A18C}"/>
              </a:ext>
            </a:extLst>
          </p:cNvPr>
          <p:cNvSpPr>
            <a:spLocks noGrp="1"/>
          </p:cNvSpPr>
          <p:nvPr>
            <p:ph sz="quarter" idx="21"/>
          </p:nvPr>
        </p:nvSpPr>
        <p:spPr>
          <a:xfrm>
            <a:off x="609600" y="1565922"/>
            <a:ext cx="10972800" cy="4215600"/>
          </a:xfrm>
        </p:spPr>
        <p:txBody>
          <a:bodyPr/>
          <a:lstStyle/>
          <a:p>
            <a:r>
              <a:rPr lang="en-US" dirty="0"/>
              <a:t>sdfgsdfg</a:t>
            </a:r>
          </a:p>
        </p:txBody>
      </p:sp>
      <p:pic>
        <p:nvPicPr>
          <p:cNvPr id="6" name="Picture 5">
            <a:extLst>
              <a:ext uri="{FF2B5EF4-FFF2-40B4-BE49-F238E27FC236}">
                <a16:creationId xmlns:a16="http://schemas.microsoft.com/office/drawing/2014/main" id="{7A63BAC0-F235-5183-B719-9EE4AC65097A}"/>
              </a:ext>
            </a:extLst>
          </p:cNvPr>
          <p:cNvPicPr>
            <a:picLocks noChangeAspect="1"/>
          </p:cNvPicPr>
          <p:nvPr/>
        </p:nvPicPr>
        <p:blipFill>
          <a:blip r:embed="rId2"/>
          <a:stretch>
            <a:fillRect/>
          </a:stretch>
        </p:blipFill>
        <p:spPr>
          <a:xfrm>
            <a:off x="609600" y="1453226"/>
            <a:ext cx="10781065" cy="4328009"/>
          </a:xfrm>
          <a:prstGeom prst="roundRect">
            <a:avLst>
              <a:gd name="adj" fmla="val 4036"/>
            </a:avLst>
          </a:prstGeom>
        </p:spPr>
      </p:pic>
      <p:grpSp>
        <p:nvGrpSpPr>
          <p:cNvPr id="5" name="Group 4">
            <a:extLst>
              <a:ext uri="{FF2B5EF4-FFF2-40B4-BE49-F238E27FC236}">
                <a16:creationId xmlns:a16="http://schemas.microsoft.com/office/drawing/2014/main" id="{5C4BFDC9-5267-0DE9-C686-760D5CAB94BE}"/>
              </a:ext>
            </a:extLst>
          </p:cNvPr>
          <p:cNvGrpSpPr/>
          <p:nvPr/>
        </p:nvGrpSpPr>
        <p:grpSpPr>
          <a:xfrm>
            <a:off x="682487" y="1539073"/>
            <a:ext cx="6268278" cy="2159070"/>
            <a:chOff x="682487" y="1636351"/>
            <a:chExt cx="6268278" cy="2159070"/>
          </a:xfrm>
        </p:grpSpPr>
        <p:sp>
          <p:nvSpPr>
            <p:cNvPr id="8" name="Rectangle: Rounded Corners 7">
              <a:extLst>
                <a:ext uri="{FF2B5EF4-FFF2-40B4-BE49-F238E27FC236}">
                  <a16:creationId xmlns:a16="http://schemas.microsoft.com/office/drawing/2014/main" id="{61132716-7B0C-0018-A9C2-F9D2E6705E21}"/>
                </a:ext>
              </a:extLst>
            </p:cNvPr>
            <p:cNvSpPr/>
            <p:nvPr/>
          </p:nvSpPr>
          <p:spPr>
            <a:xfrm>
              <a:off x="682487" y="1636351"/>
              <a:ext cx="6268278" cy="2133892"/>
            </a:xfrm>
            <a:prstGeom prst="roundRect">
              <a:avLst>
                <a:gd name="adj" fmla="val 874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0" name="TextBox 9">
              <a:extLst>
                <a:ext uri="{FF2B5EF4-FFF2-40B4-BE49-F238E27FC236}">
                  <a16:creationId xmlns:a16="http://schemas.microsoft.com/office/drawing/2014/main" id="{A29A0678-1B05-8082-D80A-6E6C2DFA0DB0}"/>
                </a:ext>
              </a:extLst>
            </p:cNvPr>
            <p:cNvSpPr txBox="1"/>
            <p:nvPr/>
          </p:nvSpPr>
          <p:spPr>
            <a:xfrm>
              <a:off x="4759469" y="3426089"/>
              <a:ext cx="1608133" cy="369332"/>
            </a:xfrm>
            <a:prstGeom prst="rect">
              <a:avLst/>
            </a:prstGeom>
            <a:noFill/>
          </p:spPr>
          <p:txBody>
            <a:bodyPr wrap="none" rtlCol="0">
              <a:spAutoFit/>
            </a:bodyPr>
            <a:lstStyle/>
            <a:p>
              <a:r>
                <a:rPr lang="en-US" dirty="0">
                  <a:solidFill>
                    <a:schemeClr val="accent1"/>
                  </a:solidFill>
                </a:rPr>
                <a:t>The collection</a:t>
              </a:r>
            </a:p>
          </p:txBody>
        </p:sp>
      </p:grpSp>
      <p:sp>
        <p:nvSpPr>
          <p:cNvPr id="7" name="Rectangle: Rounded Corners 6">
            <a:extLst>
              <a:ext uri="{FF2B5EF4-FFF2-40B4-BE49-F238E27FC236}">
                <a16:creationId xmlns:a16="http://schemas.microsoft.com/office/drawing/2014/main" id="{D8C1260F-87E9-5DAD-26AD-1FCB9A21E8B7}"/>
              </a:ext>
            </a:extLst>
          </p:cNvPr>
          <p:cNvSpPr/>
          <p:nvPr/>
        </p:nvSpPr>
        <p:spPr>
          <a:xfrm>
            <a:off x="848139" y="3880742"/>
            <a:ext cx="5811078" cy="1793302"/>
          </a:xfrm>
          <a:prstGeom prst="roundRect">
            <a:avLst>
              <a:gd name="adj" fmla="val 10012"/>
            </a:avLst>
          </a:prstGeom>
          <a:noFill/>
          <a:ln w="38100">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B01C0EB-B1BD-2753-AB0B-6D65AECBB39B}"/>
              </a:ext>
            </a:extLst>
          </p:cNvPr>
          <p:cNvSpPr txBox="1"/>
          <p:nvPr/>
        </p:nvSpPr>
        <p:spPr>
          <a:xfrm>
            <a:off x="993525" y="5331126"/>
            <a:ext cx="1595309" cy="369332"/>
          </a:xfrm>
          <a:prstGeom prst="rect">
            <a:avLst/>
          </a:prstGeom>
          <a:noFill/>
        </p:spPr>
        <p:txBody>
          <a:bodyPr wrap="none" rtlCol="0">
            <a:spAutoFit/>
          </a:bodyPr>
          <a:lstStyle/>
          <a:p>
            <a:r>
              <a:rPr lang="en-US" dirty="0">
                <a:solidFill>
                  <a:srgbClr val="F4B183"/>
                </a:solidFill>
              </a:rPr>
              <a:t>The algorithm</a:t>
            </a:r>
          </a:p>
        </p:txBody>
      </p:sp>
      <p:grpSp>
        <p:nvGrpSpPr>
          <p:cNvPr id="15" name="Group 14">
            <a:extLst>
              <a:ext uri="{FF2B5EF4-FFF2-40B4-BE49-F238E27FC236}">
                <a16:creationId xmlns:a16="http://schemas.microsoft.com/office/drawing/2014/main" id="{A33BB82E-373B-633A-7CC2-795F4516BC60}"/>
              </a:ext>
            </a:extLst>
          </p:cNvPr>
          <p:cNvGrpSpPr/>
          <p:nvPr/>
        </p:nvGrpSpPr>
        <p:grpSpPr>
          <a:xfrm>
            <a:off x="7023652" y="3103840"/>
            <a:ext cx="2292837" cy="1257519"/>
            <a:chOff x="7023651" y="3173604"/>
            <a:chExt cx="2292837" cy="1257519"/>
          </a:xfrm>
        </p:grpSpPr>
        <p:sp>
          <p:nvSpPr>
            <p:cNvPr id="9" name="Rectangle: Rounded Corners 8">
              <a:extLst>
                <a:ext uri="{FF2B5EF4-FFF2-40B4-BE49-F238E27FC236}">
                  <a16:creationId xmlns:a16="http://schemas.microsoft.com/office/drawing/2014/main" id="{2C2599D4-F816-4390-993E-C16C15A3BD17}"/>
                </a:ext>
              </a:extLst>
            </p:cNvPr>
            <p:cNvSpPr/>
            <p:nvPr/>
          </p:nvSpPr>
          <p:spPr>
            <a:xfrm>
              <a:off x="7023651" y="3173604"/>
              <a:ext cx="2292837" cy="86830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16CE3B6-C6ED-5798-6CB8-54D64D6A299F}"/>
                </a:ext>
              </a:extLst>
            </p:cNvPr>
            <p:cNvSpPr txBox="1"/>
            <p:nvPr/>
          </p:nvSpPr>
          <p:spPr>
            <a:xfrm>
              <a:off x="7257341" y="4061791"/>
              <a:ext cx="1851789" cy="369332"/>
            </a:xfrm>
            <a:prstGeom prst="rect">
              <a:avLst/>
            </a:prstGeom>
            <a:noFill/>
          </p:spPr>
          <p:txBody>
            <a:bodyPr wrap="none" rtlCol="0">
              <a:spAutoFit/>
            </a:bodyPr>
            <a:lstStyle/>
            <a:p>
              <a:r>
                <a:rPr lang="en-US" dirty="0">
                  <a:solidFill>
                    <a:srgbClr val="92D050"/>
                  </a:solidFill>
                </a:rPr>
                <a:t>Map and reduce</a:t>
              </a:r>
            </a:p>
          </p:txBody>
        </p:sp>
      </p:grpSp>
      <p:sp>
        <p:nvSpPr>
          <p:cNvPr id="2" name="TextBox 1">
            <a:extLst>
              <a:ext uri="{FF2B5EF4-FFF2-40B4-BE49-F238E27FC236}">
                <a16:creationId xmlns:a16="http://schemas.microsoft.com/office/drawing/2014/main" id="{B880B9AA-7D72-98B0-49A7-476EAE248E4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18</a:t>
            </a:fld>
            <a:endParaRPr lang="en-GB" altLang="en-US" sz="800" dirty="0">
              <a:solidFill>
                <a:schemeClr val="bg1"/>
              </a:solidFill>
              <a:cs typeface="Arial" panose="020B0604020202020204" pitchFamily="34" charset="0"/>
            </a:endParaRPr>
          </a:p>
        </p:txBody>
      </p:sp>
      <p:sp>
        <p:nvSpPr>
          <p:cNvPr id="13" name="TextBox 6">
            <a:extLst>
              <a:ext uri="{FF2B5EF4-FFF2-40B4-BE49-F238E27FC236}">
                <a16:creationId xmlns:a16="http://schemas.microsoft.com/office/drawing/2014/main" id="{8237E878-ADA8-6AAD-DB99-01143B6DD108}"/>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287375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2D7549-CCA0-11D0-1EA0-671A2F9D52F7}"/>
              </a:ext>
            </a:extLst>
          </p:cNvPr>
          <p:cNvSpPr>
            <a:spLocks noGrp="1"/>
          </p:cNvSpPr>
          <p:nvPr>
            <p:ph type="title"/>
          </p:nvPr>
        </p:nvSpPr>
        <p:spPr/>
        <p:txBody>
          <a:bodyPr/>
          <a:lstStyle/>
          <a:p>
            <a:r>
              <a:rPr lang="en-US" dirty="0"/>
              <a:t>Mapping at Large Scale:    Map reduce results</a:t>
            </a:r>
          </a:p>
        </p:txBody>
      </p:sp>
      <p:pic>
        <p:nvPicPr>
          <p:cNvPr id="5" name="MapReduce">
            <a:hlinkClick r:id="" action="ppaction://media"/>
            <a:extLst>
              <a:ext uri="{FF2B5EF4-FFF2-40B4-BE49-F238E27FC236}">
                <a16:creationId xmlns:a16="http://schemas.microsoft.com/office/drawing/2014/main" id="{4BF9EA40-F4BC-54AD-93D8-73F522DD9349}"/>
              </a:ext>
            </a:extLst>
          </p:cNvPr>
          <p:cNvPicPr>
            <a:picLocks noGrp="1" noChangeAspect="1"/>
          </p:cNvPicPr>
          <p:nvPr>
            <p:ph sz="quarter" idx="21"/>
            <a:videoFile r:link="rId2"/>
            <p:extLst>
              <p:ext uri="{DAA4B4D4-6D71-4841-9C94-3DE7FCFB9230}">
                <p14:media xmlns:p14="http://schemas.microsoft.com/office/powerpoint/2010/main" r:embed="rId1"/>
              </p:ext>
            </p:extLst>
          </p:nvPr>
        </p:nvPicPr>
        <p:blipFill>
          <a:blip r:embed="rId4"/>
          <a:stretch>
            <a:fillRect/>
          </a:stretch>
        </p:blipFill>
        <p:spPr>
          <a:xfrm>
            <a:off x="1946575" y="1204560"/>
            <a:ext cx="8309285" cy="4675611"/>
          </a:xfrm>
        </p:spPr>
      </p:pic>
      <p:sp>
        <p:nvSpPr>
          <p:cNvPr id="2" name="TextBox 1">
            <a:extLst>
              <a:ext uri="{FF2B5EF4-FFF2-40B4-BE49-F238E27FC236}">
                <a16:creationId xmlns:a16="http://schemas.microsoft.com/office/drawing/2014/main" id="{B443F103-2B26-30A3-AF82-62B862F54426}"/>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19</a:t>
            </a:fld>
            <a:endParaRPr lang="en-GB" altLang="en-US" sz="800" dirty="0">
              <a:solidFill>
                <a:schemeClr val="bg1"/>
              </a:solidFill>
              <a:cs typeface="Arial" panose="020B0604020202020204" pitchFamily="34" charset="0"/>
            </a:endParaRPr>
          </a:p>
        </p:txBody>
      </p:sp>
      <p:sp>
        <p:nvSpPr>
          <p:cNvPr id="4" name="TextBox 6">
            <a:extLst>
              <a:ext uri="{FF2B5EF4-FFF2-40B4-BE49-F238E27FC236}">
                <a16:creationId xmlns:a16="http://schemas.microsoft.com/office/drawing/2014/main" id="{697DB977-81D0-51B0-8B38-5C222D020FD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352909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7BAAD6-2E53-61B4-57D6-44A0AB56C31A}"/>
              </a:ext>
            </a:extLst>
          </p:cNvPr>
          <p:cNvSpPr>
            <a:spLocks noGrp="1"/>
          </p:cNvSpPr>
          <p:nvPr>
            <p:ph type="body" sz="quarter" idx="16"/>
          </p:nvPr>
        </p:nvSpPr>
        <p:spPr>
          <a:xfrm>
            <a:off x="4517812" y="2163629"/>
            <a:ext cx="7047653" cy="1370013"/>
          </a:xfrm>
          <a:prstGeom prst="rect">
            <a:avLst/>
          </a:prstGeom>
        </p:spPr>
        <p:txBody>
          <a:bodyPr/>
          <a:lstStyle/>
          <a:p>
            <a:pPr marL="0" indent="0" algn="r">
              <a:buNone/>
            </a:pPr>
            <a:r>
              <a:rPr lang="en-US" sz="3200" dirty="0"/>
              <a:t>Hexagon</a:t>
            </a:r>
          </a:p>
          <a:p>
            <a:pPr marL="0" indent="0" algn="r">
              <a:buNone/>
            </a:pPr>
            <a:r>
              <a:rPr lang="en-US" sz="2400" i="1" dirty="0"/>
              <a:t>“Putting data to work to enable autonomous, connected ecosystems that boost efficiency, productivity and quality...”</a:t>
            </a:r>
            <a:endParaRPr lang="en-NZ" sz="2400" i="1" dirty="0"/>
          </a:p>
        </p:txBody>
      </p:sp>
      <p:sp>
        <p:nvSpPr>
          <p:cNvPr id="2" name="Content Placeholder 3">
            <a:extLst>
              <a:ext uri="{FF2B5EF4-FFF2-40B4-BE49-F238E27FC236}">
                <a16:creationId xmlns:a16="http://schemas.microsoft.com/office/drawing/2014/main" id="{68AA2521-93CF-9FCD-6868-6BDA9A8CF60B}"/>
              </a:ext>
            </a:extLst>
          </p:cNvPr>
          <p:cNvSpPr txBox="1">
            <a:spLocks/>
          </p:cNvSpPr>
          <p:nvPr/>
        </p:nvSpPr>
        <p:spPr>
          <a:xfrm>
            <a:off x="1710266" y="152399"/>
            <a:ext cx="8771468" cy="1370013"/>
          </a:xfrm>
          <a:prstGeom prst="rect">
            <a:avLst/>
          </a:prstGeom>
        </p:spPr>
        <p:txBody>
          <a:bodyPr anchor="ctr" anchorCtr="0"/>
          <a:lstStyle>
            <a:lvl1pPr marL="0" indent="0" algn="ctr" rtl="0" eaLnBrk="1" fontAlgn="base" hangingPunct="1">
              <a:lnSpc>
                <a:spcPct val="90000"/>
              </a:lnSpc>
              <a:spcBef>
                <a:spcPts val="0"/>
              </a:spcBef>
              <a:spcAft>
                <a:spcPct val="0"/>
              </a:spcAft>
              <a:buFont typeface="Arial" panose="020B0604020202020204" pitchFamily="34" charset="0"/>
              <a:buNone/>
              <a:defRPr sz="4800" b="1" kern="1200">
                <a:solidFill>
                  <a:srgbClr val="FFFFFF"/>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Shared Mission Values</a:t>
            </a:r>
          </a:p>
          <a:p>
            <a:r>
              <a:rPr lang="en-US" sz="2800" dirty="0"/>
              <a:t>To Optimize Data Solutions at a world scale</a:t>
            </a:r>
            <a:endParaRPr lang="en-NZ" sz="3600" dirty="0"/>
          </a:p>
        </p:txBody>
      </p:sp>
      <p:sp>
        <p:nvSpPr>
          <p:cNvPr id="3" name="Content Placeholder 3">
            <a:extLst>
              <a:ext uri="{FF2B5EF4-FFF2-40B4-BE49-F238E27FC236}">
                <a16:creationId xmlns:a16="http://schemas.microsoft.com/office/drawing/2014/main" id="{CF88D5DF-1D98-1EF2-A4F8-B11F358C8C38}"/>
              </a:ext>
            </a:extLst>
          </p:cNvPr>
          <p:cNvSpPr txBox="1">
            <a:spLocks/>
          </p:cNvSpPr>
          <p:nvPr/>
        </p:nvSpPr>
        <p:spPr>
          <a:xfrm>
            <a:off x="804333" y="3717659"/>
            <a:ext cx="7047653" cy="1370013"/>
          </a:xfrm>
          <a:prstGeom prst="rect">
            <a:avLst/>
          </a:prstGeom>
        </p:spPr>
        <p:txBody>
          <a:bodyPr anchor="ctr" anchorCtr="0"/>
          <a:lstStyle>
            <a:lvl1pPr marL="0" indent="0" algn="ctr" rtl="0" eaLnBrk="1" fontAlgn="base" hangingPunct="1">
              <a:lnSpc>
                <a:spcPct val="90000"/>
              </a:lnSpc>
              <a:spcBef>
                <a:spcPts val="0"/>
              </a:spcBef>
              <a:spcAft>
                <a:spcPct val="0"/>
              </a:spcAft>
              <a:buFont typeface="Arial" panose="020B0604020202020204" pitchFamily="34" charset="0"/>
              <a:buNone/>
              <a:defRPr sz="4800" b="1" kern="1200">
                <a:solidFill>
                  <a:srgbClr val="FFFFFF"/>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dirty="0"/>
              <a:t>Google</a:t>
            </a:r>
          </a:p>
          <a:p>
            <a:pPr algn="l"/>
            <a:r>
              <a:rPr lang="en-US" sz="2400" i="1" dirty="0"/>
              <a:t>“To organize the world’s information and make it more accessible and useful.”</a:t>
            </a:r>
            <a:endParaRPr lang="en-NZ" sz="2400" i="1" dirty="0"/>
          </a:p>
        </p:txBody>
      </p:sp>
    </p:spTree>
    <p:extLst>
      <p:ext uri="{BB962C8B-B14F-4D97-AF65-F5344CB8AC3E}">
        <p14:creationId xmlns:p14="http://schemas.microsoft.com/office/powerpoint/2010/main" val="3891244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C3CB3-EB5B-D196-202F-1898CE3593DB}"/>
              </a:ext>
            </a:extLst>
          </p:cNvPr>
          <p:cNvSpPr>
            <a:spLocks noGrp="1"/>
          </p:cNvSpPr>
          <p:nvPr>
            <p:ph type="title"/>
          </p:nvPr>
        </p:nvSpPr>
        <p:spPr/>
        <p:txBody>
          <a:bodyPr/>
          <a:lstStyle/>
          <a:p>
            <a:r>
              <a:rPr lang="en-US" dirty="0"/>
              <a:t>Batch execution</a:t>
            </a:r>
          </a:p>
        </p:txBody>
      </p:sp>
      <p:graphicFrame>
        <p:nvGraphicFramePr>
          <p:cNvPr id="5" name="Table 5">
            <a:extLst>
              <a:ext uri="{FF2B5EF4-FFF2-40B4-BE49-F238E27FC236}">
                <a16:creationId xmlns:a16="http://schemas.microsoft.com/office/drawing/2014/main" id="{B7E18096-1254-F271-FA74-6405348557E1}"/>
              </a:ext>
            </a:extLst>
          </p:cNvPr>
          <p:cNvGraphicFramePr>
            <a:graphicFrameLocks noGrp="1"/>
          </p:cNvGraphicFramePr>
          <p:nvPr>
            <p:ph sz="quarter" idx="21"/>
            <p:extLst>
              <p:ext uri="{D42A27DB-BD31-4B8C-83A1-F6EECF244321}">
                <p14:modId xmlns:p14="http://schemas.microsoft.com/office/powerpoint/2010/main" val="1785772400"/>
              </p:ext>
            </p:extLst>
          </p:nvPr>
        </p:nvGraphicFramePr>
        <p:xfrm>
          <a:off x="495718" y="3511873"/>
          <a:ext cx="10962057" cy="2392597"/>
        </p:xfrm>
        <a:graphic>
          <a:graphicData uri="http://schemas.openxmlformats.org/drawingml/2006/table">
            <a:tbl>
              <a:tblPr firstRow="1">
                <a:tableStyleId>{BC89EF96-8CEA-46FF-86C4-4CE0E7609802}</a:tableStyleId>
              </a:tblPr>
              <a:tblGrid>
                <a:gridCol w="2341216">
                  <a:extLst>
                    <a:ext uri="{9D8B030D-6E8A-4147-A177-3AD203B41FA5}">
                      <a16:colId xmlns:a16="http://schemas.microsoft.com/office/drawing/2014/main" val="1728760444"/>
                    </a:ext>
                  </a:extLst>
                </a:gridCol>
                <a:gridCol w="5206200">
                  <a:extLst>
                    <a:ext uri="{9D8B030D-6E8A-4147-A177-3AD203B41FA5}">
                      <a16:colId xmlns:a16="http://schemas.microsoft.com/office/drawing/2014/main" val="2134875696"/>
                    </a:ext>
                  </a:extLst>
                </a:gridCol>
                <a:gridCol w="1213995">
                  <a:extLst>
                    <a:ext uri="{9D8B030D-6E8A-4147-A177-3AD203B41FA5}">
                      <a16:colId xmlns:a16="http://schemas.microsoft.com/office/drawing/2014/main" val="3132490387"/>
                    </a:ext>
                  </a:extLst>
                </a:gridCol>
                <a:gridCol w="1106071">
                  <a:extLst>
                    <a:ext uri="{9D8B030D-6E8A-4147-A177-3AD203B41FA5}">
                      <a16:colId xmlns:a16="http://schemas.microsoft.com/office/drawing/2014/main" val="961610792"/>
                    </a:ext>
                  </a:extLst>
                </a:gridCol>
                <a:gridCol w="1094575">
                  <a:extLst>
                    <a:ext uri="{9D8B030D-6E8A-4147-A177-3AD203B41FA5}">
                      <a16:colId xmlns:a16="http://schemas.microsoft.com/office/drawing/2014/main" val="3592255285"/>
                    </a:ext>
                  </a:extLst>
                </a:gridCol>
              </a:tblGrid>
              <a:tr h="397565">
                <a:tc>
                  <a:txBody>
                    <a:bodyPr/>
                    <a:lstStyle/>
                    <a:p>
                      <a:r>
                        <a:rPr lang="en-US" dirty="0">
                          <a:solidFill>
                            <a:schemeClr val="bg1"/>
                          </a:solidFill>
                        </a:rPr>
                        <a:t>Export type</a:t>
                      </a:r>
                    </a:p>
                  </a:txBody>
                  <a:tcPr marL="216000" anchor="ctr">
                    <a:lnL w="12700" cap="flat" cmpd="sng" algn="ctr">
                      <a:noFill/>
                      <a:prstDash val="solid"/>
                      <a:round/>
                      <a:headEnd type="none" w="med" len="med"/>
                      <a:tailEnd type="none" w="med" len="med"/>
                    </a:lnL>
                    <a:solidFill>
                      <a:schemeClr val="tx1"/>
                    </a:solidFill>
                  </a:tcPr>
                </a:tc>
                <a:tc>
                  <a:txBody>
                    <a:bodyPr/>
                    <a:lstStyle/>
                    <a:p>
                      <a:r>
                        <a:rPr lang="en-US" dirty="0">
                          <a:solidFill>
                            <a:schemeClr val="bg1"/>
                          </a:solidFill>
                        </a:rPr>
                        <a:t>Description</a:t>
                      </a:r>
                    </a:p>
                  </a:txBody>
                  <a:tcPr marL="216000" anchor="ctr">
                    <a:solidFill>
                      <a:schemeClr val="tx1"/>
                    </a:solidFill>
                  </a:tcPr>
                </a:tc>
                <a:tc>
                  <a:txBody>
                    <a:bodyPr/>
                    <a:lstStyle/>
                    <a:p>
                      <a:pPr algn="ctr"/>
                      <a:r>
                        <a:rPr lang="en-US" dirty="0">
                          <a:solidFill>
                            <a:schemeClr val="bg1"/>
                          </a:solidFill>
                        </a:rPr>
                        <a:t>To asset</a:t>
                      </a:r>
                    </a:p>
                  </a:txBody>
                  <a:tcPr anchor="ctr">
                    <a:solidFill>
                      <a:schemeClr val="tx1"/>
                    </a:solidFill>
                  </a:tcPr>
                </a:tc>
                <a:tc>
                  <a:txBody>
                    <a:bodyPr/>
                    <a:lstStyle/>
                    <a:p>
                      <a:pPr algn="ctr"/>
                      <a:r>
                        <a:rPr lang="en-US" dirty="0">
                          <a:solidFill>
                            <a:schemeClr val="bg1"/>
                          </a:solidFill>
                        </a:rPr>
                        <a:t>To Google Cloud</a:t>
                      </a:r>
                    </a:p>
                  </a:txBody>
                  <a:tcPr anchor="ctr">
                    <a:lnR w="12700" cap="flat" cmpd="sng" algn="ctr">
                      <a:solidFill>
                        <a:srgbClr val="0098BA"/>
                      </a:solidFill>
                      <a:prstDash val="solid"/>
                      <a:round/>
                      <a:headEnd type="none" w="med" len="med"/>
                      <a:tailEnd type="none" w="med" len="med"/>
                    </a:lnR>
                    <a:solidFill>
                      <a:schemeClr val="tx1"/>
                    </a:solidFill>
                  </a:tcPr>
                </a:tc>
                <a:tc>
                  <a:txBody>
                    <a:bodyPr/>
                    <a:lstStyle/>
                    <a:p>
                      <a:pPr algn="ctr"/>
                      <a:r>
                        <a:rPr lang="en-US" dirty="0">
                          <a:solidFill>
                            <a:schemeClr val="bg1"/>
                          </a:solidFill>
                        </a:rPr>
                        <a:t>To drive</a:t>
                      </a:r>
                    </a:p>
                  </a:txBody>
                  <a:tcPr anchor="ctr">
                    <a:lnL w="12700" cap="flat" cmpd="sng" algn="ctr">
                      <a:solidFill>
                        <a:srgbClr val="0098BA"/>
                      </a:solid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extLst>
                  <a:ext uri="{0D108BD9-81ED-4DB2-BD59-A6C34878D82A}">
                    <a16:rowId xmlns:a16="http://schemas.microsoft.com/office/drawing/2014/main" val="643536030"/>
                  </a:ext>
                </a:extLst>
              </a:tr>
              <a:tr h="992588">
                <a:tc>
                  <a:txBody>
                    <a:bodyPr/>
                    <a:lstStyle/>
                    <a:p>
                      <a:r>
                        <a:rPr lang="en-US" dirty="0">
                          <a:solidFill>
                            <a:schemeClr val="bg1"/>
                          </a:solidFill>
                        </a:rPr>
                        <a:t>Export Image</a:t>
                      </a:r>
                    </a:p>
                  </a:txBody>
                  <a:tcPr marL="216000" anchor="ctr">
                    <a:lnL w="12700" cap="flat" cmpd="sng" algn="ctr">
                      <a:noFill/>
                      <a:prstDash val="solid"/>
                      <a:round/>
                      <a:headEnd type="none" w="med" len="med"/>
                      <a:tailEnd type="none" w="med" len="med"/>
                    </a:lnL>
                    <a:solidFill>
                      <a:srgbClr val="0098BA">
                        <a:alpha val="40000"/>
                      </a:srgbClr>
                    </a:solidFill>
                  </a:tcPr>
                </a:tc>
                <a:tc>
                  <a:txBody>
                    <a:bodyPr/>
                    <a:lstStyle/>
                    <a:p>
                      <a:r>
                        <a:rPr lang="en-US" dirty="0">
                          <a:solidFill>
                            <a:schemeClr val="bg1"/>
                          </a:solidFill>
                        </a:rPr>
                        <a:t>Evaluates the image expression and saves it to a named image at the destination location</a:t>
                      </a:r>
                    </a:p>
                  </a:txBody>
                  <a:tcPr marL="216000" anchor="ctr"/>
                </a:tc>
                <a:tc>
                  <a:txBody>
                    <a:bodyPr/>
                    <a:lstStyle/>
                    <a:p>
                      <a:endParaRPr lang="en-US" dirty="0"/>
                    </a:p>
                  </a:txBody>
                  <a:tcPr anchor="ctr"/>
                </a:tc>
                <a:tc>
                  <a:txBody>
                    <a:bodyPr/>
                    <a:lstStyle/>
                    <a:p>
                      <a:endParaRPr lang="en-US" dirty="0"/>
                    </a:p>
                  </a:txBody>
                  <a:tcPr anchor="ctr">
                    <a:lnR w="12700" cap="flat" cmpd="sng" algn="ctr">
                      <a:solidFill>
                        <a:srgbClr val="0098BA"/>
                      </a:solidFill>
                      <a:prstDash val="solid"/>
                      <a:round/>
                      <a:headEnd type="none" w="med" len="med"/>
                      <a:tailEnd type="none" w="med" len="med"/>
                    </a:lnR>
                  </a:tcPr>
                </a:tc>
                <a:tc>
                  <a:txBody>
                    <a:bodyPr/>
                    <a:lstStyle/>
                    <a:p>
                      <a:endParaRPr lang="en-US" dirty="0"/>
                    </a:p>
                  </a:txBody>
                  <a:tcPr anchor="ctr">
                    <a:lnL w="12700" cap="flat" cmpd="sng" algn="ctr">
                      <a:solidFill>
                        <a:srgbClr val="0098BA"/>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735673527"/>
                  </a:ext>
                </a:extLst>
              </a:tr>
              <a:tr h="881849">
                <a:tc>
                  <a:txBody>
                    <a:bodyPr/>
                    <a:lstStyle/>
                    <a:p>
                      <a:r>
                        <a:rPr lang="en-US" dirty="0">
                          <a:solidFill>
                            <a:schemeClr val="bg1"/>
                          </a:solidFill>
                        </a:rPr>
                        <a:t>Export Video</a:t>
                      </a:r>
                    </a:p>
                  </a:txBody>
                  <a:tcPr marL="216000" anchor="ctr">
                    <a:lnL w="12700" cap="flat" cmpd="sng" algn="ctr">
                      <a:noFill/>
                      <a:prstDash val="solid"/>
                      <a:round/>
                      <a:headEnd type="none" w="med" len="med"/>
                      <a:tailEnd type="none" w="med" len="med"/>
                    </a:lnL>
                    <a:solidFill>
                      <a:srgbClr val="0098BA">
                        <a:alpha val="40000"/>
                      </a:srgbClr>
                    </a:solidFill>
                  </a:tcPr>
                </a:tc>
                <a:tc>
                  <a:txBody>
                    <a:bodyPr/>
                    <a:lstStyle/>
                    <a:p>
                      <a:r>
                        <a:rPr lang="en-US" dirty="0">
                          <a:solidFill>
                            <a:schemeClr val="bg1"/>
                          </a:solidFill>
                        </a:rPr>
                        <a:t>Evaluates the ImageCollection expression and saves it to named location as a video</a:t>
                      </a:r>
                    </a:p>
                  </a:txBody>
                  <a:tcPr marL="216000" anchor="ctr"/>
                </a:tc>
                <a:tc>
                  <a:txBody>
                    <a:bodyPr/>
                    <a:lstStyle/>
                    <a:p>
                      <a:endParaRPr lang="en-US" dirty="0"/>
                    </a:p>
                  </a:txBody>
                  <a:tcPr anchor="ctr"/>
                </a:tc>
                <a:tc>
                  <a:txBody>
                    <a:bodyPr/>
                    <a:lstStyle/>
                    <a:p>
                      <a:endParaRPr lang="en-US" dirty="0"/>
                    </a:p>
                  </a:txBody>
                  <a:tcPr anchor="ctr">
                    <a:lnR w="12700" cap="flat" cmpd="sng" algn="ctr">
                      <a:solidFill>
                        <a:srgbClr val="0098BA"/>
                      </a:solidFill>
                      <a:prstDash val="solid"/>
                      <a:round/>
                      <a:headEnd type="none" w="med" len="med"/>
                      <a:tailEnd type="none" w="med" len="med"/>
                    </a:lnR>
                  </a:tcPr>
                </a:tc>
                <a:tc>
                  <a:txBody>
                    <a:bodyPr/>
                    <a:lstStyle/>
                    <a:p>
                      <a:endParaRPr lang="en-US" dirty="0"/>
                    </a:p>
                  </a:txBody>
                  <a:tcPr anchor="ctr">
                    <a:lnL w="12700" cap="flat" cmpd="sng" algn="ctr">
                      <a:solidFill>
                        <a:srgbClr val="0098BA"/>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5152584"/>
                  </a:ext>
                </a:extLst>
              </a:tr>
            </a:tbl>
          </a:graphicData>
        </a:graphic>
      </p:graphicFrame>
      <p:sp>
        <p:nvSpPr>
          <p:cNvPr id="16" name="TextBox 15">
            <a:extLst>
              <a:ext uri="{FF2B5EF4-FFF2-40B4-BE49-F238E27FC236}">
                <a16:creationId xmlns:a16="http://schemas.microsoft.com/office/drawing/2014/main" id="{E67430B0-C29A-6AD3-3071-CF77BD060EC7}"/>
              </a:ext>
            </a:extLst>
          </p:cNvPr>
          <p:cNvSpPr txBox="1"/>
          <p:nvPr/>
        </p:nvSpPr>
        <p:spPr>
          <a:xfrm>
            <a:off x="654744" y="1315783"/>
            <a:ext cx="10962057"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latin typeface="Arial"/>
                <a:cs typeface="Arial"/>
              </a:rPr>
              <a:t>Tasks are submitted to the batch queue and will be processed in the order submitted. These run at a lower priority than the on-demand execution and are charged at a lower rate.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latin typeface="Arial"/>
                <a:cs typeface="Arial"/>
              </a:rPr>
              <a:t>Use this for production runs. Use the on-demand for quick development turnaround.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latin typeface="Arial"/>
                <a:cs typeface="Arial"/>
              </a:rPr>
              <a:t>Use the Wait For Completion operator to wait till done</a:t>
            </a:r>
          </a:p>
        </p:txBody>
      </p:sp>
      <p:pic>
        <p:nvPicPr>
          <p:cNvPr id="18" name="Picture 17" descr="Icon&#10;&#10;Description automatically generated">
            <a:extLst>
              <a:ext uri="{FF2B5EF4-FFF2-40B4-BE49-F238E27FC236}">
                <a16:creationId xmlns:a16="http://schemas.microsoft.com/office/drawing/2014/main" id="{B8EEA95B-E77C-6888-B06C-7B8CCB2C6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123" y="4218283"/>
            <a:ext cx="609600" cy="609600"/>
          </a:xfrm>
          <a:prstGeom prst="rect">
            <a:avLst/>
          </a:prstGeom>
        </p:spPr>
      </p:pic>
      <p:pic>
        <p:nvPicPr>
          <p:cNvPr id="19" name="Picture 18" descr="Icon&#10;&#10;Description automatically generated">
            <a:extLst>
              <a:ext uri="{FF2B5EF4-FFF2-40B4-BE49-F238E27FC236}">
                <a16:creationId xmlns:a16="http://schemas.microsoft.com/office/drawing/2014/main" id="{1F49B6E7-B772-3D00-F74F-D5B643AA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395" y="5166033"/>
            <a:ext cx="609600" cy="609600"/>
          </a:xfrm>
          <a:prstGeom prst="rect">
            <a:avLst/>
          </a:prstGeom>
        </p:spPr>
      </p:pic>
      <p:pic>
        <p:nvPicPr>
          <p:cNvPr id="20" name="Picture 19" descr="Icon&#10;&#10;Description automatically generated">
            <a:extLst>
              <a:ext uri="{FF2B5EF4-FFF2-40B4-BE49-F238E27FC236}">
                <a16:creationId xmlns:a16="http://schemas.microsoft.com/office/drawing/2014/main" id="{1943E8DB-0D3A-B619-BFC1-B147B230F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940" y="2681391"/>
            <a:ext cx="485879" cy="485879"/>
          </a:xfrm>
          <a:prstGeom prst="rect">
            <a:avLst/>
          </a:prstGeom>
        </p:spPr>
      </p:pic>
      <p:pic>
        <p:nvPicPr>
          <p:cNvPr id="4" name="Grafik 3" descr="Ein Bild, das Kreis, Grafiken, Farbigkeit, Symbol enthält.&#10;&#10;Automatisch generierte Beschreibung">
            <a:extLst>
              <a:ext uri="{FF2B5EF4-FFF2-40B4-BE49-F238E27FC236}">
                <a16:creationId xmlns:a16="http://schemas.microsoft.com/office/drawing/2014/main" id="{B313D5D7-6FB9-D98B-6B9B-AFB94FF56026}"/>
              </a:ext>
            </a:extLst>
          </p:cNvPr>
          <p:cNvPicPr>
            <a:picLocks noChangeAspect="1"/>
          </p:cNvPicPr>
          <p:nvPr/>
        </p:nvPicPr>
        <p:blipFill>
          <a:blip r:embed="rId5"/>
          <a:stretch>
            <a:fillRect/>
          </a:stretch>
        </p:blipFill>
        <p:spPr>
          <a:xfrm>
            <a:off x="8373366" y="4130087"/>
            <a:ext cx="609600" cy="609600"/>
          </a:xfrm>
          <a:prstGeom prst="rect">
            <a:avLst/>
          </a:prstGeom>
        </p:spPr>
      </p:pic>
      <p:pic>
        <p:nvPicPr>
          <p:cNvPr id="6" name="Grafik 5" descr="Ein Bild, das Kreis, Grafiken, Farbigkeit, Symbol enthält.&#10;&#10;Automatisch generierte Beschreibung">
            <a:extLst>
              <a:ext uri="{FF2B5EF4-FFF2-40B4-BE49-F238E27FC236}">
                <a16:creationId xmlns:a16="http://schemas.microsoft.com/office/drawing/2014/main" id="{F1BF69F2-4C3F-1456-8C67-F8CEF2F53740}"/>
              </a:ext>
            </a:extLst>
          </p:cNvPr>
          <p:cNvPicPr>
            <a:picLocks noChangeAspect="1"/>
          </p:cNvPicPr>
          <p:nvPr/>
        </p:nvPicPr>
        <p:blipFill>
          <a:blip r:embed="rId5"/>
          <a:stretch>
            <a:fillRect/>
          </a:stretch>
        </p:blipFill>
        <p:spPr>
          <a:xfrm>
            <a:off x="9547277" y="4130087"/>
            <a:ext cx="609600" cy="609600"/>
          </a:xfrm>
          <a:prstGeom prst="rect">
            <a:avLst/>
          </a:prstGeom>
        </p:spPr>
      </p:pic>
      <p:pic>
        <p:nvPicPr>
          <p:cNvPr id="7" name="Grafik 6" descr="Ein Bild, das Kreis, Grafiken, Farbigkeit, Symbol enthält.&#10;&#10;Automatisch generierte Beschreibung">
            <a:extLst>
              <a:ext uri="{FF2B5EF4-FFF2-40B4-BE49-F238E27FC236}">
                <a16:creationId xmlns:a16="http://schemas.microsoft.com/office/drawing/2014/main" id="{89528C92-46D3-5ADF-58D3-1EAFB23B92A7}"/>
              </a:ext>
            </a:extLst>
          </p:cNvPr>
          <p:cNvPicPr>
            <a:picLocks noChangeAspect="1"/>
          </p:cNvPicPr>
          <p:nvPr/>
        </p:nvPicPr>
        <p:blipFill>
          <a:blip r:embed="rId5"/>
          <a:stretch>
            <a:fillRect/>
          </a:stretch>
        </p:blipFill>
        <p:spPr>
          <a:xfrm>
            <a:off x="8357445" y="5109471"/>
            <a:ext cx="609600" cy="609600"/>
          </a:xfrm>
          <a:prstGeom prst="rect">
            <a:avLst/>
          </a:prstGeom>
        </p:spPr>
      </p:pic>
      <p:pic>
        <p:nvPicPr>
          <p:cNvPr id="8" name="Grafik 7" descr="Ein Bild, das Kreis, Grafiken, Farbigkeit, Symbol enthält.&#10;&#10;Automatisch generierte Beschreibung">
            <a:extLst>
              <a:ext uri="{FF2B5EF4-FFF2-40B4-BE49-F238E27FC236}">
                <a16:creationId xmlns:a16="http://schemas.microsoft.com/office/drawing/2014/main" id="{AB1A0E7E-321F-87C0-A27C-D1733BFBBF24}"/>
              </a:ext>
            </a:extLst>
          </p:cNvPr>
          <p:cNvPicPr>
            <a:picLocks noChangeAspect="1"/>
          </p:cNvPicPr>
          <p:nvPr/>
        </p:nvPicPr>
        <p:blipFill>
          <a:blip r:embed="rId5"/>
          <a:stretch>
            <a:fillRect/>
          </a:stretch>
        </p:blipFill>
        <p:spPr>
          <a:xfrm>
            <a:off x="9554209" y="5098447"/>
            <a:ext cx="609600" cy="609600"/>
          </a:xfrm>
          <a:prstGeom prst="rect">
            <a:avLst/>
          </a:prstGeom>
        </p:spPr>
      </p:pic>
      <p:pic>
        <p:nvPicPr>
          <p:cNvPr id="9" name="Grafik 8" descr="Ein Bild, das Kreis, Grafiken, Farbigkeit, Symbol enthält.&#10;&#10;Automatisch generierte Beschreibung">
            <a:extLst>
              <a:ext uri="{FF2B5EF4-FFF2-40B4-BE49-F238E27FC236}">
                <a16:creationId xmlns:a16="http://schemas.microsoft.com/office/drawing/2014/main" id="{71609B1A-D882-1DBC-72FB-AD69DB230851}"/>
              </a:ext>
            </a:extLst>
          </p:cNvPr>
          <p:cNvPicPr>
            <a:picLocks noChangeAspect="1"/>
          </p:cNvPicPr>
          <p:nvPr/>
        </p:nvPicPr>
        <p:blipFill>
          <a:blip r:embed="rId5"/>
          <a:stretch>
            <a:fillRect/>
          </a:stretch>
        </p:blipFill>
        <p:spPr>
          <a:xfrm>
            <a:off x="10663932" y="4166289"/>
            <a:ext cx="609600" cy="609600"/>
          </a:xfrm>
          <a:prstGeom prst="rect">
            <a:avLst/>
          </a:prstGeom>
        </p:spPr>
      </p:pic>
      <p:sp>
        <p:nvSpPr>
          <p:cNvPr id="2" name="TextBox 1">
            <a:extLst>
              <a:ext uri="{FF2B5EF4-FFF2-40B4-BE49-F238E27FC236}">
                <a16:creationId xmlns:a16="http://schemas.microsoft.com/office/drawing/2014/main" id="{35C1245A-E0D2-CAB2-892F-05582D499522}"/>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20</a:t>
            </a:fld>
            <a:endParaRPr lang="en-GB" altLang="en-US" sz="800" dirty="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9AA17DF-EF39-D778-BD84-A6F1279068AE}"/>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340886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BE62E5-050B-EE04-D45F-E44629397132}"/>
              </a:ext>
            </a:extLst>
          </p:cNvPr>
          <p:cNvSpPr>
            <a:spLocks noGrp="1"/>
          </p:cNvSpPr>
          <p:nvPr>
            <p:ph type="title"/>
          </p:nvPr>
        </p:nvSpPr>
        <p:spPr/>
        <p:txBody>
          <a:bodyPr/>
          <a:lstStyle/>
          <a:p>
            <a:r>
              <a:rPr lang="en-US" dirty="0"/>
              <a:t>ERDAS IMAGINE LiveLink for Google Earth Engine deployment</a:t>
            </a:r>
          </a:p>
        </p:txBody>
      </p:sp>
      <p:sp>
        <p:nvSpPr>
          <p:cNvPr id="4" name="Content Placeholder 3">
            <a:extLst>
              <a:ext uri="{FF2B5EF4-FFF2-40B4-BE49-F238E27FC236}">
                <a16:creationId xmlns:a16="http://schemas.microsoft.com/office/drawing/2014/main" id="{96EB74E0-524C-CC0D-E752-21AE2333B138}"/>
              </a:ext>
            </a:extLst>
          </p:cNvPr>
          <p:cNvSpPr>
            <a:spLocks noGrp="1"/>
          </p:cNvSpPr>
          <p:nvPr>
            <p:ph sz="quarter" idx="21"/>
          </p:nvPr>
        </p:nvSpPr>
        <p:spPr>
          <a:xfrm>
            <a:off x="609601" y="1663200"/>
            <a:ext cx="4292338" cy="4215600"/>
          </a:xfrm>
        </p:spPr>
        <p:txBody>
          <a:bodyPr lIns="0" tIns="0" rIns="0" bIns="0" anchor="t"/>
          <a:lstStyle/>
          <a:p>
            <a:pPr>
              <a:spcBef>
                <a:spcPts val="1800"/>
              </a:spcBef>
            </a:pPr>
            <a:r>
              <a:rPr lang="en-US" sz="1800" dirty="0"/>
              <a:t>The LiveLink extension is built into the 16.8 SMSDK</a:t>
            </a:r>
          </a:p>
          <a:p>
            <a:pPr>
              <a:spcBef>
                <a:spcPts val="1800"/>
              </a:spcBef>
            </a:pPr>
            <a:r>
              <a:rPr lang="en-US" sz="1800" dirty="0"/>
              <a:t>A LiveLink FNO feature code will be required to get access to the operators</a:t>
            </a:r>
          </a:p>
          <a:p>
            <a:pPr>
              <a:spcBef>
                <a:spcPts val="1800"/>
              </a:spcBef>
            </a:pPr>
            <a:r>
              <a:rPr lang="en-US" sz="1800" dirty="0">
                <a:latin typeface="Arial"/>
                <a:cs typeface="Arial"/>
              </a:rPr>
              <a:t>An Earth Engine subscription private key will be required to connect to Earth Engine and run models. </a:t>
            </a:r>
            <a:endParaRPr lang="en-US" sz="1800" dirty="0"/>
          </a:p>
          <a:p>
            <a:pPr marL="0" indent="0">
              <a:buNone/>
            </a:pPr>
            <a:endParaRPr lang="en-US" dirty="0"/>
          </a:p>
        </p:txBody>
      </p:sp>
      <p:pic>
        <p:nvPicPr>
          <p:cNvPr id="9" name="Picture 8" descr="Logo&#10;&#10;Description automatically generated">
            <a:extLst>
              <a:ext uri="{FF2B5EF4-FFF2-40B4-BE49-F238E27FC236}">
                <a16:creationId xmlns:a16="http://schemas.microsoft.com/office/drawing/2014/main" id="{AAA4F78F-1871-7589-7D7F-AE24038C9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062" y="2535811"/>
            <a:ext cx="2130546" cy="2130546"/>
          </a:xfrm>
          <a:prstGeom prst="rect">
            <a:avLst/>
          </a:prstGeom>
        </p:spPr>
      </p:pic>
      <p:sp>
        <p:nvSpPr>
          <p:cNvPr id="5" name="Freeform: Shape 236">
            <a:extLst>
              <a:ext uri="{FF2B5EF4-FFF2-40B4-BE49-F238E27FC236}">
                <a16:creationId xmlns:a16="http://schemas.microsoft.com/office/drawing/2014/main" id="{52855229-CAF1-DB2D-605E-E9D01D75527C}"/>
              </a:ext>
            </a:extLst>
          </p:cNvPr>
          <p:cNvSpPr/>
          <p:nvPr/>
        </p:nvSpPr>
        <p:spPr>
          <a:xfrm>
            <a:off x="6096000" y="1302092"/>
            <a:ext cx="4576708" cy="4576708"/>
          </a:xfrm>
          <a:custGeom>
            <a:avLst/>
            <a:gdLst>
              <a:gd name="connsiteX0" fmla="*/ 51340 w 743997"/>
              <a:gd name="connsiteY0" fmla="*/ 365284 h 743997"/>
              <a:gd name="connsiteX1" fmla="*/ 51054 w 743997"/>
              <a:gd name="connsiteY1" fmla="*/ 374809 h 743997"/>
              <a:gd name="connsiteX2" fmla="*/ 0 w 743997"/>
              <a:gd name="connsiteY2" fmla="*/ 374809 h 743997"/>
              <a:gd name="connsiteX3" fmla="*/ 286 w 743997"/>
              <a:gd name="connsiteY3" fmla="*/ 363760 h 743997"/>
              <a:gd name="connsiteX4" fmla="*/ 51340 w 743997"/>
              <a:gd name="connsiteY4" fmla="*/ 365284 h 743997"/>
              <a:gd name="connsiteX5" fmla="*/ 4286 w 743997"/>
              <a:gd name="connsiteY5" fmla="*/ 315563 h 743997"/>
              <a:gd name="connsiteX6" fmla="*/ 2858 w 743997"/>
              <a:gd name="connsiteY6" fmla="*/ 326517 h 743997"/>
              <a:gd name="connsiteX7" fmla="*/ 53531 w 743997"/>
              <a:gd name="connsiteY7" fmla="*/ 332708 h 743997"/>
              <a:gd name="connsiteX8" fmla="*/ 54674 w 743997"/>
              <a:gd name="connsiteY8" fmla="*/ 323279 h 743997"/>
              <a:gd name="connsiteX9" fmla="*/ 4286 w 743997"/>
              <a:gd name="connsiteY9" fmla="*/ 315563 h 743997"/>
              <a:gd name="connsiteX10" fmla="*/ 14002 w 743997"/>
              <a:gd name="connsiteY10" fmla="*/ 270986 h 743997"/>
              <a:gd name="connsiteX11" fmla="*/ 12478 w 743997"/>
              <a:gd name="connsiteY11" fmla="*/ 276320 h 743997"/>
              <a:gd name="connsiteX12" fmla="*/ 11144 w 743997"/>
              <a:gd name="connsiteY12" fmla="*/ 281654 h 743997"/>
              <a:gd name="connsiteX13" fmla="*/ 60674 w 743997"/>
              <a:gd name="connsiteY13" fmla="*/ 294037 h 743997"/>
              <a:gd name="connsiteX14" fmla="*/ 61817 w 743997"/>
              <a:gd name="connsiteY14" fmla="*/ 289465 h 743997"/>
              <a:gd name="connsiteX15" fmla="*/ 63151 w 743997"/>
              <a:gd name="connsiteY15" fmla="*/ 284893 h 743997"/>
              <a:gd name="connsiteX16" fmla="*/ 14002 w 743997"/>
              <a:gd name="connsiteY16" fmla="*/ 270986 h 743997"/>
              <a:gd name="connsiteX17" fmla="*/ 28956 w 743997"/>
              <a:gd name="connsiteY17" fmla="*/ 227838 h 743997"/>
              <a:gd name="connsiteX18" fmla="*/ 24860 w 743997"/>
              <a:gd name="connsiteY18" fmla="*/ 238125 h 743997"/>
              <a:gd name="connsiteX19" fmla="*/ 72485 w 743997"/>
              <a:gd name="connsiteY19" fmla="*/ 256508 h 743997"/>
              <a:gd name="connsiteX20" fmla="*/ 76010 w 743997"/>
              <a:gd name="connsiteY20" fmla="*/ 247650 h 743997"/>
              <a:gd name="connsiteX21" fmla="*/ 28956 w 743997"/>
              <a:gd name="connsiteY21" fmla="*/ 227838 h 743997"/>
              <a:gd name="connsiteX22" fmla="*/ 49244 w 743997"/>
              <a:gd name="connsiteY22" fmla="*/ 187071 h 743997"/>
              <a:gd name="connsiteX23" fmla="*/ 46482 w 743997"/>
              <a:gd name="connsiteY23" fmla="*/ 191834 h 743997"/>
              <a:gd name="connsiteX24" fmla="*/ 43815 w 743997"/>
              <a:gd name="connsiteY24" fmla="*/ 196691 h 743997"/>
              <a:gd name="connsiteX25" fmla="*/ 88868 w 743997"/>
              <a:gd name="connsiteY25" fmla="*/ 220790 h 743997"/>
              <a:gd name="connsiteX26" fmla="*/ 91154 w 743997"/>
              <a:gd name="connsiteY26" fmla="*/ 216599 h 743997"/>
              <a:gd name="connsiteX27" fmla="*/ 93536 w 743997"/>
              <a:gd name="connsiteY27" fmla="*/ 212503 h 743997"/>
              <a:gd name="connsiteX28" fmla="*/ 49244 w 743997"/>
              <a:gd name="connsiteY28" fmla="*/ 187071 h 743997"/>
              <a:gd name="connsiteX29" fmla="*/ 74295 w 743997"/>
              <a:gd name="connsiteY29" fmla="*/ 148876 h 743997"/>
              <a:gd name="connsiteX30" fmla="*/ 67818 w 743997"/>
              <a:gd name="connsiteY30" fmla="*/ 157829 h 743997"/>
              <a:gd name="connsiteX31" fmla="*/ 109538 w 743997"/>
              <a:gd name="connsiteY31" fmla="*/ 187262 h 743997"/>
              <a:gd name="connsiteX32" fmla="*/ 115062 w 743997"/>
              <a:gd name="connsiteY32" fmla="*/ 179546 h 743997"/>
              <a:gd name="connsiteX33" fmla="*/ 74295 w 743997"/>
              <a:gd name="connsiteY33" fmla="*/ 148876 h 743997"/>
              <a:gd name="connsiteX34" fmla="*/ 103823 w 743997"/>
              <a:gd name="connsiteY34" fmla="*/ 114205 h 743997"/>
              <a:gd name="connsiteX35" fmla="*/ 96203 w 743997"/>
              <a:gd name="connsiteY35" fmla="*/ 122206 h 743997"/>
              <a:gd name="connsiteX36" fmla="*/ 134017 w 743997"/>
              <a:gd name="connsiteY36" fmla="*/ 156496 h 743997"/>
              <a:gd name="connsiteX37" fmla="*/ 140589 w 743997"/>
              <a:gd name="connsiteY37" fmla="*/ 149542 h 743997"/>
              <a:gd name="connsiteX38" fmla="*/ 103823 w 743997"/>
              <a:gd name="connsiteY38" fmla="*/ 114205 h 743997"/>
              <a:gd name="connsiteX39" fmla="*/ 137351 w 743997"/>
              <a:gd name="connsiteY39" fmla="*/ 83249 h 743997"/>
              <a:gd name="connsiteX40" fmla="*/ 133064 w 743997"/>
              <a:gd name="connsiteY40" fmla="*/ 86773 h 743997"/>
              <a:gd name="connsiteX41" fmla="*/ 128873 w 743997"/>
              <a:gd name="connsiteY41" fmla="*/ 90392 h 743997"/>
              <a:gd name="connsiteX42" fmla="*/ 162306 w 743997"/>
              <a:gd name="connsiteY42" fmla="*/ 128969 h 743997"/>
              <a:gd name="connsiteX43" fmla="*/ 165926 w 743997"/>
              <a:gd name="connsiteY43" fmla="*/ 125825 h 743997"/>
              <a:gd name="connsiteX44" fmla="*/ 169640 w 743997"/>
              <a:gd name="connsiteY44" fmla="*/ 122777 h 743997"/>
              <a:gd name="connsiteX45" fmla="*/ 137351 w 743997"/>
              <a:gd name="connsiteY45" fmla="*/ 83249 h 743997"/>
              <a:gd name="connsiteX46" fmla="*/ 174403 w 743997"/>
              <a:gd name="connsiteY46" fmla="*/ 56769 h 743997"/>
              <a:gd name="connsiteX47" fmla="*/ 165164 w 743997"/>
              <a:gd name="connsiteY47" fmla="*/ 62770 h 743997"/>
              <a:gd name="connsiteX48" fmla="*/ 193548 w 743997"/>
              <a:gd name="connsiteY48" fmla="*/ 105156 h 743997"/>
              <a:gd name="connsiteX49" fmla="*/ 201549 w 743997"/>
              <a:gd name="connsiteY49" fmla="*/ 100013 h 743997"/>
              <a:gd name="connsiteX50" fmla="*/ 174403 w 743997"/>
              <a:gd name="connsiteY50" fmla="*/ 56769 h 743997"/>
              <a:gd name="connsiteX51" fmla="*/ 214503 w 743997"/>
              <a:gd name="connsiteY51" fmla="*/ 34862 h 743997"/>
              <a:gd name="connsiteX52" fmla="*/ 209550 w 743997"/>
              <a:gd name="connsiteY52" fmla="*/ 37243 h 743997"/>
              <a:gd name="connsiteX53" fmla="*/ 204597 w 743997"/>
              <a:gd name="connsiteY53" fmla="*/ 39719 h 743997"/>
              <a:gd name="connsiteX54" fmla="*/ 227648 w 743997"/>
              <a:gd name="connsiteY54" fmla="*/ 85249 h 743997"/>
              <a:gd name="connsiteX55" fmla="*/ 231839 w 743997"/>
              <a:gd name="connsiteY55" fmla="*/ 83058 h 743997"/>
              <a:gd name="connsiteX56" fmla="*/ 236125 w 743997"/>
              <a:gd name="connsiteY56" fmla="*/ 81058 h 743997"/>
              <a:gd name="connsiteX57" fmla="*/ 214503 w 743997"/>
              <a:gd name="connsiteY57" fmla="*/ 34862 h 743997"/>
              <a:gd name="connsiteX58" fmla="*/ 256889 w 743997"/>
              <a:gd name="connsiteY58" fmla="*/ 18098 h 743997"/>
              <a:gd name="connsiteX59" fmla="*/ 246412 w 743997"/>
              <a:gd name="connsiteY59" fmla="*/ 21622 h 743997"/>
              <a:gd name="connsiteX60" fmla="*/ 263652 w 743997"/>
              <a:gd name="connsiteY60" fmla="*/ 69628 h 743997"/>
              <a:gd name="connsiteX61" fmla="*/ 272701 w 743997"/>
              <a:gd name="connsiteY61" fmla="*/ 66580 h 743997"/>
              <a:gd name="connsiteX62" fmla="*/ 256889 w 743997"/>
              <a:gd name="connsiteY62" fmla="*/ 18098 h 743997"/>
              <a:gd name="connsiteX63" fmla="*/ 301085 w 743997"/>
              <a:gd name="connsiteY63" fmla="*/ 6668 h 743997"/>
              <a:gd name="connsiteX64" fmla="*/ 295656 w 743997"/>
              <a:gd name="connsiteY64" fmla="*/ 7715 h 743997"/>
              <a:gd name="connsiteX65" fmla="*/ 290322 w 743997"/>
              <a:gd name="connsiteY65" fmla="*/ 8954 h 743997"/>
              <a:gd name="connsiteX66" fmla="*/ 301562 w 743997"/>
              <a:gd name="connsiteY66" fmla="*/ 58769 h 743997"/>
              <a:gd name="connsiteX67" fmla="*/ 306229 w 743997"/>
              <a:gd name="connsiteY67" fmla="*/ 57722 h 743997"/>
              <a:gd name="connsiteX68" fmla="*/ 310896 w 743997"/>
              <a:gd name="connsiteY68" fmla="*/ 56864 h 743997"/>
              <a:gd name="connsiteX69" fmla="*/ 301085 w 743997"/>
              <a:gd name="connsiteY69" fmla="*/ 6668 h 743997"/>
              <a:gd name="connsiteX70" fmla="*/ 346329 w 743997"/>
              <a:gd name="connsiteY70" fmla="*/ 762 h 743997"/>
              <a:gd name="connsiteX71" fmla="*/ 335375 w 743997"/>
              <a:gd name="connsiteY71" fmla="*/ 1619 h 743997"/>
              <a:gd name="connsiteX72" fmla="*/ 340424 w 743997"/>
              <a:gd name="connsiteY72" fmla="*/ 52388 h 743997"/>
              <a:gd name="connsiteX73" fmla="*/ 349949 w 743997"/>
              <a:gd name="connsiteY73" fmla="*/ 51721 h 743997"/>
              <a:gd name="connsiteX74" fmla="*/ 346329 w 743997"/>
              <a:gd name="connsiteY74" fmla="*/ 762 h 743997"/>
              <a:gd name="connsiteX75" fmla="*/ 391859 w 743997"/>
              <a:gd name="connsiteY75" fmla="*/ 286 h 743997"/>
              <a:gd name="connsiteX76" fmla="*/ 380810 w 743997"/>
              <a:gd name="connsiteY76" fmla="*/ 0 h 743997"/>
              <a:gd name="connsiteX77" fmla="*/ 379667 w 743997"/>
              <a:gd name="connsiteY77" fmla="*/ 51054 h 743997"/>
              <a:gd name="connsiteX78" fmla="*/ 389192 w 743997"/>
              <a:gd name="connsiteY78" fmla="*/ 51340 h 743997"/>
              <a:gd name="connsiteX79" fmla="*/ 391859 w 743997"/>
              <a:gd name="connsiteY79" fmla="*/ 286 h 743997"/>
              <a:gd name="connsiteX80" fmla="*/ 437198 w 743997"/>
              <a:gd name="connsiteY80" fmla="*/ 5525 h 743997"/>
              <a:gd name="connsiteX81" fmla="*/ 431768 w 743997"/>
              <a:gd name="connsiteY81" fmla="*/ 4572 h 743997"/>
              <a:gd name="connsiteX82" fmla="*/ 426339 w 743997"/>
              <a:gd name="connsiteY82" fmla="*/ 3715 h 743997"/>
              <a:gd name="connsiteX83" fmla="*/ 419005 w 743997"/>
              <a:gd name="connsiteY83" fmla="*/ 54293 h 743997"/>
              <a:gd name="connsiteX84" fmla="*/ 423672 w 743997"/>
              <a:gd name="connsiteY84" fmla="*/ 55054 h 743997"/>
              <a:gd name="connsiteX85" fmla="*/ 428339 w 743997"/>
              <a:gd name="connsiteY85" fmla="*/ 55912 h 743997"/>
              <a:gd name="connsiteX86" fmla="*/ 437198 w 743997"/>
              <a:gd name="connsiteY86" fmla="*/ 5525 h 743997"/>
              <a:gd name="connsiteX87" fmla="*/ 481584 w 743997"/>
              <a:gd name="connsiteY87" fmla="*/ 16193 h 743997"/>
              <a:gd name="connsiteX88" fmla="*/ 471011 w 743997"/>
              <a:gd name="connsiteY88" fmla="*/ 13145 h 743997"/>
              <a:gd name="connsiteX89" fmla="*/ 457486 w 743997"/>
              <a:gd name="connsiteY89" fmla="*/ 62389 h 743997"/>
              <a:gd name="connsiteX90" fmla="*/ 466630 w 743997"/>
              <a:gd name="connsiteY90" fmla="*/ 64960 h 743997"/>
              <a:gd name="connsiteX91" fmla="*/ 481584 w 743997"/>
              <a:gd name="connsiteY91" fmla="*/ 16193 h 743997"/>
              <a:gd name="connsiteX92" fmla="*/ 524256 w 743997"/>
              <a:gd name="connsiteY92" fmla="*/ 32290 h 743997"/>
              <a:gd name="connsiteX93" fmla="*/ 519208 w 743997"/>
              <a:gd name="connsiteY93" fmla="*/ 30004 h 743997"/>
              <a:gd name="connsiteX94" fmla="*/ 514160 w 743997"/>
              <a:gd name="connsiteY94" fmla="*/ 27908 h 743997"/>
              <a:gd name="connsiteX95" fmla="*/ 494729 w 743997"/>
              <a:gd name="connsiteY95" fmla="*/ 75057 h 743997"/>
              <a:gd name="connsiteX96" fmla="*/ 499110 w 743997"/>
              <a:gd name="connsiteY96" fmla="*/ 76867 h 743997"/>
              <a:gd name="connsiteX97" fmla="*/ 503492 w 743997"/>
              <a:gd name="connsiteY97" fmla="*/ 78867 h 743997"/>
              <a:gd name="connsiteX98" fmla="*/ 524256 w 743997"/>
              <a:gd name="connsiteY98" fmla="*/ 32290 h 743997"/>
              <a:gd name="connsiteX99" fmla="*/ 564642 w 743997"/>
              <a:gd name="connsiteY99" fmla="*/ 53340 h 743997"/>
              <a:gd name="connsiteX100" fmla="*/ 555117 w 743997"/>
              <a:gd name="connsiteY100" fmla="*/ 47816 h 743997"/>
              <a:gd name="connsiteX101" fmla="*/ 529971 w 743997"/>
              <a:gd name="connsiteY101" fmla="*/ 92297 h 743997"/>
              <a:gd name="connsiteX102" fmla="*/ 538258 w 743997"/>
              <a:gd name="connsiteY102" fmla="*/ 97060 h 743997"/>
              <a:gd name="connsiteX103" fmla="*/ 564642 w 743997"/>
              <a:gd name="connsiteY103" fmla="*/ 53340 h 743997"/>
              <a:gd name="connsiteX104" fmla="*/ 602171 w 743997"/>
              <a:gd name="connsiteY104" fmla="*/ 79439 h 743997"/>
              <a:gd name="connsiteX105" fmla="*/ 597884 w 743997"/>
              <a:gd name="connsiteY105" fmla="*/ 76010 h 743997"/>
              <a:gd name="connsiteX106" fmla="*/ 593503 w 743997"/>
              <a:gd name="connsiteY106" fmla="*/ 72676 h 743997"/>
              <a:gd name="connsiteX107" fmla="*/ 563118 w 743997"/>
              <a:gd name="connsiteY107" fmla="*/ 113729 h 743997"/>
              <a:gd name="connsiteX108" fmla="*/ 566928 w 743997"/>
              <a:gd name="connsiteY108" fmla="*/ 116586 h 743997"/>
              <a:gd name="connsiteX109" fmla="*/ 570643 w 743997"/>
              <a:gd name="connsiteY109" fmla="*/ 119539 h 743997"/>
              <a:gd name="connsiteX110" fmla="*/ 602171 w 743997"/>
              <a:gd name="connsiteY110" fmla="*/ 79439 h 743997"/>
              <a:gd name="connsiteX111" fmla="*/ 636270 w 743997"/>
              <a:gd name="connsiteY111" fmla="*/ 109633 h 743997"/>
              <a:gd name="connsiteX112" fmla="*/ 632365 w 743997"/>
              <a:gd name="connsiteY112" fmla="*/ 105823 h 743997"/>
              <a:gd name="connsiteX113" fmla="*/ 628364 w 743997"/>
              <a:gd name="connsiteY113" fmla="*/ 102013 h 743997"/>
              <a:gd name="connsiteX114" fmla="*/ 593217 w 743997"/>
              <a:gd name="connsiteY114" fmla="*/ 139065 h 743997"/>
              <a:gd name="connsiteX115" fmla="*/ 596646 w 743997"/>
              <a:gd name="connsiteY115" fmla="*/ 142399 h 743997"/>
              <a:gd name="connsiteX116" fmla="*/ 600075 w 743997"/>
              <a:gd name="connsiteY116" fmla="*/ 145733 h 743997"/>
              <a:gd name="connsiteX117" fmla="*/ 636270 w 743997"/>
              <a:gd name="connsiteY117" fmla="*/ 109633 h 743997"/>
              <a:gd name="connsiteX118" fmla="*/ 666274 w 743997"/>
              <a:gd name="connsiteY118" fmla="*/ 143923 h 743997"/>
              <a:gd name="connsiteX119" fmla="*/ 659416 w 743997"/>
              <a:gd name="connsiteY119" fmla="*/ 135255 h 743997"/>
              <a:gd name="connsiteX120" fmla="*/ 620078 w 743997"/>
              <a:gd name="connsiteY120" fmla="*/ 167735 h 743997"/>
              <a:gd name="connsiteX121" fmla="*/ 625983 w 743997"/>
              <a:gd name="connsiteY121" fmla="*/ 175260 h 743997"/>
              <a:gd name="connsiteX122" fmla="*/ 666274 w 743997"/>
              <a:gd name="connsiteY122" fmla="*/ 143923 h 743997"/>
              <a:gd name="connsiteX123" fmla="*/ 692087 w 743997"/>
              <a:gd name="connsiteY123" fmla="*/ 181546 h 743997"/>
              <a:gd name="connsiteX124" fmla="*/ 689229 w 743997"/>
              <a:gd name="connsiteY124" fmla="*/ 176879 h 743997"/>
              <a:gd name="connsiteX125" fmla="*/ 686276 w 743997"/>
              <a:gd name="connsiteY125" fmla="*/ 172212 h 743997"/>
              <a:gd name="connsiteX126" fmla="*/ 643223 w 743997"/>
              <a:gd name="connsiteY126" fmla="*/ 199644 h 743997"/>
              <a:gd name="connsiteX127" fmla="*/ 645795 w 743997"/>
              <a:gd name="connsiteY127" fmla="*/ 203645 h 743997"/>
              <a:gd name="connsiteX128" fmla="*/ 648272 w 743997"/>
              <a:gd name="connsiteY128" fmla="*/ 207740 h 743997"/>
              <a:gd name="connsiteX129" fmla="*/ 692087 w 743997"/>
              <a:gd name="connsiteY129" fmla="*/ 181546 h 743997"/>
              <a:gd name="connsiteX130" fmla="*/ 712946 w 743997"/>
              <a:gd name="connsiteY130" fmla="*/ 222123 h 743997"/>
              <a:gd name="connsiteX131" fmla="*/ 708374 w 743997"/>
              <a:gd name="connsiteY131" fmla="*/ 212026 h 743997"/>
              <a:gd name="connsiteX132" fmla="*/ 662273 w 743997"/>
              <a:gd name="connsiteY132" fmla="*/ 234029 h 743997"/>
              <a:gd name="connsiteX133" fmla="*/ 666179 w 743997"/>
              <a:gd name="connsiteY133" fmla="*/ 242697 h 743997"/>
              <a:gd name="connsiteX134" fmla="*/ 712946 w 743997"/>
              <a:gd name="connsiteY134" fmla="*/ 222123 h 743997"/>
              <a:gd name="connsiteX135" fmla="*/ 728758 w 743997"/>
              <a:gd name="connsiteY135" fmla="*/ 264986 h 743997"/>
              <a:gd name="connsiteX136" fmla="*/ 727139 w 743997"/>
              <a:gd name="connsiteY136" fmla="*/ 259651 h 743997"/>
              <a:gd name="connsiteX137" fmla="*/ 725424 w 743997"/>
              <a:gd name="connsiteY137" fmla="*/ 254413 h 743997"/>
              <a:gd name="connsiteX138" fmla="*/ 676942 w 743997"/>
              <a:gd name="connsiteY138" fmla="*/ 270510 h 743997"/>
              <a:gd name="connsiteX139" fmla="*/ 678466 w 743997"/>
              <a:gd name="connsiteY139" fmla="*/ 274987 h 743997"/>
              <a:gd name="connsiteX140" fmla="*/ 679799 w 743997"/>
              <a:gd name="connsiteY140" fmla="*/ 279559 h 743997"/>
              <a:gd name="connsiteX141" fmla="*/ 728758 w 743997"/>
              <a:gd name="connsiteY141" fmla="*/ 264986 h 743997"/>
              <a:gd name="connsiteX142" fmla="*/ 739045 w 743997"/>
              <a:gd name="connsiteY142" fmla="*/ 309372 h 743997"/>
              <a:gd name="connsiteX143" fmla="*/ 737140 w 743997"/>
              <a:gd name="connsiteY143" fmla="*/ 298513 h 743997"/>
              <a:gd name="connsiteX144" fmla="*/ 687038 w 743997"/>
              <a:gd name="connsiteY144" fmla="*/ 308515 h 743997"/>
              <a:gd name="connsiteX145" fmla="*/ 688753 w 743997"/>
              <a:gd name="connsiteY145" fmla="*/ 317849 h 743997"/>
              <a:gd name="connsiteX146" fmla="*/ 739045 w 743997"/>
              <a:gd name="connsiteY146" fmla="*/ 309372 h 743997"/>
              <a:gd name="connsiteX147" fmla="*/ 743998 w 743997"/>
              <a:gd name="connsiteY147" fmla="*/ 354711 h 743997"/>
              <a:gd name="connsiteX148" fmla="*/ 743712 w 743997"/>
              <a:gd name="connsiteY148" fmla="*/ 349187 h 743997"/>
              <a:gd name="connsiteX149" fmla="*/ 743331 w 743997"/>
              <a:gd name="connsiteY149" fmla="*/ 343662 h 743997"/>
              <a:gd name="connsiteX150" fmla="*/ 692468 w 743997"/>
              <a:gd name="connsiteY150" fmla="*/ 347472 h 743997"/>
              <a:gd name="connsiteX151" fmla="*/ 692849 w 743997"/>
              <a:gd name="connsiteY151" fmla="*/ 352234 h 743997"/>
              <a:gd name="connsiteX152" fmla="*/ 693134 w 743997"/>
              <a:gd name="connsiteY152" fmla="*/ 356997 h 743997"/>
              <a:gd name="connsiteX153" fmla="*/ 743998 w 743997"/>
              <a:gd name="connsiteY153" fmla="*/ 354711 h 743997"/>
              <a:gd name="connsiteX154" fmla="*/ 743236 w 743997"/>
              <a:gd name="connsiteY154" fmla="*/ 400241 h 743997"/>
              <a:gd name="connsiteX155" fmla="*/ 743617 w 743997"/>
              <a:gd name="connsiteY155" fmla="*/ 394716 h 743997"/>
              <a:gd name="connsiteX156" fmla="*/ 743903 w 743997"/>
              <a:gd name="connsiteY156" fmla="*/ 389192 h 743997"/>
              <a:gd name="connsiteX157" fmla="*/ 692849 w 743997"/>
              <a:gd name="connsiteY157" fmla="*/ 386905 h 743997"/>
              <a:gd name="connsiteX158" fmla="*/ 692563 w 743997"/>
              <a:gd name="connsiteY158" fmla="*/ 391668 h 743997"/>
              <a:gd name="connsiteX159" fmla="*/ 692182 w 743997"/>
              <a:gd name="connsiteY159" fmla="*/ 396430 h 743997"/>
              <a:gd name="connsiteX160" fmla="*/ 743236 w 743997"/>
              <a:gd name="connsiteY160" fmla="*/ 400241 h 743997"/>
              <a:gd name="connsiteX161" fmla="*/ 737140 w 743997"/>
              <a:gd name="connsiteY161" fmla="*/ 445484 h 743997"/>
              <a:gd name="connsiteX162" fmla="*/ 739045 w 743997"/>
              <a:gd name="connsiteY162" fmla="*/ 434626 h 743997"/>
              <a:gd name="connsiteX163" fmla="*/ 688753 w 743997"/>
              <a:gd name="connsiteY163" fmla="*/ 426053 h 743997"/>
              <a:gd name="connsiteX164" fmla="*/ 687038 w 743997"/>
              <a:gd name="connsiteY164" fmla="*/ 435388 h 743997"/>
              <a:gd name="connsiteX165" fmla="*/ 737140 w 743997"/>
              <a:gd name="connsiteY165" fmla="*/ 445484 h 743997"/>
              <a:gd name="connsiteX166" fmla="*/ 725329 w 743997"/>
              <a:gd name="connsiteY166" fmla="*/ 489585 h 743997"/>
              <a:gd name="connsiteX167" fmla="*/ 727043 w 743997"/>
              <a:gd name="connsiteY167" fmla="*/ 484346 h 743997"/>
              <a:gd name="connsiteX168" fmla="*/ 728663 w 743997"/>
              <a:gd name="connsiteY168" fmla="*/ 479012 h 743997"/>
              <a:gd name="connsiteX169" fmla="*/ 679799 w 743997"/>
              <a:gd name="connsiteY169" fmla="*/ 464344 h 743997"/>
              <a:gd name="connsiteX170" fmla="*/ 678466 w 743997"/>
              <a:gd name="connsiteY170" fmla="*/ 468916 h 743997"/>
              <a:gd name="connsiteX171" fmla="*/ 676942 w 743997"/>
              <a:gd name="connsiteY171" fmla="*/ 473392 h 743997"/>
              <a:gd name="connsiteX172" fmla="*/ 725329 w 743997"/>
              <a:gd name="connsiteY172" fmla="*/ 489585 h 743997"/>
              <a:gd name="connsiteX173" fmla="*/ 708374 w 743997"/>
              <a:gd name="connsiteY173" fmla="*/ 531876 h 743997"/>
              <a:gd name="connsiteX174" fmla="*/ 712946 w 743997"/>
              <a:gd name="connsiteY174" fmla="*/ 521780 h 743997"/>
              <a:gd name="connsiteX175" fmla="*/ 666179 w 743997"/>
              <a:gd name="connsiteY175" fmla="*/ 501205 h 743997"/>
              <a:gd name="connsiteX176" fmla="*/ 662273 w 743997"/>
              <a:gd name="connsiteY176" fmla="*/ 509873 h 743997"/>
              <a:gd name="connsiteX177" fmla="*/ 708374 w 743997"/>
              <a:gd name="connsiteY177" fmla="*/ 531876 h 743997"/>
              <a:gd name="connsiteX178" fmla="*/ 686181 w 743997"/>
              <a:gd name="connsiteY178" fmla="*/ 571786 h 743997"/>
              <a:gd name="connsiteX179" fmla="*/ 689134 w 743997"/>
              <a:gd name="connsiteY179" fmla="*/ 567119 h 743997"/>
              <a:gd name="connsiteX180" fmla="*/ 691991 w 743997"/>
              <a:gd name="connsiteY180" fmla="*/ 562451 h 743997"/>
              <a:gd name="connsiteX181" fmla="*/ 648176 w 743997"/>
              <a:gd name="connsiteY181" fmla="*/ 536258 h 743997"/>
              <a:gd name="connsiteX182" fmla="*/ 645700 w 743997"/>
              <a:gd name="connsiteY182" fmla="*/ 540353 h 743997"/>
              <a:gd name="connsiteX183" fmla="*/ 643128 w 743997"/>
              <a:gd name="connsiteY183" fmla="*/ 544354 h 743997"/>
              <a:gd name="connsiteX184" fmla="*/ 686181 w 743997"/>
              <a:gd name="connsiteY184" fmla="*/ 571786 h 743997"/>
              <a:gd name="connsiteX185" fmla="*/ 659511 w 743997"/>
              <a:gd name="connsiteY185" fmla="*/ 608743 h 743997"/>
              <a:gd name="connsiteX186" fmla="*/ 666369 w 743997"/>
              <a:gd name="connsiteY186" fmla="*/ 600075 h 743997"/>
              <a:gd name="connsiteX187" fmla="*/ 626078 w 743997"/>
              <a:gd name="connsiteY187" fmla="*/ 568738 h 743997"/>
              <a:gd name="connsiteX188" fmla="*/ 620173 w 743997"/>
              <a:gd name="connsiteY188" fmla="*/ 576263 h 743997"/>
              <a:gd name="connsiteX189" fmla="*/ 659511 w 743997"/>
              <a:gd name="connsiteY189" fmla="*/ 608743 h 743997"/>
              <a:gd name="connsiteX190" fmla="*/ 628269 w 743997"/>
              <a:gd name="connsiteY190" fmla="*/ 641985 h 743997"/>
              <a:gd name="connsiteX191" fmla="*/ 632270 w 743997"/>
              <a:gd name="connsiteY191" fmla="*/ 638175 h 743997"/>
              <a:gd name="connsiteX192" fmla="*/ 636175 w 743997"/>
              <a:gd name="connsiteY192" fmla="*/ 634365 h 743997"/>
              <a:gd name="connsiteX193" fmla="*/ 599980 w 743997"/>
              <a:gd name="connsiteY193" fmla="*/ 598361 h 743997"/>
              <a:gd name="connsiteX194" fmla="*/ 596551 w 743997"/>
              <a:gd name="connsiteY194" fmla="*/ 601694 h 743997"/>
              <a:gd name="connsiteX195" fmla="*/ 593122 w 743997"/>
              <a:gd name="connsiteY195" fmla="*/ 605028 h 743997"/>
              <a:gd name="connsiteX196" fmla="*/ 628269 w 743997"/>
              <a:gd name="connsiteY196" fmla="*/ 641985 h 743997"/>
              <a:gd name="connsiteX197" fmla="*/ 593408 w 743997"/>
              <a:gd name="connsiteY197" fmla="*/ 671322 h 743997"/>
              <a:gd name="connsiteX198" fmla="*/ 597789 w 743997"/>
              <a:gd name="connsiteY198" fmla="*/ 667988 h 743997"/>
              <a:gd name="connsiteX199" fmla="*/ 602075 w 743997"/>
              <a:gd name="connsiteY199" fmla="*/ 664559 h 743997"/>
              <a:gd name="connsiteX200" fmla="*/ 570548 w 743997"/>
              <a:gd name="connsiteY200" fmla="*/ 624459 h 743997"/>
              <a:gd name="connsiteX201" fmla="*/ 566833 w 743997"/>
              <a:gd name="connsiteY201" fmla="*/ 627412 h 743997"/>
              <a:gd name="connsiteX202" fmla="*/ 563023 w 743997"/>
              <a:gd name="connsiteY202" fmla="*/ 630269 h 743997"/>
              <a:gd name="connsiteX203" fmla="*/ 593408 w 743997"/>
              <a:gd name="connsiteY203" fmla="*/ 671322 h 743997"/>
              <a:gd name="connsiteX204" fmla="*/ 555117 w 743997"/>
              <a:gd name="connsiteY204" fmla="*/ 696182 h 743997"/>
              <a:gd name="connsiteX205" fmla="*/ 564642 w 743997"/>
              <a:gd name="connsiteY205" fmla="*/ 690658 h 743997"/>
              <a:gd name="connsiteX206" fmla="*/ 538163 w 743997"/>
              <a:gd name="connsiteY206" fmla="*/ 646938 h 743997"/>
              <a:gd name="connsiteX207" fmla="*/ 529971 w 743997"/>
              <a:gd name="connsiteY207" fmla="*/ 651701 h 743997"/>
              <a:gd name="connsiteX208" fmla="*/ 555117 w 743997"/>
              <a:gd name="connsiteY208" fmla="*/ 696182 h 743997"/>
              <a:gd name="connsiteX209" fmla="*/ 514160 w 743997"/>
              <a:gd name="connsiteY209" fmla="*/ 716090 h 743997"/>
              <a:gd name="connsiteX210" fmla="*/ 519208 w 743997"/>
              <a:gd name="connsiteY210" fmla="*/ 713994 h 743997"/>
              <a:gd name="connsiteX211" fmla="*/ 524256 w 743997"/>
              <a:gd name="connsiteY211" fmla="*/ 711708 h 743997"/>
              <a:gd name="connsiteX212" fmla="*/ 503396 w 743997"/>
              <a:gd name="connsiteY212" fmla="*/ 665131 h 743997"/>
              <a:gd name="connsiteX213" fmla="*/ 499015 w 743997"/>
              <a:gd name="connsiteY213" fmla="*/ 667036 h 743997"/>
              <a:gd name="connsiteX214" fmla="*/ 494633 w 743997"/>
              <a:gd name="connsiteY214" fmla="*/ 668846 h 743997"/>
              <a:gd name="connsiteX215" fmla="*/ 514160 w 743997"/>
              <a:gd name="connsiteY215" fmla="*/ 716090 h 743997"/>
              <a:gd name="connsiteX216" fmla="*/ 470916 w 743997"/>
              <a:gd name="connsiteY216" fmla="*/ 730853 h 743997"/>
              <a:gd name="connsiteX217" fmla="*/ 481489 w 743997"/>
              <a:gd name="connsiteY217" fmla="*/ 727805 h 743997"/>
              <a:gd name="connsiteX218" fmla="*/ 466535 w 743997"/>
              <a:gd name="connsiteY218" fmla="*/ 679037 h 743997"/>
              <a:gd name="connsiteX219" fmla="*/ 457391 w 743997"/>
              <a:gd name="connsiteY219" fmla="*/ 681609 h 743997"/>
              <a:gd name="connsiteX220" fmla="*/ 470916 w 743997"/>
              <a:gd name="connsiteY220" fmla="*/ 730853 h 743997"/>
              <a:gd name="connsiteX221" fmla="*/ 426339 w 743997"/>
              <a:gd name="connsiteY221" fmla="*/ 740283 h 743997"/>
              <a:gd name="connsiteX222" fmla="*/ 431768 w 743997"/>
              <a:gd name="connsiteY222" fmla="*/ 739426 h 743997"/>
              <a:gd name="connsiteX223" fmla="*/ 437198 w 743997"/>
              <a:gd name="connsiteY223" fmla="*/ 738473 h 743997"/>
              <a:gd name="connsiteX224" fmla="*/ 428339 w 743997"/>
              <a:gd name="connsiteY224" fmla="*/ 688181 h 743997"/>
              <a:gd name="connsiteX225" fmla="*/ 423672 w 743997"/>
              <a:gd name="connsiteY225" fmla="*/ 689038 h 743997"/>
              <a:gd name="connsiteX226" fmla="*/ 419005 w 743997"/>
              <a:gd name="connsiteY226" fmla="*/ 689801 h 743997"/>
              <a:gd name="connsiteX227" fmla="*/ 426339 w 743997"/>
              <a:gd name="connsiteY227" fmla="*/ 740283 h 743997"/>
              <a:gd name="connsiteX228" fmla="*/ 380905 w 743997"/>
              <a:gd name="connsiteY228" fmla="*/ 743998 h 743997"/>
              <a:gd name="connsiteX229" fmla="*/ 391954 w 743997"/>
              <a:gd name="connsiteY229" fmla="*/ 743712 h 743997"/>
              <a:gd name="connsiteX230" fmla="*/ 389287 w 743997"/>
              <a:gd name="connsiteY230" fmla="*/ 692753 h 743997"/>
              <a:gd name="connsiteX231" fmla="*/ 379762 w 743997"/>
              <a:gd name="connsiteY231" fmla="*/ 693039 h 743997"/>
              <a:gd name="connsiteX232" fmla="*/ 380905 w 743997"/>
              <a:gd name="connsiteY232" fmla="*/ 743998 h 743997"/>
              <a:gd name="connsiteX233" fmla="*/ 335280 w 743997"/>
              <a:gd name="connsiteY233" fmla="*/ 742379 h 743997"/>
              <a:gd name="connsiteX234" fmla="*/ 346234 w 743997"/>
              <a:gd name="connsiteY234" fmla="*/ 743236 h 743997"/>
              <a:gd name="connsiteX235" fmla="*/ 349758 w 743997"/>
              <a:gd name="connsiteY235" fmla="*/ 692277 h 743997"/>
              <a:gd name="connsiteX236" fmla="*/ 340233 w 743997"/>
              <a:gd name="connsiteY236" fmla="*/ 691610 h 743997"/>
              <a:gd name="connsiteX237" fmla="*/ 335280 w 743997"/>
              <a:gd name="connsiteY237" fmla="*/ 742379 h 743997"/>
              <a:gd name="connsiteX238" fmla="*/ 290322 w 743997"/>
              <a:gd name="connsiteY238" fmla="*/ 735044 h 743997"/>
              <a:gd name="connsiteX239" fmla="*/ 295656 w 743997"/>
              <a:gd name="connsiteY239" fmla="*/ 736283 h 743997"/>
              <a:gd name="connsiteX240" fmla="*/ 301085 w 743997"/>
              <a:gd name="connsiteY240" fmla="*/ 737330 h 743997"/>
              <a:gd name="connsiteX241" fmla="*/ 310801 w 743997"/>
              <a:gd name="connsiteY241" fmla="*/ 687229 h 743997"/>
              <a:gd name="connsiteX242" fmla="*/ 306134 w 743997"/>
              <a:gd name="connsiteY242" fmla="*/ 686372 h 743997"/>
              <a:gd name="connsiteX243" fmla="*/ 301466 w 743997"/>
              <a:gd name="connsiteY243" fmla="*/ 685324 h 743997"/>
              <a:gd name="connsiteX244" fmla="*/ 290322 w 743997"/>
              <a:gd name="connsiteY244" fmla="*/ 735044 h 743997"/>
              <a:gd name="connsiteX245" fmla="*/ 246412 w 743997"/>
              <a:gd name="connsiteY245" fmla="*/ 722376 h 743997"/>
              <a:gd name="connsiteX246" fmla="*/ 256889 w 743997"/>
              <a:gd name="connsiteY246" fmla="*/ 725900 h 743997"/>
              <a:gd name="connsiteX247" fmla="*/ 272701 w 743997"/>
              <a:gd name="connsiteY247" fmla="*/ 677323 h 743997"/>
              <a:gd name="connsiteX248" fmla="*/ 263652 w 743997"/>
              <a:gd name="connsiteY248" fmla="*/ 674275 h 743997"/>
              <a:gd name="connsiteX249" fmla="*/ 246412 w 743997"/>
              <a:gd name="connsiteY249" fmla="*/ 722376 h 743997"/>
              <a:gd name="connsiteX250" fmla="*/ 204597 w 743997"/>
              <a:gd name="connsiteY250" fmla="*/ 704279 h 743997"/>
              <a:gd name="connsiteX251" fmla="*/ 209550 w 743997"/>
              <a:gd name="connsiteY251" fmla="*/ 706755 h 743997"/>
              <a:gd name="connsiteX252" fmla="*/ 214503 w 743997"/>
              <a:gd name="connsiteY252" fmla="*/ 709136 h 743997"/>
              <a:gd name="connsiteX253" fmla="*/ 236125 w 743997"/>
              <a:gd name="connsiteY253" fmla="*/ 662940 h 743997"/>
              <a:gd name="connsiteX254" fmla="*/ 231839 w 743997"/>
              <a:gd name="connsiteY254" fmla="*/ 660940 h 743997"/>
              <a:gd name="connsiteX255" fmla="*/ 227648 w 743997"/>
              <a:gd name="connsiteY255" fmla="*/ 658749 h 743997"/>
              <a:gd name="connsiteX256" fmla="*/ 204597 w 743997"/>
              <a:gd name="connsiteY256" fmla="*/ 704279 h 743997"/>
              <a:gd name="connsiteX257" fmla="*/ 165164 w 743997"/>
              <a:gd name="connsiteY257" fmla="*/ 681323 h 743997"/>
              <a:gd name="connsiteX258" fmla="*/ 174403 w 743997"/>
              <a:gd name="connsiteY258" fmla="*/ 687324 h 743997"/>
              <a:gd name="connsiteX259" fmla="*/ 201549 w 743997"/>
              <a:gd name="connsiteY259" fmla="*/ 644080 h 743997"/>
              <a:gd name="connsiteX260" fmla="*/ 193548 w 743997"/>
              <a:gd name="connsiteY260" fmla="*/ 638937 h 743997"/>
              <a:gd name="connsiteX261" fmla="*/ 165164 w 743997"/>
              <a:gd name="connsiteY261" fmla="*/ 681323 h 743997"/>
              <a:gd name="connsiteX262" fmla="*/ 128969 w 743997"/>
              <a:gd name="connsiteY262" fmla="*/ 653605 h 743997"/>
              <a:gd name="connsiteX263" fmla="*/ 133160 w 743997"/>
              <a:gd name="connsiteY263" fmla="*/ 657225 h 743997"/>
              <a:gd name="connsiteX264" fmla="*/ 137446 w 743997"/>
              <a:gd name="connsiteY264" fmla="*/ 660749 h 743997"/>
              <a:gd name="connsiteX265" fmla="*/ 169640 w 743997"/>
              <a:gd name="connsiteY265" fmla="*/ 621125 h 743997"/>
              <a:gd name="connsiteX266" fmla="*/ 165926 w 743997"/>
              <a:gd name="connsiteY266" fmla="*/ 618077 h 743997"/>
              <a:gd name="connsiteX267" fmla="*/ 162306 w 743997"/>
              <a:gd name="connsiteY267" fmla="*/ 614934 h 743997"/>
              <a:gd name="connsiteX268" fmla="*/ 128969 w 743997"/>
              <a:gd name="connsiteY268" fmla="*/ 653605 h 743997"/>
              <a:gd name="connsiteX269" fmla="*/ 96298 w 743997"/>
              <a:gd name="connsiteY269" fmla="*/ 621792 h 743997"/>
              <a:gd name="connsiteX270" fmla="*/ 103918 w 743997"/>
              <a:gd name="connsiteY270" fmla="*/ 629793 h 743997"/>
              <a:gd name="connsiteX271" fmla="*/ 140780 w 743997"/>
              <a:gd name="connsiteY271" fmla="*/ 594455 h 743997"/>
              <a:gd name="connsiteX272" fmla="*/ 134207 w 743997"/>
              <a:gd name="connsiteY272" fmla="*/ 587502 h 743997"/>
              <a:gd name="connsiteX273" fmla="*/ 96298 w 743997"/>
              <a:gd name="connsiteY273" fmla="*/ 621792 h 743997"/>
              <a:gd name="connsiteX274" fmla="*/ 67818 w 743997"/>
              <a:gd name="connsiteY274" fmla="*/ 586169 h 743997"/>
              <a:gd name="connsiteX275" fmla="*/ 74295 w 743997"/>
              <a:gd name="connsiteY275" fmla="*/ 595122 h 743997"/>
              <a:gd name="connsiteX276" fmla="*/ 115157 w 743997"/>
              <a:gd name="connsiteY276" fmla="*/ 564451 h 743997"/>
              <a:gd name="connsiteX277" fmla="*/ 109633 w 743997"/>
              <a:gd name="connsiteY277" fmla="*/ 556736 h 743997"/>
              <a:gd name="connsiteX278" fmla="*/ 67818 w 743997"/>
              <a:gd name="connsiteY278" fmla="*/ 586169 h 743997"/>
              <a:gd name="connsiteX279" fmla="*/ 43910 w 743997"/>
              <a:gd name="connsiteY279" fmla="*/ 547402 h 743997"/>
              <a:gd name="connsiteX280" fmla="*/ 46577 w 743997"/>
              <a:gd name="connsiteY280" fmla="*/ 552259 h 743997"/>
              <a:gd name="connsiteX281" fmla="*/ 49340 w 743997"/>
              <a:gd name="connsiteY281" fmla="*/ 557022 h 743997"/>
              <a:gd name="connsiteX282" fmla="*/ 93631 w 743997"/>
              <a:gd name="connsiteY282" fmla="*/ 531590 h 743997"/>
              <a:gd name="connsiteX283" fmla="*/ 91250 w 743997"/>
              <a:gd name="connsiteY283" fmla="*/ 527495 h 743997"/>
              <a:gd name="connsiteX284" fmla="*/ 88964 w 743997"/>
              <a:gd name="connsiteY284" fmla="*/ 523304 h 743997"/>
              <a:gd name="connsiteX285" fmla="*/ 43910 w 743997"/>
              <a:gd name="connsiteY285" fmla="*/ 547402 h 743997"/>
              <a:gd name="connsiteX286" fmla="*/ 24956 w 743997"/>
              <a:gd name="connsiteY286" fmla="*/ 505873 h 743997"/>
              <a:gd name="connsiteX287" fmla="*/ 29051 w 743997"/>
              <a:gd name="connsiteY287" fmla="*/ 516160 h 743997"/>
              <a:gd name="connsiteX288" fmla="*/ 76105 w 743997"/>
              <a:gd name="connsiteY288" fmla="*/ 496348 h 743997"/>
              <a:gd name="connsiteX289" fmla="*/ 72581 w 743997"/>
              <a:gd name="connsiteY289" fmla="*/ 487490 h 743997"/>
              <a:gd name="connsiteX290" fmla="*/ 24956 w 743997"/>
              <a:gd name="connsiteY290" fmla="*/ 505873 h 743997"/>
              <a:gd name="connsiteX291" fmla="*/ 11144 w 743997"/>
              <a:gd name="connsiteY291" fmla="*/ 462344 h 743997"/>
              <a:gd name="connsiteX292" fmla="*/ 12478 w 743997"/>
              <a:gd name="connsiteY292" fmla="*/ 467678 h 743997"/>
              <a:gd name="connsiteX293" fmla="*/ 14002 w 743997"/>
              <a:gd name="connsiteY293" fmla="*/ 473012 h 743997"/>
              <a:gd name="connsiteX294" fmla="*/ 63151 w 743997"/>
              <a:gd name="connsiteY294" fmla="*/ 459200 h 743997"/>
              <a:gd name="connsiteX295" fmla="*/ 61817 w 743997"/>
              <a:gd name="connsiteY295" fmla="*/ 454628 h 743997"/>
              <a:gd name="connsiteX296" fmla="*/ 60674 w 743997"/>
              <a:gd name="connsiteY296" fmla="*/ 450056 h 743997"/>
              <a:gd name="connsiteX297" fmla="*/ 11144 w 743997"/>
              <a:gd name="connsiteY297" fmla="*/ 462344 h 743997"/>
              <a:gd name="connsiteX298" fmla="*/ 2858 w 743997"/>
              <a:gd name="connsiteY298" fmla="*/ 417481 h 743997"/>
              <a:gd name="connsiteX299" fmla="*/ 4286 w 743997"/>
              <a:gd name="connsiteY299" fmla="*/ 428434 h 743997"/>
              <a:gd name="connsiteX300" fmla="*/ 54769 w 743997"/>
              <a:gd name="connsiteY300" fmla="*/ 420719 h 743997"/>
              <a:gd name="connsiteX301" fmla="*/ 53626 w 743997"/>
              <a:gd name="connsiteY301" fmla="*/ 411290 h 743997"/>
              <a:gd name="connsiteX302" fmla="*/ 2858 w 743997"/>
              <a:gd name="connsiteY302" fmla="*/ 417481 h 74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743997" h="743997">
                <a:moveTo>
                  <a:pt x="51340" y="365284"/>
                </a:moveTo>
                <a:lnTo>
                  <a:pt x="51054" y="374809"/>
                </a:lnTo>
                <a:lnTo>
                  <a:pt x="0" y="374809"/>
                </a:lnTo>
                <a:lnTo>
                  <a:pt x="286" y="363760"/>
                </a:lnTo>
                <a:lnTo>
                  <a:pt x="51340" y="365284"/>
                </a:lnTo>
                <a:close/>
                <a:moveTo>
                  <a:pt x="4286" y="315563"/>
                </a:moveTo>
                <a:lnTo>
                  <a:pt x="2858" y="326517"/>
                </a:lnTo>
                <a:lnTo>
                  <a:pt x="53531" y="332708"/>
                </a:lnTo>
                <a:lnTo>
                  <a:pt x="54674" y="323279"/>
                </a:lnTo>
                <a:lnTo>
                  <a:pt x="4286" y="315563"/>
                </a:lnTo>
                <a:close/>
                <a:moveTo>
                  <a:pt x="14002" y="270986"/>
                </a:moveTo>
                <a:cubicBezTo>
                  <a:pt x="14002" y="270986"/>
                  <a:pt x="13240" y="273653"/>
                  <a:pt x="12478" y="276320"/>
                </a:cubicBezTo>
                <a:cubicBezTo>
                  <a:pt x="11716" y="278987"/>
                  <a:pt x="11144" y="281654"/>
                  <a:pt x="11144" y="281654"/>
                </a:cubicBezTo>
                <a:lnTo>
                  <a:pt x="60674" y="294037"/>
                </a:lnTo>
                <a:cubicBezTo>
                  <a:pt x="60674" y="294037"/>
                  <a:pt x="61151" y="291751"/>
                  <a:pt x="61817" y="289465"/>
                </a:cubicBezTo>
                <a:cubicBezTo>
                  <a:pt x="62484" y="287179"/>
                  <a:pt x="63151" y="284893"/>
                  <a:pt x="63151" y="284893"/>
                </a:cubicBezTo>
                <a:lnTo>
                  <a:pt x="14002" y="270986"/>
                </a:lnTo>
                <a:close/>
                <a:moveTo>
                  <a:pt x="28956" y="227838"/>
                </a:moveTo>
                <a:lnTo>
                  <a:pt x="24860" y="238125"/>
                </a:lnTo>
                <a:lnTo>
                  <a:pt x="72485" y="256508"/>
                </a:lnTo>
                <a:lnTo>
                  <a:pt x="76010" y="247650"/>
                </a:lnTo>
                <a:lnTo>
                  <a:pt x="28956" y="227838"/>
                </a:lnTo>
                <a:close/>
                <a:moveTo>
                  <a:pt x="49244" y="187071"/>
                </a:moveTo>
                <a:cubicBezTo>
                  <a:pt x="49244" y="187071"/>
                  <a:pt x="47911" y="189452"/>
                  <a:pt x="46482" y="191834"/>
                </a:cubicBezTo>
                <a:cubicBezTo>
                  <a:pt x="45053" y="194215"/>
                  <a:pt x="43815" y="196691"/>
                  <a:pt x="43815" y="196691"/>
                </a:cubicBezTo>
                <a:lnTo>
                  <a:pt x="88868" y="220790"/>
                </a:lnTo>
                <a:cubicBezTo>
                  <a:pt x="88868" y="220790"/>
                  <a:pt x="89916" y="218694"/>
                  <a:pt x="91154" y="216599"/>
                </a:cubicBezTo>
                <a:cubicBezTo>
                  <a:pt x="92297" y="214503"/>
                  <a:pt x="93536" y="212503"/>
                  <a:pt x="93536" y="212503"/>
                </a:cubicBezTo>
                <a:lnTo>
                  <a:pt x="49244" y="187071"/>
                </a:lnTo>
                <a:close/>
                <a:moveTo>
                  <a:pt x="74295" y="148876"/>
                </a:moveTo>
                <a:lnTo>
                  <a:pt x="67818" y="157829"/>
                </a:lnTo>
                <a:lnTo>
                  <a:pt x="109538" y="187262"/>
                </a:lnTo>
                <a:lnTo>
                  <a:pt x="115062" y="179546"/>
                </a:lnTo>
                <a:lnTo>
                  <a:pt x="74295" y="148876"/>
                </a:lnTo>
                <a:close/>
                <a:moveTo>
                  <a:pt x="103823" y="114205"/>
                </a:moveTo>
                <a:lnTo>
                  <a:pt x="96203" y="122206"/>
                </a:lnTo>
                <a:lnTo>
                  <a:pt x="134017" y="156496"/>
                </a:lnTo>
                <a:lnTo>
                  <a:pt x="140589" y="149542"/>
                </a:lnTo>
                <a:lnTo>
                  <a:pt x="103823" y="114205"/>
                </a:lnTo>
                <a:close/>
                <a:moveTo>
                  <a:pt x="137351" y="83249"/>
                </a:moveTo>
                <a:cubicBezTo>
                  <a:pt x="137351" y="83249"/>
                  <a:pt x="135160" y="84963"/>
                  <a:pt x="133064" y="86773"/>
                </a:cubicBezTo>
                <a:cubicBezTo>
                  <a:pt x="130969" y="88583"/>
                  <a:pt x="128873" y="90392"/>
                  <a:pt x="128873" y="90392"/>
                </a:cubicBezTo>
                <a:lnTo>
                  <a:pt x="162306" y="128969"/>
                </a:lnTo>
                <a:cubicBezTo>
                  <a:pt x="162306" y="128969"/>
                  <a:pt x="164116" y="127445"/>
                  <a:pt x="165926" y="125825"/>
                </a:cubicBezTo>
                <a:cubicBezTo>
                  <a:pt x="167735" y="124206"/>
                  <a:pt x="169640" y="122777"/>
                  <a:pt x="169640" y="122777"/>
                </a:cubicBezTo>
                <a:lnTo>
                  <a:pt x="137351" y="83249"/>
                </a:lnTo>
                <a:close/>
                <a:moveTo>
                  <a:pt x="174403" y="56769"/>
                </a:moveTo>
                <a:lnTo>
                  <a:pt x="165164" y="62770"/>
                </a:lnTo>
                <a:lnTo>
                  <a:pt x="193548" y="105156"/>
                </a:lnTo>
                <a:lnTo>
                  <a:pt x="201549" y="100013"/>
                </a:lnTo>
                <a:lnTo>
                  <a:pt x="174403" y="56769"/>
                </a:lnTo>
                <a:close/>
                <a:moveTo>
                  <a:pt x="214503" y="34862"/>
                </a:moveTo>
                <a:cubicBezTo>
                  <a:pt x="214503" y="34862"/>
                  <a:pt x="211931" y="35909"/>
                  <a:pt x="209550" y="37243"/>
                </a:cubicBezTo>
                <a:cubicBezTo>
                  <a:pt x="207074" y="38481"/>
                  <a:pt x="204597" y="39719"/>
                  <a:pt x="204597" y="39719"/>
                </a:cubicBezTo>
                <a:lnTo>
                  <a:pt x="227648" y="85249"/>
                </a:lnTo>
                <a:cubicBezTo>
                  <a:pt x="227648" y="85249"/>
                  <a:pt x="229743" y="84201"/>
                  <a:pt x="231839" y="83058"/>
                </a:cubicBezTo>
                <a:cubicBezTo>
                  <a:pt x="233934" y="81915"/>
                  <a:pt x="236125" y="81058"/>
                  <a:pt x="236125" y="81058"/>
                </a:cubicBezTo>
                <a:lnTo>
                  <a:pt x="214503" y="34862"/>
                </a:lnTo>
                <a:close/>
                <a:moveTo>
                  <a:pt x="256889" y="18098"/>
                </a:moveTo>
                <a:lnTo>
                  <a:pt x="246412" y="21622"/>
                </a:lnTo>
                <a:lnTo>
                  <a:pt x="263652" y="69628"/>
                </a:lnTo>
                <a:lnTo>
                  <a:pt x="272701" y="66580"/>
                </a:lnTo>
                <a:lnTo>
                  <a:pt x="256889" y="18098"/>
                </a:lnTo>
                <a:close/>
                <a:moveTo>
                  <a:pt x="301085" y="6668"/>
                </a:moveTo>
                <a:cubicBezTo>
                  <a:pt x="301085" y="6668"/>
                  <a:pt x="298323" y="7049"/>
                  <a:pt x="295656" y="7715"/>
                </a:cubicBezTo>
                <a:cubicBezTo>
                  <a:pt x="292989" y="8287"/>
                  <a:pt x="290322" y="8954"/>
                  <a:pt x="290322" y="8954"/>
                </a:cubicBezTo>
                <a:lnTo>
                  <a:pt x="301562" y="58769"/>
                </a:lnTo>
                <a:cubicBezTo>
                  <a:pt x="301562" y="58769"/>
                  <a:pt x="303848" y="58198"/>
                  <a:pt x="306229" y="57722"/>
                </a:cubicBezTo>
                <a:cubicBezTo>
                  <a:pt x="308515" y="57150"/>
                  <a:pt x="310896" y="56864"/>
                  <a:pt x="310896" y="56864"/>
                </a:cubicBezTo>
                <a:lnTo>
                  <a:pt x="301085" y="6668"/>
                </a:lnTo>
                <a:close/>
                <a:moveTo>
                  <a:pt x="346329" y="762"/>
                </a:moveTo>
                <a:lnTo>
                  <a:pt x="335375" y="1619"/>
                </a:lnTo>
                <a:lnTo>
                  <a:pt x="340424" y="52388"/>
                </a:lnTo>
                <a:lnTo>
                  <a:pt x="349949" y="51721"/>
                </a:lnTo>
                <a:lnTo>
                  <a:pt x="346329" y="762"/>
                </a:lnTo>
                <a:close/>
                <a:moveTo>
                  <a:pt x="391859" y="286"/>
                </a:moveTo>
                <a:lnTo>
                  <a:pt x="380810" y="0"/>
                </a:lnTo>
                <a:lnTo>
                  <a:pt x="379667" y="51054"/>
                </a:lnTo>
                <a:lnTo>
                  <a:pt x="389192" y="51340"/>
                </a:lnTo>
                <a:lnTo>
                  <a:pt x="391859" y="286"/>
                </a:lnTo>
                <a:close/>
                <a:moveTo>
                  <a:pt x="437198" y="5525"/>
                </a:moveTo>
                <a:cubicBezTo>
                  <a:pt x="437198" y="5525"/>
                  <a:pt x="434435" y="5048"/>
                  <a:pt x="431768" y="4572"/>
                </a:cubicBezTo>
                <a:cubicBezTo>
                  <a:pt x="429101" y="4000"/>
                  <a:pt x="426339" y="3715"/>
                  <a:pt x="426339" y="3715"/>
                </a:cubicBezTo>
                <a:lnTo>
                  <a:pt x="419005" y="54293"/>
                </a:lnTo>
                <a:cubicBezTo>
                  <a:pt x="419005" y="54293"/>
                  <a:pt x="421386" y="54578"/>
                  <a:pt x="423672" y="55054"/>
                </a:cubicBezTo>
                <a:cubicBezTo>
                  <a:pt x="426053" y="55435"/>
                  <a:pt x="428339" y="55912"/>
                  <a:pt x="428339" y="55912"/>
                </a:cubicBezTo>
                <a:lnTo>
                  <a:pt x="437198" y="5525"/>
                </a:lnTo>
                <a:close/>
                <a:moveTo>
                  <a:pt x="481584" y="16193"/>
                </a:moveTo>
                <a:lnTo>
                  <a:pt x="471011" y="13145"/>
                </a:lnTo>
                <a:lnTo>
                  <a:pt x="457486" y="62389"/>
                </a:lnTo>
                <a:lnTo>
                  <a:pt x="466630" y="64960"/>
                </a:lnTo>
                <a:lnTo>
                  <a:pt x="481584" y="16193"/>
                </a:lnTo>
                <a:close/>
                <a:moveTo>
                  <a:pt x="524256" y="32290"/>
                </a:moveTo>
                <a:cubicBezTo>
                  <a:pt x="524256" y="32290"/>
                  <a:pt x="521780" y="31147"/>
                  <a:pt x="519208" y="30004"/>
                </a:cubicBezTo>
                <a:cubicBezTo>
                  <a:pt x="516731" y="28861"/>
                  <a:pt x="514160" y="27908"/>
                  <a:pt x="514160" y="27908"/>
                </a:cubicBezTo>
                <a:lnTo>
                  <a:pt x="494729" y="75057"/>
                </a:lnTo>
                <a:cubicBezTo>
                  <a:pt x="494729" y="75057"/>
                  <a:pt x="496919" y="75819"/>
                  <a:pt x="499110" y="76867"/>
                </a:cubicBezTo>
                <a:cubicBezTo>
                  <a:pt x="501301" y="77819"/>
                  <a:pt x="503492" y="78867"/>
                  <a:pt x="503492" y="78867"/>
                </a:cubicBezTo>
                <a:lnTo>
                  <a:pt x="524256" y="32290"/>
                </a:lnTo>
                <a:close/>
                <a:moveTo>
                  <a:pt x="564642" y="53340"/>
                </a:moveTo>
                <a:lnTo>
                  <a:pt x="555117" y="47816"/>
                </a:lnTo>
                <a:lnTo>
                  <a:pt x="529971" y="92297"/>
                </a:lnTo>
                <a:lnTo>
                  <a:pt x="538258" y="97060"/>
                </a:lnTo>
                <a:lnTo>
                  <a:pt x="564642" y="53340"/>
                </a:lnTo>
                <a:close/>
                <a:moveTo>
                  <a:pt x="602171" y="79439"/>
                </a:moveTo>
                <a:cubicBezTo>
                  <a:pt x="602171" y="79439"/>
                  <a:pt x="599980" y="77724"/>
                  <a:pt x="597884" y="76010"/>
                </a:cubicBezTo>
                <a:cubicBezTo>
                  <a:pt x="595694" y="74295"/>
                  <a:pt x="593503" y="72676"/>
                  <a:pt x="593503" y="72676"/>
                </a:cubicBezTo>
                <a:lnTo>
                  <a:pt x="563118" y="113729"/>
                </a:lnTo>
                <a:cubicBezTo>
                  <a:pt x="563118" y="113729"/>
                  <a:pt x="565118" y="115062"/>
                  <a:pt x="566928" y="116586"/>
                </a:cubicBezTo>
                <a:cubicBezTo>
                  <a:pt x="568833" y="118015"/>
                  <a:pt x="570643" y="119539"/>
                  <a:pt x="570643" y="119539"/>
                </a:cubicBezTo>
                <a:lnTo>
                  <a:pt x="602171" y="79439"/>
                </a:lnTo>
                <a:close/>
                <a:moveTo>
                  <a:pt x="636270" y="109633"/>
                </a:moveTo>
                <a:cubicBezTo>
                  <a:pt x="636270" y="109633"/>
                  <a:pt x="634270" y="107633"/>
                  <a:pt x="632365" y="105823"/>
                </a:cubicBezTo>
                <a:cubicBezTo>
                  <a:pt x="630365" y="103918"/>
                  <a:pt x="628364" y="102013"/>
                  <a:pt x="628364" y="102013"/>
                </a:cubicBezTo>
                <a:lnTo>
                  <a:pt x="593217" y="139065"/>
                </a:lnTo>
                <a:cubicBezTo>
                  <a:pt x="593217" y="139065"/>
                  <a:pt x="594932" y="140684"/>
                  <a:pt x="596646" y="142399"/>
                </a:cubicBezTo>
                <a:cubicBezTo>
                  <a:pt x="598361" y="144018"/>
                  <a:pt x="600075" y="145733"/>
                  <a:pt x="600075" y="145733"/>
                </a:cubicBezTo>
                <a:lnTo>
                  <a:pt x="636270" y="109633"/>
                </a:lnTo>
                <a:close/>
                <a:moveTo>
                  <a:pt x="666274" y="143923"/>
                </a:moveTo>
                <a:lnTo>
                  <a:pt x="659416" y="135255"/>
                </a:lnTo>
                <a:lnTo>
                  <a:pt x="620078" y="167735"/>
                </a:lnTo>
                <a:lnTo>
                  <a:pt x="625983" y="175260"/>
                </a:lnTo>
                <a:lnTo>
                  <a:pt x="666274" y="143923"/>
                </a:lnTo>
                <a:close/>
                <a:moveTo>
                  <a:pt x="692087" y="181546"/>
                </a:moveTo>
                <a:cubicBezTo>
                  <a:pt x="692087" y="181546"/>
                  <a:pt x="690753" y="179165"/>
                  <a:pt x="689229" y="176879"/>
                </a:cubicBezTo>
                <a:cubicBezTo>
                  <a:pt x="687705" y="174593"/>
                  <a:pt x="686276" y="172212"/>
                  <a:pt x="686276" y="172212"/>
                </a:cubicBezTo>
                <a:lnTo>
                  <a:pt x="643223" y="199644"/>
                </a:lnTo>
                <a:cubicBezTo>
                  <a:pt x="643223" y="199644"/>
                  <a:pt x="644557" y="201644"/>
                  <a:pt x="645795" y="203645"/>
                </a:cubicBezTo>
                <a:cubicBezTo>
                  <a:pt x="647129" y="205645"/>
                  <a:pt x="648272" y="207740"/>
                  <a:pt x="648272" y="207740"/>
                </a:cubicBezTo>
                <a:lnTo>
                  <a:pt x="692087" y="181546"/>
                </a:lnTo>
                <a:close/>
                <a:moveTo>
                  <a:pt x="712946" y="222123"/>
                </a:moveTo>
                <a:lnTo>
                  <a:pt x="708374" y="212026"/>
                </a:lnTo>
                <a:lnTo>
                  <a:pt x="662273" y="234029"/>
                </a:lnTo>
                <a:lnTo>
                  <a:pt x="666179" y="242697"/>
                </a:lnTo>
                <a:lnTo>
                  <a:pt x="712946" y="222123"/>
                </a:lnTo>
                <a:close/>
                <a:moveTo>
                  <a:pt x="728758" y="264986"/>
                </a:moveTo>
                <a:cubicBezTo>
                  <a:pt x="728758" y="264986"/>
                  <a:pt x="728091" y="262319"/>
                  <a:pt x="727139" y="259651"/>
                </a:cubicBezTo>
                <a:cubicBezTo>
                  <a:pt x="726281" y="257080"/>
                  <a:pt x="725424" y="254413"/>
                  <a:pt x="725424" y="254413"/>
                </a:cubicBezTo>
                <a:lnTo>
                  <a:pt x="676942" y="270510"/>
                </a:lnTo>
                <a:cubicBezTo>
                  <a:pt x="676942" y="270510"/>
                  <a:pt x="677704" y="272796"/>
                  <a:pt x="678466" y="274987"/>
                </a:cubicBezTo>
                <a:cubicBezTo>
                  <a:pt x="679228" y="277273"/>
                  <a:pt x="679799" y="279559"/>
                  <a:pt x="679799" y="279559"/>
                </a:cubicBezTo>
                <a:lnTo>
                  <a:pt x="728758" y="264986"/>
                </a:lnTo>
                <a:close/>
                <a:moveTo>
                  <a:pt x="739045" y="309372"/>
                </a:moveTo>
                <a:lnTo>
                  <a:pt x="737140" y="298513"/>
                </a:lnTo>
                <a:lnTo>
                  <a:pt x="687038" y="308515"/>
                </a:lnTo>
                <a:lnTo>
                  <a:pt x="688753" y="317849"/>
                </a:lnTo>
                <a:lnTo>
                  <a:pt x="739045" y="309372"/>
                </a:lnTo>
                <a:close/>
                <a:moveTo>
                  <a:pt x="743998" y="354711"/>
                </a:moveTo>
                <a:cubicBezTo>
                  <a:pt x="743998" y="354711"/>
                  <a:pt x="743903" y="351949"/>
                  <a:pt x="743712" y="349187"/>
                </a:cubicBezTo>
                <a:cubicBezTo>
                  <a:pt x="743522" y="346424"/>
                  <a:pt x="743331" y="343662"/>
                  <a:pt x="743331" y="343662"/>
                </a:cubicBezTo>
                <a:lnTo>
                  <a:pt x="692468" y="347472"/>
                </a:lnTo>
                <a:cubicBezTo>
                  <a:pt x="692468" y="347472"/>
                  <a:pt x="692658" y="349853"/>
                  <a:pt x="692849" y="352234"/>
                </a:cubicBezTo>
                <a:cubicBezTo>
                  <a:pt x="693039" y="354616"/>
                  <a:pt x="693134" y="356997"/>
                  <a:pt x="693134" y="356997"/>
                </a:cubicBezTo>
                <a:lnTo>
                  <a:pt x="743998" y="354711"/>
                </a:lnTo>
                <a:close/>
                <a:moveTo>
                  <a:pt x="743236" y="400241"/>
                </a:moveTo>
                <a:cubicBezTo>
                  <a:pt x="743236" y="400241"/>
                  <a:pt x="743426" y="397478"/>
                  <a:pt x="743617" y="394716"/>
                </a:cubicBezTo>
                <a:cubicBezTo>
                  <a:pt x="743903" y="391954"/>
                  <a:pt x="743903" y="389192"/>
                  <a:pt x="743903" y="389192"/>
                </a:cubicBezTo>
                <a:lnTo>
                  <a:pt x="692849" y="386905"/>
                </a:lnTo>
                <a:cubicBezTo>
                  <a:pt x="692849" y="386905"/>
                  <a:pt x="692753" y="389287"/>
                  <a:pt x="692563" y="391668"/>
                </a:cubicBezTo>
                <a:cubicBezTo>
                  <a:pt x="692372" y="394049"/>
                  <a:pt x="692182" y="396430"/>
                  <a:pt x="692182" y="396430"/>
                </a:cubicBezTo>
                <a:lnTo>
                  <a:pt x="743236" y="400241"/>
                </a:lnTo>
                <a:close/>
                <a:moveTo>
                  <a:pt x="737140" y="445484"/>
                </a:moveTo>
                <a:lnTo>
                  <a:pt x="739045" y="434626"/>
                </a:lnTo>
                <a:lnTo>
                  <a:pt x="688753" y="426053"/>
                </a:lnTo>
                <a:lnTo>
                  <a:pt x="687038" y="435388"/>
                </a:lnTo>
                <a:lnTo>
                  <a:pt x="737140" y="445484"/>
                </a:lnTo>
                <a:close/>
                <a:moveTo>
                  <a:pt x="725329" y="489585"/>
                </a:moveTo>
                <a:cubicBezTo>
                  <a:pt x="725329" y="489585"/>
                  <a:pt x="726186" y="487013"/>
                  <a:pt x="727043" y="484346"/>
                </a:cubicBezTo>
                <a:cubicBezTo>
                  <a:pt x="727996" y="481775"/>
                  <a:pt x="728663" y="479012"/>
                  <a:pt x="728663" y="479012"/>
                </a:cubicBezTo>
                <a:lnTo>
                  <a:pt x="679799" y="464344"/>
                </a:lnTo>
                <a:cubicBezTo>
                  <a:pt x="679799" y="464344"/>
                  <a:pt x="679228" y="466630"/>
                  <a:pt x="678466" y="468916"/>
                </a:cubicBezTo>
                <a:cubicBezTo>
                  <a:pt x="677704" y="471202"/>
                  <a:pt x="676942" y="473392"/>
                  <a:pt x="676942" y="473392"/>
                </a:cubicBezTo>
                <a:lnTo>
                  <a:pt x="725329" y="489585"/>
                </a:lnTo>
                <a:close/>
                <a:moveTo>
                  <a:pt x="708374" y="531876"/>
                </a:moveTo>
                <a:lnTo>
                  <a:pt x="712946" y="521780"/>
                </a:lnTo>
                <a:lnTo>
                  <a:pt x="666179" y="501205"/>
                </a:lnTo>
                <a:lnTo>
                  <a:pt x="662273" y="509873"/>
                </a:lnTo>
                <a:lnTo>
                  <a:pt x="708374" y="531876"/>
                </a:lnTo>
                <a:close/>
                <a:moveTo>
                  <a:pt x="686181" y="571786"/>
                </a:moveTo>
                <a:cubicBezTo>
                  <a:pt x="686181" y="571786"/>
                  <a:pt x="687705" y="569500"/>
                  <a:pt x="689134" y="567119"/>
                </a:cubicBezTo>
                <a:cubicBezTo>
                  <a:pt x="690658" y="564833"/>
                  <a:pt x="691991" y="562451"/>
                  <a:pt x="691991" y="562451"/>
                </a:cubicBezTo>
                <a:lnTo>
                  <a:pt x="648176" y="536258"/>
                </a:lnTo>
                <a:cubicBezTo>
                  <a:pt x="648176" y="536258"/>
                  <a:pt x="647033" y="538353"/>
                  <a:pt x="645700" y="540353"/>
                </a:cubicBezTo>
                <a:cubicBezTo>
                  <a:pt x="644366" y="542354"/>
                  <a:pt x="643128" y="544354"/>
                  <a:pt x="643128" y="544354"/>
                </a:cubicBezTo>
                <a:lnTo>
                  <a:pt x="686181" y="571786"/>
                </a:lnTo>
                <a:close/>
                <a:moveTo>
                  <a:pt x="659511" y="608743"/>
                </a:moveTo>
                <a:lnTo>
                  <a:pt x="666369" y="600075"/>
                </a:lnTo>
                <a:lnTo>
                  <a:pt x="626078" y="568738"/>
                </a:lnTo>
                <a:lnTo>
                  <a:pt x="620173" y="576263"/>
                </a:lnTo>
                <a:lnTo>
                  <a:pt x="659511" y="608743"/>
                </a:lnTo>
                <a:close/>
                <a:moveTo>
                  <a:pt x="628269" y="641985"/>
                </a:moveTo>
                <a:cubicBezTo>
                  <a:pt x="628269" y="641985"/>
                  <a:pt x="630269" y="640080"/>
                  <a:pt x="632270" y="638175"/>
                </a:cubicBezTo>
                <a:cubicBezTo>
                  <a:pt x="634270" y="636270"/>
                  <a:pt x="636175" y="634365"/>
                  <a:pt x="636175" y="634365"/>
                </a:cubicBezTo>
                <a:lnTo>
                  <a:pt x="599980" y="598361"/>
                </a:lnTo>
                <a:cubicBezTo>
                  <a:pt x="599980" y="598361"/>
                  <a:pt x="598265" y="600075"/>
                  <a:pt x="596551" y="601694"/>
                </a:cubicBezTo>
                <a:cubicBezTo>
                  <a:pt x="594836" y="603313"/>
                  <a:pt x="593122" y="605028"/>
                  <a:pt x="593122" y="605028"/>
                </a:cubicBezTo>
                <a:lnTo>
                  <a:pt x="628269" y="641985"/>
                </a:lnTo>
                <a:close/>
                <a:moveTo>
                  <a:pt x="593408" y="671322"/>
                </a:moveTo>
                <a:cubicBezTo>
                  <a:pt x="593408" y="671322"/>
                  <a:pt x="595694" y="669703"/>
                  <a:pt x="597789" y="667988"/>
                </a:cubicBezTo>
                <a:cubicBezTo>
                  <a:pt x="599980" y="666274"/>
                  <a:pt x="602075" y="664559"/>
                  <a:pt x="602075" y="664559"/>
                </a:cubicBezTo>
                <a:lnTo>
                  <a:pt x="570548" y="624459"/>
                </a:lnTo>
                <a:cubicBezTo>
                  <a:pt x="570548" y="624459"/>
                  <a:pt x="568643" y="625888"/>
                  <a:pt x="566833" y="627412"/>
                </a:cubicBezTo>
                <a:cubicBezTo>
                  <a:pt x="565023" y="628936"/>
                  <a:pt x="563023" y="630269"/>
                  <a:pt x="563023" y="630269"/>
                </a:cubicBezTo>
                <a:lnTo>
                  <a:pt x="593408" y="671322"/>
                </a:lnTo>
                <a:close/>
                <a:moveTo>
                  <a:pt x="555117" y="696182"/>
                </a:moveTo>
                <a:lnTo>
                  <a:pt x="564642" y="690658"/>
                </a:lnTo>
                <a:lnTo>
                  <a:pt x="538163" y="646938"/>
                </a:lnTo>
                <a:lnTo>
                  <a:pt x="529971" y="651701"/>
                </a:lnTo>
                <a:lnTo>
                  <a:pt x="555117" y="696182"/>
                </a:lnTo>
                <a:close/>
                <a:moveTo>
                  <a:pt x="514160" y="716090"/>
                </a:moveTo>
                <a:cubicBezTo>
                  <a:pt x="514160" y="716090"/>
                  <a:pt x="516731" y="715137"/>
                  <a:pt x="519208" y="713994"/>
                </a:cubicBezTo>
                <a:cubicBezTo>
                  <a:pt x="521780" y="712851"/>
                  <a:pt x="524256" y="711708"/>
                  <a:pt x="524256" y="711708"/>
                </a:cubicBezTo>
                <a:lnTo>
                  <a:pt x="503396" y="665131"/>
                </a:lnTo>
                <a:cubicBezTo>
                  <a:pt x="503396" y="665131"/>
                  <a:pt x="501206" y="666083"/>
                  <a:pt x="499015" y="667036"/>
                </a:cubicBezTo>
                <a:cubicBezTo>
                  <a:pt x="496824" y="668084"/>
                  <a:pt x="494633" y="668846"/>
                  <a:pt x="494633" y="668846"/>
                </a:cubicBezTo>
                <a:lnTo>
                  <a:pt x="514160" y="716090"/>
                </a:lnTo>
                <a:close/>
                <a:moveTo>
                  <a:pt x="470916" y="730853"/>
                </a:moveTo>
                <a:lnTo>
                  <a:pt x="481489" y="727805"/>
                </a:lnTo>
                <a:lnTo>
                  <a:pt x="466535" y="679037"/>
                </a:lnTo>
                <a:lnTo>
                  <a:pt x="457391" y="681609"/>
                </a:lnTo>
                <a:lnTo>
                  <a:pt x="470916" y="730853"/>
                </a:lnTo>
                <a:close/>
                <a:moveTo>
                  <a:pt x="426339" y="740283"/>
                </a:moveTo>
                <a:cubicBezTo>
                  <a:pt x="426339" y="740283"/>
                  <a:pt x="429101" y="739997"/>
                  <a:pt x="431768" y="739426"/>
                </a:cubicBezTo>
                <a:cubicBezTo>
                  <a:pt x="434531" y="738950"/>
                  <a:pt x="437198" y="738473"/>
                  <a:pt x="437198" y="738473"/>
                </a:cubicBezTo>
                <a:lnTo>
                  <a:pt x="428339" y="688181"/>
                </a:lnTo>
                <a:cubicBezTo>
                  <a:pt x="428339" y="688181"/>
                  <a:pt x="425958" y="688562"/>
                  <a:pt x="423672" y="689038"/>
                </a:cubicBezTo>
                <a:cubicBezTo>
                  <a:pt x="421386" y="689515"/>
                  <a:pt x="419005" y="689801"/>
                  <a:pt x="419005" y="689801"/>
                </a:cubicBezTo>
                <a:lnTo>
                  <a:pt x="426339" y="740283"/>
                </a:lnTo>
                <a:close/>
                <a:moveTo>
                  <a:pt x="380905" y="743998"/>
                </a:moveTo>
                <a:lnTo>
                  <a:pt x="391954" y="743712"/>
                </a:lnTo>
                <a:lnTo>
                  <a:pt x="389287" y="692753"/>
                </a:lnTo>
                <a:lnTo>
                  <a:pt x="379762" y="693039"/>
                </a:lnTo>
                <a:lnTo>
                  <a:pt x="380905" y="743998"/>
                </a:lnTo>
                <a:close/>
                <a:moveTo>
                  <a:pt x="335280" y="742379"/>
                </a:moveTo>
                <a:lnTo>
                  <a:pt x="346234" y="743236"/>
                </a:lnTo>
                <a:lnTo>
                  <a:pt x="349758" y="692277"/>
                </a:lnTo>
                <a:lnTo>
                  <a:pt x="340233" y="691610"/>
                </a:lnTo>
                <a:lnTo>
                  <a:pt x="335280" y="742379"/>
                </a:lnTo>
                <a:close/>
                <a:moveTo>
                  <a:pt x="290322" y="735044"/>
                </a:moveTo>
                <a:cubicBezTo>
                  <a:pt x="290322" y="735044"/>
                  <a:pt x="292989" y="735616"/>
                  <a:pt x="295656" y="736283"/>
                </a:cubicBezTo>
                <a:cubicBezTo>
                  <a:pt x="298323" y="736949"/>
                  <a:pt x="301085" y="737330"/>
                  <a:pt x="301085" y="737330"/>
                </a:cubicBezTo>
                <a:lnTo>
                  <a:pt x="310801" y="687229"/>
                </a:lnTo>
                <a:cubicBezTo>
                  <a:pt x="310801" y="687229"/>
                  <a:pt x="308420" y="686848"/>
                  <a:pt x="306134" y="686372"/>
                </a:cubicBezTo>
                <a:cubicBezTo>
                  <a:pt x="303848" y="685800"/>
                  <a:pt x="301466" y="685324"/>
                  <a:pt x="301466" y="685324"/>
                </a:cubicBezTo>
                <a:lnTo>
                  <a:pt x="290322" y="735044"/>
                </a:lnTo>
                <a:close/>
                <a:moveTo>
                  <a:pt x="246412" y="722376"/>
                </a:moveTo>
                <a:lnTo>
                  <a:pt x="256889" y="725900"/>
                </a:lnTo>
                <a:lnTo>
                  <a:pt x="272701" y="677323"/>
                </a:lnTo>
                <a:lnTo>
                  <a:pt x="263652" y="674275"/>
                </a:lnTo>
                <a:lnTo>
                  <a:pt x="246412" y="722376"/>
                </a:lnTo>
                <a:close/>
                <a:moveTo>
                  <a:pt x="204597" y="704279"/>
                </a:moveTo>
                <a:cubicBezTo>
                  <a:pt x="204597" y="704279"/>
                  <a:pt x="207074" y="705517"/>
                  <a:pt x="209550" y="706755"/>
                </a:cubicBezTo>
                <a:cubicBezTo>
                  <a:pt x="212027" y="707993"/>
                  <a:pt x="214503" y="709136"/>
                  <a:pt x="214503" y="709136"/>
                </a:cubicBezTo>
                <a:lnTo>
                  <a:pt x="236125" y="662940"/>
                </a:lnTo>
                <a:cubicBezTo>
                  <a:pt x="236125" y="662940"/>
                  <a:pt x="233934" y="661988"/>
                  <a:pt x="231839" y="660940"/>
                </a:cubicBezTo>
                <a:cubicBezTo>
                  <a:pt x="229743" y="659892"/>
                  <a:pt x="227648" y="658749"/>
                  <a:pt x="227648" y="658749"/>
                </a:cubicBezTo>
                <a:lnTo>
                  <a:pt x="204597" y="704279"/>
                </a:lnTo>
                <a:close/>
                <a:moveTo>
                  <a:pt x="165164" y="681323"/>
                </a:moveTo>
                <a:lnTo>
                  <a:pt x="174403" y="687324"/>
                </a:lnTo>
                <a:lnTo>
                  <a:pt x="201549" y="644080"/>
                </a:lnTo>
                <a:lnTo>
                  <a:pt x="193548" y="638937"/>
                </a:lnTo>
                <a:lnTo>
                  <a:pt x="165164" y="681323"/>
                </a:lnTo>
                <a:close/>
                <a:moveTo>
                  <a:pt x="128969" y="653605"/>
                </a:moveTo>
                <a:cubicBezTo>
                  <a:pt x="128969" y="653605"/>
                  <a:pt x="131064" y="655415"/>
                  <a:pt x="133160" y="657225"/>
                </a:cubicBezTo>
                <a:cubicBezTo>
                  <a:pt x="135160" y="659035"/>
                  <a:pt x="137446" y="660749"/>
                  <a:pt x="137446" y="660749"/>
                </a:cubicBezTo>
                <a:lnTo>
                  <a:pt x="169640" y="621125"/>
                </a:lnTo>
                <a:cubicBezTo>
                  <a:pt x="169640" y="621125"/>
                  <a:pt x="167735" y="619697"/>
                  <a:pt x="165926" y="618077"/>
                </a:cubicBezTo>
                <a:cubicBezTo>
                  <a:pt x="164116" y="616553"/>
                  <a:pt x="162306" y="614934"/>
                  <a:pt x="162306" y="614934"/>
                </a:cubicBezTo>
                <a:lnTo>
                  <a:pt x="128969" y="653605"/>
                </a:lnTo>
                <a:close/>
                <a:moveTo>
                  <a:pt x="96298" y="621792"/>
                </a:moveTo>
                <a:lnTo>
                  <a:pt x="103918" y="629793"/>
                </a:lnTo>
                <a:lnTo>
                  <a:pt x="140780" y="594455"/>
                </a:lnTo>
                <a:lnTo>
                  <a:pt x="134207" y="587502"/>
                </a:lnTo>
                <a:lnTo>
                  <a:pt x="96298" y="621792"/>
                </a:lnTo>
                <a:close/>
                <a:moveTo>
                  <a:pt x="67818" y="586169"/>
                </a:moveTo>
                <a:lnTo>
                  <a:pt x="74295" y="595122"/>
                </a:lnTo>
                <a:lnTo>
                  <a:pt x="115157" y="564451"/>
                </a:lnTo>
                <a:lnTo>
                  <a:pt x="109633" y="556736"/>
                </a:lnTo>
                <a:lnTo>
                  <a:pt x="67818" y="586169"/>
                </a:lnTo>
                <a:close/>
                <a:moveTo>
                  <a:pt x="43910" y="547402"/>
                </a:moveTo>
                <a:cubicBezTo>
                  <a:pt x="43910" y="547402"/>
                  <a:pt x="45149" y="549878"/>
                  <a:pt x="46577" y="552259"/>
                </a:cubicBezTo>
                <a:cubicBezTo>
                  <a:pt x="47911" y="554641"/>
                  <a:pt x="49340" y="557022"/>
                  <a:pt x="49340" y="557022"/>
                </a:cubicBezTo>
                <a:lnTo>
                  <a:pt x="93631" y="531590"/>
                </a:lnTo>
                <a:cubicBezTo>
                  <a:pt x="93631" y="531590"/>
                  <a:pt x="92488" y="529495"/>
                  <a:pt x="91250" y="527495"/>
                </a:cubicBezTo>
                <a:cubicBezTo>
                  <a:pt x="90011" y="525494"/>
                  <a:pt x="88964" y="523304"/>
                  <a:pt x="88964" y="523304"/>
                </a:cubicBezTo>
                <a:lnTo>
                  <a:pt x="43910" y="547402"/>
                </a:lnTo>
                <a:close/>
                <a:moveTo>
                  <a:pt x="24956" y="505873"/>
                </a:moveTo>
                <a:lnTo>
                  <a:pt x="29051" y="516160"/>
                </a:lnTo>
                <a:lnTo>
                  <a:pt x="76105" y="496348"/>
                </a:lnTo>
                <a:lnTo>
                  <a:pt x="72581" y="487490"/>
                </a:lnTo>
                <a:lnTo>
                  <a:pt x="24956" y="505873"/>
                </a:lnTo>
                <a:close/>
                <a:moveTo>
                  <a:pt x="11144" y="462344"/>
                </a:moveTo>
                <a:cubicBezTo>
                  <a:pt x="11144" y="462344"/>
                  <a:pt x="11716" y="465011"/>
                  <a:pt x="12478" y="467678"/>
                </a:cubicBezTo>
                <a:cubicBezTo>
                  <a:pt x="13240" y="470345"/>
                  <a:pt x="14002" y="473012"/>
                  <a:pt x="14002" y="473012"/>
                </a:cubicBezTo>
                <a:lnTo>
                  <a:pt x="63151" y="459200"/>
                </a:lnTo>
                <a:cubicBezTo>
                  <a:pt x="63151" y="459200"/>
                  <a:pt x="62484" y="456914"/>
                  <a:pt x="61817" y="454628"/>
                </a:cubicBezTo>
                <a:cubicBezTo>
                  <a:pt x="61151" y="452342"/>
                  <a:pt x="60674" y="450056"/>
                  <a:pt x="60674" y="450056"/>
                </a:cubicBezTo>
                <a:lnTo>
                  <a:pt x="11144" y="462344"/>
                </a:lnTo>
                <a:close/>
                <a:moveTo>
                  <a:pt x="2858" y="417481"/>
                </a:moveTo>
                <a:lnTo>
                  <a:pt x="4286" y="428434"/>
                </a:lnTo>
                <a:lnTo>
                  <a:pt x="54769" y="420719"/>
                </a:lnTo>
                <a:lnTo>
                  <a:pt x="53626" y="411290"/>
                </a:lnTo>
                <a:lnTo>
                  <a:pt x="2858" y="417481"/>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FBD52F48-AAED-E52B-EB9B-4C213CF7095F}"/>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21</a:t>
            </a:fld>
            <a:endParaRPr lang="en-GB" altLang="en-US" sz="800" dirty="0">
              <a:solidFill>
                <a:schemeClr val="bg1"/>
              </a:solidFill>
              <a:cs typeface="Arial" panose="020B0604020202020204" pitchFamily="34" charset="0"/>
            </a:endParaRPr>
          </a:p>
        </p:txBody>
      </p:sp>
      <p:sp>
        <p:nvSpPr>
          <p:cNvPr id="6" name="TextBox 6">
            <a:extLst>
              <a:ext uri="{FF2B5EF4-FFF2-40B4-BE49-F238E27FC236}">
                <a16:creationId xmlns:a16="http://schemas.microsoft.com/office/drawing/2014/main" id="{4D013834-6EF2-EA7E-76EA-98CDEA842880}"/>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7698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AF464-0BC2-AB44-A895-43E2AB368740}"/>
              </a:ext>
            </a:extLst>
          </p:cNvPr>
          <p:cNvSpPr>
            <a:spLocks noGrp="1"/>
          </p:cNvSpPr>
          <p:nvPr>
            <p:ph type="title"/>
          </p:nvPr>
        </p:nvSpPr>
        <p:spPr/>
        <p:txBody>
          <a:bodyPr/>
          <a:lstStyle/>
          <a:p>
            <a:r>
              <a:rPr lang="en-US" dirty="0" err="1"/>
              <a:t>LiveLink</a:t>
            </a:r>
            <a:r>
              <a:rPr lang="en-US" dirty="0"/>
              <a:t> and Google Earth Engine</a:t>
            </a:r>
          </a:p>
        </p:txBody>
      </p:sp>
      <p:sp>
        <p:nvSpPr>
          <p:cNvPr id="4" name="Content Placeholder 3">
            <a:extLst>
              <a:ext uri="{FF2B5EF4-FFF2-40B4-BE49-F238E27FC236}">
                <a16:creationId xmlns:a16="http://schemas.microsoft.com/office/drawing/2014/main" id="{CDE121A7-B6CE-EE4E-97D3-93F9D9B9F911}"/>
              </a:ext>
            </a:extLst>
          </p:cNvPr>
          <p:cNvSpPr>
            <a:spLocks noGrp="1"/>
          </p:cNvSpPr>
          <p:nvPr>
            <p:ph sz="quarter" idx="21"/>
          </p:nvPr>
        </p:nvSpPr>
        <p:spPr>
          <a:xfrm>
            <a:off x="609599" y="1663200"/>
            <a:ext cx="6493934" cy="4215600"/>
          </a:xfrm>
        </p:spPr>
        <p:txBody>
          <a:bodyPr/>
          <a:lstStyle/>
          <a:p>
            <a:pPr marL="0" indent="0">
              <a:buNone/>
            </a:pPr>
            <a:r>
              <a:rPr lang="en-GB" altLang="en-US" sz="1800" dirty="0">
                <a:solidFill>
                  <a:srgbClr val="0098BA"/>
                </a:solidFill>
              </a:rPr>
              <a:t>       </a:t>
            </a:r>
            <a:r>
              <a:rPr lang="en-GB" altLang="en-US" sz="1800" dirty="0">
                <a:solidFill>
                  <a:schemeClr val="accent2"/>
                </a:solidFill>
              </a:rPr>
              <a:t>What can it provide?</a:t>
            </a:r>
          </a:p>
          <a:p>
            <a:pPr lvl="2">
              <a:spcBef>
                <a:spcPts val="1200"/>
              </a:spcBef>
            </a:pPr>
            <a:r>
              <a:rPr lang="en-GB" altLang="en-US" dirty="0"/>
              <a:t>Leverage massive content (Petabytes not stored on your infrastructure)</a:t>
            </a:r>
          </a:p>
          <a:p>
            <a:pPr lvl="2">
              <a:spcBef>
                <a:spcPts val="1200"/>
              </a:spcBef>
            </a:pPr>
            <a:r>
              <a:rPr lang="en-GB" altLang="en-US" dirty="0"/>
              <a:t>Leverage cloud computing (reducing need for High Spec Machines)</a:t>
            </a:r>
          </a:p>
          <a:p>
            <a:pPr lvl="2">
              <a:spcBef>
                <a:spcPts val="1200"/>
              </a:spcBef>
            </a:pPr>
            <a:r>
              <a:rPr lang="en-GB" altLang="en-US" dirty="0"/>
              <a:t>Stay in the trusted IMAGINE user environment </a:t>
            </a:r>
          </a:p>
          <a:p>
            <a:pPr lvl="3">
              <a:spcBef>
                <a:spcPts val="1200"/>
              </a:spcBef>
            </a:pPr>
            <a:r>
              <a:rPr lang="en-GB" altLang="en-US" dirty="0"/>
              <a:t>No need to build your environment in Google Earth Engine</a:t>
            </a:r>
          </a:p>
          <a:p>
            <a:pPr lvl="3">
              <a:spcBef>
                <a:spcPts val="1200"/>
              </a:spcBef>
            </a:pPr>
            <a:r>
              <a:rPr lang="en-GB" altLang="en-US" dirty="0"/>
              <a:t>Leverage IMAGINES drag and drop design</a:t>
            </a:r>
          </a:p>
          <a:p>
            <a:pPr lvl="3">
              <a:spcBef>
                <a:spcPts val="1200"/>
              </a:spcBef>
            </a:pPr>
            <a:endParaRPr lang="en-GB" altLang="en-US" dirty="0"/>
          </a:p>
          <a:p>
            <a:pPr marL="682625" lvl="3" indent="0">
              <a:spcBef>
                <a:spcPts val="1200"/>
              </a:spcBef>
              <a:buNone/>
            </a:pPr>
            <a:r>
              <a:rPr lang="en-GB" altLang="en-US" dirty="0"/>
              <a:t>Optimise Data Access</a:t>
            </a:r>
          </a:p>
          <a:p>
            <a:pPr marL="682625" lvl="3" indent="0">
              <a:spcBef>
                <a:spcPts val="1200"/>
              </a:spcBef>
              <a:buNone/>
            </a:pPr>
            <a:r>
              <a:rPr lang="en-GB" altLang="en-US" dirty="0"/>
              <a:t>Speed up processing and analysis</a:t>
            </a:r>
          </a:p>
          <a:p>
            <a:pPr marL="682625" lvl="3" indent="0">
              <a:spcBef>
                <a:spcPts val="1200"/>
              </a:spcBef>
              <a:buNone/>
            </a:pPr>
            <a:r>
              <a:rPr lang="en-GB" altLang="en-US" dirty="0"/>
              <a:t>Reduce work effort and overheads as a result</a:t>
            </a:r>
          </a:p>
          <a:p>
            <a:pPr lvl="2"/>
            <a:endParaRPr lang="en-GB" altLang="en-US" dirty="0"/>
          </a:p>
          <a:p>
            <a:pPr lvl="2"/>
            <a:endParaRPr lang="en-GB" altLang="en-US" dirty="0"/>
          </a:p>
          <a:p>
            <a:pPr lvl="1"/>
            <a:endParaRPr lang="en-GB" altLang="en-US" dirty="0"/>
          </a:p>
        </p:txBody>
      </p:sp>
      <p:pic>
        <p:nvPicPr>
          <p:cNvPr id="6" name="Picture 5" descr="A picture containing majorelle blue, light, indoor&#10;&#10;Description automatically generated">
            <a:extLst>
              <a:ext uri="{FF2B5EF4-FFF2-40B4-BE49-F238E27FC236}">
                <a16:creationId xmlns:a16="http://schemas.microsoft.com/office/drawing/2014/main" id="{2D3211D5-1CCC-2797-92E6-176978BBA836}"/>
              </a:ext>
            </a:extLst>
          </p:cNvPr>
          <p:cNvPicPr>
            <a:picLocks noChangeAspect="1"/>
          </p:cNvPicPr>
          <p:nvPr/>
        </p:nvPicPr>
        <p:blipFill rotWithShape="1">
          <a:blip r:embed="rId2">
            <a:alphaModFix/>
          </a:blip>
          <a:srcRect r="32181"/>
          <a:stretch/>
        </p:blipFill>
        <p:spPr>
          <a:xfrm>
            <a:off x="7011145" y="1650827"/>
            <a:ext cx="4482811" cy="3718097"/>
          </a:xfrm>
          <a:prstGeom prst="roundRect">
            <a:avLst>
              <a:gd name="adj" fmla="val 4523"/>
            </a:avLst>
          </a:prstGeom>
          <a:solidFill>
            <a:srgbClr val="FFFFFF">
              <a:shade val="85000"/>
            </a:srgbClr>
          </a:solidFill>
          <a:ln w="28575">
            <a:gradFill>
              <a:gsLst>
                <a:gs pos="0">
                  <a:srgbClr val="9CD56C"/>
                </a:gs>
                <a:gs pos="100000">
                  <a:srgbClr val="0098BA"/>
                </a:gs>
              </a:gsLst>
              <a:lin ang="5400000" scaled="1"/>
            </a:gradFill>
          </a:ln>
          <a:effectLst>
            <a:reflection blurRad="12700" stA="38000" endPos="19000" dist="5000" dir="5400000" sy="-100000" algn="bl" rotWithShape="0"/>
          </a:effectLst>
        </p:spPr>
      </p:pic>
      <p:grpSp>
        <p:nvGrpSpPr>
          <p:cNvPr id="14" name="Graphic 1">
            <a:extLst>
              <a:ext uri="{FF2B5EF4-FFF2-40B4-BE49-F238E27FC236}">
                <a16:creationId xmlns:a16="http://schemas.microsoft.com/office/drawing/2014/main" id="{A0F795C7-40D2-277C-E40E-D6871273B1BE}"/>
              </a:ext>
            </a:extLst>
          </p:cNvPr>
          <p:cNvGrpSpPr/>
          <p:nvPr/>
        </p:nvGrpSpPr>
        <p:grpSpPr>
          <a:xfrm flipH="1">
            <a:off x="615229" y="1603298"/>
            <a:ext cx="373193" cy="302156"/>
            <a:chOff x="5005387" y="4906708"/>
            <a:chExt cx="435673" cy="318515"/>
          </a:xfrm>
        </p:grpSpPr>
        <p:sp>
          <p:nvSpPr>
            <p:cNvPr id="15" name="Freeform: Shape 87">
              <a:extLst>
                <a:ext uri="{FF2B5EF4-FFF2-40B4-BE49-F238E27FC236}">
                  <a16:creationId xmlns:a16="http://schemas.microsoft.com/office/drawing/2014/main" id="{7CB344C0-65A0-4127-81CD-1E2A0023156D}"/>
                </a:ext>
              </a:extLst>
            </p:cNvPr>
            <p:cNvSpPr/>
            <p:nvPr/>
          </p:nvSpPr>
          <p:spPr>
            <a:xfrm>
              <a:off x="5216651" y="4906708"/>
              <a:ext cx="224409" cy="317849"/>
            </a:xfrm>
            <a:custGeom>
              <a:avLst/>
              <a:gdLst>
                <a:gd name="connsiteX0" fmla="*/ 130969 w 224409"/>
                <a:gd name="connsiteY0" fmla="*/ 317849 h 317849"/>
                <a:gd name="connsiteX1" fmla="*/ 224409 w 224409"/>
                <a:gd name="connsiteY1" fmla="*/ 317659 h 317849"/>
                <a:gd name="connsiteX2" fmla="*/ 93345 w 224409"/>
                <a:gd name="connsiteY2" fmla="*/ 159258 h 317849"/>
                <a:gd name="connsiteX3" fmla="*/ 223456 w 224409"/>
                <a:gd name="connsiteY3" fmla="*/ 0 h 317849"/>
                <a:gd name="connsiteX4" fmla="*/ 130207 w 224409"/>
                <a:gd name="connsiteY4" fmla="*/ 286 h 317849"/>
                <a:gd name="connsiteX5" fmla="*/ 0 w 224409"/>
                <a:gd name="connsiteY5" fmla="*/ 159448 h 317849"/>
                <a:gd name="connsiteX6" fmla="*/ 130969 w 224409"/>
                <a:gd name="connsiteY6" fmla="*/ 317849 h 31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409" h="317849">
                  <a:moveTo>
                    <a:pt x="130969" y="317849"/>
                  </a:moveTo>
                  <a:lnTo>
                    <a:pt x="224409" y="317659"/>
                  </a:lnTo>
                  <a:lnTo>
                    <a:pt x="93345" y="159258"/>
                  </a:lnTo>
                  <a:lnTo>
                    <a:pt x="223456" y="0"/>
                  </a:lnTo>
                  <a:lnTo>
                    <a:pt x="130207" y="286"/>
                  </a:lnTo>
                  <a:lnTo>
                    <a:pt x="0" y="159448"/>
                  </a:lnTo>
                  <a:lnTo>
                    <a:pt x="130969" y="317849"/>
                  </a:lnTo>
                  <a:close/>
                </a:path>
              </a:pathLst>
            </a:custGeom>
            <a:solidFill>
              <a:srgbClr val="A5D867">
                <a:alpha val="30000"/>
              </a:srgbClr>
            </a:solidFill>
            <a:ln w="9525" cap="flat">
              <a:noFill/>
              <a:prstDash val="solid"/>
              <a:miter/>
            </a:ln>
          </p:spPr>
          <p:txBody>
            <a:bodyPr rtlCol="0" anchor="ctr"/>
            <a:lstStyle/>
            <a:p>
              <a:endParaRPr lang="en-US" dirty="0"/>
            </a:p>
          </p:txBody>
        </p:sp>
        <p:sp>
          <p:nvSpPr>
            <p:cNvPr id="16" name="Freeform: Shape 88">
              <a:extLst>
                <a:ext uri="{FF2B5EF4-FFF2-40B4-BE49-F238E27FC236}">
                  <a16:creationId xmlns:a16="http://schemas.microsoft.com/office/drawing/2014/main" id="{AB70CC56-8B3F-4D91-04BD-71C491B73B8B}"/>
                </a:ext>
              </a:extLst>
            </p:cNvPr>
            <p:cNvSpPr/>
            <p:nvPr/>
          </p:nvSpPr>
          <p:spPr>
            <a:xfrm>
              <a:off x="5005387" y="4907279"/>
              <a:ext cx="224504" cy="317944"/>
            </a:xfrm>
            <a:custGeom>
              <a:avLst/>
              <a:gdLst>
                <a:gd name="connsiteX0" fmla="*/ 131064 w 224504"/>
                <a:gd name="connsiteY0" fmla="*/ 317944 h 317944"/>
                <a:gd name="connsiteX1" fmla="*/ 224504 w 224504"/>
                <a:gd name="connsiteY1" fmla="*/ 317659 h 317944"/>
                <a:gd name="connsiteX2" fmla="*/ 93536 w 224504"/>
                <a:gd name="connsiteY2" fmla="*/ 159258 h 317944"/>
                <a:gd name="connsiteX3" fmla="*/ 223456 w 224504"/>
                <a:gd name="connsiteY3" fmla="*/ 0 h 317944"/>
                <a:gd name="connsiteX4" fmla="*/ 130207 w 224504"/>
                <a:gd name="connsiteY4" fmla="*/ 286 h 317944"/>
                <a:gd name="connsiteX5" fmla="*/ 0 w 224504"/>
                <a:gd name="connsiteY5" fmla="*/ 159544 h 317944"/>
                <a:gd name="connsiteX6" fmla="*/ 131064 w 224504"/>
                <a:gd name="connsiteY6" fmla="*/ 317944 h 3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04" h="317944">
                  <a:moveTo>
                    <a:pt x="131064" y="317944"/>
                  </a:moveTo>
                  <a:lnTo>
                    <a:pt x="224504" y="317659"/>
                  </a:lnTo>
                  <a:lnTo>
                    <a:pt x="93536" y="159258"/>
                  </a:lnTo>
                  <a:lnTo>
                    <a:pt x="223456" y="0"/>
                  </a:lnTo>
                  <a:lnTo>
                    <a:pt x="130207" y="286"/>
                  </a:lnTo>
                  <a:lnTo>
                    <a:pt x="0" y="159544"/>
                  </a:lnTo>
                  <a:lnTo>
                    <a:pt x="131064" y="317944"/>
                  </a:lnTo>
                  <a:close/>
                </a:path>
              </a:pathLst>
            </a:custGeom>
            <a:solidFill>
              <a:srgbClr val="A5D867"/>
            </a:solidFill>
            <a:ln w="9525" cap="flat">
              <a:noFill/>
              <a:prstDash val="solid"/>
              <a:miter/>
            </a:ln>
          </p:spPr>
          <p:txBody>
            <a:bodyPr rtlCol="0" anchor="ctr"/>
            <a:lstStyle/>
            <a:p>
              <a:endParaRPr lang="en-US" dirty="0"/>
            </a:p>
          </p:txBody>
        </p:sp>
      </p:grpSp>
      <p:sp>
        <p:nvSpPr>
          <p:cNvPr id="5" name="TextBox 4">
            <a:extLst>
              <a:ext uri="{FF2B5EF4-FFF2-40B4-BE49-F238E27FC236}">
                <a16:creationId xmlns:a16="http://schemas.microsoft.com/office/drawing/2014/main" id="{ADB78BFE-AF72-914E-07ED-0831D3E90AC8}"/>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22</a:t>
            </a:fld>
            <a:endParaRPr lang="en-GB" altLang="en-US" sz="800" dirty="0">
              <a:solidFill>
                <a:schemeClr val="bg1"/>
              </a:solidFill>
              <a:cs typeface="Arial" panose="020B0604020202020204" pitchFamily="34" charset="0"/>
            </a:endParaRPr>
          </a:p>
        </p:txBody>
      </p:sp>
      <p:sp>
        <p:nvSpPr>
          <p:cNvPr id="7" name="TextBox 6">
            <a:extLst>
              <a:ext uri="{FF2B5EF4-FFF2-40B4-BE49-F238E27FC236}">
                <a16:creationId xmlns:a16="http://schemas.microsoft.com/office/drawing/2014/main" id="{09F9208D-AD31-AAB7-32E3-35FB774740C5}"/>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002773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A9D52-DA35-4F54-A145-22C634FE25EA}"/>
              </a:ext>
            </a:extLst>
          </p:cNvPr>
          <p:cNvSpPr>
            <a:spLocks noGrp="1"/>
          </p:cNvSpPr>
          <p:nvPr>
            <p:ph type="body" sz="quarter" idx="16"/>
          </p:nvPr>
        </p:nvSpPr>
        <p:spPr/>
        <p:txBody>
          <a:bodyPr/>
          <a:lstStyle/>
          <a:p>
            <a:r>
              <a:rPr lang="en-US" dirty="0"/>
              <a:t>Questions?</a:t>
            </a:r>
          </a:p>
          <a:p>
            <a:endParaRPr lang="en-US" dirty="0"/>
          </a:p>
          <a:p>
            <a:r>
              <a:rPr lang="en-US" sz="3200" dirty="0">
                <a:solidFill>
                  <a:schemeClr val="bg1"/>
                </a:solidFill>
                <a:hlinkClick r:id="rId2">
                  <a:extLst>
                    <a:ext uri="{A12FA001-AC4F-418D-AE19-62706E023703}">
                      <ahyp:hlinkClr xmlns:ahyp="http://schemas.microsoft.com/office/drawing/2018/hyperlinkcolor" val="tx"/>
                    </a:ext>
                  </a:extLst>
                </a:hlinkClick>
              </a:rPr>
              <a:t>Angela.Manchester@hexagon.com</a:t>
            </a:r>
            <a:endParaRPr lang="en-US" sz="3200" dirty="0">
              <a:solidFill>
                <a:schemeClr val="bg1"/>
              </a:solidFill>
            </a:endParaRPr>
          </a:p>
          <a:p>
            <a:endParaRPr lang="en-US" sz="3200" dirty="0"/>
          </a:p>
        </p:txBody>
      </p:sp>
    </p:spTree>
    <p:extLst>
      <p:ext uri="{BB962C8B-B14F-4D97-AF65-F5344CB8AC3E}">
        <p14:creationId xmlns:p14="http://schemas.microsoft.com/office/powerpoint/2010/main" val="87951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824EB2-AA6D-3740-1845-22EA3CA3881C}"/>
              </a:ext>
            </a:extLst>
          </p:cNvPr>
          <p:cNvSpPr>
            <a:spLocks noGrp="1"/>
          </p:cNvSpPr>
          <p:nvPr>
            <p:ph type="title"/>
          </p:nvPr>
        </p:nvSpPr>
        <p:spPr/>
        <p:txBody>
          <a:bodyPr/>
          <a:lstStyle/>
          <a:p>
            <a:r>
              <a:rPr lang="en-US" dirty="0"/>
              <a:t>The Data Catalog</a:t>
            </a:r>
            <a:endParaRPr lang="en-NZ" dirty="0"/>
          </a:p>
        </p:txBody>
      </p:sp>
      <p:graphicFrame>
        <p:nvGraphicFramePr>
          <p:cNvPr id="7" name="Table 7">
            <a:extLst>
              <a:ext uri="{FF2B5EF4-FFF2-40B4-BE49-F238E27FC236}">
                <a16:creationId xmlns:a16="http://schemas.microsoft.com/office/drawing/2014/main" id="{33862496-703A-7600-8F00-36C1D701AE47}"/>
              </a:ext>
            </a:extLst>
          </p:cNvPr>
          <p:cNvGraphicFramePr>
            <a:graphicFrameLocks noGrp="1"/>
          </p:cNvGraphicFramePr>
          <p:nvPr>
            <p:ph sz="quarter" idx="21"/>
            <p:extLst>
              <p:ext uri="{D42A27DB-BD31-4B8C-83A1-F6EECF244321}">
                <p14:modId xmlns:p14="http://schemas.microsoft.com/office/powerpoint/2010/main" val="1891277797"/>
              </p:ext>
            </p:extLst>
          </p:nvPr>
        </p:nvGraphicFramePr>
        <p:xfrm>
          <a:off x="802105" y="1287736"/>
          <a:ext cx="2470484" cy="4937760"/>
        </p:xfrm>
        <a:graphic>
          <a:graphicData uri="http://schemas.openxmlformats.org/drawingml/2006/table">
            <a:tbl>
              <a:tblPr firstRow="1" bandRow="1">
                <a:tableStyleId>{8A107856-5554-42FB-B03E-39F5DBC370BA}</a:tableStyleId>
              </a:tblPr>
              <a:tblGrid>
                <a:gridCol w="2470484">
                  <a:extLst>
                    <a:ext uri="{9D8B030D-6E8A-4147-A177-3AD203B41FA5}">
                      <a16:colId xmlns:a16="http://schemas.microsoft.com/office/drawing/2014/main" val="466201223"/>
                    </a:ext>
                  </a:extLst>
                </a:gridCol>
              </a:tblGrid>
              <a:tr h="370840">
                <a:tc>
                  <a:txBody>
                    <a:bodyPr/>
                    <a:lstStyle/>
                    <a:p>
                      <a:r>
                        <a:rPr lang="en-US" dirty="0"/>
                        <a:t>Climate and Weather Data</a:t>
                      </a:r>
                    </a:p>
                    <a:p>
                      <a:r>
                        <a:rPr lang="en-US" b="0" dirty="0"/>
                        <a:t>Surface Temperature</a:t>
                      </a:r>
                    </a:p>
                    <a:p>
                      <a:r>
                        <a:rPr lang="en-US" b="0" dirty="0"/>
                        <a:t>Climate Models</a:t>
                      </a:r>
                    </a:p>
                    <a:p>
                      <a:r>
                        <a:rPr lang="en-US" b="0" dirty="0"/>
                        <a:t>Atmospheric</a:t>
                      </a:r>
                    </a:p>
                    <a:p>
                      <a:r>
                        <a:rPr lang="en-US" b="0" dirty="0"/>
                        <a:t>Weather</a:t>
                      </a:r>
                      <a:endParaRPr lang="en-NZ" b="0" dirty="0"/>
                    </a:p>
                  </a:txBody>
                  <a:tcPr/>
                </a:tc>
                <a:extLst>
                  <a:ext uri="{0D108BD9-81ED-4DB2-BD59-A6C34878D82A}">
                    <a16:rowId xmlns:a16="http://schemas.microsoft.com/office/drawing/2014/main" val="180754390"/>
                  </a:ext>
                </a:extLst>
              </a:tr>
              <a:tr h="370840">
                <a:tc>
                  <a:txBody>
                    <a:bodyPr/>
                    <a:lstStyle/>
                    <a:p>
                      <a:r>
                        <a:rPr lang="en-US" dirty="0"/>
                        <a:t>Imagery</a:t>
                      </a:r>
                    </a:p>
                    <a:p>
                      <a:r>
                        <a:rPr lang="en-US" b="0" dirty="0"/>
                        <a:t>Landsat</a:t>
                      </a:r>
                    </a:p>
                    <a:p>
                      <a:r>
                        <a:rPr lang="en-US" b="0" dirty="0"/>
                        <a:t>Sentinel</a:t>
                      </a:r>
                    </a:p>
                    <a:p>
                      <a:r>
                        <a:rPr lang="en-US" b="0" dirty="0"/>
                        <a:t>MODIS</a:t>
                      </a:r>
                    </a:p>
                    <a:p>
                      <a:r>
                        <a:rPr lang="en-US" b="0" dirty="0"/>
                        <a:t>High-Resolution Imagery</a:t>
                      </a:r>
                      <a:endParaRPr lang="en-NZ" b="0" dirty="0"/>
                    </a:p>
                  </a:txBody>
                  <a:tcPr/>
                </a:tc>
                <a:extLst>
                  <a:ext uri="{0D108BD9-81ED-4DB2-BD59-A6C34878D82A}">
                    <a16:rowId xmlns:a16="http://schemas.microsoft.com/office/drawing/2014/main" val="3531696657"/>
                  </a:ext>
                </a:extLst>
              </a:tr>
              <a:tr h="370840">
                <a:tc>
                  <a:txBody>
                    <a:bodyPr/>
                    <a:lstStyle/>
                    <a:p>
                      <a:r>
                        <a:rPr lang="en-US" dirty="0"/>
                        <a:t>Geophysical</a:t>
                      </a:r>
                    </a:p>
                    <a:p>
                      <a:r>
                        <a:rPr lang="en-US" b="0" dirty="0"/>
                        <a:t>Terrain</a:t>
                      </a:r>
                    </a:p>
                    <a:p>
                      <a:r>
                        <a:rPr lang="en-US" b="0" dirty="0"/>
                        <a:t>Land Cover</a:t>
                      </a:r>
                    </a:p>
                    <a:p>
                      <a:r>
                        <a:rPr lang="en-US" b="0" dirty="0"/>
                        <a:t>Cropland</a:t>
                      </a:r>
                    </a:p>
                    <a:p>
                      <a:r>
                        <a:rPr lang="en-US" b="0" dirty="0"/>
                        <a:t>Other Geophysical Data</a:t>
                      </a:r>
                      <a:endParaRPr lang="en-NZ" b="0" dirty="0"/>
                    </a:p>
                  </a:txBody>
                  <a:tcPr/>
                </a:tc>
                <a:extLst>
                  <a:ext uri="{0D108BD9-81ED-4DB2-BD59-A6C34878D82A}">
                    <a16:rowId xmlns:a16="http://schemas.microsoft.com/office/drawing/2014/main" val="3443847368"/>
                  </a:ext>
                </a:extLst>
              </a:tr>
              <a:tr h="370840">
                <a:tc>
                  <a:txBody>
                    <a:bodyPr/>
                    <a:lstStyle/>
                    <a:p>
                      <a:r>
                        <a:rPr lang="en-US" dirty="0"/>
                        <a:t>Formats</a:t>
                      </a:r>
                    </a:p>
                    <a:p>
                      <a:r>
                        <a:rPr lang="en-US" b="0" dirty="0"/>
                        <a:t>Imagery</a:t>
                      </a:r>
                    </a:p>
                    <a:p>
                      <a:r>
                        <a:rPr lang="en-US" b="0" dirty="0"/>
                        <a:t>Vector</a:t>
                      </a:r>
                      <a:endParaRPr lang="en-NZ" b="0" dirty="0"/>
                    </a:p>
                  </a:txBody>
                  <a:tcPr/>
                </a:tc>
                <a:extLst>
                  <a:ext uri="{0D108BD9-81ED-4DB2-BD59-A6C34878D82A}">
                    <a16:rowId xmlns:a16="http://schemas.microsoft.com/office/drawing/2014/main" val="113271945"/>
                  </a:ext>
                </a:extLst>
              </a:tr>
              <a:tr h="370840">
                <a:tc>
                  <a:txBody>
                    <a:bodyPr/>
                    <a:lstStyle/>
                    <a:p>
                      <a:r>
                        <a:rPr lang="en-US" b="0" dirty="0"/>
                        <a:t>Information Source: </a:t>
                      </a:r>
                      <a:r>
                        <a:rPr lang="en-US" b="0" dirty="0">
                          <a:hlinkClick r:id="rId2"/>
                        </a:rPr>
                        <a:t>https://developers.google.com/earth-engine/datasets/</a:t>
                      </a:r>
                      <a:r>
                        <a:rPr lang="en-NZ" b="0" dirty="0"/>
                        <a:t> </a:t>
                      </a:r>
                      <a:endParaRPr lang="en-US" b="0" dirty="0"/>
                    </a:p>
                  </a:txBody>
                  <a:tcPr/>
                </a:tc>
                <a:extLst>
                  <a:ext uri="{0D108BD9-81ED-4DB2-BD59-A6C34878D82A}">
                    <a16:rowId xmlns:a16="http://schemas.microsoft.com/office/drawing/2014/main" val="965485078"/>
                  </a:ext>
                </a:extLst>
              </a:tr>
            </a:tbl>
          </a:graphicData>
        </a:graphic>
      </p:graphicFrame>
      <p:grpSp>
        <p:nvGrpSpPr>
          <p:cNvPr id="22" name="Group 21">
            <a:extLst>
              <a:ext uri="{FF2B5EF4-FFF2-40B4-BE49-F238E27FC236}">
                <a16:creationId xmlns:a16="http://schemas.microsoft.com/office/drawing/2014/main" id="{5315C808-C076-C758-05E6-B601177C3F2B}"/>
              </a:ext>
            </a:extLst>
          </p:cNvPr>
          <p:cNvGrpSpPr/>
          <p:nvPr/>
        </p:nvGrpSpPr>
        <p:grpSpPr>
          <a:xfrm>
            <a:off x="3715640" y="1510436"/>
            <a:ext cx="7674255" cy="3837128"/>
            <a:chOff x="1693086" y="808165"/>
            <a:chExt cx="9753600" cy="4876800"/>
          </a:xfrm>
        </p:grpSpPr>
        <p:pic>
          <p:nvPicPr>
            <p:cNvPr id="23" name="Picture 22">
              <a:extLst>
                <a:ext uri="{FF2B5EF4-FFF2-40B4-BE49-F238E27FC236}">
                  <a16:creationId xmlns:a16="http://schemas.microsoft.com/office/drawing/2014/main" id="{40DC73D4-66B0-6FE4-A0E5-3199D010D4BB}"/>
                </a:ext>
              </a:extLst>
            </p:cNvPr>
            <p:cNvPicPr>
              <a:picLocks noChangeAspect="1"/>
            </p:cNvPicPr>
            <p:nvPr/>
          </p:nvPicPr>
          <p:blipFill>
            <a:blip r:embed="rId3"/>
            <a:stretch>
              <a:fillRect/>
            </a:stretch>
          </p:blipFill>
          <p:spPr>
            <a:xfrm>
              <a:off x="1693086" y="808165"/>
              <a:ext cx="2438400" cy="2438400"/>
            </a:xfrm>
            <a:prstGeom prst="rect">
              <a:avLst/>
            </a:prstGeom>
            <a:ln>
              <a:noFill/>
            </a:ln>
          </p:spPr>
        </p:pic>
        <p:pic>
          <p:nvPicPr>
            <p:cNvPr id="24" name="Picture 23">
              <a:extLst>
                <a:ext uri="{FF2B5EF4-FFF2-40B4-BE49-F238E27FC236}">
                  <a16:creationId xmlns:a16="http://schemas.microsoft.com/office/drawing/2014/main" id="{C7D41685-E601-5D9F-273F-15C5F6298BAD}"/>
                </a:ext>
              </a:extLst>
            </p:cNvPr>
            <p:cNvPicPr>
              <a:picLocks noChangeAspect="1"/>
            </p:cNvPicPr>
            <p:nvPr/>
          </p:nvPicPr>
          <p:blipFill>
            <a:blip r:embed="rId4"/>
            <a:stretch>
              <a:fillRect/>
            </a:stretch>
          </p:blipFill>
          <p:spPr>
            <a:xfrm>
              <a:off x="4131486" y="808165"/>
              <a:ext cx="2438400" cy="2438400"/>
            </a:xfrm>
            <a:prstGeom prst="rect">
              <a:avLst/>
            </a:prstGeom>
            <a:ln>
              <a:noFill/>
            </a:ln>
          </p:spPr>
        </p:pic>
        <p:pic>
          <p:nvPicPr>
            <p:cNvPr id="25" name="Picture 24">
              <a:extLst>
                <a:ext uri="{FF2B5EF4-FFF2-40B4-BE49-F238E27FC236}">
                  <a16:creationId xmlns:a16="http://schemas.microsoft.com/office/drawing/2014/main" id="{16CB33D3-48CB-B234-EDA4-43405BF1946A}"/>
                </a:ext>
              </a:extLst>
            </p:cNvPr>
            <p:cNvPicPr>
              <a:picLocks noChangeAspect="1"/>
            </p:cNvPicPr>
            <p:nvPr/>
          </p:nvPicPr>
          <p:blipFill>
            <a:blip r:embed="rId5"/>
            <a:stretch>
              <a:fillRect/>
            </a:stretch>
          </p:blipFill>
          <p:spPr>
            <a:xfrm>
              <a:off x="6569886" y="808165"/>
              <a:ext cx="2438400" cy="2438400"/>
            </a:xfrm>
            <a:prstGeom prst="rect">
              <a:avLst/>
            </a:prstGeom>
            <a:ln>
              <a:noFill/>
            </a:ln>
          </p:spPr>
        </p:pic>
        <p:pic>
          <p:nvPicPr>
            <p:cNvPr id="26" name="Picture 25">
              <a:extLst>
                <a:ext uri="{FF2B5EF4-FFF2-40B4-BE49-F238E27FC236}">
                  <a16:creationId xmlns:a16="http://schemas.microsoft.com/office/drawing/2014/main" id="{152365F8-8684-8C19-D47E-D48A45F7A85E}"/>
                </a:ext>
              </a:extLst>
            </p:cNvPr>
            <p:cNvPicPr>
              <a:picLocks noChangeAspect="1"/>
            </p:cNvPicPr>
            <p:nvPr/>
          </p:nvPicPr>
          <p:blipFill>
            <a:blip r:embed="rId6"/>
            <a:stretch>
              <a:fillRect/>
            </a:stretch>
          </p:blipFill>
          <p:spPr>
            <a:xfrm>
              <a:off x="9008286" y="808165"/>
              <a:ext cx="2438400" cy="2438400"/>
            </a:xfrm>
            <a:prstGeom prst="rect">
              <a:avLst/>
            </a:prstGeom>
            <a:ln>
              <a:noFill/>
            </a:ln>
          </p:spPr>
        </p:pic>
        <p:pic>
          <p:nvPicPr>
            <p:cNvPr id="27" name="Picture 26">
              <a:extLst>
                <a:ext uri="{FF2B5EF4-FFF2-40B4-BE49-F238E27FC236}">
                  <a16:creationId xmlns:a16="http://schemas.microsoft.com/office/drawing/2014/main" id="{DA79A3F0-ACB1-6FB3-8EF6-0B17472886D6}"/>
                </a:ext>
              </a:extLst>
            </p:cNvPr>
            <p:cNvPicPr>
              <a:picLocks noChangeAspect="1"/>
            </p:cNvPicPr>
            <p:nvPr/>
          </p:nvPicPr>
          <p:blipFill>
            <a:blip r:embed="rId7"/>
            <a:stretch>
              <a:fillRect/>
            </a:stretch>
          </p:blipFill>
          <p:spPr>
            <a:xfrm>
              <a:off x="1693086" y="3246565"/>
              <a:ext cx="2438400" cy="2438400"/>
            </a:xfrm>
            <a:prstGeom prst="rect">
              <a:avLst/>
            </a:prstGeom>
            <a:ln>
              <a:noFill/>
            </a:ln>
          </p:spPr>
        </p:pic>
        <p:pic>
          <p:nvPicPr>
            <p:cNvPr id="28" name="Picture 27">
              <a:extLst>
                <a:ext uri="{FF2B5EF4-FFF2-40B4-BE49-F238E27FC236}">
                  <a16:creationId xmlns:a16="http://schemas.microsoft.com/office/drawing/2014/main" id="{893C92EA-56D1-8358-5755-6F0032732D1D}"/>
                </a:ext>
              </a:extLst>
            </p:cNvPr>
            <p:cNvPicPr>
              <a:picLocks noChangeAspect="1"/>
            </p:cNvPicPr>
            <p:nvPr/>
          </p:nvPicPr>
          <p:blipFill>
            <a:blip r:embed="rId8"/>
            <a:stretch>
              <a:fillRect/>
            </a:stretch>
          </p:blipFill>
          <p:spPr>
            <a:xfrm>
              <a:off x="4131486" y="3246565"/>
              <a:ext cx="2438400" cy="2438400"/>
            </a:xfrm>
            <a:prstGeom prst="rect">
              <a:avLst/>
            </a:prstGeom>
            <a:ln>
              <a:noFill/>
            </a:ln>
          </p:spPr>
        </p:pic>
        <p:pic>
          <p:nvPicPr>
            <p:cNvPr id="29" name="Picture 28">
              <a:extLst>
                <a:ext uri="{FF2B5EF4-FFF2-40B4-BE49-F238E27FC236}">
                  <a16:creationId xmlns:a16="http://schemas.microsoft.com/office/drawing/2014/main" id="{B0ED7E3E-7519-C92A-1850-D2AED070046C}"/>
                </a:ext>
              </a:extLst>
            </p:cNvPr>
            <p:cNvPicPr>
              <a:picLocks noChangeAspect="1"/>
            </p:cNvPicPr>
            <p:nvPr/>
          </p:nvPicPr>
          <p:blipFill>
            <a:blip r:embed="rId9"/>
            <a:stretch>
              <a:fillRect/>
            </a:stretch>
          </p:blipFill>
          <p:spPr>
            <a:xfrm>
              <a:off x="6565124" y="3246565"/>
              <a:ext cx="2447925" cy="2428875"/>
            </a:xfrm>
            <a:prstGeom prst="rect">
              <a:avLst/>
            </a:prstGeom>
            <a:ln>
              <a:noFill/>
            </a:ln>
          </p:spPr>
        </p:pic>
        <p:pic>
          <p:nvPicPr>
            <p:cNvPr id="30" name="Picture 29">
              <a:extLst>
                <a:ext uri="{FF2B5EF4-FFF2-40B4-BE49-F238E27FC236}">
                  <a16:creationId xmlns:a16="http://schemas.microsoft.com/office/drawing/2014/main" id="{A630A77C-0385-C6AA-C2F1-C72B618B78A5}"/>
                </a:ext>
              </a:extLst>
            </p:cNvPr>
            <p:cNvPicPr>
              <a:picLocks noChangeAspect="1"/>
            </p:cNvPicPr>
            <p:nvPr/>
          </p:nvPicPr>
          <p:blipFill>
            <a:blip r:embed="rId10"/>
            <a:stretch>
              <a:fillRect/>
            </a:stretch>
          </p:blipFill>
          <p:spPr>
            <a:xfrm>
              <a:off x="9003524" y="3246565"/>
              <a:ext cx="2438400" cy="2438400"/>
            </a:xfrm>
            <a:prstGeom prst="rect">
              <a:avLst/>
            </a:prstGeom>
            <a:ln>
              <a:noFill/>
            </a:ln>
          </p:spPr>
        </p:pic>
      </p:grpSp>
    </p:spTree>
    <p:extLst>
      <p:ext uri="{BB962C8B-B14F-4D97-AF65-F5344CB8AC3E}">
        <p14:creationId xmlns:p14="http://schemas.microsoft.com/office/powerpoint/2010/main" val="315601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0839C-111D-B453-3AFA-291B52630FF7}"/>
              </a:ext>
            </a:extLst>
          </p:cNvPr>
          <p:cNvSpPr>
            <a:spLocks noGrp="1"/>
          </p:cNvSpPr>
          <p:nvPr>
            <p:ph type="body" sz="quarter" idx="16"/>
          </p:nvPr>
        </p:nvSpPr>
        <p:spPr/>
        <p:txBody>
          <a:bodyPr/>
          <a:lstStyle/>
          <a:p>
            <a:r>
              <a:rPr lang="en-US" dirty="0"/>
              <a:t>50+ Petabytes</a:t>
            </a:r>
          </a:p>
          <a:p>
            <a:r>
              <a:rPr lang="en-US" dirty="0"/>
              <a:t>Growing daily</a:t>
            </a:r>
          </a:p>
          <a:p>
            <a:endParaRPr lang="en-US" dirty="0"/>
          </a:p>
        </p:txBody>
      </p:sp>
    </p:spTree>
    <p:extLst>
      <p:ext uri="{BB962C8B-B14F-4D97-AF65-F5344CB8AC3E}">
        <p14:creationId xmlns:p14="http://schemas.microsoft.com/office/powerpoint/2010/main" val="2965934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070D982-C406-A4C0-0366-2E921570CB5F}"/>
              </a:ext>
            </a:extLst>
          </p:cNvPr>
          <p:cNvGrpSpPr/>
          <p:nvPr/>
        </p:nvGrpSpPr>
        <p:grpSpPr>
          <a:xfrm>
            <a:off x="3908145" y="1723378"/>
            <a:ext cx="7674255" cy="3837128"/>
            <a:chOff x="1693086" y="808165"/>
            <a:chExt cx="9753600" cy="4876800"/>
          </a:xfrm>
        </p:grpSpPr>
        <p:pic>
          <p:nvPicPr>
            <p:cNvPr id="2" name="Picture 1">
              <a:extLst>
                <a:ext uri="{FF2B5EF4-FFF2-40B4-BE49-F238E27FC236}">
                  <a16:creationId xmlns:a16="http://schemas.microsoft.com/office/drawing/2014/main" id="{912C14E2-ACC1-2C79-2E4B-EEDF80B9D535}"/>
                </a:ext>
              </a:extLst>
            </p:cNvPr>
            <p:cNvPicPr>
              <a:picLocks noChangeAspect="1"/>
            </p:cNvPicPr>
            <p:nvPr/>
          </p:nvPicPr>
          <p:blipFill>
            <a:blip r:embed="rId2"/>
            <a:stretch>
              <a:fillRect/>
            </a:stretch>
          </p:blipFill>
          <p:spPr>
            <a:xfrm>
              <a:off x="1693086" y="808165"/>
              <a:ext cx="2438400" cy="2438400"/>
            </a:xfrm>
            <a:prstGeom prst="rect">
              <a:avLst/>
            </a:prstGeom>
            <a:ln>
              <a:noFill/>
            </a:ln>
          </p:spPr>
        </p:pic>
        <p:pic>
          <p:nvPicPr>
            <p:cNvPr id="3" name="Picture 2">
              <a:extLst>
                <a:ext uri="{FF2B5EF4-FFF2-40B4-BE49-F238E27FC236}">
                  <a16:creationId xmlns:a16="http://schemas.microsoft.com/office/drawing/2014/main" id="{E56A0233-6CA7-0E5D-9D33-636CB37C503D}"/>
                </a:ext>
              </a:extLst>
            </p:cNvPr>
            <p:cNvPicPr>
              <a:picLocks noChangeAspect="1"/>
            </p:cNvPicPr>
            <p:nvPr/>
          </p:nvPicPr>
          <p:blipFill>
            <a:blip r:embed="rId3"/>
            <a:stretch>
              <a:fillRect/>
            </a:stretch>
          </p:blipFill>
          <p:spPr>
            <a:xfrm>
              <a:off x="4131486" y="808165"/>
              <a:ext cx="2438400" cy="2438400"/>
            </a:xfrm>
            <a:prstGeom prst="rect">
              <a:avLst/>
            </a:prstGeom>
            <a:ln>
              <a:noFill/>
            </a:ln>
          </p:spPr>
        </p:pic>
        <p:pic>
          <p:nvPicPr>
            <p:cNvPr id="4" name="Picture 3">
              <a:extLst>
                <a:ext uri="{FF2B5EF4-FFF2-40B4-BE49-F238E27FC236}">
                  <a16:creationId xmlns:a16="http://schemas.microsoft.com/office/drawing/2014/main" id="{F0892395-97CD-D6E9-169B-11993FC0317B}"/>
                </a:ext>
              </a:extLst>
            </p:cNvPr>
            <p:cNvPicPr>
              <a:picLocks noChangeAspect="1"/>
            </p:cNvPicPr>
            <p:nvPr/>
          </p:nvPicPr>
          <p:blipFill>
            <a:blip r:embed="rId4"/>
            <a:stretch>
              <a:fillRect/>
            </a:stretch>
          </p:blipFill>
          <p:spPr>
            <a:xfrm>
              <a:off x="6569886" y="808165"/>
              <a:ext cx="2438400" cy="2438400"/>
            </a:xfrm>
            <a:prstGeom prst="rect">
              <a:avLst/>
            </a:prstGeom>
            <a:ln>
              <a:noFill/>
            </a:ln>
          </p:spPr>
        </p:pic>
        <p:pic>
          <p:nvPicPr>
            <p:cNvPr id="5" name="Picture 4">
              <a:extLst>
                <a:ext uri="{FF2B5EF4-FFF2-40B4-BE49-F238E27FC236}">
                  <a16:creationId xmlns:a16="http://schemas.microsoft.com/office/drawing/2014/main" id="{B59ABEE2-29FB-E765-D90E-D1B1E537DEC5}"/>
                </a:ext>
              </a:extLst>
            </p:cNvPr>
            <p:cNvPicPr>
              <a:picLocks noChangeAspect="1"/>
            </p:cNvPicPr>
            <p:nvPr/>
          </p:nvPicPr>
          <p:blipFill>
            <a:blip r:embed="rId5"/>
            <a:stretch>
              <a:fillRect/>
            </a:stretch>
          </p:blipFill>
          <p:spPr>
            <a:xfrm>
              <a:off x="9008286" y="808165"/>
              <a:ext cx="2438400" cy="2438400"/>
            </a:xfrm>
            <a:prstGeom prst="rect">
              <a:avLst/>
            </a:prstGeom>
            <a:ln>
              <a:noFill/>
            </a:ln>
          </p:spPr>
        </p:pic>
        <p:pic>
          <p:nvPicPr>
            <p:cNvPr id="6" name="Picture 5">
              <a:extLst>
                <a:ext uri="{FF2B5EF4-FFF2-40B4-BE49-F238E27FC236}">
                  <a16:creationId xmlns:a16="http://schemas.microsoft.com/office/drawing/2014/main" id="{CBE595C2-1EA5-B151-61C6-966964876F2B}"/>
                </a:ext>
              </a:extLst>
            </p:cNvPr>
            <p:cNvPicPr>
              <a:picLocks noChangeAspect="1"/>
            </p:cNvPicPr>
            <p:nvPr/>
          </p:nvPicPr>
          <p:blipFill>
            <a:blip r:embed="rId6"/>
            <a:stretch>
              <a:fillRect/>
            </a:stretch>
          </p:blipFill>
          <p:spPr>
            <a:xfrm>
              <a:off x="1693086" y="3246565"/>
              <a:ext cx="2438400" cy="2438400"/>
            </a:xfrm>
            <a:prstGeom prst="rect">
              <a:avLst/>
            </a:prstGeom>
            <a:ln>
              <a:noFill/>
            </a:ln>
          </p:spPr>
        </p:pic>
        <p:pic>
          <p:nvPicPr>
            <p:cNvPr id="7" name="Picture 6">
              <a:extLst>
                <a:ext uri="{FF2B5EF4-FFF2-40B4-BE49-F238E27FC236}">
                  <a16:creationId xmlns:a16="http://schemas.microsoft.com/office/drawing/2014/main" id="{8A9E988B-AD50-7BF7-6B74-3C08F747D271}"/>
                </a:ext>
              </a:extLst>
            </p:cNvPr>
            <p:cNvPicPr>
              <a:picLocks noChangeAspect="1"/>
            </p:cNvPicPr>
            <p:nvPr/>
          </p:nvPicPr>
          <p:blipFill>
            <a:blip r:embed="rId7"/>
            <a:stretch>
              <a:fillRect/>
            </a:stretch>
          </p:blipFill>
          <p:spPr>
            <a:xfrm>
              <a:off x="4131486" y="3246565"/>
              <a:ext cx="2438400" cy="2438400"/>
            </a:xfrm>
            <a:prstGeom prst="rect">
              <a:avLst/>
            </a:prstGeom>
            <a:ln>
              <a:noFill/>
            </a:ln>
          </p:spPr>
        </p:pic>
        <p:pic>
          <p:nvPicPr>
            <p:cNvPr id="8" name="Picture 7">
              <a:extLst>
                <a:ext uri="{FF2B5EF4-FFF2-40B4-BE49-F238E27FC236}">
                  <a16:creationId xmlns:a16="http://schemas.microsoft.com/office/drawing/2014/main" id="{7CE15AF6-E1DA-54B1-244C-A6F232316431}"/>
                </a:ext>
              </a:extLst>
            </p:cNvPr>
            <p:cNvPicPr>
              <a:picLocks noChangeAspect="1"/>
            </p:cNvPicPr>
            <p:nvPr/>
          </p:nvPicPr>
          <p:blipFill>
            <a:blip r:embed="rId8"/>
            <a:stretch>
              <a:fillRect/>
            </a:stretch>
          </p:blipFill>
          <p:spPr>
            <a:xfrm>
              <a:off x="6565124" y="3246565"/>
              <a:ext cx="2447925" cy="2428875"/>
            </a:xfrm>
            <a:prstGeom prst="rect">
              <a:avLst/>
            </a:prstGeom>
            <a:ln>
              <a:noFill/>
            </a:ln>
          </p:spPr>
        </p:pic>
        <p:pic>
          <p:nvPicPr>
            <p:cNvPr id="9" name="Picture 8">
              <a:extLst>
                <a:ext uri="{FF2B5EF4-FFF2-40B4-BE49-F238E27FC236}">
                  <a16:creationId xmlns:a16="http://schemas.microsoft.com/office/drawing/2014/main" id="{20ABD04B-6CE0-1492-66DC-ABE98259CD33}"/>
                </a:ext>
              </a:extLst>
            </p:cNvPr>
            <p:cNvPicPr>
              <a:picLocks noChangeAspect="1"/>
            </p:cNvPicPr>
            <p:nvPr/>
          </p:nvPicPr>
          <p:blipFill>
            <a:blip r:embed="rId9"/>
            <a:stretch>
              <a:fillRect/>
            </a:stretch>
          </p:blipFill>
          <p:spPr>
            <a:xfrm>
              <a:off x="9003524" y="3246565"/>
              <a:ext cx="2438400" cy="2438400"/>
            </a:xfrm>
            <a:prstGeom prst="rect">
              <a:avLst/>
            </a:prstGeom>
            <a:ln>
              <a:noFill/>
            </a:ln>
          </p:spPr>
        </p:pic>
      </p:grpSp>
      <p:sp>
        <p:nvSpPr>
          <p:cNvPr id="15" name="Title 14">
            <a:extLst>
              <a:ext uri="{FF2B5EF4-FFF2-40B4-BE49-F238E27FC236}">
                <a16:creationId xmlns:a16="http://schemas.microsoft.com/office/drawing/2014/main" id="{9E7D7529-92BB-EA38-D347-3DE2B653FF5F}"/>
              </a:ext>
            </a:extLst>
          </p:cNvPr>
          <p:cNvSpPr>
            <a:spLocks noGrp="1"/>
          </p:cNvSpPr>
          <p:nvPr>
            <p:ph type="title"/>
          </p:nvPr>
        </p:nvSpPr>
        <p:spPr/>
        <p:txBody>
          <a:bodyPr/>
          <a:lstStyle/>
          <a:p>
            <a:r>
              <a:rPr lang="en-US" dirty="0"/>
              <a:t>But why is it relevant?</a:t>
            </a:r>
          </a:p>
        </p:txBody>
      </p:sp>
      <p:sp>
        <p:nvSpPr>
          <p:cNvPr id="17" name="Content Placeholder 16">
            <a:extLst>
              <a:ext uri="{FF2B5EF4-FFF2-40B4-BE49-F238E27FC236}">
                <a16:creationId xmlns:a16="http://schemas.microsoft.com/office/drawing/2014/main" id="{811A6F5A-35D7-4445-0F78-59A4CD65FC4B}"/>
              </a:ext>
            </a:extLst>
          </p:cNvPr>
          <p:cNvSpPr>
            <a:spLocks noGrp="1"/>
          </p:cNvSpPr>
          <p:nvPr>
            <p:ph sz="quarter" idx="21"/>
          </p:nvPr>
        </p:nvSpPr>
        <p:spPr>
          <a:xfrm>
            <a:off x="609600" y="1663200"/>
            <a:ext cx="3113903" cy="4215600"/>
          </a:xfrm>
        </p:spPr>
        <p:txBody>
          <a:bodyPr/>
          <a:lstStyle/>
          <a:p>
            <a:pPr marL="0" indent="0">
              <a:spcBef>
                <a:spcPts val="1200"/>
              </a:spcBef>
              <a:buNone/>
            </a:pPr>
            <a:r>
              <a:rPr lang="en-US" dirty="0"/>
              <a:t>Do you:</a:t>
            </a:r>
          </a:p>
          <a:p>
            <a:pPr>
              <a:spcBef>
                <a:spcPts val="1200"/>
              </a:spcBef>
            </a:pPr>
            <a:r>
              <a:rPr lang="en-US" dirty="0"/>
              <a:t>Need to assess risk</a:t>
            </a:r>
          </a:p>
          <a:p>
            <a:pPr>
              <a:spcBef>
                <a:spcPts val="1200"/>
              </a:spcBef>
            </a:pPr>
            <a:r>
              <a:rPr lang="en-US" dirty="0"/>
              <a:t>Monitor land use change</a:t>
            </a:r>
          </a:p>
          <a:p>
            <a:pPr>
              <a:spcBef>
                <a:spcPts val="1200"/>
              </a:spcBef>
            </a:pPr>
            <a:r>
              <a:rPr lang="en-US" dirty="0"/>
              <a:t>Improve operational decision making at a large scale</a:t>
            </a:r>
          </a:p>
          <a:p>
            <a:pPr>
              <a:spcBef>
                <a:spcPts val="1200"/>
              </a:spcBef>
            </a:pPr>
            <a:r>
              <a:rPr lang="en-US" dirty="0"/>
              <a:t>Enhance location-based apps</a:t>
            </a:r>
          </a:p>
          <a:p>
            <a:pPr>
              <a:spcBef>
                <a:spcPts val="1200"/>
              </a:spcBef>
            </a:pPr>
            <a:r>
              <a:rPr lang="en-US" dirty="0"/>
              <a:t>Manage natural resources</a:t>
            </a:r>
          </a:p>
          <a:p>
            <a:pPr marL="0" indent="0">
              <a:spcBef>
                <a:spcPts val="1200"/>
              </a:spcBef>
              <a:buNone/>
            </a:pPr>
            <a:r>
              <a:rPr lang="en-US" dirty="0"/>
              <a:t>And do you need</a:t>
            </a:r>
          </a:p>
          <a:p>
            <a:pPr>
              <a:spcBef>
                <a:spcPts val="1200"/>
              </a:spcBef>
            </a:pPr>
            <a:r>
              <a:rPr lang="en-US" dirty="0"/>
              <a:t>Fast, Easy, Access to Petabytes of Satellite Imagery</a:t>
            </a:r>
          </a:p>
          <a:p>
            <a:pPr>
              <a:spcBef>
                <a:spcPts val="1200"/>
              </a:spcBef>
            </a:pPr>
            <a:r>
              <a:rPr lang="en-US" dirty="0"/>
              <a:t>And preferably with reduced Internal IT overhead?</a:t>
            </a:r>
          </a:p>
        </p:txBody>
      </p:sp>
      <p:cxnSp>
        <p:nvCxnSpPr>
          <p:cNvPr id="13" name="Gerader Verbinder 12">
            <a:extLst>
              <a:ext uri="{FF2B5EF4-FFF2-40B4-BE49-F238E27FC236}">
                <a16:creationId xmlns:a16="http://schemas.microsoft.com/office/drawing/2014/main" id="{F3AB63F0-0A15-8B9B-F10C-B70849DD776F}"/>
              </a:ext>
            </a:extLst>
          </p:cNvPr>
          <p:cNvCxnSpPr/>
          <p:nvPr/>
        </p:nvCxnSpPr>
        <p:spPr>
          <a:xfrm>
            <a:off x="3908145" y="3641942"/>
            <a:ext cx="7670508" cy="0"/>
          </a:xfrm>
          <a:prstGeom prst="line">
            <a:avLst/>
          </a:prstGeom>
          <a:ln w="28575">
            <a:gradFill>
              <a:gsLst>
                <a:gs pos="77000">
                  <a:srgbClr val="9CD56C"/>
                </a:gs>
                <a:gs pos="16000">
                  <a:srgbClr val="0098BA"/>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61A1227D-EF7C-AD5D-099E-0FE1C946914F}"/>
              </a:ext>
            </a:extLst>
          </p:cNvPr>
          <p:cNvCxnSpPr>
            <a:cxnSpLocks/>
          </p:cNvCxnSpPr>
          <p:nvPr/>
        </p:nvCxnSpPr>
        <p:spPr>
          <a:xfrm flipH="1" flipV="1">
            <a:off x="5826709" y="1723378"/>
            <a:ext cx="3747" cy="3837128"/>
          </a:xfrm>
          <a:prstGeom prst="line">
            <a:avLst/>
          </a:prstGeom>
          <a:ln w="28575">
            <a:gradFill>
              <a:gsLst>
                <a:gs pos="77000">
                  <a:srgbClr val="9CD56C"/>
                </a:gs>
                <a:gs pos="16000">
                  <a:srgbClr val="0098BA"/>
                </a:gs>
              </a:gsLst>
              <a:lin ang="11400000" scaled="0"/>
            </a:gra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465744E7-F7C0-F1AF-39E2-7231DF17E66D}"/>
              </a:ext>
            </a:extLst>
          </p:cNvPr>
          <p:cNvCxnSpPr>
            <a:cxnSpLocks/>
          </p:cNvCxnSpPr>
          <p:nvPr/>
        </p:nvCxnSpPr>
        <p:spPr>
          <a:xfrm flipH="1" flipV="1">
            <a:off x="7735905" y="1715884"/>
            <a:ext cx="3747" cy="3837128"/>
          </a:xfrm>
          <a:prstGeom prst="line">
            <a:avLst/>
          </a:prstGeom>
          <a:ln w="28575">
            <a:gradFill>
              <a:gsLst>
                <a:gs pos="77000">
                  <a:srgbClr val="9CD56C"/>
                </a:gs>
                <a:gs pos="16000">
                  <a:srgbClr val="0098BA"/>
                </a:gs>
              </a:gsLst>
              <a:lin ang="11400000" scaled="0"/>
            </a:gra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E435040-8131-BFB9-7F44-E82C0B591924}"/>
              </a:ext>
            </a:extLst>
          </p:cNvPr>
          <p:cNvCxnSpPr>
            <a:cxnSpLocks/>
          </p:cNvCxnSpPr>
          <p:nvPr/>
        </p:nvCxnSpPr>
        <p:spPr>
          <a:xfrm flipH="1" flipV="1">
            <a:off x="9660979" y="1711326"/>
            <a:ext cx="3747" cy="3837128"/>
          </a:xfrm>
          <a:prstGeom prst="line">
            <a:avLst/>
          </a:prstGeom>
          <a:ln w="28575">
            <a:gradFill>
              <a:gsLst>
                <a:gs pos="77000">
                  <a:srgbClr val="9CD56C"/>
                </a:gs>
                <a:gs pos="16000">
                  <a:srgbClr val="0098BA"/>
                </a:gs>
              </a:gsLst>
              <a:lin ang="11400000" scaled="0"/>
            </a:gra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2D86A1-33B1-6301-0731-202BDA7652B7}"/>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5</a:t>
            </a:fld>
            <a:endParaRPr lang="en-GB" altLang="en-US" sz="800" dirty="0">
              <a:solidFill>
                <a:schemeClr val="bg1"/>
              </a:solidFill>
              <a:cs typeface="Arial" panose="020B0604020202020204" pitchFamily="34" charset="0"/>
            </a:endParaRPr>
          </a:p>
        </p:txBody>
      </p:sp>
      <p:sp>
        <p:nvSpPr>
          <p:cNvPr id="12" name="TextBox 6">
            <a:extLst>
              <a:ext uri="{FF2B5EF4-FFF2-40B4-BE49-F238E27FC236}">
                <a16:creationId xmlns:a16="http://schemas.microsoft.com/office/drawing/2014/main" id="{278538FC-6D11-8E3A-A786-4DE815E6D29E}"/>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76827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E7D7529-92BB-EA38-D347-3DE2B653FF5F}"/>
              </a:ext>
            </a:extLst>
          </p:cNvPr>
          <p:cNvSpPr>
            <a:spLocks noGrp="1"/>
          </p:cNvSpPr>
          <p:nvPr>
            <p:ph type="title"/>
          </p:nvPr>
        </p:nvSpPr>
        <p:spPr/>
        <p:txBody>
          <a:bodyPr/>
          <a:lstStyle/>
          <a:p>
            <a:r>
              <a:rPr lang="en-US" dirty="0"/>
              <a:t>Ok and What is The IMAGINE Live Link ?</a:t>
            </a:r>
          </a:p>
        </p:txBody>
      </p:sp>
      <p:sp>
        <p:nvSpPr>
          <p:cNvPr id="17" name="Content Placeholder 16">
            <a:extLst>
              <a:ext uri="{FF2B5EF4-FFF2-40B4-BE49-F238E27FC236}">
                <a16:creationId xmlns:a16="http://schemas.microsoft.com/office/drawing/2014/main" id="{811A6F5A-35D7-4445-0F78-59A4CD65FC4B}"/>
              </a:ext>
            </a:extLst>
          </p:cNvPr>
          <p:cNvSpPr>
            <a:spLocks noGrp="1"/>
          </p:cNvSpPr>
          <p:nvPr>
            <p:ph sz="quarter" idx="21"/>
          </p:nvPr>
        </p:nvSpPr>
        <p:spPr>
          <a:xfrm>
            <a:off x="731044" y="1321200"/>
            <a:ext cx="8867775" cy="4215600"/>
          </a:xfrm>
        </p:spPr>
        <p:txBody>
          <a:bodyPr/>
          <a:lstStyle/>
          <a:p>
            <a:pPr marL="0" indent="0">
              <a:spcBef>
                <a:spcPts val="1200"/>
              </a:spcBef>
              <a:buNone/>
            </a:pPr>
            <a:r>
              <a:rPr lang="en-US" sz="2000" dirty="0"/>
              <a:t>It’s the Best of Both Worlds! Google + Hexagon</a:t>
            </a:r>
          </a:p>
          <a:p>
            <a:pPr marL="0" indent="0">
              <a:spcBef>
                <a:spcPts val="1200"/>
              </a:spcBef>
              <a:buNone/>
            </a:pPr>
            <a:endParaRPr lang="en-US" sz="2000" dirty="0"/>
          </a:p>
          <a:p>
            <a:pPr marL="0" indent="0">
              <a:spcBef>
                <a:spcPts val="1200"/>
              </a:spcBef>
              <a:buNone/>
            </a:pPr>
            <a:r>
              <a:rPr lang="en-US" sz="2000" dirty="0"/>
              <a:t>The combination of:     THE DATA + THE GRAPHICAL USER INTERFACE</a:t>
            </a:r>
          </a:p>
          <a:p>
            <a:pPr marL="0" indent="0">
              <a:spcBef>
                <a:spcPts val="1200"/>
              </a:spcBef>
              <a:buNone/>
            </a:pPr>
            <a:endParaRPr lang="en-US" sz="2000" dirty="0"/>
          </a:p>
          <a:p>
            <a:pPr marL="0" indent="0">
              <a:spcBef>
                <a:spcPts val="1200"/>
              </a:spcBef>
              <a:buNone/>
            </a:pPr>
            <a:r>
              <a:rPr lang="en-US" sz="2000" dirty="0"/>
              <a:t>THE DATA: Google Earth Engine’s Data Catalog and operators</a:t>
            </a:r>
          </a:p>
          <a:p>
            <a:pPr marL="0" indent="0">
              <a:spcBef>
                <a:spcPts val="1200"/>
              </a:spcBef>
              <a:buNone/>
            </a:pPr>
            <a:r>
              <a:rPr lang="en-US" sz="2000" dirty="0"/>
              <a:t>THE GRAPHICAL USER INTERFACE: Imagines spatial modeler and its drag and drop capabilities</a:t>
            </a:r>
          </a:p>
          <a:p>
            <a:pPr marL="0" indent="0">
              <a:spcBef>
                <a:spcPts val="1200"/>
              </a:spcBef>
              <a:buNone/>
            </a:pPr>
            <a:endParaRPr lang="en-US" sz="2000" dirty="0"/>
          </a:p>
          <a:p>
            <a:pPr marL="0" indent="0">
              <a:spcBef>
                <a:spcPts val="1200"/>
              </a:spcBef>
              <a:buNone/>
            </a:pPr>
            <a:r>
              <a:rPr lang="en-US" sz="2000" dirty="0"/>
              <a:t>Means users who would have required more extensive coding experience to use Google Earth Engine not only now obtains a more user interface, they also now have a total combined library of THOUSANDS of Spatial Operators</a:t>
            </a:r>
          </a:p>
          <a:p>
            <a:pPr marL="0" indent="0">
              <a:spcBef>
                <a:spcPts val="1200"/>
              </a:spcBef>
              <a:buNone/>
            </a:pPr>
            <a:r>
              <a:rPr lang="en-US" sz="2000" dirty="0"/>
              <a:t>The only limitation is your Creativity. </a:t>
            </a:r>
          </a:p>
          <a:p>
            <a:pPr marL="0" indent="0">
              <a:spcBef>
                <a:spcPts val="1200"/>
              </a:spcBef>
              <a:buNone/>
            </a:pPr>
            <a:endParaRPr lang="en-US" sz="2000" dirty="0"/>
          </a:p>
        </p:txBody>
      </p:sp>
      <p:sp>
        <p:nvSpPr>
          <p:cNvPr id="11" name="TextBox 10">
            <a:extLst>
              <a:ext uri="{FF2B5EF4-FFF2-40B4-BE49-F238E27FC236}">
                <a16:creationId xmlns:a16="http://schemas.microsoft.com/office/drawing/2014/main" id="{FD2D86A1-33B1-6301-0731-202BDA7652B7}"/>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6</a:t>
            </a:fld>
            <a:endParaRPr lang="en-GB" altLang="en-US" sz="800" dirty="0">
              <a:solidFill>
                <a:schemeClr val="bg1"/>
              </a:solidFill>
              <a:cs typeface="Arial" panose="020B0604020202020204" pitchFamily="34" charset="0"/>
            </a:endParaRPr>
          </a:p>
        </p:txBody>
      </p:sp>
      <p:sp>
        <p:nvSpPr>
          <p:cNvPr id="12" name="TextBox 6">
            <a:extLst>
              <a:ext uri="{FF2B5EF4-FFF2-40B4-BE49-F238E27FC236}">
                <a16:creationId xmlns:a16="http://schemas.microsoft.com/office/drawing/2014/main" id="{278538FC-6D11-8E3A-A786-4DE815E6D29E}"/>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39833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AB50E-4FD7-0F6C-B1A1-B16AE2752D82}"/>
              </a:ext>
            </a:extLst>
          </p:cNvPr>
          <p:cNvSpPr>
            <a:spLocks noGrp="1"/>
          </p:cNvSpPr>
          <p:nvPr>
            <p:ph type="title"/>
          </p:nvPr>
        </p:nvSpPr>
        <p:spPr/>
        <p:txBody>
          <a:bodyPr/>
          <a:lstStyle/>
          <a:p>
            <a:r>
              <a:rPr lang="en-US" dirty="0"/>
              <a:t>Google Earth Engine API</a:t>
            </a:r>
          </a:p>
        </p:txBody>
      </p:sp>
      <p:sp>
        <p:nvSpPr>
          <p:cNvPr id="9" name="Content Placeholder 8">
            <a:extLst>
              <a:ext uri="{FF2B5EF4-FFF2-40B4-BE49-F238E27FC236}">
                <a16:creationId xmlns:a16="http://schemas.microsoft.com/office/drawing/2014/main" id="{19BC0FBD-1931-B189-B985-A708C7628D94}"/>
              </a:ext>
            </a:extLst>
          </p:cNvPr>
          <p:cNvSpPr>
            <a:spLocks noGrp="1"/>
          </p:cNvSpPr>
          <p:nvPr>
            <p:ph sz="quarter" idx="21"/>
          </p:nvPr>
        </p:nvSpPr>
        <p:spPr>
          <a:xfrm>
            <a:off x="609600" y="1443789"/>
            <a:ext cx="3855308" cy="4435011"/>
          </a:xfrm>
        </p:spPr>
        <p:txBody>
          <a:bodyPr/>
          <a:lstStyle/>
          <a:p>
            <a:pPr>
              <a:spcBef>
                <a:spcPts val="1800"/>
              </a:spcBef>
            </a:pPr>
            <a:r>
              <a:rPr lang="en-US" dirty="0"/>
              <a:t>Over 800 processing functions operating on the cloud with the data</a:t>
            </a:r>
          </a:p>
          <a:p>
            <a:pPr>
              <a:spcBef>
                <a:spcPts val="1800"/>
              </a:spcBef>
            </a:pPr>
            <a:r>
              <a:rPr lang="en-US" dirty="0"/>
              <a:t>Functions include feature and image processing</a:t>
            </a:r>
          </a:p>
          <a:p>
            <a:pPr>
              <a:spcBef>
                <a:spcPts val="1800"/>
              </a:spcBef>
            </a:pPr>
            <a:r>
              <a:rPr lang="en-US" dirty="0"/>
              <a:t>Concept and structure is very similar to Spatial Modeler</a:t>
            </a:r>
          </a:p>
          <a:p>
            <a:pPr>
              <a:spcBef>
                <a:spcPts val="1800"/>
              </a:spcBef>
            </a:pPr>
            <a:r>
              <a:rPr lang="en-US" dirty="0"/>
              <a:t>API is available as JavaScript, Python or REST</a:t>
            </a:r>
          </a:p>
          <a:p>
            <a:pPr>
              <a:spcBef>
                <a:spcPts val="1800"/>
              </a:spcBef>
            </a:pPr>
            <a:r>
              <a:rPr lang="en-US" dirty="0"/>
              <a:t>JavaScript (pictured here) and Python are very easy to use and get started </a:t>
            </a:r>
            <a:r>
              <a:rPr lang="en-US" i="1" dirty="0"/>
              <a:t>IF</a:t>
            </a:r>
            <a:r>
              <a:rPr lang="en-US" dirty="0"/>
              <a:t> you are a programmer</a:t>
            </a:r>
          </a:p>
          <a:p>
            <a:pPr>
              <a:spcBef>
                <a:spcPts val="1800"/>
              </a:spcBef>
            </a:pPr>
            <a:r>
              <a:rPr lang="en-US" dirty="0"/>
              <a:t>A small number of geospatial workers are programmers</a:t>
            </a:r>
          </a:p>
        </p:txBody>
      </p:sp>
      <p:pic>
        <p:nvPicPr>
          <p:cNvPr id="11" name="Picture 10">
            <a:extLst>
              <a:ext uri="{FF2B5EF4-FFF2-40B4-BE49-F238E27FC236}">
                <a16:creationId xmlns:a16="http://schemas.microsoft.com/office/drawing/2014/main" id="{83DF33DD-FA34-5217-7A91-1796E933A9F4}"/>
              </a:ext>
            </a:extLst>
          </p:cNvPr>
          <p:cNvPicPr>
            <a:picLocks noChangeAspect="1"/>
          </p:cNvPicPr>
          <p:nvPr/>
        </p:nvPicPr>
        <p:blipFill>
          <a:blip r:embed="rId2"/>
          <a:stretch>
            <a:fillRect/>
          </a:stretch>
        </p:blipFill>
        <p:spPr>
          <a:xfrm>
            <a:off x="4749728" y="1060179"/>
            <a:ext cx="6832671" cy="481833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0D53C3E-2046-F483-1557-5086C8F94AE6}"/>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7</a:t>
            </a:fld>
            <a:endParaRPr lang="en-GB" altLang="en-US" sz="800" dirty="0">
              <a:solidFill>
                <a:schemeClr val="bg1"/>
              </a:solidFill>
              <a:cs typeface="Arial" panose="020B0604020202020204" pitchFamily="34" charset="0"/>
            </a:endParaRPr>
          </a:p>
        </p:txBody>
      </p:sp>
      <p:sp>
        <p:nvSpPr>
          <p:cNvPr id="4" name="TextBox 6">
            <a:extLst>
              <a:ext uri="{FF2B5EF4-FFF2-40B4-BE49-F238E27FC236}">
                <a16:creationId xmlns:a16="http://schemas.microsoft.com/office/drawing/2014/main" id="{A413B0E9-29EB-E559-84CE-CEB30722BC49}"/>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318189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2E4CF1-B577-8A4E-5F09-4B666809995C}"/>
              </a:ext>
            </a:extLst>
          </p:cNvPr>
          <p:cNvPicPr>
            <a:picLocks noChangeAspect="1"/>
          </p:cNvPicPr>
          <p:nvPr/>
        </p:nvPicPr>
        <p:blipFill>
          <a:blip r:embed="rId2"/>
          <a:stretch>
            <a:fillRect/>
          </a:stretch>
        </p:blipFill>
        <p:spPr>
          <a:xfrm>
            <a:off x="7212520" y="1394417"/>
            <a:ext cx="2633482" cy="4481159"/>
          </a:xfrm>
          <a:prstGeom prst="rect">
            <a:avLst/>
          </a:prstGeom>
        </p:spPr>
      </p:pic>
      <p:sp>
        <p:nvSpPr>
          <p:cNvPr id="3" name="Title 2">
            <a:extLst>
              <a:ext uri="{FF2B5EF4-FFF2-40B4-BE49-F238E27FC236}">
                <a16:creationId xmlns:a16="http://schemas.microsoft.com/office/drawing/2014/main" id="{5C2BFBD1-C1CC-8A32-BA6B-32A01173E040}"/>
              </a:ext>
            </a:extLst>
          </p:cNvPr>
          <p:cNvSpPr>
            <a:spLocks noGrp="1"/>
          </p:cNvSpPr>
          <p:nvPr>
            <p:ph type="title"/>
          </p:nvPr>
        </p:nvSpPr>
        <p:spPr/>
        <p:txBody>
          <a:bodyPr/>
          <a:lstStyle/>
          <a:p>
            <a:r>
              <a:rPr lang="en-US" dirty="0"/>
              <a:t>Linking to Earth Engine using the REST API</a:t>
            </a:r>
          </a:p>
        </p:txBody>
      </p:sp>
      <p:sp>
        <p:nvSpPr>
          <p:cNvPr id="4" name="Content Placeholder 3">
            <a:extLst>
              <a:ext uri="{FF2B5EF4-FFF2-40B4-BE49-F238E27FC236}">
                <a16:creationId xmlns:a16="http://schemas.microsoft.com/office/drawing/2014/main" id="{C4F757A5-65CD-6EF8-82C6-8FE9345CDE2A}"/>
              </a:ext>
            </a:extLst>
          </p:cNvPr>
          <p:cNvSpPr>
            <a:spLocks noGrp="1"/>
          </p:cNvSpPr>
          <p:nvPr>
            <p:ph sz="quarter" idx="21"/>
          </p:nvPr>
        </p:nvSpPr>
        <p:spPr>
          <a:xfrm>
            <a:off x="609600" y="1393291"/>
            <a:ext cx="5779168" cy="2750341"/>
          </a:xfrm>
        </p:spPr>
        <p:txBody>
          <a:bodyPr/>
          <a:lstStyle/>
          <a:p>
            <a:pPr>
              <a:spcBef>
                <a:spcPts val="1200"/>
              </a:spcBef>
            </a:pPr>
            <a:r>
              <a:rPr lang="en-US" dirty="0"/>
              <a:t>Provides access to all of the Earth Engine functions using HTTP/HTTPS protocols</a:t>
            </a:r>
          </a:p>
          <a:p>
            <a:pPr>
              <a:spcBef>
                <a:spcPts val="1200"/>
              </a:spcBef>
            </a:pPr>
            <a:r>
              <a:rPr lang="en-US" dirty="0"/>
              <a:t>Allows discovery of data in the catalog</a:t>
            </a:r>
          </a:p>
          <a:p>
            <a:pPr>
              <a:spcBef>
                <a:spcPts val="1200"/>
              </a:spcBef>
            </a:pPr>
            <a:r>
              <a:rPr lang="en-US" dirty="0"/>
              <a:t>Allows discovery of the available functions each of which is fully described as shown in the JSON snippet to the left</a:t>
            </a:r>
          </a:p>
          <a:p>
            <a:pPr>
              <a:spcBef>
                <a:spcPts val="1200"/>
              </a:spcBef>
            </a:pPr>
            <a:r>
              <a:rPr lang="en-US" dirty="0"/>
              <a:t>Which can be converted to a documented Spatial Modeler operator on the fly</a:t>
            </a:r>
          </a:p>
          <a:p>
            <a:pPr>
              <a:spcBef>
                <a:spcPts val="1200"/>
              </a:spcBef>
            </a:pPr>
            <a:r>
              <a:rPr lang="en-US" dirty="0"/>
              <a:t>Adds about 800 new operators to Spatial Modeler</a:t>
            </a:r>
          </a:p>
          <a:p>
            <a:endParaRPr lang="en-US" dirty="0"/>
          </a:p>
        </p:txBody>
      </p:sp>
      <p:sp>
        <p:nvSpPr>
          <p:cNvPr id="8" name="TextBox 7">
            <a:extLst>
              <a:ext uri="{FF2B5EF4-FFF2-40B4-BE49-F238E27FC236}">
                <a16:creationId xmlns:a16="http://schemas.microsoft.com/office/drawing/2014/main" id="{3564C185-EA19-B29E-09AE-671BB163F640}"/>
              </a:ext>
            </a:extLst>
          </p:cNvPr>
          <p:cNvSpPr txBox="1"/>
          <p:nvPr/>
        </p:nvSpPr>
        <p:spPr>
          <a:xfrm>
            <a:off x="7211895" y="1393291"/>
            <a:ext cx="4302584" cy="4483414"/>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sz="800" dirty="0"/>
              <a:t> {</a:t>
            </a:r>
          </a:p>
          <a:p>
            <a:r>
              <a:rPr lang="en-US" sz="800" dirty="0"/>
              <a:t>      "name": "algorithms/Image.cumulativeCost",</a:t>
            </a:r>
          </a:p>
          <a:p>
            <a:r>
              <a:rPr lang="en-US" sz="800" dirty="0"/>
              <a:t>      "description": "Computes a cumulative cost map based on an image containing costs to traverse each pixel and an image containing source locations.\nEach output band represents the cumulative cost over the corresponding input cost band.",</a:t>
            </a:r>
          </a:p>
          <a:p>
            <a:r>
              <a:rPr lang="en-US" sz="800" dirty="0"/>
              <a:t>      "returnType": "Image\u003cunknown bands\u003e",</a:t>
            </a:r>
          </a:p>
          <a:p>
            <a:r>
              <a:rPr lang="en-US" sz="800" dirty="0"/>
              <a:t>      "arguments": [</a:t>
            </a:r>
          </a:p>
          <a:p>
            <a:r>
              <a:rPr lang="en-US" sz="800" dirty="0"/>
              <a:t>        {</a:t>
            </a:r>
          </a:p>
          <a:p>
            <a:r>
              <a:rPr lang="en-US" sz="800" dirty="0"/>
              <a:t>          "argumentName": "cost",</a:t>
            </a:r>
          </a:p>
          <a:p>
            <a:r>
              <a:rPr lang="en-US" sz="800" dirty="0"/>
              <a:t>          "type": "Image\u003cunknown bands\u003e",</a:t>
            </a:r>
          </a:p>
          <a:p>
            <a:r>
              <a:rPr lang="en-US" sz="800" dirty="0"/>
              <a:t>          "description": "An image representing the cost to traverse each pixel. Masked pixels can't be traversed. When comparing pixel traversal costs, we use band-wise dictionary ordering. Ancillary cost bands are only considered when paths over primary bands are equal cost."</a:t>
            </a:r>
          </a:p>
          <a:p>
            <a:r>
              <a:rPr lang="en-US" sz="800" dirty="0"/>
              <a:t>        },</a:t>
            </a:r>
          </a:p>
          <a:p>
            <a:r>
              <a:rPr lang="en-US" sz="800" dirty="0"/>
              <a:t>        {</a:t>
            </a:r>
          </a:p>
          <a:p>
            <a:r>
              <a:rPr lang="en-US" sz="800" dirty="0"/>
              <a:t>          "argumentName": "source",</a:t>
            </a:r>
          </a:p>
          <a:p>
            <a:r>
              <a:rPr lang="en-US" sz="800" dirty="0"/>
              <a:t>          "type": "Image\u003cunknown bands\u003e",</a:t>
            </a:r>
          </a:p>
          <a:p>
            <a:r>
              <a:rPr lang="en-US" sz="800" dirty="0"/>
              <a:t>          "description": "A single-band image representing the sources. A pixel value different from 0  defines a source pixel."</a:t>
            </a:r>
          </a:p>
          <a:p>
            <a:r>
              <a:rPr lang="en-US" sz="800" dirty="0"/>
              <a:t>        },</a:t>
            </a:r>
          </a:p>
          <a:p>
            <a:r>
              <a:rPr lang="en-US" sz="800" dirty="0"/>
              <a:t>        {</a:t>
            </a:r>
          </a:p>
          <a:p>
            <a:r>
              <a:rPr lang="en-US" sz="800" dirty="0"/>
              <a:t>          "argumentName": "maxDistance",</a:t>
            </a:r>
          </a:p>
          <a:p>
            <a:r>
              <a:rPr lang="en-US" sz="800" dirty="0"/>
              <a:t>          "type": "Float",</a:t>
            </a:r>
          </a:p>
          <a:p>
            <a:r>
              <a:rPr lang="en-US" sz="800" dirty="0"/>
              <a:t>          "description": "Maximum distance for computation, in meters."</a:t>
            </a:r>
          </a:p>
          <a:p>
            <a:r>
              <a:rPr lang="en-US" sz="800" dirty="0"/>
              <a:t>        },</a:t>
            </a:r>
          </a:p>
          <a:p>
            <a:r>
              <a:rPr lang="en-US" sz="800" dirty="0"/>
              <a:t>        {</a:t>
            </a:r>
          </a:p>
          <a:p>
            <a:r>
              <a:rPr lang="en-US" sz="800" dirty="0"/>
              <a:t>          "argumentName": "geodeticDistance",</a:t>
            </a:r>
          </a:p>
          <a:p>
            <a:r>
              <a:rPr lang="en-US" sz="800" dirty="0"/>
              <a:t>          "type": "Boolean",</a:t>
            </a:r>
          </a:p>
          <a:p>
            <a:r>
              <a:rPr lang="en-US" sz="800" dirty="0"/>
              <a:t>          "description": "If true, geodetic distance along the curved surface is used, assuming a spherical Earth of radius 6378137.0. If false, euclidean distance in the 2D plane of the map projection is used (faster, but less accurate).",</a:t>
            </a:r>
          </a:p>
          <a:p>
            <a:r>
              <a:rPr lang="en-US" sz="800" dirty="0"/>
              <a:t>          "optional": true,</a:t>
            </a:r>
          </a:p>
          <a:p>
            <a:r>
              <a:rPr lang="en-US" sz="800" dirty="0"/>
              <a:t>          "defaultValue": true</a:t>
            </a:r>
          </a:p>
          <a:p>
            <a:r>
              <a:rPr lang="en-US" sz="800" dirty="0"/>
              <a:t>        }</a:t>
            </a:r>
          </a:p>
          <a:p>
            <a:r>
              <a:rPr lang="en-US" sz="800" dirty="0"/>
              <a:t>      ]</a:t>
            </a:r>
          </a:p>
          <a:p>
            <a:r>
              <a:rPr lang="en-US" sz="800" dirty="0"/>
              <a:t>    }</a:t>
            </a:r>
          </a:p>
        </p:txBody>
      </p:sp>
      <p:pic>
        <p:nvPicPr>
          <p:cNvPr id="10" name="Picture 9">
            <a:extLst>
              <a:ext uri="{FF2B5EF4-FFF2-40B4-BE49-F238E27FC236}">
                <a16:creationId xmlns:a16="http://schemas.microsoft.com/office/drawing/2014/main" id="{8BB5494C-8968-D54B-9E99-2BBAB41D3891}"/>
              </a:ext>
            </a:extLst>
          </p:cNvPr>
          <p:cNvPicPr>
            <a:picLocks noChangeAspect="1"/>
          </p:cNvPicPr>
          <p:nvPr/>
        </p:nvPicPr>
        <p:blipFill>
          <a:blip r:embed="rId3"/>
          <a:stretch>
            <a:fillRect/>
          </a:stretch>
        </p:blipFill>
        <p:spPr>
          <a:xfrm>
            <a:off x="755202" y="4150277"/>
            <a:ext cx="5097074" cy="1777591"/>
          </a:xfrm>
          <a:prstGeom prst="roundRect">
            <a:avLst>
              <a:gd name="adj" fmla="val 2910"/>
            </a:avLst>
          </a:prstGeom>
        </p:spPr>
      </p:pic>
      <p:pic>
        <p:nvPicPr>
          <p:cNvPr id="12" name="Picture 11">
            <a:extLst>
              <a:ext uri="{FF2B5EF4-FFF2-40B4-BE49-F238E27FC236}">
                <a16:creationId xmlns:a16="http://schemas.microsoft.com/office/drawing/2014/main" id="{6AE0A7F6-8529-8831-F019-4DE8C11DCC24}"/>
              </a:ext>
            </a:extLst>
          </p:cNvPr>
          <p:cNvPicPr>
            <a:picLocks noChangeAspect="1"/>
          </p:cNvPicPr>
          <p:nvPr/>
        </p:nvPicPr>
        <p:blipFill>
          <a:blip r:embed="rId4"/>
          <a:stretch>
            <a:fillRect/>
          </a:stretch>
        </p:blipFill>
        <p:spPr>
          <a:xfrm>
            <a:off x="7134710" y="1140706"/>
            <a:ext cx="4450392" cy="491860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1741D54-4A0D-2AF0-D3D0-5E8F23F06F23}"/>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8</a:t>
            </a:fld>
            <a:endParaRPr lang="en-GB" altLang="en-US" sz="800" dirty="0">
              <a:solidFill>
                <a:schemeClr val="bg1"/>
              </a:solidFill>
              <a:cs typeface="Arial" panose="020B0604020202020204" pitchFamily="34" charset="0"/>
            </a:endParaRPr>
          </a:p>
        </p:txBody>
      </p:sp>
      <p:sp>
        <p:nvSpPr>
          <p:cNvPr id="5" name="TextBox 6">
            <a:extLst>
              <a:ext uri="{FF2B5EF4-FFF2-40B4-BE49-F238E27FC236}">
                <a16:creationId xmlns:a16="http://schemas.microsoft.com/office/drawing/2014/main" id="{F09F7C59-7D85-0E87-ACF3-942B86CD2BFA}"/>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91925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320E8-DB84-CAA1-54D8-E356443C1FF6}"/>
              </a:ext>
            </a:extLst>
          </p:cNvPr>
          <p:cNvSpPr>
            <a:spLocks noGrp="1"/>
          </p:cNvSpPr>
          <p:nvPr>
            <p:ph type="title"/>
          </p:nvPr>
        </p:nvSpPr>
        <p:spPr/>
        <p:txBody>
          <a:bodyPr/>
          <a:lstStyle/>
          <a:p>
            <a:r>
              <a:rPr lang="en-US" dirty="0"/>
              <a:t>Working Example: </a:t>
            </a:r>
            <a:br>
              <a:rPr lang="en-US" dirty="0"/>
            </a:br>
            <a:r>
              <a:rPr lang="en-US" dirty="0"/>
              <a:t>NDVI Indices by Boundary Polygon for Feature Analysis</a:t>
            </a:r>
          </a:p>
        </p:txBody>
      </p:sp>
      <p:sp>
        <p:nvSpPr>
          <p:cNvPr id="4" name="Content Placeholder 3">
            <a:extLst>
              <a:ext uri="{FF2B5EF4-FFF2-40B4-BE49-F238E27FC236}">
                <a16:creationId xmlns:a16="http://schemas.microsoft.com/office/drawing/2014/main" id="{74097B18-DEB9-E751-5F9B-60DD500534D7}"/>
              </a:ext>
            </a:extLst>
          </p:cNvPr>
          <p:cNvSpPr>
            <a:spLocks noGrp="1"/>
          </p:cNvSpPr>
          <p:nvPr>
            <p:ph sz="quarter" idx="21"/>
          </p:nvPr>
        </p:nvSpPr>
        <p:spPr/>
        <p:txBody>
          <a:bodyPr/>
          <a:lstStyle/>
          <a:p>
            <a:pPr marL="0" indent="0">
              <a:spcBef>
                <a:spcPts val="1800"/>
              </a:spcBef>
              <a:buNone/>
            </a:pPr>
            <a:r>
              <a:rPr lang="en-US" sz="1800" dirty="0"/>
              <a:t>The following demo will;</a:t>
            </a:r>
          </a:p>
          <a:p>
            <a:pPr marL="0" indent="0">
              <a:spcBef>
                <a:spcPts val="1800"/>
              </a:spcBef>
              <a:buNone/>
            </a:pPr>
            <a:r>
              <a:rPr lang="en-US" sz="1800" dirty="0"/>
              <a:t>1. Obtain a satellite image from google (not local storage)</a:t>
            </a:r>
          </a:p>
          <a:p>
            <a:pPr marL="0" indent="0">
              <a:spcBef>
                <a:spcPts val="1800"/>
              </a:spcBef>
              <a:buNone/>
            </a:pPr>
            <a:r>
              <a:rPr lang="en-US" sz="1800" dirty="0"/>
              <a:t>2. Perform band selections and band ratio to create an NDVI index image</a:t>
            </a:r>
          </a:p>
          <a:p>
            <a:pPr marL="0" indent="0">
              <a:spcBef>
                <a:spcPts val="1800"/>
              </a:spcBef>
              <a:buNone/>
            </a:pPr>
            <a:r>
              <a:rPr lang="en-US" sz="1800" dirty="0"/>
              <a:t>3. Create Feature Statistics of average NDVI value per Polygon from a locally saved vector file</a:t>
            </a:r>
          </a:p>
          <a:p>
            <a:pPr marL="0" indent="0">
              <a:spcBef>
                <a:spcPts val="1800"/>
              </a:spcBef>
              <a:buNone/>
            </a:pPr>
            <a:r>
              <a:rPr lang="en-US" sz="1800" dirty="0"/>
              <a:t>4. Display dynamically on screen. Again with no dataset output required</a:t>
            </a:r>
          </a:p>
          <a:p>
            <a:pPr marL="0" indent="0">
              <a:spcBef>
                <a:spcPts val="1800"/>
              </a:spcBef>
              <a:buNone/>
            </a:pPr>
            <a:r>
              <a:rPr lang="en-US" sz="1800" dirty="0"/>
              <a:t>5. Output a local vector file of the result</a:t>
            </a:r>
          </a:p>
          <a:p>
            <a:pPr marL="0" indent="0">
              <a:spcBef>
                <a:spcPts val="1800"/>
              </a:spcBef>
              <a:buNone/>
            </a:pPr>
            <a:endParaRPr lang="en-US" sz="1800" dirty="0"/>
          </a:p>
          <a:p>
            <a:pPr marL="0" indent="0">
              <a:spcBef>
                <a:spcPts val="1800"/>
              </a:spcBef>
              <a:buNone/>
            </a:pPr>
            <a:r>
              <a:rPr lang="en-US" sz="1800" dirty="0"/>
              <a:t>This gives you actionable data from satellite imagery in a business ready and digestible format.</a:t>
            </a:r>
          </a:p>
          <a:p>
            <a:pPr>
              <a:spcBef>
                <a:spcPts val="1800"/>
              </a:spcBef>
            </a:pPr>
            <a:endParaRPr lang="en-US" sz="1800" dirty="0"/>
          </a:p>
        </p:txBody>
      </p:sp>
      <p:sp>
        <p:nvSpPr>
          <p:cNvPr id="2" name="TextBox 1">
            <a:extLst>
              <a:ext uri="{FF2B5EF4-FFF2-40B4-BE49-F238E27FC236}">
                <a16:creationId xmlns:a16="http://schemas.microsoft.com/office/drawing/2014/main" id="{8FB59243-1A87-4833-EEEC-ED39AA778066}"/>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9</a:t>
            </a:fld>
            <a:endParaRPr lang="en-GB" altLang="en-US" sz="800" dirty="0">
              <a:solidFill>
                <a:schemeClr val="bg1"/>
              </a:solidFill>
              <a:cs typeface="Arial" panose="020B0604020202020204" pitchFamily="34" charset="0"/>
            </a:endParaRPr>
          </a:p>
        </p:txBody>
      </p:sp>
      <p:sp>
        <p:nvSpPr>
          <p:cNvPr id="5" name="TextBox 6">
            <a:extLst>
              <a:ext uri="{FF2B5EF4-FFF2-40B4-BE49-F238E27FC236}">
                <a16:creationId xmlns:a16="http://schemas.microsoft.com/office/drawing/2014/main" id="{86CCB05C-7229-EFC8-9D6C-D1F6D8838807}"/>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chemeClr val="bg1"/>
                </a:solidFill>
                <a:cs typeface="Arial" panose="020B0604020202020204" pitchFamily="34" charset="0"/>
              </a:rPr>
              <a:t>|     hexagon.com</a:t>
            </a:r>
          </a:p>
        </p:txBody>
      </p:sp>
    </p:spTree>
    <p:extLst>
      <p:ext uri="{BB962C8B-B14F-4D97-AF65-F5344CB8AC3E}">
        <p14:creationId xmlns:p14="http://schemas.microsoft.com/office/powerpoint/2010/main" val="376320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0&quot;/&gt;&lt;/object&gt;&lt;object type=&quot;3&quot; unique_id=&quot;10004&quot;&gt;&lt;property id=&quot;20148&quot; value=&quot;5&quot;/&gt;&lt;property id=&quot;20300&quot; value=&quot;Slide 2&quot;/&gt;&lt;property id=&quot;20307&quot; value=&quot;261&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99&quot;/&gt;&lt;/object&gt;&lt;object type=&quot;3&quot; unique_id=&quot;10007&quot;&gt;&lt;property id=&quot;20148&quot; value=&quot;5&quot;/&gt;&lt;property id=&quot;20300&quot; value=&quot;Slide 5&quot;/&gt;&lt;property id=&quot;20307&quot; value=&quot;269&quot;/&gt;&lt;/object&gt;&lt;object type=&quot;3&quot; unique_id=&quot;10008&quot;&gt;&lt;property id=&quot;20148&quot; value=&quot;5&quot;/&gt;&lt;property id=&quot;20300&quot; value=&quot;Slide 6&quot;/&gt;&lt;property id=&quot;20307&quot; value=&quot;30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 - &amp;quot;Agenda Slide Title&amp;quot;&quot;/&gt;&lt;property id=&quot;20307&quot; value=&quot;268&quot;/&gt;&lt;/object&gt;&lt;object type=&quot;3&quot; unique_id=&quot;10012&quot;&gt;&lt;property id=&quot;20148&quot; value=&quot;5&quot;/&gt;&lt;property id=&quot;20300&quot; value=&quot;Slide 10 - &amp;quot;Agenda Slide Title&amp;quot;&quot;/&gt;&lt;property id=&quot;20307&quot; value=&quot;274&quot;/&gt;&lt;/object&gt;&lt;object type=&quot;3&quot; unique_id=&quot;10013&quot;&gt;&lt;property id=&quot;20148&quot; value=&quot;5&quot;/&gt;&lt;property id=&quot;20300&quot; value=&quot;Slide 11 - &amp;quot;Slide Title, Bold, 24 pt.&amp;quot;&quot;/&gt;&lt;property id=&quot;20307&quot; value=&quot;272&quot;/&gt;&lt;/object&gt;&lt;object type=&quot;3&quot; unique_id=&quot;10014&quot;&gt;&lt;property id=&quot;20148&quot; value=&quot;5&quot;/&gt;&lt;property id=&quot;20300&quot; value=&quot;Slide 12 - &amp;quot;Slide Title, Bold, 24 pt. &amp;quot;&quot;/&gt;&lt;property id=&quot;20307&quot; value=&quot;273&quot;/&gt;&lt;/object&gt;&lt;object type=&quot;3&quot; unique_id=&quot;10015&quot;&gt;&lt;property id=&quot;20148&quot; value=&quot;5&quot;/&gt;&lt;property id=&quot;20300&quot; value=&quot;Slide 13 - &amp;quot;Slide Title, Bold, 24 pt. &amp;quot;&quot;/&gt;&lt;property id=&quot;20307&quot; value=&quot;275&quot;/&gt;&lt;/object&gt;&lt;object type=&quot;3&quot; unique_id=&quot;10016&quot;&gt;&lt;property id=&quot;20148&quot; value=&quot;5&quot;/&gt;&lt;property id=&quot;20300&quot; value=&quot;Slide 14 - &amp;quot;Slide Title, Bold, 24 pt.&amp;quot;&quot;/&gt;&lt;property id=&quot;20307&quot; value=&quot;277&quot;/&gt;&lt;/object&gt;&lt;object type=&quot;3&quot; unique_id=&quot;10017&quot;&gt;&lt;property id=&quot;20148&quot; value=&quot;5&quot;/&gt;&lt;property id=&quot;20300&quot; value=&quot;Slide 15 - &amp;quot;Slide Title, Bold, 24 pt.&amp;quot;&quot;/&gt;&lt;property id=&quot;20307&quot; value=&quot;278&quot;/&gt;&lt;/object&gt;&lt;object type=&quot;3&quot; unique_id=&quot;10018&quot;&gt;&lt;property id=&quot;20148&quot; value=&quot;5&quot;/&gt;&lt;property id=&quot;20300&quot; value=&quot;Slide 16 - &amp;quot;Slide Title, Bold, 24 pt.&amp;quot;&quot;/&gt;&lt;property id=&quot;20307&quot; value=&quot;279&quot;/&gt;&lt;/object&gt;&lt;object type=&quot;3&quot; unique_id=&quot;10019&quot;&gt;&lt;property id=&quot;20148&quot; value=&quot;5&quot;/&gt;&lt;property id=&quot;20300&quot; value=&quot;Slide 17 - &amp;quot;Slide Title, Bold, 24 pt.&amp;quot;&quot;/&gt;&lt;property id=&quot;20307&quot; value=&quot;280&quot;/&gt;&lt;/object&gt;&lt;object type=&quot;3&quot; unique_id=&quot;10020&quot;&gt;&lt;property id=&quot;20148&quot; value=&quot;5&quot;/&gt;&lt;property id=&quot;20300&quot; value=&quot;Slide 18 - &amp;quot;Slide Title, Bold, 24 pt.&amp;quot;&quot;/&gt;&lt;property id=&quot;20307&quot; value=&quot;281&quot;/&gt;&lt;/object&gt;&lt;object type=&quot;3&quot; unique_id=&quot;10021&quot;&gt;&lt;property id=&quot;20148&quot; value=&quot;5&quot;/&gt;&lt;property id=&quot;20300&quot; value=&quot;Slide 19 - &amp;quot;Slide Title, Bold, 24 pt.&amp;quot;&quot;/&gt;&lt;property id=&quot;20307&quot; value=&quot;282&quot;/&gt;&lt;/object&gt;&lt;object type=&quot;3&quot; unique_id=&quot;10022&quot;&gt;&lt;property id=&quot;20148&quot; value=&quot;5&quot;/&gt;&lt;property id=&quot;20300&quot; value=&quot;Slide 20 - &amp;quot;Slide Title, Bold, 24 pt.&amp;quot;&quot;/&gt;&lt;property id=&quot;20307&quot; value=&quot;283&quot;/&gt;&lt;/object&gt;&lt;object type=&quot;3&quot; unique_id=&quot;10023&quot;&gt;&lt;property id=&quot;20148&quot; value=&quot;5&quot;/&gt;&lt;property id=&quot;20300&quot; value=&quot;Slide 21 - &amp;quot;Slide Title, Bold, 24 pt.&amp;quot;&quot;/&gt;&lt;property id=&quot;20307&quot; value=&quot;284&quot;/&gt;&lt;/object&gt;&lt;object type=&quot;3&quot; unique_id=&quot;10024&quot;&gt;&lt;property id=&quot;20148&quot; value=&quot;5&quot;/&gt;&lt;property id=&quot;20300&quot; value=&quot;Slide 22 - &amp;quot;Slide Title, Bold, 24 pt.&amp;quot;&quot;/&gt;&lt;property id=&quot;20307&quot; value=&quot;285&quot;/&gt;&lt;/object&gt;&lt;object type=&quot;3&quot; unique_id=&quot;10025&quot;&gt;&lt;property id=&quot;20148&quot; value=&quot;5&quot;/&gt;&lt;property id=&quot;20300&quot; value=&quot;Slide 23 - &amp;quot;Slide Title, Bold, 24 pt.&amp;quot;&quot;/&gt;&lt;property id=&quot;20307&quot; value=&quot;287&quot;/&gt;&lt;/object&gt;&lt;object type=&quot;3&quot; unique_id=&quot;10026&quot;&gt;&lt;property id=&quot;20148&quot; value=&quot;5&quot;/&gt;&lt;property id=&quot;20300&quot; value=&quot;Slide 24 - &amp;quot;Slide Title, Bold, 24 pt.&amp;quot;&quot;/&gt;&lt;property id=&quot;20307&quot; value=&quot;292&quot;/&gt;&lt;/object&gt;&lt;object type=&quot;3&quot; unique_id=&quot;10027&quot;&gt;&lt;property id=&quot;20148&quot; value=&quot;5&quot;/&gt;&lt;property id=&quot;20300&quot; value=&quot;Slide 25 - &amp;quot;Slide Title, Bold, 24 pt.&amp;quot;&quot;/&gt;&lt;property id=&quot;20307&quot; value=&quot;298&quot;/&gt;&lt;/object&gt;&lt;object type=&quot;3&quot; unique_id=&quot;10028&quot;&gt;&lt;property id=&quot;20148&quot; value=&quot;5&quot;/&gt;&lt;property id=&quot;20300&quot; value=&quot;Slide 26 - &amp;quot;Slide Title, Bold, 24 pt.&amp;quot;&quot;/&gt;&lt;property id=&quot;20307&quot; value=&quot;296&quot;/&gt;&lt;/object&gt;&lt;object type=&quot;3&quot; unique_id=&quot;10029&quot;&gt;&lt;property id=&quot;20148&quot; value=&quot;5&quot;/&gt;&lt;property id=&quot;20300&quot; value=&quot;Slide 27 - &amp;quot;Slide Title, Bold, 24 pt.&amp;quot;&quot;/&gt;&lt;property id=&quot;20307&quot; value=&quot;293&quot;/&gt;&lt;/object&gt;&lt;object type=&quot;3&quot; unique_id=&quot;10030&quot;&gt;&lt;property id=&quot;20148&quot; value=&quot;5&quot;/&gt;&lt;property id=&quot;20300&quot; value=&quot;Slide 28&quot;/&gt;&lt;property id=&quot;20307&quot; value=&quot;294&quot;/&gt;&lt;/object&gt;&lt;object type=&quot;3&quot; unique_id=&quot;10031&quot;&gt;&lt;property id=&quot;20148&quot; value=&quot;5&quot;/&gt;&lt;property id=&quot;20300&quot; value=&quot;Slide 29&quot;/&gt;&lt;property id=&quot;20307&quot; value=&quot;289&quot;/&gt;&lt;/object&gt;&lt;object type=&quot;3&quot; unique_id=&quot;10032&quot;&gt;&lt;property id=&quot;20148&quot; value=&quot;5&quot;/&gt;&lt;property id=&quot;20300&quot; value=&quot;Slide 30&quot;/&gt;&lt;property id=&quot;20307&quot; value=&quot;290&quot;/&gt;&lt;/object&gt;&lt;object type=&quot;3&quot; unique_id=&quot;10033&quot;&gt;&lt;property id=&quot;20148&quot; value=&quot;5&quot;/&gt;&lt;property id=&quot;20300&quot; value=&quot;Slide 31&quot;/&gt;&lt;property id=&quot;20307&quot; value=&quot;291&quot;/&gt;&lt;/object&gt;&lt;/object&gt;&lt;object type=&quot;8&quot; unique_id=&quot;1006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LIVE_Global_2023_GEE session June 12" id="{0D89484D-AC10-46A9-8772-2E063878EFE5}" vid="{ED913BE6-0CBF-489B-AFB2-4C9B03A1AEBD}"/>
    </a:ext>
  </a:extLst>
</a:theme>
</file>

<file path=ppt/theme/theme2.xml><?xml version="1.0" encoding="utf-8"?>
<a:theme xmlns:a="http://schemas.openxmlformats.org/drawingml/2006/main" name="1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LIVE_Global_2023_PPT_Product-Update.pptx" id="{FDF14EE5-CEFD-436E-9BBF-3129BAF1D925}" vid="{6ECCBD77-1278-4EC7-8C59-452BA8B2BA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7ac1522-d2ab-482d-b82f-41723ad86abc">
      <Terms xmlns="http://schemas.microsoft.com/office/infopath/2007/PartnerControls"/>
    </lcf76f155ced4ddcb4097134ff3c332f>
    <TaxCatchAll xmlns="c777b2ec-86e6-4bb5-a270-347624af5ebe" xsi:nil="true"/>
    <SharedWithUsers xmlns="c777b2ec-86e6-4bb5-a270-347624af5ebe">
      <UserInfo>
        <DisplayName>WAGEMANS Dirk</DisplayName>
        <AccountId>186</AccountId>
        <AccountType/>
      </UserInfo>
      <UserInfo>
        <DisplayName>SKELTON Bradley C</DisplayName>
        <AccountId>172</AccountId>
        <AccountType/>
      </UserInfo>
      <UserInfo>
        <DisplayName>WATKINS Kara I</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6EB940159123479F79062633C1975F" ma:contentTypeVersion="15" ma:contentTypeDescription="Create a new document." ma:contentTypeScope="" ma:versionID="c00db8987df6fd884bd5582182d5e6d8">
  <xsd:schema xmlns:xsd="http://www.w3.org/2001/XMLSchema" xmlns:xs="http://www.w3.org/2001/XMLSchema" xmlns:p="http://schemas.microsoft.com/office/2006/metadata/properties" xmlns:ns2="e7ac1522-d2ab-482d-b82f-41723ad86abc" xmlns:ns3="c777b2ec-86e6-4bb5-a270-347624af5ebe" targetNamespace="http://schemas.microsoft.com/office/2006/metadata/properties" ma:root="true" ma:fieldsID="6f6f32aa631d4350c2602787309d4e8e" ns2:_="" ns3:_="">
    <xsd:import namespace="e7ac1522-d2ab-482d-b82f-41723ad86abc"/>
    <xsd:import namespace="c777b2ec-86e6-4bb5-a270-347624af5eb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c1522-d2ab-482d-b82f-41723ad86a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999a341-e37a-4672-a76c-13c49370584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77b2ec-86e6-4bb5-a270-347624af5eb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161ae1f-0d25-47f9-bb75-f9d4aecb0bb1}" ma:internalName="TaxCatchAll" ma:showField="CatchAllData" ma:web="c777b2ec-86e6-4bb5-a270-347624af5e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43A033-2779-4EB5-82E0-EE769341BA7A}">
  <ds:schemaRefs>
    <ds:schemaRef ds:uri="http://schemas.microsoft.com/sharepoint/v3/contenttype/forms"/>
  </ds:schemaRefs>
</ds:datastoreItem>
</file>

<file path=customXml/itemProps2.xml><?xml version="1.0" encoding="utf-8"?>
<ds:datastoreItem xmlns:ds="http://schemas.openxmlformats.org/officeDocument/2006/customXml" ds:itemID="{97794DA4-B143-4F60-BF7C-EA867C43D1FE}">
  <ds:schemaRefs>
    <ds:schemaRef ds:uri="e7ac1522-d2ab-482d-b82f-41723ad86abc"/>
    <ds:schemaRef ds:uri="http://purl.org/dc/dcmityp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c777b2ec-86e6-4bb5-a270-347624af5ebe"/>
    <ds:schemaRef ds:uri="http://purl.org/dc/terms/"/>
  </ds:schemaRefs>
</ds:datastoreItem>
</file>

<file path=customXml/itemProps3.xml><?xml version="1.0" encoding="utf-8"?>
<ds:datastoreItem xmlns:ds="http://schemas.openxmlformats.org/officeDocument/2006/customXml" ds:itemID="{EE1042A2-88D2-495F-AF30-FBB5900F29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ac1522-d2ab-482d-b82f-41723ad86abc"/>
    <ds:schemaRef ds:uri="c777b2ec-86e6-4bb5-a270-347624af5e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132</TotalTime>
  <Words>1379</Words>
  <Application>Microsoft Office PowerPoint</Application>
  <PresentationFormat>Widescreen</PresentationFormat>
  <Paragraphs>212</Paragraphs>
  <Slides>23</Slides>
  <Notes>2</Notes>
  <HiddenSlides>0</HiddenSlides>
  <MMClips>5</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23</vt:i4>
      </vt:variant>
    </vt:vector>
  </HeadingPairs>
  <TitlesOfParts>
    <vt:vector size="27" baseType="lpstr">
      <vt:lpstr>Arial</vt:lpstr>
      <vt:lpstr>Calibri</vt:lpstr>
      <vt:lpstr>Office Theme</vt:lpstr>
      <vt:lpstr>1_Office Theme</vt:lpstr>
      <vt:lpstr>PowerPoint Presentation</vt:lpstr>
      <vt:lpstr>PowerPoint Presentation</vt:lpstr>
      <vt:lpstr>The Data Catalog</vt:lpstr>
      <vt:lpstr>PowerPoint Presentation</vt:lpstr>
      <vt:lpstr>But why is it relevant?</vt:lpstr>
      <vt:lpstr>Ok and What is The IMAGINE Live Link ?</vt:lpstr>
      <vt:lpstr>Google Earth Engine API</vt:lpstr>
      <vt:lpstr>Linking to Earth Engine using the REST API</vt:lpstr>
      <vt:lpstr>Working Example:  NDVI Indices by Boundary Polygon for Feature Analysis</vt:lpstr>
      <vt:lpstr>An Earth Engine expression</vt:lpstr>
      <vt:lpstr>Use two edge operators to complete the model</vt:lpstr>
      <vt:lpstr>Run the NDVI calculation</vt:lpstr>
      <vt:lpstr>Ease of Use: Copy/paste from Google Earth Engine catalog</vt:lpstr>
      <vt:lpstr>Combine data on the cloud with local data</vt:lpstr>
      <vt:lpstr>The combined results: RAPID Data Analysis</vt:lpstr>
      <vt:lpstr>Achieve scalability through map and reduce</vt:lpstr>
      <vt:lpstr>Create an algorithm from an expression</vt:lpstr>
      <vt:lpstr>A map reduce example</vt:lpstr>
      <vt:lpstr>Mapping at Large Scale:    Map reduce results</vt:lpstr>
      <vt:lpstr>Batch execution</vt:lpstr>
      <vt:lpstr>ERDAS IMAGINE LiveLink for Google Earth Engine deployment</vt:lpstr>
      <vt:lpstr>LiveLink and Google Earth Engine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Mariel Cartin</dc:creator>
  <cp:keywords/>
  <dc:description/>
  <cp:lastModifiedBy>MANCHESTER Angela</cp:lastModifiedBy>
  <cp:revision>111</cp:revision>
  <dcterms:created xsi:type="dcterms:W3CDTF">2021-01-13T20:02:09Z</dcterms:created>
  <dcterms:modified xsi:type="dcterms:W3CDTF">2023-11-28T20:17:34Z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0x010100856EB940159123479F79062633C1975F</vt:lpwstr>
  </property>
  <property fmtid="{D5CDD505-2E9C-101B-9397-08002B2CF9AE}" pid="3" name="_dlc_DocIdItemGuid">
    <vt:lpwstr>d1e074de-e6c2-4918-9db0-2fa8667cf0b1</vt:lpwstr>
  </property>
  <property fmtid="{D5CDD505-2E9C-101B-9397-08002B2CF9AE}" pid="4" name="MediaServiceImageTags">
    <vt:lpwstr/>
  </property>
</Properties>
</file>